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34" name="Shape 34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JCreator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JCreator Projects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7900" y="1910223"/>
            <a:ext cx="8368200" cy="473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600"/>
              <a:t>Double-clicking on .jcp or .jcw files inside the project folder automatically opens the project within JCreator</a:t>
            </a: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.jcw specifies a </a:t>
            </a:r>
            <a:r>
              <a:rPr b="1" lang="en" sz="2600"/>
              <a:t>workspace</a:t>
            </a:r>
            <a:r>
              <a:rPr lang="en" sz="2600"/>
              <a:t>; there may be several projects in a workspace (but you will often have one-project workspaces)</a:t>
            </a: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There are other project types (e.g. Basic Applet) that automatically produce standard files/code</a:t>
            </a: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You may archive your project (e.g. when submitting) by zipping/compressing the project folder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JCreator by Xinox Software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087" y="1591650"/>
            <a:ext cx="6021824" cy="510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JCreator by Xinox Software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7900" y="1910223"/>
            <a:ext cx="8368200" cy="473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 small, lightweight IDE developed by Xinox Software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Two licenses available: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en" sz="3000"/>
              <a:t>Lite edition: Freeware (limited features)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en" sz="3000"/>
              <a:t>Pro edition: Shareware (requires payment, but with full features)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Download from http://www.jcreator.com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Compiling and Executing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7900" y="1910223"/>
            <a:ext cx="8368200" cy="473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Double-click on the Java source file to open the file using JCreator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3225562"/>
            <a:ext cx="84772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JCreator Projects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7900" y="1910223"/>
            <a:ext cx="8368200" cy="473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Just like with BlueJ and other IDEs, there is an organized way to group Java files into </a:t>
            </a:r>
            <a:r>
              <a:rPr b="1" lang="en" sz="3000"/>
              <a:t>projects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First, set the </a:t>
            </a:r>
            <a:r>
              <a:rPr b="1" lang="en" sz="3000"/>
              <a:t>default project directory</a:t>
            </a:r>
            <a:r>
              <a:rPr lang="en" sz="3000"/>
              <a:t> so that you know where your files will land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en" sz="3000"/>
              <a:t>Configure → Options → Directories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en" sz="3000"/>
              <a:t>Change the </a:t>
            </a:r>
            <a:r>
              <a:rPr lang="en" sz="3000" u="sng"/>
              <a:t>Default Project Directory</a:t>
            </a:r>
            <a:r>
              <a:rPr lang="en" sz="3000"/>
              <a:t> to a folder you are familiar with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a Project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87900" y="1910223"/>
            <a:ext cx="8368200" cy="473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File → New → Project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Indicate the name of the project (select </a:t>
            </a:r>
            <a:r>
              <a:rPr lang="en" sz="3000" u="sng"/>
              <a:t>Empty Project</a:t>
            </a:r>
            <a:r>
              <a:rPr lang="en" sz="3000"/>
              <a:t> as the project type, for now)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Notice that a folder with the name you provided will be created under the default project directory specified in the previous slide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All files under the project will be placed inside this folder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Files to a Project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87900" y="1910223"/>
            <a:ext cx="8368200" cy="473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After a project has been created (or selected)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File → New File</a:t>
            </a:r>
            <a:br>
              <a:rPr lang="en" sz="3000"/>
            </a:br>
            <a:r>
              <a:rPr lang="en" sz="3000"/>
              <a:t>to add a new file to the project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Project → Add Files…</a:t>
            </a:r>
            <a:br>
              <a:rPr lang="en" sz="3000"/>
            </a:br>
            <a:r>
              <a:rPr lang="en" sz="3000"/>
              <a:t>to add an existing file to the project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Try it!</a:t>
            </a: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Create a two-file project (a class and a tester project, for example)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Compiling and Executing a Project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87900" y="1910223"/>
            <a:ext cx="8368200" cy="473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700"/>
              <a:t>To compile the entire project (all Java files within the project folder), click the </a:t>
            </a:r>
            <a:r>
              <a:rPr b="1" lang="en" sz="2700"/>
              <a:t>Compile Project</a:t>
            </a:r>
            <a:r>
              <a:rPr lang="en" sz="2700"/>
              <a:t> button, or</a:t>
            </a: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Build → Compile Project</a:t>
            </a: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Press the F7 key</a:t>
            </a: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To execute, click on the play or </a:t>
            </a:r>
            <a:r>
              <a:rPr b="1" lang="en" sz="2700"/>
              <a:t>Execute</a:t>
            </a:r>
            <a:r>
              <a:rPr lang="en" sz="2700"/>
              <a:t> button, or</a:t>
            </a: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Build → Execute Project</a:t>
            </a: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Press the F5 key</a:t>
            </a: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There are buttons to compile/execute individual files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Specifying the Run File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910223"/>
            <a:ext cx="8368200" cy="473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JCreator, automatically selects the Java program source with a main() method as the run file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This is what executes when the play button is clicked or F5 is pressed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If there are multiple files with a main() method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Project → Project Properties… then select the correct file under </a:t>
            </a:r>
            <a:r>
              <a:rPr b="1" lang="en" sz="2900"/>
              <a:t>Run: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