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Interfaces in Java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Interface</a:t>
            </a:r>
          </a:p>
          <a:p>
            <a:pPr indent="-3873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Collection of method signatures with no bodies</a:t>
            </a:r>
          </a:p>
          <a:p>
            <a:pPr indent="-38735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 sz="2500"/>
              <a:t>Syntax</a:t>
            </a:r>
            <a:br>
              <a:rPr lang="en" sz="2500"/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interface InterfaceName {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type methodName1(...);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type methodName2(...);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38735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 sz="2500"/>
              <a:t>A Java class may </a:t>
            </a:r>
            <a:r>
              <a:rPr b="1" lang="en" sz="2500">
                <a:solidFill>
                  <a:srgbClr val="00FFFF"/>
                </a:solidFill>
              </a:rPr>
              <a:t>implement</a:t>
            </a:r>
            <a:r>
              <a:rPr lang="en" sz="2500"/>
              <a:t> an interface</a:t>
            </a:r>
            <a:br>
              <a:rPr lang="en" sz="2500"/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class ClassName implements InterfaceName {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// define methodName1, methodName2,... here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Types of Inheritance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Class inheritance (extends)</a:t>
            </a:r>
          </a:p>
          <a:p>
            <a:pPr indent="-4000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public class A extends B {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lang="en" sz="2700"/>
              <a:t> </a:t>
            </a:r>
          </a:p>
          <a:p>
            <a:pPr indent="-4000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Class A inherits fields and methods in class B</a:t>
            </a:r>
          </a:p>
          <a:p>
            <a:pPr indent="-4000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public methods of B can be invoked on A objects, unless overridden in A</a:t>
            </a:r>
          </a:p>
          <a:p>
            <a:pPr indent="-40005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 sz="2700"/>
              <a:t>Interface inheritance (implements)</a:t>
            </a:r>
          </a:p>
          <a:p>
            <a:pPr indent="-4000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Also called implementation inheritance</a:t>
            </a:r>
          </a:p>
          <a:p>
            <a:pPr indent="-4000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public class X implements Y {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lang="en" sz="2700"/>
              <a:t> </a:t>
            </a:r>
          </a:p>
          <a:p>
            <a:pPr indent="-4000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X </a:t>
            </a:r>
            <a:r>
              <a:rPr b="1" lang="en" sz="2700"/>
              <a:t>must</a:t>
            </a:r>
            <a:r>
              <a:rPr lang="en" sz="2700"/>
              <a:t> define all methods indicated in 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interfaces?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Interfaces enable and enforce "strict" sharing of methods among classes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Recall that superclass variables can refer to subclass objects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Suppose Y is an interface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Y var;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var can refer to an object of a class that implements Y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var.methodName(...)</a:t>
            </a:r>
            <a:r>
              <a:rPr lang="en" sz="3000"/>
              <a:t> calls the actual method defined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Shape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800"/>
              <a:t>A Shape is anything that can be drawn:</a:t>
            </a:r>
            <a:br>
              <a:rPr lang="en" sz="2800"/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public interface Shape {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public void draw();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Any class that implements Shape must implement the 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draw()</a:t>
            </a:r>
            <a:r>
              <a:rPr lang="en" sz="2800"/>
              <a:t> method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Suppose Block, Triangle, and LetterT implement Shape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We can have an array of Shapes with elements referring to different kinds of objects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Use a loop to call 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draw()</a:t>
            </a:r>
            <a:r>
              <a:rPr lang="en" sz="2800"/>
              <a:t> on all of the shapes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Shape (and Block)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public class Block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implements Shape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private int size;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public Block( int s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size = s;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public void draw()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for( int i = 1; i &lt;= size; i++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for( int j = 1; j &lt;= size; j++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  System.out.print("*");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System.out.println();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461300" y="2697000"/>
            <a:ext cx="3294900" cy="9930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it implements Shape, this class will not compile unless draw() is defined.</a:t>
            </a:r>
          </a:p>
        </p:txBody>
      </p:sp>
      <p:cxnSp>
        <p:nvCxnSpPr>
          <p:cNvPr id="97" name="Shape 97"/>
          <p:cNvCxnSpPr>
            <a:stCxn id="96" idx="1"/>
          </p:cNvCxnSpPr>
          <p:nvPr/>
        </p:nvCxnSpPr>
        <p:spPr>
          <a:xfrm rot="10800000">
            <a:off x="4896400" y="2385300"/>
            <a:ext cx="564900" cy="808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6" idx="1"/>
          </p:cNvCxnSpPr>
          <p:nvPr/>
        </p:nvCxnSpPr>
        <p:spPr>
          <a:xfrm flipH="1">
            <a:off x="4001800" y="3193500"/>
            <a:ext cx="1459500" cy="573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Array of Shapes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762" y="1914850"/>
            <a:ext cx="5648325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4858300"/>
            <a:ext cx="4963500" cy="16857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Shape[] list;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 int i = 0; i &lt; 5; i++ 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list[i].draw();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 Inheritance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Multiple (class) inheritance is not supported in Java</a:t>
            </a:r>
            <a:br>
              <a:rPr lang="en" sz="3000"/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public class A extends B1, B2, B3 {...}</a:t>
            </a:r>
            <a:br>
              <a:rPr lang="en" sz="3000"/>
            </a:br>
            <a:br>
              <a:rPr lang="en" sz="3000"/>
            </a:b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But a class may implement multiple interfaces</a:t>
            </a:r>
            <a:br>
              <a:rPr lang="en" sz="3000"/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X implements Y1, Y2, Y3 {...}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476975" y="3262250"/>
            <a:ext cx="3138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✘ will not compile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255475" y="5505500"/>
            <a:ext cx="7360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✔</a:t>
            </a:r>
            <a:r>
              <a:rPr lang="en" sz="20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will compile, but X must define methods in Y1, Y2, and Y3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Interfaces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800"/>
              <a:t>Interfaces cannot be instantiated</a:t>
            </a:r>
            <a:br>
              <a:rPr lang="en" sz="2800"/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Shape s = new Shape();</a:t>
            </a:r>
            <a:r>
              <a:rPr lang="en" sz="2800"/>
              <a:t> </a:t>
            </a:r>
            <a:r>
              <a:rPr lang="en" sz="2500">
                <a:solidFill>
                  <a:srgbClr val="FF0000"/>
                </a:solidFill>
              </a:rPr>
              <a:t>✘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Interfaces can be extended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public interface Y1 extends Y2 {...}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public class X implements Y1 {...}</a:t>
            </a:r>
            <a:br>
              <a:rPr lang="en" sz="2800"/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800"/>
              <a:t> must define methods indicated in 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Y1</a:t>
            </a:r>
            <a:r>
              <a:rPr lang="en" sz="2800"/>
              <a:t> and 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Y2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Interfaces cannot declare instance fields and may not have any method definitions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Use an abstract class instead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