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889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Applets and Frames for GUIs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Packages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To be able to use </a:t>
            </a:r>
            <a:r>
              <a:rPr lang="en" sz="3000" b="1">
                <a:solidFill>
                  <a:srgbClr val="FFFF00"/>
                </a:solidFill>
              </a:rPr>
              <a:t>JApplet</a:t>
            </a:r>
            <a:r>
              <a:rPr lang="en" sz="3000"/>
              <a:t> and </a:t>
            </a:r>
            <a:r>
              <a:rPr lang="en" sz="3000" b="1"/>
              <a:t>swing components</a:t>
            </a:r>
            <a:r>
              <a:rPr lang="en" sz="3000"/>
              <a:t>, you will have to import the </a:t>
            </a:r>
            <a:r>
              <a:rPr lang="en" sz="3000" b="1">
                <a:solidFill>
                  <a:srgbClr val="FFFF00"/>
                </a:solidFill>
              </a:rPr>
              <a:t>javax.swing</a:t>
            </a:r>
            <a:r>
              <a:rPr lang="en" sz="3000"/>
              <a:t> package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To be able to use some </a:t>
            </a:r>
            <a:r>
              <a:rPr lang="en" sz="3000" b="1"/>
              <a:t>AWT components</a:t>
            </a:r>
            <a:r>
              <a:rPr lang="en" sz="3000"/>
              <a:t>, you will have to import the </a:t>
            </a:r>
            <a:r>
              <a:rPr lang="en" sz="3000" b="1">
                <a:solidFill>
                  <a:srgbClr val="FFFF00"/>
                </a:solidFill>
              </a:rPr>
              <a:t>java.awt</a:t>
            </a:r>
            <a:r>
              <a:rPr lang="en" sz="3000"/>
              <a:t> package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At the top of your class:</a:t>
            </a:r>
            <a:br>
              <a:rPr lang="en" sz="3000"/>
            </a:br>
            <a:r>
              <a:rPr lang="en" sz="3000" b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import javax.swing.*;</a:t>
            </a:r>
            <a:br>
              <a:rPr lang="en" sz="3000" b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 b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import java.awt.*;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Java Swing Components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Java's framework for programming lightweight GUI components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Lightweight here means that it is written and runs entirely in Java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Components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JButton, JTextField, JTextArea, JLabel, JPanel (and more you can self-study)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You will have to add these components to an AWT container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Abstract Window Toolkit (AWT)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Java's framework for programming Graphical User Interfaces (GUIs)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Containers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Layout Managers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FlowLayout, GridLayout, BorderLayout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CardLayout, GridBagLayout (self-study)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/>
              <a:t>JButton: clickable visual object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JLabel: text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JTextField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contains editable text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methods setText() and getText()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JTextArea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same as JTextField but can support multiple lines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JPanel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may contain other visual components</a:t>
            </a: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/>
              <a:t>methods setLayout() and add()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 Managers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/>
              <a:t>FlowLayout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objects are placed row by row, left to right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GridLayout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divides container into an m by n grid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BorderLayout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divides container into 5 parts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Center, North, South, East, West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e.g.., add( component, "North" 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Panel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 Panel is a component that can contain other objects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We can do more complex layouts by using Panels within the Applet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or even Panels within Panels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 GUI for an Applet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600"/>
              <a:t>import java.awt.*;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import javax.swing.*;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extends JApplet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inherits built-in features of JApplet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Declare variables for the different visual components to be placed on the applet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In the init() method: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create visual components: use </a:t>
            </a:r>
            <a:r>
              <a:rPr lang="en" sz="2600" b="1">
                <a:solidFill>
                  <a:srgbClr val="00FFFF"/>
                </a:solidFill>
              </a:rPr>
              <a:t>new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establish layout manager: use </a:t>
            </a:r>
            <a:r>
              <a:rPr lang="en" sz="2600" b="1">
                <a:solidFill>
                  <a:srgbClr val="00FFFF"/>
                </a:solidFill>
              </a:rPr>
              <a:t>setLayout()</a:t>
            </a:r>
          </a:p>
          <a:p>
            <a: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default for JApplets: BorderLayout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add visual components: use </a:t>
            </a:r>
            <a:r>
              <a:rPr lang="en" sz="2600" b="1">
                <a:solidFill>
                  <a:srgbClr val="00FFFF"/>
                </a:solidFill>
              </a:rPr>
              <a:t>MyContainer.add()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nested layouts possible: use Panels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Applet Example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import javax.swing.*;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import java.awt.*;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 class HWApplet extends JApplet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private JButton button;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private JTextField textField;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private JLabel label;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public void init()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Container c = getContentPane();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c.setLayout( new FlowLayout()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label = new JLabel( "Hello World"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c.add( label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textField = new JTextField( "Enter your name: ", 15 );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c.add( textField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button = new JButton( "Click Me"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c.add( button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File for the Applet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&lt;applet code=HWApplet.class width=300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height=200&gt;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&lt;/applet&gt;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JFrame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Use JFrame instead of JApplet if you want a GUI </a:t>
            </a:r>
            <a:r>
              <a:rPr lang="en" sz="3000" b="1"/>
              <a:t>application</a:t>
            </a:r>
            <a:r>
              <a:rPr lang="en" sz="3000"/>
              <a:t> (instead of a web-based applet)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Extend JFrame instead of JApplet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Instead of the </a:t>
            </a:r>
            <a:r>
              <a:rPr lang="en" sz="3000" b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init()</a:t>
            </a:r>
            <a:r>
              <a:rPr lang="en" sz="3000"/>
              <a:t> method, place initialization code in the class' constructor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Need a main method (perhaps in a separate class) that instantiates and displays the frame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Applets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Usually graphical in content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One way of writing Java programs (besides applications)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Java programs that can be embedded in HTML documents (web pages)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Note: Not all web browsers automatically support Java. You will have to install the Java Plug-in, which is done automatically if you installed Java on your machines.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Frame Example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import javax.swing.*;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import java.awt.*;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public class HWFrame extends JFrame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private JButton button;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private JTextField textField;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private JLabel label;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public HWFrame() {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Container c = this.getContentPane();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c.setLayout( new FlowLayout()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label = new JLabel( "Hello, World!"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c.add( label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textField = new JTextField( "Enter your name here", 15 );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c.add( textField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button = new JButton( "Click Me"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  c.add( button );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Driver Class for the Frame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import javax.swing.*;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public class FrameRunner {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public static void main( String args[] ) {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	JFrame f = new HWFrame();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	f.setSize( 200, 300 );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f.setDefaultCloseOperation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 JFrame.EXIT_ON_CLOSE );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	f.setVisible( true );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Frames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When using Frames, you could call setLayout() and </a:t>
            </a:r>
            <a:r>
              <a:rPr lang="en" sz="2900" b="1">
                <a:solidFill>
                  <a:srgbClr val="FFFF00"/>
                </a:solidFill>
              </a:rPr>
              <a:t>add()</a:t>
            </a:r>
            <a:r>
              <a:rPr lang="en" sz="2900"/>
              <a:t> directly on the Frame object</a:t>
            </a: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900"/>
              <a:t>No need to declare a Container object or call getContentPane()</a:t>
            </a: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900"/>
              <a:t>Other methods applicable on a Frame object (these can be called in the Frame's constructor, or from the driver)</a:t>
            </a: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900"/>
              <a:t>setSize() sets the dimensions of the Frame</a:t>
            </a: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900"/>
              <a:t>setTitle() sets the title bar of the Frame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JApplets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This is the "swing" version of Applets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JApplet is the newer version of the Applet class that is used with Java's Swing GUI components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We will be using this version in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Applet Classes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Abstract Window Toolkit (AWT)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Contains classes that provide the Java graphical user interface (GUI) components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Java Foundation Classes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Was an extension to Java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Contains Swing components written entirely in 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Java Applets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import javax.swing.*;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import java.awt.*;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/**This applet displays "Hello, World" in a label.**/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MyApplet extends JApplet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JLabel helloLabel;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void init()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Container c = getContentPane();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c.setLayout( new FlowLayout()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helloLabel = new JLabel( "Hello, World"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c.add( helloLabel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Java Applets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/>
              <a:t>Recall that an html file needs to be created to execute applets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Executing through an IDE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In BlueJ, right-click the class and select Run Applet, then click OK and wait for the applet to appear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In JCreator, create the .html file and execute that file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Executing through the Command Prompt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appletviewer file.html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Executing through a browser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Go to the folder where the .html and the .class reside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Double-click the .html file and wait for the browser to load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Web Pages with Applets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You will have to include the applet embedding tag in the body of the HTML file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&lt;APPLET CODE=AppletSubclass.class WIDTH=anInt HEIGHT=anInt&gt;&lt;/APPLET&gt;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To embed the class file of MyApplet.java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&lt;APPLET CODE=MyApplet.class WIDTH=100 HEIGHT=100&gt;&lt;/APPLET&gt;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and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getContentPane()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/>
              <a:t>Container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a generic AWT container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a component that can contain other AWT components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most important methods: setLayout() and add()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getContentPane()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a method found in JApplet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this method returns the contentPane object (a Container) for this applet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You'll need these to be able to add more components to your applet.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void init()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600"/>
              <a:t>Every applet must implement one or more of the init(), start(), and paint() methods. This is what a browser usually looks for when it runs applets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You will have to include the init() method to give your applet its intended appearance and functionality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Think of init() as a constructor for your applet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This is where you add the components to a Container</a:t>
            </a: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The applet is, in effect, an aggregate class containing the labels, buttons, text fields, and other visual 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950</Words>
  <Application>Microsoft Macintosh PowerPoint</Application>
  <PresentationFormat>On-screen Show (4:3)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 Slab</vt:lpstr>
      <vt:lpstr>Roboto</vt:lpstr>
      <vt:lpstr>marina</vt:lpstr>
      <vt:lpstr>Applets and Frames for GUIs</vt:lpstr>
      <vt:lpstr>Applets</vt:lpstr>
      <vt:lpstr>JApplets</vt:lpstr>
      <vt:lpstr>Java Applet Classes</vt:lpstr>
      <vt:lpstr>Writing Java Applets</vt:lpstr>
      <vt:lpstr>Running Java Applets</vt:lpstr>
      <vt:lpstr>Writing Web Pages with Applets</vt:lpstr>
      <vt:lpstr>Container and getContentPane()</vt:lpstr>
      <vt:lpstr>public void init()</vt:lpstr>
      <vt:lpstr>Importing Packages</vt:lpstr>
      <vt:lpstr>The Java Swing Components</vt:lpstr>
      <vt:lpstr>Java Abstract Window Toolkit (AWT)</vt:lpstr>
      <vt:lpstr>Components</vt:lpstr>
      <vt:lpstr>Layout Managers</vt:lpstr>
      <vt:lpstr>Panel</vt:lpstr>
      <vt:lpstr>Designing a GUI for an Applet</vt:lpstr>
      <vt:lpstr>Applet Example</vt:lpstr>
      <vt:lpstr>HTML File for the Applet</vt:lpstr>
      <vt:lpstr>JFrame</vt:lpstr>
      <vt:lpstr>Frame Example</vt:lpstr>
      <vt:lpstr>Driver Class for the Frame</vt:lpstr>
      <vt:lpstr>About 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Applets and Frames for GUIs</dc:title>
  <cp:lastModifiedBy>Alyssa Mae Ngo</cp:lastModifiedBy>
  <cp:revision>7</cp:revision>
  <dcterms:modified xsi:type="dcterms:W3CDTF">2017-03-20T08:18:54Z</dcterms:modified>
</cp:coreProperties>
</file>