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0964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 Managers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Layouts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(optional)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 Managers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Advanced Layouts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CardLayout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GridBagLayout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BoxLayout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CardLayout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Components are arranged or stacked like a deck of cards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Only the component at the "top" of the deck is visible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Each card is usually a container (i.e. JPanel)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Each card can use any layout manager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GridBagLayout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Similar to GridLayout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Arranges components into a grid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But more flexible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Each component size can vary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Components can be added in any order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 Managers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Layout Managers controls the size and position of components in a container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Every container has a default Layout Manager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Panels: FlowLayout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Window( e.g. Applets, etc): BorderLayout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Usage</a:t>
            </a: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myContainer.setLayout( new LayoutManager() 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 Managers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Basic Layouts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FlowLayout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BorderLayout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GridLayout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FlowLayout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FlowLayout( int align )</a:t>
            </a:r>
            <a:br>
              <a:rPr lang="en" sz="3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FlowLayout()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GUI components are placed on a container from left to right in the order in which they are added to the container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Alignments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FlowLayout.LEFT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FlowLayout.CENTER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FlowLayout.RIGHT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BorderLayout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/>
              <a:t>GUI components are arranged into 5 regions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North: top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South: bottom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Center: middle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East: right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West: left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Max of 5 components can be added directly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Usage</a:t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c.setLayout( new BorderLayout() );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c.add( new Button("North"), "North"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JPanel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 component that can contain other components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Containers that allow grouping of Components to create complex GUIs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May have components added to them (including other panels)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Default Layout: FlowLayout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Each Panel can have a different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GridLayout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GridLayout( int rows, int cols 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Container is divided into a grid where components are placed in rows and columns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Every component has the same width and height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GridLayout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Components are added left to right until the row is full, starting from the top-left cell of the grid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process continues left to right on the next row of the grid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Usage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c.setLayout( new GridLayout(1, 1) 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c.add( new Button("Button 1")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Create a frame that looks like a phone's dialing pad. Use buttons and a GridLayout.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Create a frame that looks like a chat window.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Create a frame that looks like Windows' standard calculator. Use buttons, labels, text fields, and several panels to do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On-screen Show (4:3)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 Slab</vt:lpstr>
      <vt:lpstr>Roboto</vt:lpstr>
      <vt:lpstr>marina</vt:lpstr>
      <vt:lpstr>Layout Managers</vt:lpstr>
      <vt:lpstr>Layout Managers</vt:lpstr>
      <vt:lpstr>Layout Managers</vt:lpstr>
      <vt:lpstr>FlowLayout</vt:lpstr>
      <vt:lpstr>BorderLayout</vt:lpstr>
      <vt:lpstr>JPanel</vt:lpstr>
      <vt:lpstr>GridLayout</vt:lpstr>
      <vt:lpstr>GridLayout</vt:lpstr>
      <vt:lpstr>Exercises</vt:lpstr>
      <vt:lpstr>Advanced Layouts</vt:lpstr>
      <vt:lpstr>Layout Managers</vt:lpstr>
      <vt:lpstr>CardLayout</vt:lpstr>
      <vt:lpstr>GridBagLayout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Managers</dc:title>
  <cp:lastModifiedBy>Alyssa Mae Ngo</cp:lastModifiedBy>
  <cp:revision>1</cp:revision>
  <dcterms:modified xsi:type="dcterms:W3CDTF">2017-03-23T01:31:00Z</dcterms:modified>
</cp:coreProperties>
</file>