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4.fntdata"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3.fntdata"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font" Target="fonts/font1.fntdata" /><Relationship Id="rId4" Type="http://schemas.openxmlformats.org/officeDocument/2006/relationships/slide" Target="slides/slide3.xml" /><Relationship Id="rId9" Type="http://schemas.openxmlformats.org/officeDocument/2006/relationships/notesMaster" Target="notesMasters/notesMaster1.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a1308bb71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a1308bb71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a1308bb71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a1308bb71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a1308bb71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a1308bb71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a3260ef9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a3260ef9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3260ef9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a3260ef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a3260ef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a3260ef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10634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Number Plate Detection:</a:t>
            </a:r>
            <a:endParaRPr/>
          </a:p>
        </p:txBody>
      </p:sp>
      <p:sp>
        <p:nvSpPr>
          <p:cNvPr id="86" name="Google Shape;86;p13"/>
          <p:cNvSpPr txBox="1">
            <a:spLocks noGrp="1"/>
          </p:cNvSpPr>
          <p:nvPr>
            <p:ph type="subTitle" idx="1"/>
          </p:nvPr>
        </p:nvSpPr>
        <p:spPr>
          <a:xfrm>
            <a:off x="598100" y="1945151"/>
            <a:ext cx="8222100" cy="1377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 Project on Vehicle Number Plate Detection</a:t>
            </a:r>
            <a:endParaRPr/>
          </a:p>
          <a:p>
            <a:pPr marL="0" lvl="0" indent="0" algn="l" rtl="0">
              <a:spcBef>
                <a:spcPts val="0"/>
              </a:spcBef>
              <a:spcAft>
                <a:spcPts val="0"/>
              </a:spcAft>
              <a:buNone/>
            </a:pPr>
            <a:endParaRPr/>
          </a:p>
          <a:p>
            <a:pPr marL="0" lvl="0" indent="0" algn="l" rtl="0">
              <a:spcBef>
                <a:spcPts val="0"/>
              </a:spcBef>
              <a:spcAft>
                <a:spcPts val="0"/>
              </a:spcAft>
              <a:buNone/>
            </a:pPr>
            <a:r>
              <a:rPr lang="en"/>
              <a:t>Aryan Rai</a:t>
            </a:r>
            <a:endParaRPr/>
          </a:p>
          <a:p>
            <a:pPr marL="0" lvl="0" indent="0" algn="l" rtl="0">
              <a:spcBef>
                <a:spcPts val="0"/>
              </a:spcBef>
              <a:spcAft>
                <a:spcPts val="0"/>
              </a:spcAft>
              <a:buNone/>
            </a:pPr>
            <a:r>
              <a:rPr lang="en"/>
              <a:t>Devendra M. Tiwari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705600" y="698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
        <p:nvSpPr>
          <p:cNvPr id="92" name="Google Shape;92;p14"/>
          <p:cNvSpPr txBox="1">
            <a:spLocks noGrp="1"/>
          </p:cNvSpPr>
          <p:nvPr>
            <p:ph type="body" idx="1"/>
          </p:nvPr>
        </p:nvSpPr>
        <p:spPr>
          <a:xfrm>
            <a:off x="4705600" y="1306100"/>
            <a:ext cx="33927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Georgia"/>
                <a:ea typeface="Georgia"/>
                <a:cs typeface="Georgia"/>
                <a:sym typeface="Georgia"/>
              </a:rPr>
              <a:t>The advancements in vehicle detection technology have revolutionized the automotive industry. This presentation will help you to find out about our project related to Number Plate Detection which can extract Vehicle Registration Number from Number Plate. </a:t>
            </a:r>
            <a:endParaRPr>
              <a:latin typeface="Georgia"/>
              <a:ea typeface="Georgia"/>
              <a:cs typeface="Georgia"/>
              <a:sym typeface="Georgia"/>
            </a:endParaRPr>
          </a:p>
          <a:p>
            <a:pPr marL="0" lvl="0" indent="0" algn="l" rtl="0">
              <a:spcBef>
                <a:spcPts val="1200"/>
              </a:spcBef>
              <a:spcAft>
                <a:spcPts val="0"/>
              </a:spcAft>
              <a:buNone/>
            </a:pPr>
            <a:endParaRPr>
              <a:latin typeface="Georgia"/>
              <a:ea typeface="Georgia"/>
              <a:cs typeface="Georgia"/>
              <a:sym typeface="Georgia"/>
            </a:endParaRPr>
          </a:p>
          <a:p>
            <a:pPr marL="0" lvl="0" indent="0" algn="l" rtl="0">
              <a:spcBef>
                <a:spcPts val="1200"/>
              </a:spcBef>
              <a:spcAft>
                <a:spcPts val="1200"/>
              </a:spcAft>
              <a:buNone/>
            </a:pPr>
            <a:endParaRPr>
              <a:latin typeface="Georgia"/>
              <a:ea typeface="Georgia"/>
              <a:cs typeface="Georgia"/>
              <a:sym typeface="Georgia"/>
            </a:endParaRPr>
          </a:p>
        </p:txBody>
      </p:sp>
      <p:pic>
        <p:nvPicPr>
          <p:cNvPr id="93" name="Google Shape;93;p14"/>
          <p:cNvPicPr preferRelativeResize="0"/>
          <p:nvPr/>
        </p:nvPicPr>
        <p:blipFill>
          <a:blip r:embed="rId3">
            <a:alphaModFix/>
          </a:blip>
          <a:stretch>
            <a:fillRect/>
          </a:stretch>
        </p:blipFill>
        <p:spPr>
          <a:xfrm>
            <a:off x="171200" y="613700"/>
            <a:ext cx="4400801" cy="352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304050" y="859750"/>
            <a:ext cx="3865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Problem Statement</a:t>
            </a:r>
            <a:endParaRPr b="1"/>
          </a:p>
        </p:txBody>
      </p:sp>
      <p:sp>
        <p:nvSpPr>
          <p:cNvPr id="99" name="Google Shape;99;p15"/>
          <p:cNvSpPr txBox="1">
            <a:spLocks noGrp="1"/>
          </p:cNvSpPr>
          <p:nvPr>
            <p:ph type="body" idx="1"/>
          </p:nvPr>
        </p:nvSpPr>
        <p:spPr>
          <a:xfrm>
            <a:off x="4304050" y="1702500"/>
            <a:ext cx="3865500" cy="173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latin typeface="Georgia"/>
                <a:ea typeface="Georgia"/>
                <a:cs typeface="Georgia"/>
                <a:sym typeface="Georgia"/>
              </a:rPr>
              <a:t>Develop a system that can accurately detect and extract vehicle license plates from a given image.</a:t>
            </a:r>
            <a:endParaRPr sz="1900">
              <a:latin typeface="Georgia"/>
              <a:ea typeface="Georgia"/>
              <a:cs typeface="Georgia"/>
              <a:sym typeface="Georgia"/>
            </a:endParaRPr>
          </a:p>
        </p:txBody>
      </p:sp>
      <p:pic>
        <p:nvPicPr>
          <p:cNvPr id="100" name="Google Shape;100;p15"/>
          <p:cNvPicPr preferRelativeResize="0"/>
          <p:nvPr/>
        </p:nvPicPr>
        <p:blipFill rotWithShape="1">
          <a:blip r:embed="rId3">
            <a:alphaModFix/>
          </a:blip>
          <a:srcRect l="17586"/>
          <a:stretch/>
        </p:blipFill>
        <p:spPr>
          <a:xfrm>
            <a:off x="394400" y="687175"/>
            <a:ext cx="3723374" cy="338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23400" y="3869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Implementations</a:t>
            </a:r>
            <a:endParaRPr b="1"/>
          </a:p>
        </p:txBody>
      </p:sp>
      <p:sp>
        <p:nvSpPr>
          <p:cNvPr id="106" name="Google Shape;106;p16"/>
          <p:cNvSpPr txBox="1">
            <a:spLocks noGrp="1"/>
          </p:cNvSpPr>
          <p:nvPr>
            <p:ph type="body" idx="1"/>
          </p:nvPr>
        </p:nvSpPr>
        <p:spPr>
          <a:xfrm>
            <a:off x="623400" y="994725"/>
            <a:ext cx="3713100" cy="33390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SzPts val="1400"/>
              <a:buChar char="●"/>
            </a:pPr>
            <a:r>
              <a:rPr lang="en" sz="1500">
                <a:solidFill>
                  <a:srgbClr val="242424"/>
                </a:solidFill>
                <a:highlight>
                  <a:srgbClr val="FFFFFF"/>
                </a:highlight>
                <a:latin typeface="Georgia"/>
                <a:ea typeface="Georgia"/>
                <a:cs typeface="Georgia"/>
                <a:sym typeface="Georgia"/>
              </a:rPr>
              <a:t>To detect an object(license plate) from an image we need another tool that can recognize an Indian license plate so for that I’ve used Haar cascade, pre-trained on Indian license plates </a:t>
            </a:r>
            <a:endParaRPr sz="1400"/>
          </a:p>
          <a:p>
            <a:pPr marL="457200" lvl="0" indent="-317500" algn="l" rtl="0">
              <a:spcBef>
                <a:spcPts val="0"/>
              </a:spcBef>
              <a:spcAft>
                <a:spcPts val="0"/>
              </a:spcAft>
              <a:buSzPts val="1400"/>
              <a:buChar char="●"/>
            </a:pPr>
            <a:r>
              <a:rPr lang="en" sz="1500">
                <a:solidFill>
                  <a:srgbClr val="242424"/>
                </a:solidFill>
                <a:highlight>
                  <a:srgbClr val="FFFFFF"/>
                </a:highlight>
                <a:latin typeface="Georgia"/>
                <a:ea typeface="Georgia"/>
                <a:cs typeface="Georgia"/>
                <a:sym typeface="Georgia"/>
              </a:rPr>
              <a:t>Analyzing and performing some image processing on the License plate Using OpenCV’s grayscale, threshold, erode, dilate, contour detection and by some parameter tuning, we may easily be able to generate enough information about the plate</a:t>
            </a:r>
            <a:endParaRPr sz="1400"/>
          </a:p>
        </p:txBody>
      </p:sp>
      <p:pic>
        <p:nvPicPr>
          <p:cNvPr id="107" name="Google Shape;107;p16"/>
          <p:cNvPicPr preferRelativeResize="0"/>
          <p:nvPr/>
        </p:nvPicPr>
        <p:blipFill>
          <a:blip r:embed="rId3">
            <a:alphaModFix/>
          </a:blip>
          <a:stretch>
            <a:fillRect/>
          </a:stretch>
        </p:blipFill>
        <p:spPr>
          <a:xfrm>
            <a:off x="4572000" y="617575"/>
            <a:ext cx="4276725" cy="24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Technical Info:</a:t>
            </a:r>
            <a:endParaRPr b="1"/>
          </a:p>
        </p:txBody>
      </p:sp>
      <p:sp>
        <p:nvSpPr>
          <p:cNvPr id="113" name="Google Shape;113;p17"/>
          <p:cNvSpPr txBox="1">
            <a:spLocks noGrp="1"/>
          </p:cNvSpPr>
          <p:nvPr>
            <p:ph type="body" idx="1"/>
          </p:nvPr>
        </p:nvSpPr>
        <p:spPr>
          <a:xfrm>
            <a:off x="311700" y="1229875"/>
            <a:ext cx="49494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Georgia"/>
                <a:ea typeface="Georgia"/>
                <a:cs typeface="Georgia"/>
                <a:sym typeface="Georgia"/>
              </a:rPr>
              <a:t>Programming Languages: Python</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Python Libraries: Opencv, matplotlib, tensorflow, Kera etc.</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Model detail : 4 Layer (</a:t>
            </a:r>
            <a:r>
              <a:rPr lang="en"/>
              <a:t>C</a:t>
            </a:r>
            <a:r>
              <a:rPr lang="en">
                <a:latin typeface="Georgia"/>
                <a:ea typeface="Georgia"/>
                <a:cs typeface="Georgia"/>
                <a:sym typeface="Georgia"/>
              </a:rPr>
              <a:t>onv2D), Max Pooling, Dropout, 2 Dense Layer.</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IDE : Google Colab</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Haar Cascade for Number plate Detection</a:t>
            </a:r>
            <a:endParaRPr>
              <a:latin typeface="Georgia"/>
              <a:ea typeface="Georgia"/>
              <a:cs typeface="Georgia"/>
              <a:sym typeface="Georgia"/>
            </a:endParaRPr>
          </a:p>
          <a:p>
            <a:pPr marL="0" lvl="0" indent="0" algn="l" rtl="0">
              <a:spcBef>
                <a:spcPts val="1200"/>
              </a:spcBef>
              <a:spcAft>
                <a:spcPts val="1200"/>
              </a:spcAft>
              <a:buNone/>
            </a:pPr>
            <a:endParaRPr>
              <a:latin typeface="Georgia"/>
              <a:ea typeface="Georgia"/>
              <a:cs typeface="Georgia"/>
              <a:sym typeface="Georgia"/>
            </a:endParaRPr>
          </a:p>
        </p:txBody>
      </p:sp>
      <p:pic>
        <p:nvPicPr>
          <p:cNvPr id="114" name="Google Shape;114;p17"/>
          <p:cNvPicPr preferRelativeResize="0"/>
          <p:nvPr/>
        </p:nvPicPr>
        <p:blipFill>
          <a:blip r:embed="rId3">
            <a:alphaModFix/>
          </a:blip>
          <a:stretch>
            <a:fillRect/>
          </a:stretch>
        </p:blipFill>
        <p:spPr>
          <a:xfrm>
            <a:off x="6451425" y="569700"/>
            <a:ext cx="1850600" cy="391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Results</a:t>
            </a:r>
            <a:endParaRPr b="1"/>
          </a:p>
        </p:txBody>
      </p:sp>
      <p:sp>
        <p:nvSpPr>
          <p:cNvPr id="120" name="Google Shape;120;p18"/>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latin typeface="Georgia"/>
                <a:ea typeface="Georgia"/>
                <a:cs typeface="Georgia"/>
                <a:sym typeface="Georgia"/>
              </a:rPr>
              <a:t>Model Accuracy is around 95% accurate.</a:t>
            </a:r>
            <a:endParaRPr sz="1700">
              <a:latin typeface="Georgia"/>
              <a:ea typeface="Georgia"/>
              <a:cs typeface="Georgia"/>
              <a:sym typeface="Georgia"/>
            </a:endParaRPr>
          </a:p>
          <a:p>
            <a:pPr marL="0" lvl="0" indent="0" algn="l" rtl="0">
              <a:spcBef>
                <a:spcPts val="1200"/>
              </a:spcBef>
              <a:spcAft>
                <a:spcPts val="0"/>
              </a:spcAft>
              <a:buNone/>
            </a:pPr>
            <a:r>
              <a:rPr lang="en" sz="1700">
                <a:latin typeface="Georgia"/>
                <a:ea typeface="Georgia"/>
                <a:cs typeface="Georgia"/>
                <a:sym typeface="Georgia"/>
              </a:rPr>
              <a:t>The model is extracting Number Plate image from input image.</a:t>
            </a:r>
            <a:endParaRPr sz="1700">
              <a:latin typeface="Georgia"/>
              <a:ea typeface="Georgia"/>
              <a:cs typeface="Georgia"/>
              <a:sym typeface="Georgia"/>
            </a:endParaRPr>
          </a:p>
          <a:p>
            <a:pPr marL="0" lvl="0" indent="0" algn="l" rtl="0">
              <a:spcBef>
                <a:spcPts val="1200"/>
              </a:spcBef>
              <a:spcAft>
                <a:spcPts val="0"/>
              </a:spcAft>
              <a:buNone/>
            </a:pPr>
            <a:r>
              <a:rPr lang="en" sz="1700">
                <a:latin typeface="Georgia"/>
                <a:ea typeface="Georgia"/>
                <a:cs typeface="Georgia"/>
                <a:sym typeface="Georgia"/>
              </a:rPr>
              <a:t>We are successful in printing the number from the Number Plate.</a:t>
            </a:r>
            <a:endParaRPr sz="1700">
              <a:latin typeface="Georgia"/>
              <a:ea typeface="Georgia"/>
              <a:cs typeface="Georgia"/>
              <a:sym typeface="Georgia"/>
            </a:endParaRPr>
          </a:p>
          <a:p>
            <a:pPr marL="0" lvl="0" indent="0" algn="l" rtl="0">
              <a:spcBef>
                <a:spcPts val="1200"/>
              </a:spcBef>
              <a:spcAft>
                <a:spcPts val="0"/>
              </a:spcAft>
              <a:buNone/>
            </a:pPr>
            <a:endParaRPr sz="1700">
              <a:latin typeface="Georgia"/>
              <a:ea typeface="Georgia"/>
              <a:cs typeface="Georgia"/>
              <a:sym typeface="Georgia"/>
            </a:endParaRPr>
          </a:p>
          <a:p>
            <a:pPr marL="0" lvl="0" indent="0" algn="l" rtl="0">
              <a:spcBef>
                <a:spcPts val="1200"/>
              </a:spcBef>
              <a:spcAft>
                <a:spcPts val="1200"/>
              </a:spcAft>
              <a:buNone/>
            </a:pPr>
            <a:r>
              <a:rPr lang="en" sz="1700">
                <a:latin typeface="Georgia"/>
                <a:ea typeface="Georgia"/>
                <a:cs typeface="Georgia"/>
                <a:sym typeface="Georgia"/>
              </a:rPr>
              <a:t> </a:t>
            </a:r>
            <a:endParaRPr sz="1700">
              <a:latin typeface="Georgia"/>
              <a:ea typeface="Georgia"/>
              <a:cs typeface="Georgia"/>
              <a:sym typeface="Georgia"/>
            </a:endParaRPr>
          </a:p>
        </p:txBody>
      </p:sp>
      <p:pic>
        <p:nvPicPr>
          <p:cNvPr id="121" name="Google Shape;121;p18"/>
          <p:cNvPicPr preferRelativeResize="0"/>
          <p:nvPr/>
        </p:nvPicPr>
        <p:blipFill>
          <a:blip r:embed="rId3">
            <a:alphaModFix/>
          </a:blip>
          <a:stretch>
            <a:fillRect/>
          </a:stretch>
        </p:blipFill>
        <p:spPr>
          <a:xfrm>
            <a:off x="1538750" y="2667300"/>
            <a:ext cx="3387949" cy="190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Conclusion</a:t>
            </a:r>
            <a:endParaRPr b="1"/>
          </a:p>
        </p:txBody>
      </p:sp>
      <p:sp>
        <p:nvSpPr>
          <p:cNvPr id="127" name="Google Shape;127;p19"/>
          <p:cNvSpPr txBox="1">
            <a:spLocks noGrp="1"/>
          </p:cNvSpPr>
          <p:nvPr>
            <p:ph type="body" idx="1"/>
          </p:nvPr>
        </p:nvSpPr>
        <p:spPr>
          <a:xfrm>
            <a:off x="311700" y="1017800"/>
            <a:ext cx="39693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latin typeface="Georgia"/>
                <a:ea typeface="Georgia"/>
                <a:cs typeface="Georgia"/>
                <a:sym typeface="Georgia"/>
              </a:rPr>
              <a:t>In this model, we are able to extract the image and registration number from the Number plate. </a:t>
            </a:r>
            <a:endParaRPr sz="1700">
              <a:latin typeface="Georgia"/>
              <a:ea typeface="Georgia"/>
              <a:cs typeface="Georgia"/>
              <a:sym typeface="Georgia"/>
            </a:endParaRPr>
          </a:p>
          <a:p>
            <a:pPr marL="0" lvl="0" indent="0" algn="l" rtl="0">
              <a:spcBef>
                <a:spcPts val="1200"/>
              </a:spcBef>
              <a:spcAft>
                <a:spcPts val="0"/>
              </a:spcAft>
              <a:buNone/>
            </a:pPr>
            <a:r>
              <a:rPr lang="en" sz="1700">
                <a:latin typeface="Georgia"/>
                <a:ea typeface="Georgia"/>
                <a:cs typeface="Georgia"/>
                <a:sym typeface="Georgia"/>
              </a:rPr>
              <a:t>In this model, we have large scope of improvement and feature implementation.</a:t>
            </a:r>
            <a:endParaRPr sz="1700">
              <a:latin typeface="Georgia"/>
              <a:ea typeface="Georgia"/>
              <a:cs typeface="Georgia"/>
              <a:sym typeface="Georgia"/>
            </a:endParaRPr>
          </a:p>
          <a:p>
            <a:pPr marL="0" lvl="0" indent="0" algn="l" rtl="0">
              <a:spcBef>
                <a:spcPts val="1200"/>
              </a:spcBef>
              <a:spcAft>
                <a:spcPts val="0"/>
              </a:spcAft>
              <a:buNone/>
            </a:pPr>
            <a:endParaRPr sz="1700" b="1">
              <a:latin typeface="Georgia"/>
              <a:ea typeface="Georgia"/>
              <a:cs typeface="Georgia"/>
              <a:sym typeface="Georgia"/>
            </a:endParaRPr>
          </a:p>
          <a:p>
            <a:pPr marL="0" lvl="0" indent="0" algn="l" rtl="0">
              <a:spcBef>
                <a:spcPts val="1200"/>
              </a:spcBef>
              <a:spcAft>
                <a:spcPts val="0"/>
              </a:spcAft>
              <a:buNone/>
            </a:pPr>
            <a:endParaRPr sz="1700" b="1">
              <a:latin typeface="Georgia"/>
              <a:ea typeface="Georgia"/>
              <a:cs typeface="Georgia"/>
              <a:sym typeface="Georgia"/>
            </a:endParaRPr>
          </a:p>
          <a:p>
            <a:pPr marL="0" lvl="0" indent="0" algn="l" rtl="0">
              <a:spcBef>
                <a:spcPts val="1200"/>
              </a:spcBef>
              <a:spcAft>
                <a:spcPts val="1200"/>
              </a:spcAft>
              <a:buNone/>
            </a:pPr>
            <a:r>
              <a:rPr lang="en" sz="1700" b="1">
                <a:latin typeface="Georgia"/>
                <a:ea typeface="Georgia"/>
                <a:cs typeface="Georgia"/>
                <a:sym typeface="Georgia"/>
              </a:rPr>
              <a:t>Thank You!</a:t>
            </a:r>
            <a:endParaRPr sz="1700"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Geometric</vt:lpstr>
      <vt:lpstr>Number Plate Detection:</vt:lpstr>
      <vt:lpstr>Introduction</vt:lpstr>
      <vt:lpstr>Problem Statement</vt:lpstr>
      <vt:lpstr>Implementations</vt:lpstr>
      <vt:lpstr>Technical Info:</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Plate Detection:</dc:title>
  <cp:lastModifiedBy>Aryan Rai</cp:lastModifiedBy>
  <cp:revision>1</cp:revision>
  <dcterms:modified xsi:type="dcterms:W3CDTF">2024-02-27T10:43:43Z</dcterms:modified>
</cp:coreProperties>
</file>