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256000" cy="8763000"/>
  <p:notesSz cx="16256000" cy="8763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70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8723" y="2716530"/>
            <a:ext cx="13812203" cy="184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7447" y="4907280"/>
            <a:ext cx="11374755" cy="219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482" y="2015490"/>
            <a:ext cx="7068598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68569" y="2015490"/>
            <a:ext cx="7068598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482" y="350520"/>
            <a:ext cx="14624685" cy="1402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482" y="2015490"/>
            <a:ext cx="14624685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4881" y="8149590"/>
            <a:ext cx="5199888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482" y="8149590"/>
            <a:ext cx="3737419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99748" y="8149590"/>
            <a:ext cx="3737419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44188" cy="87570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888" cy="87507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8100"/>
            <a:ext cx="16256000" cy="899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876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888" cy="876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888" cy="876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888" cy="87570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876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Lenovo</cp:lastModifiedBy>
  <cp:revision>1</cp:revision>
  <dcterms:created xsi:type="dcterms:W3CDTF">2024-02-27T16:04:57Z</dcterms:created>
  <dcterms:modified xsi:type="dcterms:W3CDTF">2024-02-27T16:07:56Z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2024-02-27T00:00:00Z</vt:filetime>
  </property>
</Properties>
</file>