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A10D-0D9E-4B93-A151-A897A766DE05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09B0-4CE9-431D-A23C-5E1D9A1CA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11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A10D-0D9E-4B93-A151-A897A766DE05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09B0-4CE9-431D-A23C-5E1D9A1CA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40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A10D-0D9E-4B93-A151-A897A766DE05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09B0-4CE9-431D-A23C-5E1D9A1CA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799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A10D-0D9E-4B93-A151-A897A766DE05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09B0-4CE9-431D-A23C-5E1D9A1CAF7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4200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A10D-0D9E-4B93-A151-A897A766DE05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09B0-4CE9-431D-A23C-5E1D9A1CA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014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A10D-0D9E-4B93-A151-A897A766DE05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09B0-4CE9-431D-A23C-5E1D9A1CA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128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A10D-0D9E-4B93-A151-A897A766DE05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09B0-4CE9-431D-A23C-5E1D9A1CA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9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A10D-0D9E-4B93-A151-A897A766DE05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09B0-4CE9-431D-A23C-5E1D9A1CA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623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A10D-0D9E-4B93-A151-A897A766DE05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09B0-4CE9-431D-A23C-5E1D9A1CA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6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A10D-0D9E-4B93-A151-A897A766DE05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09B0-4CE9-431D-A23C-5E1D9A1CA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05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A10D-0D9E-4B93-A151-A897A766DE05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09B0-4CE9-431D-A23C-5E1D9A1CA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3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A10D-0D9E-4B93-A151-A897A766DE05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09B0-4CE9-431D-A23C-5E1D9A1CA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49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A10D-0D9E-4B93-A151-A897A766DE05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09B0-4CE9-431D-A23C-5E1D9A1CA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60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A10D-0D9E-4B93-A151-A897A766DE05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09B0-4CE9-431D-A23C-5E1D9A1CA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84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A10D-0D9E-4B93-A151-A897A766DE05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09B0-4CE9-431D-A23C-5E1D9A1CA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20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A10D-0D9E-4B93-A151-A897A766DE05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09B0-4CE9-431D-A23C-5E1D9A1CA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14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A10D-0D9E-4B93-A151-A897A766DE05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09B0-4CE9-431D-A23C-5E1D9A1CA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31A10D-0D9E-4B93-A151-A897A766DE05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409B0-4CE9-431D-A23C-5E1D9A1CA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216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B535-2A99-4E5E-9E60-C15F88F6B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Light Assignment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7F85E-FCAF-420B-9D9F-12E70C798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Dharmesh </a:t>
            </a:r>
            <a:r>
              <a:rPr lang="en-US" dirty="0" err="1"/>
              <a:t>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41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4430-ADD4-4D08-8DCE-3007A26A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of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A114-826B-4022-A6F4-A7E4D760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1D6C45-FA3A-4E26-819D-27A76A766DCD}"/>
              </a:ext>
            </a:extLst>
          </p:cNvPr>
          <p:cNvSpPr/>
          <p:nvPr/>
        </p:nvSpPr>
        <p:spPr>
          <a:xfrm>
            <a:off x="1404606" y="2473508"/>
            <a:ext cx="2298357" cy="1532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Specify Path of all the Images and its data and load each file using For Loop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E3DD6A-2B85-4B1E-8E7A-D3F614C723A7}"/>
              </a:ext>
            </a:extLst>
          </p:cNvPr>
          <p:cNvSpPr/>
          <p:nvPr/>
        </p:nvSpPr>
        <p:spPr>
          <a:xfrm>
            <a:off x="4199293" y="2321108"/>
            <a:ext cx="2298357" cy="1532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Get Info about the Status and the Coordinates of Traffic Light using XML data of every image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2C014-409F-479E-8A76-695037F592B9}"/>
              </a:ext>
            </a:extLst>
          </p:cNvPr>
          <p:cNvSpPr/>
          <p:nvPr/>
        </p:nvSpPr>
        <p:spPr>
          <a:xfrm>
            <a:off x="7490309" y="2473508"/>
            <a:ext cx="2298357" cy="1532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Append the coordinates and status of traffic light in a list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2BE6E8-3855-422D-8506-75A85F7A214F}"/>
              </a:ext>
            </a:extLst>
          </p:cNvPr>
          <p:cNvSpPr/>
          <p:nvPr/>
        </p:nvSpPr>
        <p:spPr>
          <a:xfrm>
            <a:off x="7370860" y="4426336"/>
            <a:ext cx="2298357" cy="1532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Read Each Traffic Light coordinates and its Status from list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EF9AA5-1B72-462A-816F-DD00004DDFB7}"/>
              </a:ext>
            </a:extLst>
          </p:cNvPr>
          <p:cNvSpPr/>
          <p:nvPr/>
        </p:nvSpPr>
        <p:spPr>
          <a:xfrm>
            <a:off x="4532925" y="4426336"/>
            <a:ext cx="2298357" cy="1532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Bounding Box for the traffic light according to the coordinates we fetched from data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4CF4A2-5F79-42D7-9715-2FCE08946B16}"/>
              </a:ext>
            </a:extLst>
          </p:cNvPr>
          <p:cNvSpPr/>
          <p:nvPr/>
        </p:nvSpPr>
        <p:spPr>
          <a:xfrm>
            <a:off x="1404606" y="4426336"/>
            <a:ext cx="2298357" cy="1532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Put The Status of Traffic Light next to its Bounding Box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C69A8F-321C-4246-996B-7F4166F42A26}"/>
              </a:ext>
            </a:extLst>
          </p:cNvPr>
          <p:cNvCxnSpPr>
            <a:stCxn id="4" idx="3"/>
          </p:cNvCxnSpPr>
          <p:nvPr/>
        </p:nvCxnSpPr>
        <p:spPr>
          <a:xfrm flipV="1">
            <a:off x="3702963" y="3087227"/>
            <a:ext cx="49633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F17303-9426-4EAE-A0FC-364F42978B17}"/>
              </a:ext>
            </a:extLst>
          </p:cNvPr>
          <p:cNvCxnSpPr>
            <a:cxnSpLocks/>
          </p:cNvCxnSpPr>
          <p:nvPr/>
        </p:nvCxnSpPr>
        <p:spPr>
          <a:xfrm>
            <a:off x="6497650" y="3087227"/>
            <a:ext cx="992659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85863B-DE81-42FF-AC49-08B16162FC9E}"/>
              </a:ext>
            </a:extLst>
          </p:cNvPr>
          <p:cNvCxnSpPr>
            <a:cxnSpLocks/>
          </p:cNvCxnSpPr>
          <p:nvPr/>
        </p:nvCxnSpPr>
        <p:spPr>
          <a:xfrm flipH="1">
            <a:off x="8520039" y="3853346"/>
            <a:ext cx="119448" cy="572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F6197B-D9AD-4BF7-9031-1EDC6322C103}"/>
              </a:ext>
            </a:extLst>
          </p:cNvPr>
          <p:cNvCxnSpPr>
            <a:cxnSpLocks/>
          </p:cNvCxnSpPr>
          <p:nvPr/>
        </p:nvCxnSpPr>
        <p:spPr>
          <a:xfrm flipH="1">
            <a:off x="6798945" y="5192455"/>
            <a:ext cx="5719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9A9DDA-03EB-4F1C-A065-89C5F59300BC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702963" y="5192455"/>
            <a:ext cx="8299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5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243B-65C7-4792-BB34-B10CE22B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Psuedo</a:t>
            </a:r>
            <a:r>
              <a:rPr lang="en-US" dirty="0"/>
              <a:t>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023F8-5164-44CC-BC39-DC3901DF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All Images in </a:t>
            </a:r>
            <a:r>
              <a:rPr lang="en-US" dirty="0" err="1"/>
              <a:t>Data_Folder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Get The Coordinates and Status of Traffic Light from the Image XML File</a:t>
            </a:r>
          </a:p>
          <a:p>
            <a:pPr lvl="1"/>
            <a:r>
              <a:rPr lang="en-US" dirty="0"/>
              <a:t>Write All the Coordinates and status of all the Traffic Light in a image</a:t>
            </a:r>
          </a:p>
          <a:p>
            <a:pPr lvl="1"/>
            <a:r>
              <a:rPr lang="en-US" dirty="0"/>
              <a:t>Check for the Image with name same as Data File name while checking for all formats of image like [“</a:t>
            </a:r>
            <a:r>
              <a:rPr lang="en-US" dirty="0" err="1"/>
              <a:t>png</a:t>
            </a:r>
            <a:r>
              <a:rPr lang="en-US" dirty="0"/>
              <a:t>”, “jpg”, “jpeg”]</a:t>
            </a:r>
          </a:p>
          <a:p>
            <a:pPr lvl="1"/>
            <a:r>
              <a:rPr lang="en-US" dirty="0"/>
              <a:t>Accessing the Images by accessing the name in the Images Data Folder</a:t>
            </a:r>
          </a:p>
          <a:p>
            <a:pPr lvl="1"/>
            <a:r>
              <a:rPr lang="en-US" dirty="0"/>
              <a:t>Drawing the Rectangle of Bounding Box using the Coordinates from the list</a:t>
            </a:r>
          </a:p>
          <a:p>
            <a:pPr lvl="1"/>
            <a:r>
              <a:rPr lang="en-US" dirty="0"/>
              <a:t>Putting The Text comprising of the Status of Traffic Light next to the Bounding Box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04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193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Traffic Light Assignment</vt:lpstr>
      <vt:lpstr>Approach of Code</vt:lpstr>
      <vt:lpstr>Psuedo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 Assignment</dc:title>
  <dc:creator>ANSU</dc:creator>
  <cp:lastModifiedBy>ANSU</cp:lastModifiedBy>
  <cp:revision>2</cp:revision>
  <dcterms:created xsi:type="dcterms:W3CDTF">2021-07-30T12:59:00Z</dcterms:created>
  <dcterms:modified xsi:type="dcterms:W3CDTF">2021-07-30T13:31:18Z</dcterms:modified>
</cp:coreProperties>
</file>