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/>
    <p:restoredTop sz="94686"/>
  </p:normalViewPr>
  <p:slideViewPr>
    <p:cSldViewPr snapToGrid="0" snapToObjects="1">
      <p:cViewPr>
        <p:scale>
          <a:sx n="136" d="100"/>
          <a:sy n="136" d="100"/>
        </p:scale>
        <p:origin x="-7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5CDF-2196-8244-8DD4-99C097273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2A7D3-B572-D449-91D4-3CB9F8BD8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93AE-6CB1-CB4F-ABEB-4F7E9FD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6E01-4728-A04B-9DE3-86434CB1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83E9-4F33-7749-BC55-ADBC5C5A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C2F4-3DDD-F048-9659-2B360D4C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B0440-35AF-B941-BB52-08B62C329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F977-1403-FF43-A488-0A785789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7DC8-24C6-044C-9AC5-4AF519E0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3CE7-5600-FE4E-981D-A0BFF134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86DAC-D97B-9949-BBBC-79DBB2BED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0E2C-54B9-594E-9D33-BF53F48F3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81AD-371A-6A45-B2E1-C1BA3A63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F21F-1AA4-5C44-AF91-485739F8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B6F6-47F6-7741-85F7-DF26E5F5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BB9-BD54-E740-9AAB-F6D74A7E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486E-0FC5-374C-85A6-EA63BA6F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6D9A-8EA7-9140-B5A1-F709289C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5407-16E5-6B4A-A714-0081FC8E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26FE-9239-7743-8931-CCBAB5D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1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9EB4-B15B-E445-93E0-22F68E1B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05FF-C069-6A4B-9278-C38ECCDC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A2E2-595D-A047-B412-1B510A85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7A94-0A1E-5847-81DE-09F2C56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279A-BB5B-3B48-AAC2-6694C25F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009D-CE21-8B46-94EC-24E484AA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59DE-8504-9345-9595-D80724C89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F38E-E10D-5147-B603-6B15F176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9EB5B-3924-9E46-B92A-6FB0AFE8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DC1F-2029-AB4D-9D18-CDAC9468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FF48-55C3-094E-AF92-985C319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DF9A-F3AB-A044-9573-BD7A3E86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7085-DEDF-984F-9AB5-C61375930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B601-1948-A24C-93A9-7A77C04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EAD11-A2E9-004C-8FA2-96A37639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B4ACF-5A59-654C-B1B0-EF4B19A28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503CC-C33F-5746-B0C1-FDBEB86C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3C33C-8F5F-C445-966C-CF6476F6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A2928-DFD6-E745-A71F-660E0F7D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0A4A-C700-1741-A6A7-5FB3733B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8AAF-2D0F-884C-BCCA-3C08ACDE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E4F-D6C8-AE48-B324-D797073F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B2C20-B694-0146-B0B4-282F0280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5AA93-B381-0B4F-BA73-ACEF7DB7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B33DF-6D6C-CA48-9638-75E84A80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8F194-DC88-6740-A7B2-97295861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50B6-01FE-3B42-9950-9C407EEF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F516-02D9-B64C-8FE3-E5B03D6C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9E4E6-6A0C-A34E-A85B-3C4A0260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6B6BE-D45F-AC4E-BCDE-CAC2B7C6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13D6C-B1A4-0D43-BD38-9967EEE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2384-87F6-3140-A8F9-6C5C26FD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F98-4FEF-BD45-B7A6-90088769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0DE5F-A8F9-2745-9E14-8B6790534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E5F9-C419-EF42-B807-0036539F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DAA51-4B7D-634F-AC30-2AD69887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88EB1-CED0-D04D-85CC-5B0DF3AF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5C9DE-96CA-E245-A7B1-5620593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6B909-4D93-8941-96CE-D1565E5A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90BD-E23A-E247-B9B8-983DC5B4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C9E8-4ABE-CE4A-9B14-88679E261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3E84-AB7C-5C4B-A1FA-6723CC81D5E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D4EC-B490-1D41-B2D8-784C7D96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A475-4C68-D145-81AE-6343F25FE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ADCE-218F-D14B-A1DD-CF5A2614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8043F3-5145-A14A-BF48-BE59C1F3CFB9}"/>
              </a:ext>
            </a:extLst>
          </p:cNvPr>
          <p:cNvSpPr/>
          <p:nvPr/>
        </p:nvSpPr>
        <p:spPr>
          <a:xfrm>
            <a:off x="1110342" y="2050869"/>
            <a:ext cx="2050869" cy="1894114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EC45E-D2D9-1844-8924-6F303BCE27DB}"/>
              </a:ext>
            </a:extLst>
          </p:cNvPr>
          <p:cNvSpPr/>
          <p:nvPr/>
        </p:nvSpPr>
        <p:spPr>
          <a:xfrm>
            <a:off x="1685109" y="2495006"/>
            <a:ext cx="339634" cy="1005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24455-6901-9845-B198-A42D7BAD075B}"/>
              </a:ext>
            </a:extLst>
          </p:cNvPr>
          <p:cNvSpPr/>
          <p:nvPr/>
        </p:nvSpPr>
        <p:spPr>
          <a:xfrm>
            <a:off x="2253343" y="2495006"/>
            <a:ext cx="339634" cy="1005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0A6635-CE0C-D041-B904-8B3496F460E5}"/>
              </a:ext>
            </a:extLst>
          </p:cNvPr>
          <p:cNvSpPr/>
          <p:nvPr/>
        </p:nvSpPr>
        <p:spPr>
          <a:xfrm>
            <a:off x="3468188" y="2050869"/>
            <a:ext cx="2050869" cy="1894114"/>
          </a:xfrm>
          <a:prstGeom prst="ellipse">
            <a:avLst/>
          </a:prstGeom>
          <a:noFill/>
          <a:ln w="47625">
            <a:solidFill>
              <a:schemeClr val="bg1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104CA91-8618-7241-988A-864AC9333D7A}"/>
              </a:ext>
            </a:extLst>
          </p:cNvPr>
          <p:cNvSpPr/>
          <p:nvPr/>
        </p:nvSpPr>
        <p:spPr>
          <a:xfrm rot="5400000">
            <a:off x="4047853" y="2522764"/>
            <a:ext cx="1149530" cy="9633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D53094-0014-5F40-B404-912538763571}"/>
              </a:ext>
            </a:extLst>
          </p:cNvPr>
          <p:cNvSpPr/>
          <p:nvPr/>
        </p:nvSpPr>
        <p:spPr>
          <a:xfrm>
            <a:off x="6306855" y="2082280"/>
            <a:ext cx="1822537" cy="1807052"/>
          </a:xfrm>
          <a:prstGeom prst="rect">
            <a:avLst/>
          </a:prstGeom>
          <a:noFill/>
          <a:ln w="174625">
            <a:solidFill>
              <a:schemeClr val="bg1">
                <a:lumMod val="75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B42D14-381B-6840-8180-24B7230D9573}"/>
              </a:ext>
            </a:extLst>
          </p:cNvPr>
          <p:cNvSpPr/>
          <p:nvPr/>
        </p:nvSpPr>
        <p:spPr>
          <a:xfrm>
            <a:off x="5931074" y="2693096"/>
            <a:ext cx="2649255" cy="538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39A6D0-6DAD-834C-872E-0CFA4E8A8C53}"/>
              </a:ext>
            </a:extLst>
          </p:cNvPr>
          <p:cNvSpPr/>
          <p:nvPr/>
        </p:nvSpPr>
        <p:spPr>
          <a:xfrm rot="5400000">
            <a:off x="5889321" y="2845496"/>
            <a:ext cx="2649255" cy="538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845F32-23E7-FE4A-A7BC-8B3EC75CC7F2}"/>
              </a:ext>
            </a:extLst>
          </p:cNvPr>
          <p:cNvSpPr/>
          <p:nvPr/>
        </p:nvSpPr>
        <p:spPr>
          <a:xfrm>
            <a:off x="8887739" y="2107332"/>
            <a:ext cx="1822537" cy="1807052"/>
          </a:xfrm>
          <a:prstGeom prst="rect">
            <a:avLst/>
          </a:prstGeom>
          <a:noFill/>
          <a:ln w="174625">
            <a:solidFill>
              <a:schemeClr val="bg1">
                <a:lumMod val="75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1209DF-1A70-BB49-9BB4-85320047D9B1}"/>
              </a:ext>
            </a:extLst>
          </p:cNvPr>
          <p:cNvSpPr/>
          <p:nvPr/>
        </p:nvSpPr>
        <p:spPr>
          <a:xfrm rot="5400000">
            <a:off x="9484539" y="1648872"/>
            <a:ext cx="826716" cy="5978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6F513B-E056-4C4A-BE91-7C4D072CE24D}"/>
              </a:ext>
            </a:extLst>
          </p:cNvPr>
          <p:cNvSpPr/>
          <p:nvPr/>
        </p:nvSpPr>
        <p:spPr>
          <a:xfrm>
            <a:off x="10296918" y="2612021"/>
            <a:ext cx="826716" cy="544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095A82-9AE0-DD4D-B72C-F0387D3154DF}"/>
              </a:ext>
            </a:extLst>
          </p:cNvPr>
          <p:cNvCxnSpPr/>
          <p:nvPr/>
        </p:nvCxnSpPr>
        <p:spPr>
          <a:xfrm flipH="1">
            <a:off x="9870510" y="2107332"/>
            <a:ext cx="839766" cy="848810"/>
          </a:xfrm>
          <a:prstGeom prst="line">
            <a:avLst/>
          </a:prstGeom>
          <a:ln w="161925" cap="rnd">
            <a:solidFill>
              <a:schemeClr val="bg1">
                <a:lumMod val="75000"/>
              </a:schemeClr>
            </a:solidFill>
            <a:round/>
          </a:ln>
          <a:effectLst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95CD8-4C8F-6F4F-AEB1-9C25269F4702}"/>
              </a:ext>
            </a:extLst>
          </p:cNvPr>
          <p:cNvSpPr/>
          <p:nvPr/>
        </p:nvSpPr>
        <p:spPr>
          <a:xfrm>
            <a:off x="3161211" y="4500847"/>
            <a:ext cx="1822537" cy="1807052"/>
          </a:xfrm>
          <a:prstGeom prst="rect">
            <a:avLst/>
          </a:prstGeom>
          <a:noFill/>
          <a:ln w="174625">
            <a:solidFill>
              <a:schemeClr val="bg1">
                <a:lumMod val="75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85B66-CAFD-D347-902D-2DC9F30C3189}"/>
              </a:ext>
            </a:extLst>
          </p:cNvPr>
          <p:cNvSpPr/>
          <p:nvPr/>
        </p:nvSpPr>
        <p:spPr>
          <a:xfrm>
            <a:off x="3591545" y="4909839"/>
            <a:ext cx="339634" cy="1005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37729E-1560-7143-83E8-8BC2794F7488}"/>
              </a:ext>
            </a:extLst>
          </p:cNvPr>
          <p:cNvSpPr/>
          <p:nvPr/>
        </p:nvSpPr>
        <p:spPr>
          <a:xfrm>
            <a:off x="4159779" y="4909839"/>
            <a:ext cx="339634" cy="1005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85A0-0ABE-A643-8408-357216AAC023}"/>
              </a:ext>
            </a:extLst>
          </p:cNvPr>
          <p:cNvSpPr/>
          <p:nvPr/>
        </p:nvSpPr>
        <p:spPr>
          <a:xfrm>
            <a:off x="5519057" y="4500148"/>
            <a:ext cx="1822537" cy="1807052"/>
          </a:xfrm>
          <a:prstGeom prst="rect">
            <a:avLst/>
          </a:prstGeom>
          <a:noFill/>
          <a:ln w="174625">
            <a:solidFill>
              <a:schemeClr val="bg1">
                <a:lumMod val="75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CD90EB95-FBED-8940-A502-C880C9E669E1}"/>
              </a:ext>
            </a:extLst>
          </p:cNvPr>
          <p:cNvSpPr/>
          <p:nvPr/>
        </p:nvSpPr>
        <p:spPr>
          <a:xfrm rot="5400000">
            <a:off x="5920796" y="4931067"/>
            <a:ext cx="1149530" cy="9633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2019-02-27T17:07:05Z</dcterms:created>
  <dcterms:modified xsi:type="dcterms:W3CDTF">2019-03-02T13:36:46Z</dcterms:modified>
</cp:coreProperties>
</file>