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8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86"/>
  </p:normalViewPr>
  <p:slideViewPr>
    <p:cSldViewPr snapToGrid="0" snapToObjects="1">
      <p:cViewPr>
        <p:scale>
          <a:sx n="190" d="100"/>
          <a:sy n="190" d="100"/>
        </p:scale>
        <p:origin x="-2680" y="-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539E-6D41-2140-9DC1-B3BE76B32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F8AE3-8E22-2845-AFA8-C9AD81C00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A292B-D4DE-B54A-9679-5684E6C8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30E4-7C45-4F41-AB39-980D67289BAC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CB1B2-D8AB-944F-9909-DCD18751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97848-C05E-8242-B4C4-7BD296B0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9D177-845D-5844-A232-98F4623AF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4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434A-3838-FC40-8013-BA1F763E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3C653-5AED-9740-888D-EABC4B024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34382-C2FC-274D-8A43-697C9C87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30E4-7C45-4F41-AB39-980D67289BAC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8A227-5FF0-2244-989C-3B54AB3E1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948B8-7EB1-4C4D-8757-C1139FE2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9D177-845D-5844-A232-98F4623AF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2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3D17EA-D861-2847-B2DE-6798294CD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5EB53-FB16-F94F-B4DF-1C292BC6E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C9D0A-EC93-6847-B16A-D770021FF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30E4-7C45-4F41-AB39-980D67289BAC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57ABA-7C39-9E47-A82A-9A04B1894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8282F-C933-554B-9288-14D6AAB5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9D177-845D-5844-A232-98F4623AF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1058-0CCB-8E43-B7DB-83E3BEA1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78C88-B2DF-C842-9961-BD6EBA61A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8A062-51C1-C944-B72D-C3525ED05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30E4-7C45-4F41-AB39-980D67289BAC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3E0BE-AF55-3A4E-B5C9-C630E6AA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D5A85-24C7-5344-8BE9-D0EBAAAB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9D177-845D-5844-A232-98F4623AF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3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D2FA7-74FE-0243-8A5C-92B21D0D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20CBE-D104-EB4C-9880-16E705221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925E-662C-AA4A-8ED3-B98BDE10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30E4-7C45-4F41-AB39-980D67289BAC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C446A-3192-3D48-8D4F-0BDCDDDD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EE35E-264C-C747-A74B-F6B3F6D7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9D177-845D-5844-A232-98F4623AF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3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BDDF-5640-5E45-816E-F3CBCED9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4995-C08B-594E-AF24-CFCDFA83C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C0C38-C508-ED4D-87AA-C6B6C0A14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B3AEB-B9F8-8E4A-9B2E-CB4EC42C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30E4-7C45-4F41-AB39-980D67289BAC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5A5E2-371F-BB40-9E38-4B04E2A7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5E98F-7D0C-F447-AA4D-7FB15F68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9D177-845D-5844-A232-98F4623AF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7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281D-BEAD-BD44-A7D0-9C417097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94717-B57C-CD4A-86DE-91677AE00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E5766-D6E5-F141-8AEA-004F654D8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3DDE0-645E-9E4A-9151-F1E10B6F6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7D53F-FB52-EE45-83BF-E9E0207E4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FC0754-09B3-4F4A-A1BD-2D096D25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30E4-7C45-4F41-AB39-980D67289BAC}" type="datetimeFigureOut">
              <a:rPr lang="en-US" smtClean="0"/>
              <a:t>4/25/19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7874E8-3B88-3440-98FF-55AD4375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E1272-D6AD-A642-BD53-F1E012457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9D177-845D-5844-A232-98F4623AF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8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9637-BDED-1540-9F09-BCE7C6AC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840C9-74AC-B04B-B21A-EF7149B15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30E4-7C45-4F41-AB39-980D67289BAC}" type="datetimeFigureOut">
              <a:rPr lang="en-US" smtClean="0"/>
              <a:t>4/25/19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321E5-3EA0-DD42-956C-118F6582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38202-B861-5548-83E5-31BD10BD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9D177-845D-5844-A232-98F4623AF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F7EE3-0BB1-7847-A1EB-F563D20A4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30E4-7C45-4F41-AB39-980D67289BAC}" type="datetimeFigureOut">
              <a:rPr lang="en-US" smtClean="0"/>
              <a:t>4/25/19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CEE8C-E060-6742-85CA-F121A3B66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934CF-08FA-5A41-A6B9-EAA39CE0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9D177-845D-5844-A232-98F4623AF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9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4AFD-F91B-5745-A4D3-B36C39CEB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0C11C-5547-6B4A-9059-1E966232A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D4ECA-75A5-014C-A3A8-885FC6B94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FA461-188C-BA48-9A05-AA4B9A84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30E4-7C45-4F41-AB39-980D67289BAC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25F58-3D22-854B-91CC-2CEDE84D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798B8-36AF-0644-90F4-F3C05C7C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9D177-845D-5844-A232-98F4623AF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03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3FA1-BEBD-FB4B-B36A-E5553C1A2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260636-5D78-4E41-B321-F4D47EB21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2D385-70F3-DA4C-8CD2-0D177F589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C5BD7-4FAC-F748-A32A-EA143C0F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30E4-7C45-4F41-AB39-980D67289BAC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4697D-BB43-3F4B-944C-14D43411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FB6E4-AAD0-3547-91C0-F5F00681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9D177-845D-5844-A232-98F4623AF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BFFBE7-4416-E84C-A6CE-894DAEC2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FD813-E5B5-E640-9C12-6508E6657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7E958-5ACB-074E-8F96-C8AD9C0FF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630E4-7C45-4F41-AB39-980D67289BAC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4434B-7E6E-7A4C-9B66-981AF5A17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71952-AEFD-D149-B55F-53BCC4C80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9D177-845D-5844-A232-98F4623AF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3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C8277C-47FD-6249-9841-E5ED53F0B933}"/>
              </a:ext>
            </a:extLst>
          </p:cNvPr>
          <p:cNvCxnSpPr>
            <a:cxnSpLocks/>
          </p:cNvCxnSpPr>
          <p:nvPr/>
        </p:nvCxnSpPr>
        <p:spPr>
          <a:xfrm flipV="1">
            <a:off x="3348738" y="2732314"/>
            <a:ext cx="0" cy="838201"/>
          </a:xfrm>
          <a:prstGeom prst="line">
            <a:avLst/>
          </a:prstGeom>
          <a:ln w="107950">
            <a:solidFill>
              <a:srgbClr val="1180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B0CD53-04D8-5F46-800E-886A7711B36E}"/>
              </a:ext>
            </a:extLst>
          </p:cNvPr>
          <p:cNvCxnSpPr>
            <a:cxnSpLocks/>
          </p:cNvCxnSpPr>
          <p:nvPr/>
        </p:nvCxnSpPr>
        <p:spPr>
          <a:xfrm>
            <a:off x="2921534" y="3145971"/>
            <a:ext cx="838200" cy="0"/>
          </a:xfrm>
          <a:prstGeom prst="line">
            <a:avLst/>
          </a:prstGeom>
          <a:ln w="107950">
            <a:solidFill>
              <a:srgbClr val="1180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A5A2EEF-45C3-4743-A680-167A8A5B79CC}"/>
              </a:ext>
            </a:extLst>
          </p:cNvPr>
          <p:cNvSpPr/>
          <p:nvPr/>
        </p:nvSpPr>
        <p:spPr>
          <a:xfrm>
            <a:off x="3088434" y="2892490"/>
            <a:ext cx="514738" cy="514739"/>
          </a:xfrm>
          <a:prstGeom prst="ellipse">
            <a:avLst/>
          </a:prstGeom>
          <a:solidFill>
            <a:schemeClr val="bg1"/>
          </a:solidFill>
          <a:ln w="136525">
            <a:solidFill>
              <a:srgbClr val="1180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0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2019-04-25T23:02:24Z</dcterms:created>
  <dcterms:modified xsi:type="dcterms:W3CDTF">2019-04-26T00:00:49Z</dcterms:modified>
</cp:coreProperties>
</file>