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7"/>
            <a:ext cx="9143999" cy="5139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4862700" y="2689250"/>
            <a:ext cx="4281300" cy="163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4976550" y="2815250"/>
            <a:ext cx="4090500" cy="91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Home Automation with RF Transmitter and Receiver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045475" y="3656150"/>
            <a:ext cx="3747600" cy="5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/>
              <a:t>...and a Raspberry 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1867"/>
            <a:ext cx="9143999" cy="5139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4862700" y="84875"/>
            <a:ext cx="4281300" cy="58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ctrTitle"/>
          </p:nvPr>
        </p:nvSpPr>
        <p:spPr>
          <a:xfrm>
            <a:off x="4958100" y="102125"/>
            <a:ext cx="40905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Setup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62601"/>
            <a:ext cx="9143999" cy="38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1867"/>
            <a:ext cx="9143999" cy="5139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2431350" y="2278050"/>
            <a:ext cx="4281300" cy="58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ctrTitle"/>
          </p:nvPr>
        </p:nvSpPr>
        <p:spPr>
          <a:xfrm>
            <a:off x="2526750" y="2295300"/>
            <a:ext cx="40905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Sniffer: 	sniff.py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1867"/>
            <a:ext cx="9143999" cy="513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" y="0"/>
            <a:ext cx="85348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1867"/>
            <a:ext cx="9143999" cy="513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762" y="452437"/>
            <a:ext cx="53244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1867"/>
            <a:ext cx="9143999" cy="5139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2431350" y="2278050"/>
            <a:ext cx="4281300" cy="58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ctrTitle"/>
          </p:nvPr>
        </p:nvSpPr>
        <p:spPr>
          <a:xfrm>
            <a:off x="2526750" y="2295300"/>
            <a:ext cx="40905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Remote: 	switch.py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1867"/>
            <a:ext cx="9143999" cy="513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8200"/>
            <a:ext cx="8260374" cy="25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1867"/>
            <a:ext cx="9143999" cy="513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" y="0"/>
            <a:ext cx="79869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31025" y="0"/>
            <a:ext cx="15069725" cy="84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4862700" y="2689250"/>
            <a:ext cx="4281300" cy="78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4976550" y="2815250"/>
            <a:ext cx="4090500" cy="6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Raspberry Pi 3</a:t>
            </a:r>
          </a:p>
        </p:txBody>
      </p:sp>
      <p:cxnSp>
        <p:nvCxnSpPr>
          <p:cNvPr id="65" name="Shape 65"/>
          <p:cNvCxnSpPr/>
          <p:nvPr/>
        </p:nvCxnSpPr>
        <p:spPr>
          <a:xfrm rot="10800000">
            <a:off x="3423150" y="2754450"/>
            <a:ext cx="1553400" cy="3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97825" y="-253625"/>
            <a:ext cx="15069725" cy="84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4862700" y="2689250"/>
            <a:ext cx="4281300" cy="78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4976550" y="2815250"/>
            <a:ext cx="4090500" cy="6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Breadboard</a:t>
            </a:r>
          </a:p>
        </p:txBody>
      </p:sp>
      <p:cxnSp>
        <p:nvCxnSpPr>
          <p:cNvPr id="73" name="Shape 73"/>
          <p:cNvCxnSpPr/>
          <p:nvPr/>
        </p:nvCxnSpPr>
        <p:spPr>
          <a:xfrm rot="10800000">
            <a:off x="3423150" y="2754450"/>
            <a:ext cx="1553400" cy="3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88975" y="-1663525"/>
            <a:ext cx="15069725" cy="84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4862700" y="2689250"/>
            <a:ext cx="4281300" cy="78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ctrTitle"/>
          </p:nvPr>
        </p:nvSpPr>
        <p:spPr>
          <a:xfrm>
            <a:off x="4976550" y="2815250"/>
            <a:ext cx="4090500" cy="6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Transmitter</a:t>
            </a:r>
          </a:p>
        </p:txBody>
      </p:sp>
      <p:cxnSp>
        <p:nvCxnSpPr>
          <p:cNvPr id="81" name="Shape 81"/>
          <p:cNvCxnSpPr/>
          <p:nvPr/>
        </p:nvCxnSpPr>
        <p:spPr>
          <a:xfrm rot="10800000">
            <a:off x="3423150" y="2754450"/>
            <a:ext cx="1553400" cy="3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18500" y="-1624375"/>
            <a:ext cx="15069725" cy="84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4862700" y="2689250"/>
            <a:ext cx="4281300" cy="78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ctrTitle"/>
          </p:nvPr>
        </p:nvSpPr>
        <p:spPr>
          <a:xfrm>
            <a:off x="4976550" y="2815250"/>
            <a:ext cx="4090500" cy="6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Receiver</a:t>
            </a:r>
          </a:p>
        </p:txBody>
      </p:sp>
      <p:cxnSp>
        <p:nvCxnSpPr>
          <p:cNvPr id="89" name="Shape 89"/>
          <p:cNvCxnSpPr/>
          <p:nvPr/>
        </p:nvCxnSpPr>
        <p:spPr>
          <a:xfrm rot="10800000">
            <a:off x="3423150" y="2754450"/>
            <a:ext cx="1553400" cy="3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71725" y="-2838425"/>
            <a:ext cx="15069725" cy="84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4862700" y="2689250"/>
            <a:ext cx="4281300" cy="78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ctrTitle"/>
          </p:nvPr>
        </p:nvSpPr>
        <p:spPr>
          <a:xfrm>
            <a:off x="4976550" y="2815250"/>
            <a:ext cx="4090500" cy="6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Jumper Wires</a:t>
            </a:r>
          </a:p>
        </p:txBody>
      </p:sp>
      <p:cxnSp>
        <p:nvCxnSpPr>
          <p:cNvPr id="97" name="Shape 97"/>
          <p:cNvCxnSpPr/>
          <p:nvPr/>
        </p:nvCxnSpPr>
        <p:spPr>
          <a:xfrm rot="10800000">
            <a:off x="3423150" y="2754450"/>
            <a:ext cx="1553400" cy="3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3375" y="-2720975"/>
            <a:ext cx="15069725" cy="84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4862700" y="2689250"/>
            <a:ext cx="4281300" cy="78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ctrTitle"/>
          </p:nvPr>
        </p:nvSpPr>
        <p:spPr>
          <a:xfrm>
            <a:off x="4976550" y="2815250"/>
            <a:ext cx="4090500" cy="6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Remote Control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3423150" y="2754450"/>
            <a:ext cx="1553400" cy="3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1450"/>
            <a:ext cx="15069725" cy="84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4862700" y="2689250"/>
            <a:ext cx="4281300" cy="78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ctrTitle"/>
          </p:nvPr>
        </p:nvSpPr>
        <p:spPr>
          <a:xfrm>
            <a:off x="4976550" y="2815250"/>
            <a:ext cx="4090500" cy="6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Remote Controlled Outlet</a:t>
            </a:r>
          </a:p>
        </p:txBody>
      </p:sp>
      <p:cxnSp>
        <p:nvCxnSpPr>
          <p:cNvPr id="113" name="Shape 113"/>
          <p:cNvCxnSpPr/>
          <p:nvPr/>
        </p:nvCxnSpPr>
        <p:spPr>
          <a:xfrm rot="10800000">
            <a:off x="3423150" y="2754450"/>
            <a:ext cx="1553400" cy="3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1867"/>
            <a:ext cx="9143999" cy="5139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4862700" y="208875"/>
            <a:ext cx="4281300" cy="411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4958100" y="360975"/>
            <a:ext cx="40905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Approx Cost of Project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958100" y="993000"/>
            <a:ext cx="3747600" cy="19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$35		Raspberry Pi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$5+		Micro SD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$1		Pack of Jumper Wires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$3		5 Receivers/Transmitters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$2		Breadboard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$10+	Remote Controlled Outlet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4958100" y="2911200"/>
            <a:ext cx="3747600" cy="126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Total 	$56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i="1" lang="en" sz="1200">
                <a:solidFill>
                  <a:srgbClr val="EFEFEF"/>
                </a:solidFill>
              </a:rPr>
              <a:t>(Prices from quick search on ebay.. Possibly cheaper if you want to wait a month to get them from China)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