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i Rinaman" userId="188fce61db78e667" providerId="LiveId" clId="{8966989A-F739-4C3B-8CD9-2F711E46A028}"/>
    <pc:docChg chg="undo custSel addSld modSld">
      <pc:chgData name="Ori Rinaman" userId="188fce61db78e667" providerId="LiveId" clId="{8966989A-F739-4C3B-8CD9-2F711E46A028}" dt="2022-02-17T01:49:12.982" v="100" actId="1076"/>
      <pc:docMkLst>
        <pc:docMk/>
      </pc:docMkLst>
      <pc:sldChg chg="addSp modSp mod">
        <pc:chgData name="Ori Rinaman" userId="188fce61db78e667" providerId="LiveId" clId="{8966989A-F739-4C3B-8CD9-2F711E46A028}" dt="2022-02-16T03:11:39.475" v="5" actId="1076"/>
        <pc:sldMkLst>
          <pc:docMk/>
          <pc:sldMk cId="1596327439" sldId="257"/>
        </pc:sldMkLst>
        <pc:picChg chg="add mod">
          <ac:chgData name="Ori Rinaman" userId="188fce61db78e667" providerId="LiveId" clId="{8966989A-F739-4C3B-8CD9-2F711E46A028}" dt="2022-02-16T03:11:39.475" v="5" actId="1076"/>
          <ac:picMkLst>
            <pc:docMk/>
            <pc:sldMk cId="1596327439" sldId="257"/>
            <ac:picMk id="5" creationId="{B880BC07-50ED-4952-9AE0-E1C8864519A6}"/>
          </ac:picMkLst>
        </pc:picChg>
      </pc:sldChg>
      <pc:sldChg chg="addSp modSp mod">
        <pc:chgData name="Ori Rinaman" userId="188fce61db78e667" providerId="LiveId" clId="{8966989A-F739-4C3B-8CD9-2F711E46A028}" dt="2022-02-16T03:36:23.492" v="12" actId="1076"/>
        <pc:sldMkLst>
          <pc:docMk/>
          <pc:sldMk cId="3080796038" sldId="258"/>
        </pc:sldMkLst>
        <pc:picChg chg="add mod">
          <ac:chgData name="Ori Rinaman" userId="188fce61db78e667" providerId="LiveId" clId="{8966989A-F739-4C3B-8CD9-2F711E46A028}" dt="2022-02-16T03:36:03.893" v="9" actId="14100"/>
          <ac:picMkLst>
            <pc:docMk/>
            <pc:sldMk cId="3080796038" sldId="258"/>
            <ac:picMk id="5" creationId="{F9FF67BE-669E-449B-B5FE-FA791C85A574}"/>
          </ac:picMkLst>
        </pc:picChg>
        <pc:picChg chg="add mod">
          <ac:chgData name="Ori Rinaman" userId="188fce61db78e667" providerId="LiveId" clId="{8966989A-F739-4C3B-8CD9-2F711E46A028}" dt="2022-02-16T03:36:23.492" v="12" actId="1076"/>
          <ac:picMkLst>
            <pc:docMk/>
            <pc:sldMk cId="3080796038" sldId="258"/>
            <ac:picMk id="7" creationId="{D683500A-593B-4605-ADBA-110DC76F2D18}"/>
          </ac:picMkLst>
        </pc:picChg>
      </pc:sldChg>
      <pc:sldChg chg="addSp modSp mod">
        <pc:chgData name="Ori Rinaman" userId="188fce61db78e667" providerId="LiveId" clId="{8966989A-F739-4C3B-8CD9-2F711E46A028}" dt="2022-02-16T02:57:18.253" v="2" actId="1076"/>
        <pc:sldMkLst>
          <pc:docMk/>
          <pc:sldMk cId="2369823763" sldId="259"/>
        </pc:sldMkLst>
        <pc:picChg chg="add mod">
          <ac:chgData name="Ori Rinaman" userId="188fce61db78e667" providerId="LiveId" clId="{8966989A-F739-4C3B-8CD9-2F711E46A028}" dt="2022-02-16T02:57:18.253" v="2" actId="1076"/>
          <ac:picMkLst>
            <pc:docMk/>
            <pc:sldMk cId="2369823763" sldId="259"/>
            <ac:picMk id="5" creationId="{ECBD6CBB-AEEE-43C8-8374-C14965567CF5}"/>
          </ac:picMkLst>
        </pc:picChg>
      </pc:sldChg>
      <pc:sldChg chg="addSp modSp new mod">
        <pc:chgData name="Ori Rinaman" userId="188fce61db78e667" providerId="LiveId" clId="{8966989A-F739-4C3B-8CD9-2F711E46A028}" dt="2022-02-17T00:40:32.735" v="91" actId="1076"/>
        <pc:sldMkLst>
          <pc:docMk/>
          <pc:sldMk cId="2699740812" sldId="260"/>
        </pc:sldMkLst>
        <pc:spChg chg="mod">
          <ac:chgData name="Ori Rinaman" userId="188fce61db78e667" providerId="LiveId" clId="{8966989A-F739-4C3B-8CD9-2F711E46A028}" dt="2022-02-16T03:38:09.024" v="29" actId="5793"/>
          <ac:spMkLst>
            <pc:docMk/>
            <pc:sldMk cId="2699740812" sldId="260"/>
            <ac:spMk id="2" creationId="{CB655863-65DA-40BB-B2FD-A2827F832FF2}"/>
          </ac:spMkLst>
        </pc:spChg>
        <pc:picChg chg="add mod">
          <ac:chgData name="Ori Rinaman" userId="188fce61db78e667" providerId="LiveId" clId="{8966989A-F739-4C3B-8CD9-2F711E46A028}" dt="2022-02-17T00:40:32.735" v="91" actId="1076"/>
          <ac:picMkLst>
            <pc:docMk/>
            <pc:sldMk cId="2699740812" sldId="260"/>
            <ac:picMk id="5" creationId="{EC97B3CF-470C-40B2-B2D9-9B54BF780CAB}"/>
          </ac:picMkLst>
        </pc:picChg>
        <pc:picChg chg="add mod">
          <ac:chgData name="Ori Rinaman" userId="188fce61db78e667" providerId="LiveId" clId="{8966989A-F739-4C3B-8CD9-2F711E46A028}" dt="2022-02-17T00:40:27.432" v="90" actId="1076"/>
          <ac:picMkLst>
            <pc:docMk/>
            <pc:sldMk cId="2699740812" sldId="260"/>
            <ac:picMk id="7" creationId="{59533708-55E1-4253-BEB5-B1A5E7D01C89}"/>
          </ac:picMkLst>
        </pc:picChg>
      </pc:sldChg>
      <pc:sldChg chg="addSp modSp new mod">
        <pc:chgData name="Ori Rinaman" userId="188fce61db78e667" providerId="LiveId" clId="{8966989A-F739-4C3B-8CD9-2F711E46A028}" dt="2022-02-17T00:47:02.226" v="94" actId="1076"/>
        <pc:sldMkLst>
          <pc:docMk/>
          <pc:sldMk cId="3213937258" sldId="261"/>
        </pc:sldMkLst>
        <pc:spChg chg="mod">
          <ac:chgData name="Ori Rinaman" userId="188fce61db78e667" providerId="LiveId" clId="{8966989A-F739-4C3B-8CD9-2F711E46A028}" dt="2022-02-16T03:38:19.564" v="48" actId="5793"/>
          <ac:spMkLst>
            <pc:docMk/>
            <pc:sldMk cId="3213937258" sldId="261"/>
            <ac:spMk id="2" creationId="{0456D8F0-30E1-4589-9732-7D14B1C88222}"/>
          </ac:spMkLst>
        </pc:spChg>
        <pc:picChg chg="add mod">
          <ac:chgData name="Ori Rinaman" userId="188fce61db78e667" providerId="LiveId" clId="{8966989A-F739-4C3B-8CD9-2F711E46A028}" dt="2022-02-17T00:47:02.226" v="94" actId="1076"/>
          <ac:picMkLst>
            <pc:docMk/>
            <pc:sldMk cId="3213937258" sldId="261"/>
            <ac:picMk id="5" creationId="{884A1FA2-D767-4B4F-B011-AFB7B04A3992}"/>
          </ac:picMkLst>
        </pc:picChg>
      </pc:sldChg>
      <pc:sldChg chg="addSp modSp new mod">
        <pc:chgData name="Ori Rinaman" userId="188fce61db78e667" providerId="LiveId" clId="{8966989A-F739-4C3B-8CD9-2F711E46A028}" dt="2022-02-17T01:49:12.982" v="100" actId="1076"/>
        <pc:sldMkLst>
          <pc:docMk/>
          <pc:sldMk cId="4001394731" sldId="262"/>
        </pc:sldMkLst>
        <pc:spChg chg="mod">
          <ac:chgData name="Ori Rinaman" userId="188fce61db78e667" providerId="LiveId" clId="{8966989A-F739-4C3B-8CD9-2F711E46A028}" dt="2022-02-16T03:38:33.018" v="81" actId="5793"/>
          <ac:spMkLst>
            <pc:docMk/>
            <pc:sldMk cId="4001394731" sldId="262"/>
            <ac:spMk id="2" creationId="{F5D5C7D0-5400-48E1-8669-C4C7F47EA757}"/>
          </ac:spMkLst>
        </pc:spChg>
        <pc:picChg chg="add mod">
          <ac:chgData name="Ori Rinaman" userId="188fce61db78e667" providerId="LiveId" clId="{8966989A-F739-4C3B-8CD9-2F711E46A028}" dt="2022-02-17T01:48:39.567" v="96" actId="1076"/>
          <ac:picMkLst>
            <pc:docMk/>
            <pc:sldMk cId="4001394731" sldId="262"/>
            <ac:picMk id="5" creationId="{08BDB4AC-085B-4C84-9191-3018B210B338}"/>
          </ac:picMkLst>
        </pc:picChg>
        <pc:picChg chg="add mod">
          <ac:chgData name="Ori Rinaman" userId="188fce61db78e667" providerId="LiveId" clId="{8966989A-F739-4C3B-8CD9-2F711E46A028}" dt="2022-02-17T01:49:12.982" v="100" actId="1076"/>
          <ac:picMkLst>
            <pc:docMk/>
            <pc:sldMk cId="4001394731" sldId="262"/>
            <ac:picMk id="7" creationId="{3D5F43E0-D26D-4F80-B27F-BB1C9C49A5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00C3-1F12-49FC-B8A2-A6141641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124A7-9C4F-43C8-8139-58DEA085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8E42F-CC35-47A7-9DD8-004A8B2A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4BEA-721B-4FD4-B20E-450D0FAF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AFA5B-F39A-4F94-8025-20AC900A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FFEF-F563-4148-BB2E-390FCC43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30048-E339-455A-BDF7-88798584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6DFD1-9BC7-4F23-8C1C-FE67FE4F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3898E-89EA-4B75-B0FF-A3973CCA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CD91-42DD-4382-A3A3-220152A0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C5FA7-FF9F-455F-B23E-0A48C55AA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9525B-FE57-425B-8504-70F757146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F74F-8CD5-4AF4-87EC-21822A2A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743D-F80C-44B5-A1F1-AAE99AF7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C3E8-4961-48DD-A3DE-54AB02AC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F3CF-DCA6-4F20-BBD1-7EE449DA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0CFC-84DC-4028-9D95-C920102B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632-C28F-4113-84A9-233CE149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60A8-B736-47B2-805C-6C004A7B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83BA-7C58-4BD6-AE40-B8CBB15E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603F-C6FE-40B9-8363-FA699F76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7B10E-CB81-47AF-8D6E-3437B83C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B9AE-40AB-47C7-978E-EC1654E4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1D1D-DC2F-48C6-9C26-3FCFAEB8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7796-AA43-45B1-9AFA-6758AEE1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1EDD-21A7-44B5-9B93-D6F7EEBE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0720-6CC7-420E-9044-41082601F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420BF-E5CB-4F5F-9937-B60A5F97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9E28F-78A5-4F1F-81F3-992F675D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AF3A5-A7E0-4F05-86CA-100B40E6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DFAE3-5A64-429E-B344-6F7CFF92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869E-B7D7-4565-B59A-0734A6B4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425F-E706-4870-92FE-E148A186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104B6-A4B3-4283-8651-57307845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9534-57E8-4ACB-9227-4E6FEBA28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37C45-F241-4DA0-AFBC-FFCDB3B2F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38497-B02B-452A-AC20-417A0B5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F43CE-472A-4D13-9F4C-723062A1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850FC-230A-4BED-98F0-CBC532E6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296F-3E38-4815-B56F-2D957A72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D28C-FE5C-4AEB-8728-924B6DEF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FFACE-7B5B-4CBF-AAD7-876FFC18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5C4F0-8CD9-40EC-91E7-B44D4B56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5D2FA-4420-4DFB-A64A-EE84A5B8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DDEA3-AA76-48E1-AF23-0C9B5429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AF46E-4AC4-4253-A4A5-65627FCC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CF8C-2CA7-4381-A9E9-51A31871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1CA2-C7A5-4EC1-802C-4DA41E6C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0620-934D-4257-AA59-8878E8091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3E9D6-ABAE-4299-96F2-6FA18CD5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5AA2-B05E-43DB-9891-64F49D79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B3276-D93E-4901-9FEC-5AEBFAF0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BEEC-BEE5-4451-8266-08CB5CAE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D33E5-90EA-41A1-8967-205200D02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46874-8080-40EC-8168-2AC0E0CE5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6814-E2C6-4C69-B026-F6ABE097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6310B-595E-47CB-B700-5165B1A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8DE8-EBF3-4640-8E7C-3F8FEE8B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8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15011-EA06-4646-994E-6049B52D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1996-A7D0-4B6A-951C-4A033DF8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94F5-7A1F-48BD-8C36-E044A8EE8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E04E-3348-4418-ABB6-329FE1CAF18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A1F1-E9B9-42AE-AAF6-CD1E5FD26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0EB3-FE31-48F3-8D22-C5AB31C42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BADC-8338-4E36-8BC1-13ED6282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A162-AD7D-451D-BF13-E362AE1F1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5.3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5B49-9495-4DC5-84CE-D5945C545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 Rinaman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4498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3A4F-EDFD-4D75-BE64-8EE35E9D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(Tableau)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6A044-FA8D-4CD2-9BA1-C59A27B5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D6CBB-AEEE-43C8-8374-C14965567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8" y="1557705"/>
            <a:ext cx="7753080" cy="48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2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2EDD-D596-4E7F-94E9-5F3C9C35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Chart (Tableau)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5DF0-5C44-4055-873B-4BEF6B50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0BC07-50ED-4952-9AE0-E1C88645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90" y="1540007"/>
            <a:ext cx="8918020" cy="51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2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103E-A984-4617-8B8D-35BB9DB5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Funnel/Violin Chart (Tableau)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631A-8E29-4380-9705-B5D9F328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F67BE-669E-449B-B5FE-FA791C85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0335"/>
            <a:ext cx="6096000" cy="3192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3500A-593B-4605-ADBA-110DC76F2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577298"/>
            <a:ext cx="4681269" cy="37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9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5863-65DA-40BB-B2FD-A2827F83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E168-2BC4-45AA-9B91-0376BA13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7B3CF-470C-40B2-B2D9-9B54BF78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14" y="2758472"/>
            <a:ext cx="5353797" cy="4039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533708-55E1-4253-BEB5-B1A5E7D0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0" y="1376919"/>
            <a:ext cx="9756807" cy="13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4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D8F0-30E1-4589-9732-7D14B1C8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Chart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714E-E5D5-45A3-96AD-9AA66A5E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A1FA2-D767-4B4F-B011-AFB7B04A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03" y="1009651"/>
            <a:ext cx="632759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3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C7D0-5400-48E1-8669-C4C7F47E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Chart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38D4-DF75-4AC0-A8F1-FA61B9AC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DB4AC-085B-4C84-9191-3018B210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80" y="1342734"/>
            <a:ext cx="8964276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5F43E0-D26D-4F80-B27F-BB1C9C49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06" y="3563937"/>
            <a:ext cx="4177988" cy="31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9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5.3 Exercises</vt:lpstr>
      <vt:lpstr>Heat Map (Tableau)</vt:lpstr>
      <vt:lpstr>Spatial Chart (Tableau)</vt:lpstr>
      <vt:lpstr>Funnel/Violin Chart (Tableau)</vt:lpstr>
      <vt:lpstr>Heat Map (R)</vt:lpstr>
      <vt:lpstr>Spatial Chart (R)</vt:lpstr>
      <vt:lpstr>Contour Chart (R)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 Exercises</dc:title>
  <dc:creator>Ori Rinaman</dc:creator>
  <cp:lastModifiedBy>Ori Rinaman</cp:lastModifiedBy>
  <cp:revision>3</cp:revision>
  <dcterms:created xsi:type="dcterms:W3CDTF">2022-02-16T02:12:42Z</dcterms:created>
  <dcterms:modified xsi:type="dcterms:W3CDTF">2022-02-17T01:49:16Z</dcterms:modified>
</cp:coreProperties>
</file>