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 Rinaman" userId="188fce61db78e667" providerId="LiveId" clId="{2AFAA410-FE48-40C5-9A19-015745A04F30}"/>
    <pc:docChg chg="undo custSel addSld delSld modSld sldOrd">
      <pc:chgData name="Ori Rinaman" userId="188fce61db78e667" providerId="LiveId" clId="{2AFAA410-FE48-40C5-9A19-015745A04F30}" dt="2022-02-05T18:00:52.212" v="201" actId="1076"/>
      <pc:docMkLst>
        <pc:docMk/>
      </pc:docMkLst>
      <pc:sldChg chg="addSp modSp new mod">
        <pc:chgData name="Ori Rinaman" userId="188fce61db78e667" providerId="LiveId" clId="{2AFAA410-FE48-40C5-9A19-015745A04F30}" dt="2022-01-27T03:10:10.900" v="80" actId="1076"/>
        <pc:sldMkLst>
          <pc:docMk/>
          <pc:sldMk cId="1631671581" sldId="260"/>
        </pc:sldMkLst>
        <pc:spChg chg="mod">
          <ac:chgData name="Ori Rinaman" userId="188fce61db78e667" providerId="LiveId" clId="{2AFAA410-FE48-40C5-9A19-015745A04F30}" dt="2022-01-27T03:00:32.389" v="50" actId="20577"/>
          <ac:spMkLst>
            <pc:docMk/>
            <pc:sldMk cId="1631671581" sldId="260"/>
            <ac:spMk id="2" creationId="{2BD2531F-C7BF-45A7-A255-0D9D4D0BDBFC}"/>
          </ac:spMkLst>
        </pc:spChg>
        <pc:picChg chg="add mod">
          <ac:chgData name="Ori Rinaman" userId="188fce61db78e667" providerId="LiveId" clId="{2AFAA410-FE48-40C5-9A19-015745A04F30}" dt="2022-01-27T03:10:10.900" v="80" actId="1076"/>
          <ac:picMkLst>
            <pc:docMk/>
            <pc:sldMk cId="1631671581" sldId="260"/>
            <ac:picMk id="5" creationId="{F369ECE0-D1AD-4086-A7CB-892F3E79FE21}"/>
          </ac:picMkLst>
        </pc:picChg>
      </pc:sldChg>
      <pc:sldChg chg="addSp delSp modSp new mod">
        <pc:chgData name="Ori Rinaman" userId="188fce61db78e667" providerId="LiveId" clId="{2AFAA410-FE48-40C5-9A19-015745A04F30}" dt="2022-01-27T03:32:35.330" v="105" actId="1076"/>
        <pc:sldMkLst>
          <pc:docMk/>
          <pc:sldMk cId="2887072660" sldId="261"/>
        </pc:sldMkLst>
        <pc:spChg chg="mod">
          <ac:chgData name="Ori Rinaman" userId="188fce61db78e667" providerId="LiveId" clId="{2AFAA410-FE48-40C5-9A19-015745A04F30}" dt="2022-01-27T03:10:22.135" v="87" actId="20577"/>
          <ac:spMkLst>
            <pc:docMk/>
            <pc:sldMk cId="2887072660" sldId="261"/>
            <ac:spMk id="2" creationId="{767048C4-155C-424D-99C6-5EA06934A5AB}"/>
          </ac:spMkLst>
        </pc:spChg>
        <pc:spChg chg="del">
          <ac:chgData name="Ori Rinaman" userId="188fce61db78e667" providerId="LiveId" clId="{2AFAA410-FE48-40C5-9A19-015745A04F30}" dt="2022-01-27T03:31:58.404" v="92" actId="478"/>
          <ac:spMkLst>
            <pc:docMk/>
            <pc:sldMk cId="2887072660" sldId="261"/>
            <ac:spMk id="3" creationId="{533120F5-5EAD-4DD8-8C6D-426F78D255F4}"/>
          </ac:spMkLst>
        </pc:spChg>
        <pc:spChg chg="add mod">
          <ac:chgData name="Ori Rinaman" userId="188fce61db78e667" providerId="LiveId" clId="{2AFAA410-FE48-40C5-9A19-015745A04F30}" dt="2022-01-27T03:32:29.460" v="103" actId="1076"/>
          <ac:spMkLst>
            <pc:docMk/>
            <pc:sldMk cId="2887072660" sldId="261"/>
            <ac:spMk id="6" creationId="{41804107-60DC-45F6-9062-3304C99405B0}"/>
          </ac:spMkLst>
        </pc:spChg>
        <pc:picChg chg="add mod">
          <ac:chgData name="Ori Rinaman" userId="188fce61db78e667" providerId="LiveId" clId="{2AFAA410-FE48-40C5-9A19-015745A04F30}" dt="2022-01-27T03:32:35.330" v="105" actId="1076"/>
          <ac:picMkLst>
            <pc:docMk/>
            <pc:sldMk cId="2887072660" sldId="261"/>
            <ac:picMk id="5" creationId="{5D464F17-0D57-424D-A2A6-25A8982010C6}"/>
          </ac:picMkLst>
        </pc:picChg>
      </pc:sldChg>
      <pc:sldChg chg="addSp modSp new mod ord">
        <pc:chgData name="Ori Rinaman" userId="188fce61db78e667" providerId="LiveId" clId="{2AFAA410-FE48-40C5-9A19-015745A04F30}" dt="2022-01-27T03:06:11.063" v="76" actId="1076"/>
        <pc:sldMkLst>
          <pc:docMk/>
          <pc:sldMk cId="2376992797" sldId="262"/>
        </pc:sldMkLst>
        <pc:spChg chg="mod">
          <ac:chgData name="Ori Rinaman" userId="188fce61db78e667" providerId="LiveId" clId="{2AFAA410-FE48-40C5-9A19-015745A04F30}" dt="2022-01-27T03:00:22.421" v="26" actId="20577"/>
          <ac:spMkLst>
            <pc:docMk/>
            <pc:sldMk cId="2376992797" sldId="262"/>
            <ac:spMk id="2" creationId="{2B1D15F5-5F56-469F-A92A-1C86D89499B1}"/>
          </ac:spMkLst>
        </pc:spChg>
        <pc:picChg chg="add mod">
          <ac:chgData name="Ori Rinaman" userId="188fce61db78e667" providerId="LiveId" clId="{2AFAA410-FE48-40C5-9A19-015745A04F30}" dt="2022-01-27T03:06:11.063" v="76" actId="1076"/>
          <ac:picMkLst>
            <pc:docMk/>
            <pc:sldMk cId="2376992797" sldId="262"/>
            <ac:picMk id="5" creationId="{310FF4B0-4086-4F0F-8451-0E80B0AEB832}"/>
          </ac:picMkLst>
        </pc:picChg>
      </pc:sldChg>
      <pc:sldChg chg="addSp delSp modSp new mod">
        <pc:chgData name="Ori Rinaman" userId="188fce61db78e667" providerId="LiveId" clId="{2AFAA410-FE48-40C5-9A19-015745A04F30}" dt="2022-02-05T16:58:54.008" v="192" actId="1076"/>
        <pc:sldMkLst>
          <pc:docMk/>
          <pc:sldMk cId="67498467" sldId="263"/>
        </pc:sldMkLst>
        <pc:spChg chg="mod">
          <ac:chgData name="Ori Rinaman" userId="188fce61db78e667" providerId="LiveId" clId="{2AFAA410-FE48-40C5-9A19-015745A04F30}" dt="2022-01-27T03:35:14.596" v="129" actId="20577"/>
          <ac:spMkLst>
            <pc:docMk/>
            <pc:sldMk cId="67498467" sldId="263"/>
            <ac:spMk id="2" creationId="{7DE41894-A8A2-4ED8-B2ED-BA9971F53561}"/>
          </ac:spMkLst>
        </pc:spChg>
        <pc:spChg chg="add del">
          <ac:chgData name="Ori Rinaman" userId="188fce61db78e667" providerId="LiveId" clId="{2AFAA410-FE48-40C5-9A19-015745A04F30}" dt="2022-02-05T16:57:34.747" v="185" actId="22"/>
          <ac:spMkLst>
            <pc:docMk/>
            <pc:sldMk cId="67498467" sldId="263"/>
            <ac:spMk id="5" creationId="{B1D7F19D-8870-4A8D-87FB-9E24CCA0027E}"/>
          </ac:spMkLst>
        </pc:spChg>
        <pc:picChg chg="add del mod">
          <ac:chgData name="Ori Rinaman" userId="188fce61db78e667" providerId="LiveId" clId="{2AFAA410-FE48-40C5-9A19-015745A04F30}" dt="2022-02-05T16:58:25" v="188" actId="478"/>
          <ac:picMkLst>
            <pc:docMk/>
            <pc:sldMk cId="67498467" sldId="263"/>
            <ac:picMk id="7" creationId="{68F789D6-218B-4B2C-8156-DF773AC0EB37}"/>
          </ac:picMkLst>
        </pc:picChg>
        <pc:picChg chg="add mod">
          <ac:chgData name="Ori Rinaman" userId="188fce61db78e667" providerId="LiveId" clId="{2AFAA410-FE48-40C5-9A19-015745A04F30}" dt="2022-02-05T16:58:54.008" v="192" actId="1076"/>
          <ac:picMkLst>
            <pc:docMk/>
            <pc:sldMk cId="67498467" sldId="263"/>
            <ac:picMk id="9" creationId="{A5CE030A-64D3-49D1-92F9-3AC3BF41D7A3}"/>
          </ac:picMkLst>
        </pc:picChg>
      </pc:sldChg>
      <pc:sldChg chg="addSp modSp new mod">
        <pc:chgData name="Ori Rinaman" userId="188fce61db78e667" providerId="LiveId" clId="{2AFAA410-FE48-40C5-9A19-015745A04F30}" dt="2022-02-05T17:37:39.219" v="197" actId="1076"/>
        <pc:sldMkLst>
          <pc:docMk/>
          <pc:sldMk cId="2790944808" sldId="264"/>
        </pc:sldMkLst>
        <pc:spChg chg="mod">
          <ac:chgData name="Ori Rinaman" userId="188fce61db78e667" providerId="LiveId" clId="{2AFAA410-FE48-40C5-9A19-015745A04F30}" dt="2022-01-27T03:35:31.451" v="160" actId="20577"/>
          <ac:spMkLst>
            <pc:docMk/>
            <pc:sldMk cId="2790944808" sldId="264"/>
            <ac:spMk id="2" creationId="{336165B7-D987-4CDB-813F-8DDEF9578F0D}"/>
          </ac:spMkLst>
        </pc:spChg>
        <pc:picChg chg="add mod">
          <ac:chgData name="Ori Rinaman" userId="188fce61db78e667" providerId="LiveId" clId="{2AFAA410-FE48-40C5-9A19-015745A04F30}" dt="2022-02-05T17:37:39.219" v="197" actId="1076"/>
          <ac:picMkLst>
            <pc:docMk/>
            <pc:sldMk cId="2790944808" sldId="264"/>
            <ac:picMk id="5" creationId="{C336B983-205C-4DBF-BE94-4E91B39D05E8}"/>
          </ac:picMkLst>
        </pc:picChg>
      </pc:sldChg>
      <pc:sldChg chg="new del">
        <pc:chgData name="Ori Rinaman" userId="188fce61db78e667" providerId="LiveId" clId="{2AFAA410-FE48-40C5-9A19-015745A04F30}" dt="2022-01-27T03:35:38.173" v="162" actId="2696"/>
        <pc:sldMkLst>
          <pc:docMk/>
          <pc:sldMk cId="2572969282" sldId="265"/>
        </pc:sldMkLst>
      </pc:sldChg>
      <pc:sldChg chg="addSp modSp new mod">
        <pc:chgData name="Ori Rinaman" userId="188fce61db78e667" providerId="LiveId" clId="{2AFAA410-FE48-40C5-9A19-015745A04F30}" dt="2022-02-05T18:00:52.212" v="201" actId="1076"/>
        <pc:sldMkLst>
          <pc:docMk/>
          <pc:sldMk cId="2445883582" sldId="266"/>
        </pc:sldMkLst>
        <pc:spChg chg="mod">
          <ac:chgData name="Ori Rinaman" userId="188fce61db78e667" providerId="LiveId" clId="{2AFAA410-FE48-40C5-9A19-015745A04F30}" dt="2022-01-27T03:35:48.486" v="183" actId="20577"/>
          <ac:spMkLst>
            <pc:docMk/>
            <pc:sldMk cId="2445883582" sldId="266"/>
            <ac:spMk id="2" creationId="{AD8470C8-C101-4F26-A1FF-735E5E7329FD}"/>
          </ac:spMkLst>
        </pc:spChg>
        <pc:picChg chg="add mod">
          <ac:chgData name="Ori Rinaman" userId="188fce61db78e667" providerId="LiveId" clId="{2AFAA410-FE48-40C5-9A19-015745A04F30}" dt="2022-02-05T18:00:52.212" v="201" actId="1076"/>
          <ac:picMkLst>
            <pc:docMk/>
            <pc:sldMk cId="2445883582" sldId="266"/>
            <ac:picMk id="5" creationId="{130A5E2F-1E69-4404-8913-E607AF9468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771A-57E8-4C7F-8107-080F2BA58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E23E5-C1BA-498B-BA6B-7123D3FB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AC7C-AE21-43D3-A003-73ADC58B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2A98-5AB4-4B9A-8B6F-7AA2878D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9AD1-7E5C-4276-926B-D30A9E0B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EA29-1A57-467D-A3F2-9D793E8E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E762F-7D6D-4E73-B95C-3B1828D98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FE72-FF15-44FA-8150-E9FEFA09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203F-9418-47ED-ACB3-8212BA2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3634-864C-4D3E-9E8F-50A5B7AB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BD606-6561-4E14-BD1F-D76900988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6BC65-E0C2-41F0-9BFB-400E8993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910D-56C4-495E-B5A3-90E4CE6D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3773-C1C8-4077-8C43-7DCF88E7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42A8-E1EB-4BDB-A6AD-66F8D4E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5327-929B-40BD-A45F-0011EB8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C821-5C15-4A1A-B361-35B7E633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FCD6-0001-4868-99D6-04EE783E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916C-021A-4FD4-B874-A776E7F1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3199-F4DE-455B-9E0C-994D190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250-5CD0-44D6-8F92-CD7B71E9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CF89-0C6A-4556-B25F-FCE5E1E9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0C07-8C72-4334-A55C-4178822B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A461-320C-4ED9-A5C2-7F9143CF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CA71-07BB-40A3-8A1C-4D97449C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5E6E-3A33-40BF-9E9E-6FB14DBB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D0FCE-A6D9-4CBA-9123-669D78528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3ACBE-E618-4261-8431-F891357B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A81F-3072-45E5-A7E8-236B41F4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9A8C-0EA5-4996-A715-2F7FE05D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E389-0B50-48F4-8CFB-2105C5C9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4EB9-F5A4-47D4-AFE7-26C8219C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EE5D-D28B-4723-A44F-6C7448E5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7C6A-850A-4387-BADF-4920F259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401EA-5807-45BB-A208-D6FF12F1E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7E8D-EF2F-4828-AA73-801E2DF10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1A3D2-165D-4E82-B265-1756C5E0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B9DF4-A9D0-4D78-96FF-3B2000D5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C007-0A57-48B7-BB19-4F875EA8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BAD7-0FE1-4B19-AE5F-37A84E5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899EA-0DBA-4177-88B4-D7191E8C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F2BD2-1576-44BA-9283-8854DEC9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BEC4-63F7-4B51-B214-1E421F5C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D7BB6-63A7-45AE-865A-2E98803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D443-6897-4A66-B2B8-50486FC5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D560C-4F77-4DB9-96F2-50E985E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FF9A-EF4D-42A5-9E25-6ACD57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A940-B73B-4155-8EA2-C2DA5263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78D4-27FD-46F5-B12F-1F06E008E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B91C-D492-48F0-9096-7126CF26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F20D-450D-4FB8-B350-3E6D8732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7B40-2A3D-4ABC-A600-4FC679A4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B0E5-48B2-4282-BB48-09B2ADB0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F02C-8A40-4C03-91CA-EE52EC512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97954-F192-4079-BE52-B8370C03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2A6D-02CF-4ACC-A2AF-8A78AAC2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C11E7-CF90-4DD7-A7C4-23561A63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FE-408C-4ACD-8D03-DC0FC57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B8AB8-B6A1-4C98-81E2-F8DE9B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3369-39E4-4440-8350-D5A3ADFA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C1D0-97FC-40BE-9E40-893B691F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9D71-361E-4FB8-A0DA-ADBF2B432D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86AC-196E-4FF7-8BE9-4400CEB76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6D31-580D-456A-AE2D-4D3ACD8B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1045-AB36-4123-B8D5-E799B7C7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D822-8E17-4495-8511-7BB20CC93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4.2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36125-5616-4E53-8F3F-53EE32A7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Ori Rinaman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37140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70C8-C101-4F26-A1FF-735E5E73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</a:t>
            </a:r>
            <a:r>
              <a:rPr lang="en-US"/>
              <a:t>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FA46-94C9-4CFA-B8D3-911D20DE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A5E2F-1E69-4404-8913-E607AF94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73" y="1825625"/>
            <a:ext cx="5216031" cy="42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97E-F655-4A3B-9136-17CE37B5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FA5C-CAAF-4FCE-8F62-881AEAB7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FC752-FAF8-49BE-AD73-F9CC3B95F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95" y="1825625"/>
            <a:ext cx="6652205" cy="4143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5C911-F530-4AB4-9D21-3DB4D4D2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9" y="1757615"/>
            <a:ext cx="4323396" cy="44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E812-EAB8-4705-B34C-4734366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2200-6830-4E07-AB6A-BB6B44C8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B154A-3C49-4527-9A41-EB3AA903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63" y="2798118"/>
            <a:ext cx="4420074" cy="401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91B3-57D6-481F-9773-EBC7D4DE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35" y="1428992"/>
            <a:ext cx="9341330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777-290E-468E-BFE4-09224671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(R)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E3BF-D022-4CF4-9E7D-A9831B12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D52A-B538-4F99-8394-242CC9DE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74" y="1727018"/>
            <a:ext cx="6238356" cy="50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15F5-5F56-469F-A92A-1C86D894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4E83-46BD-4608-AAE2-DE1D715B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FF4B0-4086-4F0F-8451-0E80B0AE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0" y="1825625"/>
            <a:ext cx="9405931" cy="50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531F-C7BF-45A7-A255-0D9D4D0B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 (Tableau)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58C2-3D60-4A14-B2CB-816FD94A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9ECE0-D1AD-4086-A7CB-892F3E79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81" y="1559324"/>
            <a:ext cx="9114034" cy="4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48C4-155C-424D-99C6-5EA06934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Map (Tableau)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64F17-0D57-424D-A2A6-25A89820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57" y="2079614"/>
            <a:ext cx="8810149" cy="4778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4107-60DC-45F6-9062-3304C99405B0}"/>
              </a:ext>
            </a:extLst>
          </p:cNvPr>
          <p:cNvSpPr txBox="1"/>
          <p:nvPr/>
        </p:nvSpPr>
        <p:spPr>
          <a:xfrm>
            <a:off x="2489770" y="1424098"/>
            <a:ext cx="721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https://data.cityofchicago.org/Public-Safety/Crimes-Map/dfnk-7re6</a:t>
            </a:r>
          </a:p>
        </p:txBody>
      </p:sp>
    </p:spTree>
    <p:extLst>
      <p:ext uri="{BB962C8B-B14F-4D97-AF65-F5344CB8AC3E}">
        <p14:creationId xmlns:p14="http://schemas.microsoft.com/office/powerpoint/2010/main" val="288707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1894-A8A2-4ED8-B2ED-BA9971F5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79FB-0CBB-4336-9B4B-5F87CF0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E030A-64D3-49D1-92F9-3AC3BF41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72" y="1654300"/>
            <a:ext cx="5858856" cy="46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65B7-D987-4CDB-813F-8DDEF957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Chart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33DF-C003-4B6F-9D95-5A0DCE68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B983-205C-4DBF-BE94-4E91B39D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0" y="1897910"/>
            <a:ext cx="8176313" cy="42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4.2 Exercises</vt:lpstr>
      <vt:lpstr>Scatterplot (R)</vt:lpstr>
      <vt:lpstr>Bubble Chart (R)</vt:lpstr>
      <vt:lpstr>Density Plot (R)</vt:lpstr>
      <vt:lpstr>Scatter Plot (Tableau)</vt:lpstr>
      <vt:lpstr>Bubble Chart (Tableau)</vt:lpstr>
      <vt:lpstr>Density Map (Tableau)</vt:lpstr>
      <vt:lpstr>Scatter Plot (Python)</vt:lpstr>
      <vt:lpstr>Bubble Chart (Python)</vt:lpstr>
      <vt:lpstr>Density Plot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Exercises</dc:title>
  <dc:creator>Ori Rinaman</dc:creator>
  <cp:lastModifiedBy>Ori Rinaman</cp:lastModifiedBy>
  <cp:revision>4</cp:revision>
  <dcterms:created xsi:type="dcterms:W3CDTF">2022-01-27T01:50:06Z</dcterms:created>
  <dcterms:modified xsi:type="dcterms:W3CDTF">2022-02-05T18:02:01Z</dcterms:modified>
</cp:coreProperties>
</file>