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 Rinaman" userId="188fce61db78e667" providerId="LiveId" clId="{561261F6-BEE3-4AA3-997B-8F1512E43559}"/>
    <pc:docChg chg="custSel addSld modSld sldOrd">
      <pc:chgData name="Ori Rinaman" userId="188fce61db78e667" providerId="LiveId" clId="{561261F6-BEE3-4AA3-997B-8F1512E43559}" dt="2022-01-23T02:17:23.347" v="105" actId="1076"/>
      <pc:docMkLst>
        <pc:docMk/>
      </pc:docMkLst>
      <pc:sldChg chg="addSp modSp new mod">
        <pc:chgData name="Ori Rinaman" userId="188fce61db78e667" providerId="LiveId" clId="{561261F6-BEE3-4AA3-997B-8F1512E43559}" dt="2022-01-23T01:31:04.164" v="102" actId="1076"/>
        <pc:sldMkLst>
          <pc:docMk/>
          <pc:sldMk cId="2608897899" sldId="263"/>
        </pc:sldMkLst>
        <pc:spChg chg="mod">
          <ac:chgData name="Ori Rinaman" userId="188fce61db78e667" providerId="LiveId" clId="{561261F6-BEE3-4AA3-997B-8F1512E43559}" dt="2022-01-23T01:24:57.320" v="46" actId="20577"/>
          <ac:spMkLst>
            <pc:docMk/>
            <pc:sldMk cId="2608897899" sldId="263"/>
            <ac:spMk id="2" creationId="{E49C13FB-B8F7-47AE-93A4-233BE6257B87}"/>
          </ac:spMkLst>
        </pc:spChg>
        <pc:picChg chg="add mod">
          <ac:chgData name="Ori Rinaman" userId="188fce61db78e667" providerId="LiveId" clId="{561261F6-BEE3-4AA3-997B-8F1512E43559}" dt="2022-01-23T01:31:04.164" v="102" actId="1076"/>
          <ac:picMkLst>
            <pc:docMk/>
            <pc:sldMk cId="2608897899" sldId="263"/>
            <ac:picMk id="5" creationId="{D17C4ECF-FA17-4F8D-92F4-EC3C6D4546CF}"/>
          </ac:picMkLst>
        </pc:picChg>
      </pc:sldChg>
      <pc:sldChg chg="addSp modSp new mod">
        <pc:chgData name="Ori Rinaman" userId="188fce61db78e667" providerId="LiveId" clId="{561261F6-BEE3-4AA3-997B-8F1512E43559}" dt="2022-01-23T02:17:23.347" v="105" actId="1076"/>
        <pc:sldMkLst>
          <pc:docMk/>
          <pc:sldMk cId="1911564518" sldId="264"/>
        </pc:sldMkLst>
        <pc:spChg chg="mod">
          <ac:chgData name="Ori Rinaman" userId="188fce61db78e667" providerId="LiveId" clId="{561261F6-BEE3-4AA3-997B-8F1512E43559}" dt="2022-01-23T01:25:11.591" v="92" actId="20577"/>
          <ac:spMkLst>
            <pc:docMk/>
            <pc:sldMk cId="1911564518" sldId="264"/>
            <ac:spMk id="2" creationId="{BA54F1E9-672B-48F8-87B2-BABE374E12BB}"/>
          </ac:spMkLst>
        </pc:spChg>
        <pc:picChg chg="add mod">
          <ac:chgData name="Ori Rinaman" userId="188fce61db78e667" providerId="LiveId" clId="{561261F6-BEE3-4AA3-997B-8F1512E43559}" dt="2022-01-23T02:17:23.347" v="105" actId="1076"/>
          <ac:picMkLst>
            <pc:docMk/>
            <pc:sldMk cId="1911564518" sldId="264"/>
            <ac:picMk id="5" creationId="{9A7C5DD3-C88F-4A7B-865E-196874ADB2BB}"/>
          </ac:picMkLst>
        </pc:picChg>
      </pc:sldChg>
      <pc:sldChg chg="addSp delSp modSp new mod ord">
        <pc:chgData name="Ori Rinaman" userId="188fce61db78e667" providerId="LiveId" clId="{561261F6-BEE3-4AA3-997B-8F1512E43559}" dt="2022-01-23T01:30:26.726" v="99" actId="1076"/>
        <pc:sldMkLst>
          <pc:docMk/>
          <pc:sldMk cId="1267929287" sldId="265"/>
        </pc:sldMkLst>
        <pc:spChg chg="mod">
          <ac:chgData name="Ori Rinaman" userId="188fce61db78e667" providerId="LiveId" clId="{561261F6-BEE3-4AA3-997B-8F1512E43559}" dt="2022-01-23T01:24:44.378" v="21" actId="20577"/>
          <ac:spMkLst>
            <pc:docMk/>
            <pc:sldMk cId="1267929287" sldId="265"/>
            <ac:spMk id="2" creationId="{B1ACFE8B-800D-4136-80C6-60A1D70C394A}"/>
          </ac:spMkLst>
        </pc:spChg>
        <pc:picChg chg="add del mod">
          <ac:chgData name="Ori Rinaman" userId="188fce61db78e667" providerId="LiveId" clId="{561261F6-BEE3-4AA3-997B-8F1512E43559}" dt="2022-01-23T01:30:21.358" v="96" actId="478"/>
          <ac:picMkLst>
            <pc:docMk/>
            <pc:sldMk cId="1267929287" sldId="265"/>
            <ac:picMk id="5" creationId="{973C3E43-23A0-4D9F-9875-9406DB57322A}"/>
          </ac:picMkLst>
        </pc:picChg>
        <pc:picChg chg="add mod">
          <ac:chgData name="Ori Rinaman" userId="188fce61db78e667" providerId="LiveId" clId="{561261F6-BEE3-4AA3-997B-8F1512E43559}" dt="2022-01-23T01:30:26.726" v="99" actId="1076"/>
          <ac:picMkLst>
            <pc:docMk/>
            <pc:sldMk cId="1267929287" sldId="265"/>
            <ac:picMk id="7" creationId="{021C93DB-2EAD-4097-9B5F-81CE4BA938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03CF-ACA9-4FD4-B2B7-846A035C3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331B-20A4-4208-A7B1-7454A354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132C-7BC7-40F8-815D-E6903103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4A3E-7089-4337-A17E-453C3CAA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ABB0-A56A-4C95-BBB7-D371689B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FFB-61FB-4490-A675-FCC1B0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6ABAC-F995-41B6-B488-3992D578C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9D39-6871-441B-A4D9-8B1C9FB4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C869-159A-4FF6-8D46-9E61E20F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C012-F9E7-4656-9E06-8EC5E6FF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5590E-A9C6-4FE6-A7AA-0405945C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9C08-970E-47D7-8AA5-12D7B3C5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B839-5B48-47DC-9DAF-87389F75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D07C-8339-41E1-8838-3084004F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5C7F-973C-4C0C-B13E-10968AC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1327-EAA0-41F1-9827-77CDB2C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7C5A-6425-4F1D-A960-B41B6607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B5B-684F-4575-9D34-06A7F1F9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F7A9-7EDB-4B31-91C0-B494D727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5C77-186E-464A-9B5D-F1480C1D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73CD-AE74-4D4F-A6D8-F2BF1966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FF6B-DC12-4E0F-918A-7556A0F2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67D9-F440-4C81-84A0-7ACF61F6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44EA-F403-4938-BFC3-F48E954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3B3A-D771-41D9-BE31-9F84B643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3F-D6A2-487D-AAE4-C21F7226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C81C-A49B-4C51-B457-DA1A19A9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9CFE-A0C7-4061-AA37-DB51DD42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B4AF-F94A-4381-85B8-08D5C88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FDCF-0EDF-4686-BE36-615F40E1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7137-9A74-4102-9624-4F18B807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89F4-98DD-4DC8-BAA8-AB1EE59F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B3B2-A79B-4E65-8E18-A5C34C7F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C4B7-D5E1-4313-8448-578CE34F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A4362-02C7-4EF1-9348-7F1315AE0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CF29-1BA1-49B8-9BD5-DE16A6BD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1B6E6-691C-4FD4-9C2A-62E2C342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C6379-18B7-4BB8-9628-879960D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51B6D-49F0-429A-B33D-1AE0C9D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1A8F-7477-4A5F-B633-F8315662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721E3-043A-41A2-A146-CEE0E18F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018B-44DB-4EE9-8870-85149502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89204-3D6B-412B-A9C8-BD59EA3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637E6-A27F-4B44-8E53-F0068E19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DEBEA-4802-401C-810D-4D0F45E8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51B5-B7F9-4D6F-A8F1-6FC727E5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CE4B-9679-4FAA-B295-EC2440FA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CE7C-6F57-415C-92F6-7188BE2E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6F6E2-7803-4C21-BFFA-B60E6F2C4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5AAF-DC81-4F61-9601-7E409599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7A62B-1A1A-4F8D-BD7B-5686A5F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AF87-B848-471E-825D-56BE9959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FE3F-701B-417F-9359-94376ED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7B90-E183-49CE-9BF2-0C56EDC7F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6BB22-946E-4DC8-B1E9-922EBAD8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80FDC-DB84-405B-8C22-1EA4271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06FB-F12B-496A-A839-05DE2988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9AAA-8C4A-4B7A-8558-5EB5CE91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68EE-BF5B-4E5F-B587-7D3D5CE2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73D6-768E-4681-84FD-B6B3DF7A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7BD-85A0-434F-9CD8-4A245FDC4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27CC-810B-4D63-92ED-61BB98F5631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1E18-8B79-4DB1-BBE9-A0428C12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4431-B5B8-42A5-8700-C7069E85F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F982-3F22-43E2-90E3-28DAAF706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7917-D385-46C9-8A87-C87174F24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3.2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48E0C-74F6-4112-8696-12DAB8750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Rinaman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20909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F1E9-672B-48F8-87B2-BABE374E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D470-0A29-47BA-B881-6B79144A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C5DD3-C88F-4A7B-865E-196874AD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91" y="1690688"/>
            <a:ext cx="5864817" cy="45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2C9-B871-4363-BB90-656AB0F4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 (R)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42802-B6A3-4B77-BE26-68B0786D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396" y="1690688"/>
            <a:ext cx="5560951" cy="4961966"/>
          </a:xfrm>
        </p:spPr>
      </p:pic>
    </p:spTree>
    <p:extLst>
      <p:ext uri="{BB962C8B-B14F-4D97-AF65-F5344CB8AC3E}">
        <p14:creationId xmlns:p14="http://schemas.microsoft.com/office/powerpoint/2010/main" val="5204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3039-BE02-49FA-A3DC-D29E52BE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 (R)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043F-CE86-449A-9AF9-66DD9489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4976F-D182-4536-9EFC-E3C01429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85" y="1566596"/>
            <a:ext cx="5796935" cy="49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D5A6-E472-48CD-B5EB-D0D61D3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937E-641B-425F-9525-65EC7038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B7F31-66FD-4C12-AB0D-80872080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635" y="1553243"/>
            <a:ext cx="5759746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4607-B4B8-4CC0-A78E-77B1300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Map (Tableau)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E09B-4603-418D-8710-E8C008FF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FB096-E71A-48E4-9F19-40B03562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00" y="1690688"/>
            <a:ext cx="9150820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67A9-CAC5-42F5-84A4-3C698503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780A-975F-451A-BAFC-6C2ECF10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EA1DB-D07C-4958-8727-C0C0A727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39" y="1742942"/>
            <a:ext cx="8119331" cy="51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BC23-D3B9-44E2-97C3-74FD41F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4FB5-415B-4A8A-958B-7AA55A7E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DAFD8-C049-4419-9DA8-5B9DD4E6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37" y="1785467"/>
            <a:ext cx="9486526" cy="50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FE8B-800D-4136-80C6-60A1D70C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E4A6-9DC8-4A26-9F20-7DE139DC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C93DB-2EAD-4097-9B5F-81CE4BA9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9" y="1624315"/>
            <a:ext cx="5281028" cy="49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13FB-B8F7-47AE-93A4-233BE62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Chart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B2AD-E7AE-4F0C-AFD3-2240957D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C4ECF-FA17-4F8D-92F4-EC3C6D45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2" y="1534109"/>
            <a:ext cx="5544504" cy="48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9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3.2 Exercises</vt:lpstr>
      <vt:lpstr>Tree Map (R)</vt:lpstr>
      <vt:lpstr>Area Chart (R) </vt:lpstr>
      <vt:lpstr>Stacked Bar (R)</vt:lpstr>
      <vt:lpstr>Tree Map (Tableau)</vt:lpstr>
      <vt:lpstr>Area Chart (Tableau)</vt:lpstr>
      <vt:lpstr>Stacked Bar (Tableau)</vt:lpstr>
      <vt:lpstr>Tree Map (Python)</vt:lpstr>
      <vt:lpstr>Area Chart (Python)</vt:lpstr>
      <vt:lpstr>Stacked Bar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Exercises</dc:title>
  <dc:creator>Rinaman, Ori</dc:creator>
  <cp:lastModifiedBy>Ori Rinaman</cp:lastModifiedBy>
  <cp:revision>3</cp:revision>
  <dcterms:created xsi:type="dcterms:W3CDTF">2022-01-19T17:18:46Z</dcterms:created>
  <dcterms:modified xsi:type="dcterms:W3CDTF">2022-01-23T02:17:29Z</dcterms:modified>
</cp:coreProperties>
</file>