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 Rinaman" userId="188fce61db78e667" providerId="LiveId" clId="{A4FCD269-E6F2-42C4-9C7E-5C46AC6E69F4}"/>
    <pc:docChg chg="undo custSel addSld modSld sldOrd">
      <pc:chgData name="Ori Rinaman" userId="188fce61db78e667" providerId="LiveId" clId="{A4FCD269-E6F2-42C4-9C7E-5C46AC6E69F4}" dt="2022-02-23T04:17:31.591" v="349" actId="1076"/>
      <pc:docMkLst>
        <pc:docMk/>
      </pc:docMkLst>
      <pc:sldChg chg="addSp modSp mod">
        <pc:chgData name="Ori Rinaman" userId="188fce61db78e667" providerId="LiveId" clId="{A4FCD269-E6F2-42C4-9C7E-5C46AC6E69F4}" dt="2022-02-22T02:40:09.504" v="6" actId="1076"/>
        <pc:sldMkLst>
          <pc:docMk/>
          <pc:sldMk cId="3277236172" sldId="258"/>
        </pc:sldMkLst>
        <pc:picChg chg="add mod">
          <ac:chgData name="Ori Rinaman" userId="188fce61db78e667" providerId="LiveId" clId="{A4FCD269-E6F2-42C4-9C7E-5C46AC6E69F4}" dt="2022-02-22T02:40:07.193" v="5" actId="1076"/>
          <ac:picMkLst>
            <pc:docMk/>
            <pc:sldMk cId="3277236172" sldId="258"/>
            <ac:picMk id="5" creationId="{DC8F6F35-90F6-4AEC-B8A0-557A8E0DF381}"/>
          </ac:picMkLst>
        </pc:picChg>
        <pc:picChg chg="add mod">
          <ac:chgData name="Ori Rinaman" userId="188fce61db78e667" providerId="LiveId" clId="{A4FCD269-E6F2-42C4-9C7E-5C46AC6E69F4}" dt="2022-02-22T02:40:09.504" v="6" actId="1076"/>
          <ac:picMkLst>
            <pc:docMk/>
            <pc:sldMk cId="3277236172" sldId="258"/>
            <ac:picMk id="7" creationId="{FBD7700E-11B9-4A3A-BE64-D0E431D38053}"/>
          </ac:picMkLst>
        </pc:picChg>
      </pc:sldChg>
      <pc:sldChg chg="addSp modSp mod">
        <pc:chgData name="Ori Rinaman" userId="188fce61db78e667" providerId="LiveId" clId="{A4FCD269-E6F2-42C4-9C7E-5C46AC6E69F4}" dt="2022-02-22T04:08:40.771" v="149"/>
        <pc:sldMkLst>
          <pc:docMk/>
          <pc:sldMk cId="2991000273" sldId="260"/>
        </pc:sldMkLst>
        <pc:spChg chg="mod">
          <ac:chgData name="Ori Rinaman" userId="188fce61db78e667" providerId="LiveId" clId="{A4FCD269-E6F2-42C4-9C7E-5C46AC6E69F4}" dt="2022-02-22T04:08:40.771" v="149"/>
          <ac:spMkLst>
            <pc:docMk/>
            <pc:sldMk cId="2991000273" sldId="260"/>
            <ac:spMk id="2" creationId="{A0875C43-340C-4F2D-8318-4055B9BF2287}"/>
          </ac:spMkLst>
        </pc:spChg>
        <pc:picChg chg="add mod">
          <ac:chgData name="Ori Rinaman" userId="188fce61db78e667" providerId="LiveId" clId="{A4FCD269-E6F2-42C4-9C7E-5C46AC6E69F4}" dt="2022-02-22T03:29:15.522" v="9" actId="1076"/>
          <ac:picMkLst>
            <pc:docMk/>
            <pc:sldMk cId="2991000273" sldId="260"/>
            <ac:picMk id="5" creationId="{8C97B0D9-A75D-4FFF-AE32-B813D95B476F}"/>
          </ac:picMkLst>
        </pc:picChg>
        <pc:picChg chg="add mod">
          <ac:chgData name="Ori Rinaman" userId="188fce61db78e667" providerId="LiveId" clId="{A4FCD269-E6F2-42C4-9C7E-5C46AC6E69F4}" dt="2022-02-22T03:29:34.451" v="11" actId="1076"/>
          <ac:picMkLst>
            <pc:docMk/>
            <pc:sldMk cId="2991000273" sldId="260"/>
            <ac:picMk id="7" creationId="{88C5A4DC-5D21-4BBF-9CD1-09D1A031C5C8}"/>
          </ac:picMkLst>
        </pc:picChg>
      </pc:sldChg>
      <pc:sldChg chg="addSp delSp modSp new mod">
        <pc:chgData name="Ori Rinaman" userId="188fce61db78e667" providerId="LiveId" clId="{A4FCD269-E6F2-42C4-9C7E-5C46AC6E69F4}" dt="2022-02-23T01:25:50.505" v="280" actId="478"/>
        <pc:sldMkLst>
          <pc:docMk/>
          <pc:sldMk cId="2990715692" sldId="261"/>
        </pc:sldMkLst>
        <pc:spChg chg="mod">
          <ac:chgData name="Ori Rinaman" userId="188fce61db78e667" providerId="LiveId" clId="{A4FCD269-E6F2-42C4-9C7E-5C46AC6E69F4}" dt="2022-02-22T03:37:48.913" v="74" actId="20577"/>
          <ac:spMkLst>
            <pc:docMk/>
            <pc:sldMk cId="2990715692" sldId="261"/>
            <ac:spMk id="2" creationId="{4BC1AFEB-4340-48DF-A92C-5B36CA31391C}"/>
          </ac:spMkLst>
        </pc:spChg>
        <pc:picChg chg="add del mod">
          <ac:chgData name="Ori Rinaman" userId="188fce61db78e667" providerId="LiveId" clId="{A4FCD269-E6F2-42C4-9C7E-5C46AC6E69F4}" dt="2022-02-23T01:25:50.505" v="280" actId="478"/>
          <ac:picMkLst>
            <pc:docMk/>
            <pc:sldMk cId="2990715692" sldId="261"/>
            <ac:picMk id="5" creationId="{66D5768D-E8A5-41E6-B528-CCFA9A0E9AC6}"/>
          </ac:picMkLst>
        </pc:picChg>
      </pc:sldChg>
      <pc:sldChg chg="addSp delSp modSp new mod">
        <pc:chgData name="Ori Rinaman" userId="188fce61db78e667" providerId="LiveId" clId="{A4FCD269-E6F2-42C4-9C7E-5C46AC6E69F4}" dt="2022-02-23T01:07:03.016" v="186" actId="1076"/>
        <pc:sldMkLst>
          <pc:docMk/>
          <pc:sldMk cId="868507452" sldId="262"/>
        </pc:sldMkLst>
        <pc:spChg chg="mod">
          <ac:chgData name="Ori Rinaman" userId="188fce61db78e667" providerId="LiveId" clId="{A4FCD269-E6F2-42C4-9C7E-5C46AC6E69F4}" dt="2022-02-22T03:55:19.247" v="109" actId="20577"/>
          <ac:spMkLst>
            <pc:docMk/>
            <pc:sldMk cId="868507452" sldId="262"/>
            <ac:spMk id="2" creationId="{C776A395-2B12-4A23-8FD4-35BE2BA311FA}"/>
          </ac:spMkLst>
        </pc:spChg>
        <pc:spChg chg="del">
          <ac:chgData name="Ori Rinaman" userId="188fce61db78e667" providerId="LiveId" clId="{A4FCD269-E6F2-42C4-9C7E-5C46AC6E69F4}" dt="2022-02-23T01:05:29.386" v="178" actId="478"/>
          <ac:spMkLst>
            <pc:docMk/>
            <pc:sldMk cId="868507452" sldId="262"/>
            <ac:spMk id="3" creationId="{7B3E3467-A152-4DBA-BFF9-D413BC0D58EE}"/>
          </ac:spMkLst>
        </pc:spChg>
        <pc:spChg chg="add mod">
          <ac:chgData name="Ori Rinaman" userId="188fce61db78e667" providerId="LiveId" clId="{A4FCD269-E6F2-42C4-9C7E-5C46AC6E69F4}" dt="2022-02-23T01:07:03.016" v="186" actId="1076"/>
          <ac:spMkLst>
            <pc:docMk/>
            <pc:sldMk cId="868507452" sldId="262"/>
            <ac:spMk id="4" creationId="{5FD3FE1F-2AAA-47E7-B05D-D705EBBDCF37}"/>
          </ac:spMkLst>
        </pc:spChg>
        <pc:picChg chg="add del mod">
          <ac:chgData name="Ori Rinaman" userId="188fce61db78e667" providerId="LiveId" clId="{A4FCD269-E6F2-42C4-9C7E-5C46AC6E69F4}" dt="2022-02-23T01:06:43.749" v="182" actId="478"/>
          <ac:picMkLst>
            <pc:docMk/>
            <pc:sldMk cId="868507452" sldId="262"/>
            <ac:picMk id="6" creationId="{1EF47516-7DAF-4516-85F9-5BB9FBDC6D06}"/>
          </ac:picMkLst>
        </pc:picChg>
        <pc:picChg chg="add mod">
          <ac:chgData name="Ori Rinaman" userId="188fce61db78e667" providerId="LiveId" clId="{A4FCD269-E6F2-42C4-9C7E-5C46AC6E69F4}" dt="2022-02-23T01:06:59.923" v="185" actId="1076"/>
          <ac:picMkLst>
            <pc:docMk/>
            <pc:sldMk cId="868507452" sldId="262"/>
            <ac:picMk id="8" creationId="{C2DCBA6A-C645-4A64-A783-598EAA846E64}"/>
          </ac:picMkLst>
        </pc:picChg>
      </pc:sldChg>
      <pc:sldChg chg="addSp delSp modSp new mod ord">
        <pc:chgData name="Ori Rinaman" userId="188fce61db78e667" providerId="LiveId" clId="{A4FCD269-E6F2-42C4-9C7E-5C46AC6E69F4}" dt="2022-02-23T01:07:38.827" v="189"/>
        <pc:sldMkLst>
          <pc:docMk/>
          <pc:sldMk cId="2225039613" sldId="263"/>
        </pc:sldMkLst>
        <pc:spChg chg="mod">
          <ac:chgData name="Ori Rinaman" userId="188fce61db78e667" providerId="LiveId" clId="{A4FCD269-E6F2-42C4-9C7E-5C46AC6E69F4}" dt="2022-02-22T04:08:50.138" v="167" actId="20577"/>
          <ac:spMkLst>
            <pc:docMk/>
            <pc:sldMk cId="2225039613" sldId="263"/>
            <ac:spMk id="2" creationId="{723A9DA4-56E4-4B69-8380-0C458C53E659}"/>
          </ac:spMkLst>
        </pc:spChg>
        <pc:spChg chg="add del">
          <ac:chgData name="Ori Rinaman" userId="188fce61db78e667" providerId="LiveId" clId="{A4FCD269-E6F2-42C4-9C7E-5C46AC6E69F4}" dt="2022-02-22T04:09:14.099" v="169" actId="22"/>
          <ac:spMkLst>
            <pc:docMk/>
            <pc:sldMk cId="2225039613" sldId="263"/>
            <ac:spMk id="5" creationId="{2BADE506-329F-4E7F-8F02-5770F9C0B45B}"/>
          </ac:spMkLst>
        </pc:spChg>
        <pc:picChg chg="add mod">
          <ac:chgData name="Ori Rinaman" userId="188fce61db78e667" providerId="LiveId" clId="{A4FCD269-E6F2-42C4-9C7E-5C46AC6E69F4}" dt="2022-02-22T04:10:03.659" v="174" actId="1076"/>
          <ac:picMkLst>
            <pc:docMk/>
            <pc:sldMk cId="2225039613" sldId="263"/>
            <ac:picMk id="7" creationId="{34008537-B6F0-425C-A1ED-961BE45999B4}"/>
          </ac:picMkLst>
        </pc:picChg>
      </pc:sldChg>
      <pc:sldChg chg="addSp modSp new mod ord">
        <pc:chgData name="Ori Rinaman" userId="188fce61db78e667" providerId="LiveId" clId="{A4FCD269-E6F2-42C4-9C7E-5C46AC6E69F4}" dt="2022-02-22T03:37:09.066" v="39" actId="1076"/>
        <pc:sldMkLst>
          <pc:docMk/>
          <pc:sldMk cId="2248263771" sldId="264"/>
        </pc:sldMkLst>
        <pc:spChg chg="mod">
          <ac:chgData name="Ori Rinaman" userId="188fce61db78e667" providerId="LiveId" clId="{A4FCD269-E6F2-42C4-9C7E-5C46AC6E69F4}" dt="2022-02-22T03:36:48.985" v="34" actId="20577"/>
          <ac:spMkLst>
            <pc:docMk/>
            <pc:sldMk cId="2248263771" sldId="264"/>
            <ac:spMk id="2" creationId="{25AAA7D1-3EFB-40BB-AE9F-19F55ACF18DE}"/>
          </ac:spMkLst>
        </pc:spChg>
        <pc:picChg chg="add mod">
          <ac:chgData name="Ori Rinaman" userId="188fce61db78e667" providerId="LiveId" clId="{A4FCD269-E6F2-42C4-9C7E-5C46AC6E69F4}" dt="2022-02-22T03:37:09.066" v="39" actId="1076"/>
          <ac:picMkLst>
            <pc:docMk/>
            <pc:sldMk cId="2248263771" sldId="264"/>
            <ac:picMk id="5" creationId="{5DA34AB5-D08D-430B-8152-94E28FFDEA8E}"/>
          </ac:picMkLst>
        </pc:picChg>
      </pc:sldChg>
      <pc:sldChg chg="addSp delSp modSp new mod">
        <pc:chgData name="Ori Rinaman" userId="188fce61db78e667" providerId="LiveId" clId="{A4FCD269-E6F2-42C4-9C7E-5C46AC6E69F4}" dt="2022-02-23T01:26:04.360" v="284" actId="1076"/>
        <pc:sldMkLst>
          <pc:docMk/>
          <pc:sldMk cId="594159513" sldId="265"/>
        </pc:sldMkLst>
        <pc:spChg chg="mod">
          <ac:chgData name="Ori Rinaman" userId="188fce61db78e667" providerId="LiveId" clId="{A4FCD269-E6F2-42C4-9C7E-5C46AC6E69F4}" dt="2022-02-23T01:08:58.260" v="210" actId="20577"/>
          <ac:spMkLst>
            <pc:docMk/>
            <pc:sldMk cId="594159513" sldId="265"/>
            <ac:spMk id="2" creationId="{5F1A17D6-C514-4FD9-ABBF-7E3E77C0122A}"/>
          </ac:spMkLst>
        </pc:spChg>
        <pc:spChg chg="del">
          <ac:chgData name="Ori Rinaman" userId="188fce61db78e667" providerId="LiveId" clId="{A4FCD269-E6F2-42C4-9C7E-5C46AC6E69F4}" dt="2022-02-23T01:23:56.349" v="277" actId="478"/>
          <ac:spMkLst>
            <pc:docMk/>
            <pc:sldMk cId="594159513" sldId="265"/>
            <ac:spMk id="3" creationId="{5494176F-2E17-4083-A0CC-762E230A81AF}"/>
          </ac:spMkLst>
        </pc:spChg>
        <pc:picChg chg="add del mod">
          <ac:chgData name="Ori Rinaman" userId="188fce61db78e667" providerId="LiveId" clId="{A4FCD269-E6F2-42C4-9C7E-5C46AC6E69F4}" dt="2022-02-23T01:25:56.200" v="281" actId="478"/>
          <ac:picMkLst>
            <pc:docMk/>
            <pc:sldMk cId="594159513" sldId="265"/>
            <ac:picMk id="5" creationId="{1387BE72-A3DE-4FEF-B9F4-DEAEA62F1395}"/>
          </ac:picMkLst>
        </pc:picChg>
        <pc:picChg chg="add mod">
          <ac:chgData name="Ori Rinaman" userId="188fce61db78e667" providerId="LiveId" clId="{A4FCD269-E6F2-42C4-9C7E-5C46AC6E69F4}" dt="2022-02-23T01:26:04.360" v="284" actId="1076"/>
          <ac:picMkLst>
            <pc:docMk/>
            <pc:sldMk cId="594159513" sldId="265"/>
            <ac:picMk id="7" creationId="{4CE2F09E-B85A-4C6D-B052-E3D091149801}"/>
          </ac:picMkLst>
        </pc:picChg>
      </pc:sldChg>
      <pc:sldChg chg="addSp modSp new mod">
        <pc:chgData name="Ori Rinaman" userId="188fce61db78e667" providerId="LiveId" clId="{A4FCD269-E6F2-42C4-9C7E-5C46AC6E69F4}" dt="2022-02-23T01:54:05.150" v="289" actId="1076"/>
        <pc:sldMkLst>
          <pc:docMk/>
          <pc:sldMk cId="1017031964" sldId="266"/>
        </pc:sldMkLst>
        <pc:spChg chg="mod">
          <ac:chgData name="Ori Rinaman" userId="188fce61db78e667" providerId="LiveId" clId="{A4FCD269-E6F2-42C4-9C7E-5C46AC6E69F4}" dt="2022-02-23T01:09:10.035" v="236" actId="20577"/>
          <ac:spMkLst>
            <pc:docMk/>
            <pc:sldMk cId="1017031964" sldId="266"/>
            <ac:spMk id="2" creationId="{17E809B3-F380-487C-802C-113874A92296}"/>
          </ac:spMkLst>
        </pc:spChg>
        <pc:picChg chg="add mod">
          <ac:chgData name="Ori Rinaman" userId="188fce61db78e667" providerId="LiveId" clId="{A4FCD269-E6F2-42C4-9C7E-5C46AC6E69F4}" dt="2022-02-23T01:53:46.933" v="287" actId="14100"/>
          <ac:picMkLst>
            <pc:docMk/>
            <pc:sldMk cId="1017031964" sldId="266"/>
            <ac:picMk id="5" creationId="{3A8D28D4-BF0D-48D3-9345-6232BA315B7F}"/>
          </ac:picMkLst>
        </pc:picChg>
        <pc:picChg chg="add mod">
          <ac:chgData name="Ori Rinaman" userId="188fce61db78e667" providerId="LiveId" clId="{A4FCD269-E6F2-42C4-9C7E-5C46AC6E69F4}" dt="2022-02-23T01:54:05.150" v="289" actId="1076"/>
          <ac:picMkLst>
            <pc:docMk/>
            <pc:sldMk cId="1017031964" sldId="266"/>
            <ac:picMk id="7" creationId="{E4E1B86C-A731-42E0-8594-F03B1516D5D2}"/>
          </ac:picMkLst>
        </pc:picChg>
      </pc:sldChg>
      <pc:sldChg chg="addSp delSp modSp new mod">
        <pc:chgData name="Ori Rinaman" userId="188fce61db78e667" providerId="LiveId" clId="{A4FCD269-E6F2-42C4-9C7E-5C46AC6E69F4}" dt="2022-02-23T03:57:02.890" v="310" actId="1076"/>
        <pc:sldMkLst>
          <pc:docMk/>
          <pc:sldMk cId="1330523789" sldId="267"/>
        </pc:sldMkLst>
        <pc:spChg chg="mod">
          <ac:chgData name="Ori Rinaman" userId="188fce61db78e667" providerId="LiveId" clId="{A4FCD269-E6F2-42C4-9C7E-5C46AC6E69F4}" dt="2022-02-23T01:09:21.445" v="257" actId="20577"/>
          <ac:spMkLst>
            <pc:docMk/>
            <pc:sldMk cId="1330523789" sldId="267"/>
            <ac:spMk id="2" creationId="{6C17B740-AA7C-40E4-AD01-A4F2F600E0A6}"/>
          </ac:spMkLst>
        </pc:spChg>
        <pc:picChg chg="add mod">
          <ac:chgData name="Ori Rinaman" userId="188fce61db78e667" providerId="LiveId" clId="{A4FCD269-E6F2-42C4-9C7E-5C46AC6E69F4}" dt="2022-02-23T03:55:50.645" v="301" actId="1076"/>
          <ac:picMkLst>
            <pc:docMk/>
            <pc:sldMk cId="1330523789" sldId="267"/>
            <ac:picMk id="5" creationId="{73600136-E653-409A-A48C-93507A13F56D}"/>
          </ac:picMkLst>
        </pc:picChg>
        <pc:picChg chg="add del mod">
          <ac:chgData name="Ori Rinaman" userId="188fce61db78e667" providerId="LiveId" clId="{A4FCD269-E6F2-42C4-9C7E-5C46AC6E69F4}" dt="2022-02-23T03:56:42.736" v="306" actId="478"/>
          <ac:picMkLst>
            <pc:docMk/>
            <pc:sldMk cId="1330523789" sldId="267"/>
            <ac:picMk id="7" creationId="{0DE16543-0C39-41D1-A942-D07CCCDDFAED}"/>
          </ac:picMkLst>
        </pc:picChg>
        <pc:picChg chg="add mod">
          <ac:chgData name="Ori Rinaman" userId="188fce61db78e667" providerId="LiveId" clId="{A4FCD269-E6F2-42C4-9C7E-5C46AC6E69F4}" dt="2022-02-23T03:57:02.890" v="310" actId="1076"/>
          <ac:picMkLst>
            <pc:docMk/>
            <pc:sldMk cId="1330523789" sldId="267"/>
            <ac:picMk id="9" creationId="{ABA598E1-0C92-4C33-948F-C41DB26200E9}"/>
          </ac:picMkLst>
        </pc:picChg>
      </pc:sldChg>
      <pc:sldChg chg="addSp delSp modSp new mod">
        <pc:chgData name="Ori Rinaman" userId="188fce61db78e667" providerId="LiveId" clId="{A4FCD269-E6F2-42C4-9C7E-5C46AC6E69F4}" dt="2022-02-23T04:17:31.591" v="349" actId="1076"/>
        <pc:sldMkLst>
          <pc:docMk/>
          <pc:sldMk cId="395396929" sldId="268"/>
        </pc:sldMkLst>
        <pc:spChg chg="mod">
          <ac:chgData name="Ori Rinaman" userId="188fce61db78e667" providerId="LiveId" clId="{A4FCD269-E6F2-42C4-9C7E-5C46AC6E69F4}" dt="2022-02-23T04:15:47.028" v="337" actId="20577"/>
          <ac:spMkLst>
            <pc:docMk/>
            <pc:sldMk cId="395396929" sldId="268"/>
            <ac:spMk id="2" creationId="{F10BB0B7-8CD5-470D-BE2D-B84490DA40F7}"/>
          </ac:spMkLst>
        </pc:spChg>
        <pc:spChg chg="del">
          <ac:chgData name="Ori Rinaman" userId="188fce61db78e667" providerId="LiveId" clId="{A4FCD269-E6F2-42C4-9C7E-5C46AC6E69F4}" dt="2022-02-23T04:16:24.321" v="340" actId="478"/>
          <ac:spMkLst>
            <pc:docMk/>
            <pc:sldMk cId="395396929" sldId="268"/>
            <ac:spMk id="3" creationId="{FE032A2E-7A8E-4633-A468-67F902B833EA}"/>
          </ac:spMkLst>
        </pc:spChg>
        <pc:picChg chg="add mod">
          <ac:chgData name="Ori Rinaman" userId="188fce61db78e667" providerId="LiveId" clId="{A4FCD269-E6F2-42C4-9C7E-5C46AC6E69F4}" dt="2022-02-23T04:17:31.591" v="349" actId="1076"/>
          <ac:picMkLst>
            <pc:docMk/>
            <pc:sldMk cId="395396929" sldId="268"/>
            <ac:picMk id="5" creationId="{FD587301-A524-4FC1-8A4B-891C0D27B12D}"/>
          </ac:picMkLst>
        </pc:picChg>
        <pc:picChg chg="add del mod">
          <ac:chgData name="Ori Rinaman" userId="188fce61db78e667" providerId="LiveId" clId="{A4FCD269-E6F2-42C4-9C7E-5C46AC6E69F4}" dt="2022-02-23T04:17:12.416" v="344" actId="478"/>
          <ac:picMkLst>
            <pc:docMk/>
            <pc:sldMk cId="395396929" sldId="268"/>
            <ac:picMk id="7" creationId="{79BD4464-EB0E-469F-A9F8-81CB2CD9D0AF}"/>
          </ac:picMkLst>
        </pc:picChg>
        <pc:picChg chg="add mod">
          <ac:chgData name="Ori Rinaman" userId="188fce61db78e667" providerId="LiveId" clId="{A4FCD269-E6F2-42C4-9C7E-5C46AC6E69F4}" dt="2022-02-23T04:17:29.665" v="348" actId="1076"/>
          <ac:picMkLst>
            <pc:docMk/>
            <pc:sldMk cId="395396929" sldId="268"/>
            <ac:picMk id="9" creationId="{7751A4A7-A31A-49F9-AEC8-23CB4A19E0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A4D7-7CAB-481B-AC76-A0B6A692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1E21B-8B22-415C-92CB-BB4CCFD7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2396-27AB-4B62-967D-0F9854A1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ED04-9BE3-476E-90E4-82F4880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E01F-D65F-4BBF-B9D7-D835B997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11A-7334-4967-BC08-106DF3A9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A2FE-DEB6-41D6-8F5B-357439AE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C860-FD1B-4880-8D81-69B50C84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2460-21BD-4B95-928E-8E6111D3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6F9A-75D5-453B-836F-E14ED3E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DFCF-E449-4028-8D5A-01BA4AF8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AF42-D128-4B47-BDA4-C9F76A25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BC4C-8B9A-4925-90D8-4EBE38D6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B31D-EB40-4C1F-8300-6B1F7B6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7C3A-09F5-4DBA-906F-E45C06F1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FB35-87F0-4182-833C-D41BDFB5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A29D-177A-4D45-AF6E-AF3A2F37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45FD-DB6C-4795-A448-9D23491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9910-BB48-44D2-86F6-EADC25D2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94CF-5AFB-4471-A438-CC44192A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BCEE-C935-47F7-9598-DFEE0D54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95A8-F0B1-47F9-BEEA-777D15E1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D0F6-1667-424E-939F-66FAF85B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C322-5604-4DDD-989A-C29EEB06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42C8-FD58-42CA-9B99-3FA7FED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34B5-1C1C-49BE-A9DF-B9074B0D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6B6D-2C7D-4E09-9930-D918215B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53207-A9C6-4319-88FC-1A6D5B41B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968A-F9E5-47B8-A125-A72A50E8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B5BE-7850-4993-8FFC-BE0B1D3A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762C-26C2-4410-8399-BAFF52C2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FF73-4465-4A73-97D8-D8A7DAFD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5511-DD2D-4257-AA79-BFCE92DF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7785-1331-4F56-86C7-7E207F21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D078D-C92F-4068-960D-6EAF133C6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D8540-6469-4C7B-B76D-051ECA3D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C73BF-CC22-4C95-A17F-7DE54D99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39369-F701-42E0-B706-A5185D6B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934C4-420D-4161-9738-CCB042FA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E0EC-B0CD-4F89-9DA3-AA378FF2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E6CD1-C395-4FB1-B1F4-A4E0F23E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E8BCB-8485-4136-AD36-3B07C471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D7EC-4937-4940-9B91-0E64E9E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CBBD8-406E-49DB-873E-FADE8D81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38BE1-8E56-43D5-8570-65753EF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F2BD-F6F2-4CDF-BBD9-BABF5324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941E-72AB-49C7-9C6E-2353C5D1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933A-B16A-4059-9EC6-3C01305F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5B775-551C-4988-A167-5FFAE3DCB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2FD0-CB36-46EE-A0D4-233BB612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C818-166E-4298-A796-89F7B9A6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9B19-E055-42F9-B6DA-AC304F5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C892-2567-4E85-A30B-458F399E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6AB54-5BE6-451F-9099-86CD6BA9C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5C99-A9EC-494E-9CE1-8211DB4C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7192-575C-4C1B-9C2F-C3F31CEF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7D50-049A-41B1-99B6-7B06E96E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47881-3E5E-41C8-9A53-40B0A904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020A9-A2D1-4121-BC84-21B01CB0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62AD3-94CB-4994-9620-A7484BE7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4B7E-7C70-4C1C-8070-F9CA9AEC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F32D-8CE8-44A3-B72D-24A7D72D598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D89-7439-4A63-88E4-13F30A01A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6569-14FD-4920-B3F0-D840415B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E797-4E30-4827-965C-3970972BF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438D-A355-4662-A78C-6726DE8AF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6.2 Exercises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E83F-BFA5-40D1-988E-F2DBBAFB9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Rinaman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3314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D6-C514-4FD9-ABBF-7E3E77C0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(Python)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2F09E-B85A-4C6D-B052-E3D09114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2041796"/>
            <a:ext cx="9033157" cy="48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5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09B3-F380-487C-802C-113874A9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32C-10AC-40CA-8171-249FB68B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D28D4-BF0D-48D3-9345-6232BA31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64" y="3158067"/>
            <a:ext cx="6054436" cy="3699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1B86C-A731-42E0-8594-F03B1516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" y="3630403"/>
            <a:ext cx="613495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B740-AA7C-40E4-AD01-A4F2F600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CC6C-2191-47C2-BE2B-E452CFFB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00136-E653-409A-A48C-93507A13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883"/>
            <a:ext cx="5876302" cy="2717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98E1-0C92-4C33-948F-C41DB262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34" y="2440300"/>
            <a:ext cx="6070167" cy="39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2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0B7-8CD5-470D-BE2D-B84490DA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Chart: Stacked Bar Chart (Python)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87301-A524-4FC1-8A4B-891C0D27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46" y="2525442"/>
            <a:ext cx="6565953" cy="3548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1A4A7-A31A-49F9-AEC8-23CB4A19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0" y="2525442"/>
            <a:ext cx="3830003" cy="30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E8DA-465F-4A80-B018-9B6EF477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A83C-7B44-405A-AA2E-35916770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A7B6C-4286-4A5E-8CDD-29AAC13B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75" y="1690688"/>
            <a:ext cx="5505652" cy="126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29097-DE04-4C7F-B8D1-15BCB897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73" y="3429000"/>
            <a:ext cx="5510854" cy="33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D4CF-8C3D-4C0E-941C-8450C549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DCCA-D256-416D-A502-A94628BA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EAE72-F7EF-4157-AEBC-79510831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18" y="3039098"/>
            <a:ext cx="5539215" cy="3453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DEDF9-876E-410D-BC15-A668566B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83" y="2239328"/>
            <a:ext cx="577295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EFC5-9CE5-4D01-A0BE-965D449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9400-0981-449E-A302-1DE7FAFB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F6F35-90F6-4AEC-B8A0-557A8E0D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78" y="1321936"/>
            <a:ext cx="6039693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7700E-11B9-4A3A-BE64-D0E431D3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12" y="3429000"/>
            <a:ext cx="4787404" cy="31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5C43-340C-4F2D-8318-4055B9B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Chart: Line Chart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A561-E5B0-458D-9801-B835CDA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7B0D9-A75D-4FFF-AE32-B813D95B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" y="2252311"/>
            <a:ext cx="3981197" cy="318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5A4DC-5D21-4BBF-9CD1-09D1A031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00" y="1574047"/>
            <a:ext cx="752580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A7D1-3EFB-40BB-AE9F-19F55ACF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AB7C-7DEA-4B7F-B833-6B26E9C4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34AB5-D08D-430B-8152-94E28FFD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8" y="1702735"/>
            <a:ext cx="8880909" cy="47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AFEB-4340-48DF-A92C-5B36CA3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BC37-2489-4F17-8955-5C519BAB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5768D-E8A5-41E6-B528-CCFA9A0E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1" y="1825625"/>
            <a:ext cx="7725878" cy="41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A395-2B12-4A23-8FD4-35BE2BA3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(Tableau)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FE1F-2AAA-47E7-B05D-D705EBBDCF37}"/>
              </a:ext>
            </a:extLst>
          </p:cNvPr>
          <p:cNvSpPr txBox="1"/>
          <p:nvPr/>
        </p:nvSpPr>
        <p:spPr>
          <a:xfrm>
            <a:off x="3898232" y="1472665"/>
            <a:ext cx="55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https://www.mayoclinic.org/coronavirus-covid-19/vaccine-tracker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CBA6A-C645-4A64-A783-598EAA84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20713"/>
            <a:ext cx="8495899" cy="45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9DA4-56E4-4B69-8380-0C458C53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Chart: Area Chart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827A-5CB3-41DA-BAB8-F59CBE03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08537-B6F0-425C-A1ED-961BE459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24" y="1588168"/>
            <a:ext cx="9142146" cy="49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6.2 Exercises </vt:lpstr>
      <vt:lpstr>Histogram (R)</vt:lpstr>
      <vt:lpstr>Boxplot (R)</vt:lpstr>
      <vt:lpstr>Bullet Chart (R)</vt:lpstr>
      <vt:lpstr>Additional Chart: Line Chart (R)</vt:lpstr>
      <vt:lpstr>Histogram (Tableau)</vt:lpstr>
      <vt:lpstr>Boxplot (Tableau)</vt:lpstr>
      <vt:lpstr>Bullet Chart (Tableau)</vt:lpstr>
      <vt:lpstr>Additional Chart: Area Chart (Tableau)</vt:lpstr>
      <vt:lpstr>Histogram (Python)</vt:lpstr>
      <vt:lpstr>Boxplot (Python)</vt:lpstr>
      <vt:lpstr>Bullet Chart (Python)</vt:lpstr>
      <vt:lpstr>Additional Chart: Stacked Bar Chart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 Exercises </dc:title>
  <dc:creator>Ori Rinaman</dc:creator>
  <cp:lastModifiedBy>Ori Rinaman</cp:lastModifiedBy>
  <cp:revision>7</cp:revision>
  <dcterms:created xsi:type="dcterms:W3CDTF">2022-02-22T02:00:56Z</dcterms:created>
  <dcterms:modified xsi:type="dcterms:W3CDTF">2022-02-23T04:17:39Z</dcterms:modified>
</cp:coreProperties>
</file>