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5" r:id="rId9"/>
    <p:sldId id="260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2670" autoAdjust="0"/>
  </p:normalViewPr>
  <p:slideViewPr>
    <p:cSldViewPr>
      <p:cViewPr varScale="1">
        <p:scale>
          <a:sx n="94" d="100"/>
          <a:sy n="94" d="100"/>
        </p:scale>
        <p:origin x="18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3200" dirty="0"/>
            </a:br>
            <a:r>
              <a:rPr lang="en-US" sz="4400" dirty="0"/>
              <a:t>Using 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/ Motivation</a:t>
            </a:r>
          </a:p>
          <a:p>
            <a:r>
              <a:rPr lang="de-DE" dirty="0"/>
              <a:t>Concept</a:t>
            </a:r>
          </a:p>
          <a:p>
            <a:r>
              <a:rPr lang="de-DE" dirty="0"/>
              <a:t>Alignment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Implementation</a:t>
            </a:r>
          </a:p>
          <a:p>
            <a:r>
              <a:rPr lang="de-DE" dirty="0"/>
              <a:t>Evaluation</a:t>
            </a:r>
          </a:p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79703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16" y="4601628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</a:t>
            </a:r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Concept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Alignment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563E4A5-655F-49BE-8361-5B0425314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0081"/>
              </p:ext>
            </p:extLst>
          </p:nvPr>
        </p:nvGraphicFramePr>
        <p:xfrm>
          <a:off x="414338" y="1600200"/>
          <a:ext cx="218471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10411776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6135531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667130857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3881714311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183170209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9527389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7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E61E6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3610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14338" y="4149080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Reccurences</a:t>
            </a:r>
            <a:r>
              <a:rPr lang="de-DE" dirty="0"/>
              <a:t>:</a:t>
            </a:r>
          </a:p>
          <a:p>
            <a:r>
              <a:rPr lang="de-DE" dirty="0"/>
              <a:t>Match = 2</a:t>
            </a:r>
          </a:p>
          <a:p>
            <a:r>
              <a:rPr lang="de-DE" dirty="0" err="1"/>
              <a:t>Mismatch</a:t>
            </a:r>
            <a:r>
              <a:rPr lang="de-DE" dirty="0"/>
              <a:t> = -1</a:t>
            </a:r>
          </a:p>
          <a:p>
            <a:r>
              <a:rPr lang="de-DE" dirty="0"/>
              <a:t>Gap = -1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45506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221</Words>
  <Application>Microsoft Office PowerPoint</Application>
  <PresentationFormat>Bildschirmpräsentation (4:3)</PresentationFormat>
  <Paragraphs>106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Using Alignment with  Location Prediction</vt:lpstr>
      <vt:lpstr>Outline</vt:lpstr>
      <vt:lpstr>Introduction</vt:lpstr>
      <vt:lpstr>Motivation</vt:lpstr>
      <vt:lpstr>Concept</vt:lpstr>
      <vt:lpstr>Concept</vt:lpstr>
      <vt:lpstr>Conception</vt:lpstr>
      <vt:lpstr>Alignment Algorithm</vt:lpstr>
      <vt:lpstr>Implementation</vt:lpstr>
      <vt:lpstr>Evaluation</vt:lpstr>
      <vt:lpstr>Conclusion</vt:lpstr>
      <vt:lpstr>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158</cp:revision>
  <dcterms:created xsi:type="dcterms:W3CDTF">2016-10-12T12:41:28Z</dcterms:created>
  <dcterms:modified xsi:type="dcterms:W3CDTF">2018-03-01T13:19:00Z</dcterms:modified>
</cp:coreProperties>
</file>