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1" d="100"/>
          <a:sy n="91" d="100"/>
        </p:scale>
        <p:origin x="18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Technologies 2 (CT2)</a:t>
            </a:r>
            <a:br>
              <a:rPr lang="en-US" sz="3200" dirty="0"/>
            </a:br>
            <a:r>
              <a:rPr lang="en-US" sz="3200" dirty="0"/>
              <a:t>Machine Learning: </a:t>
            </a:r>
            <a:br>
              <a:rPr lang="en-US" sz="3200" dirty="0"/>
            </a:br>
            <a:r>
              <a:rPr lang="en-US" sz="3200" dirty="0"/>
              <a:t>Applications and Algorithms</a:t>
            </a:r>
            <a:br>
              <a:rPr lang="en-US" sz="3200" dirty="0"/>
            </a:br>
            <a:r>
              <a:rPr lang="en-US" sz="4800" dirty="0"/>
              <a:t>[topic]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[name]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[date]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ComTec_pptx_EN_v15.0_Powerpoint_Office2010</vt:lpstr>
      <vt:lpstr>Communication Technologies 2 (CT2) Machine Learning:  Applications and Algorithms [topic]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Michel Morold</cp:lastModifiedBy>
  <cp:revision>141</cp:revision>
  <dcterms:created xsi:type="dcterms:W3CDTF">2016-10-12T12:41:28Z</dcterms:created>
  <dcterms:modified xsi:type="dcterms:W3CDTF">2017-10-10T14:16:57Z</dcterms:modified>
</cp:coreProperties>
</file>