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70" d="100"/>
          <a:sy n="70" d="100"/>
        </p:scale>
        <p:origin x="17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1800" dirty="0"/>
            </a:br>
            <a:br>
              <a:rPr lang="en-US" sz="3200" dirty="0"/>
            </a:br>
            <a:r>
              <a:rPr lang="en-US" sz="4400"/>
              <a:t>Alignment for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sz="2200" dirty="0" err="1"/>
              <a:t>Rjeily</a:t>
            </a:r>
            <a:r>
              <a:rPr lang="en-US" sz="2200" dirty="0"/>
              <a:t> et al. [8] use a sequence prediction approach to detect </a:t>
            </a:r>
            <a:r>
              <a:rPr lang="de-DE" sz="2200" dirty="0" err="1"/>
              <a:t>heart</a:t>
            </a:r>
            <a:r>
              <a:rPr lang="de-DE" sz="2200" dirty="0"/>
              <a:t> </a:t>
            </a:r>
            <a:r>
              <a:rPr lang="de-DE" sz="2200" dirty="0" err="1"/>
              <a:t>deficiencies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patients</a:t>
            </a:r>
            <a:r>
              <a:rPr lang="de-DE" sz="2200" dirty="0"/>
              <a:t>.</a:t>
            </a:r>
            <a:endParaRPr lang="en-US" sz="2200" dirty="0"/>
          </a:p>
          <a:p>
            <a:r>
              <a:rPr lang="en-US" sz="2200" dirty="0" err="1"/>
              <a:t>Sigg</a:t>
            </a:r>
            <a:r>
              <a:rPr lang="en-US" sz="2200" dirty="0"/>
              <a:t> et al. [9] describe an approach where context sequences can be predicted by using alignment. The utilization of alignment algorithms allows </a:t>
            </a:r>
            <a:r>
              <a:rPr lang="en-US" sz="2200" dirty="0" err="1"/>
              <a:t>Sigg</a:t>
            </a:r>
            <a:r>
              <a:rPr lang="en-US" sz="2200" dirty="0"/>
              <a:t> et al. to find the most similar partial sequences and with the aid of these to predict the next entry. </a:t>
            </a:r>
          </a:p>
          <a:p>
            <a:r>
              <a:rPr lang="de-DE" sz="2200" dirty="0"/>
              <a:t>Craig et al. [3] </a:t>
            </a:r>
            <a:r>
              <a:rPr lang="en-US" sz="2200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sz="2200" dirty="0" err="1"/>
              <a:t>regions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bigger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r>
              <a:rPr lang="de-DE" sz="2200" dirty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and Motivation</a:t>
            </a:r>
          </a:p>
          <a:p>
            <a:r>
              <a:rPr lang="de-DE" sz="2800" dirty="0" err="1"/>
              <a:t>Conception</a:t>
            </a:r>
            <a:endParaRPr lang="de-DE" sz="2800" dirty="0"/>
          </a:p>
          <a:p>
            <a:r>
              <a:rPr lang="de-DE" sz="2800" dirty="0"/>
              <a:t>Implementation</a:t>
            </a:r>
          </a:p>
          <a:p>
            <a:r>
              <a:rPr lang="de-DE" sz="2800" dirty="0"/>
              <a:t>Evaluation</a:t>
            </a:r>
          </a:p>
          <a:p>
            <a:r>
              <a:rPr lang="de-DE" sz="2800" dirty="0" err="1"/>
              <a:t>Conclusion</a:t>
            </a:r>
            <a:r>
              <a:rPr lang="de-DE" sz="2800" dirty="0"/>
              <a:t>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elder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 in smart-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enviroments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Location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irregularly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30 min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  <a:p>
            <a:pPr lvl="1"/>
            <a:r>
              <a:rPr lang="de-DE" dirty="0"/>
              <a:t>Achievement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587"/>
              </p:ext>
            </p:extLst>
          </p:nvPr>
        </p:nvGraphicFramePr>
        <p:xfrm>
          <a:off x="500034" y="3774440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1309</Words>
  <Application>Microsoft Office PowerPoint</Application>
  <PresentationFormat>Bildschirmpräsentation (4:3)</PresentationFormat>
  <Paragraphs>149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 Alignment for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References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207</cp:revision>
  <dcterms:created xsi:type="dcterms:W3CDTF">2016-10-12T12:41:28Z</dcterms:created>
  <dcterms:modified xsi:type="dcterms:W3CDTF">2018-03-22T13:21:31Z</dcterms:modified>
</cp:coreProperties>
</file>