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FB9C1-8B40-4CC0-B17F-85A447CFC106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C9308-7B85-4CAD-8D70-2AB198A1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9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Arial"/>
              <a:buNone/>
            </a:pPr>
            <a:endParaRPr sz="1100" b="0" i="0" u="none" strike="noStrike" cap="none" baseline="0"/>
          </a:p>
        </p:txBody>
      </p:sp>
    </p:spTree>
    <p:extLst>
      <p:ext uri="{BB962C8B-B14F-4D97-AF65-F5344CB8AC3E}">
        <p14:creationId xmlns:p14="http://schemas.microsoft.com/office/powerpoint/2010/main" val="1617586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1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9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9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6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7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24AC-0B89-40BA-8C8F-FE844E3C5B0A}" type="datetimeFigureOut">
              <a:rPr lang="en-US" smtClean="0"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E490C-C51A-404B-8C60-48877A3B2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1396" y="665559"/>
            <a:ext cx="89498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DreamMachine</a:t>
            </a:r>
            <a:endParaRPr lang="en-US" sz="7000" dirty="0" smtClean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1396" y="5241931"/>
            <a:ext cx="10336484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Adam Stephenson, David Liang, Nat Mote</a:t>
            </a:r>
            <a:endParaRPr lang="en-US" sz="45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1396" y="2259449"/>
            <a:ext cx="45825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0" dirty="0" err="1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BoomBot</a:t>
            </a:r>
            <a:endParaRPr lang="en-US" sz="45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6297" y="2567455"/>
            <a:ext cx="108849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Hope you enjoyed the presentation!</a:t>
            </a:r>
            <a:endParaRPr lang="en-US" sz="50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9" y="3870648"/>
            <a:ext cx="1521322" cy="15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19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Introduce Team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36958" y="3518627"/>
            <a:ext cx="55331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 Mote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36958" y="5288120"/>
            <a:ext cx="50527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David Liang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36958" y="1749134"/>
            <a:ext cx="61978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Adam Stephenson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04" name="Picture 8" descr="https://d30y9cdsu7xlg0.cloudfront.net/png/37801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20" y="1127155"/>
            <a:ext cx="1587733" cy="158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xtreme skydi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20" y="2832392"/>
            <a:ext cx="1564677" cy="156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occer player silhouet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73" y="4860605"/>
            <a:ext cx="1171570" cy="135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Motivation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78876" y="3010563"/>
            <a:ext cx="7674108" cy="1147288"/>
            <a:chOff x="1451938" y="1347378"/>
            <a:chExt cx="7674108" cy="1147288"/>
          </a:xfrm>
        </p:grpSpPr>
        <p:sp>
          <p:nvSpPr>
            <p:cNvPr id="8" name="Rectangle 7"/>
            <p:cNvSpPr/>
            <p:nvPr/>
          </p:nvSpPr>
          <p:spPr>
            <a:xfrm>
              <a:off x="2928232" y="1605551"/>
              <a:ext cx="6197814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Good Speakers Not Portable</a:t>
              </a:r>
              <a:endParaRPr lang="en-US" sz="3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0" name="Picture 4" descr="Filled speaker with white detail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1938" y="1347378"/>
              <a:ext cx="1147288" cy="1147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30927" y="1641411"/>
            <a:ext cx="7057368" cy="1243186"/>
            <a:chOff x="1356040" y="2539957"/>
            <a:chExt cx="7057368" cy="1243186"/>
          </a:xfrm>
        </p:grpSpPr>
        <p:sp>
          <p:nvSpPr>
            <p:cNvPr id="10" name="Rectangle 9"/>
            <p:cNvSpPr/>
            <p:nvPr/>
          </p:nvSpPr>
          <p:spPr>
            <a:xfrm>
              <a:off x="2880283" y="2846079"/>
              <a:ext cx="5533125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Everyone Enjoys Music</a:t>
              </a:r>
              <a:endParaRPr lang="en-US" sz="3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2" name="Picture 4" descr="http://www.ezimba.com/work/141204C/ezimba1842848696440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040" y="2539957"/>
              <a:ext cx="1243186" cy="124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878876" y="4564844"/>
            <a:ext cx="6529048" cy="1148377"/>
            <a:chOff x="1424485" y="3799787"/>
            <a:chExt cx="6529048" cy="1148377"/>
          </a:xfrm>
        </p:grpSpPr>
        <p:sp>
          <p:nvSpPr>
            <p:cNvPr id="11" name="Rectangle 10"/>
            <p:cNvSpPr/>
            <p:nvPr/>
          </p:nvSpPr>
          <p:spPr>
            <a:xfrm>
              <a:off x="2900779" y="4058504"/>
              <a:ext cx="5052754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5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Mobility</a:t>
              </a:r>
              <a:r>
                <a:rPr lang="en-US" sz="35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500" dirty="0" smtClean="0">
                  <a:latin typeface="Segoe UI Light" panose="020B0502040204020203" pitchFamily="34" charset="0"/>
                  <a:cs typeface="Segoe UI Light" panose="020B0502040204020203" pitchFamily="34" charset="0"/>
                </a:rPr>
                <a:t>Too Restrictive</a:t>
              </a:r>
              <a:endParaRPr lang="en-US" sz="35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2" name="Picture 4" descr="Sportive whee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4485" y="3799787"/>
              <a:ext cx="1148377" cy="1148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Picture 6" descr="Robot desig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189" y="1659719"/>
            <a:ext cx="24384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8216212" y="4926067"/>
            <a:ext cx="50527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</a:t>
            </a:r>
            <a:r>
              <a:rPr lang="en-US" sz="35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BoomBox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25" y="2269745"/>
            <a:ext cx="1478280" cy="1478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17" y="1815126"/>
            <a:ext cx="2588649" cy="2588649"/>
          </a:xfrm>
          <a:prstGeom prst="rect">
            <a:avLst/>
          </a:prstGeom>
        </p:spPr>
      </p:pic>
      <p:pic>
        <p:nvPicPr>
          <p:cNvPr id="1026" name="Picture 2" descr="http://pictogram-free.com/material/08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48" y="2189167"/>
            <a:ext cx="1716778" cy="171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5626" y="2347161"/>
            <a:ext cx="6399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857421" y="3038409"/>
            <a:ext cx="739929" cy="9147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19986" y="1645938"/>
            <a:ext cx="12394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Fiesta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986" y="4130592"/>
            <a:ext cx="177805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500" dirty="0">
                <a:solidFill>
                  <a:schemeClr val="dk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Location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0" y="4303204"/>
            <a:ext cx="2588649" cy="258864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175622" y="5770400"/>
            <a:ext cx="739929" cy="9147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877050" y="5779547"/>
            <a:ext cx="739929" cy="9147"/>
          </a:xfrm>
          <a:prstGeom prst="straightConnector1">
            <a:avLst/>
          </a:prstGeom>
          <a:ln w="666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04" y="4916855"/>
            <a:ext cx="1521322" cy="152132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Final Demo Storyboard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38" y="4917799"/>
            <a:ext cx="1567741" cy="15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1966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Challenges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1604" y="3894699"/>
            <a:ext cx="55331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Fiducial Tracking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78362" y="2106498"/>
            <a:ext cx="61978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Voice Recognition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2076664"/>
            <a:ext cx="1077758" cy="107775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64270" y="2754312"/>
            <a:ext cx="3111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Difficult Words and Phrases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://graphics.cs.columbia.edu/wiki/lib/exe/fetch.php?w=150&amp;media=markerdata_241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0" y="3954000"/>
            <a:ext cx="964779" cy="96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364270" y="4511234"/>
            <a:ext cx="16802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Plug And Play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8" name="Picture 4" descr="http://www.ezimba.com/work/141204C/ezimba18428486964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82" y="1920134"/>
            <a:ext cx="1390817" cy="139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807392" y="2107051"/>
            <a:ext cx="55331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Music Player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76162" y="2739769"/>
            <a:ext cx="3767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Tracking and Reporting Metadata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07392" y="3942982"/>
            <a:ext cx="55331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Interface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76176" y="4511234"/>
            <a:ext cx="18485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Responsive GUI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53" y="3491691"/>
            <a:ext cx="1821994" cy="18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2" name="Picture 2" descr="Users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90315"/>
            <a:ext cx="1519154" cy="151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230200" y="1834421"/>
            <a:ext cx="55331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Tested With Five Users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4" name="Picture 4" descr="Stopwatch t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90776"/>
            <a:ext cx="1519154" cy="151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30200" y="3534882"/>
            <a:ext cx="55331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Responsive To Commands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6" name="Picture 6" descr="Man rea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67" y="4791237"/>
            <a:ext cx="1369038" cy="168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345479" y="5318045"/>
            <a:ext cx="553312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Easy To Use</a:t>
            </a:r>
            <a:endParaRPr lang="en-US" sz="35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74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6" descr="Robot desig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378" y="1626767"/>
            <a:ext cx="3657151" cy="435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6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Implementation Plans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146" name="Picture 2" descr="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09" y="2160334"/>
            <a:ext cx="3245853" cy="324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882267" y="2641597"/>
            <a:ext cx="61978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 smtClean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World Domination</a:t>
            </a:r>
            <a:endParaRPr lang="en-US" sz="5000" dirty="0"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2267" y="3566311"/>
            <a:ext cx="619781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Just Kidding</a:t>
            </a:r>
            <a:endParaRPr lang="en-US" sz="3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82267" y="4260193"/>
            <a:ext cx="6197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Not Really…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3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250" y="112411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Questions</a:t>
            </a:r>
            <a:endParaRPr lang="en-US" sz="4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3213" y="2091789"/>
            <a:ext cx="1565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905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93</Words>
  <Application>Microsoft Office PowerPoint</Application>
  <PresentationFormat>Widescreen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Segoe UI Black</vt:lpstr>
      <vt:lpstr>Segoe UI Light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Razer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Stephenson</dc:creator>
  <cp:lastModifiedBy>David Liang</cp:lastModifiedBy>
  <cp:revision>11</cp:revision>
  <dcterms:created xsi:type="dcterms:W3CDTF">2014-12-04T03:20:34Z</dcterms:created>
  <dcterms:modified xsi:type="dcterms:W3CDTF">2014-12-04T05:08:40Z</dcterms:modified>
</cp:coreProperties>
</file>