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39" r:id="rId2"/>
  </p:sldMasterIdLst>
  <p:sldIdLst>
    <p:sldId id="256" r:id="rId3"/>
    <p:sldId id="263" r:id="rId4"/>
    <p:sldId id="264" r:id="rId5"/>
    <p:sldId id="265" r:id="rId6"/>
    <p:sldId id="257" r:id="rId7"/>
    <p:sldId id="262" r:id="rId8"/>
    <p:sldId id="258" r:id="rId9"/>
    <p:sldId id="269" r:id="rId10"/>
    <p:sldId id="259" r:id="rId11"/>
    <p:sldId id="261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0D43-FE89-4794-B3B1-00C2FDCAAC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15104B-71AA-4CF1-BA0D-7793AF639EB9}">
      <dgm:prSet/>
      <dgm:spPr/>
      <dgm:t>
        <a:bodyPr/>
        <a:lstStyle/>
        <a:p>
          <a:r>
            <a:rPr lang="en-US"/>
            <a:t>Tổng quan đồ án</a:t>
          </a:r>
        </a:p>
      </dgm:t>
    </dgm:pt>
    <dgm:pt modelId="{96BD366D-62CA-4699-A95E-0B9DDCAAAA57}" type="parTrans" cxnId="{D69A4D46-5DC6-4324-9265-D13978EE3ADF}">
      <dgm:prSet/>
      <dgm:spPr/>
      <dgm:t>
        <a:bodyPr/>
        <a:lstStyle/>
        <a:p>
          <a:endParaRPr lang="en-US"/>
        </a:p>
      </dgm:t>
    </dgm:pt>
    <dgm:pt modelId="{111607C4-549D-4A4F-950E-5B8DB14035A7}" type="sibTrans" cxnId="{D69A4D46-5DC6-4324-9265-D13978EE3ADF}">
      <dgm:prSet/>
      <dgm:spPr/>
      <dgm:t>
        <a:bodyPr/>
        <a:lstStyle/>
        <a:p>
          <a:endParaRPr lang="en-US"/>
        </a:p>
      </dgm:t>
    </dgm:pt>
    <dgm:pt modelId="{AE5E799F-2BCB-4AAD-87C0-5C02DBD173AB}">
      <dgm:prSet/>
      <dgm:spPr/>
      <dgm:t>
        <a:bodyPr/>
        <a:lstStyle/>
        <a:p>
          <a:r>
            <a:rPr lang="en-US"/>
            <a:t>Nội dung thực hiện</a:t>
          </a:r>
        </a:p>
      </dgm:t>
    </dgm:pt>
    <dgm:pt modelId="{665ABB7B-4C93-4855-AF63-2B4FD8B22222}" type="parTrans" cxnId="{3113F461-7663-4218-88C6-231ACB9E2D33}">
      <dgm:prSet/>
      <dgm:spPr/>
      <dgm:t>
        <a:bodyPr/>
        <a:lstStyle/>
        <a:p>
          <a:endParaRPr lang="en-US"/>
        </a:p>
      </dgm:t>
    </dgm:pt>
    <dgm:pt modelId="{4AE14818-F1DB-4221-B27C-58959BD26D15}" type="sibTrans" cxnId="{3113F461-7663-4218-88C6-231ACB9E2D33}">
      <dgm:prSet/>
      <dgm:spPr/>
      <dgm:t>
        <a:bodyPr/>
        <a:lstStyle/>
        <a:p>
          <a:endParaRPr lang="en-US"/>
        </a:p>
      </dgm:t>
    </dgm:pt>
    <dgm:pt modelId="{35929C9B-5FEB-4AB9-81FB-8C136412D118}">
      <dgm:prSet/>
      <dgm:spPr/>
      <dgm:t>
        <a:bodyPr/>
        <a:lstStyle/>
        <a:p>
          <a:r>
            <a:rPr lang="en-US"/>
            <a:t>Kết luận</a:t>
          </a:r>
        </a:p>
      </dgm:t>
    </dgm:pt>
    <dgm:pt modelId="{5D283840-4AC2-4B80-93EB-DBA4AC5CD4BC}" type="parTrans" cxnId="{97969BC7-DA2D-42DE-BF36-2120E2F8F590}">
      <dgm:prSet/>
      <dgm:spPr/>
      <dgm:t>
        <a:bodyPr/>
        <a:lstStyle/>
        <a:p>
          <a:endParaRPr lang="en-US"/>
        </a:p>
      </dgm:t>
    </dgm:pt>
    <dgm:pt modelId="{6561E0D9-414B-4771-B10D-0E7A2CE04503}" type="sibTrans" cxnId="{97969BC7-DA2D-42DE-BF36-2120E2F8F590}">
      <dgm:prSet/>
      <dgm:spPr/>
      <dgm:t>
        <a:bodyPr/>
        <a:lstStyle/>
        <a:p>
          <a:endParaRPr lang="en-US"/>
        </a:p>
      </dgm:t>
    </dgm:pt>
    <dgm:pt modelId="{6BAE9B26-199E-49E3-9494-2046283C943B}" type="pres">
      <dgm:prSet presAssocID="{B72D0D43-FE89-4794-B3B1-00C2FDCAAC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94BBE7-00B7-484B-9E39-A833C6175306}" type="pres">
      <dgm:prSet presAssocID="{B215104B-71AA-4CF1-BA0D-7793AF639EB9}" presName="hierRoot1" presStyleCnt="0"/>
      <dgm:spPr/>
    </dgm:pt>
    <dgm:pt modelId="{057FB095-D887-4329-BF28-31BCE710202C}" type="pres">
      <dgm:prSet presAssocID="{B215104B-71AA-4CF1-BA0D-7793AF639EB9}" presName="composite" presStyleCnt="0"/>
      <dgm:spPr/>
    </dgm:pt>
    <dgm:pt modelId="{89D6BD36-9894-484C-87A3-CBC8429CDC00}" type="pres">
      <dgm:prSet presAssocID="{B215104B-71AA-4CF1-BA0D-7793AF639EB9}" presName="background" presStyleLbl="node0" presStyleIdx="0" presStyleCnt="3"/>
      <dgm:spPr/>
    </dgm:pt>
    <dgm:pt modelId="{1AC17110-D283-4109-B024-CA66A23BE106}" type="pres">
      <dgm:prSet presAssocID="{B215104B-71AA-4CF1-BA0D-7793AF639EB9}" presName="text" presStyleLbl="fgAcc0" presStyleIdx="0" presStyleCnt="3">
        <dgm:presLayoutVars>
          <dgm:chPref val="3"/>
        </dgm:presLayoutVars>
      </dgm:prSet>
      <dgm:spPr/>
    </dgm:pt>
    <dgm:pt modelId="{8D0E2BAE-4C3B-4D64-9E18-87C0EDC57946}" type="pres">
      <dgm:prSet presAssocID="{B215104B-71AA-4CF1-BA0D-7793AF639EB9}" presName="hierChild2" presStyleCnt="0"/>
      <dgm:spPr/>
    </dgm:pt>
    <dgm:pt modelId="{5ED87238-F53F-4C94-9D71-68A290134138}" type="pres">
      <dgm:prSet presAssocID="{AE5E799F-2BCB-4AAD-87C0-5C02DBD173AB}" presName="hierRoot1" presStyleCnt="0"/>
      <dgm:spPr/>
    </dgm:pt>
    <dgm:pt modelId="{28947D63-98A2-4778-82D0-9D516BA163FD}" type="pres">
      <dgm:prSet presAssocID="{AE5E799F-2BCB-4AAD-87C0-5C02DBD173AB}" presName="composite" presStyleCnt="0"/>
      <dgm:spPr/>
    </dgm:pt>
    <dgm:pt modelId="{8E1B3A0A-E6E1-4D4F-A193-62F3975A00D1}" type="pres">
      <dgm:prSet presAssocID="{AE5E799F-2BCB-4AAD-87C0-5C02DBD173AB}" presName="background" presStyleLbl="node0" presStyleIdx="1" presStyleCnt="3"/>
      <dgm:spPr/>
    </dgm:pt>
    <dgm:pt modelId="{08E3A050-33BB-4CB3-9C77-CA8D59B2B555}" type="pres">
      <dgm:prSet presAssocID="{AE5E799F-2BCB-4AAD-87C0-5C02DBD173AB}" presName="text" presStyleLbl="fgAcc0" presStyleIdx="1" presStyleCnt="3">
        <dgm:presLayoutVars>
          <dgm:chPref val="3"/>
        </dgm:presLayoutVars>
      </dgm:prSet>
      <dgm:spPr/>
    </dgm:pt>
    <dgm:pt modelId="{745339AB-C587-46B2-96C6-AD007A41C43A}" type="pres">
      <dgm:prSet presAssocID="{AE5E799F-2BCB-4AAD-87C0-5C02DBD173AB}" presName="hierChild2" presStyleCnt="0"/>
      <dgm:spPr/>
    </dgm:pt>
    <dgm:pt modelId="{D36A86E1-0770-4CA2-8189-155C5EF4E2E7}" type="pres">
      <dgm:prSet presAssocID="{35929C9B-5FEB-4AB9-81FB-8C136412D118}" presName="hierRoot1" presStyleCnt="0"/>
      <dgm:spPr/>
    </dgm:pt>
    <dgm:pt modelId="{AF8492DB-1D0B-4C41-B887-C90E3B94E9CB}" type="pres">
      <dgm:prSet presAssocID="{35929C9B-5FEB-4AB9-81FB-8C136412D118}" presName="composite" presStyleCnt="0"/>
      <dgm:spPr/>
    </dgm:pt>
    <dgm:pt modelId="{C124A8FA-15A2-4801-8919-FA558AFA2BC7}" type="pres">
      <dgm:prSet presAssocID="{35929C9B-5FEB-4AB9-81FB-8C136412D118}" presName="background" presStyleLbl="node0" presStyleIdx="2" presStyleCnt="3"/>
      <dgm:spPr/>
    </dgm:pt>
    <dgm:pt modelId="{3DE083F2-B71A-403D-91DE-33EFFA3D1906}" type="pres">
      <dgm:prSet presAssocID="{35929C9B-5FEB-4AB9-81FB-8C136412D118}" presName="text" presStyleLbl="fgAcc0" presStyleIdx="2" presStyleCnt="3">
        <dgm:presLayoutVars>
          <dgm:chPref val="3"/>
        </dgm:presLayoutVars>
      </dgm:prSet>
      <dgm:spPr/>
    </dgm:pt>
    <dgm:pt modelId="{7A8D4DD5-3E0A-4373-AF07-816D96418B54}" type="pres">
      <dgm:prSet presAssocID="{35929C9B-5FEB-4AB9-81FB-8C136412D118}" presName="hierChild2" presStyleCnt="0"/>
      <dgm:spPr/>
    </dgm:pt>
  </dgm:ptLst>
  <dgm:cxnLst>
    <dgm:cxn modelId="{3113F461-7663-4218-88C6-231ACB9E2D33}" srcId="{B72D0D43-FE89-4794-B3B1-00C2FDCAACD2}" destId="{AE5E799F-2BCB-4AAD-87C0-5C02DBD173AB}" srcOrd="1" destOrd="0" parTransId="{665ABB7B-4C93-4855-AF63-2B4FD8B22222}" sibTransId="{4AE14818-F1DB-4221-B27C-58959BD26D15}"/>
    <dgm:cxn modelId="{781D5142-8BEC-4F91-B341-AD371EC2B298}" type="presOf" srcId="{B215104B-71AA-4CF1-BA0D-7793AF639EB9}" destId="{1AC17110-D283-4109-B024-CA66A23BE106}" srcOrd="0" destOrd="0" presId="urn:microsoft.com/office/officeart/2005/8/layout/hierarchy1"/>
    <dgm:cxn modelId="{D69A4D46-5DC6-4324-9265-D13978EE3ADF}" srcId="{B72D0D43-FE89-4794-B3B1-00C2FDCAACD2}" destId="{B215104B-71AA-4CF1-BA0D-7793AF639EB9}" srcOrd="0" destOrd="0" parTransId="{96BD366D-62CA-4699-A95E-0B9DDCAAAA57}" sibTransId="{111607C4-549D-4A4F-950E-5B8DB14035A7}"/>
    <dgm:cxn modelId="{9E58BC9D-A6BB-42E5-BAA7-EED9EAE4B562}" type="presOf" srcId="{35929C9B-5FEB-4AB9-81FB-8C136412D118}" destId="{3DE083F2-B71A-403D-91DE-33EFFA3D1906}" srcOrd="0" destOrd="0" presId="urn:microsoft.com/office/officeart/2005/8/layout/hierarchy1"/>
    <dgm:cxn modelId="{E7ADE69E-2D1B-4433-8574-BF6E28252E88}" type="presOf" srcId="{B72D0D43-FE89-4794-B3B1-00C2FDCAACD2}" destId="{6BAE9B26-199E-49E3-9494-2046283C943B}" srcOrd="0" destOrd="0" presId="urn:microsoft.com/office/officeart/2005/8/layout/hierarchy1"/>
    <dgm:cxn modelId="{97969BC7-DA2D-42DE-BF36-2120E2F8F590}" srcId="{B72D0D43-FE89-4794-B3B1-00C2FDCAACD2}" destId="{35929C9B-5FEB-4AB9-81FB-8C136412D118}" srcOrd="2" destOrd="0" parTransId="{5D283840-4AC2-4B80-93EB-DBA4AC5CD4BC}" sibTransId="{6561E0D9-414B-4771-B10D-0E7A2CE04503}"/>
    <dgm:cxn modelId="{DC4569E9-62C5-474B-BEE1-685BBB1BBBA3}" type="presOf" srcId="{AE5E799F-2BCB-4AAD-87C0-5C02DBD173AB}" destId="{08E3A050-33BB-4CB3-9C77-CA8D59B2B555}" srcOrd="0" destOrd="0" presId="urn:microsoft.com/office/officeart/2005/8/layout/hierarchy1"/>
    <dgm:cxn modelId="{4E56AE4B-3C06-4B7E-8090-CE8F7933C333}" type="presParOf" srcId="{6BAE9B26-199E-49E3-9494-2046283C943B}" destId="{D594BBE7-00B7-484B-9E39-A833C6175306}" srcOrd="0" destOrd="0" presId="urn:microsoft.com/office/officeart/2005/8/layout/hierarchy1"/>
    <dgm:cxn modelId="{541D59D9-2FE2-433A-A296-57BA177A6B2E}" type="presParOf" srcId="{D594BBE7-00B7-484B-9E39-A833C6175306}" destId="{057FB095-D887-4329-BF28-31BCE710202C}" srcOrd="0" destOrd="0" presId="urn:microsoft.com/office/officeart/2005/8/layout/hierarchy1"/>
    <dgm:cxn modelId="{57CC8B10-15EB-4D0E-ACBA-37D29A001D8E}" type="presParOf" srcId="{057FB095-D887-4329-BF28-31BCE710202C}" destId="{89D6BD36-9894-484C-87A3-CBC8429CDC00}" srcOrd="0" destOrd="0" presId="urn:microsoft.com/office/officeart/2005/8/layout/hierarchy1"/>
    <dgm:cxn modelId="{6B92BBF5-4BF9-4289-AFEA-9DAC8C7B81A6}" type="presParOf" srcId="{057FB095-D887-4329-BF28-31BCE710202C}" destId="{1AC17110-D283-4109-B024-CA66A23BE106}" srcOrd="1" destOrd="0" presId="urn:microsoft.com/office/officeart/2005/8/layout/hierarchy1"/>
    <dgm:cxn modelId="{35FDDA74-F6D5-40DD-8762-6492C337903A}" type="presParOf" srcId="{D594BBE7-00B7-484B-9E39-A833C6175306}" destId="{8D0E2BAE-4C3B-4D64-9E18-87C0EDC57946}" srcOrd="1" destOrd="0" presId="urn:microsoft.com/office/officeart/2005/8/layout/hierarchy1"/>
    <dgm:cxn modelId="{02C914C2-87AD-4957-AF78-EE20CE94CEB3}" type="presParOf" srcId="{6BAE9B26-199E-49E3-9494-2046283C943B}" destId="{5ED87238-F53F-4C94-9D71-68A290134138}" srcOrd="1" destOrd="0" presId="urn:microsoft.com/office/officeart/2005/8/layout/hierarchy1"/>
    <dgm:cxn modelId="{44127BBD-B4ED-46BD-92F8-54FFFD62E713}" type="presParOf" srcId="{5ED87238-F53F-4C94-9D71-68A290134138}" destId="{28947D63-98A2-4778-82D0-9D516BA163FD}" srcOrd="0" destOrd="0" presId="urn:microsoft.com/office/officeart/2005/8/layout/hierarchy1"/>
    <dgm:cxn modelId="{3018F7B4-D3F0-4211-A8CC-D829241A28D5}" type="presParOf" srcId="{28947D63-98A2-4778-82D0-9D516BA163FD}" destId="{8E1B3A0A-E6E1-4D4F-A193-62F3975A00D1}" srcOrd="0" destOrd="0" presId="urn:microsoft.com/office/officeart/2005/8/layout/hierarchy1"/>
    <dgm:cxn modelId="{A0E87A5B-DD6C-4DE6-888E-50AC5870BF06}" type="presParOf" srcId="{28947D63-98A2-4778-82D0-9D516BA163FD}" destId="{08E3A050-33BB-4CB3-9C77-CA8D59B2B555}" srcOrd="1" destOrd="0" presId="urn:microsoft.com/office/officeart/2005/8/layout/hierarchy1"/>
    <dgm:cxn modelId="{9CA9365F-28C5-4819-9C52-2838CCD3149C}" type="presParOf" srcId="{5ED87238-F53F-4C94-9D71-68A290134138}" destId="{745339AB-C587-46B2-96C6-AD007A41C43A}" srcOrd="1" destOrd="0" presId="urn:microsoft.com/office/officeart/2005/8/layout/hierarchy1"/>
    <dgm:cxn modelId="{7949BA9D-287F-484F-9FB9-2C762006CFD9}" type="presParOf" srcId="{6BAE9B26-199E-49E3-9494-2046283C943B}" destId="{D36A86E1-0770-4CA2-8189-155C5EF4E2E7}" srcOrd="2" destOrd="0" presId="urn:microsoft.com/office/officeart/2005/8/layout/hierarchy1"/>
    <dgm:cxn modelId="{30A6D657-ADE7-4333-9E15-9D9DFA4C38F8}" type="presParOf" srcId="{D36A86E1-0770-4CA2-8189-155C5EF4E2E7}" destId="{AF8492DB-1D0B-4C41-B887-C90E3B94E9CB}" srcOrd="0" destOrd="0" presId="urn:microsoft.com/office/officeart/2005/8/layout/hierarchy1"/>
    <dgm:cxn modelId="{B933B02A-11A8-4A02-BF63-C9D7D7AC7C20}" type="presParOf" srcId="{AF8492DB-1D0B-4C41-B887-C90E3B94E9CB}" destId="{C124A8FA-15A2-4801-8919-FA558AFA2BC7}" srcOrd="0" destOrd="0" presId="urn:microsoft.com/office/officeart/2005/8/layout/hierarchy1"/>
    <dgm:cxn modelId="{68CAFE34-E22C-4965-9F98-92CC0FB15D38}" type="presParOf" srcId="{AF8492DB-1D0B-4C41-B887-C90E3B94E9CB}" destId="{3DE083F2-B71A-403D-91DE-33EFFA3D1906}" srcOrd="1" destOrd="0" presId="urn:microsoft.com/office/officeart/2005/8/layout/hierarchy1"/>
    <dgm:cxn modelId="{C7642006-0CA9-4C16-B355-BC24B7226238}" type="presParOf" srcId="{D36A86E1-0770-4CA2-8189-155C5EF4E2E7}" destId="{7A8D4DD5-3E0A-4373-AF07-816D96418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2D7FC9-E72D-46FB-BFF7-56E4209AB70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EEA572-507E-47F2-8C44-320024048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Thiết kế database</a:t>
          </a:r>
        </a:p>
      </dgm:t>
    </dgm:pt>
    <dgm:pt modelId="{A4A74409-CE01-4957-A374-C113278EFC51}" type="parTrans" cxnId="{68391569-1307-433C-8C43-37A57C2BCBFE}">
      <dgm:prSet/>
      <dgm:spPr/>
      <dgm:t>
        <a:bodyPr/>
        <a:lstStyle/>
        <a:p>
          <a:endParaRPr lang="en-US"/>
        </a:p>
      </dgm:t>
    </dgm:pt>
    <dgm:pt modelId="{8DB21942-90B7-4FCD-8B7C-E70FA6C998DD}" type="sibTrans" cxnId="{68391569-1307-433C-8C43-37A57C2BCBFE}">
      <dgm:prSet/>
      <dgm:spPr/>
      <dgm:t>
        <a:bodyPr/>
        <a:lstStyle/>
        <a:p>
          <a:endParaRPr lang="en-US"/>
        </a:p>
      </dgm:t>
    </dgm:pt>
    <dgm:pt modelId="{EEAC0317-7AAB-4F5D-B08F-E47A09ED0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Lập trình backend</a:t>
          </a:r>
        </a:p>
      </dgm:t>
    </dgm:pt>
    <dgm:pt modelId="{CEA38DA6-A80B-4028-8F8E-7585860980C5}" type="parTrans" cxnId="{EB4C4E67-EC4E-4473-9C0B-4318B04DC273}">
      <dgm:prSet/>
      <dgm:spPr/>
      <dgm:t>
        <a:bodyPr/>
        <a:lstStyle/>
        <a:p>
          <a:endParaRPr lang="en-US"/>
        </a:p>
      </dgm:t>
    </dgm:pt>
    <dgm:pt modelId="{9B78047B-BEE9-4CE7-BD90-BAB017F1EEFC}" type="sibTrans" cxnId="{EB4C4E67-EC4E-4473-9C0B-4318B04DC273}">
      <dgm:prSet/>
      <dgm:spPr/>
      <dgm:t>
        <a:bodyPr/>
        <a:lstStyle/>
        <a:p>
          <a:endParaRPr lang="en-US"/>
        </a:p>
      </dgm:t>
    </dgm:pt>
    <dgm:pt modelId="{351536C0-9E58-4A58-9810-C1E8FEBF9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Lập trình frontend</a:t>
          </a:r>
        </a:p>
      </dgm:t>
    </dgm:pt>
    <dgm:pt modelId="{51AC1F40-0212-46F1-9919-A67804BF2492}" type="parTrans" cxnId="{DFD4F31E-FCA6-48C0-93EF-8424E0CA56CC}">
      <dgm:prSet/>
      <dgm:spPr/>
      <dgm:t>
        <a:bodyPr/>
        <a:lstStyle/>
        <a:p>
          <a:endParaRPr lang="en-US"/>
        </a:p>
      </dgm:t>
    </dgm:pt>
    <dgm:pt modelId="{7D125BED-A287-4DE4-AFA9-BC03A7AE8EDD}" type="sibTrans" cxnId="{DFD4F31E-FCA6-48C0-93EF-8424E0CA56CC}">
      <dgm:prSet/>
      <dgm:spPr/>
      <dgm:t>
        <a:bodyPr/>
        <a:lstStyle/>
        <a:p>
          <a:endParaRPr lang="en-US"/>
        </a:p>
      </dgm:t>
    </dgm:pt>
    <dgm:pt modelId="{82A567FB-8ACA-471D-B422-AE79C9BF0842}" type="pres">
      <dgm:prSet presAssocID="{AC2D7FC9-E72D-46FB-BFF7-56E4209AB708}" presName="root" presStyleCnt="0">
        <dgm:presLayoutVars>
          <dgm:dir/>
          <dgm:resizeHandles val="exact"/>
        </dgm:presLayoutVars>
      </dgm:prSet>
      <dgm:spPr/>
    </dgm:pt>
    <dgm:pt modelId="{D13B0A5D-231F-41D6-B79F-57FEF55F8AFB}" type="pres">
      <dgm:prSet presAssocID="{54EEA572-507E-47F2-8C44-320024048DBC}" presName="compNode" presStyleCnt="0"/>
      <dgm:spPr/>
    </dgm:pt>
    <dgm:pt modelId="{60C09894-F35C-4EC1-8043-045F0D10E07A}" type="pres">
      <dgm:prSet presAssocID="{54EEA572-507E-47F2-8C44-320024048D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23E039-DC1A-41FE-A846-F929B775D5FA}" type="pres">
      <dgm:prSet presAssocID="{54EEA572-507E-47F2-8C44-320024048DBC}" presName="spaceRect" presStyleCnt="0"/>
      <dgm:spPr/>
    </dgm:pt>
    <dgm:pt modelId="{1F14070C-F531-4173-AA6B-AFA240C5721E}" type="pres">
      <dgm:prSet presAssocID="{54EEA572-507E-47F2-8C44-320024048DBC}" presName="textRect" presStyleLbl="revTx" presStyleIdx="0" presStyleCnt="3">
        <dgm:presLayoutVars>
          <dgm:chMax val="1"/>
          <dgm:chPref val="1"/>
        </dgm:presLayoutVars>
      </dgm:prSet>
      <dgm:spPr/>
    </dgm:pt>
    <dgm:pt modelId="{B9076BA2-942C-414F-BECC-4C307FC483D9}" type="pres">
      <dgm:prSet presAssocID="{8DB21942-90B7-4FCD-8B7C-E70FA6C998DD}" presName="sibTrans" presStyleCnt="0"/>
      <dgm:spPr/>
    </dgm:pt>
    <dgm:pt modelId="{DEF18748-9D56-4A95-BA6B-FCDE02F99185}" type="pres">
      <dgm:prSet presAssocID="{EEAC0317-7AAB-4F5D-B08F-E47A09ED0F18}" presName="compNode" presStyleCnt="0"/>
      <dgm:spPr/>
    </dgm:pt>
    <dgm:pt modelId="{89B0504E-3F68-4032-A0EC-B615002ADF30}" type="pres">
      <dgm:prSet presAssocID="{EEAC0317-7AAB-4F5D-B08F-E47A09ED0F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B60C3BA-7939-43A3-B460-9E23334A9CAC}" type="pres">
      <dgm:prSet presAssocID="{EEAC0317-7AAB-4F5D-B08F-E47A09ED0F18}" presName="spaceRect" presStyleCnt="0"/>
      <dgm:spPr/>
    </dgm:pt>
    <dgm:pt modelId="{6997EF45-F0B3-4C36-9B77-A68AE5BE04DB}" type="pres">
      <dgm:prSet presAssocID="{EEAC0317-7AAB-4F5D-B08F-E47A09ED0F18}" presName="textRect" presStyleLbl="revTx" presStyleIdx="1" presStyleCnt="3">
        <dgm:presLayoutVars>
          <dgm:chMax val="1"/>
          <dgm:chPref val="1"/>
        </dgm:presLayoutVars>
      </dgm:prSet>
      <dgm:spPr/>
    </dgm:pt>
    <dgm:pt modelId="{5A096727-07C7-48B6-8969-69DDB37259C0}" type="pres">
      <dgm:prSet presAssocID="{9B78047B-BEE9-4CE7-BD90-BAB017F1EEFC}" presName="sibTrans" presStyleCnt="0"/>
      <dgm:spPr/>
    </dgm:pt>
    <dgm:pt modelId="{2C7B0C8E-0686-4510-B299-48A989E480CA}" type="pres">
      <dgm:prSet presAssocID="{351536C0-9E58-4A58-9810-C1E8FEBF96C1}" presName="compNode" presStyleCnt="0"/>
      <dgm:spPr/>
    </dgm:pt>
    <dgm:pt modelId="{7710C572-1EDA-46A6-B7AE-4367AAABEFBF}" type="pres">
      <dgm:prSet presAssocID="{351536C0-9E58-4A58-9810-C1E8FEBF96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0BB206-0D1F-461C-9E54-0414431AE4A4}" type="pres">
      <dgm:prSet presAssocID="{351536C0-9E58-4A58-9810-C1E8FEBF96C1}" presName="spaceRect" presStyleCnt="0"/>
      <dgm:spPr/>
    </dgm:pt>
    <dgm:pt modelId="{17203D25-AA6B-4A09-AE17-DB00C63B1D76}" type="pres">
      <dgm:prSet presAssocID="{351536C0-9E58-4A58-9810-C1E8FEBF96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D4F31E-FCA6-48C0-93EF-8424E0CA56CC}" srcId="{AC2D7FC9-E72D-46FB-BFF7-56E4209AB708}" destId="{351536C0-9E58-4A58-9810-C1E8FEBF96C1}" srcOrd="2" destOrd="0" parTransId="{51AC1F40-0212-46F1-9919-A67804BF2492}" sibTransId="{7D125BED-A287-4DE4-AFA9-BC03A7AE8EDD}"/>
    <dgm:cxn modelId="{FF9DBE63-9376-4D06-A2A4-B2535759E92D}" type="presOf" srcId="{AC2D7FC9-E72D-46FB-BFF7-56E4209AB708}" destId="{82A567FB-8ACA-471D-B422-AE79C9BF0842}" srcOrd="0" destOrd="0" presId="urn:microsoft.com/office/officeart/2018/2/layout/IconLabelList"/>
    <dgm:cxn modelId="{27B0B265-59C1-49F0-A85D-999567AD3336}" type="presOf" srcId="{EEAC0317-7AAB-4F5D-B08F-E47A09ED0F18}" destId="{6997EF45-F0B3-4C36-9B77-A68AE5BE04DB}" srcOrd="0" destOrd="0" presId="urn:microsoft.com/office/officeart/2018/2/layout/IconLabelList"/>
    <dgm:cxn modelId="{EB4C4E67-EC4E-4473-9C0B-4318B04DC273}" srcId="{AC2D7FC9-E72D-46FB-BFF7-56E4209AB708}" destId="{EEAC0317-7AAB-4F5D-B08F-E47A09ED0F18}" srcOrd="1" destOrd="0" parTransId="{CEA38DA6-A80B-4028-8F8E-7585860980C5}" sibTransId="{9B78047B-BEE9-4CE7-BD90-BAB017F1EEFC}"/>
    <dgm:cxn modelId="{68391569-1307-433C-8C43-37A57C2BCBFE}" srcId="{AC2D7FC9-E72D-46FB-BFF7-56E4209AB708}" destId="{54EEA572-507E-47F2-8C44-320024048DBC}" srcOrd="0" destOrd="0" parTransId="{A4A74409-CE01-4957-A374-C113278EFC51}" sibTransId="{8DB21942-90B7-4FCD-8B7C-E70FA6C998DD}"/>
    <dgm:cxn modelId="{5B615672-DF92-461D-B22F-47575E52BCA5}" type="presOf" srcId="{54EEA572-507E-47F2-8C44-320024048DBC}" destId="{1F14070C-F531-4173-AA6B-AFA240C5721E}" srcOrd="0" destOrd="0" presId="urn:microsoft.com/office/officeart/2018/2/layout/IconLabelList"/>
    <dgm:cxn modelId="{A154B199-1BB3-4B9A-9AF8-B22469D0DEDD}" type="presOf" srcId="{351536C0-9E58-4A58-9810-C1E8FEBF96C1}" destId="{17203D25-AA6B-4A09-AE17-DB00C63B1D76}" srcOrd="0" destOrd="0" presId="urn:microsoft.com/office/officeart/2018/2/layout/IconLabelList"/>
    <dgm:cxn modelId="{25EC7FAF-2A14-424C-9A5C-8EDBA1B7B31A}" type="presParOf" srcId="{82A567FB-8ACA-471D-B422-AE79C9BF0842}" destId="{D13B0A5D-231F-41D6-B79F-57FEF55F8AFB}" srcOrd="0" destOrd="0" presId="urn:microsoft.com/office/officeart/2018/2/layout/IconLabelList"/>
    <dgm:cxn modelId="{28F53234-FD90-4075-B4E3-EAFFE9191324}" type="presParOf" srcId="{D13B0A5D-231F-41D6-B79F-57FEF55F8AFB}" destId="{60C09894-F35C-4EC1-8043-045F0D10E07A}" srcOrd="0" destOrd="0" presId="urn:microsoft.com/office/officeart/2018/2/layout/IconLabelList"/>
    <dgm:cxn modelId="{241877D9-91D5-4992-8BA2-83CD88374755}" type="presParOf" srcId="{D13B0A5D-231F-41D6-B79F-57FEF55F8AFB}" destId="{1923E039-DC1A-41FE-A846-F929B775D5FA}" srcOrd="1" destOrd="0" presId="urn:microsoft.com/office/officeart/2018/2/layout/IconLabelList"/>
    <dgm:cxn modelId="{A05AC472-A1CC-4EB5-A7AF-E8C95EF9A82F}" type="presParOf" srcId="{D13B0A5D-231F-41D6-B79F-57FEF55F8AFB}" destId="{1F14070C-F531-4173-AA6B-AFA240C5721E}" srcOrd="2" destOrd="0" presId="urn:microsoft.com/office/officeart/2018/2/layout/IconLabelList"/>
    <dgm:cxn modelId="{E3A20BC6-0C4C-4880-A763-B1214DB59B89}" type="presParOf" srcId="{82A567FB-8ACA-471D-B422-AE79C9BF0842}" destId="{B9076BA2-942C-414F-BECC-4C307FC483D9}" srcOrd="1" destOrd="0" presId="urn:microsoft.com/office/officeart/2018/2/layout/IconLabelList"/>
    <dgm:cxn modelId="{6CC59FCC-E783-4FC8-A0F6-FF063F5546DF}" type="presParOf" srcId="{82A567FB-8ACA-471D-B422-AE79C9BF0842}" destId="{DEF18748-9D56-4A95-BA6B-FCDE02F99185}" srcOrd="2" destOrd="0" presId="urn:microsoft.com/office/officeart/2018/2/layout/IconLabelList"/>
    <dgm:cxn modelId="{D6206DE2-DA8D-47BB-8A1C-5766411B49DE}" type="presParOf" srcId="{DEF18748-9D56-4A95-BA6B-FCDE02F99185}" destId="{89B0504E-3F68-4032-A0EC-B615002ADF30}" srcOrd="0" destOrd="0" presId="urn:microsoft.com/office/officeart/2018/2/layout/IconLabelList"/>
    <dgm:cxn modelId="{1B2012F4-53CE-4FED-A26A-A0BFD2BBCAB8}" type="presParOf" srcId="{DEF18748-9D56-4A95-BA6B-FCDE02F99185}" destId="{FB60C3BA-7939-43A3-B460-9E23334A9CAC}" srcOrd="1" destOrd="0" presId="urn:microsoft.com/office/officeart/2018/2/layout/IconLabelList"/>
    <dgm:cxn modelId="{786F8874-D68D-4381-803A-95C39D750B43}" type="presParOf" srcId="{DEF18748-9D56-4A95-BA6B-FCDE02F99185}" destId="{6997EF45-F0B3-4C36-9B77-A68AE5BE04DB}" srcOrd="2" destOrd="0" presId="urn:microsoft.com/office/officeart/2018/2/layout/IconLabelList"/>
    <dgm:cxn modelId="{F822CE78-FE49-4F25-B1B9-4E9A800D8F76}" type="presParOf" srcId="{82A567FB-8ACA-471D-B422-AE79C9BF0842}" destId="{5A096727-07C7-48B6-8969-69DDB37259C0}" srcOrd="3" destOrd="0" presId="urn:microsoft.com/office/officeart/2018/2/layout/IconLabelList"/>
    <dgm:cxn modelId="{8B044E32-AEA7-4E5D-9359-C12210164A74}" type="presParOf" srcId="{82A567FB-8ACA-471D-B422-AE79C9BF0842}" destId="{2C7B0C8E-0686-4510-B299-48A989E480CA}" srcOrd="4" destOrd="0" presId="urn:microsoft.com/office/officeart/2018/2/layout/IconLabelList"/>
    <dgm:cxn modelId="{BEE11CBD-91B4-4AAD-B9E2-6AC58BD7667B}" type="presParOf" srcId="{2C7B0C8E-0686-4510-B299-48A989E480CA}" destId="{7710C572-1EDA-46A6-B7AE-4367AAABEFBF}" srcOrd="0" destOrd="0" presId="urn:microsoft.com/office/officeart/2018/2/layout/IconLabelList"/>
    <dgm:cxn modelId="{DEE44838-3D6C-4136-B4CE-51126121E0C2}" type="presParOf" srcId="{2C7B0C8E-0686-4510-B299-48A989E480CA}" destId="{F80BB206-0D1F-461C-9E54-0414431AE4A4}" srcOrd="1" destOrd="0" presId="urn:microsoft.com/office/officeart/2018/2/layout/IconLabelList"/>
    <dgm:cxn modelId="{6E753148-24A1-4F80-B6FC-F0F80D7A5409}" type="presParOf" srcId="{2C7B0C8E-0686-4510-B299-48A989E480CA}" destId="{17203D25-AA6B-4A09-AE17-DB00C63B1D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427C56-DF6A-4E25-AA1C-96EC52D5A3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0542B2-8957-4DD4-A638-A461EDF24882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4B24EB0B-DE23-42A5-80C6-85A90C040748}" type="parTrans" cxnId="{F1BB61A9-1B6D-407F-ABFC-C51F3F52193D}">
      <dgm:prSet/>
      <dgm:spPr/>
      <dgm:t>
        <a:bodyPr/>
        <a:lstStyle/>
        <a:p>
          <a:endParaRPr lang="en-US"/>
        </a:p>
      </dgm:t>
    </dgm:pt>
    <dgm:pt modelId="{BFF56008-DCD9-4F64-AA6D-89A925A5E434}" type="sibTrans" cxnId="{F1BB61A9-1B6D-407F-ABFC-C51F3F52193D}">
      <dgm:prSet/>
      <dgm:spPr/>
      <dgm:t>
        <a:bodyPr/>
        <a:lstStyle/>
        <a:p>
          <a:endParaRPr lang="en-US"/>
        </a:p>
      </dgm:t>
    </dgm:pt>
    <dgm:pt modelId="{808AA2C7-4A64-4B96-BA2E-3DCF1FD44533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77CFD7A4-5BB0-4E03-96C0-D5F412A316EB}" type="parTrans" cxnId="{BCD22252-BBAF-4E72-B4DE-84FF704E41A8}">
      <dgm:prSet/>
      <dgm:spPr/>
      <dgm:t>
        <a:bodyPr/>
        <a:lstStyle/>
        <a:p>
          <a:endParaRPr lang="en-US"/>
        </a:p>
      </dgm:t>
    </dgm:pt>
    <dgm:pt modelId="{D37B3B45-2A55-41EF-B7A1-AD86F2FA7075}" type="sibTrans" cxnId="{BCD22252-BBAF-4E72-B4DE-84FF704E41A8}">
      <dgm:prSet/>
      <dgm:spPr/>
      <dgm:t>
        <a:bodyPr/>
        <a:lstStyle/>
        <a:p>
          <a:endParaRPr lang="en-US"/>
        </a:p>
      </dgm:t>
    </dgm:pt>
    <dgm:pt modelId="{4B6D8F2F-7821-4320-B546-2414AE910069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2AC0E503-354E-4FD5-9384-3B7CB6E03C7F}" type="parTrans" cxnId="{D3EF6CB9-145B-4377-97E0-261C00B15E8A}">
      <dgm:prSet/>
      <dgm:spPr/>
      <dgm:t>
        <a:bodyPr/>
        <a:lstStyle/>
        <a:p>
          <a:endParaRPr lang="en-US"/>
        </a:p>
      </dgm:t>
    </dgm:pt>
    <dgm:pt modelId="{9E9CA392-0EF2-4711-A0C3-FF147CBB1892}" type="sibTrans" cxnId="{D3EF6CB9-145B-4377-97E0-261C00B15E8A}">
      <dgm:prSet/>
      <dgm:spPr/>
      <dgm:t>
        <a:bodyPr/>
        <a:lstStyle/>
        <a:p>
          <a:endParaRPr lang="en-US"/>
        </a:p>
      </dgm:t>
    </dgm:pt>
    <dgm:pt modelId="{F9FB6896-05DA-46F6-9D4D-340319BC611D}">
      <dgm:prSet phldrT="[Text]"/>
      <dgm:spPr/>
      <dgm:t>
        <a:bodyPr/>
        <a:lstStyle/>
        <a:p>
          <a:r>
            <a:rPr lang="en-US" dirty="0"/>
            <a:t>Repository</a:t>
          </a:r>
        </a:p>
      </dgm:t>
    </dgm:pt>
    <dgm:pt modelId="{F3371B7F-677A-4F12-8124-70454A841D76}" type="parTrans" cxnId="{DC7723BF-1470-4DAE-801D-54F1ECF56377}">
      <dgm:prSet/>
      <dgm:spPr/>
      <dgm:t>
        <a:bodyPr/>
        <a:lstStyle/>
        <a:p>
          <a:endParaRPr lang="en-US"/>
        </a:p>
      </dgm:t>
    </dgm:pt>
    <dgm:pt modelId="{461ADF83-A119-49A3-BB7A-7F313568CE3B}" type="sibTrans" cxnId="{DC7723BF-1470-4DAE-801D-54F1ECF56377}">
      <dgm:prSet/>
      <dgm:spPr/>
      <dgm:t>
        <a:bodyPr/>
        <a:lstStyle/>
        <a:p>
          <a:endParaRPr lang="en-US"/>
        </a:p>
      </dgm:t>
    </dgm:pt>
    <dgm:pt modelId="{E70989DD-2FDD-4F1C-8323-099F8824F51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4BD4E492-9F5E-4206-9DE4-1CEF952AA6F9}" type="parTrans" cxnId="{F5A61415-A31E-46B8-91C4-2056889D54FB}">
      <dgm:prSet/>
      <dgm:spPr/>
      <dgm:t>
        <a:bodyPr/>
        <a:lstStyle/>
        <a:p>
          <a:endParaRPr lang="en-US"/>
        </a:p>
      </dgm:t>
    </dgm:pt>
    <dgm:pt modelId="{0CAA5670-19E5-4028-9959-9DDB21E8A069}" type="sibTrans" cxnId="{F5A61415-A31E-46B8-91C4-2056889D54FB}">
      <dgm:prSet/>
      <dgm:spPr/>
      <dgm:t>
        <a:bodyPr/>
        <a:lstStyle/>
        <a:p>
          <a:endParaRPr lang="en-US"/>
        </a:p>
      </dgm:t>
    </dgm:pt>
    <dgm:pt modelId="{5DF09D93-92FE-4281-9639-2C2725AA4E2D}" type="pres">
      <dgm:prSet presAssocID="{E0427C56-DF6A-4E25-AA1C-96EC52D5A318}" presName="Name0" presStyleCnt="0">
        <dgm:presLayoutVars>
          <dgm:dir/>
          <dgm:resizeHandles val="exact"/>
        </dgm:presLayoutVars>
      </dgm:prSet>
      <dgm:spPr/>
    </dgm:pt>
    <dgm:pt modelId="{4F48EEF8-FD2F-415E-9355-5B49C744F41B}" type="pres">
      <dgm:prSet presAssocID="{140542B2-8957-4DD4-A638-A461EDF24882}" presName="node" presStyleLbl="node1" presStyleIdx="0" presStyleCnt="5">
        <dgm:presLayoutVars>
          <dgm:bulletEnabled val="1"/>
        </dgm:presLayoutVars>
      </dgm:prSet>
      <dgm:spPr/>
    </dgm:pt>
    <dgm:pt modelId="{0C95F34A-14DA-4218-9E14-228E81835632}" type="pres">
      <dgm:prSet presAssocID="{BFF56008-DCD9-4F64-AA6D-89A925A5E434}" presName="sibTrans" presStyleLbl="sibTrans2D1" presStyleIdx="0" presStyleCnt="4" custScaleX="174873"/>
      <dgm:spPr>
        <a:prstGeom prst="leftRightArrow">
          <a:avLst/>
        </a:prstGeom>
      </dgm:spPr>
    </dgm:pt>
    <dgm:pt modelId="{703B62F0-213F-4584-A477-07F4CD0BA288}" type="pres">
      <dgm:prSet presAssocID="{BFF56008-DCD9-4F64-AA6D-89A925A5E434}" presName="connectorText" presStyleLbl="sibTrans2D1" presStyleIdx="0" presStyleCnt="4"/>
      <dgm:spPr/>
    </dgm:pt>
    <dgm:pt modelId="{FFDDA9DC-86C2-43CF-8525-D749DA85C06C}" type="pres">
      <dgm:prSet presAssocID="{808AA2C7-4A64-4B96-BA2E-3DCF1FD44533}" presName="node" presStyleLbl="node1" presStyleIdx="1" presStyleCnt="5">
        <dgm:presLayoutVars>
          <dgm:bulletEnabled val="1"/>
        </dgm:presLayoutVars>
      </dgm:prSet>
      <dgm:spPr/>
    </dgm:pt>
    <dgm:pt modelId="{0A8B42BB-996D-4EEA-879A-C141F12DF8EE}" type="pres">
      <dgm:prSet presAssocID="{D37B3B45-2A55-41EF-B7A1-AD86F2FA7075}" presName="sibTrans" presStyleLbl="sibTrans2D1" presStyleIdx="1" presStyleCnt="4" custScaleX="177468"/>
      <dgm:spPr>
        <a:prstGeom prst="leftRightArrow">
          <a:avLst/>
        </a:prstGeom>
      </dgm:spPr>
    </dgm:pt>
    <dgm:pt modelId="{9DE4E4BE-24D0-4F3F-B001-E1FD7EFC43FA}" type="pres">
      <dgm:prSet presAssocID="{D37B3B45-2A55-41EF-B7A1-AD86F2FA7075}" presName="connectorText" presStyleLbl="sibTrans2D1" presStyleIdx="1" presStyleCnt="4"/>
      <dgm:spPr/>
    </dgm:pt>
    <dgm:pt modelId="{CC85695D-2D37-414D-85A4-BB51EC436C13}" type="pres">
      <dgm:prSet presAssocID="{4B6D8F2F-7821-4320-B546-2414AE910069}" presName="node" presStyleLbl="node1" presStyleIdx="2" presStyleCnt="5">
        <dgm:presLayoutVars>
          <dgm:bulletEnabled val="1"/>
        </dgm:presLayoutVars>
      </dgm:prSet>
      <dgm:spPr/>
    </dgm:pt>
    <dgm:pt modelId="{1994318D-6905-4450-9463-040B05E1A7FF}" type="pres">
      <dgm:prSet presAssocID="{9E9CA392-0EF2-4711-A0C3-FF147CBB1892}" presName="sibTrans" presStyleLbl="sibTrans2D1" presStyleIdx="2" presStyleCnt="4" custScaleX="183311"/>
      <dgm:spPr>
        <a:prstGeom prst="leftRightArrow">
          <a:avLst/>
        </a:prstGeom>
      </dgm:spPr>
    </dgm:pt>
    <dgm:pt modelId="{DCE485F6-574B-4CFC-9545-01E392EB9A19}" type="pres">
      <dgm:prSet presAssocID="{9E9CA392-0EF2-4711-A0C3-FF147CBB1892}" presName="connectorText" presStyleLbl="sibTrans2D1" presStyleIdx="2" presStyleCnt="4"/>
      <dgm:spPr/>
    </dgm:pt>
    <dgm:pt modelId="{7BD7A91F-E1CB-4310-BF78-CA92CE2EE3F5}" type="pres">
      <dgm:prSet presAssocID="{F9FB6896-05DA-46F6-9D4D-340319BC611D}" presName="node" presStyleLbl="node1" presStyleIdx="3" presStyleCnt="5">
        <dgm:presLayoutVars>
          <dgm:bulletEnabled val="1"/>
        </dgm:presLayoutVars>
      </dgm:prSet>
      <dgm:spPr/>
    </dgm:pt>
    <dgm:pt modelId="{EDBFDEAC-6F19-4AB3-A714-7D8E3E2D24F3}" type="pres">
      <dgm:prSet presAssocID="{461ADF83-A119-49A3-BB7A-7F313568CE3B}" presName="sibTrans" presStyleLbl="sibTrans2D1" presStyleIdx="3" presStyleCnt="4" custScaleX="166227"/>
      <dgm:spPr>
        <a:prstGeom prst="leftRightArrow">
          <a:avLst/>
        </a:prstGeom>
      </dgm:spPr>
    </dgm:pt>
    <dgm:pt modelId="{4BC646A5-30E7-4E43-B172-CADBD9D0BC33}" type="pres">
      <dgm:prSet presAssocID="{461ADF83-A119-49A3-BB7A-7F313568CE3B}" presName="connectorText" presStyleLbl="sibTrans2D1" presStyleIdx="3" presStyleCnt="4"/>
      <dgm:spPr/>
    </dgm:pt>
    <dgm:pt modelId="{0DA31E61-1E3F-40B6-9276-FE77662EFE05}" type="pres">
      <dgm:prSet presAssocID="{E70989DD-2FDD-4F1C-8323-099F8824F51F}" presName="node" presStyleLbl="node1" presStyleIdx="4" presStyleCnt="5">
        <dgm:presLayoutVars>
          <dgm:bulletEnabled val="1"/>
        </dgm:presLayoutVars>
      </dgm:prSet>
      <dgm:spPr/>
    </dgm:pt>
  </dgm:ptLst>
  <dgm:cxnLst>
    <dgm:cxn modelId="{F5A61415-A31E-46B8-91C4-2056889D54FB}" srcId="{E0427C56-DF6A-4E25-AA1C-96EC52D5A318}" destId="{E70989DD-2FDD-4F1C-8323-099F8824F51F}" srcOrd="4" destOrd="0" parTransId="{4BD4E492-9F5E-4206-9DE4-1CEF952AA6F9}" sibTransId="{0CAA5670-19E5-4028-9959-9DDB21E8A069}"/>
    <dgm:cxn modelId="{2BE44731-F17B-4A38-A6DD-4E84823B5F89}" type="presOf" srcId="{F9FB6896-05DA-46F6-9D4D-340319BC611D}" destId="{7BD7A91F-E1CB-4310-BF78-CA92CE2EE3F5}" srcOrd="0" destOrd="0" presId="urn:microsoft.com/office/officeart/2005/8/layout/process1"/>
    <dgm:cxn modelId="{614C753A-E0F3-475D-9B72-7ED42360CD42}" type="presOf" srcId="{4B6D8F2F-7821-4320-B546-2414AE910069}" destId="{CC85695D-2D37-414D-85A4-BB51EC436C13}" srcOrd="0" destOrd="0" presId="urn:microsoft.com/office/officeart/2005/8/layout/process1"/>
    <dgm:cxn modelId="{EB20C546-C6B3-4528-9767-4B64F8FD00DD}" type="presOf" srcId="{E70989DD-2FDD-4F1C-8323-099F8824F51F}" destId="{0DA31E61-1E3F-40B6-9276-FE77662EFE05}" srcOrd="0" destOrd="0" presId="urn:microsoft.com/office/officeart/2005/8/layout/process1"/>
    <dgm:cxn modelId="{8A18C646-ADD7-4943-99FB-B9AD200F6370}" type="presOf" srcId="{9E9CA392-0EF2-4711-A0C3-FF147CBB1892}" destId="{DCE485F6-574B-4CFC-9545-01E392EB9A19}" srcOrd="1" destOrd="0" presId="urn:microsoft.com/office/officeart/2005/8/layout/process1"/>
    <dgm:cxn modelId="{BCD22252-BBAF-4E72-B4DE-84FF704E41A8}" srcId="{E0427C56-DF6A-4E25-AA1C-96EC52D5A318}" destId="{808AA2C7-4A64-4B96-BA2E-3DCF1FD44533}" srcOrd="1" destOrd="0" parTransId="{77CFD7A4-5BB0-4E03-96C0-D5F412A316EB}" sibTransId="{D37B3B45-2A55-41EF-B7A1-AD86F2FA7075}"/>
    <dgm:cxn modelId="{E0F03576-327F-4D8C-B5FB-43064738215A}" type="presOf" srcId="{140542B2-8957-4DD4-A638-A461EDF24882}" destId="{4F48EEF8-FD2F-415E-9355-5B49C744F41B}" srcOrd="0" destOrd="0" presId="urn:microsoft.com/office/officeart/2005/8/layout/process1"/>
    <dgm:cxn modelId="{0BE4AB77-EA74-4433-A309-B665209117F2}" type="presOf" srcId="{461ADF83-A119-49A3-BB7A-7F313568CE3B}" destId="{4BC646A5-30E7-4E43-B172-CADBD9D0BC33}" srcOrd="1" destOrd="0" presId="urn:microsoft.com/office/officeart/2005/8/layout/process1"/>
    <dgm:cxn modelId="{6496BA7D-1DA1-4C28-B546-897A0A7F2E09}" type="presOf" srcId="{9E9CA392-0EF2-4711-A0C3-FF147CBB1892}" destId="{1994318D-6905-4450-9463-040B05E1A7FF}" srcOrd="0" destOrd="0" presId="urn:microsoft.com/office/officeart/2005/8/layout/process1"/>
    <dgm:cxn modelId="{9D44D998-61C3-449D-924D-07AB38BCB7AC}" type="presOf" srcId="{808AA2C7-4A64-4B96-BA2E-3DCF1FD44533}" destId="{FFDDA9DC-86C2-43CF-8525-D749DA85C06C}" srcOrd="0" destOrd="0" presId="urn:microsoft.com/office/officeart/2005/8/layout/process1"/>
    <dgm:cxn modelId="{CB501D9C-A981-4DAC-97D3-96F83D5217B6}" type="presOf" srcId="{461ADF83-A119-49A3-BB7A-7F313568CE3B}" destId="{EDBFDEAC-6F19-4AB3-A714-7D8E3E2D24F3}" srcOrd="0" destOrd="0" presId="urn:microsoft.com/office/officeart/2005/8/layout/process1"/>
    <dgm:cxn modelId="{F1BB61A9-1B6D-407F-ABFC-C51F3F52193D}" srcId="{E0427C56-DF6A-4E25-AA1C-96EC52D5A318}" destId="{140542B2-8957-4DD4-A638-A461EDF24882}" srcOrd="0" destOrd="0" parTransId="{4B24EB0B-DE23-42A5-80C6-85A90C040748}" sibTransId="{BFF56008-DCD9-4F64-AA6D-89A925A5E434}"/>
    <dgm:cxn modelId="{D3EF6CB9-145B-4377-97E0-261C00B15E8A}" srcId="{E0427C56-DF6A-4E25-AA1C-96EC52D5A318}" destId="{4B6D8F2F-7821-4320-B546-2414AE910069}" srcOrd="2" destOrd="0" parTransId="{2AC0E503-354E-4FD5-9384-3B7CB6E03C7F}" sibTransId="{9E9CA392-0EF2-4711-A0C3-FF147CBB1892}"/>
    <dgm:cxn modelId="{DC7723BF-1470-4DAE-801D-54F1ECF56377}" srcId="{E0427C56-DF6A-4E25-AA1C-96EC52D5A318}" destId="{F9FB6896-05DA-46F6-9D4D-340319BC611D}" srcOrd="3" destOrd="0" parTransId="{F3371B7F-677A-4F12-8124-70454A841D76}" sibTransId="{461ADF83-A119-49A3-BB7A-7F313568CE3B}"/>
    <dgm:cxn modelId="{B4B991C0-E65C-49BD-A917-D76944853C16}" type="presOf" srcId="{D37B3B45-2A55-41EF-B7A1-AD86F2FA7075}" destId="{9DE4E4BE-24D0-4F3F-B001-E1FD7EFC43FA}" srcOrd="1" destOrd="0" presId="urn:microsoft.com/office/officeart/2005/8/layout/process1"/>
    <dgm:cxn modelId="{1F7BB3CA-D3B2-4D15-9301-8AFE5DA77478}" type="presOf" srcId="{BFF56008-DCD9-4F64-AA6D-89A925A5E434}" destId="{0C95F34A-14DA-4218-9E14-228E81835632}" srcOrd="0" destOrd="0" presId="urn:microsoft.com/office/officeart/2005/8/layout/process1"/>
    <dgm:cxn modelId="{3B5BD3CD-AA29-476E-B6DC-AFC3A94A5BD5}" type="presOf" srcId="{D37B3B45-2A55-41EF-B7A1-AD86F2FA7075}" destId="{0A8B42BB-996D-4EEA-879A-C141F12DF8EE}" srcOrd="0" destOrd="0" presId="urn:microsoft.com/office/officeart/2005/8/layout/process1"/>
    <dgm:cxn modelId="{D11C78F5-1FCC-413C-B37C-7607CB61867F}" type="presOf" srcId="{BFF56008-DCD9-4F64-AA6D-89A925A5E434}" destId="{703B62F0-213F-4584-A477-07F4CD0BA288}" srcOrd="1" destOrd="0" presId="urn:microsoft.com/office/officeart/2005/8/layout/process1"/>
    <dgm:cxn modelId="{44B187F8-D4DF-4021-B069-C93E62D0429A}" type="presOf" srcId="{E0427C56-DF6A-4E25-AA1C-96EC52D5A318}" destId="{5DF09D93-92FE-4281-9639-2C2725AA4E2D}" srcOrd="0" destOrd="0" presId="urn:microsoft.com/office/officeart/2005/8/layout/process1"/>
    <dgm:cxn modelId="{4CA1DAA8-EABB-4CCA-ABF3-7FEFFB8CBD17}" type="presParOf" srcId="{5DF09D93-92FE-4281-9639-2C2725AA4E2D}" destId="{4F48EEF8-FD2F-415E-9355-5B49C744F41B}" srcOrd="0" destOrd="0" presId="urn:microsoft.com/office/officeart/2005/8/layout/process1"/>
    <dgm:cxn modelId="{EB8A226B-CF0E-4311-8B8E-6EA98E91880F}" type="presParOf" srcId="{5DF09D93-92FE-4281-9639-2C2725AA4E2D}" destId="{0C95F34A-14DA-4218-9E14-228E81835632}" srcOrd="1" destOrd="0" presId="urn:microsoft.com/office/officeart/2005/8/layout/process1"/>
    <dgm:cxn modelId="{5228C5F5-92F5-450D-884A-03D58372C0C3}" type="presParOf" srcId="{0C95F34A-14DA-4218-9E14-228E81835632}" destId="{703B62F0-213F-4584-A477-07F4CD0BA288}" srcOrd="0" destOrd="0" presId="urn:microsoft.com/office/officeart/2005/8/layout/process1"/>
    <dgm:cxn modelId="{3D02F829-5AFD-46D7-9BC5-07B2EAE44674}" type="presParOf" srcId="{5DF09D93-92FE-4281-9639-2C2725AA4E2D}" destId="{FFDDA9DC-86C2-43CF-8525-D749DA85C06C}" srcOrd="2" destOrd="0" presId="urn:microsoft.com/office/officeart/2005/8/layout/process1"/>
    <dgm:cxn modelId="{85C38DBB-246D-4D84-A833-B40ABA165457}" type="presParOf" srcId="{5DF09D93-92FE-4281-9639-2C2725AA4E2D}" destId="{0A8B42BB-996D-4EEA-879A-C141F12DF8EE}" srcOrd="3" destOrd="0" presId="urn:microsoft.com/office/officeart/2005/8/layout/process1"/>
    <dgm:cxn modelId="{F4B8DEC4-1773-4AD7-86FF-98AB109F1C3F}" type="presParOf" srcId="{0A8B42BB-996D-4EEA-879A-C141F12DF8EE}" destId="{9DE4E4BE-24D0-4F3F-B001-E1FD7EFC43FA}" srcOrd="0" destOrd="0" presId="urn:microsoft.com/office/officeart/2005/8/layout/process1"/>
    <dgm:cxn modelId="{DA083EAA-44B7-4F0A-8580-21DC5B63593D}" type="presParOf" srcId="{5DF09D93-92FE-4281-9639-2C2725AA4E2D}" destId="{CC85695D-2D37-414D-85A4-BB51EC436C13}" srcOrd="4" destOrd="0" presId="urn:microsoft.com/office/officeart/2005/8/layout/process1"/>
    <dgm:cxn modelId="{738F85E0-EEBD-4EF0-AFA7-C99A12EFB78F}" type="presParOf" srcId="{5DF09D93-92FE-4281-9639-2C2725AA4E2D}" destId="{1994318D-6905-4450-9463-040B05E1A7FF}" srcOrd="5" destOrd="0" presId="urn:microsoft.com/office/officeart/2005/8/layout/process1"/>
    <dgm:cxn modelId="{C2207D2D-0802-4635-BDC6-B66C48BE4721}" type="presParOf" srcId="{1994318D-6905-4450-9463-040B05E1A7FF}" destId="{DCE485F6-574B-4CFC-9545-01E392EB9A19}" srcOrd="0" destOrd="0" presId="urn:microsoft.com/office/officeart/2005/8/layout/process1"/>
    <dgm:cxn modelId="{346BF5BA-AC36-4E27-A694-2CA8D477456B}" type="presParOf" srcId="{5DF09D93-92FE-4281-9639-2C2725AA4E2D}" destId="{7BD7A91F-E1CB-4310-BF78-CA92CE2EE3F5}" srcOrd="6" destOrd="0" presId="urn:microsoft.com/office/officeart/2005/8/layout/process1"/>
    <dgm:cxn modelId="{7C1817CE-7E2B-47A2-B383-5E2201867BE9}" type="presParOf" srcId="{5DF09D93-92FE-4281-9639-2C2725AA4E2D}" destId="{EDBFDEAC-6F19-4AB3-A714-7D8E3E2D24F3}" srcOrd="7" destOrd="0" presId="urn:microsoft.com/office/officeart/2005/8/layout/process1"/>
    <dgm:cxn modelId="{40F96A46-8727-47B6-8393-F08AC3340F8A}" type="presParOf" srcId="{EDBFDEAC-6F19-4AB3-A714-7D8E3E2D24F3}" destId="{4BC646A5-30E7-4E43-B172-CADBD9D0BC33}" srcOrd="0" destOrd="0" presId="urn:microsoft.com/office/officeart/2005/8/layout/process1"/>
    <dgm:cxn modelId="{42FCB5C8-03FE-40CB-8142-CE4B226008F3}" type="presParOf" srcId="{5DF09D93-92FE-4281-9639-2C2725AA4E2D}" destId="{0DA31E61-1E3F-40B6-9276-FE77662EFE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3DF620-ADDF-425B-966E-CEFA67F53AD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513438-13F0-4839-9119-4A9F7B58AFA1}">
      <dgm:prSet/>
      <dgm:spPr/>
      <dgm:t>
        <a:bodyPr/>
        <a:lstStyle/>
        <a:p>
          <a:r>
            <a:rPr lang="en-US"/>
            <a:t>Đăng ký</a:t>
          </a:r>
        </a:p>
      </dgm:t>
    </dgm:pt>
    <dgm:pt modelId="{15A35D33-3BF0-41A5-A882-6BDE0451CA1E}" type="parTrans" cxnId="{CA2201C7-E9DF-4769-AD8B-26954ECBF634}">
      <dgm:prSet/>
      <dgm:spPr/>
      <dgm:t>
        <a:bodyPr/>
        <a:lstStyle/>
        <a:p>
          <a:endParaRPr lang="en-US"/>
        </a:p>
      </dgm:t>
    </dgm:pt>
    <dgm:pt modelId="{251370D8-7C14-4094-9344-598477832554}" type="sibTrans" cxnId="{CA2201C7-E9DF-4769-AD8B-26954ECBF634}">
      <dgm:prSet/>
      <dgm:spPr/>
      <dgm:t>
        <a:bodyPr/>
        <a:lstStyle/>
        <a:p>
          <a:endParaRPr lang="en-US"/>
        </a:p>
      </dgm:t>
    </dgm:pt>
    <dgm:pt modelId="{5279CBAC-C23F-467F-B6A0-4749BC372F71}">
      <dgm:prSet/>
      <dgm:spPr/>
      <dgm:t>
        <a:bodyPr/>
        <a:lstStyle/>
        <a:p>
          <a:r>
            <a:rPr lang="en-US"/>
            <a:t>Đăng nhập</a:t>
          </a:r>
        </a:p>
      </dgm:t>
    </dgm:pt>
    <dgm:pt modelId="{71649995-10AC-444A-A40D-19E437B9FF35}" type="parTrans" cxnId="{6C6AED37-FB35-4166-8931-2C9085A352AC}">
      <dgm:prSet/>
      <dgm:spPr/>
      <dgm:t>
        <a:bodyPr/>
        <a:lstStyle/>
        <a:p>
          <a:endParaRPr lang="en-US"/>
        </a:p>
      </dgm:t>
    </dgm:pt>
    <dgm:pt modelId="{F1CE24F8-F482-41AE-97C6-11A668C215F5}" type="sibTrans" cxnId="{6C6AED37-FB35-4166-8931-2C9085A352AC}">
      <dgm:prSet/>
      <dgm:spPr/>
      <dgm:t>
        <a:bodyPr/>
        <a:lstStyle/>
        <a:p>
          <a:endParaRPr lang="en-US"/>
        </a:p>
      </dgm:t>
    </dgm:pt>
    <dgm:pt modelId="{EB4DFA6F-02EA-4177-96F8-3254521843F0}">
      <dgm:prSet/>
      <dgm:spPr/>
      <dgm:t>
        <a:bodyPr/>
        <a:lstStyle/>
        <a:p>
          <a:r>
            <a:rPr lang="en-US"/>
            <a:t>Xem sách</a:t>
          </a:r>
        </a:p>
      </dgm:t>
    </dgm:pt>
    <dgm:pt modelId="{4D348826-123F-4DAF-9B91-CA50E14D18E7}" type="parTrans" cxnId="{806E6C4E-D10E-4753-B115-ACE18714455A}">
      <dgm:prSet/>
      <dgm:spPr/>
      <dgm:t>
        <a:bodyPr/>
        <a:lstStyle/>
        <a:p>
          <a:endParaRPr lang="en-US"/>
        </a:p>
      </dgm:t>
    </dgm:pt>
    <dgm:pt modelId="{DC901546-C189-4F87-8645-2E396892FC23}" type="sibTrans" cxnId="{806E6C4E-D10E-4753-B115-ACE18714455A}">
      <dgm:prSet/>
      <dgm:spPr/>
      <dgm:t>
        <a:bodyPr/>
        <a:lstStyle/>
        <a:p>
          <a:endParaRPr lang="en-US"/>
        </a:p>
      </dgm:t>
    </dgm:pt>
    <dgm:pt modelId="{AAA14559-9DC1-46BC-B618-037BE894EC46}">
      <dgm:prSet/>
      <dgm:spPr/>
      <dgm:t>
        <a:bodyPr/>
        <a:lstStyle/>
        <a:p>
          <a:r>
            <a:rPr lang="en-US"/>
            <a:t>Mua sách</a:t>
          </a:r>
        </a:p>
      </dgm:t>
    </dgm:pt>
    <dgm:pt modelId="{6B1AC672-3C33-49D6-95E2-0B995DBEDCF2}" type="parTrans" cxnId="{5DCD6F4F-EA76-4F21-9544-064E60EBFAED}">
      <dgm:prSet/>
      <dgm:spPr/>
      <dgm:t>
        <a:bodyPr/>
        <a:lstStyle/>
        <a:p>
          <a:endParaRPr lang="en-US"/>
        </a:p>
      </dgm:t>
    </dgm:pt>
    <dgm:pt modelId="{77359660-586C-457E-A1C0-669DACE159D1}" type="sibTrans" cxnId="{5DCD6F4F-EA76-4F21-9544-064E60EBFAED}">
      <dgm:prSet/>
      <dgm:spPr/>
      <dgm:t>
        <a:bodyPr/>
        <a:lstStyle/>
        <a:p>
          <a:endParaRPr lang="en-US"/>
        </a:p>
      </dgm:t>
    </dgm:pt>
    <dgm:pt modelId="{5ED3501C-B5C8-438F-92EB-774AEAB485E5}">
      <dgm:prSet/>
      <dgm:spPr/>
      <dgm:t>
        <a:bodyPr/>
        <a:lstStyle/>
        <a:p>
          <a:r>
            <a:rPr lang="en-US"/>
            <a:t>Bình luận</a:t>
          </a:r>
        </a:p>
      </dgm:t>
    </dgm:pt>
    <dgm:pt modelId="{3F268C41-6E59-4023-A5B2-840F960DDBF0}" type="parTrans" cxnId="{FB1D58A6-2B10-4768-BA0B-20D02AB2A217}">
      <dgm:prSet/>
      <dgm:spPr/>
      <dgm:t>
        <a:bodyPr/>
        <a:lstStyle/>
        <a:p>
          <a:endParaRPr lang="en-US"/>
        </a:p>
      </dgm:t>
    </dgm:pt>
    <dgm:pt modelId="{FE97B8D8-4E85-4EC6-A494-C80D5868E09A}" type="sibTrans" cxnId="{FB1D58A6-2B10-4768-BA0B-20D02AB2A217}">
      <dgm:prSet/>
      <dgm:spPr/>
      <dgm:t>
        <a:bodyPr/>
        <a:lstStyle/>
        <a:p>
          <a:endParaRPr lang="en-US"/>
        </a:p>
      </dgm:t>
    </dgm:pt>
    <dgm:pt modelId="{1D8375C4-CF3E-4726-8C01-9615CB3E9BFF}" type="pres">
      <dgm:prSet presAssocID="{C93DF620-ADDF-425B-966E-CEFA67F53ADC}" presName="diagram" presStyleCnt="0">
        <dgm:presLayoutVars>
          <dgm:dir/>
          <dgm:resizeHandles val="exact"/>
        </dgm:presLayoutVars>
      </dgm:prSet>
      <dgm:spPr/>
    </dgm:pt>
    <dgm:pt modelId="{1445B131-27B9-4FAD-B435-983A9C701638}" type="pres">
      <dgm:prSet presAssocID="{6B513438-13F0-4839-9119-4A9F7B58AFA1}" presName="node" presStyleLbl="node1" presStyleIdx="0" presStyleCnt="5">
        <dgm:presLayoutVars>
          <dgm:bulletEnabled val="1"/>
        </dgm:presLayoutVars>
      </dgm:prSet>
      <dgm:spPr/>
    </dgm:pt>
    <dgm:pt modelId="{44626AF8-D9D3-41F3-8BD3-89C1B67206F2}" type="pres">
      <dgm:prSet presAssocID="{251370D8-7C14-4094-9344-598477832554}" presName="sibTrans" presStyleCnt="0"/>
      <dgm:spPr/>
    </dgm:pt>
    <dgm:pt modelId="{EFA92F18-1CB8-4939-9C5B-FD2B3005B2B2}" type="pres">
      <dgm:prSet presAssocID="{5279CBAC-C23F-467F-B6A0-4749BC372F71}" presName="node" presStyleLbl="node1" presStyleIdx="1" presStyleCnt="5">
        <dgm:presLayoutVars>
          <dgm:bulletEnabled val="1"/>
        </dgm:presLayoutVars>
      </dgm:prSet>
      <dgm:spPr/>
    </dgm:pt>
    <dgm:pt modelId="{168AE982-A7F8-4101-981D-7300D17F95CB}" type="pres">
      <dgm:prSet presAssocID="{F1CE24F8-F482-41AE-97C6-11A668C215F5}" presName="sibTrans" presStyleCnt="0"/>
      <dgm:spPr/>
    </dgm:pt>
    <dgm:pt modelId="{DC75F60E-AF7A-491B-A162-B063146BC031}" type="pres">
      <dgm:prSet presAssocID="{EB4DFA6F-02EA-4177-96F8-3254521843F0}" presName="node" presStyleLbl="node1" presStyleIdx="2" presStyleCnt="5">
        <dgm:presLayoutVars>
          <dgm:bulletEnabled val="1"/>
        </dgm:presLayoutVars>
      </dgm:prSet>
      <dgm:spPr/>
    </dgm:pt>
    <dgm:pt modelId="{425C97F5-3FBF-4877-B13B-DF30B1DE39A8}" type="pres">
      <dgm:prSet presAssocID="{DC901546-C189-4F87-8645-2E396892FC23}" presName="sibTrans" presStyleCnt="0"/>
      <dgm:spPr/>
    </dgm:pt>
    <dgm:pt modelId="{B0642221-E1B2-469C-99CE-F6215DFDCEF9}" type="pres">
      <dgm:prSet presAssocID="{AAA14559-9DC1-46BC-B618-037BE894EC46}" presName="node" presStyleLbl="node1" presStyleIdx="3" presStyleCnt="5">
        <dgm:presLayoutVars>
          <dgm:bulletEnabled val="1"/>
        </dgm:presLayoutVars>
      </dgm:prSet>
      <dgm:spPr/>
    </dgm:pt>
    <dgm:pt modelId="{5ED041E7-C976-46DE-864B-252597090603}" type="pres">
      <dgm:prSet presAssocID="{77359660-586C-457E-A1C0-669DACE159D1}" presName="sibTrans" presStyleCnt="0"/>
      <dgm:spPr/>
    </dgm:pt>
    <dgm:pt modelId="{AB30352E-551D-43B9-A29F-3E6C3C881AF6}" type="pres">
      <dgm:prSet presAssocID="{5ED3501C-B5C8-438F-92EB-774AEAB485E5}" presName="node" presStyleLbl="node1" presStyleIdx="4" presStyleCnt="5">
        <dgm:presLayoutVars>
          <dgm:bulletEnabled val="1"/>
        </dgm:presLayoutVars>
      </dgm:prSet>
      <dgm:spPr/>
    </dgm:pt>
  </dgm:ptLst>
  <dgm:cxnLst>
    <dgm:cxn modelId="{9730DC22-833C-4D7A-A27B-32371572178E}" type="presOf" srcId="{EB4DFA6F-02EA-4177-96F8-3254521843F0}" destId="{DC75F60E-AF7A-491B-A162-B063146BC031}" srcOrd="0" destOrd="0" presId="urn:microsoft.com/office/officeart/2005/8/layout/default"/>
    <dgm:cxn modelId="{6C6AED37-FB35-4166-8931-2C9085A352AC}" srcId="{C93DF620-ADDF-425B-966E-CEFA67F53ADC}" destId="{5279CBAC-C23F-467F-B6A0-4749BC372F71}" srcOrd="1" destOrd="0" parTransId="{71649995-10AC-444A-A40D-19E437B9FF35}" sibTransId="{F1CE24F8-F482-41AE-97C6-11A668C215F5}"/>
    <dgm:cxn modelId="{FB117362-2E9E-402A-8EB4-07485F1CCCFD}" type="presOf" srcId="{5ED3501C-B5C8-438F-92EB-774AEAB485E5}" destId="{AB30352E-551D-43B9-A29F-3E6C3C881AF6}" srcOrd="0" destOrd="0" presId="urn:microsoft.com/office/officeart/2005/8/layout/default"/>
    <dgm:cxn modelId="{806E6C4E-D10E-4753-B115-ACE18714455A}" srcId="{C93DF620-ADDF-425B-966E-CEFA67F53ADC}" destId="{EB4DFA6F-02EA-4177-96F8-3254521843F0}" srcOrd="2" destOrd="0" parTransId="{4D348826-123F-4DAF-9B91-CA50E14D18E7}" sibTransId="{DC901546-C189-4F87-8645-2E396892FC23}"/>
    <dgm:cxn modelId="{5DCD6F4F-EA76-4F21-9544-064E60EBFAED}" srcId="{C93DF620-ADDF-425B-966E-CEFA67F53ADC}" destId="{AAA14559-9DC1-46BC-B618-037BE894EC46}" srcOrd="3" destOrd="0" parTransId="{6B1AC672-3C33-49D6-95E2-0B995DBEDCF2}" sibTransId="{77359660-586C-457E-A1C0-669DACE159D1}"/>
    <dgm:cxn modelId="{C10F6857-E873-417C-90B7-A5FBA4A80E6A}" type="presOf" srcId="{5279CBAC-C23F-467F-B6A0-4749BC372F71}" destId="{EFA92F18-1CB8-4939-9C5B-FD2B3005B2B2}" srcOrd="0" destOrd="0" presId="urn:microsoft.com/office/officeart/2005/8/layout/default"/>
    <dgm:cxn modelId="{FB1D58A6-2B10-4768-BA0B-20D02AB2A217}" srcId="{C93DF620-ADDF-425B-966E-CEFA67F53ADC}" destId="{5ED3501C-B5C8-438F-92EB-774AEAB485E5}" srcOrd="4" destOrd="0" parTransId="{3F268C41-6E59-4023-A5B2-840F960DDBF0}" sibTransId="{FE97B8D8-4E85-4EC6-A494-C80D5868E09A}"/>
    <dgm:cxn modelId="{F35F20AD-640C-47DF-9473-2206F8AF3281}" type="presOf" srcId="{AAA14559-9DC1-46BC-B618-037BE894EC46}" destId="{B0642221-E1B2-469C-99CE-F6215DFDCEF9}" srcOrd="0" destOrd="0" presId="urn:microsoft.com/office/officeart/2005/8/layout/default"/>
    <dgm:cxn modelId="{CA2201C7-E9DF-4769-AD8B-26954ECBF634}" srcId="{C93DF620-ADDF-425B-966E-CEFA67F53ADC}" destId="{6B513438-13F0-4839-9119-4A9F7B58AFA1}" srcOrd="0" destOrd="0" parTransId="{15A35D33-3BF0-41A5-A882-6BDE0451CA1E}" sibTransId="{251370D8-7C14-4094-9344-598477832554}"/>
    <dgm:cxn modelId="{6E6AA7CB-5D7A-43EA-9F59-83655458A4ED}" type="presOf" srcId="{6B513438-13F0-4839-9119-4A9F7B58AFA1}" destId="{1445B131-27B9-4FAD-B435-983A9C701638}" srcOrd="0" destOrd="0" presId="urn:microsoft.com/office/officeart/2005/8/layout/default"/>
    <dgm:cxn modelId="{A3AFAED4-F025-462C-954B-716A2A65E6A7}" type="presOf" srcId="{C93DF620-ADDF-425B-966E-CEFA67F53ADC}" destId="{1D8375C4-CF3E-4726-8C01-9615CB3E9BFF}" srcOrd="0" destOrd="0" presId="urn:microsoft.com/office/officeart/2005/8/layout/default"/>
    <dgm:cxn modelId="{9C1BBE5B-4BE7-4D3D-BDD7-D6E5ADF9975F}" type="presParOf" srcId="{1D8375C4-CF3E-4726-8C01-9615CB3E9BFF}" destId="{1445B131-27B9-4FAD-B435-983A9C701638}" srcOrd="0" destOrd="0" presId="urn:microsoft.com/office/officeart/2005/8/layout/default"/>
    <dgm:cxn modelId="{8E1A592B-13E2-499D-B216-10E602C5B434}" type="presParOf" srcId="{1D8375C4-CF3E-4726-8C01-9615CB3E9BFF}" destId="{44626AF8-D9D3-41F3-8BD3-89C1B67206F2}" srcOrd="1" destOrd="0" presId="urn:microsoft.com/office/officeart/2005/8/layout/default"/>
    <dgm:cxn modelId="{63E42F04-6496-411E-BF91-8860681ECBC9}" type="presParOf" srcId="{1D8375C4-CF3E-4726-8C01-9615CB3E9BFF}" destId="{EFA92F18-1CB8-4939-9C5B-FD2B3005B2B2}" srcOrd="2" destOrd="0" presId="urn:microsoft.com/office/officeart/2005/8/layout/default"/>
    <dgm:cxn modelId="{1D96F3B3-DA59-4295-9D71-CA5B7CB2131E}" type="presParOf" srcId="{1D8375C4-CF3E-4726-8C01-9615CB3E9BFF}" destId="{168AE982-A7F8-4101-981D-7300D17F95CB}" srcOrd="3" destOrd="0" presId="urn:microsoft.com/office/officeart/2005/8/layout/default"/>
    <dgm:cxn modelId="{E82EEDD1-A146-466D-B64D-AE7F6FA50750}" type="presParOf" srcId="{1D8375C4-CF3E-4726-8C01-9615CB3E9BFF}" destId="{DC75F60E-AF7A-491B-A162-B063146BC031}" srcOrd="4" destOrd="0" presId="urn:microsoft.com/office/officeart/2005/8/layout/default"/>
    <dgm:cxn modelId="{E8D59D77-07EB-4218-9E60-2B4043C63D01}" type="presParOf" srcId="{1D8375C4-CF3E-4726-8C01-9615CB3E9BFF}" destId="{425C97F5-3FBF-4877-B13B-DF30B1DE39A8}" srcOrd="5" destOrd="0" presId="urn:microsoft.com/office/officeart/2005/8/layout/default"/>
    <dgm:cxn modelId="{51AD0236-2BEF-46C2-803D-5D8A28E4F86C}" type="presParOf" srcId="{1D8375C4-CF3E-4726-8C01-9615CB3E9BFF}" destId="{B0642221-E1B2-469C-99CE-F6215DFDCEF9}" srcOrd="6" destOrd="0" presId="urn:microsoft.com/office/officeart/2005/8/layout/default"/>
    <dgm:cxn modelId="{66497A97-54F0-460C-9E22-9F1490C185C3}" type="presParOf" srcId="{1D8375C4-CF3E-4726-8C01-9615CB3E9BFF}" destId="{5ED041E7-C976-46DE-864B-252597090603}" srcOrd="7" destOrd="0" presId="urn:microsoft.com/office/officeart/2005/8/layout/default"/>
    <dgm:cxn modelId="{8B1BE29E-2577-4C93-B761-D366255E5288}" type="presParOf" srcId="{1D8375C4-CF3E-4726-8C01-9615CB3E9BFF}" destId="{AB30352E-551D-43B9-A29F-3E6C3C881AF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3DF620-ADDF-425B-966E-CEFA67F53AD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13438-13F0-4839-9119-4A9F7B58AFA1}">
      <dgm:prSet/>
      <dgm:spPr/>
      <dgm:t>
        <a:bodyPr/>
        <a:lstStyle/>
        <a:p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endParaRPr lang="en-US" dirty="0"/>
        </a:p>
      </dgm:t>
    </dgm:pt>
    <dgm:pt modelId="{15A35D33-3BF0-41A5-A882-6BDE0451CA1E}" type="parTrans" cxnId="{CA2201C7-E9DF-4769-AD8B-26954ECBF634}">
      <dgm:prSet/>
      <dgm:spPr/>
      <dgm:t>
        <a:bodyPr/>
        <a:lstStyle/>
        <a:p>
          <a:endParaRPr lang="en-US"/>
        </a:p>
      </dgm:t>
    </dgm:pt>
    <dgm:pt modelId="{251370D8-7C14-4094-9344-598477832554}" type="sibTrans" cxnId="{CA2201C7-E9DF-4769-AD8B-26954ECBF634}">
      <dgm:prSet/>
      <dgm:spPr/>
      <dgm:t>
        <a:bodyPr/>
        <a:lstStyle/>
        <a:p>
          <a:endParaRPr lang="en-US"/>
        </a:p>
      </dgm:t>
    </dgm:pt>
    <dgm:pt modelId="{5279CBAC-C23F-467F-B6A0-4749BC372F71}">
      <dgm:prSet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71649995-10AC-444A-A40D-19E437B9FF35}" type="parTrans" cxnId="{6C6AED37-FB35-4166-8931-2C9085A352AC}">
      <dgm:prSet/>
      <dgm:spPr/>
      <dgm:t>
        <a:bodyPr/>
        <a:lstStyle/>
        <a:p>
          <a:endParaRPr lang="en-US"/>
        </a:p>
      </dgm:t>
    </dgm:pt>
    <dgm:pt modelId="{F1CE24F8-F482-41AE-97C6-11A668C215F5}" type="sibTrans" cxnId="{6C6AED37-FB35-4166-8931-2C9085A352AC}">
      <dgm:prSet/>
      <dgm:spPr/>
      <dgm:t>
        <a:bodyPr/>
        <a:lstStyle/>
        <a:p>
          <a:endParaRPr lang="en-US"/>
        </a:p>
      </dgm:t>
    </dgm:pt>
    <dgm:pt modelId="{0B456521-F8E8-4E91-BCCF-66BD8C1FA240}">
      <dgm:prSet/>
      <dgm:spPr/>
      <dgm:t>
        <a:bodyPr/>
        <a:lstStyle/>
        <a:p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endParaRPr lang="en-US" dirty="0"/>
        </a:p>
      </dgm:t>
    </dgm:pt>
    <dgm:pt modelId="{06B21076-8DB0-4A74-93A5-DD03AD94E1C1}" type="parTrans" cxnId="{893F17E8-F4A0-4ADB-832D-E1EF6B6DA1D6}">
      <dgm:prSet/>
      <dgm:spPr/>
      <dgm:t>
        <a:bodyPr/>
        <a:lstStyle/>
        <a:p>
          <a:endParaRPr lang="en-US"/>
        </a:p>
      </dgm:t>
    </dgm:pt>
    <dgm:pt modelId="{AD065660-0BFB-473E-82D0-AFBAC608F1F8}" type="sibTrans" cxnId="{893F17E8-F4A0-4ADB-832D-E1EF6B6DA1D6}">
      <dgm:prSet/>
      <dgm:spPr/>
      <dgm:t>
        <a:bodyPr/>
        <a:lstStyle/>
        <a:p>
          <a:endParaRPr lang="en-US"/>
        </a:p>
      </dgm:t>
    </dgm:pt>
    <dgm:pt modelId="{1D8375C4-CF3E-4726-8C01-9615CB3E9BFF}" type="pres">
      <dgm:prSet presAssocID="{C93DF620-ADDF-425B-966E-CEFA67F53ADC}" presName="diagram" presStyleCnt="0">
        <dgm:presLayoutVars>
          <dgm:dir/>
          <dgm:resizeHandles val="exact"/>
        </dgm:presLayoutVars>
      </dgm:prSet>
      <dgm:spPr/>
    </dgm:pt>
    <dgm:pt modelId="{1445B131-27B9-4FAD-B435-983A9C701638}" type="pres">
      <dgm:prSet presAssocID="{6B513438-13F0-4839-9119-4A9F7B58AFA1}" presName="node" presStyleLbl="node1" presStyleIdx="0" presStyleCnt="3">
        <dgm:presLayoutVars>
          <dgm:bulletEnabled val="1"/>
        </dgm:presLayoutVars>
      </dgm:prSet>
      <dgm:spPr/>
    </dgm:pt>
    <dgm:pt modelId="{44626AF8-D9D3-41F3-8BD3-89C1B67206F2}" type="pres">
      <dgm:prSet presAssocID="{251370D8-7C14-4094-9344-598477832554}" presName="sibTrans" presStyleCnt="0"/>
      <dgm:spPr/>
    </dgm:pt>
    <dgm:pt modelId="{EFA92F18-1CB8-4939-9C5B-FD2B3005B2B2}" type="pres">
      <dgm:prSet presAssocID="{5279CBAC-C23F-467F-B6A0-4749BC372F71}" presName="node" presStyleLbl="node1" presStyleIdx="1" presStyleCnt="3">
        <dgm:presLayoutVars>
          <dgm:bulletEnabled val="1"/>
        </dgm:presLayoutVars>
      </dgm:prSet>
      <dgm:spPr/>
    </dgm:pt>
    <dgm:pt modelId="{63BA63D2-AB96-4630-B6BB-C7532FB7C69E}" type="pres">
      <dgm:prSet presAssocID="{F1CE24F8-F482-41AE-97C6-11A668C215F5}" presName="sibTrans" presStyleCnt="0"/>
      <dgm:spPr/>
    </dgm:pt>
    <dgm:pt modelId="{0817C9F7-526D-48EB-8F56-BECD6248FE0C}" type="pres">
      <dgm:prSet presAssocID="{0B456521-F8E8-4E91-BCCF-66BD8C1FA240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AED37-FB35-4166-8931-2C9085A352AC}" srcId="{C93DF620-ADDF-425B-966E-CEFA67F53ADC}" destId="{5279CBAC-C23F-467F-B6A0-4749BC372F71}" srcOrd="1" destOrd="0" parTransId="{71649995-10AC-444A-A40D-19E437B9FF35}" sibTransId="{F1CE24F8-F482-41AE-97C6-11A668C215F5}"/>
    <dgm:cxn modelId="{C10F6857-E873-417C-90B7-A5FBA4A80E6A}" type="presOf" srcId="{5279CBAC-C23F-467F-B6A0-4749BC372F71}" destId="{EFA92F18-1CB8-4939-9C5B-FD2B3005B2B2}" srcOrd="0" destOrd="0" presId="urn:microsoft.com/office/officeart/2005/8/layout/default"/>
    <dgm:cxn modelId="{D129815A-6ADE-419C-BFEA-BA1723DD84B3}" type="presOf" srcId="{0B456521-F8E8-4E91-BCCF-66BD8C1FA240}" destId="{0817C9F7-526D-48EB-8F56-BECD6248FE0C}" srcOrd="0" destOrd="0" presId="urn:microsoft.com/office/officeart/2005/8/layout/default"/>
    <dgm:cxn modelId="{CA2201C7-E9DF-4769-AD8B-26954ECBF634}" srcId="{C93DF620-ADDF-425B-966E-CEFA67F53ADC}" destId="{6B513438-13F0-4839-9119-4A9F7B58AFA1}" srcOrd="0" destOrd="0" parTransId="{15A35D33-3BF0-41A5-A882-6BDE0451CA1E}" sibTransId="{251370D8-7C14-4094-9344-598477832554}"/>
    <dgm:cxn modelId="{6E6AA7CB-5D7A-43EA-9F59-83655458A4ED}" type="presOf" srcId="{6B513438-13F0-4839-9119-4A9F7B58AFA1}" destId="{1445B131-27B9-4FAD-B435-983A9C701638}" srcOrd="0" destOrd="0" presId="urn:microsoft.com/office/officeart/2005/8/layout/default"/>
    <dgm:cxn modelId="{A3AFAED4-F025-462C-954B-716A2A65E6A7}" type="presOf" srcId="{C93DF620-ADDF-425B-966E-CEFA67F53ADC}" destId="{1D8375C4-CF3E-4726-8C01-9615CB3E9BFF}" srcOrd="0" destOrd="0" presId="urn:microsoft.com/office/officeart/2005/8/layout/default"/>
    <dgm:cxn modelId="{893F17E8-F4A0-4ADB-832D-E1EF6B6DA1D6}" srcId="{C93DF620-ADDF-425B-966E-CEFA67F53ADC}" destId="{0B456521-F8E8-4E91-BCCF-66BD8C1FA240}" srcOrd="2" destOrd="0" parTransId="{06B21076-8DB0-4A74-93A5-DD03AD94E1C1}" sibTransId="{AD065660-0BFB-473E-82D0-AFBAC608F1F8}"/>
    <dgm:cxn modelId="{9C1BBE5B-4BE7-4D3D-BDD7-D6E5ADF9975F}" type="presParOf" srcId="{1D8375C4-CF3E-4726-8C01-9615CB3E9BFF}" destId="{1445B131-27B9-4FAD-B435-983A9C701638}" srcOrd="0" destOrd="0" presId="urn:microsoft.com/office/officeart/2005/8/layout/default"/>
    <dgm:cxn modelId="{8E1A592B-13E2-499D-B216-10E602C5B434}" type="presParOf" srcId="{1D8375C4-CF3E-4726-8C01-9615CB3E9BFF}" destId="{44626AF8-D9D3-41F3-8BD3-89C1B67206F2}" srcOrd="1" destOrd="0" presId="urn:microsoft.com/office/officeart/2005/8/layout/default"/>
    <dgm:cxn modelId="{63E42F04-6496-411E-BF91-8860681ECBC9}" type="presParOf" srcId="{1D8375C4-CF3E-4726-8C01-9615CB3E9BFF}" destId="{EFA92F18-1CB8-4939-9C5B-FD2B3005B2B2}" srcOrd="2" destOrd="0" presId="urn:microsoft.com/office/officeart/2005/8/layout/default"/>
    <dgm:cxn modelId="{5401550A-31C7-4184-AEE5-D97EC36896C3}" type="presParOf" srcId="{1D8375C4-CF3E-4726-8C01-9615CB3E9BFF}" destId="{63BA63D2-AB96-4630-B6BB-C7532FB7C69E}" srcOrd="3" destOrd="0" presId="urn:microsoft.com/office/officeart/2005/8/layout/default"/>
    <dgm:cxn modelId="{D7B213C2-8FAF-4534-8846-2B5C8B907B89}" type="presParOf" srcId="{1D8375C4-CF3E-4726-8C01-9615CB3E9BFF}" destId="{0817C9F7-526D-48EB-8F56-BECD6248FE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6BD36-9894-484C-87A3-CBC8429CDC0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17110-D283-4109-B024-CA66A23BE106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Tổng quan đồ án</a:t>
          </a:r>
        </a:p>
      </dsp:txBody>
      <dsp:txXfrm>
        <a:off x="383617" y="1447754"/>
        <a:ext cx="2847502" cy="1768010"/>
      </dsp:txXfrm>
    </dsp:sp>
    <dsp:sp modelId="{8E1B3A0A-E6E1-4D4F-A193-62F3975A00D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3A050-33BB-4CB3-9C77-CA8D59B2B555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Nội dung thực hiện</a:t>
          </a:r>
        </a:p>
      </dsp:txBody>
      <dsp:txXfrm>
        <a:off x="3998355" y="1447754"/>
        <a:ext cx="2847502" cy="1768010"/>
      </dsp:txXfrm>
    </dsp:sp>
    <dsp:sp modelId="{C124A8FA-15A2-4801-8919-FA558AFA2BC7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083F2-B71A-403D-91DE-33EFFA3D1906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Kết luận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09894-F35C-4EC1-8043-045F0D10E07A}">
      <dsp:nvSpPr>
        <dsp:cNvPr id="0" name=""/>
        <dsp:cNvSpPr/>
      </dsp:nvSpPr>
      <dsp:spPr>
        <a:xfrm>
          <a:off x="940799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4070C-F531-4173-AA6B-AFA240C5721E}">
      <dsp:nvSpPr>
        <dsp:cNvPr id="0" name=""/>
        <dsp:cNvSpPr/>
      </dsp:nvSpPr>
      <dsp:spPr>
        <a:xfrm>
          <a:off x="54566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Thiết kế database</a:t>
          </a:r>
        </a:p>
      </dsp:txBody>
      <dsp:txXfrm>
        <a:off x="54566" y="2753641"/>
        <a:ext cx="3222666" cy="720000"/>
      </dsp:txXfrm>
    </dsp:sp>
    <dsp:sp modelId="{89B0504E-3F68-4032-A0EC-B615002ADF30}">
      <dsp:nvSpPr>
        <dsp:cNvPr id="0" name=""/>
        <dsp:cNvSpPr/>
      </dsp:nvSpPr>
      <dsp:spPr>
        <a:xfrm>
          <a:off x="4727433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7EF45-F0B3-4C36-9B77-A68AE5BE04DB}">
      <dsp:nvSpPr>
        <dsp:cNvPr id="0" name=""/>
        <dsp:cNvSpPr/>
      </dsp:nvSpPr>
      <dsp:spPr>
        <a:xfrm>
          <a:off x="3841199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Lập trình backend</a:t>
          </a:r>
        </a:p>
      </dsp:txBody>
      <dsp:txXfrm>
        <a:off x="3841199" y="2753641"/>
        <a:ext cx="3222666" cy="720000"/>
      </dsp:txXfrm>
    </dsp:sp>
    <dsp:sp modelId="{7710C572-1EDA-46A6-B7AE-4367AAABEFBF}">
      <dsp:nvSpPr>
        <dsp:cNvPr id="0" name=""/>
        <dsp:cNvSpPr/>
      </dsp:nvSpPr>
      <dsp:spPr>
        <a:xfrm>
          <a:off x="8514066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03D25-AA6B-4A09-AE17-DB00C63B1D76}">
      <dsp:nvSpPr>
        <dsp:cNvPr id="0" name=""/>
        <dsp:cNvSpPr/>
      </dsp:nvSpPr>
      <dsp:spPr>
        <a:xfrm>
          <a:off x="7627832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Lập trình frontend</a:t>
          </a:r>
        </a:p>
      </dsp:txBody>
      <dsp:txXfrm>
        <a:off x="7627832" y="2753641"/>
        <a:ext cx="322266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8EEF8-FD2F-415E-9355-5B49C744F41B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Client</a:t>
          </a:r>
        </a:p>
      </dsp:txBody>
      <dsp:txXfrm>
        <a:off x="33106" y="1726125"/>
        <a:ext cx="1535772" cy="899086"/>
      </dsp:txXfrm>
    </dsp:sp>
    <dsp:sp modelId="{0C95F34A-14DA-4218-9E14-228E81835632}">
      <dsp:nvSpPr>
        <dsp:cNvPr id="0" name=""/>
        <dsp:cNvSpPr/>
      </dsp:nvSpPr>
      <dsp:spPr>
        <a:xfrm>
          <a:off x="1629695" y="1978296"/>
          <a:ext cx="590098" cy="3947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29695" y="2057245"/>
        <a:ext cx="471675" cy="236847"/>
      </dsp:txXfrm>
    </dsp:sp>
    <dsp:sp modelId="{FFDDA9DC-86C2-43CF-8525-D749DA85C06C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2261510" y="1726125"/>
        <a:ext cx="1535772" cy="899086"/>
      </dsp:txXfrm>
    </dsp:sp>
    <dsp:sp modelId="{0A8B42BB-996D-4EEA-879A-C141F12DF8EE}">
      <dsp:nvSpPr>
        <dsp:cNvPr id="0" name=""/>
        <dsp:cNvSpPr/>
      </dsp:nvSpPr>
      <dsp:spPr>
        <a:xfrm>
          <a:off x="3853721" y="1978296"/>
          <a:ext cx="598855" cy="3947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53721" y="2057245"/>
        <a:ext cx="480432" cy="236847"/>
      </dsp:txXfrm>
    </dsp:sp>
    <dsp:sp modelId="{CC85695D-2D37-414D-85A4-BB51EC436C13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</a:t>
          </a:r>
        </a:p>
      </dsp:txBody>
      <dsp:txXfrm>
        <a:off x="4489913" y="1726125"/>
        <a:ext cx="1535772" cy="899086"/>
      </dsp:txXfrm>
    </dsp:sp>
    <dsp:sp modelId="{1994318D-6905-4450-9463-040B05E1A7FF}">
      <dsp:nvSpPr>
        <dsp:cNvPr id="0" name=""/>
        <dsp:cNvSpPr/>
      </dsp:nvSpPr>
      <dsp:spPr>
        <a:xfrm>
          <a:off x="6072266" y="1978296"/>
          <a:ext cx="618571" cy="3947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72266" y="2057245"/>
        <a:ext cx="500148" cy="236847"/>
      </dsp:txXfrm>
    </dsp:sp>
    <dsp:sp modelId="{7BD7A91F-E1CB-4310-BF78-CA92CE2EE3F5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Repository</a:t>
          </a:r>
        </a:p>
      </dsp:txBody>
      <dsp:txXfrm>
        <a:off x="6718317" y="1726125"/>
        <a:ext cx="1535772" cy="899086"/>
      </dsp:txXfrm>
    </dsp:sp>
    <dsp:sp modelId="{EDBFDEAC-6F19-4AB3-A714-7D8E3E2D24F3}">
      <dsp:nvSpPr>
        <dsp:cNvPr id="0" name=""/>
        <dsp:cNvSpPr/>
      </dsp:nvSpPr>
      <dsp:spPr>
        <a:xfrm>
          <a:off x="8329494" y="1978296"/>
          <a:ext cx="560922" cy="3947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329494" y="2057245"/>
        <a:ext cx="442499" cy="236847"/>
      </dsp:txXfrm>
    </dsp:sp>
    <dsp:sp modelId="{0DA31E61-1E3F-40B6-9276-FE77662EFE05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</a:t>
          </a:r>
        </a:p>
      </dsp:txBody>
      <dsp:txXfrm>
        <a:off x="8946720" y="1726125"/>
        <a:ext cx="1535772" cy="899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5B131-27B9-4FAD-B435-983A9C70163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Đăng ký</a:t>
          </a:r>
        </a:p>
      </dsp:txBody>
      <dsp:txXfrm>
        <a:off x="0" y="39687"/>
        <a:ext cx="3286125" cy="1971675"/>
      </dsp:txXfrm>
    </dsp:sp>
    <dsp:sp modelId="{EFA92F18-1CB8-4939-9C5B-FD2B3005B2B2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Đăng nhập</a:t>
          </a:r>
        </a:p>
      </dsp:txBody>
      <dsp:txXfrm>
        <a:off x="3614737" y="39687"/>
        <a:ext cx="3286125" cy="1971675"/>
      </dsp:txXfrm>
    </dsp:sp>
    <dsp:sp modelId="{DC75F60E-AF7A-491B-A162-B063146BC03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Xem sách</a:t>
          </a:r>
        </a:p>
      </dsp:txBody>
      <dsp:txXfrm>
        <a:off x="7229475" y="39687"/>
        <a:ext cx="3286125" cy="1971675"/>
      </dsp:txXfrm>
    </dsp:sp>
    <dsp:sp modelId="{B0642221-E1B2-469C-99CE-F6215DFDCEF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Mua sách</a:t>
          </a:r>
        </a:p>
      </dsp:txBody>
      <dsp:txXfrm>
        <a:off x="1807368" y="2339975"/>
        <a:ext cx="3286125" cy="1971675"/>
      </dsp:txXfrm>
    </dsp:sp>
    <dsp:sp modelId="{AB30352E-551D-43B9-A29F-3E6C3C881AF6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Bình luận</a:t>
          </a:r>
        </a:p>
      </dsp:txBody>
      <dsp:txXfrm>
        <a:off x="5422106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5B131-27B9-4FAD-B435-983A9C701638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Đăng</a:t>
          </a:r>
          <a:r>
            <a:rPr lang="en-US" sz="4100" kern="1200" dirty="0"/>
            <a:t> </a:t>
          </a:r>
          <a:r>
            <a:rPr lang="en-US" sz="4100" kern="1200" dirty="0" err="1"/>
            <a:t>nhập</a:t>
          </a:r>
          <a:endParaRPr lang="en-US" sz="4100" kern="1200" dirty="0"/>
        </a:p>
      </dsp:txBody>
      <dsp:txXfrm>
        <a:off x="1748064" y="2975"/>
        <a:ext cx="3342605" cy="2005563"/>
      </dsp:txXfrm>
    </dsp:sp>
    <dsp:sp modelId="{EFA92F18-1CB8-4939-9C5B-FD2B3005B2B2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Quản</a:t>
          </a:r>
          <a:r>
            <a:rPr lang="en-US" sz="4100" kern="1200" dirty="0"/>
            <a:t> </a:t>
          </a:r>
          <a:r>
            <a:rPr lang="en-US" sz="4100" kern="1200" dirty="0" err="1"/>
            <a:t>lý</a:t>
          </a:r>
          <a:r>
            <a:rPr lang="en-US" sz="4100" kern="1200" dirty="0"/>
            <a:t> </a:t>
          </a:r>
          <a:r>
            <a:rPr lang="en-US" sz="4100" kern="1200" dirty="0" err="1"/>
            <a:t>dữ</a:t>
          </a:r>
          <a:r>
            <a:rPr lang="en-US" sz="4100" kern="1200" dirty="0"/>
            <a:t> </a:t>
          </a:r>
          <a:r>
            <a:rPr lang="en-US" sz="4100" kern="1200" dirty="0" err="1"/>
            <a:t>liệu</a:t>
          </a:r>
          <a:endParaRPr lang="en-US" sz="4100" kern="1200" dirty="0"/>
        </a:p>
      </dsp:txBody>
      <dsp:txXfrm>
        <a:off x="5424930" y="2975"/>
        <a:ext cx="3342605" cy="2005563"/>
      </dsp:txXfrm>
    </dsp:sp>
    <dsp:sp modelId="{0817C9F7-526D-48EB-8F56-BECD6248FE0C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Xem</a:t>
          </a:r>
          <a:r>
            <a:rPr lang="en-US" sz="4100" kern="1200" dirty="0"/>
            <a:t> </a:t>
          </a:r>
          <a:r>
            <a:rPr lang="en-US" sz="4100" kern="1200" dirty="0" err="1"/>
            <a:t>thông</a:t>
          </a:r>
          <a:r>
            <a:rPr lang="en-US" sz="4100" kern="1200" dirty="0"/>
            <a:t> tin </a:t>
          </a:r>
          <a:r>
            <a:rPr lang="en-US" sz="4100" kern="1200" dirty="0" err="1"/>
            <a:t>người</a:t>
          </a:r>
          <a:r>
            <a:rPr lang="en-US" sz="4100" kern="1200" dirty="0"/>
            <a:t> </a:t>
          </a:r>
          <a:r>
            <a:rPr lang="en-US" sz="4100" kern="1200" dirty="0" err="1"/>
            <a:t>dùng</a:t>
          </a:r>
          <a:endParaRPr lang="en-US" sz="4100" kern="1200" dirty="0"/>
        </a:p>
      </dsp:txBody>
      <dsp:txXfrm>
        <a:off x="3586497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ED23-3F54-DB8F-452F-61693E15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3614-9CB9-4433-4973-838A8841D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8BAE-ED9D-1DF6-9BEF-34FFA7B3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D184-0AC7-F65F-830B-081CD4B3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657E-A15C-D10B-1720-94FBEF5B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F997-77D1-543A-BF9F-CB22911F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C752-EE43-E442-82F8-049874C9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F9B1-E289-7B07-FCBC-3CC3F05B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746A-72D0-19B5-79AA-4BD13B6D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340B-3278-2736-A6E9-544D15C0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30CF-7557-A41B-D1C7-8C7459A6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14AF0-C305-0564-41C5-9F994E1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5640-DC69-448F-9686-7BCC834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BF6-5783-296A-E7DE-89386420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3704-7192-D6D4-C0EC-928361C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F68-2EB4-4184-9D4D-546DB5E7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148D-6E90-678C-507A-224F6A982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4DF0-639F-D423-4F2B-8408515E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32AD-6B9A-CCE0-756A-206B7CA8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915E9-C61F-C46E-7068-267384D2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2D10-B5C0-9CB2-F131-A8E331C0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01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0125-5FCC-9714-3C20-F4B8234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01CA-584F-F44E-C0EA-E8685B27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4B9FB-EFE5-689A-8A99-393C55F1A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29A32-B0A5-D038-990E-7FDA2431E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9C738-5292-49E6-EF0C-5548911B6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4014D-8318-8C5A-3370-A9740C88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EF021-42F0-9D08-D473-C543A353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43AAC-5CDC-0E9A-D80D-F40CD61E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31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7293-7571-E8E1-C880-AA49D6E8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21EA3-2D9F-F598-74F6-ACF384AE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7685-0CDB-AEC5-2CFF-ADB71B62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2327-D9A1-13ED-A889-B9BFC0B3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0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3AFF5-0093-BF01-CF0F-6952AFAD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C699F-2A6D-E8C7-14F1-0D15CD84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08F2C-7BF1-E56A-7014-FD5A1A31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8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84AD-9D1D-CD00-B8BF-246C5647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9E92-FF7B-B195-E061-8431AB49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1BE94-0962-8F4D-B9DA-CD3247A1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B2FED-1401-5C2C-4138-1F6A00BE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415D7-8126-066A-0241-7E8C753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CAED-6739-D61B-6C11-E750FAF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2078-E689-9C6F-D190-A6398E33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601C-C816-F0CF-2ECA-B6E98196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415B-1582-03B4-B55A-1FC7CD1C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863B-4F66-BB26-A7B4-C87E15A0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39F7B-DE98-E1F2-C5AF-2CB005F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EEE8-CE19-9B0F-57BF-772D5C83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FB73-9F6F-E324-9D12-C77E120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8863-2ABF-E209-2ED9-CEC4D66D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32D1-B81E-DE71-9B67-9198422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DF81-F4B0-4ED8-D9BC-45FEC3D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5DC6-878F-9F42-4281-F2579BB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5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2FF00-D8FA-D6A0-13AD-933C5BA4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411C-64FA-AC6B-5D47-FBAD951E9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3B8B-E87D-BB41-164E-04C9674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6182-200E-1A0F-E2CD-FC31D081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0430-F909-9A78-D081-B283F72D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4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F91E9-4A56-6DAA-3DED-5C72C8E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D0829-7009-710A-F593-4F40233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219A-463B-1A47-76E3-AE3D10757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E7620-F955-44FB-4378-CF91E5F3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F2F6-A107-D0FA-1CE1-23DFA1268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607B8D-5A6C-4ECB-9047-3836C51C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84D6C4-24A3-44DC-9607-566CF5A2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70"/>
            <a:ext cx="6096000" cy="685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F7300B-53A6-4A16-AA84-78597664F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229" y="685800"/>
            <a:ext cx="47430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F2DA3-F9D2-0F0F-C264-2B3276B1E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293" y="1259958"/>
            <a:ext cx="3232298" cy="248172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ĐỒ ÁN WEBSITE BÁN SÁCH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BOOK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46A9F-9DDA-96B1-F946-C4D088168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047" y="4062037"/>
            <a:ext cx="2934586" cy="1551591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Học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viên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Phạm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Thế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Dương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Java 08</a:t>
            </a: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277BD73D-4715-0E6B-A86D-9BEDE0E0A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7" r="407" b="2"/>
          <a:stretch/>
        </p:blipFill>
        <p:spPr>
          <a:xfrm>
            <a:off x="6096000" y="1571"/>
            <a:ext cx="6096000" cy="68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001-9819-0E4E-BCA2-69A97E13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Admin</a:t>
            </a:r>
            <a:endParaRPr lang="vi-VN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39EC04-D1F3-AF8D-66F6-42092D33C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7198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37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9E4-B2C3-5A79-ADBF-250C87D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trang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chủ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95D197-F4FA-1FDB-EDDB-8DDB397E1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26" y="1863801"/>
            <a:ext cx="870734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9E4-B2C3-5A79-ADBF-250C87D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chi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tiết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sách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E13251-0E2A-585D-CC70-A349F0546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31" y="1863801"/>
            <a:ext cx="934893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9E4-B2C3-5A79-ADBF-250C87D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admin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366DB1-3468-32F0-8B1B-D63195105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5" y="1825625"/>
            <a:ext cx="9066410" cy="4351338"/>
          </a:xfrm>
        </p:spPr>
      </p:pic>
    </p:spTree>
    <p:extLst>
      <p:ext uri="{BB962C8B-B14F-4D97-AF65-F5344CB8AC3E}">
        <p14:creationId xmlns:p14="http://schemas.microsoft.com/office/powerpoint/2010/main" val="328308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86070-91CA-6C92-259A-44EEC396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2D3F-E3F4-27FE-1651-A1714A06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database</a:t>
            </a:r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(</a:t>
            </a:r>
            <a:r>
              <a:rPr lang="en-US" sz="2000" dirty="0" err="1"/>
              <a:t>gửi</a:t>
            </a:r>
            <a:r>
              <a:rPr lang="en-US" sz="2000" dirty="0"/>
              <a:t> mail)</a:t>
            </a:r>
          </a:p>
          <a:p>
            <a:r>
              <a:rPr lang="en-US" sz="2000" dirty="0" err="1"/>
              <a:t>Quên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khẩu</a:t>
            </a:r>
            <a:endParaRPr lang="en-US" sz="2000" dirty="0"/>
          </a:p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, </a:t>
            </a:r>
            <a:r>
              <a:rPr lang="en-US" sz="2000" dirty="0" err="1"/>
              <a:t>lợi</a:t>
            </a:r>
            <a:r>
              <a:rPr lang="en-US" sz="2000" dirty="0"/>
              <a:t> nhuận</a:t>
            </a:r>
          </a:p>
          <a:p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phong</a:t>
            </a:r>
            <a:r>
              <a:rPr lang="en-US" sz="2000" dirty="0"/>
              <a:t> </a:t>
            </a:r>
            <a:r>
              <a:rPr lang="en-US" sz="2000" dirty="0" err="1"/>
              <a:t>phú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B807-8D9D-7AAE-9096-81CFF80A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báo cáo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CC7D694-B247-D46F-39F8-5C14C88BA1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83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97F9C-F7E3-87F0-A1B9-B0C31D79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Tổng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24A7-6E8A-0D17-3520-440BC27A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 err="1"/>
              <a:t>Lý</a:t>
            </a:r>
            <a:r>
              <a:rPr lang="en-US" sz="2000" dirty="0"/>
              <a:t> do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: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vừa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upload </a:t>
            </a:r>
            <a:r>
              <a:rPr lang="en-US" sz="2000" dirty="0" err="1"/>
              <a:t>ảnh</a:t>
            </a:r>
            <a:r>
              <a:rPr lang="en-US" sz="2000" dirty="0"/>
              <a:t>,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,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endParaRPr lang="en-US" sz="2000" dirty="0"/>
          </a:p>
          <a:p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: </a:t>
            </a:r>
            <a:r>
              <a:rPr lang="en-US" sz="2000" dirty="0" err="1"/>
              <a:t>Củng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18B61-3044-256A-B33D-6021095F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Nội</a:t>
            </a:r>
            <a:r>
              <a:rPr lang="en-US" sz="3600" dirty="0"/>
              <a:t> dung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endParaRPr lang="en-US" sz="36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7E5E45C-4165-3661-53C4-4300B39701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4D15-53A4-AAE1-32CA-CE16EE98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 err="1">
                <a:latin typeface="+mj-lt"/>
                <a:ea typeface="+mj-ea"/>
                <a:cs typeface="+mj-cs"/>
              </a:rPr>
              <a:t>Thiết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latin typeface="+mj-lt"/>
                <a:ea typeface="+mj-ea"/>
                <a:cs typeface="+mj-cs"/>
              </a:rPr>
              <a:t>kế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database</a:t>
            </a:r>
          </a:p>
        </p:txBody>
      </p:sp>
      <p:sp>
        <p:nvSpPr>
          <p:cNvPr id="34" name="Content Placeholder 26">
            <a:extLst>
              <a:ext uri="{FF2B5EF4-FFF2-40B4-BE49-F238E27FC236}">
                <a16:creationId xmlns:a16="http://schemas.microsoft.com/office/drawing/2014/main" id="{0DA5CA8A-63A1-C686-823C-25A6AF76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draw.io</a:t>
            </a:r>
          </a:p>
          <a:p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database </a:t>
            </a:r>
            <a:r>
              <a:rPr lang="en-US" sz="1800" dirty="0" err="1"/>
              <a:t>và</a:t>
            </a:r>
            <a:r>
              <a:rPr lang="en-US" sz="1800" dirty="0"/>
              <a:t> code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2EE670C-AC35-38C8-436D-7E2666F69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6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396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17F76-3FAC-5232-A626-1F4ED022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Công</a:t>
            </a:r>
            <a:r>
              <a:rPr lang="en-US" sz="3600" dirty="0"/>
              <a:t> </a:t>
            </a:r>
            <a:r>
              <a:rPr lang="en-US" sz="3600"/>
              <a:t>nghệ</a:t>
            </a:r>
            <a:r>
              <a:rPr lang="en-US" sz="3600" dirty="0"/>
              <a:t> </a:t>
            </a:r>
            <a:r>
              <a:rPr lang="en-US" sz="3600"/>
              <a:t>sử</a:t>
            </a:r>
            <a:r>
              <a:rPr lang="en-US" sz="3600" dirty="0"/>
              <a:t> </a:t>
            </a:r>
            <a:r>
              <a:rPr lang="en-US" sz="3600"/>
              <a:t>dụng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C3B2-0BD4-B0B5-AC1F-09D9D92C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Spring Boot</a:t>
            </a:r>
          </a:p>
          <a:p>
            <a:r>
              <a:rPr lang="en-US" sz="2000"/>
              <a:t>Thymeleaf</a:t>
            </a:r>
          </a:p>
          <a:p>
            <a:r>
              <a:rPr lang="en-US" sz="2000"/>
              <a:t>JPA</a:t>
            </a:r>
          </a:p>
          <a:p>
            <a:r>
              <a:rPr lang="en-US" sz="200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3FEE-2B62-226A-1379-66BE30A5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</a:t>
            </a:r>
            <a:r>
              <a:rPr lang="en-US" sz="3600" dirty="0" err="1"/>
              <a:t>thư</a:t>
            </a:r>
            <a:r>
              <a:rPr lang="en-US" sz="3600" dirty="0"/>
              <a:t> </a:t>
            </a:r>
            <a:r>
              <a:rPr lang="en-US" sz="3600" dirty="0" err="1"/>
              <a:t>mục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2756C6-42E7-4A49-AB4D-D518ED6B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1363B975-402B-981F-019F-4909849C3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9" r="1" b="4152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344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C0EA-10EC-7C6F-7D95-884A39C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endParaRPr lang="en-US" sz="36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D763722-8F88-DCDC-FDCF-676C543FD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76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2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001-9819-0E4E-BCA2-69A97E13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endParaRPr lang="vi-VN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39EC04-D1F3-AF8D-66F6-42092D33C1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62752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225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Century Gothic</vt:lpstr>
      <vt:lpstr>Times New Roman</vt:lpstr>
      <vt:lpstr>BrushVTI</vt:lpstr>
      <vt:lpstr>Office Theme</vt:lpstr>
      <vt:lpstr>ĐỒ ÁN WEBSITE BÁN SÁCH BOOK ONLINE</vt:lpstr>
      <vt:lpstr>Nội dung báo cáo</vt:lpstr>
      <vt:lpstr>Tổng quan đồ án</vt:lpstr>
      <vt:lpstr>Nội dung thực hiện</vt:lpstr>
      <vt:lpstr>Thiết kế database</vt:lpstr>
      <vt:lpstr>Công nghệ sử dụng</vt:lpstr>
      <vt:lpstr>Cấu trúc thư mục</vt:lpstr>
      <vt:lpstr>Kiến trúc</vt:lpstr>
      <vt:lpstr>Người dùng</vt:lpstr>
      <vt:lpstr>Admin</vt:lpstr>
      <vt:lpstr>Giao diện trang chủ</vt:lpstr>
      <vt:lpstr>Giao diện chi tiết sách</vt:lpstr>
      <vt:lpstr>Giao diện admin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WEBSITE BÁN SÁCH BOOK ONLINE</dc:title>
  <dc:creator>Duong Pham</dc:creator>
  <cp:lastModifiedBy>Duong Pham</cp:lastModifiedBy>
  <cp:revision>10</cp:revision>
  <dcterms:created xsi:type="dcterms:W3CDTF">2022-09-09T16:30:17Z</dcterms:created>
  <dcterms:modified xsi:type="dcterms:W3CDTF">2022-09-09T18:03:18Z</dcterms:modified>
</cp:coreProperties>
</file>