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Nunito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Nunito-bold.fntdata"/><Relationship Id="rId12" Type="http://schemas.openxmlformats.org/officeDocument/2006/relationships/slide" Target="slides/slide7.xml"/><Relationship Id="rId34" Type="http://schemas.openxmlformats.org/officeDocument/2006/relationships/font" Target="fonts/Nunito-regular.fntdata"/><Relationship Id="rId15" Type="http://schemas.openxmlformats.org/officeDocument/2006/relationships/slide" Target="slides/slide10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9.xml"/><Relationship Id="rId36" Type="http://schemas.openxmlformats.org/officeDocument/2006/relationships/font" Target="fonts/Nunito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099b409e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099b409e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f744aee2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f744aee2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85114444b_0_1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85114444b_0_1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85114444b_0_1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85114444b_0_1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85114444b_0_1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85114444b_0_1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85114444b_0_1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85114444b_0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236477c3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236477c3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85114444b_0_1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85114444b_0_1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236477c3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236477c3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85114444b_0_1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85114444b_0_1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85114444b_0_1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85114444b_0_1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85114444b_0_1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85114444b_0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85114444b_0_1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85114444b_0_1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85114444b_0_1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85114444b_0_1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236477c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236477c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236477c3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e236477c3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236477c3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236477c3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f744aee2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f744aee2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f744aee2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f744aee2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85114444b_0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85114444b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f744aee2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f744aee2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85114444b_0_1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85114444b_0_1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f744aee2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f744aee2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236477c3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236477c3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6" name="Google Shape;76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" name="Google Shape;34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5" name="Google Shape;35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4" name="Google Shape;44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1" name="Google Shape;51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8" name="Google Shape;58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05633" y="4602300"/>
            <a:ext cx="962166" cy="5412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mozilla.org/vi/docs/Web/JavaScript/Reference/Global_Objects/Array" TargetMode="External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mozilla.org/vi/docs/Web/JavaScript/Reference/Global_Objects/Number" TargetMode="External"/><Relationship Id="rId4" Type="http://schemas.openxmlformats.org/officeDocument/2006/relationships/hyperlink" Target="https://developer.mozilla.org/vi/docs/Web/JavaScript/Reference/Global_Objects/Math" TargetMode="External"/><Relationship Id="rId5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mozilla.org/vi/docs/Web/JavaScript/Reference/Global_Objects/String" TargetMode="External"/><Relationship Id="rId4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mozilla.org/vi/docs/Web/JavaScript/Reference/Global_Objects/Date" TargetMode="Externa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Data Types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 Nguyễn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2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 Nguyễn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Array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mảng là một cấu trúc dữ liệu, cho phép lưu trữ bộ sưu tập dữ liệu có thứ tự, m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ỗi mục trong mảng được gọi là một phần tử, được đánh chỉ mục (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index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) theo thứ tự bắt đầu từ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và cung cấp các phương thức để xử lý dữ liệu trong mảng. 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Thuộc tính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length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trả về độ dài (số lượng phần tử) của mảng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💡 Thực tế, mảng cũng là object (</a:t>
            </a:r>
            <a:r>
              <a:rPr b="1"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typeof (array) === “object”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💡 Thuộc tính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length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bằng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index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lớn nhất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+1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và có thể chỉnh sửa trực tiếp (xóa, mở rộng mảng)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400" y="2678650"/>
            <a:ext cx="5663176" cy="15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Mảng cho phép lưu trữ dữ liệu có kiểu bất kỳ, không nhất thiết phải có cùng kiểu dữ liệu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28811"/>
            <a:ext cx="7415901" cy="23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Lặp qua tất cả phần tử trong mảng sử dụng vòng lặp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hoặc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 of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💡 Mảng mặc định khi chuyển về kiểu 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string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sẽ có dạng: </a:t>
            </a:r>
            <a:r>
              <a:rPr b="1" i="1"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“10,20,30,40,50”</a:t>
            </a:r>
            <a:endParaRPr b="1"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Google Shape;170;p25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784700"/>
            <a:ext cx="5356450" cy="281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 Methods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3A1A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3A1A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3A1A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BBBBB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57B8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💡 Tham khảo thêm các phương thức của mảng: </a:t>
            </a:r>
            <a:r>
              <a:rPr lang="vi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mdn/Array</a:t>
            </a:r>
            <a:endParaRPr i="1" sz="1050">
              <a:solidFill>
                <a:srgbClr val="657B83"/>
              </a:solidFill>
              <a:highlight>
                <a:srgbClr val="002B36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1312325"/>
            <a:ext cx="7135998" cy="326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Callback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là một hàm được truyền vào hàm khác dưới dạng đối số, và được gọi trong hàm đó.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Lưu ý: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được truyền dưới dạng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giá trị hàm - reference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không phải cuộc gọi hàm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201425"/>
            <a:ext cx="4896551" cy="26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forEach()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nhận vào 1 tham số là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nó lặp qua mảng và với mỗi phần tử, nó gọi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với c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ác tham số đặc biệt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💡 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Không thể ngắt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forEach() 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với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break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hoặc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continue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và câu lệnh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return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bị bỏ qua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1" name="Google Shape;191;p28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 Methods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8" y="1995775"/>
            <a:ext cx="5833326" cy="255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find()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nhận vào 1 tham số là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nó lặp qua mảng và với mỗi phần tử, nó gọi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với các tham số đặc biệt. 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đánh giá các phần tử, kết quả trả về phần tử đầu tiên thỏa mãn điều kiện hoặc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undefined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nếu không có phần tử nào thỏa mãn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8" name="Google Shape;198;p29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 Methods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809825"/>
            <a:ext cx="5533776" cy="1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filter()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sử dụng để lọc ra các phần tử trong mảng khớp với một điều kiện nào đó. Nó nhận vào một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để so sánh giá trị,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phải trả về giá trị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true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hoặc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false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5" name="Google Shape;205;p30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 Methods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158425"/>
            <a:ext cx="6134625" cy="20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map()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sử dụng để biến đổi một mảng, nó nhận tham số là một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 Với mỗi phần tử của mảng, nó gọi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ghi giá trị trả về từ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vào một mảng mới.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2" name="Google Shape;212;p31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 Methods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162724"/>
            <a:ext cx="5242049" cy="19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Kiểu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number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là một giá trị số nguyên thủy (số nguyên, số thực, …) hoặc một đối tượng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Number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Number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cung cấp một số phương thức xử lý với các giá trị số (các giá trị số nguyên thủy cũng có thể gọi các phương thức của object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Number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) và một số hằng số đặc biệt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Math &amp; Number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372300"/>
            <a:ext cx="8113998" cy="252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reduce()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thực hiện tính toán (tổng hợp) giá trị của mảng, nó nhận vào tham số là một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một giá trị khởi tạo (tùy chọn)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9" name="Google Shape;219;p32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 Methods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37075"/>
            <a:ext cx="6281451" cy="273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sort()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được sử dụng để sắp xếp mảng, nó cập nhật trực tiếp giá trị trong mảng.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ặc định, các phần tử trong mảng sẽ được chuyển về kiểu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string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so sánh, nếu mảng chứa các giá trị số, sắp xếp bằng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sort()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đơn thuần có thể làm sai lệch kết quả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6" name="Google Shape;226;p33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 Methods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571750"/>
            <a:ext cx="5080401" cy="18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Để sắp xếp mảng số, hoặc các đối tượng phức tạp, h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sort()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có thể nhận m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ột 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tham số là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để so sánh 2 phần tử của mảng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3" name="Google Shape;233;p34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 Methods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4" name="Google Shape;2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89125"/>
            <a:ext cx="6336074" cy="25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Để sắp xếp mảng số, hoặc các đối tượng phức tạp,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sort()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có thể nhận một tham số là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callback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để so sánh 2 phần tử của mảng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0" name="Google Shape;240;p35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Array Methods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41" name="Google Shape;2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94225"/>
            <a:ext cx="7191801" cy="22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Viết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sumAvg(arr)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tính trung bình cộng một mảng số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Viết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findMax(arr)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tìm giá trị lớn nhất trong một mảng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Viết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fibonacci(n)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trả về một mảng chứa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số Fibonacci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Viết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removeFalsy(arr)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trả về một mảng mới chỉ chứa các giá trị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đúng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trong mảng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Viết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sortByColumn(arr, col)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sắp xếp một mảng 2 chiều theo giá trị cột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col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tăng dần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Viết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double(arr)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trả về một mảng mới với giá trị các phần tử bằng bình phương chính nó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Viết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capitalize(str)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chuyển đổi một chuỗi thành dạng capitalize.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VD: capitalize(“hello world!”); // “Hello World!”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Viết hàm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randItem(arr)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trả về một phần tử ngẫu nhiên trong mảng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7" name="Google Shape;247;p36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Exercises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Math &amp; Number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312325"/>
            <a:ext cx="5510551" cy="35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Ngoài object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Number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JavaScript còn cung cấp module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Math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chứa nhiều phương thức xử lý số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💡 Tham khảo thêm các hằng số/phương thức xử lý số: </a:t>
            </a:r>
            <a:r>
              <a:rPr lang="vi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mdn/Numbers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vi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mdn/Math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Math &amp; Number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650" y="1675713"/>
            <a:ext cx="7238623" cy="28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Chuỗi là một giá trị chuỗi nguyên thủy (đặt trong cặp dấu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‘ ’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“”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) hoặc một object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String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Chuỗi có tính chất đặc biệt, các ký tự được đánh chỉ mục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index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có thể truy cập thông qua chỉ mục đó (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index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bắt đầu từ 0). 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Chuỗi có thuộc tính đặc biệt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length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trả về độ dài (số ký tự) của chuỗi. Đồng thời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String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cung cấp nhiều phương thức xử lý chuỗi (các chuỗi nguyên thủy cũng có thể gọi phương thức của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String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5" name="Google Shape;115;p17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String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075" y="3057900"/>
            <a:ext cx="6559826" cy="18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Một số phương thức của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String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💡 Tham khảo thêm các phương thức xử lý chuỗi: </a:t>
            </a:r>
            <a:r>
              <a:rPr lang="vi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mdn/Strings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String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50" y="1757875"/>
            <a:ext cx="7365501" cy="290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Object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trong JavaScript cung cấp các phương thức xử lý dữ liệu về thời gian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Sử dụng phương thức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Date()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để khởi tạo đối tượng date mới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9" name="Google Shape;129;p19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Datetime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393300"/>
            <a:ext cx="7851701" cy="17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Datetime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Một số phương thức của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Date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761750"/>
            <a:ext cx="5140149" cy="320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Datetime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💡 Các giá trị vượt quá giới hạn tự động điều chỉnh cho phù hợp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💡 Tham khảo thêm các phương thức datetime: </a:t>
            </a:r>
            <a:r>
              <a:rPr lang="vi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mdn/Date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1312325"/>
            <a:ext cx="7375975" cy="279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