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 SemiBold"/>
      <p:regular r:id="rId27"/>
      <p:bold r:id="rId28"/>
      <p:italic r:id="rId29"/>
      <p:boldItalic r:id="rId30"/>
    </p:embeddedFont>
    <p:embeddedFont>
      <p:font typeface="Raleway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SemiBold-bold.fntdata"/><Relationship Id="rId27" Type="http://schemas.openxmlformats.org/officeDocument/2006/relationships/font" Target="fonts/Nunito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font" Target="fonts/Nunito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Nuni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Nunito-italic.fntdata"/><Relationship Id="rId14" Type="http://schemas.openxmlformats.org/officeDocument/2006/relationships/slide" Target="slides/slide8.xml"/><Relationship Id="rId36" Type="http://schemas.openxmlformats.org/officeDocument/2006/relationships/font" Target="fonts/Nunito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da40ab3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da40ab3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cda40ab3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cda40ab3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cda40ab3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cda40ab3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cda40ab3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cda40ab3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cda40ab3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cda40ab3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cda40ab3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cda40ab3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cda40ab3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cda40ab3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cda40ab3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cda40ab3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cda40ab3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cda40ab3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cda40ab3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cda40ab3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da40ab3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da40ab3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cda40ab3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cda40ab3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cda40ab3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cda40ab3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cda40ab3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cda40ab3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119cafe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119cafe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9cafe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119cafe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119cafe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119cafe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cda40ab3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cda40ab3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cda40ab3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cda40ab3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cda40ab3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cda40ab3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3" name="Google Shape;10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0" name="Google Shape;11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1" name="Google Shape;121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5633" y="4602300"/>
            <a:ext cx="962166" cy="541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List_of_Unicode_characters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 Nguyễn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Assignment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Increment, Decrement (tự tăng/giảm)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++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--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là hai toán tử đặc biệt, nó thực hiện phép tính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tăng/giảm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giá trị của biến đi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hai toán tử này có thể đặt ở trước biến -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prefix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hoặc sau biến -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postfix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Khi sử 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ụng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một câu lệnh riêng biệt thì không có sự khác nhau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12950"/>
            <a:ext cx="2015525" cy="21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Assignment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Tuy nhiên, khi 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ùng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một biểu thức,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postfix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tăng/giảm giá trị đi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trả về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trước đó (cũ)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prefix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cũng tăng/giảm giá trị đi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nhưng trả về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sau (m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ới)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8825"/>
            <a:ext cx="5568501" cy="29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Exercises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Tính giá trị các biểu thức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35475"/>
            <a:ext cx="2716044" cy="306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100" y="1835479"/>
            <a:ext cx="2716051" cy="3060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Comparision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Toán tử so sánh ==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&gt;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&gt;=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===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!==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Kết quả của các phép so sánh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luôn luôn là một giá trị boolean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== != &gt;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&gt;=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&lt;=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tự động chuyển đổi kiểu của 2 toán hạng về cùng một kiểu và thực hiện so sánh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66750"/>
            <a:ext cx="3552350" cy="22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Comparision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===</a:t>
            </a:r>
            <a:r>
              <a:rPr lang="vi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và</a:t>
            </a:r>
            <a:r>
              <a:rPr lang="vi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!==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strict comparison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so sánh cả kiểu giá trị của dữ liệu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28724"/>
            <a:ext cx="4104925" cy="20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Comparision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 sánh chuỗi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JavaScript sử dụng bảng mã Unicode, khi so sánh 2 chuỗi, nó thực hiện so sánh từng ký tự dựa theo thứ tự trong bảng mã (Unicode table)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Tham khảo bảng mã Unicode: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wiki/unicode_character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500675"/>
            <a:ext cx="4834674" cy="17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Comparision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null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undefined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NaN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null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undefined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là 2 trường hợp đặc biệt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Mọi biểu thức so sánh với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đều cho kết quả là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98700"/>
            <a:ext cx="5453400" cy="20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Logical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Toán tử logic  ||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&amp;&amp;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|| - or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tìm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đ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úng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đầu tiên trong biểu thức và trả về giá trị đó, nếu không có thì trả về giá trị cuối cùng trong biểu thức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61975"/>
            <a:ext cx="4707199" cy="19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Logical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&amp;&amp; - and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tìm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sai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đầu tiên trong biểu thức và trả về giá trị đó, nếu không có thì trả về giá trị cuối cùng trong biểu thức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292350"/>
            <a:ext cx="5082100" cy="19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Logical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 -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chuyển giá trị về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boolean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phủ định nó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64975"/>
            <a:ext cx="4884875" cy="24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88" y="1773526"/>
            <a:ext cx="8360625" cy="25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Exercises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Tính giá trị các biểu thức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4" y="1812500"/>
            <a:ext cx="3570499" cy="308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775" y="1812511"/>
            <a:ext cx="3307569" cy="308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Toán tử trong JavaScript được chia thành 5 loại: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Arithmetic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Comparision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Assignment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Logical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Bitwise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Quy tắc thực hiện biểu thức theo thứ tự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từ trái qua phải, dựa theo độ ưu tiên toán tử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Các toán tử có độ ưu tiên khác nhau, quyết định phép tính nào sẽ được thực hiện trước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JavaScript 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ũng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tự động chuyển đổi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các kiểu dữ liệu của các toán hạng về kiểu phù hợp khi thực hiện các biểu thức tính toán hay so sánh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Type Conversions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JavaScript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tự động chuyển đổi kiểu dữ liệu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khi thực hiện tính toán các giá trị, đồng thời cung cấp thêm một số phương thức để chuyển đổi thủ công từ kiểu này sang kiểu khác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2216725"/>
            <a:ext cx="5133602" cy="267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Type Conversions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11825"/>
            <a:ext cx="6219177" cy="341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Type Conversions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58825"/>
            <a:ext cx="5906123" cy="360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Arithmetic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Các toán tử số học cơ bản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 - * / % **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794450"/>
            <a:ext cx="6010250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Arithmetic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Đối với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phép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chuyển đổi kiểu của toán hạng về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thực hiện nối chuỗi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Phép nối chuỗi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chỉ hoạt động duy nhất với toán tử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+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, với những toán tử số học khác, mọi kiểu dữ liệu được chuyển về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94575"/>
            <a:ext cx="4816933" cy="134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751025"/>
            <a:ext cx="3873575" cy="11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Assignment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568625"/>
            <a:ext cx="6512324" cy="30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