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9"/>
  </p:handoutMasterIdLst>
  <p:sldIdLst>
    <p:sldId id="256" r:id="rId4"/>
    <p:sldId id="257" r:id="rId6"/>
    <p:sldId id="260" r:id="rId7"/>
    <p:sldId id="262" r:id="rId8"/>
    <p:sldId id="401" r:id="rId9"/>
    <p:sldId id="402" r:id="rId10"/>
    <p:sldId id="263" r:id="rId11"/>
    <p:sldId id="303" r:id="rId12"/>
    <p:sldId id="309" r:id="rId13"/>
    <p:sldId id="310" r:id="rId14"/>
    <p:sldId id="408" r:id="rId15"/>
    <p:sldId id="304" r:id="rId16"/>
    <p:sldId id="306" r:id="rId17"/>
    <p:sldId id="307" r:id="rId18"/>
    <p:sldId id="308" r:id="rId19"/>
    <p:sldId id="331" r:id="rId20"/>
    <p:sldId id="335" r:id="rId21"/>
    <p:sldId id="438" r:id="rId22"/>
    <p:sldId id="315" r:id="rId23"/>
    <p:sldId id="334" r:id="rId24"/>
    <p:sldId id="321" r:id="rId25"/>
    <p:sldId id="311" r:id="rId26"/>
    <p:sldId id="312" r:id="rId27"/>
    <p:sldId id="333" r:id="rId28"/>
    <p:sldId id="365" r:id="rId29"/>
    <p:sldId id="455" r:id="rId30"/>
    <p:sldId id="313" r:id="rId31"/>
    <p:sldId id="314" r:id="rId32"/>
    <p:sldId id="395" r:id="rId33"/>
    <p:sldId id="404" r:id="rId34"/>
    <p:sldId id="363" r:id="rId35"/>
    <p:sldId id="396" r:id="rId36"/>
    <p:sldId id="290" r:id="rId37"/>
    <p:sldId id="323" r:id="rId38"/>
  </p:sldIdLst>
  <p:sldSz cx="10080625" cy="567055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4226"/>
  </p:normalViewPr>
  <p:slideViewPr>
    <p:cSldViewPr snapToGrid="0">
      <p:cViewPr varScale="1">
        <p:scale>
          <a:sx n="70" d="100"/>
          <a:sy n="70" d="100"/>
        </p:scale>
        <p:origin x="97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handoutMaster" Target="handoutMasters/handout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txBox="1">
            <a:spLocks noGrp="1"/>
          </p:cNvSpPr>
          <p:nvPr>
            <p:ph type="hdr" sz="quarter"/>
          </p:nvPr>
        </p:nvSpPr>
        <p:spPr>
          <a:xfrm>
            <a:off x="0" y="0"/>
            <a:ext cx="3281363" cy="534988"/>
          </a:xfrm>
          <a:prstGeom prst="rect">
            <a:avLst/>
          </a:prstGeom>
          <a:noFill/>
          <a:ln>
            <a:noFill/>
          </a:ln>
        </p:spPr>
        <p:txBody>
          <a:bodyPr vert="horz" wrap="square" lIns="90000" tIns="45000" rIns="90000" bIns="45000" anchorCtr="0" compatLnSpc="0">
            <a:noAutofit/>
          </a:bodyPr>
          <a:lstStyle>
            <a:lvl1pPr eaLnBrk="1" fontAlgn="auto">
              <a:spcBef>
                <a:spcPts val="0"/>
              </a:spcBef>
              <a:spcAft>
                <a:spcPts val="0"/>
              </a:spcAft>
              <a:defRPr sz="1400">
                <a:latin typeface="Liberation Sans"/>
                <a:ea typeface="Microsoft YaHei" panose="020B0503020204020204" pitchFamily="34" charset="-122"/>
                <a:cs typeface="Lucida Sans" pitchFamily="2"/>
              </a:defRPr>
            </a:lvl1pPr>
          </a:lstStyle>
          <a:p>
            <a:pPr marL="0" marR="0" lvl="0" indent="0" algn="l" defTabSz="914400" rtl="0" eaLnBrk="1" fontAlgn="auto" latinLnBrk="0" hangingPunct="0">
              <a:lnSpc>
                <a:spcPct val="100000"/>
              </a:lnSpc>
              <a:spcBef>
                <a:spcPts val="0"/>
              </a:spcBef>
              <a:spcAft>
                <a:spcPts val="0"/>
              </a:spcAft>
              <a:buClrTx/>
              <a:buSzTx/>
              <a:buFontTx/>
              <a:buNone/>
              <a:defRPr sz="1400"/>
            </a:pPr>
            <a:endParaRPr kumimoji="0" lang="en-IN" sz="1400" b="0" i="0" u="none" strike="noStrike" kern="1200" cap="none" spc="0" normalizeH="0" baseline="0" noProof="0">
              <a:ln>
                <a:noFill/>
              </a:ln>
              <a:solidFill>
                <a:schemeClr val="tx1"/>
              </a:solidFill>
              <a:effectLst/>
              <a:uLnTx/>
              <a:uFillTx/>
              <a:latin typeface="Liberation Sans"/>
              <a:ea typeface="Microsoft YaHei" panose="020B0503020204020204" pitchFamily="34" charset="-122"/>
              <a:cs typeface="Lucida Sans" pitchFamily="2"/>
            </a:endParaRPr>
          </a:p>
        </p:txBody>
      </p:sp>
      <p:sp>
        <p:nvSpPr>
          <p:cNvPr id="3" name="Date Placeholder 2"/>
          <p:cNvSpPr txBox="1">
            <a:spLocks noGrp="1"/>
          </p:cNvSpPr>
          <p:nvPr>
            <p:ph type="dt" sz="quarter" idx="1"/>
          </p:nvPr>
        </p:nvSpPr>
        <p:spPr>
          <a:xfrm>
            <a:off x="4278313" y="0"/>
            <a:ext cx="3281363" cy="534988"/>
          </a:xfrm>
          <a:prstGeom prst="rect">
            <a:avLst/>
          </a:prstGeom>
          <a:noFill/>
          <a:ln>
            <a:noFill/>
          </a:ln>
        </p:spPr>
        <p:txBody>
          <a:bodyPr vert="horz" wrap="square" lIns="90000" tIns="45000" rIns="90000" bIns="45000" anchorCtr="0" compatLnSpc="0">
            <a:noAutofit/>
          </a:bodyPr>
          <a:lstStyle>
            <a:lvl1pPr algn="r" eaLnBrk="1" fontAlgn="auto">
              <a:spcBef>
                <a:spcPts val="0"/>
              </a:spcBef>
              <a:spcAft>
                <a:spcPts val="0"/>
              </a:spcAft>
              <a:defRPr sz="1400">
                <a:latin typeface="Liberation Sans"/>
                <a:ea typeface="Microsoft YaHei" panose="020B0503020204020204" pitchFamily="34" charset="-122"/>
                <a:cs typeface="Lucida Sans" pitchFamily="2"/>
              </a:defRPr>
            </a:lvl1pPr>
          </a:lstStyle>
          <a:p>
            <a:pPr marL="0" marR="0" lvl="0" indent="0" algn="r" defTabSz="914400" rtl="0" eaLnBrk="1" fontAlgn="auto" latinLnBrk="0" hangingPunct="0">
              <a:lnSpc>
                <a:spcPct val="100000"/>
              </a:lnSpc>
              <a:spcBef>
                <a:spcPts val="0"/>
              </a:spcBef>
              <a:spcAft>
                <a:spcPts val="0"/>
              </a:spcAft>
              <a:buClrTx/>
              <a:buSzTx/>
              <a:buFontTx/>
              <a:buNone/>
              <a:defRPr sz="1400"/>
            </a:pPr>
            <a:endParaRPr kumimoji="0" lang="en-IN" sz="1400" b="0" i="0" u="none" strike="noStrike" kern="1200" cap="none" spc="0" normalizeH="0" baseline="0" noProof="0">
              <a:ln>
                <a:noFill/>
              </a:ln>
              <a:solidFill>
                <a:schemeClr val="tx1"/>
              </a:solidFill>
              <a:effectLst/>
              <a:uLnTx/>
              <a:uFillTx/>
              <a:latin typeface="Liberation Sans"/>
              <a:ea typeface="Microsoft YaHei" panose="020B0503020204020204" pitchFamily="34" charset="-122"/>
              <a:cs typeface="Lucida Sans" pitchFamily="2"/>
            </a:endParaRPr>
          </a:p>
        </p:txBody>
      </p:sp>
      <p:sp>
        <p:nvSpPr>
          <p:cNvPr id="4" name="Footer Placeholder 3"/>
          <p:cNvSpPr txBox="1">
            <a:spLocks noGrp="1"/>
          </p:cNvSpPr>
          <p:nvPr>
            <p:ph type="ftr" sz="quarter" idx="2"/>
          </p:nvPr>
        </p:nvSpPr>
        <p:spPr>
          <a:xfrm>
            <a:off x="0" y="10156825"/>
            <a:ext cx="3281363" cy="534988"/>
          </a:xfrm>
          <a:prstGeom prst="rect">
            <a:avLst/>
          </a:prstGeom>
          <a:noFill/>
          <a:ln>
            <a:noFill/>
          </a:ln>
        </p:spPr>
        <p:txBody>
          <a:bodyPr vert="horz" wrap="square" lIns="90000" tIns="45000" rIns="90000" bIns="45000" anchor="b" anchorCtr="0" compatLnSpc="0">
            <a:noAutofit/>
          </a:bodyPr>
          <a:lstStyle>
            <a:lvl1pPr eaLnBrk="1" fontAlgn="auto">
              <a:spcBef>
                <a:spcPts val="0"/>
              </a:spcBef>
              <a:spcAft>
                <a:spcPts val="0"/>
              </a:spcAft>
              <a:defRPr sz="1400">
                <a:latin typeface="Liberation Sans"/>
                <a:ea typeface="Microsoft YaHei" panose="020B0503020204020204" pitchFamily="34" charset="-122"/>
                <a:cs typeface="Lucida Sans" pitchFamily="2"/>
              </a:defRPr>
            </a:lvl1pPr>
          </a:lstStyle>
          <a:p>
            <a:pPr marL="0" marR="0" lvl="0" indent="0" algn="l" defTabSz="914400" rtl="0" eaLnBrk="1" fontAlgn="auto" latinLnBrk="0" hangingPunct="0">
              <a:lnSpc>
                <a:spcPct val="100000"/>
              </a:lnSpc>
              <a:spcBef>
                <a:spcPts val="0"/>
              </a:spcBef>
              <a:spcAft>
                <a:spcPts val="0"/>
              </a:spcAft>
              <a:buClrTx/>
              <a:buSzTx/>
              <a:buFontTx/>
              <a:buNone/>
              <a:defRPr sz="1400"/>
            </a:pPr>
            <a:endParaRPr kumimoji="0" lang="en-IN" sz="1400" b="0" i="0" u="none" strike="noStrike" kern="1200" cap="none" spc="0" normalizeH="0" baseline="0" noProof="0">
              <a:ln>
                <a:noFill/>
              </a:ln>
              <a:solidFill>
                <a:schemeClr val="tx1"/>
              </a:solidFill>
              <a:effectLst/>
              <a:uLnTx/>
              <a:uFillTx/>
              <a:latin typeface="Liberation Sans"/>
              <a:ea typeface="Microsoft YaHei" panose="020B0503020204020204" pitchFamily="34" charset="-122"/>
              <a:cs typeface="Lucida Sans" pitchFamily="2"/>
            </a:endParaRPr>
          </a:p>
        </p:txBody>
      </p:sp>
      <p:sp>
        <p:nvSpPr>
          <p:cNvPr id="5" name="Slide Number Placeholder 4"/>
          <p:cNvSpPr txBox="1">
            <a:spLocks noGrp="1"/>
          </p:cNvSpPr>
          <p:nvPr>
            <p:ph type="sldNum" sz="quarter" idx="3"/>
          </p:nvPr>
        </p:nvSpPr>
        <p:spPr>
          <a:xfrm>
            <a:off x="4278313" y="10156825"/>
            <a:ext cx="3281363" cy="534988"/>
          </a:xfrm>
          <a:prstGeom prst="rect">
            <a:avLst/>
          </a:prstGeom>
          <a:noFill/>
          <a:ln>
            <a:noFill/>
          </a:ln>
        </p:spPr>
        <p:txBody>
          <a:bodyPr vert="horz" wrap="square" lIns="90000" tIns="45000" rIns="90000" bIns="45000" numCol="1" anchor="b" anchorCtr="0" compatLnSpc="1">
            <a:noAutofit/>
          </a:bodyPr>
          <a:p>
            <a:pPr lvl="0" algn="r" eaLnBrk="1">
              <a:buNone/>
            </a:pPr>
            <a:fld id="{9A0DB2DC-4C9A-4742-B13C-FB6460FD3503}" type="slidenum">
              <a:rPr lang="en-IN" altLang="en-US" sz="1400" dirty="0">
                <a:latin typeface="Liberation Sans"/>
                <a:ea typeface="Microsoft YaHei" panose="020B0503020204020204" pitchFamily="34" charset="-122"/>
              </a:rPr>
            </a:fld>
            <a:endParaRPr lang="en-IN" altLang="en-US" sz="1400" dirty="0">
              <a:latin typeface="Liberation Sans"/>
              <a:ea typeface="Microsoft YaHe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Slide Image Placeholder 1"/>
          <p:cNvSpPr>
            <a:spLocks noGrp="1" noRot="1" noChangeAspect="1"/>
          </p:cNvSpPr>
          <p:nvPr>
            <p:ph type="sldImg" idx="2"/>
          </p:nvPr>
        </p:nvSpPr>
        <p:spPr>
          <a:xfrm>
            <a:off x="215900" y="812800"/>
            <a:ext cx="7127875" cy="4008438"/>
          </a:xfrm>
          <a:prstGeom prst="rect">
            <a:avLst/>
          </a:prstGeom>
          <a:noFill/>
          <a:ln w="9525">
            <a:noFill/>
          </a:ln>
        </p:spPr>
      </p:sp>
      <p:sp>
        <p:nvSpPr>
          <p:cNvPr id="3" name="Notes Placeholder 2"/>
          <p:cNvSpPr txBox="1">
            <a:spLocks noGrp="1"/>
          </p:cNvSpPr>
          <p:nvPr>
            <p:ph type="body" sz="quarter" idx="3"/>
          </p:nvPr>
        </p:nvSpPr>
        <p:spPr>
          <a:xfrm>
            <a:off x="755650" y="5078413"/>
            <a:ext cx="6048375" cy="4811713"/>
          </a:xfrm>
          <a:prstGeom prst="rect">
            <a:avLst/>
          </a:prstGeom>
          <a:noFill/>
          <a:ln>
            <a:noFill/>
          </a:ln>
        </p:spPr>
        <p:txBody>
          <a:bodyPr lIns="0" tIns="0" rIns="0" bIns="0"/>
          <a:lstStyle/>
          <a:p>
            <a:pPr marL="215900" marR="0" lvl="0" indent="-215900" algn="l" defTabSz="914400" rtl="0" eaLnBrk="0" fontAlgn="base" latinLnBrk="0" hangingPunct="0">
              <a:lnSpc>
                <a:spcPct val="100000"/>
              </a:lnSpc>
              <a:spcBef>
                <a:spcPct val="30000"/>
              </a:spcBef>
              <a:spcAft>
                <a:spcPct val="0"/>
              </a:spcAft>
              <a:buClrTx/>
              <a:buSzTx/>
              <a:buFontTx/>
              <a:buNone/>
              <a:defRPr/>
            </a:pPr>
            <a:endParaRPr kumimoji="0" lang="en-IN" sz="2000" b="0" i="0" u="none" strike="noStrike" kern="1200" cap="none" spc="0" normalizeH="0" baseline="0" noProof="0">
              <a:ln>
                <a:noFill/>
              </a:ln>
              <a:solidFill>
                <a:schemeClr val="tx1"/>
              </a:solidFill>
              <a:effectLst/>
              <a:highlight>
                <a:scrgbClr r="0" g="0" b="0">
                  <a:alpha val="0"/>
                </a:scrgbClr>
              </a:highlight>
              <a:uLnTx/>
              <a:uFillTx/>
              <a:latin typeface="Liberation Sans"/>
              <a:ea typeface="Microsoft YaHei" panose="020B0503020204020204" pitchFamily="34" charset="-122"/>
            </a:endParaRPr>
          </a:p>
        </p:txBody>
      </p:sp>
      <p:sp>
        <p:nvSpPr>
          <p:cNvPr id="4" name="Header Placeholder 3"/>
          <p:cNvSpPr txBox="1">
            <a:spLocks noGrp="1"/>
          </p:cNvSpPr>
          <p:nvPr>
            <p:ph type="hdr" sz="quarter"/>
          </p:nvPr>
        </p:nvSpPr>
        <p:spPr>
          <a:xfrm>
            <a:off x="0" y="0"/>
            <a:ext cx="3281363" cy="534988"/>
          </a:xfrm>
          <a:prstGeom prst="rect">
            <a:avLst/>
          </a:prstGeom>
          <a:noFill/>
          <a:ln>
            <a:noFill/>
          </a:ln>
        </p:spPr>
        <p:txBody>
          <a:bodyPr vert="horz" lIns="0" tIns="0" rIns="0" bIns="0" anchorCtr="0">
            <a:noAutofit/>
          </a:bodyPr>
          <a:lstStyle>
            <a:lvl1pPr lvl="0" rtl="0" eaLnBrk="1" fontAlgn="auto" hangingPunct="0">
              <a:spcBef>
                <a:spcPts val="0"/>
              </a:spcBef>
              <a:spcAft>
                <a:spcPts val="0"/>
              </a:spcAft>
              <a:buNone/>
              <a:defRPr lang="en-IN" sz="1400" kern="1200">
                <a:latin typeface="Liberation Serif"/>
                <a:ea typeface="Segoe UI" panose="020B0502040204020203" pitchFamily="2"/>
                <a:cs typeface="Tahoma" panose="020B0604030504040204" pitchFamily="2"/>
              </a:defRPr>
            </a:lvl1pPr>
          </a:lstStyle>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5" name="Date Placeholder 4"/>
          <p:cNvSpPr txBox="1">
            <a:spLocks noGrp="1"/>
          </p:cNvSpPr>
          <p:nvPr>
            <p:ph type="dt" idx="1"/>
          </p:nvPr>
        </p:nvSpPr>
        <p:spPr>
          <a:xfrm>
            <a:off x="4278313" y="0"/>
            <a:ext cx="3281363" cy="534988"/>
          </a:xfrm>
          <a:prstGeom prst="rect">
            <a:avLst/>
          </a:prstGeom>
          <a:noFill/>
          <a:ln>
            <a:noFill/>
          </a:ln>
        </p:spPr>
        <p:txBody>
          <a:bodyPr vert="horz" lIns="0" tIns="0" rIns="0" bIns="0" anchorCtr="0">
            <a:noAutofit/>
          </a:bodyPr>
          <a:lstStyle>
            <a:lvl1pPr lvl="0" algn="r" rtl="0" eaLnBrk="1" fontAlgn="auto" hangingPunct="0">
              <a:spcBef>
                <a:spcPts val="0"/>
              </a:spcBef>
              <a:spcAft>
                <a:spcPts val="0"/>
              </a:spcAft>
              <a:buNone/>
              <a:defRPr lang="en-IN" sz="1400" kern="1200">
                <a:latin typeface="Liberation Serif"/>
                <a:ea typeface="Segoe UI" panose="020B0502040204020203" pitchFamily="2"/>
                <a:cs typeface="Tahoma" panose="020B0604030504040204" pitchFamily="2"/>
              </a:defRPr>
            </a:lvl1pPr>
          </a:lstStyle>
          <a:p>
            <a:pPr marL="0" marR="0" lvl="0" indent="0" algn="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6" name="Footer Placeholder 5"/>
          <p:cNvSpPr txBox="1">
            <a:spLocks noGrp="1"/>
          </p:cNvSpPr>
          <p:nvPr>
            <p:ph type="ftr" sz="quarter" idx="4"/>
          </p:nvPr>
        </p:nvSpPr>
        <p:spPr>
          <a:xfrm>
            <a:off x="0" y="10156825"/>
            <a:ext cx="3281363" cy="534988"/>
          </a:xfrm>
          <a:prstGeom prst="rect">
            <a:avLst/>
          </a:prstGeom>
          <a:noFill/>
          <a:ln>
            <a:noFill/>
          </a:ln>
        </p:spPr>
        <p:txBody>
          <a:bodyPr vert="horz" lIns="0" tIns="0" rIns="0" bIns="0" anchor="b" anchorCtr="0">
            <a:noAutofit/>
          </a:bodyPr>
          <a:lstStyle>
            <a:lvl1pPr lvl="0" rtl="0" eaLnBrk="1" fontAlgn="auto" hangingPunct="0">
              <a:spcBef>
                <a:spcPts val="0"/>
              </a:spcBef>
              <a:spcAft>
                <a:spcPts val="0"/>
              </a:spcAft>
              <a:buNone/>
              <a:defRPr lang="en-IN" sz="1400" kern="1200">
                <a:latin typeface="Liberation Serif"/>
                <a:ea typeface="Segoe UI" panose="020B0502040204020203" pitchFamily="2"/>
                <a:cs typeface="Tahoma" panose="020B0604030504040204" pitchFamily="2"/>
              </a:defRPr>
            </a:lvl1pPr>
          </a:lstStyle>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7" name="Slide Number Placeholder 6"/>
          <p:cNvSpPr txBox="1">
            <a:spLocks noGrp="1"/>
          </p:cNvSpPr>
          <p:nvPr>
            <p:ph type="sldNum" sz="quarter" idx="5"/>
          </p:nvPr>
        </p:nvSpPr>
        <p:spPr>
          <a:xfrm>
            <a:off x="4278313" y="10156825"/>
            <a:ext cx="3281363" cy="534988"/>
          </a:xfrm>
          <a:prstGeom prst="rect">
            <a:avLst/>
          </a:prstGeom>
          <a:noFill/>
          <a:ln>
            <a:noFill/>
          </a:ln>
        </p:spPr>
        <p:txBody>
          <a:bodyPr vert="horz" wrap="square" lIns="0" tIns="0" rIns="0" bIns="0" numCol="1" anchor="b" anchorCtr="0" compatLnSpc="1">
            <a:noAutofit/>
          </a:bodyPr>
          <a:p>
            <a:pPr lvl="0" algn="r" eaLnBrk="1">
              <a:buNone/>
            </a:pPr>
            <a:fld id="{9A0DB2DC-4C9A-4742-B13C-FB6460FD3503}" type="slidenum">
              <a:rPr lang="en-IN" altLang="en-US" sz="1400" dirty="0">
                <a:latin typeface="Liberation Serif"/>
                <a:cs typeface="Segoe UI" panose="020B0502040204020203" pitchFamily="34" charset="0"/>
              </a:rPr>
            </a:fld>
            <a:endParaRPr lang="en-IN" altLang="en-US" sz="1400" dirty="0">
              <a:latin typeface="Liberation Serif"/>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hf sldNum="0" hdr="0" ftr="0" dt="0"/>
  <p:notesStyle>
    <a:lvl1pPr marL="215900" indent="-215900" algn="l" rtl="0" eaLnBrk="0" fontAlgn="base" hangingPunct="0">
      <a:spcBef>
        <a:spcPct val="30000"/>
      </a:spcBef>
      <a:spcAft>
        <a:spcPct val="0"/>
      </a:spcAft>
      <a:defRPr lang="en-IN" sz="2000" kern="1200">
        <a:solidFill>
          <a:schemeClr val="tx1"/>
        </a:solidFill>
        <a:highlight>
          <a:scrgbClr r="0" g="0" b="0">
            <a:alpha val="0"/>
          </a:scrgbClr>
        </a:highlight>
        <a:latin typeface="Liberation Sans"/>
        <a:ea typeface="Microsoft YaHei" panose="020B0503020204020204" pitchFamily="34" charset="-122"/>
      </a:defRPr>
    </a:lvl1pPr>
    <a:lvl2pPr marL="742950" indent="-285750" algn="l" rtl="0" eaLnBrk="0" fontAlgn="base" hangingPunct="0">
      <a:spcBef>
        <a:spcPct val="30000"/>
      </a:spcBef>
      <a:spcAft>
        <a:spcPct val="0"/>
      </a:spcAft>
      <a:defRPr sz="1200" kern="1200">
        <a:solidFill>
          <a:schemeClr val="tx1"/>
        </a:solidFill>
        <a:latin typeface="+mn-lt"/>
        <a:ea typeface="Microsoft YaHei" panose="020B0503020204020204" pitchFamily="34" charset="-122"/>
        <a:cs typeface="+mn-cs"/>
      </a:defRPr>
    </a:lvl2pPr>
    <a:lvl3pPr marL="1143000" indent="-228600" algn="l" rtl="0" eaLnBrk="0" fontAlgn="base" hangingPunct="0">
      <a:spcBef>
        <a:spcPct val="30000"/>
      </a:spcBef>
      <a:spcAft>
        <a:spcPct val="0"/>
      </a:spcAft>
      <a:defRPr sz="1200" kern="1200">
        <a:solidFill>
          <a:schemeClr val="tx1"/>
        </a:solidFill>
        <a:latin typeface="+mn-lt"/>
        <a:ea typeface="Microsoft YaHei" panose="020B0503020204020204" pitchFamily="34" charset="-122"/>
        <a:cs typeface="+mn-cs"/>
      </a:defRPr>
    </a:lvl3pPr>
    <a:lvl4pPr marL="1600200" indent="-228600" algn="l" rtl="0" eaLnBrk="0" fontAlgn="base" hangingPunct="0">
      <a:spcBef>
        <a:spcPct val="30000"/>
      </a:spcBef>
      <a:spcAft>
        <a:spcPct val="0"/>
      </a:spcAft>
      <a:defRPr sz="1200" kern="1200">
        <a:solidFill>
          <a:schemeClr val="tx1"/>
        </a:solidFill>
        <a:latin typeface="+mn-lt"/>
        <a:ea typeface="Microsoft YaHei" panose="020B0503020204020204" pitchFamily="34" charset="-122"/>
        <a:cs typeface="+mn-cs"/>
      </a:defRPr>
    </a:lvl4pPr>
    <a:lvl5pPr marL="2057400" indent="-228600" algn="l" rtl="0" eaLnBrk="0" fontAlgn="base" hangingPunct="0">
      <a:spcBef>
        <a:spcPct val="30000"/>
      </a:spcBef>
      <a:spcAft>
        <a:spcPct val="0"/>
      </a:spcAft>
      <a:defRPr sz="1200" kern="1200">
        <a:solidFill>
          <a:schemeClr val="tx1"/>
        </a:solidFill>
        <a:latin typeface="+mn-lt"/>
        <a:ea typeface="Microsoft YaHe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6"/>
          <p:cNvSpPr txBox="1">
            <a:spLocks noGrp="1"/>
          </p:cNvSpPr>
          <p:nvPr>
            <p:ph type="sldNum" sz="quarter"/>
          </p:nvPr>
        </p:nvSpPr>
        <p:spPr>
          <a:xfrm>
            <a:off x="4278313" y="10156825"/>
            <a:ext cx="3281362" cy="534988"/>
          </a:xfrm>
          <a:prstGeom prst="rect">
            <a:avLst/>
          </a:prstGeom>
          <a:noFill/>
          <a:ln w="9525">
            <a:noFill/>
          </a:ln>
        </p:spPr>
        <p:txBody>
          <a:bodyPr lIns="0" tIns="0" rIns="0" bIns="0" anchor="b" anchorCtr="0"/>
          <a:p>
            <a:pPr marL="0" lvl="0" indent="0" algn="r" eaLnBrk="1">
              <a:spcBef>
                <a:spcPct val="0"/>
              </a:spcBef>
            </a:pPr>
            <a:fld id="{9A0DB2DC-4C9A-4742-B13C-FB6460FD3503}" type="slidenum">
              <a:rPr lang="en-IN" altLang="en-US" sz="1400" dirty="0">
                <a:latin typeface="Liberation Serif"/>
                <a:cs typeface="Segoe UI" panose="020B0502040204020203" pitchFamily="34" charset="0"/>
              </a:rPr>
            </a:fld>
            <a:endParaRPr lang="en-IN" altLang="en-US" sz="1400" dirty="0">
              <a:latin typeface="Liberation Serif"/>
              <a:ea typeface="Segoe UI" panose="020B0502040204020203" pitchFamily="34" charset="0"/>
              <a:cs typeface="Segoe UI" panose="020B0502040204020203" pitchFamily="34" charset="0"/>
            </a:endParaRPr>
          </a:p>
        </p:txBody>
      </p:sp>
      <p:sp>
        <p:nvSpPr>
          <p:cNvPr id="6147" name="Slide Image Placeholder 1"/>
          <p:cNvSpPr>
            <a:spLocks noGrp="1" noRot="1" noChangeAspect="1" noTextEdit="1"/>
          </p:cNvSpPr>
          <p:nvPr>
            <p:ph type="sldImg"/>
          </p:nvPr>
        </p:nvSpPr>
        <p:spPr>
          <a:xfrm>
            <a:off x="217488" y="812800"/>
            <a:ext cx="7123112" cy="4008438"/>
          </a:xfrm>
          <a:solidFill>
            <a:srgbClr val="729FCF">
              <a:alpha val="100000"/>
            </a:srgbClr>
          </a:solidFill>
          <a:ln w="25400">
            <a:solidFill>
              <a:srgbClr val="3465A4">
                <a:alpha val="100000"/>
              </a:srgbClr>
            </a:solidFill>
            <a:miter lim="800000"/>
          </a:ln>
        </p:spPr>
      </p:sp>
      <p:sp>
        <p:nvSpPr>
          <p:cNvPr id="3" name="Notes Placeholder 2"/>
          <p:cNvSpPr txBox="1">
            <a:spLocks noGrp="1"/>
          </p:cNvSpPr>
          <p:nvPr>
            <p:ph type="body" sz="quarter" idx="1"/>
          </p:nvPr>
        </p:nvSpPr>
        <p:spPr/>
        <p:txBody>
          <a:bodyPr vert="horz" lIns="0" tIns="0" rIns="0" bIns="0">
            <a:spAutoFit/>
          </a:bodyPr>
          <a:lstStyle/>
          <a:p>
            <a:pPr marL="215900" marR="0" lvl="0" indent="-215900" algn="l" defTabSz="914400" rtl="0" eaLnBrk="1" fontAlgn="auto" latinLnBrk="0" hangingPunct="0">
              <a:lnSpc>
                <a:spcPct val="100000"/>
              </a:lnSpc>
              <a:spcBef>
                <a:spcPts val="0"/>
              </a:spcBef>
              <a:spcAft>
                <a:spcPts val="0"/>
              </a:spcAft>
              <a:buClrTx/>
              <a:buSzTx/>
              <a:buFontTx/>
              <a:buNone/>
              <a:defRPr/>
            </a:pPr>
            <a:endParaRPr kumimoji="0" lang="en-IN" sz="2810" b="0" i="0" u="none" strike="noStrike" kern="1200" cap="none" spc="0" normalizeH="0" baseline="0" noProof="0">
              <a:ln>
                <a:noFill/>
              </a:ln>
              <a:solidFill>
                <a:sysClr val="windowText" lastClr="000000"/>
              </a:solidFill>
              <a:effectLst/>
              <a:highlight>
                <a:scrgbClr r="0" g="0" b="0">
                  <a:alpha val="0"/>
                </a:scrgbClr>
              </a:highlight>
              <a:uLnTx/>
              <a:uFillTx/>
              <a:latin typeface="Source Sans Pro"/>
              <a:ea typeface="Microsoft YaHe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6"/>
          <p:cNvSpPr txBox="1">
            <a:spLocks noGrp="1"/>
          </p:cNvSpPr>
          <p:nvPr>
            <p:ph type="sldNum" sz="quarter"/>
          </p:nvPr>
        </p:nvSpPr>
        <p:spPr>
          <a:xfrm>
            <a:off x="4278313" y="10156825"/>
            <a:ext cx="3281362" cy="534988"/>
          </a:xfrm>
          <a:prstGeom prst="rect">
            <a:avLst/>
          </a:prstGeom>
          <a:noFill/>
          <a:ln w="9525">
            <a:noFill/>
          </a:ln>
        </p:spPr>
        <p:txBody>
          <a:bodyPr lIns="0" tIns="0" rIns="0" bIns="0" anchor="b" anchorCtr="0"/>
          <a:p>
            <a:pPr marL="0" lvl="0" indent="0" algn="r" eaLnBrk="1">
              <a:spcBef>
                <a:spcPct val="0"/>
              </a:spcBef>
            </a:pPr>
            <a:fld id="{9A0DB2DC-4C9A-4742-B13C-FB6460FD3503}" type="slidenum">
              <a:rPr lang="en-IN" altLang="en-US" sz="1400" dirty="0">
                <a:latin typeface="Liberation Serif"/>
                <a:cs typeface="Segoe UI" panose="020B0502040204020203" pitchFamily="34" charset="0"/>
              </a:rPr>
            </a:fld>
            <a:endParaRPr lang="en-IN" altLang="en-US" sz="1400" dirty="0">
              <a:latin typeface="Liberation Serif"/>
              <a:ea typeface="Segoe UI" panose="020B0502040204020203" pitchFamily="34" charset="0"/>
              <a:cs typeface="Segoe UI" panose="020B0502040204020203" pitchFamily="34" charset="0"/>
            </a:endParaRPr>
          </a:p>
        </p:txBody>
      </p:sp>
      <p:sp>
        <p:nvSpPr>
          <p:cNvPr id="8195" name="Slide Image Placeholder 1"/>
          <p:cNvSpPr>
            <a:spLocks noGrp="1" noRot="1" noChangeAspect="1" noTextEdit="1"/>
          </p:cNvSpPr>
          <p:nvPr>
            <p:ph type="sldImg"/>
          </p:nvPr>
        </p:nvSpPr>
        <p:spPr>
          <a:xfrm>
            <a:off x="217488" y="812800"/>
            <a:ext cx="7123112" cy="4008438"/>
          </a:xfrm>
          <a:solidFill>
            <a:srgbClr val="729FCF">
              <a:alpha val="100000"/>
            </a:srgbClr>
          </a:solidFill>
          <a:ln w="25400">
            <a:solidFill>
              <a:srgbClr val="3465A4">
                <a:alpha val="100000"/>
              </a:srgbClr>
            </a:solidFill>
            <a:miter lim="800000"/>
          </a:ln>
        </p:spPr>
      </p:sp>
      <p:sp>
        <p:nvSpPr>
          <p:cNvPr id="3" name="Notes Placeholder 2"/>
          <p:cNvSpPr txBox="1">
            <a:spLocks noGrp="1"/>
          </p:cNvSpPr>
          <p:nvPr>
            <p:ph type="body" sz="quarter" idx="1"/>
          </p:nvPr>
        </p:nvSpPr>
        <p:spPr/>
        <p:txBody>
          <a:bodyPr vert="horz" lIns="0" tIns="0" rIns="0" bIns="0"/>
          <a:lstStyle/>
          <a:p>
            <a:pPr marL="215900" marR="0" lvl="0" indent="-215900" algn="l" defTabSz="914400" rtl="0" eaLnBrk="1" fontAlgn="auto" latinLnBrk="0" hangingPunct="0">
              <a:lnSpc>
                <a:spcPct val="100000"/>
              </a:lnSpc>
              <a:spcBef>
                <a:spcPts val="0"/>
              </a:spcBef>
              <a:spcAft>
                <a:spcPts val="0"/>
              </a:spcAft>
              <a:buClrTx/>
              <a:buSzTx/>
              <a:buFontTx/>
              <a:buNone/>
              <a:defRPr/>
            </a:pPr>
            <a:endParaRPr kumimoji="0" lang="en-IN" sz="2810" b="0" i="0" u="none" strike="noStrike" kern="1200" cap="none" spc="0" normalizeH="0" baseline="0" noProof="0">
              <a:ln>
                <a:noFill/>
              </a:ln>
              <a:solidFill>
                <a:sysClr val="windowText" lastClr="000000"/>
              </a:solidFill>
              <a:effectLst/>
              <a:highlight>
                <a:scrgbClr r="0" g="0" b="0">
                  <a:alpha val="0"/>
                </a:scrgbClr>
              </a:highlight>
              <a:uLnTx/>
              <a:uFillTx/>
              <a:latin typeface="Source Sans Pro"/>
              <a:ea typeface="Microsoft YaHe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6"/>
          <p:cNvSpPr txBox="1">
            <a:spLocks noGrp="1"/>
          </p:cNvSpPr>
          <p:nvPr>
            <p:ph type="sldNum" sz="quarter"/>
          </p:nvPr>
        </p:nvSpPr>
        <p:spPr>
          <a:xfrm>
            <a:off x="4278313" y="10156825"/>
            <a:ext cx="3281362" cy="534988"/>
          </a:xfrm>
          <a:prstGeom prst="rect">
            <a:avLst/>
          </a:prstGeom>
          <a:noFill/>
          <a:ln w="9525">
            <a:noFill/>
          </a:ln>
        </p:spPr>
        <p:txBody>
          <a:bodyPr lIns="0" tIns="0" rIns="0" bIns="0" anchor="b" anchorCtr="0"/>
          <a:p>
            <a:pPr marL="0" lvl="0" indent="0" algn="r" eaLnBrk="1">
              <a:spcBef>
                <a:spcPct val="0"/>
              </a:spcBef>
            </a:pPr>
            <a:fld id="{9A0DB2DC-4C9A-4742-B13C-FB6460FD3503}" type="slidenum">
              <a:rPr lang="en-IN" altLang="en-US" sz="1400" dirty="0">
                <a:latin typeface="Liberation Serif"/>
                <a:cs typeface="Segoe UI" panose="020B0502040204020203" pitchFamily="34" charset="0"/>
              </a:rPr>
            </a:fld>
            <a:endParaRPr lang="en-IN" altLang="en-US" sz="1400" dirty="0">
              <a:latin typeface="Liberation Serif"/>
              <a:ea typeface="Segoe UI" panose="020B0502040204020203" pitchFamily="34" charset="0"/>
              <a:cs typeface="Segoe UI" panose="020B0502040204020203" pitchFamily="34" charset="0"/>
            </a:endParaRPr>
          </a:p>
        </p:txBody>
      </p:sp>
      <p:sp>
        <p:nvSpPr>
          <p:cNvPr id="10243" name="Slide Image Placeholder 1"/>
          <p:cNvSpPr>
            <a:spLocks noGrp="1" noRot="1" noChangeAspect="1" noTextEdit="1"/>
          </p:cNvSpPr>
          <p:nvPr>
            <p:ph type="sldImg"/>
          </p:nvPr>
        </p:nvSpPr>
        <p:spPr>
          <a:xfrm>
            <a:off x="217488" y="812800"/>
            <a:ext cx="7123112" cy="4008438"/>
          </a:xfrm>
          <a:solidFill>
            <a:srgbClr val="729FCF">
              <a:alpha val="100000"/>
            </a:srgbClr>
          </a:solidFill>
          <a:ln w="25400">
            <a:solidFill>
              <a:srgbClr val="3465A4">
                <a:alpha val="100000"/>
              </a:srgbClr>
            </a:solidFill>
            <a:miter lim="800000"/>
          </a:ln>
        </p:spPr>
      </p:sp>
      <p:sp>
        <p:nvSpPr>
          <p:cNvPr id="3" name="Notes Placeholder 2"/>
          <p:cNvSpPr txBox="1">
            <a:spLocks noGrp="1"/>
          </p:cNvSpPr>
          <p:nvPr>
            <p:ph type="body" sz="quarter" idx="1"/>
          </p:nvPr>
        </p:nvSpPr>
        <p:spPr/>
        <p:txBody>
          <a:bodyPr vert="horz" lIns="0" tIns="0" rIns="0" bIns="0"/>
          <a:lstStyle/>
          <a:p>
            <a:pPr marL="215900" marR="0" lvl="0" indent="-215900" algn="l" defTabSz="914400" rtl="0" eaLnBrk="1" fontAlgn="auto" latinLnBrk="0" hangingPunct="0">
              <a:lnSpc>
                <a:spcPct val="100000"/>
              </a:lnSpc>
              <a:spcBef>
                <a:spcPts val="0"/>
              </a:spcBef>
              <a:spcAft>
                <a:spcPts val="0"/>
              </a:spcAft>
              <a:buClrTx/>
              <a:buSzTx/>
              <a:buFontTx/>
              <a:buNone/>
              <a:defRPr/>
            </a:pPr>
            <a:endParaRPr kumimoji="0" lang="en-IN" sz="2810" b="0" i="0" u="none" strike="noStrike" kern="1200" cap="none" spc="0" normalizeH="0" baseline="0" noProof="0">
              <a:ln>
                <a:noFill/>
              </a:ln>
              <a:solidFill>
                <a:sysClr val="windowText" lastClr="000000"/>
              </a:solidFill>
              <a:effectLst/>
              <a:highlight>
                <a:scrgbClr r="0" g="0" b="0">
                  <a:alpha val="0"/>
                </a:scrgbClr>
              </a:highlight>
              <a:uLnTx/>
              <a:uFillTx/>
              <a:latin typeface="Source Sans Pro"/>
              <a:ea typeface="Microsoft YaHe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6"/>
          <p:cNvSpPr txBox="1">
            <a:spLocks noGrp="1"/>
          </p:cNvSpPr>
          <p:nvPr>
            <p:ph type="sldNum" sz="quarter"/>
          </p:nvPr>
        </p:nvSpPr>
        <p:spPr>
          <a:xfrm>
            <a:off x="4278313" y="10156825"/>
            <a:ext cx="3281362" cy="534988"/>
          </a:xfrm>
          <a:prstGeom prst="rect">
            <a:avLst/>
          </a:prstGeom>
          <a:noFill/>
          <a:ln w="9525">
            <a:noFill/>
          </a:ln>
        </p:spPr>
        <p:txBody>
          <a:bodyPr lIns="0" tIns="0" rIns="0" bIns="0" anchor="b" anchorCtr="0"/>
          <a:p>
            <a:pPr marL="0" lvl="0" indent="0" algn="r" eaLnBrk="1">
              <a:spcBef>
                <a:spcPct val="0"/>
              </a:spcBef>
            </a:pPr>
            <a:fld id="{9A0DB2DC-4C9A-4742-B13C-FB6460FD3503}" type="slidenum">
              <a:rPr lang="en-IN" altLang="en-US" sz="1400" dirty="0">
                <a:latin typeface="Liberation Serif"/>
                <a:cs typeface="Segoe UI" panose="020B0502040204020203" pitchFamily="34" charset="0"/>
              </a:rPr>
            </a:fld>
            <a:endParaRPr lang="en-IN" altLang="en-US" sz="1400" dirty="0">
              <a:latin typeface="Liberation Serif"/>
              <a:ea typeface="Segoe UI" panose="020B0502040204020203" pitchFamily="34" charset="0"/>
              <a:cs typeface="Segoe UI" panose="020B0502040204020203" pitchFamily="34" charset="0"/>
            </a:endParaRPr>
          </a:p>
        </p:txBody>
      </p:sp>
      <p:sp>
        <p:nvSpPr>
          <p:cNvPr id="16387" name="Slide Image Placeholder 1"/>
          <p:cNvSpPr>
            <a:spLocks noGrp="1" noRot="1" noChangeAspect="1" noTextEdit="1"/>
          </p:cNvSpPr>
          <p:nvPr>
            <p:ph type="sldImg"/>
          </p:nvPr>
        </p:nvSpPr>
        <p:spPr>
          <a:xfrm>
            <a:off x="217488" y="812800"/>
            <a:ext cx="7123112" cy="4008438"/>
          </a:xfrm>
          <a:solidFill>
            <a:srgbClr val="729FCF">
              <a:alpha val="100000"/>
            </a:srgbClr>
          </a:solidFill>
          <a:ln w="25400">
            <a:solidFill>
              <a:srgbClr val="3465A4">
                <a:alpha val="100000"/>
              </a:srgbClr>
            </a:solidFill>
            <a:miter lim="800000"/>
          </a:ln>
        </p:spPr>
      </p:sp>
      <p:sp>
        <p:nvSpPr>
          <p:cNvPr id="3" name="Notes Placeholder 2"/>
          <p:cNvSpPr txBox="1">
            <a:spLocks noGrp="1"/>
          </p:cNvSpPr>
          <p:nvPr>
            <p:ph type="body" sz="quarter" idx="1"/>
          </p:nvPr>
        </p:nvSpPr>
        <p:spPr/>
        <p:txBody>
          <a:bodyPr vert="horz" lIns="0" tIns="0" rIns="0" bIns="0"/>
          <a:lstStyle/>
          <a:p>
            <a:pPr marL="215900" marR="0" lvl="0" indent="-215900" algn="l" defTabSz="914400" rtl="0" eaLnBrk="1" fontAlgn="auto" latinLnBrk="0" hangingPunct="0">
              <a:lnSpc>
                <a:spcPct val="100000"/>
              </a:lnSpc>
              <a:spcBef>
                <a:spcPts val="0"/>
              </a:spcBef>
              <a:spcAft>
                <a:spcPts val="0"/>
              </a:spcAft>
              <a:buClrTx/>
              <a:buSzTx/>
              <a:buFontTx/>
              <a:buNone/>
              <a:defRPr/>
            </a:pPr>
            <a:endParaRPr kumimoji="0" lang="en-IN" sz="2810" b="0" i="0" u="none" strike="noStrike" kern="1200" cap="none" spc="0" normalizeH="0" baseline="0" noProof="0">
              <a:ln>
                <a:noFill/>
              </a:ln>
              <a:solidFill>
                <a:sysClr val="windowText" lastClr="000000"/>
              </a:solidFill>
              <a:effectLst/>
              <a:highlight>
                <a:scrgbClr r="0" g="0" b="0">
                  <a:alpha val="0"/>
                </a:scrgbClr>
              </a:highlight>
              <a:uLnTx/>
              <a:uFillTx/>
              <a:latin typeface="Source Sans Pro"/>
              <a:ea typeface="Microsoft YaHe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6"/>
          <p:cNvSpPr txBox="1">
            <a:spLocks noGrp="1"/>
          </p:cNvSpPr>
          <p:nvPr>
            <p:ph type="sldNum" sz="quarter"/>
          </p:nvPr>
        </p:nvSpPr>
        <p:spPr>
          <a:xfrm>
            <a:off x="4278313" y="10156825"/>
            <a:ext cx="3281362" cy="534988"/>
          </a:xfrm>
          <a:prstGeom prst="rect">
            <a:avLst/>
          </a:prstGeom>
          <a:noFill/>
          <a:ln w="9525">
            <a:noFill/>
          </a:ln>
        </p:spPr>
        <p:txBody>
          <a:bodyPr lIns="0" tIns="0" rIns="0" bIns="0" anchor="b" anchorCtr="0"/>
          <a:p>
            <a:pPr marL="0" lvl="0" indent="0" algn="r" eaLnBrk="1">
              <a:spcBef>
                <a:spcPct val="0"/>
              </a:spcBef>
            </a:pPr>
            <a:fld id="{9A0DB2DC-4C9A-4742-B13C-FB6460FD3503}" type="slidenum">
              <a:rPr lang="en-IN" altLang="en-US" sz="1400" dirty="0">
                <a:latin typeface="Liberation Serif"/>
                <a:cs typeface="Segoe UI" panose="020B0502040204020203" pitchFamily="34" charset="0"/>
              </a:rPr>
            </a:fld>
            <a:endParaRPr lang="en-IN" altLang="en-US" sz="1400" dirty="0">
              <a:latin typeface="Liberation Serif"/>
              <a:ea typeface="Segoe UI" panose="020B0502040204020203" pitchFamily="34" charset="0"/>
              <a:cs typeface="Segoe UI" panose="020B0502040204020203" pitchFamily="34" charset="0"/>
            </a:endParaRPr>
          </a:p>
        </p:txBody>
      </p:sp>
      <p:sp>
        <p:nvSpPr>
          <p:cNvPr id="18435" name="Slide Image Placeholder 1"/>
          <p:cNvSpPr>
            <a:spLocks noGrp="1" noRot="1" noChangeAspect="1" noTextEdit="1"/>
          </p:cNvSpPr>
          <p:nvPr>
            <p:ph type="sldImg"/>
          </p:nvPr>
        </p:nvSpPr>
        <p:spPr>
          <a:xfrm>
            <a:off x="217488" y="812800"/>
            <a:ext cx="7123112" cy="4008438"/>
          </a:xfrm>
          <a:solidFill>
            <a:srgbClr val="729FCF">
              <a:alpha val="100000"/>
            </a:srgbClr>
          </a:solidFill>
          <a:ln w="25400">
            <a:solidFill>
              <a:srgbClr val="3465A4">
                <a:alpha val="100000"/>
              </a:srgbClr>
            </a:solidFill>
            <a:miter lim="800000"/>
          </a:ln>
        </p:spPr>
      </p:sp>
      <p:sp>
        <p:nvSpPr>
          <p:cNvPr id="3" name="Notes Placeholder 2"/>
          <p:cNvSpPr txBox="1">
            <a:spLocks noGrp="1"/>
          </p:cNvSpPr>
          <p:nvPr>
            <p:ph type="body" sz="quarter" idx="1"/>
          </p:nvPr>
        </p:nvSpPr>
        <p:spPr/>
        <p:txBody>
          <a:bodyPr vert="horz" lIns="0" tIns="0" rIns="0" bIns="0"/>
          <a:lstStyle/>
          <a:p>
            <a:pPr marL="215900" marR="0" lvl="0" indent="-215900" algn="l" defTabSz="914400" rtl="0" eaLnBrk="1" fontAlgn="auto" latinLnBrk="0" hangingPunct="0">
              <a:lnSpc>
                <a:spcPct val="100000"/>
              </a:lnSpc>
              <a:spcBef>
                <a:spcPts val="0"/>
              </a:spcBef>
              <a:spcAft>
                <a:spcPts val="0"/>
              </a:spcAft>
              <a:buClrTx/>
              <a:buSzTx/>
              <a:buFontTx/>
              <a:buNone/>
              <a:defRPr/>
            </a:pPr>
            <a:endParaRPr kumimoji="0" lang="en-IN" sz="2810" b="0" i="0" u="none" strike="noStrike" kern="1200" cap="none" spc="0" normalizeH="0" baseline="0" noProof="0">
              <a:ln>
                <a:noFill/>
              </a:ln>
              <a:solidFill>
                <a:sysClr val="windowText" lastClr="000000"/>
              </a:solidFill>
              <a:effectLst/>
              <a:highlight>
                <a:scrgbClr r="0" g="0" b="0">
                  <a:alpha val="0"/>
                </a:scrgbClr>
              </a:highlight>
              <a:uLnTx/>
              <a:uFillTx/>
              <a:latin typeface="Source Sans Pro"/>
              <a:ea typeface="Microsoft YaHe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6" name="Slide Number Placeholder 5"/>
          <p:cNvSpPr>
            <a:spLocks noGrp="1"/>
          </p:cNvSpPr>
          <p:nvPr>
            <p:ph type="sldNum" sz="quarter" idx="12"/>
          </p:nvPr>
        </p:nvSpPr>
        <p:spPr/>
        <p:txBody>
          <a:bodyPr/>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6" name="Slide Number Placeholder 5"/>
          <p:cNvSpPr>
            <a:spLocks noGrp="1"/>
          </p:cNvSpPr>
          <p:nvPr>
            <p:ph type="sldNum" sz="quarter" idx="12"/>
          </p:nvPr>
        </p:nvSpPr>
        <p:spPr/>
        <p:txBody>
          <a:bodyPr/>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6" name="Slide Number Placeholder 5"/>
          <p:cNvSpPr>
            <a:spLocks noGrp="1"/>
          </p:cNvSpPr>
          <p:nvPr>
            <p:ph type="sldNum" sz="quarter" idx="12"/>
          </p:nvPr>
        </p:nvSpPr>
        <p:spPr/>
        <p:txBody>
          <a:bodyPr/>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03238" y="1327150"/>
            <a:ext cx="4459287" cy="328771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114925" y="1327150"/>
            <a:ext cx="4460875" cy="328771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endParaRPr lang="en-US"/>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93738" y="2071688"/>
            <a:ext cx="4265612" cy="304641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103813" y="2071688"/>
            <a:ext cx="4284662" cy="304641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6" name="Slide Number Placeholder 5"/>
          <p:cNvSpPr>
            <a:spLocks noGrp="1"/>
          </p:cNvSpPr>
          <p:nvPr>
            <p:ph type="sldNum" sz="quarter" idx="12"/>
          </p:nvPr>
        </p:nvSpPr>
        <p:spPr/>
        <p:txBody>
          <a:bodyPr/>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4286250" y="815975"/>
            <a:ext cx="5102225" cy="4030663"/>
          </a:xfrm>
        </p:spPr>
        <p:txBody>
          <a:bodyPr vert="horz" wrap="square" lIns="0" tIns="0" rIns="0" bIns="0" numCol="1"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0"/>
              </a:spcBef>
              <a:spcAft>
                <a:spcPts val="1065"/>
              </a:spcAft>
              <a:buClrTx/>
              <a:buSzTx/>
              <a:buFontTx/>
              <a:buNone/>
              <a:defRPr/>
            </a:pPr>
            <a:endParaRPr kumimoji="0" lang="en-US" sz="3200" b="1" i="0" u="none" strike="noStrike" kern="1200" cap="none" spc="0" normalizeH="0" baseline="0" noProof="0">
              <a:ln>
                <a:noFill/>
              </a:ln>
              <a:solidFill>
                <a:srgbClr val="2C3E50"/>
              </a:solidFill>
              <a:effectLst/>
              <a:uLnTx/>
              <a:uFillTx/>
              <a:latin typeface="Source Sans Pro Semibold"/>
            </a:endParaRPr>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80288" y="225425"/>
            <a:ext cx="2339975" cy="43894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60363" y="225425"/>
            <a:ext cx="6867525" cy="43894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6" name="Slide Number Placeholder 5"/>
          <p:cNvSpPr>
            <a:spLocks noGrp="1"/>
          </p:cNvSpPr>
          <p:nvPr>
            <p:ph type="sldNum" sz="quarter" idx="12"/>
          </p:nvPr>
        </p:nvSpPr>
        <p:spPr/>
        <p:txBody>
          <a:bodyPr/>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03238" y="1327150"/>
            <a:ext cx="4459287" cy="328771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114925" y="1327150"/>
            <a:ext cx="4460875" cy="328771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7" name="Slide Number Placeholder 6"/>
          <p:cNvSpPr>
            <a:spLocks noGrp="1"/>
          </p:cNvSpPr>
          <p:nvPr>
            <p:ph type="sldNum" sz="quarter" idx="12"/>
          </p:nvPr>
        </p:nvSpPr>
        <p:spPr/>
        <p:txBody>
          <a:bodyPr/>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endParaRPr lang="en-US"/>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93738" y="2071688"/>
            <a:ext cx="4265612" cy="304641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103813" y="2071688"/>
            <a:ext cx="4284662" cy="304641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9" name="Slide Number Placeholder 8"/>
          <p:cNvSpPr>
            <a:spLocks noGrp="1"/>
          </p:cNvSpPr>
          <p:nvPr>
            <p:ph type="sldNum" sz="quarter" idx="12"/>
          </p:nvPr>
        </p:nvSpPr>
        <p:spPr/>
        <p:txBody>
          <a:bodyPr/>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5" name="Slide Number Placeholder 4"/>
          <p:cNvSpPr>
            <a:spLocks noGrp="1"/>
          </p:cNvSpPr>
          <p:nvPr>
            <p:ph type="sldNum" sz="quarter" idx="12"/>
          </p:nvPr>
        </p:nvSpPr>
        <p:spPr/>
        <p:txBody>
          <a:bodyPr/>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4" name="Slide Number Placeholder 3"/>
          <p:cNvSpPr>
            <a:spLocks noGrp="1"/>
          </p:cNvSpPr>
          <p:nvPr>
            <p:ph type="sldNum" sz="quarter" idx="12"/>
          </p:nvPr>
        </p:nvSpPr>
        <p:spPr/>
        <p:txBody>
          <a:bodyPr/>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7" name="Slide Number Placeholder 6"/>
          <p:cNvSpPr>
            <a:spLocks noGrp="1"/>
          </p:cNvSpPr>
          <p:nvPr>
            <p:ph type="sldNum" sz="quarter" idx="12"/>
          </p:nvPr>
        </p:nvSpPr>
        <p:spPr/>
        <p:txBody>
          <a:bodyPr/>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4286250" y="815975"/>
            <a:ext cx="5102225" cy="4030663"/>
          </a:xfrm>
        </p:spPr>
        <p:txBody>
          <a:bodyPr lIns="0" tIns="0" rIns="0" bIns="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1415"/>
              </a:spcBef>
              <a:spcAft>
                <a:spcPct val="0"/>
              </a:spcAft>
              <a:buClrTx/>
              <a:buSzTx/>
              <a:buFontTx/>
              <a:buNone/>
              <a:defRPr/>
            </a:pPr>
            <a:endParaRPr kumimoji="0" lang="en-US" sz="3200" b="0" i="0" u="none" strike="noStrike" kern="1200" cap="none" spc="0" normalizeH="0" baseline="0" noProof="0">
              <a:ln>
                <a:noFill/>
              </a:ln>
              <a:solidFill>
                <a:schemeClr val="tx1"/>
              </a:solidFill>
              <a:effectLst/>
              <a:highlight>
                <a:scrgbClr r="0" g="0" b="0">
                  <a:alpha val="0"/>
                </a:scrgbClr>
              </a:highlight>
              <a:uLnTx/>
              <a:uFillTx/>
              <a:latin typeface="Liberation Sans"/>
              <a:ea typeface="Microsoft YaHei" panose="020B0503020204020204" pitchFamily="34" charset="-122"/>
            </a:endParaRPr>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7" name="Slide Number Placeholder 6"/>
          <p:cNvSpPr>
            <a:spLocks noGrp="1"/>
          </p:cNvSpPr>
          <p:nvPr>
            <p:ph type="sldNum" sz="quarter" idx="12"/>
          </p:nvPr>
        </p:nvSpPr>
        <p:spPr/>
        <p:txBody>
          <a:bodyPr/>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Placeholder 1"/>
          <p:cNvSpPr txBox="1">
            <a:spLocks noGrp="1"/>
          </p:cNvSpPr>
          <p:nvPr>
            <p:ph type="title"/>
          </p:nvPr>
        </p:nvSpPr>
        <p:spPr>
          <a:xfrm>
            <a:off x="503238" y="225425"/>
            <a:ext cx="9072563" cy="947738"/>
          </a:xfrm>
          <a:prstGeom prst="rect">
            <a:avLst/>
          </a:prstGeom>
          <a:noFill/>
          <a:ln>
            <a:noFill/>
          </a:ln>
        </p:spPr>
        <p:txBody>
          <a:bodyPr lIns="0" tIns="0" rIns="0" bIns="0" anchor="ctr"/>
          <a:lstStyle/>
          <a:p>
            <a:endParaRPr lang="en-IN"/>
          </a:p>
        </p:txBody>
      </p:sp>
      <p:sp>
        <p:nvSpPr>
          <p:cNvPr id="3" name="Text Placeholder 2"/>
          <p:cNvSpPr txBox="1">
            <a:spLocks noGrp="1"/>
          </p:cNvSpPr>
          <p:nvPr>
            <p:ph type="body" idx="1"/>
          </p:nvPr>
        </p:nvSpPr>
        <p:spPr>
          <a:xfrm>
            <a:off x="503238" y="1327150"/>
            <a:ext cx="9072563" cy="3287713"/>
          </a:xfrm>
          <a:prstGeom prst="rect">
            <a:avLst/>
          </a:prstGeom>
          <a:noFill/>
          <a:ln>
            <a:noFill/>
          </a:ln>
        </p:spPr>
        <p:txBody>
          <a:bodyPr lIns="0" tIns="0" rIns="0" bIns="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txBox="1">
            <a:spLocks noGrp="1"/>
          </p:cNvSpPr>
          <p:nvPr>
            <p:ph type="dt" sz="half" idx="2"/>
          </p:nvPr>
        </p:nvSpPr>
        <p:spPr>
          <a:xfrm>
            <a:off x="503238" y="5165725"/>
            <a:ext cx="2349500" cy="390525"/>
          </a:xfrm>
          <a:prstGeom prst="rect">
            <a:avLst/>
          </a:prstGeom>
          <a:noFill/>
          <a:ln>
            <a:noFill/>
          </a:ln>
        </p:spPr>
        <p:txBody>
          <a:bodyPr vert="horz" lIns="0" tIns="0" rIns="0" bIns="0" anchorCtr="0">
            <a:noAutofit/>
          </a:bodyPr>
          <a:lstStyle>
            <a:lvl1pPr lvl="0" rtl="0" eaLnBrk="1" fontAlgn="auto" hangingPunct="0">
              <a:spcBef>
                <a:spcPts val="0"/>
              </a:spcBef>
              <a:spcAft>
                <a:spcPts val="0"/>
              </a:spcAft>
              <a:buNone/>
              <a:defRPr lang="en-IN" sz="1400" kern="1200">
                <a:latin typeface="Liberation Serif"/>
                <a:ea typeface="Segoe UI" panose="020B0502040204020203" pitchFamily="2"/>
                <a:cs typeface="Tahoma" panose="020B0604030504040204" pitchFamily="2"/>
              </a:defRPr>
            </a:lvl1pPr>
          </a:lstStyle>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5" name="Footer Placeholder 4"/>
          <p:cNvSpPr txBox="1">
            <a:spLocks noGrp="1"/>
          </p:cNvSpPr>
          <p:nvPr>
            <p:ph type="ftr" sz="quarter" idx="3"/>
          </p:nvPr>
        </p:nvSpPr>
        <p:spPr>
          <a:xfrm>
            <a:off x="3448050" y="5165725"/>
            <a:ext cx="3194050" cy="390525"/>
          </a:xfrm>
          <a:prstGeom prst="rect">
            <a:avLst/>
          </a:prstGeom>
          <a:noFill/>
          <a:ln>
            <a:noFill/>
          </a:ln>
        </p:spPr>
        <p:txBody>
          <a:bodyPr vert="horz" lIns="0" tIns="0" rIns="0" bIns="0" anchorCtr="0">
            <a:noAutofit/>
          </a:bodyPr>
          <a:lstStyle>
            <a:lvl1pPr lvl="0" algn="ctr" rtl="0" eaLnBrk="1" fontAlgn="auto" hangingPunct="0">
              <a:spcBef>
                <a:spcPts val="0"/>
              </a:spcBef>
              <a:spcAft>
                <a:spcPts val="0"/>
              </a:spcAft>
              <a:buNone/>
              <a:defRPr lang="en-IN" sz="1400" kern="1200">
                <a:latin typeface="Liberation Serif"/>
                <a:ea typeface="Segoe UI" panose="020B0502040204020203" pitchFamily="2"/>
                <a:cs typeface="Tahoma" panose="020B0604030504040204" pitchFamily="2"/>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400" b="0" i="0" u="none" strike="noStrike" kern="1200" cap="none" spc="0" normalizeH="0" baseline="0" noProof="0">
              <a:ln>
                <a:noFill/>
              </a:ln>
              <a:solidFill>
                <a:schemeClr val="tx1"/>
              </a:solidFill>
              <a:effectLst/>
              <a:uLnTx/>
              <a:uFillTx/>
              <a:latin typeface="Liberation Serif"/>
              <a:ea typeface="Segoe UI" panose="020B0502040204020203" pitchFamily="2"/>
              <a:cs typeface="Tahoma" panose="020B0604030504040204" pitchFamily="2"/>
            </a:endParaRPr>
          </a:p>
        </p:txBody>
      </p:sp>
      <p:sp>
        <p:nvSpPr>
          <p:cNvPr id="6" name="Slide Number Placeholder 5"/>
          <p:cNvSpPr txBox="1">
            <a:spLocks noGrp="1"/>
          </p:cNvSpPr>
          <p:nvPr>
            <p:ph type="sldNum" sz="quarter" idx="4"/>
          </p:nvPr>
        </p:nvSpPr>
        <p:spPr>
          <a:xfrm>
            <a:off x="7227888" y="5165725"/>
            <a:ext cx="2347913" cy="390525"/>
          </a:xfrm>
          <a:prstGeom prst="rect">
            <a:avLst/>
          </a:prstGeom>
          <a:noFill/>
          <a:ln>
            <a:noFill/>
          </a:ln>
        </p:spPr>
        <p:txBody>
          <a:bodyPr vert="horz" wrap="square" lIns="0" tIns="0" rIns="0" bIns="0" numCol="1" anchor="t" anchorCtr="0" compatLnSpc="1">
            <a:noAutofit/>
          </a:bodyPr>
          <a:lstStyle>
            <a:lvl1pPr algn="r">
              <a:defRPr sz="1400">
                <a:latin typeface="Liberation Serif"/>
              </a:defRPr>
            </a:lvl1pPr>
          </a:lstStyle>
          <a:p>
            <a:pPr lvl="0" eaLnBrk="1">
              <a:buNone/>
            </a:pPr>
            <a:fld id="{9A0DB2DC-4C9A-4742-B13C-FB6460FD3503}" type="slidenum">
              <a:rPr lang="en-IN" altLang="en-US" dirty="0">
                <a:cs typeface="Segoe UI" panose="020B0502040204020203" pitchFamily="34" charset="0"/>
              </a:rPr>
            </a:fld>
            <a:endParaRPr lang="en-IN" altLang="en-US" dirty="0">
              <a:latin typeface="Calibri" panose="020F0502020204030204"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hf sldNum="0" hdr="0" ftr="0" dt="0"/>
  <p:txStyles>
    <p:titleStyle>
      <a:lvl1pPr algn="ctr" rtl="0" eaLnBrk="0" fontAlgn="base" hangingPunct="0">
        <a:spcBef>
          <a:spcPct val="0"/>
        </a:spcBef>
        <a:spcAft>
          <a:spcPct val="0"/>
        </a:spcAft>
        <a:defRPr lang="en-IN" sz="4400" kern="1200">
          <a:solidFill>
            <a:schemeClr val="tx2"/>
          </a:solidFill>
          <a:highlight>
            <a:scrgbClr r="0" g="0" b="0">
              <a:alpha val="0"/>
            </a:scrgbClr>
          </a:highlight>
          <a:latin typeface="Liberation Sans"/>
          <a:ea typeface="Microsoft YaHei" panose="020B0503020204020204" pitchFamily="34" charset="-122"/>
        </a:defRPr>
      </a:lvl1pPr>
      <a:lvl2pPr algn="ctr" rtl="0" eaLnBrk="0" fontAlgn="base" hangingPunct="0">
        <a:spcBef>
          <a:spcPct val="0"/>
        </a:spcBef>
        <a:spcAft>
          <a:spcPct val="0"/>
        </a:spcAft>
        <a:defRPr sz="4400">
          <a:solidFill>
            <a:schemeClr val="tx2"/>
          </a:solidFill>
          <a:latin typeface="Liberation Sans"/>
          <a:ea typeface="Microsoft YaHei" panose="020B0503020204020204" pitchFamily="34" charset="-122"/>
        </a:defRPr>
      </a:lvl2pPr>
      <a:lvl3pPr algn="ctr" rtl="0" eaLnBrk="0" fontAlgn="base" hangingPunct="0">
        <a:spcBef>
          <a:spcPct val="0"/>
        </a:spcBef>
        <a:spcAft>
          <a:spcPct val="0"/>
        </a:spcAft>
        <a:defRPr sz="4400">
          <a:solidFill>
            <a:schemeClr val="tx2"/>
          </a:solidFill>
          <a:latin typeface="Liberation Sans"/>
          <a:ea typeface="Microsoft YaHei" panose="020B0503020204020204" pitchFamily="34" charset="-122"/>
        </a:defRPr>
      </a:lvl3pPr>
      <a:lvl4pPr algn="ctr" rtl="0" eaLnBrk="0" fontAlgn="base" hangingPunct="0">
        <a:spcBef>
          <a:spcPct val="0"/>
        </a:spcBef>
        <a:spcAft>
          <a:spcPct val="0"/>
        </a:spcAft>
        <a:defRPr sz="4400">
          <a:solidFill>
            <a:schemeClr val="tx2"/>
          </a:solidFill>
          <a:latin typeface="Liberation Sans"/>
          <a:ea typeface="Microsoft YaHei" panose="020B0503020204020204" pitchFamily="34" charset="-122"/>
        </a:defRPr>
      </a:lvl4pPr>
      <a:lvl5pPr algn="ctr" rtl="0" eaLnBrk="0" fontAlgn="base" hangingPunct="0">
        <a:spcBef>
          <a:spcPct val="0"/>
        </a:spcBef>
        <a:spcAft>
          <a:spcPct val="0"/>
        </a:spcAft>
        <a:defRPr sz="4400">
          <a:solidFill>
            <a:schemeClr val="tx2"/>
          </a:solidFill>
          <a:latin typeface="Liberation Sans"/>
          <a:ea typeface="Microsoft YaHei" panose="020B0503020204020204" pitchFamily="34" charset="-122"/>
        </a:defRPr>
      </a:lvl5pPr>
      <a:lvl6pPr marL="457200" algn="ctr" rtl="0" eaLnBrk="0" fontAlgn="base" hangingPunct="0">
        <a:spcBef>
          <a:spcPct val="0"/>
        </a:spcBef>
        <a:spcAft>
          <a:spcPct val="0"/>
        </a:spcAft>
        <a:defRPr sz="4400">
          <a:solidFill>
            <a:schemeClr val="tx2"/>
          </a:solidFill>
          <a:latin typeface="Liberation Sans"/>
          <a:ea typeface="Microsoft YaHei" panose="020B0503020204020204" pitchFamily="34" charset="-122"/>
        </a:defRPr>
      </a:lvl6pPr>
      <a:lvl7pPr marL="914400" algn="ctr" rtl="0" eaLnBrk="0" fontAlgn="base" hangingPunct="0">
        <a:spcBef>
          <a:spcPct val="0"/>
        </a:spcBef>
        <a:spcAft>
          <a:spcPct val="0"/>
        </a:spcAft>
        <a:defRPr sz="4400">
          <a:solidFill>
            <a:schemeClr val="tx2"/>
          </a:solidFill>
          <a:latin typeface="Liberation Sans"/>
          <a:ea typeface="Microsoft YaHei" panose="020B0503020204020204" pitchFamily="34" charset="-122"/>
        </a:defRPr>
      </a:lvl7pPr>
      <a:lvl8pPr marL="1371600" algn="ctr" rtl="0" eaLnBrk="0" fontAlgn="base" hangingPunct="0">
        <a:spcBef>
          <a:spcPct val="0"/>
        </a:spcBef>
        <a:spcAft>
          <a:spcPct val="0"/>
        </a:spcAft>
        <a:defRPr sz="4400">
          <a:solidFill>
            <a:schemeClr val="tx2"/>
          </a:solidFill>
          <a:latin typeface="Liberation Sans"/>
          <a:ea typeface="Microsoft YaHei" panose="020B0503020204020204" pitchFamily="34" charset="-122"/>
        </a:defRPr>
      </a:lvl8pPr>
      <a:lvl9pPr marL="1828800" algn="ctr" rtl="0" eaLnBrk="0" fontAlgn="base" hangingPunct="0">
        <a:spcBef>
          <a:spcPct val="0"/>
        </a:spcBef>
        <a:spcAft>
          <a:spcPct val="0"/>
        </a:spcAft>
        <a:defRPr sz="4400">
          <a:solidFill>
            <a:schemeClr val="tx2"/>
          </a:solidFill>
          <a:latin typeface="Liberation Sans"/>
          <a:ea typeface="Microsoft YaHei" panose="020B0503020204020204" pitchFamily="34" charset="-122"/>
        </a:defRPr>
      </a:lvl9pPr>
    </p:titleStyle>
    <p:bodyStyle>
      <a:lvl1pPr algn="l" rtl="0" eaLnBrk="0" fontAlgn="base" hangingPunct="0">
        <a:spcBef>
          <a:spcPts val="1415"/>
        </a:spcBef>
        <a:spcAft>
          <a:spcPct val="0"/>
        </a:spcAft>
        <a:defRPr lang="en-IN" sz="3200" kern="1200">
          <a:solidFill>
            <a:schemeClr val="tx1"/>
          </a:solidFill>
          <a:highlight>
            <a:scrgbClr r="0" g="0" b="0">
              <a:alpha val="0"/>
            </a:scrgbClr>
          </a:highlight>
          <a:latin typeface="Liberation Sans"/>
          <a:ea typeface="Microsoft YaHei" panose="020B0503020204020204" pitchFamily="34"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icrosoft YaHe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icrosoft YaHe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icrosoft YaHe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Freeform 1"/>
          <p:cNvSpPr>
            <a:spLocks noMove="1" noResize="1"/>
          </p:cNvSpPr>
          <p:nvPr/>
        </p:nvSpPr>
        <p:spPr>
          <a:xfrm>
            <a:off x="0" y="5400675"/>
            <a:ext cx="10080625" cy="269875"/>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lIns="90000" tIns="45000" rIns="90000" bIns="45000" compatLnSpc="0"/>
          <a:lstStyle/>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Liberation Sans"/>
              <a:ea typeface="Microsoft YaHei" panose="020B0503020204020204" pitchFamily="34" charset="-122"/>
              <a:cs typeface="Lucida Sans" pitchFamily="2"/>
            </a:endParaRPr>
          </a:p>
        </p:txBody>
      </p:sp>
      <p:sp>
        <p:nvSpPr>
          <p:cNvPr id="3" name="Freeform 2"/>
          <p:cNvSpPr/>
          <p:nvPr/>
        </p:nvSpPr>
        <p:spPr>
          <a:xfrm>
            <a:off x="0" y="0"/>
            <a:ext cx="10080625" cy="1214438"/>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lIns="90000" tIns="45000" rIns="90000" bIns="45000" compatLnSpc="0"/>
          <a:lstStyle/>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Liberation Sans"/>
              <a:ea typeface="Microsoft YaHei" panose="020B0503020204020204" pitchFamily="34" charset="-122"/>
              <a:cs typeface="Lucida Sans" pitchFamily="2"/>
            </a:endParaRPr>
          </a:p>
        </p:txBody>
      </p:sp>
      <p:sp>
        <p:nvSpPr>
          <p:cNvPr id="2052" name="Title Placeholder 3"/>
          <p:cNvSpPr txBox="1">
            <a:spLocks noGrp="1"/>
          </p:cNvSpPr>
          <p:nvPr>
            <p:ph type="title"/>
          </p:nvPr>
        </p:nvSpPr>
        <p:spPr>
          <a:xfrm>
            <a:off x="360363" y="225425"/>
            <a:ext cx="9359900" cy="719138"/>
          </a:xfrm>
          <a:prstGeom prst="rect">
            <a:avLst/>
          </a:prstGeom>
          <a:noFill/>
          <a:ln w="9525">
            <a:noFill/>
          </a:ln>
        </p:spPr>
        <p:txBody>
          <a:bodyPr lIns="0" tIns="0" rIns="0" bIns="0" anchor="ctr" anchorCtr="0"/>
          <a:p>
            <a:pPr lvl="0"/>
            <a:endParaRPr lang="en-IN" altLang="en-US" dirty="0"/>
          </a:p>
        </p:txBody>
      </p:sp>
      <p:sp>
        <p:nvSpPr>
          <p:cNvPr id="5" name="TextBox 4"/>
          <p:cNvSpPr txBox="1"/>
          <p:nvPr/>
        </p:nvSpPr>
        <p:spPr>
          <a:xfrm>
            <a:off x="360363" y="1484313"/>
            <a:ext cx="9359900" cy="3781425"/>
          </a:xfrm>
          <a:prstGeom prst="rect">
            <a:avLst/>
          </a:prstGeom>
          <a:noFill/>
          <a:ln>
            <a:noFill/>
          </a:ln>
        </p:spPr>
        <p:txBody>
          <a:bodyPr lIns="90000" tIns="45000" rIns="90000" bIns="45000" compatLnSpc="0"/>
          <a:lstStyle/>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Liberation Sans"/>
              <a:ea typeface="Microsoft YaHei" panose="020B0503020204020204" pitchFamily="34" charset="-122"/>
              <a:cs typeface="Lucida Sans" pitchFamily="2"/>
            </a:endParaRPr>
          </a:p>
        </p:txBody>
      </p:sp>
      <p:sp>
        <p:nvSpPr>
          <p:cNvPr id="6" name="Date Placeholder 5"/>
          <p:cNvSpPr txBox="1">
            <a:spLocks noGrp="1"/>
          </p:cNvSpPr>
          <p:nvPr>
            <p:ph type="dt" sz="half" idx="2"/>
          </p:nvPr>
        </p:nvSpPr>
        <p:spPr>
          <a:xfrm>
            <a:off x="360363" y="5400675"/>
            <a:ext cx="2879725" cy="269875"/>
          </a:xfrm>
          <a:prstGeom prst="rect">
            <a:avLst/>
          </a:prstGeom>
          <a:noFill/>
          <a:ln>
            <a:noFill/>
          </a:ln>
        </p:spPr>
        <p:txBody>
          <a:bodyPr vert="horz" lIns="0" tIns="0" rIns="0" bIns="0" anchorCtr="0">
            <a:noAutofit/>
          </a:bodyPr>
          <a:lstStyle>
            <a:lvl1pPr lvl="0" algn="l" rtl="0" eaLnBrk="1" fontAlgn="auto" hangingPunct="0">
              <a:spcBef>
                <a:spcPts val="0"/>
              </a:spcBef>
              <a:spcAft>
                <a:spcPts val="0"/>
              </a:spcAft>
              <a:buNone/>
              <a:defRPr lang="en-IN" sz="1800" b="1" kern="1200">
                <a:solidFill>
                  <a:srgbClr val="FFFFFF"/>
                </a:solidFill>
                <a:latin typeface="Source Sans Pro Black"/>
                <a:ea typeface="Segoe UI" panose="020B0502040204020203" pitchFamily="2"/>
                <a:cs typeface="Tahoma" panose="020B0604030504040204" pitchFamily="2"/>
              </a:defRPr>
            </a:lvl1pPr>
          </a:lstStyle>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7" name="Footer Placeholder 6"/>
          <p:cNvSpPr txBox="1">
            <a:spLocks noGrp="1"/>
          </p:cNvSpPr>
          <p:nvPr>
            <p:ph type="ftr" sz="quarter" idx="3"/>
          </p:nvPr>
        </p:nvSpPr>
        <p:spPr>
          <a:xfrm>
            <a:off x="3419475" y="5400675"/>
            <a:ext cx="3240088" cy="269875"/>
          </a:xfrm>
          <a:prstGeom prst="rect">
            <a:avLst/>
          </a:prstGeom>
          <a:noFill/>
          <a:ln>
            <a:noFill/>
          </a:ln>
        </p:spPr>
        <p:txBody>
          <a:bodyPr vert="horz" lIns="0" tIns="0" rIns="0" bIns="0" anchorCtr="0">
            <a:noAutofit/>
          </a:bodyPr>
          <a:lstStyle>
            <a:lvl1pPr lvl="0" algn="ctr" rtl="0" eaLnBrk="1" fontAlgn="auto" hangingPunct="0">
              <a:spcBef>
                <a:spcPts val="0"/>
              </a:spcBef>
              <a:spcAft>
                <a:spcPts val="0"/>
              </a:spcAft>
              <a:buNone/>
              <a:defRPr lang="en-IN" sz="1800" b="1" kern="1200">
                <a:solidFill>
                  <a:srgbClr val="FFFFFF"/>
                </a:solidFill>
                <a:latin typeface="Source Sans Pro Black"/>
                <a:ea typeface="Segoe UI" panose="020B0502040204020203" pitchFamily="2"/>
                <a:cs typeface="Tahoma" panose="020B0604030504040204" pitchFamily="2"/>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0" lang="en-IN" sz="1800" b="1" i="0" u="none" strike="noStrike" kern="1200" cap="none" spc="0" normalizeH="0" baseline="0" noProof="0">
              <a:ln>
                <a:noFill/>
              </a:ln>
              <a:solidFill>
                <a:srgbClr val="FFFFFF"/>
              </a:solidFill>
              <a:effectLst/>
              <a:uLnTx/>
              <a:uFillTx/>
              <a:latin typeface="Source Sans Pro Black"/>
              <a:ea typeface="Segoe UI" panose="020B0502040204020203" pitchFamily="2"/>
              <a:cs typeface="Tahoma" panose="020B0604030504040204" pitchFamily="2"/>
            </a:endParaRPr>
          </a:p>
        </p:txBody>
      </p:sp>
      <p:sp>
        <p:nvSpPr>
          <p:cNvPr id="8" name="Freeform 7"/>
          <p:cNvSpPr/>
          <p:nvPr/>
        </p:nvSpPr>
        <p:spPr>
          <a:xfrm>
            <a:off x="9315450" y="5175250"/>
            <a:ext cx="449263" cy="449263"/>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1ABC9C"/>
          </a:solidFill>
          <a:ln w="0">
            <a:solidFill>
              <a:srgbClr val="3465A4"/>
            </a:solidFill>
            <a:prstDash val="solid"/>
          </a:ln>
        </p:spPr>
        <p:txBody>
          <a:bodyPr lIns="90000" tIns="45000" rIns="90000" bIns="45000" compatLnSpc="0"/>
          <a:lstStyle/>
          <a:p>
            <a:pPr marL="0" marR="0" lvl="0" indent="0" algn="l" defTabSz="914400" rtl="0" eaLnBrk="1" fontAlgn="auto" latinLnBrk="0" hangingPunct="0">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Liberation Sans"/>
              <a:ea typeface="Microsoft YaHei" panose="020B0503020204020204" pitchFamily="34" charset="-122"/>
              <a:cs typeface="Lucida Sans" pitchFamily="2"/>
            </a:endParaRPr>
          </a:p>
        </p:txBody>
      </p:sp>
      <p:sp>
        <p:nvSpPr>
          <p:cNvPr id="9" name="TextBox 8"/>
          <p:cNvSpPr txBox="1"/>
          <p:nvPr/>
        </p:nvSpPr>
        <p:spPr>
          <a:xfrm>
            <a:off x="9180513" y="5129213"/>
            <a:ext cx="719138" cy="541338"/>
          </a:xfrm>
          <a:prstGeom prst="rect">
            <a:avLst/>
          </a:prstGeom>
          <a:noFill/>
          <a:ln>
            <a:noFill/>
          </a:ln>
        </p:spPr>
        <p:txBody>
          <a:bodyPr lIns="90000" tIns="45000" rIns="90000" bIns="45000" anchor="ctr"/>
          <a:p>
            <a:pPr lvl="0" algn="ctr" eaLnBrk="1">
              <a:buNone/>
            </a:pPr>
            <a:fld id="{9A0DB2DC-4C9A-4742-B13C-FB6460FD3503}" type="slidenum">
              <a:rPr lang="en-IN" altLang="en-US" sz="2400" dirty="0">
                <a:latin typeface="Liberation Sans"/>
                <a:ea typeface="Microsoft YaHei" panose="020B0503020204020204" pitchFamily="34" charset="-122"/>
              </a:rPr>
            </a:fld>
            <a:endParaRPr lang="en-IN" altLang="en-US" sz="2400" dirty="0">
              <a:latin typeface="Liberation Sans"/>
              <a:ea typeface="Microsoft YaHei" panose="020B0503020204020204" pitchFamily="34" charset="-122"/>
            </a:endParaRPr>
          </a:p>
        </p:txBody>
      </p:sp>
      <p:sp>
        <p:nvSpPr>
          <p:cNvPr id="2058" name="Text Placeholder 9"/>
          <p:cNvSpPr txBox="1">
            <a:spLocks noGrp="1"/>
          </p:cNvSpPr>
          <p:nvPr>
            <p:ph type="body" idx="1"/>
          </p:nvPr>
        </p:nvSpPr>
        <p:spPr>
          <a:xfrm>
            <a:off x="503238" y="1327150"/>
            <a:ext cx="9072562" cy="3287713"/>
          </a:xfrm>
          <a:prstGeom prst="rect">
            <a:avLst/>
          </a:prstGeom>
          <a:noFill/>
          <a:ln w="9525">
            <a:noFill/>
          </a:ln>
        </p:spPr>
        <p:txBody>
          <a:bodyPr lIns="0" tIns="0" rIns="0" bIns="0"/>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I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hf sldNum="0" hdr="0" ftr="0" dt="0"/>
  <p:txStyles>
    <p:titleStyle>
      <a:lvl1pPr algn="l" rtl="0" eaLnBrk="0" fontAlgn="base" hangingPunct="0">
        <a:spcBef>
          <a:spcPct val="0"/>
        </a:spcBef>
        <a:spcAft>
          <a:spcPct val="0"/>
        </a:spcAft>
        <a:defRPr lang="en-IN" sz="2700" b="1" kern="1200">
          <a:solidFill>
            <a:srgbClr val="FFFFFF"/>
          </a:solidFill>
          <a:latin typeface="Source Sans Pro Black"/>
        </a:defRPr>
      </a:lvl1pPr>
      <a:lvl2pPr algn="l" rtl="0" eaLnBrk="0" fontAlgn="base" hangingPunct="0">
        <a:spcBef>
          <a:spcPct val="0"/>
        </a:spcBef>
        <a:spcAft>
          <a:spcPct val="0"/>
        </a:spcAft>
        <a:defRPr sz="2700" b="1">
          <a:solidFill>
            <a:srgbClr val="FFFFFF"/>
          </a:solidFill>
          <a:latin typeface="Source Sans Pro Black"/>
        </a:defRPr>
      </a:lvl2pPr>
      <a:lvl3pPr algn="l" rtl="0" eaLnBrk="0" fontAlgn="base" hangingPunct="0">
        <a:spcBef>
          <a:spcPct val="0"/>
        </a:spcBef>
        <a:spcAft>
          <a:spcPct val="0"/>
        </a:spcAft>
        <a:defRPr sz="2700" b="1">
          <a:solidFill>
            <a:srgbClr val="FFFFFF"/>
          </a:solidFill>
          <a:latin typeface="Source Sans Pro Black"/>
        </a:defRPr>
      </a:lvl3pPr>
      <a:lvl4pPr algn="l" rtl="0" eaLnBrk="0" fontAlgn="base" hangingPunct="0">
        <a:spcBef>
          <a:spcPct val="0"/>
        </a:spcBef>
        <a:spcAft>
          <a:spcPct val="0"/>
        </a:spcAft>
        <a:defRPr sz="2700" b="1">
          <a:solidFill>
            <a:srgbClr val="FFFFFF"/>
          </a:solidFill>
          <a:latin typeface="Source Sans Pro Black"/>
        </a:defRPr>
      </a:lvl4pPr>
      <a:lvl5pPr algn="l" rtl="0" eaLnBrk="0" fontAlgn="base" hangingPunct="0">
        <a:spcBef>
          <a:spcPct val="0"/>
        </a:spcBef>
        <a:spcAft>
          <a:spcPct val="0"/>
        </a:spcAft>
        <a:defRPr sz="2700" b="1">
          <a:solidFill>
            <a:srgbClr val="FFFFFF"/>
          </a:solidFill>
          <a:latin typeface="Source Sans Pro Black"/>
        </a:defRPr>
      </a:lvl5pPr>
      <a:lvl6pPr marL="457200" algn="l" rtl="0" eaLnBrk="0" fontAlgn="base">
        <a:spcBef>
          <a:spcPct val="0"/>
        </a:spcBef>
        <a:spcAft>
          <a:spcPct val="0"/>
        </a:spcAft>
        <a:defRPr sz="2700" b="1">
          <a:solidFill>
            <a:srgbClr val="FFFFFF"/>
          </a:solidFill>
          <a:latin typeface="Source Sans Pro Black"/>
        </a:defRPr>
      </a:lvl6pPr>
      <a:lvl7pPr marL="914400" algn="l" rtl="0" eaLnBrk="0" fontAlgn="base">
        <a:spcBef>
          <a:spcPct val="0"/>
        </a:spcBef>
        <a:spcAft>
          <a:spcPct val="0"/>
        </a:spcAft>
        <a:defRPr sz="2700" b="1">
          <a:solidFill>
            <a:srgbClr val="FFFFFF"/>
          </a:solidFill>
          <a:latin typeface="Source Sans Pro Black"/>
        </a:defRPr>
      </a:lvl7pPr>
      <a:lvl8pPr marL="1371600" algn="l" rtl="0" eaLnBrk="0" fontAlgn="base">
        <a:spcBef>
          <a:spcPct val="0"/>
        </a:spcBef>
        <a:spcAft>
          <a:spcPct val="0"/>
        </a:spcAft>
        <a:defRPr sz="2700" b="1">
          <a:solidFill>
            <a:srgbClr val="FFFFFF"/>
          </a:solidFill>
          <a:latin typeface="Source Sans Pro Black"/>
        </a:defRPr>
      </a:lvl8pPr>
      <a:lvl9pPr marL="1828800" algn="l" rtl="0" eaLnBrk="0" fontAlgn="base">
        <a:spcBef>
          <a:spcPct val="0"/>
        </a:spcBef>
        <a:spcAft>
          <a:spcPct val="0"/>
        </a:spcAft>
        <a:defRPr sz="2700" b="1">
          <a:solidFill>
            <a:srgbClr val="FFFFFF"/>
          </a:solidFill>
          <a:latin typeface="Source Sans Pro Black"/>
        </a:defRPr>
      </a:lvl9pPr>
    </p:titleStyle>
    <p:bodyStyle>
      <a:lvl1pPr algn="l" rtl="0" eaLnBrk="0" fontAlgn="base" hangingPunct="0">
        <a:spcBef>
          <a:spcPct val="0"/>
        </a:spcBef>
        <a:spcAft>
          <a:spcPts val="1065"/>
        </a:spcAft>
        <a:defRPr lang="en-IN" sz="2400" b="1" kern="1200">
          <a:solidFill>
            <a:srgbClr val="2C3E50"/>
          </a:solidFill>
          <a:latin typeface="Source Sans Pro Semibold"/>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jpeg"/><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2.jpeg"/><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5.jpeg"/><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4.jpeg"/><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9.png"/><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1.png"/><Relationship Id="rId1"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s://www.who.int/mediacentre/factsheets/fs300/e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idx="4294967295"/>
          </p:nvPr>
        </p:nvSpPr>
        <p:spPr>
          <a:xfrm>
            <a:off x="360363" y="154147"/>
            <a:ext cx="9359900" cy="861695"/>
          </a:xfrm>
        </p:spPr>
        <p:txBody>
          <a:bodyPr vert="horz" wrap="square" lIns="0" tIns="0" rIns="0" bIns="0" anchor="ctr" anchorCtr="0">
            <a:spAutoFit/>
          </a:bodyPr>
          <a:p>
            <a:pPr algn="ctr" eaLnBrk="1" hangingPunct="1"/>
            <a:r>
              <a:rPr lang="en-IN" altLang="en-US" sz="2800" dirty="0">
                <a:latin typeface="Times New Roman" panose="02020603050405020304" charset="0"/>
                <a:cs typeface="Times New Roman" panose="02020603050405020304" charset="0"/>
              </a:rPr>
              <a:t>SIGN LANGUAGE RECOGNITION USING</a:t>
            </a:r>
            <a:br>
              <a:rPr lang="en-IN" altLang="en-US" sz="2800" dirty="0">
                <a:latin typeface="Times New Roman" panose="02020603050405020304" charset="0"/>
                <a:cs typeface="Times New Roman" panose="02020603050405020304" charset="0"/>
              </a:rPr>
            </a:br>
            <a:r>
              <a:rPr lang="en-IN" altLang="en-US" sz="2800" dirty="0">
                <a:latin typeface="Times New Roman" panose="02020603050405020304" charset="0"/>
                <a:cs typeface="Times New Roman" panose="02020603050405020304" charset="0"/>
              </a:rPr>
              <a:t> MACHINE LEARNING</a:t>
            </a:r>
            <a:endParaRPr lang="en-IN" altLang="en-US" sz="2800" dirty="0">
              <a:latin typeface="Times New Roman" panose="02020603050405020304" charset="0"/>
              <a:cs typeface="Times New Roman" panose="02020603050405020304" charset="0"/>
            </a:endParaRPr>
          </a:p>
        </p:txBody>
      </p:sp>
      <p:sp>
        <p:nvSpPr>
          <p:cNvPr id="5123" name="Subtitle 2"/>
          <p:cNvSpPr>
            <a:spLocks noGrp="1"/>
          </p:cNvSpPr>
          <p:nvPr>
            <p:ph type="subTitle" idx="4294967295"/>
          </p:nvPr>
        </p:nvSpPr>
        <p:spPr>
          <a:xfrm>
            <a:off x="151130" y="1610360"/>
            <a:ext cx="7685405" cy="3418205"/>
          </a:xfrm>
        </p:spPr>
        <p:txBody>
          <a:bodyPr vert="horz" wrap="square" lIns="0" tIns="0" rIns="0" bIns="0" anchor="ctr" anchorCtr="0">
            <a:spAutoFit/>
          </a:bodyPr>
          <a:lstStyle>
            <a:lvl1pPr lvl="0" algn="ctr">
              <a:buClrTx/>
              <a:buSzTx/>
              <a:buFontTx/>
              <a:defRPr/>
            </a:lvl1pPr>
            <a:lvl2pPr marL="457200" lvl="1" indent="0" algn="ctr">
              <a:buClrTx/>
              <a:buSzTx/>
              <a:buFont typeface="Arial" panose="020B0604020202020204" pitchFamily="34" charset="0"/>
              <a:buNone/>
              <a:defRPr/>
            </a:lvl2pPr>
            <a:lvl3pPr marL="914400" lvl="2" indent="0" algn="ctr">
              <a:buClrTx/>
              <a:buSzTx/>
              <a:buFont typeface="Arial" panose="020B0604020202020204" pitchFamily="34" charset="0"/>
              <a:buNone/>
              <a:defRPr/>
            </a:lvl3pPr>
            <a:lvl4pPr marL="1371600" lvl="3" indent="0" algn="ctr">
              <a:buClrTx/>
              <a:buSzTx/>
              <a:buFont typeface="Arial" panose="020B0604020202020204" pitchFamily="34" charset="0"/>
              <a:buNone/>
              <a:defRPr/>
            </a:lvl4pPr>
            <a:lvl5pPr marL="1828800" lvl="4" indent="0" algn="ctr">
              <a:buClrTx/>
              <a:buSzTx/>
              <a:buFont typeface="Arial" panose="020B0604020202020204" pitchFamily="34" charset="0"/>
              <a:buNone/>
              <a:defRPr/>
            </a:lvl5pPr>
          </a:lstStyle>
          <a:p>
            <a:pPr lvl="0" eaLnBrk="1"/>
            <a:r>
              <a:rPr lang="en-IN" altLang="en-US" sz="2000" dirty="0">
                <a:solidFill>
                  <a:srgbClr val="000000"/>
                </a:solidFill>
                <a:latin typeface="Times New Roman" panose="02020603050405020304" charset="0"/>
                <a:cs typeface="Times New Roman" panose="02020603050405020304" charset="0"/>
              </a:rPr>
              <a:t>MAJOR PROJECT </a:t>
            </a:r>
            <a:r>
              <a:rPr lang="en-GB" altLang="en-IN" sz="2000" dirty="0">
                <a:solidFill>
                  <a:srgbClr val="000000"/>
                </a:solidFill>
                <a:latin typeface="Times New Roman" panose="02020603050405020304" charset="0"/>
                <a:cs typeface="Times New Roman" panose="02020603050405020304" charset="0"/>
              </a:rPr>
              <a:t>FINAL</a:t>
            </a:r>
            <a:r>
              <a:rPr lang="en-IN" altLang="en-US" sz="2000" dirty="0">
                <a:solidFill>
                  <a:srgbClr val="000000"/>
                </a:solidFill>
                <a:latin typeface="Times New Roman" panose="02020603050405020304" charset="0"/>
                <a:cs typeface="Times New Roman" panose="02020603050405020304" charset="0"/>
              </a:rPr>
              <a:t> REVIEW   </a:t>
            </a:r>
            <a:endParaRPr lang="en-IN" altLang="en-US" sz="2000" dirty="0">
              <a:solidFill>
                <a:srgbClr val="000000"/>
              </a:solidFill>
              <a:latin typeface="Times New Roman" panose="02020603050405020304" charset="0"/>
              <a:cs typeface="Times New Roman" panose="02020603050405020304" charset="0"/>
            </a:endParaRPr>
          </a:p>
          <a:p>
            <a:pPr lvl="0" eaLnBrk="1"/>
            <a:r>
              <a:rPr lang="en-IN" altLang="en-US" sz="2000" dirty="0">
                <a:solidFill>
                  <a:srgbClr val="000000"/>
                </a:solidFill>
                <a:latin typeface="Times New Roman" panose="02020603050405020304" charset="0"/>
                <a:cs typeface="Times New Roman" panose="02020603050405020304" charset="0"/>
              </a:rPr>
              <a:t>In </a:t>
            </a:r>
            <a:endParaRPr lang="en-IN" altLang="en-US" sz="2000" dirty="0">
              <a:solidFill>
                <a:srgbClr val="000000"/>
              </a:solidFill>
              <a:latin typeface="Times New Roman" panose="02020603050405020304" charset="0"/>
              <a:cs typeface="Times New Roman" panose="02020603050405020304" charset="0"/>
            </a:endParaRPr>
          </a:p>
          <a:p>
            <a:pPr lvl="0" eaLnBrk="1"/>
            <a:r>
              <a:rPr lang="en-IN" altLang="en-US" sz="2000" dirty="0">
                <a:solidFill>
                  <a:srgbClr val="000000"/>
                </a:solidFill>
                <a:latin typeface="Times New Roman" panose="02020603050405020304" charset="0"/>
                <a:cs typeface="Times New Roman" panose="02020603050405020304" charset="0"/>
              </a:rPr>
              <a:t>ELECTRONICS AND COMMUNICATION ENGINEERING </a:t>
            </a:r>
            <a:endParaRPr lang="en-IN" altLang="en-US" sz="2000" dirty="0">
              <a:solidFill>
                <a:srgbClr val="000000"/>
              </a:solidFill>
              <a:latin typeface="Times New Roman" panose="02020603050405020304" charset="0"/>
              <a:cs typeface="Times New Roman" panose="02020603050405020304" charset="0"/>
            </a:endParaRPr>
          </a:p>
          <a:p>
            <a:pPr lvl="0" eaLnBrk="1"/>
            <a:r>
              <a:rPr lang="en-IN" altLang="en-US" sz="2000" dirty="0">
                <a:solidFill>
                  <a:srgbClr val="000000"/>
                </a:solidFill>
                <a:latin typeface="Times New Roman" panose="02020603050405020304" charset="0"/>
                <a:cs typeface="Times New Roman" panose="02020603050405020304" charset="0"/>
              </a:rPr>
              <a:t>by</a:t>
            </a:r>
            <a:endParaRPr lang="en-IN" altLang="en-US" sz="2000" dirty="0">
              <a:solidFill>
                <a:srgbClr val="000000"/>
              </a:solidFill>
              <a:latin typeface="Times New Roman" panose="02020603050405020304" charset="0"/>
              <a:cs typeface="Times New Roman" panose="02020603050405020304" charset="0"/>
            </a:endParaRPr>
          </a:p>
          <a:p>
            <a:pPr lvl="0" eaLnBrk="1"/>
            <a:r>
              <a:rPr lang="en-IN" altLang="en-US" sz="2000" dirty="0">
                <a:solidFill>
                  <a:srgbClr val="000000"/>
                </a:solidFill>
                <a:latin typeface="Times New Roman" panose="02020603050405020304" charset="0"/>
                <a:cs typeface="Times New Roman" panose="02020603050405020304" charset="0"/>
              </a:rPr>
              <a:t>D. Saiprasad (B171034)</a:t>
            </a:r>
            <a:endParaRPr lang="en-IN" altLang="en-US" sz="2000" dirty="0">
              <a:solidFill>
                <a:srgbClr val="000000"/>
              </a:solidFill>
              <a:latin typeface="Times New Roman" panose="02020603050405020304" charset="0"/>
              <a:cs typeface="Times New Roman" panose="02020603050405020304" charset="0"/>
            </a:endParaRPr>
          </a:p>
          <a:p>
            <a:pPr lvl="0" eaLnBrk="1"/>
            <a:r>
              <a:rPr lang="en-IN" altLang="en-US" sz="2000" dirty="0">
                <a:solidFill>
                  <a:srgbClr val="000000"/>
                </a:solidFill>
                <a:latin typeface="Times New Roman" panose="02020603050405020304" charset="0"/>
                <a:cs typeface="Times New Roman" panose="02020603050405020304" charset="0"/>
              </a:rPr>
              <a:t>P.Nagababu(B171119)</a:t>
            </a:r>
            <a:endParaRPr lang="en-IN" altLang="en-US" sz="2000" dirty="0">
              <a:solidFill>
                <a:srgbClr val="000000"/>
              </a:solidFill>
              <a:latin typeface="Times New Roman" panose="02020603050405020304" charset="0"/>
              <a:cs typeface="Times New Roman" panose="02020603050405020304" charset="0"/>
            </a:endParaRPr>
          </a:p>
          <a:p>
            <a:pPr lvl="0" eaLnBrk="1"/>
            <a:r>
              <a:rPr lang="en-IN" altLang="en-US" sz="2000" dirty="0">
                <a:solidFill>
                  <a:srgbClr val="000000"/>
                </a:solidFill>
                <a:latin typeface="Times New Roman" panose="02020603050405020304" charset="0"/>
                <a:cs typeface="Times New Roman" panose="02020603050405020304" charset="0"/>
              </a:rPr>
              <a:t>Under the guidance of </a:t>
            </a:r>
            <a:endParaRPr lang="en-IN" altLang="en-US" sz="2000" dirty="0">
              <a:solidFill>
                <a:srgbClr val="000000"/>
              </a:solidFill>
              <a:latin typeface="Times New Roman" panose="02020603050405020304" charset="0"/>
              <a:cs typeface="Times New Roman" panose="02020603050405020304" charset="0"/>
            </a:endParaRPr>
          </a:p>
          <a:p>
            <a:pPr lvl="0" eaLnBrk="1"/>
            <a:r>
              <a:rPr lang="en-IN" altLang="en-US" sz="2000" dirty="0">
                <a:solidFill>
                  <a:srgbClr val="000000"/>
                </a:solidFill>
                <a:latin typeface="Times New Roman" panose="02020603050405020304" charset="0"/>
                <a:cs typeface="Times New Roman" panose="02020603050405020304" charset="0"/>
              </a:rPr>
              <a:t>MD. Arif Ali Sir (Asst. Professor )</a:t>
            </a:r>
            <a:endParaRPr lang="en-IN" altLang="en-US" sz="2000" dirty="0">
              <a:solidFill>
                <a:srgbClr val="000000"/>
              </a:solidFill>
              <a:latin typeface="Times New Roman" panose="02020603050405020304" charset="0"/>
              <a:cs typeface="Times New Roman" panose="02020603050405020304" charset="0"/>
            </a:endParaRPr>
          </a:p>
        </p:txBody>
      </p:sp>
      <p:pic>
        <p:nvPicPr>
          <p:cNvPr id="5124" name="Picture 2"/>
          <p:cNvPicPr>
            <a:picLocks noChangeAspect="1"/>
          </p:cNvPicPr>
          <p:nvPr/>
        </p:nvPicPr>
        <p:blipFill>
          <a:blip r:embed="rId1"/>
          <a:stretch>
            <a:fillRect/>
          </a:stretch>
        </p:blipFill>
        <p:spPr>
          <a:xfrm>
            <a:off x="7668895" y="2060893"/>
            <a:ext cx="2143125" cy="2143125"/>
          </a:xfrm>
          <a:prstGeom prst="rect">
            <a:avLst/>
          </a:prstGeom>
          <a:noFill/>
          <a:ln w="9525">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sz="half" idx="2"/>
          </p:nvPr>
        </p:nvSpPr>
        <p:spPr>
          <a:xfrm>
            <a:off x="551815" y="1502410"/>
            <a:ext cx="4053840" cy="3350895"/>
          </a:xfrm>
        </p:spPr>
        <p:txBody>
          <a:bodyPr/>
          <a:p>
            <a:pPr marL="342900" indent="-342900">
              <a:lnSpc>
                <a:spcPct val="150000"/>
              </a:lnSpc>
              <a:buFont typeface="Arial" panose="020B0604020202020204" pitchFamily="34" charset="0"/>
              <a:buChar char="•"/>
            </a:pPr>
            <a:r>
              <a:rPr altLang="en-US" sz="1950" b="0">
                <a:latin typeface="Times New Roman" panose="02020603050405020304" charset="0"/>
                <a:cs typeface="Times New Roman" panose="02020603050405020304" charset="0"/>
              </a:rPr>
              <a:t>Hand tracking module is the sub module of the mediapipe.</a:t>
            </a:r>
            <a:endParaRPr altLang="en-US" sz="1950" b="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altLang="en-US" sz="1950" b="0">
                <a:latin typeface="Times New Roman" panose="02020603050405020304" charset="0"/>
                <a:cs typeface="Times New Roman" panose="02020603050405020304" charset="0"/>
              </a:rPr>
              <a:t>It is the process in which a computer uses computer vision to detect a hand from an input image and keeps focus on the hand’s movements and orientation.</a:t>
            </a:r>
            <a:endParaRPr altLang="en-US" sz="1950"/>
          </a:p>
          <a:p>
            <a:pPr marL="342900" indent="-342900">
              <a:buFont typeface="Arial" panose="020B0604020202020204" pitchFamily="34" charset="0"/>
              <a:buChar char="•"/>
            </a:pPr>
            <a:endParaRPr altLang="en-US" sz="1950"/>
          </a:p>
        </p:txBody>
      </p:sp>
      <p:sp>
        <p:nvSpPr>
          <p:cNvPr id="4" name="Text Box 3"/>
          <p:cNvSpPr txBox="1"/>
          <p:nvPr/>
        </p:nvSpPr>
        <p:spPr>
          <a:xfrm>
            <a:off x="551815" y="349885"/>
            <a:ext cx="8976995" cy="521970"/>
          </a:xfrm>
          <a:prstGeom prst="rect">
            <a:avLst/>
          </a:prstGeom>
          <a:noFill/>
        </p:spPr>
        <p:txBody>
          <a:bodyPr wrap="square" rtlCol="0">
            <a:spAutoFit/>
          </a:bodyPr>
          <a:p>
            <a:r>
              <a:rPr lang="en-IN" altLang="en-US" sz="2800" b="1">
                <a:solidFill>
                  <a:schemeClr val="bg1"/>
                </a:solidFill>
              </a:rPr>
              <a:t>HAND TRACKING MODULE</a:t>
            </a:r>
            <a:endParaRPr lang="en-IN" altLang="en-US" sz="2800" b="1">
              <a:solidFill>
                <a:schemeClr val="bg1"/>
              </a:solidFill>
            </a:endParaRPr>
          </a:p>
        </p:txBody>
      </p:sp>
      <p:pic>
        <p:nvPicPr>
          <p:cNvPr id="5" name="Content Placeholder 4"/>
          <p:cNvPicPr>
            <a:picLocks noChangeAspect="1"/>
          </p:cNvPicPr>
          <p:nvPr>
            <p:ph idx="1"/>
          </p:nvPr>
        </p:nvPicPr>
        <p:blipFill>
          <a:blip r:embed="rId1"/>
          <a:stretch>
            <a:fillRect/>
          </a:stretch>
        </p:blipFill>
        <p:spPr>
          <a:xfrm>
            <a:off x="5288915" y="1301115"/>
            <a:ext cx="4709795" cy="3468370"/>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GB" altLang="en-US">
                <a:latin typeface="Times New Roman" panose="02020603050405020304" charset="0"/>
                <a:cs typeface="Times New Roman" panose="02020603050405020304" charset="0"/>
              </a:rPr>
              <a:t>  IMAGE CLASSIFIER</a:t>
            </a:r>
            <a:endParaRPr lang="en-GB" altLang="en-US">
              <a:latin typeface="Times New Roman" panose="02020603050405020304" charset="0"/>
              <a:cs typeface="Times New Roman" panose="02020603050405020304" charset="0"/>
            </a:endParaRPr>
          </a:p>
        </p:txBody>
      </p:sp>
      <p:pic>
        <p:nvPicPr>
          <p:cNvPr id="6" name="Content Placeholder 5"/>
          <p:cNvPicPr>
            <a:picLocks noChangeAspect="1"/>
          </p:cNvPicPr>
          <p:nvPr>
            <p:ph sz="half" idx="2"/>
          </p:nvPr>
        </p:nvPicPr>
        <p:blipFill>
          <a:blip r:embed="rId1"/>
          <a:stretch>
            <a:fillRect/>
          </a:stretch>
        </p:blipFill>
        <p:spPr>
          <a:xfrm>
            <a:off x="3181350" y="1314450"/>
            <a:ext cx="5276850" cy="3966845"/>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687705" y="1414780"/>
            <a:ext cx="8694420" cy="3620770"/>
          </a:xfrm>
        </p:spPr>
        <p:txBody>
          <a:bodyPr/>
          <a:p>
            <a:r>
              <a:rPr altLang="en-US" sz="1950" b="0">
                <a:solidFill>
                  <a:schemeClr val="tx1"/>
                </a:solidFill>
                <a:latin typeface="Times New Roman" panose="02020603050405020304" charset="0"/>
                <a:cs typeface="Times New Roman" panose="02020603050405020304" charset="0"/>
              </a:rPr>
              <a:t>Opencv (Open Source Computer Vision Library) is a library or programming functions mainly aimed at real-time computer vision.</a:t>
            </a:r>
            <a:endParaRPr altLang="en-US" sz="1950" b="0">
              <a:solidFill>
                <a:schemeClr val="tx1"/>
              </a:solidFill>
              <a:latin typeface="Times New Roman" panose="02020603050405020304" charset="0"/>
              <a:cs typeface="Times New Roman" panose="02020603050405020304" charset="0"/>
            </a:endParaRPr>
          </a:p>
          <a:p>
            <a:r>
              <a:rPr altLang="en-US" sz="1950" b="0">
                <a:solidFill>
                  <a:schemeClr val="tx1"/>
                </a:solidFill>
                <a:latin typeface="Times New Roman" panose="02020603050405020304" charset="0"/>
                <a:cs typeface="Times New Roman" panose="02020603050405020304" charset="0"/>
              </a:rPr>
              <a:t>Originally developed by Intel, it was later supported by Willow Garage.</a:t>
            </a:r>
            <a:endParaRPr altLang="en-US" sz="1950" b="0">
              <a:solidFill>
                <a:schemeClr val="tx1"/>
              </a:solidFill>
              <a:latin typeface="Times New Roman" panose="02020603050405020304" charset="0"/>
              <a:cs typeface="Times New Roman" panose="02020603050405020304" charset="0"/>
            </a:endParaRPr>
          </a:p>
          <a:p>
            <a:r>
              <a:rPr altLang="en-US" sz="1950" b="0">
                <a:solidFill>
                  <a:schemeClr val="tx1"/>
                </a:solidFill>
                <a:latin typeface="Times New Roman" panose="02020603050405020304" charset="0"/>
                <a:cs typeface="Times New Roman" panose="02020603050405020304" charset="0"/>
                <a:sym typeface="+mn-ea"/>
              </a:rPr>
              <a:t>OpenCV’S application areas include:</a:t>
            </a:r>
            <a:endParaRPr altLang="en-US" sz="1950" b="0">
              <a:solidFill>
                <a:schemeClr val="tx1"/>
              </a:solidFill>
              <a:latin typeface="Times New Roman" panose="02020603050405020304" charset="0"/>
              <a:cs typeface="Times New Roman" panose="02020603050405020304" charset="0"/>
            </a:endParaRPr>
          </a:p>
          <a:p>
            <a:pPr marL="457200" indent="-457200">
              <a:buAutoNum type="arabicPeriod"/>
            </a:pPr>
            <a:r>
              <a:rPr altLang="en-US" sz="1950" b="0">
                <a:solidFill>
                  <a:schemeClr val="tx1"/>
                </a:solidFill>
                <a:latin typeface="Times New Roman" panose="02020603050405020304" charset="0"/>
                <a:cs typeface="Times New Roman" panose="02020603050405020304" charset="0"/>
                <a:sym typeface="+mn-ea"/>
              </a:rPr>
              <a:t>Facial recognition system </a:t>
            </a:r>
            <a:endParaRPr altLang="en-US" sz="1950" b="0">
              <a:solidFill>
                <a:schemeClr val="tx1"/>
              </a:solidFill>
              <a:latin typeface="Times New Roman" panose="02020603050405020304" charset="0"/>
              <a:cs typeface="Times New Roman" panose="02020603050405020304" charset="0"/>
            </a:endParaRPr>
          </a:p>
          <a:p>
            <a:pPr marL="457200" indent="-457200">
              <a:buAutoNum type="arabicPeriod"/>
            </a:pPr>
            <a:r>
              <a:rPr altLang="en-US" sz="1950" b="0">
                <a:solidFill>
                  <a:schemeClr val="tx1"/>
                </a:solidFill>
                <a:latin typeface="Times New Roman" panose="02020603050405020304" charset="0"/>
                <a:cs typeface="Times New Roman" panose="02020603050405020304" charset="0"/>
                <a:sym typeface="+mn-ea"/>
              </a:rPr>
              <a:t>Gesture recognition </a:t>
            </a:r>
            <a:endParaRPr altLang="en-US" sz="1950" b="0">
              <a:solidFill>
                <a:schemeClr val="tx1"/>
              </a:solidFill>
              <a:latin typeface="Times New Roman" panose="02020603050405020304" charset="0"/>
              <a:cs typeface="Times New Roman" panose="02020603050405020304" charset="0"/>
            </a:endParaRPr>
          </a:p>
          <a:p>
            <a:pPr marL="457200" indent="-457200">
              <a:buAutoNum type="arabicPeriod"/>
            </a:pPr>
            <a:r>
              <a:rPr altLang="en-US" sz="1950" b="0">
                <a:solidFill>
                  <a:schemeClr val="tx1"/>
                </a:solidFill>
                <a:latin typeface="Times New Roman" panose="02020603050405020304" charset="0"/>
                <a:cs typeface="Times New Roman" panose="02020603050405020304" charset="0"/>
                <a:sym typeface="+mn-ea"/>
              </a:rPr>
              <a:t>Motion understanding </a:t>
            </a:r>
            <a:endParaRPr altLang="en-US" sz="1950" b="0">
              <a:solidFill>
                <a:schemeClr val="tx1"/>
              </a:solidFill>
              <a:latin typeface="Times New Roman" panose="02020603050405020304" charset="0"/>
              <a:cs typeface="Times New Roman" panose="02020603050405020304" charset="0"/>
            </a:endParaRPr>
          </a:p>
          <a:p>
            <a:pPr marL="457200" indent="-457200">
              <a:buAutoNum type="arabicPeriod"/>
            </a:pPr>
            <a:r>
              <a:rPr altLang="en-US" sz="1950" b="0">
                <a:solidFill>
                  <a:schemeClr val="tx1"/>
                </a:solidFill>
                <a:latin typeface="Times New Roman" panose="02020603050405020304" charset="0"/>
                <a:cs typeface="Times New Roman" panose="02020603050405020304" charset="0"/>
                <a:sym typeface="+mn-ea"/>
              </a:rPr>
              <a:t>Object identification</a:t>
            </a:r>
            <a:endParaRPr altLang="en-US" sz="1950" b="0">
              <a:solidFill>
                <a:schemeClr val="tx1"/>
              </a:solidFill>
              <a:latin typeface="Times New Roman" panose="02020603050405020304" charset="0"/>
              <a:cs typeface="Times New Roman" panose="02020603050405020304" charset="0"/>
            </a:endParaRPr>
          </a:p>
          <a:p>
            <a:endParaRPr altLang="en-US" sz="1950" b="0">
              <a:solidFill>
                <a:schemeClr val="tx1"/>
              </a:solidFill>
              <a:latin typeface="Times New Roman" panose="02020603050405020304" charset="0"/>
              <a:cs typeface="Times New Roman" panose="02020603050405020304" charset="0"/>
            </a:endParaRPr>
          </a:p>
          <a:p>
            <a:endParaRPr altLang="en-US" sz="1950" b="0">
              <a:solidFill>
                <a:schemeClr val="tx1"/>
              </a:solidFill>
              <a:latin typeface="Times New Roman" panose="02020603050405020304" charset="0"/>
              <a:cs typeface="Times New Roman" panose="02020603050405020304" charset="0"/>
            </a:endParaRPr>
          </a:p>
        </p:txBody>
      </p:sp>
      <p:sp>
        <p:nvSpPr>
          <p:cNvPr id="5" name="Text Box 4"/>
          <p:cNvSpPr txBox="1"/>
          <p:nvPr/>
        </p:nvSpPr>
        <p:spPr>
          <a:xfrm>
            <a:off x="612775" y="474980"/>
            <a:ext cx="3154680" cy="521970"/>
          </a:xfrm>
          <a:prstGeom prst="rect">
            <a:avLst/>
          </a:prstGeom>
          <a:noFill/>
        </p:spPr>
        <p:txBody>
          <a:bodyPr wrap="square" rtlCol="0">
            <a:spAutoFit/>
          </a:bodyPr>
          <a:p>
            <a:r>
              <a:rPr lang="en-IN" altLang="en-US" sz="2800" b="1">
                <a:solidFill>
                  <a:schemeClr val="bg1"/>
                </a:solidFill>
              </a:rPr>
              <a:t>Opencv</a:t>
            </a:r>
            <a:endParaRPr lang="en-IN" altLang="en-US" sz="2800" b="1">
              <a:solidFill>
                <a:schemeClr val="bg1"/>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687705" y="1414780"/>
            <a:ext cx="8694420" cy="3620770"/>
          </a:xfrm>
        </p:spPr>
        <p:txBody>
          <a:bodyPr/>
          <a:p>
            <a:pPr>
              <a:lnSpc>
                <a:spcPct val="150000"/>
              </a:lnSpc>
            </a:pPr>
            <a:r>
              <a:rPr altLang="en-US" sz="1950"/>
              <a:t> </a:t>
            </a:r>
            <a:r>
              <a:rPr altLang="en-US" sz="1950" b="0">
                <a:solidFill>
                  <a:schemeClr val="tx1"/>
                </a:solidFill>
                <a:latin typeface="Times New Roman" panose="02020603050405020304" charset="0"/>
                <a:cs typeface="Times New Roman" panose="02020603050405020304" charset="0"/>
                <a:sym typeface="+mn-ea"/>
              </a:rPr>
              <a:t>Tensorflow is a free and open-source software library for dataflow and diffrentiable programming across a range of tasks. It is a symbolic math library, and is also used for machine learning applic</a:t>
            </a:r>
            <a:r>
              <a:rPr lang="en-GB" altLang="en-IN" sz="1950" b="0">
                <a:solidFill>
                  <a:schemeClr val="tx1"/>
                </a:solidFill>
                <a:latin typeface="Times New Roman" panose="02020603050405020304" charset="0"/>
                <a:cs typeface="Times New Roman" panose="02020603050405020304" charset="0"/>
                <a:sym typeface="+mn-ea"/>
              </a:rPr>
              <a:t>a</a:t>
            </a:r>
            <a:r>
              <a:rPr altLang="en-US" sz="1950" b="0">
                <a:solidFill>
                  <a:schemeClr val="tx1"/>
                </a:solidFill>
                <a:latin typeface="Times New Roman" panose="02020603050405020304" charset="0"/>
                <a:cs typeface="Times New Roman" panose="02020603050405020304" charset="0"/>
                <a:sym typeface="+mn-ea"/>
              </a:rPr>
              <a:t>tions such as neural networks. It is used for research.</a:t>
            </a:r>
            <a:endParaRPr altLang="en-US" sz="1950" b="0">
              <a:solidFill>
                <a:schemeClr val="tx1"/>
              </a:solidFill>
              <a:latin typeface="Times New Roman" panose="02020603050405020304" charset="0"/>
              <a:cs typeface="Times New Roman" panose="02020603050405020304" charset="0"/>
              <a:sym typeface="+mn-ea"/>
            </a:endParaRPr>
          </a:p>
          <a:p>
            <a:pPr>
              <a:lnSpc>
                <a:spcPct val="150000"/>
              </a:lnSpc>
            </a:pPr>
            <a:r>
              <a:rPr altLang="en-US" sz="1950" b="0">
                <a:solidFill>
                  <a:schemeClr val="tx1"/>
                </a:solidFill>
                <a:latin typeface="Times New Roman" panose="02020603050405020304" charset="0"/>
                <a:cs typeface="Times New Roman" panose="02020603050405020304" charset="0"/>
              </a:rPr>
              <a:t>FEATURES :</a:t>
            </a:r>
            <a:endParaRPr altLang="en-US" sz="1950" b="0">
              <a:solidFill>
                <a:schemeClr val="tx1"/>
              </a:solidFill>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altLang="en-US" sz="1950" b="0">
                <a:solidFill>
                  <a:schemeClr val="tx1"/>
                </a:solidFill>
                <a:latin typeface="Times New Roman" panose="02020603050405020304" charset="0"/>
                <a:cs typeface="Times New Roman" panose="02020603050405020304" charset="0"/>
              </a:rPr>
              <a:t>TensorFlow provides stable python</a:t>
            </a:r>
            <a:endParaRPr altLang="en-US" sz="1950" b="0">
              <a:solidFill>
                <a:schemeClr val="tx1"/>
              </a:solidFill>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altLang="en-US" sz="1950" b="0">
                <a:solidFill>
                  <a:schemeClr val="tx1"/>
                </a:solidFill>
                <a:latin typeface="Times New Roman" panose="02020603050405020304" charset="0"/>
                <a:cs typeface="Times New Roman" panose="02020603050405020304" charset="0"/>
              </a:rPr>
              <a:t>C APIs</a:t>
            </a:r>
            <a:endParaRPr altLang="en-US" sz="1950" b="0">
              <a:solidFill>
                <a:schemeClr val="tx1"/>
              </a:solidFill>
              <a:latin typeface="Times New Roman" panose="02020603050405020304" charset="0"/>
              <a:cs typeface="Times New Roman" panose="02020603050405020304" charset="0"/>
            </a:endParaRPr>
          </a:p>
          <a:p>
            <a:pPr>
              <a:lnSpc>
                <a:spcPct val="150000"/>
              </a:lnSpc>
              <a:buFont typeface="Arial" panose="020B0604020202020204" pitchFamily="34" charset="0"/>
            </a:pPr>
            <a:endParaRPr altLang="en-US" sz="1950" b="0">
              <a:solidFill>
                <a:schemeClr val="tx1"/>
              </a:solidFill>
              <a:latin typeface="Times New Roman" panose="02020603050405020304" charset="0"/>
              <a:cs typeface="Times New Roman" panose="02020603050405020304" charset="0"/>
            </a:endParaRPr>
          </a:p>
          <a:p>
            <a:pPr>
              <a:buFont typeface="Arial" panose="020B0604020202020204" pitchFamily="34" charset="0"/>
            </a:pPr>
            <a:endParaRPr altLang="en-US" sz="1950" b="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781685" y="411480"/>
            <a:ext cx="5464810" cy="521970"/>
          </a:xfrm>
          <a:prstGeom prst="rect">
            <a:avLst/>
          </a:prstGeom>
          <a:noFill/>
        </p:spPr>
        <p:txBody>
          <a:bodyPr wrap="square" rtlCol="0">
            <a:spAutoFit/>
          </a:bodyPr>
          <a:p>
            <a:r>
              <a:rPr lang="en-IN" altLang="en-US" sz="2800" b="1">
                <a:solidFill>
                  <a:schemeClr val="bg1"/>
                </a:solidFill>
              </a:rPr>
              <a:t>TENSORFLOW</a:t>
            </a:r>
            <a:endParaRPr lang="en-IN" altLang="en-US" sz="2800" b="1">
              <a:solidFill>
                <a:schemeClr val="bg1"/>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687705" y="1414780"/>
            <a:ext cx="8694420" cy="3620770"/>
          </a:xfrm>
        </p:spPr>
        <p:txBody>
          <a:bodyPr/>
          <a:p>
            <a:pPr marL="342900" indent="-342900">
              <a:buFont typeface="Wingdings" panose="05000000000000000000" charset="0"/>
              <a:buChar char="Ø"/>
            </a:pPr>
            <a:r>
              <a:rPr altLang="en-US" sz="1950" b="0">
                <a:solidFill>
                  <a:schemeClr val="tx1"/>
                </a:solidFill>
                <a:latin typeface="Times New Roman" panose="02020603050405020304" charset="0"/>
                <a:cs typeface="Times New Roman" panose="02020603050405020304" charset="0"/>
              </a:rPr>
              <a:t>Keras is the open-source neural-network library written in python. It is capable of running TensorFlow Microsoft and Machine Learning.</a:t>
            </a:r>
            <a:endParaRPr altLang="en-US" sz="1950" b="0">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Ø"/>
            </a:pPr>
            <a:r>
              <a:rPr lang="en-GB" altLang="en-IN" sz="1950" b="0">
                <a:solidFill>
                  <a:schemeClr val="tx1"/>
                </a:solidFill>
                <a:latin typeface="Times New Roman" panose="02020603050405020304" charset="0"/>
                <a:cs typeface="Times New Roman" panose="02020603050405020304" charset="0"/>
              </a:rPr>
              <a:t>Kearas is very powerful and useful for beginners .</a:t>
            </a:r>
            <a:endParaRPr altLang="en-US" sz="1950" b="0">
              <a:solidFill>
                <a:schemeClr val="tx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en-IN" sz="1950">
                <a:solidFill>
                  <a:schemeClr val="tx1"/>
                </a:solidFill>
                <a:latin typeface="Times New Roman" panose="02020603050405020304" charset="0"/>
                <a:cs typeface="Times New Roman" panose="02020603050405020304" charset="0"/>
              </a:rPr>
              <a:t>Advantages</a:t>
            </a:r>
            <a:endParaRPr lang="en-GB" altLang="en-IN" sz="1950">
              <a:solidFill>
                <a:schemeClr val="tx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en-IN" sz="1950" b="0">
                <a:solidFill>
                  <a:schemeClr val="tx1"/>
                </a:solidFill>
                <a:latin typeface="Times New Roman" panose="02020603050405020304" charset="0"/>
                <a:cs typeface="Times New Roman" panose="02020603050405020304" charset="0"/>
              </a:rPr>
              <a:t>Fast Experiment </a:t>
            </a:r>
            <a:endParaRPr lang="en-GB" altLang="en-IN" sz="1950" b="0">
              <a:solidFill>
                <a:schemeClr val="tx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en-IN" sz="1950" b="0">
                <a:solidFill>
                  <a:schemeClr val="tx1"/>
                </a:solidFill>
                <a:latin typeface="Times New Roman" panose="02020603050405020304" charset="0"/>
                <a:cs typeface="Times New Roman" panose="02020603050405020304" charset="0"/>
              </a:rPr>
              <a:t>Simplicity</a:t>
            </a:r>
            <a:endParaRPr lang="en-GB" altLang="en-IN" sz="1950" b="0">
              <a:solidFill>
                <a:schemeClr val="tx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en-IN" sz="1950" b="0">
                <a:solidFill>
                  <a:schemeClr val="tx1"/>
                </a:solidFill>
                <a:latin typeface="Times New Roman" panose="02020603050405020304" charset="0"/>
                <a:cs typeface="Times New Roman" panose="02020603050405020304" charset="0"/>
              </a:rPr>
              <a:t>Less Errors</a:t>
            </a:r>
            <a:endParaRPr lang="en-GB" altLang="en-IN" sz="1950" b="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687705" y="535940"/>
            <a:ext cx="3536950" cy="521970"/>
          </a:xfrm>
          <a:prstGeom prst="rect">
            <a:avLst/>
          </a:prstGeom>
          <a:noFill/>
        </p:spPr>
        <p:txBody>
          <a:bodyPr wrap="square" rtlCol="0">
            <a:spAutoFit/>
          </a:bodyPr>
          <a:p>
            <a:r>
              <a:rPr lang="en-IN" altLang="en-US" sz="2800" b="1">
                <a:solidFill>
                  <a:schemeClr val="bg1"/>
                </a:solidFill>
              </a:rPr>
              <a:t>KERAS</a:t>
            </a:r>
            <a:endParaRPr lang="en-IN" altLang="en-US" sz="2800" b="1">
              <a:solidFill>
                <a:schemeClr val="bg1"/>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687705" y="1414780"/>
            <a:ext cx="8694420" cy="3620770"/>
          </a:xfrm>
        </p:spPr>
        <p:txBody>
          <a:bodyPr/>
          <a:p>
            <a:pPr marL="342900" indent="-342900">
              <a:lnSpc>
                <a:spcPct val="150000"/>
              </a:lnSpc>
              <a:buFont typeface="Wingdings" panose="05000000000000000000" charset="0"/>
              <a:buChar char="Ø"/>
            </a:pPr>
            <a:r>
              <a:rPr altLang="en-US" sz="1950" b="0">
                <a:solidFill>
                  <a:schemeClr val="tx1"/>
                </a:solidFill>
                <a:latin typeface="Times New Roman" panose="02020603050405020304" charset="0"/>
                <a:cs typeface="Times New Roman" panose="02020603050405020304" charset="0"/>
              </a:rPr>
              <a:t>Numpy is a library for the python programing language,adding support for large,multi-dimensional arrays and matrices,along with a large collection of high-level mathematical functions to operate on these arrays.</a:t>
            </a:r>
            <a:endParaRPr altLang="en-US" sz="1950" b="0">
              <a:solidFill>
                <a:schemeClr val="tx1"/>
              </a:solidFill>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GB" altLang="en-IN" sz="1950">
                <a:solidFill>
                  <a:schemeClr val="tx1"/>
                </a:solidFill>
                <a:latin typeface="Times New Roman" panose="02020603050405020304" charset="0"/>
                <a:cs typeface="Times New Roman" panose="02020603050405020304" charset="0"/>
              </a:rPr>
              <a:t>Advantages:</a:t>
            </a:r>
            <a:endParaRPr lang="en-GB" altLang="en-IN" sz="1950">
              <a:solidFill>
                <a:schemeClr val="tx1"/>
              </a:solidFill>
              <a:latin typeface="Times New Roman" panose="02020603050405020304" charset="0"/>
              <a:cs typeface="Times New Roman" panose="02020603050405020304" charset="0"/>
            </a:endParaRPr>
          </a:p>
          <a:p>
            <a:pPr marL="800100" lvl="1" indent="-342900">
              <a:lnSpc>
                <a:spcPct val="150000"/>
              </a:lnSpc>
              <a:buFont typeface="Wingdings" panose="05000000000000000000" charset="0"/>
              <a:buChar char="Ø"/>
            </a:pPr>
            <a:r>
              <a:rPr lang="en-GB" altLang="en-IN" sz="1950">
                <a:solidFill>
                  <a:schemeClr val="tx1"/>
                </a:solidFill>
                <a:latin typeface="Times New Roman" panose="02020603050405020304" charset="0"/>
                <a:cs typeface="Times New Roman" panose="02020603050405020304" charset="0"/>
              </a:rPr>
              <a:t>Numpy  performs array-oriented computing .</a:t>
            </a:r>
            <a:endParaRPr lang="en-GB" altLang="en-IN" sz="1950">
              <a:solidFill>
                <a:schemeClr val="tx1"/>
              </a:solidFill>
              <a:latin typeface="Times New Roman" panose="02020603050405020304" charset="0"/>
              <a:cs typeface="Times New Roman" panose="02020603050405020304" charset="0"/>
            </a:endParaRPr>
          </a:p>
          <a:p>
            <a:pPr marL="800100" lvl="1" indent="-342900">
              <a:lnSpc>
                <a:spcPct val="150000"/>
              </a:lnSpc>
              <a:buFont typeface="Wingdings" panose="05000000000000000000" charset="0"/>
              <a:buChar char="Ø"/>
            </a:pPr>
            <a:r>
              <a:rPr lang="en-GB" altLang="en-IN" sz="1950">
                <a:solidFill>
                  <a:schemeClr val="tx1"/>
                </a:solidFill>
                <a:latin typeface="Times New Roman" panose="02020603050405020304" charset="0"/>
                <a:cs typeface="Times New Roman" panose="02020603050405020304" charset="0"/>
              </a:rPr>
              <a:t>It performs scientific computations.</a:t>
            </a:r>
            <a:endParaRPr lang="en-GB" altLang="en-IN" sz="1950">
              <a:solidFill>
                <a:schemeClr val="tx1"/>
              </a:solidFill>
              <a:latin typeface="Times New Roman" panose="02020603050405020304" charset="0"/>
              <a:cs typeface="Times New Roman" panose="02020603050405020304" charset="0"/>
            </a:endParaRPr>
          </a:p>
          <a:p>
            <a:pPr marL="800100" lvl="1" indent="-342900">
              <a:lnSpc>
                <a:spcPct val="150000"/>
              </a:lnSpc>
              <a:buFont typeface="Wingdings" panose="05000000000000000000" charset="0"/>
              <a:buChar char="Ø"/>
            </a:pPr>
            <a:endParaRPr lang="en-GB" altLang="en-IN" sz="195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687070" y="535940"/>
            <a:ext cx="4428490" cy="521970"/>
          </a:xfrm>
          <a:prstGeom prst="rect">
            <a:avLst/>
          </a:prstGeom>
          <a:noFill/>
        </p:spPr>
        <p:txBody>
          <a:bodyPr wrap="square" rtlCol="0">
            <a:spAutoFit/>
          </a:bodyPr>
          <a:p>
            <a:r>
              <a:rPr lang="en-IN" altLang="en-US" sz="2800" b="1">
                <a:solidFill>
                  <a:schemeClr val="bg1"/>
                </a:solidFill>
              </a:rPr>
              <a:t>NUMPY</a:t>
            </a:r>
            <a:endParaRPr lang="en-IN" altLang="en-US" sz="2800" b="1">
              <a:solidFill>
                <a:schemeClr val="bg1"/>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94055" y="485775"/>
            <a:ext cx="1283970" cy="460375"/>
          </a:xfrm>
          <a:prstGeom prst="rect">
            <a:avLst/>
          </a:prstGeom>
          <a:noFill/>
        </p:spPr>
        <p:txBody>
          <a:bodyPr wrap="none" rtlCol="0">
            <a:spAutoFit/>
          </a:bodyPr>
          <a:p>
            <a:r>
              <a:rPr lang="en-IN" altLang="en-US" sz="2400" b="1">
                <a:solidFill>
                  <a:schemeClr val="bg1"/>
                </a:solidFill>
              </a:rPr>
              <a:t>DATASET</a:t>
            </a:r>
            <a:endParaRPr lang="en-IN" altLang="en-US" sz="2400" b="1">
              <a:solidFill>
                <a:schemeClr val="bg1"/>
              </a:solidFill>
            </a:endParaRPr>
          </a:p>
        </p:txBody>
      </p:sp>
      <p:sp>
        <p:nvSpPr>
          <p:cNvPr id="3" name="Text Box 2"/>
          <p:cNvSpPr txBox="1"/>
          <p:nvPr/>
        </p:nvSpPr>
        <p:spPr>
          <a:xfrm>
            <a:off x="119380" y="1334770"/>
            <a:ext cx="8542020" cy="3242310"/>
          </a:xfrm>
          <a:prstGeom prst="rect">
            <a:avLst/>
          </a:prstGeom>
          <a:noFill/>
        </p:spPr>
        <p:txBody>
          <a:bodyPr wrap="none" rtlCol="0">
            <a:spAutoFit/>
          </a:bodyPr>
          <a:p>
            <a:pPr algn="l">
              <a:lnSpc>
                <a:spcPct val="150000"/>
              </a:lnSpc>
            </a:pPr>
            <a:r>
              <a:rPr lang="en-US" sz="1950">
                <a:latin typeface="Times New Roman" panose="02020603050405020304" charset="0"/>
                <a:cs typeface="Times New Roman" panose="02020603050405020304" charset="0"/>
              </a:rPr>
              <a:t>For the system we have created our own dataset which consists of 1</a:t>
            </a:r>
            <a:r>
              <a:rPr lang="en-GB" altLang="en-US" sz="1950">
                <a:latin typeface="Times New Roman" panose="02020603050405020304" charset="0"/>
                <a:cs typeface="Times New Roman" panose="02020603050405020304" charset="0"/>
              </a:rPr>
              <a:t>8</a:t>
            </a:r>
            <a:r>
              <a:rPr lang="en-US" sz="1950">
                <a:latin typeface="Times New Roman" panose="02020603050405020304" charset="0"/>
                <a:cs typeface="Times New Roman" panose="02020603050405020304" charset="0"/>
              </a:rPr>
              <a:t> different hand </a:t>
            </a:r>
            <a:endParaRPr lang="en-US" sz="1950">
              <a:latin typeface="Times New Roman" panose="02020603050405020304" charset="0"/>
              <a:cs typeface="Times New Roman" panose="02020603050405020304" charset="0"/>
            </a:endParaRPr>
          </a:p>
          <a:p>
            <a:pPr algn="l">
              <a:lnSpc>
                <a:spcPct val="150000"/>
              </a:lnSpc>
            </a:pPr>
            <a:r>
              <a:rPr lang="en-US" sz="1950">
                <a:latin typeface="Times New Roman" panose="02020603050405020304" charset="0"/>
                <a:cs typeface="Times New Roman" panose="02020603050405020304" charset="0"/>
              </a:rPr>
              <a:t>gestures ,each gesture having 150 samples .The overall size of our dataset is </a:t>
            </a:r>
            <a:r>
              <a:rPr lang="en-GB" altLang="en-US" sz="1950">
                <a:latin typeface="Times New Roman" panose="02020603050405020304" charset="0"/>
                <a:cs typeface="Times New Roman" panose="02020603050405020304" charset="0"/>
              </a:rPr>
              <a:t>60</a:t>
            </a:r>
            <a:r>
              <a:rPr lang="en-US" sz="1950">
                <a:latin typeface="Times New Roman" panose="02020603050405020304" charset="0"/>
                <a:cs typeface="Times New Roman" panose="02020603050405020304" charset="0"/>
              </a:rPr>
              <a:t> MB.</a:t>
            </a:r>
            <a:endParaRPr lang="en-US" sz="1950">
              <a:latin typeface="Times New Roman" panose="02020603050405020304" charset="0"/>
              <a:cs typeface="Times New Roman" panose="02020603050405020304" charset="0"/>
            </a:endParaRPr>
          </a:p>
          <a:p>
            <a:pPr algn="l">
              <a:lnSpc>
                <a:spcPct val="150000"/>
              </a:lnSpc>
            </a:pPr>
            <a:r>
              <a:rPr lang="en-US" sz="1950">
                <a:latin typeface="Times New Roman" panose="02020603050405020304" charset="0"/>
                <a:cs typeface="Times New Roman" panose="02020603050405020304" charset="0"/>
              </a:rPr>
              <a:t>Dataset includes :</a:t>
            </a:r>
            <a:endParaRPr lang="en-US" sz="1950">
              <a:latin typeface="Times New Roman" panose="02020603050405020304" charset="0"/>
              <a:cs typeface="Times New Roman" panose="02020603050405020304" charset="0"/>
            </a:endParaRPr>
          </a:p>
          <a:p>
            <a:pPr algn="l">
              <a:lnSpc>
                <a:spcPct val="150000"/>
              </a:lnSpc>
            </a:pPr>
            <a:r>
              <a:rPr lang="en-US" sz="1950">
                <a:latin typeface="Times New Roman" panose="02020603050405020304" charset="0"/>
                <a:cs typeface="Times New Roman" panose="02020603050405020304" charset="0"/>
              </a:rPr>
              <a:t>It includes 3 different categories </a:t>
            </a:r>
            <a:endParaRPr lang="en-US" sz="1950">
              <a:latin typeface="Times New Roman" panose="02020603050405020304" charset="0"/>
              <a:cs typeface="Times New Roman" panose="02020603050405020304" charset="0"/>
            </a:endParaRPr>
          </a:p>
          <a:p>
            <a:pPr algn="l">
              <a:lnSpc>
                <a:spcPct val="150000"/>
              </a:lnSpc>
            </a:pPr>
            <a:r>
              <a:rPr lang="en-US" sz="1950">
                <a:latin typeface="Times New Roman" panose="02020603050405020304" charset="0"/>
                <a:cs typeface="Times New Roman" panose="02020603050405020304" charset="0"/>
              </a:rPr>
              <a:t>1. Alphabets </a:t>
            </a:r>
            <a:endParaRPr lang="en-US" sz="1950">
              <a:latin typeface="Times New Roman" panose="02020603050405020304" charset="0"/>
              <a:cs typeface="Times New Roman" panose="02020603050405020304" charset="0"/>
            </a:endParaRPr>
          </a:p>
          <a:p>
            <a:pPr algn="l">
              <a:lnSpc>
                <a:spcPct val="150000"/>
              </a:lnSpc>
            </a:pPr>
            <a:r>
              <a:rPr lang="en-US" sz="1950">
                <a:latin typeface="Times New Roman" panose="02020603050405020304" charset="0"/>
                <a:cs typeface="Times New Roman" panose="02020603050405020304" charset="0"/>
              </a:rPr>
              <a:t>2.Numbers </a:t>
            </a:r>
            <a:endParaRPr lang="en-US" sz="1950">
              <a:latin typeface="Times New Roman" panose="02020603050405020304" charset="0"/>
              <a:cs typeface="Times New Roman" panose="02020603050405020304" charset="0"/>
            </a:endParaRPr>
          </a:p>
          <a:p>
            <a:pPr algn="l">
              <a:lnSpc>
                <a:spcPct val="150000"/>
              </a:lnSpc>
            </a:pPr>
            <a:r>
              <a:rPr lang="en-US" sz="1950">
                <a:latin typeface="Times New Roman" panose="02020603050405020304" charset="0"/>
                <a:cs typeface="Times New Roman" panose="02020603050405020304" charset="0"/>
              </a:rPr>
              <a:t>3.Customized Gestures</a:t>
            </a:r>
            <a:endParaRPr lang="en-US" sz="1950">
              <a:latin typeface="Times New Roman" panose="02020603050405020304" charset="0"/>
              <a:cs typeface="Times New Roman" panose="02020603050405020304"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tLang="en-US">
                <a:latin typeface="Times New Roman" panose="02020603050405020304" charset="0"/>
                <a:cs typeface="Times New Roman" panose="02020603050405020304" charset="0"/>
              </a:rPr>
              <a:t>Continued</a:t>
            </a:r>
            <a:endParaRPr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03555" y="1327150"/>
            <a:ext cx="9072245" cy="3930015"/>
          </a:xfrm>
        </p:spPr>
        <p:txBody>
          <a:bodyPr/>
          <a:p>
            <a:r>
              <a:rPr lang="en-US" sz="1600">
                <a:latin typeface="Times New Roman" panose="02020603050405020304" charset="0"/>
                <a:cs typeface="Times New Roman" panose="02020603050405020304" charset="0"/>
              </a:rPr>
              <a:t>Preprocessing: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Uniform aspect ratio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Understanding aspect ratios:</a:t>
            </a:r>
            <a:r>
              <a:rPr lang="en-US" sz="1950" b="0">
                <a:latin typeface="Times New Roman" panose="02020603050405020304" charset="0"/>
                <a:cs typeface="Times New Roman" panose="02020603050405020304" charset="0"/>
              </a:rPr>
              <a:t>An aspect ratio is a proportional relationship between an image's width and height. Essentially, it describes an image's shape.Aspect ratios are written as a formula of width to height, like this: For example, a square image has an aspect ratio of 1:1, since the height and width are the same.The image could be </a:t>
            </a:r>
            <a:r>
              <a:rPr lang="en-GB" altLang="en-US" sz="1950" b="0">
                <a:latin typeface="Times New Roman" panose="02020603050405020304" charset="0"/>
                <a:cs typeface="Times New Roman" panose="02020603050405020304" charset="0"/>
              </a:rPr>
              <a:t>300</a:t>
            </a:r>
            <a:r>
              <a:rPr lang="en-US" sz="1950" b="0">
                <a:latin typeface="Times New Roman" panose="02020603050405020304" charset="0"/>
                <a:cs typeface="Times New Roman" panose="02020603050405020304" charset="0"/>
              </a:rPr>
              <a:t>px × </a:t>
            </a:r>
            <a:r>
              <a:rPr lang="en-GB" altLang="en-US" sz="1950" b="0">
                <a:latin typeface="Times New Roman" panose="02020603050405020304" charset="0"/>
                <a:cs typeface="Times New Roman" panose="02020603050405020304" charset="0"/>
              </a:rPr>
              <a:t>3</a:t>
            </a:r>
            <a:r>
              <a:rPr lang="en-US" sz="1950" b="0">
                <a:latin typeface="Times New Roman" panose="02020603050405020304" charset="0"/>
                <a:cs typeface="Times New Roman" panose="02020603050405020304" charset="0"/>
              </a:rPr>
              <a:t>00px and the aspect ratio would still be 1:1.</a:t>
            </a:r>
            <a:endParaRPr altLang="en-US" sz="1950" b="0">
              <a:latin typeface="Times New Roman" panose="02020603050405020304" charset="0"/>
              <a:cs typeface="Times New Roman" panose="02020603050405020304"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Continued..</a:t>
            </a:r>
            <a:endParaRPr lang="en-GB" altLang="en-US">
              <a:latin typeface="Times New Roman" panose="02020603050405020304" charset="0"/>
              <a:cs typeface="Times New Roman" panose="02020603050405020304" charset="0"/>
            </a:endParaRPr>
          </a:p>
        </p:txBody>
      </p:sp>
      <p:pic>
        <p:nvPicPr>
          <p:cNvPr id="8" name="Content Placeholder 7" descr="Image_1683434814.251202"/>
          <p:cNvPicPr>
            <a:picLocks noChangeAspect="1"/>
          </p:cNvPicPr>
          <p:nvPr>
            <p:ph sz="half" idx="2"/>
          </p:nvPr>
        </p:nvPicPr>
        <p:blipFill>
          <a:blip r:embed="rId1"/>
          <a:stretch>
            <a:fillRect/>
          </a:stretch>
        </p:blipFill>
        <p:spPr>
          <a:xfrm>
            <a:off x="5903595" y="1245870"/>
            <a:ext cx="2857500" cy="3357245"/>
          </a:xfrm>
          <a:prstGeom prst="rect">
            <a:avLst/>
          </a:prstGeom>
        </p:spPr>
      </p:pic>
      <p:pic>
        <p:nvPicPr>
          <p:cNvPr id="6" name="Content Placeholder 3" descr="Image_1683437500.6402388"/>
          <p:cNvPicPr>
            <a:picLocks noChangeAspect="1"/>
          </p:cNvPicPr>
          <p:nvPr>
            <p:ph idx="1"/>
          </p:nvPr>
        </p:nvPicPr>
        <p:blipFill>
          <a:blip r:embed="rId2"/>
          <a:stretch>
            <a:fillRect/>
          </a:stretch>
        </p:blipFill>
        <p:spPr>
          <a:xfrm>
            <a:off x="1405255" y="1541780"/>
            <a:ext cx="3716655" cy="2857500"/>
          </a:xfrm>
          <a:prstGeom prst="rect">
            <a:avLst/>
          </a:prstGeom>
          <a:noFill/>
          <a:ln w="9525">
            <a:noFill/>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altLang="en-US">
                <a:latin typeface="Calibri" panose="020F0502020204030204" pitchFamily="34" charset="0"/>
                <a:cs typeface="Calibri" panose="020F0502020204030204" pitchFamily="34" charset="0"/>
              </a:rPr>
              <a:t>Reference signs</a:t>
            </a:r>
            <a:endParaRPr altLang="en-US">
              <a:latin typeface="Calibri" panose="020F0502020204030204" pitchFamily="34" charset="0"/>
              <a:cs typeface="Calibri" panose="020F0502020204030204" pitchFamily="34" charset="0"/>
            </a:endParaRPr>
          </a:p>
        </p:txBody>
      </p:sp>
      <p:pic>
        <p:nvPicPr>
          <p:cNvPr id="5" name="Content Placeholder 4"/>
          <p:cNvPicPr>
            <a:picLocks noChangeAspect="1"/>
          </p:cNvPicPr>
          <p:nvPr>
            <p:ph sz="half" idx="1"/>
          </p:nvPr>
        </p:nvPicPr>
        <p:blipFill>
          <a:blip r:embed="rId1"/>
          <a:stretch>
            <a:fillRect/>
          </a:stretch>
        </p:blipFill>
        <p:spPr>
          <a:xfrm>
            <a:off x="503555" y="2013585"/>
            <a:ext cx="4458970" cy="2576195"/>
          </a:xfrm>
          <a:prstGeom prst="rect">
            <a:avLst/>
          </a:prstGeom>
        </p:spPr>
      </p:pic>
      <p:pic>
        <p:nvPicPr>
          <p:cNvPr id="6" name="Content Placeholder 5"/>
          <p:cNvPicPr>
            <a:picLocks noChangeAspect="1"/>
          </p:cNvPicPr>
          <p:nvPr>
            <p:ph sz="half" idx="2"/>
          </p:nvPr>
        </p:nvPicPr>
        <p:blipFill>
          <a:blip r:embed="rId2"/>
          <a:stretch>
            <a:fillRect/>
          </a:stretch>
        </p:blipFill>
        <p:spPr>
          <a:xfrm>
            <a:off x="5114925" y="1245235"/>
            <a:ext cx="4460875" cy="3575685"/>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idx="4294967295"/>
          </p:nvPr>
        </p:nvSpPr>
        <p:spPr/>
        <p:txBody>
          <a:bodyPr vert="horz" wrap="square" lIns="0" tIns="0" rIns="0" bIns="0" anchor="ctr" anchorCtr="0"/>
          <a:p>
            <a:pPr eaLnBrk="1" hangingPunct="1"/>
            <a:r>
              <a:rPr lang="en-IN" altLang="en-US" sz="2800" dirty="0">
                <a:latin typeface="Times New Roman" panose="02020603050405020304" charset="0"/>
                <a:cs typeface="Times New Roman" panose="02020603050405020304" charset="0"/>
              </a:rPr>
              <a:t> CONTENTS</a:t>
            </a:r>
            <a:endParaRPr lang="en-IN" altLang="en-US" sz="2800" dirty="0">
              <a:latin typeface="Times New Roman" panose="02020603050405020304" charset="0"/>
              <a:ea typeface="Tahoma" panose="020B0604030504040204" pitchFamily="34" charset="0"/>
              <a:cs typeface="Times New Roman" panose="02020603050405020304" charset="0"/>
            </a:endParaRPr>
          </a:p>
        </p:txBody>
      </p:sp>
      <p:sp>
        <p:nvSpPr>
          <p:cNvPr id="7171" name="Text Placeholder 2"/>
          <p:cNvSpPr txBox="1">
            <a:spLocks noGrp="1"/>
          </p:cNvSpPr>
          <p:nvPr>
            <p:ph type="body" idx="4294967295"/>
          </p:nvPr>
        </p:nvSpPr>
        <p:spPr>
          <a:xfrm>
            <a:off x="360680" y="944880"/>
            <a:ext cx="9359900" cy="4539615"/>
          </a:xfrm>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ts val="1065"/>
              </a:spcAft>
              <a:buClr>
                <a:srgbClr val="2C3E50"/>
              </a:buClr>
              <a:buSzPct val="45000"/>
              <a:buFont typeface="StarSymbol"/>
              <a:buChar char="●"/>
              <a:defRPr/>
            </a:pPr>
            <a:endParaRPr kumimoji="0" lang="en-IN" altLang="en-US" sz="2400" b="1" i="0" u="none" strike="noStrike" kern="1200" cap="none" spc="0" normalizeH="0" baseline="0" noProof="0" dirty="0">
              <a:ln>
                <a:noFill/>
              </a:ln>
              <a:solidFill>
                <a:srgbClr val="000000"/>
              </a:solidFill>
              <a:effectLst/>
              <a:uLnTx/>
              <a:uFillTx/>
              <a:latin typeface="Source Sans Pro Semibold"/>
              <a:cs typeface="Tahoma" panose="020B0604030504040204" pitchFamily="34" charset="0"/>
            </a:endParaRPr>
          </a:p>
          <a:p>
            <a:pPr marL="342900" marR="0" lvl="0" indent="-342900" algn="l" defTabSz="914400" rtl="0" eaLnBrk="1" fontAlgn="base" latinLnBrk="0" hangingPunct="1">
              <a:lnSpc>
                <a:spcPct val="100000"/>
              </a:lnSpc>
              <a:spcBef>
                <a:spcPct val="0"/>
              </a:spcBef>
              <a:spcAft>
                <a:spcPts val="1065"/>
              </a:spcAft>
              <a:buClr>
                <a:srgbClr val="2C3E50"/>
              </a:buClr>
              <a:buSzPct val="45000"/>
              <a:buFont typeface="Wingdings" panose="05000000000000000000" charset="0"/>
              <a:buChar char="Ø"/>
              <a:defRPr/>
            </a:pPr>
            <a:r>
              <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rPr>
              <a:t> Introduction</a:t>
            </a:r>
            <a:endPar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endParaRPr>
          </a:p>
          <a:p>
            <a:pPr marL="342900" marR="0" lvl="0" indent="-342900" algn="l" defTabSz="914400" rtl="0" eaLnBrk="1" fontAlgn="base" latinLnBrk="0" hangingPunct="1">
              <a:lnSpc>
                <a:spcPct val="100000"/>
              </a:lnSpc>
              <a:spcBef>
                <a:spcPct val="0"/>
              </a:spcBef>
              <a:spcAft>
                <a:spcPts val="1065"/>
              </a:spcAft>
              <a:buClr>
                <a:srgbClr val="2C3E50"/>
              </a:buClr>
              <a:buSzPct val="45000"/>
              <a:buFont typeface="Wingdings" panose="05000000000000000000" charset="0"/>
              <a:buChar char="Ø"/>
              <a:defRPr/>
            </a:pPr>
            <a:r>
              <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rPr>
              <a:t> Motivation</a:t>
            </a:r>
            <a:endPar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endParaRPr>
          </a:p>
          <a:p>
            <a:pPr marL="342900" marR="0" lvl="0" indent="-342900" algn="l" defTabSz="914400" rtl="0" eaLnBrk="1" fontAlgn="base" latinLnBrk="0" hangingPunct="1">
              <a:lnSpc>
                <a:spcPct val="100000"/>
              </a:lnSpc>
              <a:spcBef>
                <a:spcPct val="0"/>
              </a:spcBef>
              <a:spcAft>
                <a:spcPts val="1065"/>
              </a:spcAft>
              <a:buClr>
                <a:srgbClr val="2C3E50"/>
              </a:buClr>
              <a:buSzPct val="45000"/>
              <a:buFont typeface="Wingdings" panose="05000000000000000000" charset="0"/>
              <a:buChar char="Ø"/>
              <a:defRPr/>
            </a:pPr>
            <a:r>
              <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rPr>
              <a:t> Proposed Methodology</a:t>
            </a:r>
            <a:endPar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endParaRPr>
          </a:p>
          <a:p>
            <a:pPr marR="0" lvl="1" algn="l" defTabSz="914400" rtl="0" eaLnBrk="1" fontAlgn="base" latinLnBrk="0" hangingPunct="1">
              <a:lnSpc>
                <a:spcPct val="100000"/>
              </a:lnSpc>
              <a:spcBef>
                <a:spcPct val="0"/>
              </a:spcBef>
              <a:spcAft>
                <a:spcPts val="1065"/>
              </a:spcAft>
              <a:buClr>
                <a:srgbClr val="2C3E50"/>
              </a:buClr>
              <a:buSzPct val="45000"/>
              <a:buFont typeface="Wingdings" panose="05000000000000000000" charset="0"/>
              <a:buChar char="Ø"/>
              <a:defRPr/>
            </a:pPr>
            <a:r>
              <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rPr>
              <a:t>Software and Modules</a:t>
            </a:r>
            <a:endPar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endParaRPr>
          </a:p>
          <a:p>
            <a:pPr marR="0" lvl="1" algn="l" defTabSz="914400" rtl="0" eaLnBrk="1" fontAlgn="base" latinLnBrk="0" hangingPunct="1">
              <a:lnSpc>
                <a:spcPct val="100000"/>
              </a:lnSpc>
              <a:spcBef>
                <a:spcPct val="0"/>
              </a:spcBef>
              <a:spcAft>
                <a:spcPts val="1065"/>
              </a:spcAft>
              <a:buClr>
                <a:srgbClr val="2C3E50"/>
              </a:buClr>
              <a:buSzPct val="45000"/>
              <a:buFont typeface="Wingdings" panose="05000000000000000000" charset="0"/>
              <a:buChar char="Ø"/>
              <a:defRPr/>
            </a:pPr>
            <a:r>
              <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rPr>
              <a:t>Dataset</a:t>
            </a:r>
            <a:endPar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endParaRPr>
          </a:p>
          <a:p>
            <a:pPr marL="285750" marR="0" lvl="0" indent="-285750" algn="l" defTabSz="914400" rtl="0" eaLnBrk="1" fontAlgn="base" latinLnBrk="0" hangingPunct="1">
              <a:lnSpc>
                <a:spcPct val="100000"/>
              </a:lnSpc>
              <a:spcBef>
                <a:spcPct val="0"/>
              </a:spcBef>
              <a:spcAft>
                <a:spcPts val="1065"/>
              </a:spcAft>
              <a:buClr>
                <a:srgbClr val="2C3E50"/>
              </a:buClr>
              <a:buSzPct val="45000"/>
              <a:buFont typeface="Wingdings" panose="05000000000000000000" charset="0"/>
              <a:buChar char="Ø"/>
              <a:defRPr/>
            </a:pPr>
            <a:r>
              <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rPr>
              <a:t>  Testing and Result</a:t>
            </a:r>
            <a:endParaRPr kumimoji="0" lang="en-IN" altLang="en-US" sz="1800" b="1" i="0" u="none" strike="noStrike" kern="1200" cap="none" spc="0" normalizeH="0" baseline="0" noProof="0" dirty="0">
              <a:ln>
                <a:noFill/>
              </a:ln>
              <a:solidFill>
                <a:srgbClr val="000000"/>
              </a:solidFill>
              <a:effectLst/>
              <a:uLnTx/>
              <a:uFillTx/>
              <a:latin typeface="Times New Roman" panose="02020603050405020304" charset="0"/>
              <a:cs typeface="Times New Roman" panose="02020603050405020304" charset="0"/>
            </a:endParaRPr>
          </a:p>
          <a:p>
            <a:pPr marL="285750" marR="0" lvl="0" indent="-285750" algn="just" defTabSz="914400" rtl="0" eaLnBrk="1" fontAlgn="base" latinLnBrk="0" hangingPunct="1">
              <a:lnSpc>
                <a:spcPct val="100000"/>
              </a:lnSpc>
              <a:spcBef>
                <a:spcPct val="0"/>
              </a:spcBef>
              <a:spcAft>
                <a:spcPts val="1065"/>
              </a:spcAft>
              <a:buClr>
                <a:srgbClr val="2C3E50"/>
              </a:buClr>
              <a:buSzPct val="45000"/>
              <a:buFont typeface="Wingdings" panose="05000000000000000000" charset="0"/>
              <a:buChar char="Ø"/>
              <a:defRPr/>
            </a:pPr>
            <a:r>
              <a:rPr kumimoji="0" lang="en-IN" altLang="en-US" sz="1800" b="1" i="0" u="none" strike="noStrike" kern="1200" cap="none" spc="0" normalizeH="0" baseline="0" noProof="0" dirty="0">
                <a:ln>
                  <a:noFill/>
                </a:ln>
                <a:solidFill>
                  <a:srgbClr val="2C3E50"/>
                </a:solidFill>
                <a:effectLst/>
                <a:uLnTx/>
                <a:uFillTx/>
                <a:latin typeface="Source Sans Pro Semibold"/>
                <a:cs typeface="Tahoma" panose="020B0604030504040204" pitchFamily="34" charset="0"/>
              </a:rPr>
              <a:t> </a:t>
            </a:r>
            <a:r>
              <a:rPr kumimoji="0" lang="en-IN" altLang="en-US" sz="1800" i="0" u="none" strike="noStrike" kern="1200" cap="none" spc="0" normalizeH="0" baseline="0" noProof="0" dirty="0">
                <a:ln>
                  <a:noFill/>
                </a:ln>
                <a:solidFill>
                  <a:schemeClr val="tx1"/>
                </a:solidFill>
                <a:effectLst/>
                <a:uLnTx/>
                <a:uFillTx/>
                <a:latin typeface="Times New Roman" panose="02020603050405020304" charset="0"/>
                <a:cs typeface="Times New Roman" panose="02020603050405020304" charset="0"/>
              </a:rPr>
              <a:t>Conclusion</a:t>
            </a:r>
            <a:endParaRPr kumimoji="0" lang="en-IN" altLang="en-US" sz="1800" i="0" u="none" strike="noStrike" kern="1200" cap="none" spc="0" normalizeH="0" baseline="0" noProof="0" dirty="0">
              <a:ln>
                <a:noFill/>
              </a:ln>
              <a:solidFill>
                <a:schemeClr val="tx1"/>
              </a:solidFill>
              <a:effectLst/>
              <a:uLnTx/>
              <a:uFillTx/>
              <a:latin typeface="Times New Roman" panose="02020603050405020304" charset="0"/>
              <a:cs typeface="Times New Roman" panose="02020603050405020304" charset="0"/>
            </a:endParaRPr>
          </a:p>
          <a:p>
            <a:pPr marL="285750" marR="0" lvl="0" indent="-285750" algn="l" defTabSz="914400" rtl="0" eaLnBrk="1" fontAlgn="base" latinLnBrk="0" hangingPunct="1">
              <a:lnSpc>
                <a:spcPct val="100000"/>
              </a:lnSpc>
              <a:spcBef>
                <a:spcPct val="0"/>
              </a:spcBef>
              <a:spcAft>
                <a:spcPts val="1065"/>
              </a:spcAft>
              <a:buClr>
                <a:srgbClr val="2C3E50"/>
              </a:buClr>
              <a:buSzPct val="45000"/>
              <a:buFont typeface="Wingdings" panose="05000000000000000000" charset="0"/>
              <a:buChar char="Ø"/>
              <a:defRPr/>
            </a:pPr>
            <a:r>
              <a:rPr kumimoji="0" lang="en-IN" altLang="en-US" sz="1800" i="0" u="none" strike="noStrike" kern="1200" cap="none" spc="0" normalizeH="0" baseline="0" noProof="0" dirty="0">
                <a:ln>
                  <a:noFill/>
                </a:ln>
                <a:solidFill>
                  <a:schemeClr val="tx1"/>
                </a:solidFill>
                <a:effectLst/>
                <a:uLnTx/>
                <a:uFillTx/>
                <a:latin typeface="Times New Roman" panose="02020603050405020304" charset="0"/>
                <a:cs typeface="Times New Roman" panose="02020603050405020304" charset="0"/>
              </a:rPr>
              <a:t>  Future Scope</a:t>
            </a:r>
            <a:endParaRPr kumimoji="0" lang="en-IN" altLang="en-US" sz="1800" i="0" u="none" strike="noStrike" kern="1200" cap="none" spc="0" normalizeH="0" baseline="0" noProof="0" dirty="0">
              <a:ln>
                <a:noFill/>
              </a:ln>
              <a:solidFill>
                <a:schemeClr val="tx1"/>
              </a:solidFill>
              <a:effectLst/>
              <a:uLnTx/>
              <a:uFillTx/>
              <a:latin typeface="Times New Roman" panose="02020603050405020304" charset="0"/>
              <a:cs typeface="Times New Roman" panose="02020603050405020304" charset="0"/>
            </a:endParaRPr>
          </a:p>
          <a:p>
            <a:pPr marL="285750" marR="0" lvl="0" indent="-285750" algn="l" defTabSz="914400" rtl="0" eaLnBrk="1" fontAlgn="base" latinLnBrk="0" hangingPunct="1">
              <a:lnSpc>
                <a:spcPct val="100000"/>
              </a:lnSpc>
              <a:spcBef>
                <a:spcPct val="0"/>
              </a:spcBef>
              <a:spcAft>
                <a:spcPts val="1065"/>
              </a:spcAft>
              <a:buClr>
                <a:srgbClr val="2C3E50"/>
              </a:buClr>
              <a:buSzPct val="45000"/>
              <a:buFont typeface="Wingdings" panose="05000000000000000000" charset="0"/>
              <a:buChar char="Ø"/>
              <a:defRPr/>
            </a:pPr>
            <a:r>
              <a:rPr kumimoji="0" lang="en-IN" altLang="en-US" sz="1800" i="0" u="none" strike="noStrike" kern="1200" cap="none" spc="0" normalizeH="0" baseline="0" noProof="0" dirty="0">
                <a:ln>
                  <a:noFill/>
                </a:ln>
                <a:solidFill>
                  <a:schemeClr val="tx1"/>
                </a:solidFill>
                <a:effectLst/>
                <a:uLnTx/>
                <a:uFillTx/>
                <a:latin typeface="Times New Roman" panose="02020603050405020304" charset="0"/>
                <a:cs typeface="Times New Roman" panose="02020603050405020304" charset="0"/>
              </a:rPr>
              <a:t>  References</a:t>
            </a:r>
            <a:endParaRPr kumimoji="0" lang="en-IN" altLang="en-US" sz="1800" i="0" u="none" strike="noStrike" kern="1200" cap="none" spc="0" normalizeH="0" baseline="0" noProof="0" dirty="0">
              <a:ln>
                <a:noFill/>
              </a:ln>
              <a:solidFill>
                <a:schemeClr val="tx1"/>
              </a:solidFill>
              <a:effectLst/>
              <a:uLnTx/>
              <a:uFillTx/>
              <a:latin typeface="Times New Roman" panose="02020603050405020304" charset="0"/>
              <a:cs typeface="Times New Roman" panose="02020603050405020304" charset="0"/>
            </a:endParaRPr>
          </a:p>
          <a:p>
            <a:pPr marL="285750" marR="0" lvl="0" indent="-285750" algn="l" defTabSz="914400" rtl="0" eaLnBrk="1" fontAlgn="base" latinLnBrk="0" hangingPunct="1">
              <a:lnSpc>
                <a:spcPct val="100000"/>
              </a:lnSpc>
              <a:spcBef>
                <a:spcPct val="0"/>
              </a:spcBef>
              <a:spcAft>
                <a:spcPts val="1065"/>
              </a:spcAft>
              <a:buClr>
                <a:srgbClr val="2C3E50"/>
              </a:buClr>
              <a:buSzPct val="45000"/>
              <a:buNone/>
              <a:defRPr/>
            </a:pPr>
            <a:endParaRPr kumimoji="0" lang="en-IN" altLang="en-US" sz="1800" i="0" u="none" strike="noStrike" kern="1200" cap="none" spc="0" normalizeH="0" baseline="0" noProof="0" dirty="0">
              <a:ln>
                <a:noFill/>
              </a:ln>
              <a:solidFill>
                <a:schemeClr val="tx1"/>
              </a:solidFill>
              <a:effectLst/>
              <a:uLnTx/>
              <a:uFillTx/>
              <a:latin typeface="Times New Roman" panose="02020603050405020304" charset="0"/>
              <a:cs typeface="Times New Roman" panose="02020603050405020304"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altLang="en-US" sz="2800">
                <a:latin typeface="Times New Roman" panose="02020603050405020304" charset="0"/>
                <a:cs typeface="Times New Roman" panose="02020603050405020304" charset="0"/>
              </a:rPr>
              <a:t>SIGNS</a:t>
            </a:r>
            <a:endParaRPr altLang="en-US" sz="2800">
              <a:latin typeface="Times New Roman" panose="02020603050405020304" charset="0"/>
              <a:cs typeface="Times New Roman" panose="02020603050405020304" charset="0"/>
            </a:endParaRPr>
          </a:p>
        </p:txBody>
      </p:sp>
      <p:sp>
        <p:nvSpPr>
          <p:cNvPr id="11" name="Text Box 10"/>
          <p:cNvSpPr txBox="1"/>
          <p:nvPr/>
        </p:nvSpPr>
        <p:spPr>
          <a:xfrm>
            <a:off x="2387600" y="4378960"/>
            <a:ext cx="1645920" cy="368300"/>
          </a:xfrm>
          <a:prstGeom prst="rect">
            <a:avLst/>
          </a:prstGeom>
          <a:noFill/>
        </p:spPr>
        <p:txBody>
          <a:bodyPr wrap="square" rtlCol="0">
            <a:spAutoFit/>
          </a:bodyPr>
          <a:p>
            <a:pPr algn="ctr"/>
            <a:r>
              <a:rPr lang="en-GB" altLang="en-IN" b="1"/>
              <a:t>A</a:t>
            </a:r>
            <a:endParaRPr lang="en-GB" altLang="en-IN" b="1"/>
          </a:p>
        </p:txBody>
      </p:sp>
      <p:pic>
        <p:nvPicPr>
          <p:cNvPr id="19" name="Content Placeholder 18" descr="Image_1683438615.8588932"/>
          <p:cNvPicPr>
            <a:picLocks noChangeAspect="1"/>
          </p:cNvPicPr>
          <p:nvPr>
            <p:ph sz="half" idx="1"/>
          </p:nvPr>
        </p:nvPicPr>
        <p:blipFill>
          <a:blip r:embed="rId1"/>
          <a:stretch>
            <a:fillRect/>
          </a:stretch>
        </p:blipFill>
        <p:spPr>
          <a:xfrm>
            <a:off x="1290955" y="1541780"/>
            <a:ext cx="2857500" cy="2857500"/>
          </a:xfrm>
          <a:prstGeom prst="rect">
            <a:avLst/>
          </a:prstGeom>
        </p:spPr>
      </p:pic>
      <p:sp>
        <p:nvSpPr>
          <p:cNvPr id="20" name="Text Box 19"/>
          <p:cNvSpPr txBox="1"/>
          <p:nvPr/>
        </p:nvSpPr>
        <p:spPr>
          <a:xfrm>
            <a:off x="7198995" y="4646930"/>
            <a:ext cx="869315" cy="368300"/>
          </a:xfrm>
          <a:prstGeom prst="rect">
            <a:avLst/>
          </a:prstGeom>
          <a:noFill/>
        </p:spPr>
        <p:txBody>
          <a:bodyPr wrap="square" rtlCol="0">
            <a:spAutoFit/>
          </a:bodyPr>
          <a:p>
            <a:r>
              <a:rPr lang="en-GB" altLang="en-IN" b="1"/>
              <a:t>I</a:t>
            </a:r>
            <a:endParaRPr lang="en-GB" altLang="en-IN" b="1"/>
          </a:p>
        </p:txBody>
      </p:sp>
      <p:pic>
        <p:nvPicPr>
          <p:cNvPr id="22" name="Content Placeholder 21" descr="Image_1683439488.98162"/>
          <p:cNvPicPr>
            <a:picLocks noChangeAspect="1"/>
          </p:cNvPicPr>
          <p:nvPr>
            <p:ph sz="half" idx="2"/>
          </p:nvPr>
        </p:nvPicPr>
        <p:blipFill>
          <a:blip r:embed="rId2"/>
          <a:stretch>
            <a:fillRect/>
          </a:stretch>
        </p:blipFill>
        <p:spPr>
          <a:xfrm>
            <a:off x="5916295" y="1541780"/>
            <a:ext cx="2857500" cy="2857500"/>
          </a:xfrm>
          <a:prstGeom prst="rect">
            <a:avLst/>
          </a:prstGeom>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tLang="en-US"/>
              <a:t> </a:t>
            </a:r>
            <a:r>
              <a:rPr altLang="en-US" sz="2800">
                <a:latin typeface="Times New Roman" panose="02020603050405020304" charset="0"/>
                <a:cs typeface="Times New Roman" panose="02020603050405020304" charset="0"/>
              </a:rPr>
              <a:t>Continued...</a:t>
            </a:r>
            <a:endParaRPr altLang="en-US" sz="2800">
              <a:latin typeface="Times New Roman" panose="02020603050405020304" charset="0"/>
              <a:cs typeface="Times New Roman" panose="02020603050405020304" charset="0"/>
            </a:endParaRPr>
          </a:p>
        </p:txBody>
      </p:sp>
      <p:pic>
        <p:nvPicPr>
          <p:cNvPr id="4" name="Content Placeholder 3" descr="Image_1683439641.7059987"/>
          <p:cNvPicPr>
            <a:picLocks noChangeAspect="1"/>
          </p:cNvPicPr>
          <p:nvPr>
            <p:ph sz="half" idx="1"/>
          </p:nvPr>
        </p:nvPicPr>
        <p:blipFill>
          <a:blip r:embed="rId1"/>
          <a:stretch>
            <a:fillRect/>
          </a:stretch>
        </p:blipFill>
        <p:spPr>
          <a:xfrm>
            <a:off x="1034415" y="1541780"/>
            <a:ext cx="3280410" cy="2857500"/>
          </a:xfrm>
          <a:prstGeom prst="rect">
            <a:avLst/>
          </a:prstGeom>
        </p:spPr>
      </p:pic>
      <p:sp>
        <p:nvSpPr>
          <p:cNvPr id="8" name="Text Box 7"/>
          <p:cNvSpPr txBox="1"/>
          <p:nvPr/>
        </p:nvSpPr>
        <p:spPr>
          <a:xfrm>
            <a:off x="7107555" y="4665980"/>
            <a:ext cx="1317625" cy="368300"/>
          </a:xfrm>
          <a:prstGeom prst="rect">
            <a:avLst/>
          </a:prstGeom>
          <a:noFill/>
        </p:spPr>
        <p:txBody>
          <a:bodyPr wrap="square" rtlCol="0">
            <a:spAutoFit/>
          </a:bodyPr>
          <a:p>
            <a:r>
              <a:rPr lang="en-GB" altLang="en-IN" b="1"/>
              <a:t>M</a:t>
            </a:r>
            <a:endParaRPr lang="en-GB" altLang="en-IN" b="1"/>
          </a:p>
        </p:txBody>
      </p:sp>
      <p:pic>
        <p:nvPicPr>
          <p:cNvPr id="10" name="Content Placeholder 9" descr="Image_1683439294.062774"/>
          <p:cNvPicPr>
            <a:picLocks noChangeAspect="1"/>
          </p:cNvPicPr>
          <p:nvPr>
            <p:ph sz="half" idx="2"/>
          </p:nvPr>
        </p:nvPicPr>
        <p:blipFill>
          <a:blip r:embed="rId2"/>
          <a:stretch>
            <a:fillRect/>
          </a:stretch>
        </p:blipFill>
        <p:spPr>
          <a:xfrm>
            <a:off x="5184775" y="1541780"/>
            <a:ext cx="3589020" cy="3020695"/>
          </a:xfrm>
          <a:prstGeom prst="rect">
            <a:avLst/>
          </a:prstGeom>
        </p:spPr>
      </p:pic>
      <p:sp>
        <p:nvSpPr>
          <p:cNvPr id="11" name="Text Box 10"/>
          <p:cNvSpPr txBox="1"/>
          <p:nvPr/>
        </p:nvSpPr>
        <p:spPr>
          <a:xfrm>
            <a:off x="2910205" y="4562475"/>
            <a:ext cx="665480" cy="368300"/>
          </a:xfrm>
          <a:prstGeom prst="rect">
            <a:avLst/>
          </a:prstGeom>
          <a:noFill/>
        </p:spPr>
        <p:txBody>
          <a:bodyPr wrap="square" rtlCol="0">
            <a:spAutoFit/>
          </a:bodyPr>
          <a:p>
            <a:r>
              <a:rPr lang="en-GB" altLang="en-IN" b="1"/>
              <a:t>L</a:t>
            </a:r>
            <a:endParaRPr lang="en-GB" altLang="en-IN" b="1"/>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altLang="en-US">
                <a:latin typeface="Calibri" panose="020F0502020204030204" pitchFamily="34" charset="0"/>
                <a:cs typeface="Calibri" panose="020F0502020204030204" pitchFamily="34" charset="0"/>
              </a:rPr>
              <a:t>Continued...</a:t>
            </a:r>
            <a:endParaRPr altLang="en-US">
              <a:latin typeface="Calibri" panose="020F0502020204030204" pitchFamily="34" charset="0"/>
              <a:cs typeface="Calibri" panose="020F0502020204030204" pitchFamily="34" charset="0"/>
            </a:endParaRPr>
          </a:p>
        </p:txBody>
      </p:sp>
      <p:pic>
        <p:nvPicPr>
          <p:cNvPr id="3" name="Content Placeholder 2" descr="Image_1683436323.2144158"/>
          <p:cNvPicPr>
            <a:picLocks noChangeAspect="1"/>
          </p:cNvPicPr>
          <p:nvPr>
            <p:ph sz="half" idx="1"/>
          </p:nvPr>
        </p:nvPicPr>
        <p:blipFill>
          <a:blip r:embed="rId1"/>
          <a:stretch>
            <a:fillRect/>
          </a:stretch>
        </p:blipFill>
        <p:spPr>
          <a:xfrm>
            <a:off x="1303655" y="1541780"/>
            <a:ext cx="2857500" cy="2857500"/>
          </a:xfrm>
          <a:prstGeom prst="rect">
            <a:avLst/>
          </a:prstGeom>
        </p:spPr>
      </p:pic>
      <p:sp>
        <p:nvSpPr>
          <p:cNvPr id="5" name="Text Box 4"/>
          <p:cNvSpPr txBox="1"/>
          <p:nvPr/>
        </p:nvSpPr>
        <p:spPr>
          <a:xfrm>
            <a:off x="7522845" y="4603750"/>
            <a:ext cx="799465" cy="368300"/>
          </a:xfrm>
          <a:prstGeom prst="rect">
            <a:avLst/>
          </a:prstGeom>
          <a:noFill/>
        </p:spPr>
        <p:txBody>
          <a:bodyPr wrap="square" rtlCol="0">
            <a:spAutoFit/>
          </a:bodyPr>
          <a:p>
            <a:r>
              <a:rPr lang="en-GB" altLang="en-IN" b="1"/>
              <a:t>Salute</a:t>
            </a:r>
            <a:endParaRPr lang="en-GB" altLang="en-IN" b="1"/>
          </a:p>
        </p:txBody>
      </p:sp>
      <p:pic>
        <p:nvPicPr>
          <p:cNvPr id="8" name="Content Placeholder 7" descr="Image_1683434814.251202"/>
          <p:cNvPicPr>
            <a:picLocks noChangeAspect="1"/>
          </p:cNvPicPr>
          <p:nvPr>
            <p:ph sz="half" idx="2"/>
          </p:nvPr>
        </p:nvPicPr>
        <p:blipFill>
          <a:blip r:embed="rId2"/>
          <a:stretch>
            <a:fillRect/>
          </a:stretch>
        </p:blipFill>
        <p:spPr>
          <a:xfrm>
            <a:off x="5903595" y="1245870"/>
            <a:ext cx="2857500" cy="3357245"/>
          </a:xfrm>
          <a:prstGeom prst="rect">
            <a:avLst/>
          </a:prstGeom>
        </p:spPr>
      </p:pic>
      <p:sp>
        <p:nvSpPr>
          <p:cNvPr id="9" name="Text Box 8"/>
          <p:cNvSpPr txBox="1"/>
          <p:nvPr/>
        </p:nvSpPr>
        <p:spPr>
          <a:xfrm>
            <a:off x="2593975" y="4603115"/>
            <a:ext cx="528955" cy="368300"/>
          </a:xfrm>
          <a:prstGeom prst="rect">
            <a:avLst/>
          </a:prstGeom>
          <a:noFill/>
        </p:spPr>
        <p:txBody>
          <a:bodyPr wrap="none" rtlCol="0">
            <a:spAutoFit/>
          </a:bodyPr>
          <a:p>
            <a:r>
              <a:rPr lang="en-GB" altLang="en-IN" b="1"/>
              <a:t>Call</a:t>
            </a:r>
            <a:endParaRPr lang="en-GB" altLang="en-IN" b="1"/>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tLang="en-US"/>
              <a:t> </a:t>
            </a:r>
            <a:endParaRPr altLang="en-US"/>
          </a:p>
        </p:txBody>
      </p:sp>
      <p:pic>
        <p:nvPicPr>
          <p:cNvPr id="4" name="Content Placeholder 3" descr="Image_1683437500.6402388"/>
          <p:cNvPicPr>
            <a:picLocks noChangeAspect="1"/>
          </p:cNvPicPr>
          <p:nvPr>
            <p:ph sz="half" idx="1"/>
          </p:nvPr>
        </p:nvPicPr>
        <p:blipFill>
          <a:blip r:embed="rId1"/>
          <a:stretch>
            <a:fillRect/>
          </a:stretch>
        </p:blipFill>
        <p:spPr>
          <a:xfrm>
            <a:off x="1303655" y="1541780"/>
            <a:ext cx="2857500" cy="2857500"/>
          </a:xfrm>
          <a:prstGeom prst="rect">
            <a:avLst/>
          </a:prstGeom>
        </p:spPr>
      </p:pic>
      <p:sp>
        <p:nvSpPr>
          <p:cNvPr id="8" name="Text Box 7"/>
          <p:cNvSpPr txBox="1"/>
          <p:nvPr/>
        </p:nvSpPr>
        <p:spPr>
          <a:xfrm>
            <a:off x="6898640" y="4752975"/>
            <a:ext cx="1127760" cy="368300"/>
          </a:xfrm>
          <a:prstGeom prst="rect">
            <a:avLst/>
          </a:prstGeom>
          <a:noFill/>
        </p:spPr>
        <p:txBody>
          <a:bodyPr wrap="none" rtlCol="0">
            <a:spAutoFit/>
          </a:bodyPr>
          <a:p>
            <a:r>
              <a:rPr lang="en-IN" altLang="en-US" b="1"/>
              <a:t>Number 4</a:t>
            </a:r>
            <a:endParaRPr lang="en-IN" altLang="en-US" b="1"/>
          </a:p>
        </p:txBody>
      </p:sp>
      <p:pic>
        <p:nvPicPr>
          <p:cNvPr id="10" name="Content Placeholder 9" descr="Image_1683438104.5039825"/>
          <p:cNvPicPr>
            <a:picLocks noChangeAspect="1"/>
          </p:cNvPicPr>
          <p:nvPr>
            <p:ph sz="half" idx="2"/>
          </p:nvPr>
        </p:nvPicPr>
        <p:blipFill>
          <a:blip r:embed="rId2"/>
          <a:stretch>
            <a:fillRect/>
          </a:stretch>
        </p:blipFill>
        <p:spPr>
          <a:xfrm>
            <a:off x="5916295" y="1541780"/>
            <a:ext cx="2857500" cy="2857500"/>
          </a:xfrm>
          <a:prstGeom prst="rect">
            <a:avLst/>
          </a:prstGeom>
        </p:spPr>
      </p:pic>
      <p:sp>
        <p:nvSpPr>
          <p:cNvPr id="11" name="Text Box 10"/>
          <p:cNvSpPr txBox="1"/>
          <p:nvPr/>
        </p:nvSpPr>
        <p:spPr>
          <a:xfrm>
            <a:off x="2980690" y="4790440"/>
            <a:ext cx="1127760" cy="368300"/>
          </a:xfrm>
          <a:prstGeom prst="rect">
            <a:avLst/>
          </a:prstGeom>
          <a:noFill/>
        </p:spPr>
        <p:txBody>
          <a:bodyPr wrap="none" rtlCol="0">
            <a:spAutoFit/>
          </a:bodyPr>
          <a:p>
            <a:r>
              <a:rPr lang="en-IN" altLang="en-US" b="1"/>
              <a:t>Number 1</a:t>
            </a:r>
            <a:endParaRPr lang="en-IN" altLang="en-US" b="1"/>
          </a:p>
        </p:txBody>
      </p:sp>
      <p:sp>
        <p:nvSpPr>
          <p:cNvPr id="12" name="Text Box 11"/>
          <p:cNvSpPr txBox="1"/>
          <p:nvPr/>
        </p:nvSpPr>
        <p:spPr>
          <a:xfrm>
            <a:off x="822325" y="598170"/>
            <a:ext cx="1998345" cy="521970"/>
          </a:xfrm>
          <a:prstGeom prst="rect">
            <a:avLst/>
          </a:prstGeom>
          <a:noFill/>
        </p:spPr>
        <p:txBody>
          <a:bodyPr wrap="none" rtlCol="0">
            <a:spAutoFit/>
          </a:bodyPr>
          <a:p>
            <a:r>
              <a:rPr lang="en-IN" altLang="en-US" sz="2800" b="1">
                <a:solidFill>
                  <a:schemeClr val="bg1"/>
                </a:solidFill>
              </a:rPr>
              <a:t>Continued...</a:t>
            </a:r>
            <a:endParaRPr lang="en-IN" altLang="en-US" sz="2800" b="1">
              <a:solidFill>
                <a:schemeClr val="bg1"/>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tLang="en-US" sz="2400">
                <a:latin typeface="Times New Roman" panose="02020603050405020304" charset="0"/>
                <a:cs typeface="Times New Roman" panose="02020603050405020304" charset="0"/>
              </a:rPr>
              <a:t>FOLDERS</a:t>
            </a:r>
            <a:endParaRPr altLang="en-US" sz="2400">
              <a:latin typeface="Times New Roman" panose="02020603050405020304" charset="0"/>
              <a:cs typeface="Times New Roman" panose="02020603050405020304" charset="0"/>
            </a:endParaRPr>
          </a:p>
        </p:txBody>
      </p:sp>
      <p:pic>
        <p:nvPicPr>
          <p:cNvPr id="10" name="Picture 4" descr="Screenshot (208)"/>
          <p:cNvPicPr>
            <a:picLocks noChangeAspect="1"/>
          </p:cNvPicPr>
          <p:nvPr>
            <p:ph idx="1"/>
          </p:nvPr>
        </p:nvPicPr>
        <p:blipFill>
          <a:blip r:embed="rId1"/>
          <a:stretch>
            <a:fillRect/>
          </a:stretch>
        </p:blipFill>
        <p:spPr>
          <a:xfrm>
            <a:off x="1506220" y="1389380"/>
            <a:ext cx="6396355" cy="3512185"/>
          </a:xfrm>
          <a:prstGeom prst="rect">
            <a:avLst/>
          </a:prstGeom>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tLang="en-US" sz="2400">
                <a:latin typeface="Times New Roman" panose="02020603050405020304" charset="0"/>
                <a:cs typeface="Times New Roman" panose="02020603050405020304" charset="0"/>
              </a:rPr>
              <a:t>Trained Samples</a:t>
            </a:r>
            <a:endParaRPr altLang="en-US" sz="2400">
              <a:latin typeface="Times New Roman" panose="02020603050405020304" charset="0"/>
              <a:cs typeface="Times New Roman" panose="02020603050405020304" charset="0"/>
            </a:endParaRPr>
          </a:p>
        </p:txBody>
      </p:sp>
      <p:pic>
        <p:nvPicPr>
          <p:cNvPr id="6" name="Picture 5" descr="Screenshot (210)"/>
          <p:cNvPicPr>
            <a:picLocks noChangeAspect="1"/>
          </p:cNvPicPr>
          <p:nvPr>
            <p:ph idx="1"/>
          </p:nvPr>
        </p:nvPicPr>
        <p:blipFill>
          <a:blip r:embed="rId1"/>
          <a:stretch>
            <a:fillRect/>
          </a:stretch>
        </p:blipFill>
        <p:spPr>
          <a:xfrm>
            <a:off x="1426210" y="1706880"/>
            <a:ext cx="6102350" cy="3380105"/>
          </a:xfrm>
          <a:prstGeom prst="rect">
            <a:avLst/>
          </a:prstGeom>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Training..</a:t>
            </a:r>
            <a:endParaRPr lang="en-GB" altLang="en-US">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endParaRPr lang="en-US"/>
          </a:p>
        </p:txBody>
      </p:sp>
      <p:pic>
        <p:nvPicPr>
          <p:cNvPr id="9" name="Picture 9" descr="Screenshot (443)"/>
          <p:cNvPicPr>
            <a:picLocks noChangeAspect="1"/>
          </p:cNvPicPr>
          <p:nvPr>
            <p:ph sz="half" idx="1"/>
          </p:nvPr>
        </p:nvPicPr>
        <p:blipFill>
          <a:blip r:embed="rId1"/>
          <a:stretch>
            <a:fillRect/>
          </a:stretch>
        </p:blipFill>
        <p:spPr>
          <a:xfrm>
            <a:off x="583565" y="1327150"/>
            <a:ext cx="8992870" cy="3428365"/>
          </a:xfrm>
          <a:prstGeom prst="rect">
            <a:avLst/>
          </a:prstGeom>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tLang="en-US"/>
              <a:t> </a:t>
            </a:r>
            <a:endParaRPr altLang="en-US"/>
          </a:p>
        </p:txBody>
      </p:sp>
      <p:pic>
        <p:nvPicPr>
          <p:cNvPr id="5" name="Content Placeholder 4"/>
          <p:cNvPicPr>
            <a:picLocks noChangeAspect="1"/>
          </p:cNvPicPr>
          <p:nvPr>
            <p:ph sz="half" idx="1"/>
          </p:nvPr>
        </p:nvPicPr>
        <p:blipFill>
          <a:blip r:embed="rId1"/>
          <a:stretch>
            <a:fillRect/>
          </a:stretch>
        </p:blipFill>
        <p:spPr>
          <a:xfrm>
            <a:off x="503555" y="1717040"/>
            <a:ext cx="4458970" cy="2981325"/>
          </a:xfrm>
          <a:prstGeom prst="rect">
            <a:avLst/>
          </a:prstGeom>
        </p:spPr>
      </p:pic>
      <p:pic>
        <p:nvPicPr>
          <p:cNvPr id="6" name="Content Placeholder 5"/>
          <p:cNvPicPr>
            <a:picLocks noChangeAspect="1"/>
          </p:cNvPicPr>
          <p:nvPr>
            <p:ph sz="half" idx="2"/>
          </p:nvPr>
        </p:nvPicPr>
        <p:blipFill>
          <a:blip r:embed="rId2"/>
          <a:stretch>
            <a:fillRect/>
          </a:stretch>
        </p:blipFill>
        <p:spPr>
          <a:xfrm>
            <a:off x="5114925" y="1717040"/>
            <a:ext cx="4460875" cy="2981325"/>
          </a:xfrm>
          <a:prstGeom prst="rect">
            <a:avLst/>
          </a:prstGeom>
        </p:spPr>
      </p:pic>
      <p:sp>
        <p:nvSpPr>
          <p:cNvPr id="3" name="Text Box 2"/>
          <p:cNvSpPr txBox="1"/>
          <p:nvPr/>
        </p:nvSpPr>
        <p:spPr>
          <a:xfrm>
            <a:off x="661035" y="532130"/>
            <a:ext cx="2477135" cy="460375"/>
          </a:xfrm>
          <a:prstGeom prst="rect">
            <a:avLst/>
          </a:prstGeom>
          <a:noFill/>
        </p:spPr>
        <p:txBody>
          <a:bodyPr wrap="square" rtlCol="0">
            <a:spAutoFit/>
          </a:bodyPr>
          <a:p>
            <a:r>
              <a:rPr lang="en-GB" altLang="en-IN" sz="2400" b="1">
                <a:solidFill>
                  <a:schemeClr val="bg1"/>
                </a:solidFill>
              </a:rPr>
              <a:t> TEST </a:t>
            </a:r>
            <a:r>
              <a:rPr lang="en-IN" altLang="en-US" sz="2400" b="1">
                <a:solidFill>
                  <a:schemeClr val="bg1"/>
                </a:solidFill>
              </a:rPr>
              <a:t>RESULTS</a:t>
            </a:r>
            <a:endParaRPr lang="en-IN" altLang="en-US" sz="2400" b="1">
              <a:solidFill>
                <a:schemeClr val="bg1"/>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altLang="en-US"/>
              <a:t> </a:t>
            </a:r>
            <a:endParaRPr altLang="en-US"/>
          </a:p>
        </p:txBody>
      </p:sp>
      <p:pic>
        <p:nvPicPr>
          <p:cNvPr id="24" name="Picture 24" descr="20230508_121701"/>
          <p:cNvPicPr>
            <a:picLocks noChangeAspect="1"/>
          </p:cNvPicPr>
          <p:nvPr>
            <p:ph sz="half" idx="1"/>
          </p:nvPr>
        </p:nvPicPr>
        <p:blipFill>
          <a:blip r:embed="rId1"/>
          <a:stretch>
            <a:fillRect/>
          </a:stretch>
        </p:blipFill>
        <p:spPr>
          <a:xfrm>
            <a:off x="563880" y="1275715"/>
            <a:ext cx="3813175" cy="3954780"/>
          </a:xfrm>
          <a:prstGeom prst="rect">
            <a:avLst/>
          </a:prstGeom>
        </p:spPr>
      </p:pic>
      <p:sp>
        <p:nvSpPr>
          <p:cNvPr id="8" name="Text Box 7"/>
          <p:cNvSpPr txBox="1"/>
          <p:nvPr/>
        </p:nvSpPr>
        <p:spPr>
          <a:xfrm>
            <a:off x="781050" y="436245"/>
            <a:ext cx="2055495" cy="460375"/>
          </a:xfrm>
          <a:prstGeom prst="rect">
            <a:avLst/>
          </a:prstGeom>
          <a:noFill/>
        </p:spPr>
        <p:txBody>
          <a:bodyPr wrap="square" rtlCol="0">
            <a:spAutoFit/>
          </a:bodyPr>
          <a:p>
            <a:r>
              <a:rPr lang="en-IN" altLang="en-US" sz="2400" b="1">
                <a:solidFill>
                  <a:schemeClr val="bg1"/>
                </a:solidFill>
              </a:rPr>
              <a:t>Continued......</a:t>
            </a:r>
            <a:endParaRPr lang="en-IN" altLang="en-US" sz="2400" b="1">
              <a:solidFill>
                <a:schemeClr val="bg1"/>
              </a:solidFill>
            </a:endParaRPr>
          </a:p>
        </p:txBody>
      </p:sp>
      <p:pic>
        <p:nvPicPr>
          <p:cNvPr id="3" name="Content Placeholder 2"/>
          <p:cNvPicPr>
            <a:picLocks noChangeAspect="1"/>
          </p:cNvPicPr>
          <p:nvPr>
            <p:ph sz="half" idx="2"/>
          </p:nvPr>
        </p:nvPicPr>
        <p:blipFill>
          <a:blip r:embed="rId2"/>
          <a:stretch>
            <a:fillRect/>
          </a:stretch>
        </p:blipFill>
        <p:spPr>
          <a:xfrm>
            <a:off x="4564380" y="1443355"/>
            <a:ext cx="5011420" cy="3671570"/>
          </a:xfrm>
          <a:prstGeom prst="rect">
            <a:avLst/>
          </a:prstGeom>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 Accuracy</a:t>
            </a:r>
            <a:endParaRPr lang="en-GB" altLang="en-US">
              <a:latin typeface="Times New Roman" panose="02020603050405020304" charset="0"/>
              <a:cs typeface="Times New Roman" panose="02020603050405020304" charset="0"/>
            </a:endParaRPr>
          </a:p>
        </p:txBody>
      </p:sp>
      <p:sp>
        <p:nvSpPr>
          <p:cNvPr id="5" name="Text Box 4"/>
          <p:cNvSpPr txBox="1"/>
          <p:nvPr/>
        </p:nvSpPr>
        <p:spPr>
          <a:xfrm>
            <a:off x="580390" y="1574165"/>
            <a:ext cx="9124315" cy="1441450"/>
          </a:xfrm>
          <a:prstGeom prst="rect">
            <a:avLst/>
          </a:prstGeom>
          <a:noFill/>
        </p:spPr>
        <p:txBody>
          <a:bodyPr wrap="none" rtlCol="0">
            <a:spAutoFit/>
          </a:bodyPr>
          <a:p>
            <a:pPr>
              <a:lnSpc>
                <a:spcPct val="150000"/>
              </a:lnSpc>
            </a:pPr>
            <a:r>
              <a:rPr lang="en-GB" altLang="en-US" sz="1950">
                <a:latin typeface="Times New Roman" panose="02020603050405020304" charset="0"/>
                <a:cs typeface="Times New Roman" panose="02020603050405020304" charset="0"/>
              </a:rPr>
              <a:t>We have taken 20 random test  samples in which the trained model  successfully predicted</a:t>
            </a:r>
            <a:endParaRPr lang="en-GB" altLang="en-US" sz="1950">
              <a:latin typeface="Times New Roman" panose="02020603050405020304" charset="0"/>
              <a:cs typeface="Times New Roman" panose="02020603050405020304" charset="0"/>
            </a:endParaRPr>
          </a:p>
          <a:p>
            <a:pPr>
              <a:lnSpc>
                <a:spcPct val="150000"/>
              </a:lnSpc>
            </a:pPr>
            <a:r>
              <a:rPr lang="en-GB" altLang="en-US" sz="1950">
                <a:latin typeface="Times New Roman" panose="02020603050405020304" charset="0"/>
                <a:cs typeface="Times New Roman" panose="02020603050405020304" charset="0"/>
              </a:rPr>
              <a:t>18 samples correctly .With this model we have developed a new model with an accuracy </a:t>
            </a:r>
            <a:endParaRPr lang="en-GB" altLang="en-US" sz="1950">
              <a:latin typeface="Times New Roman" panose="02020603050405020304" charset="0"/>
              <a:cs typeface="Times New Roman" panose="02020603050405020304" charset="0"/>
            </a:endParaRPr>
          </a:p>
          <a:p>
            <a:pPr>
              <a:lnSpc>
                <a:spcPct val="150000"/>
              </a:lnSpc>
            </a:pPr>
            <a:r>
              <a:rPr lang="en-GB" altLang="en-US" sz="1950">
                <a:latin typeface="Times New Roman" panose="02020603050405020304" charset="0"/>
                <a:cs typeface="Times New Roman" panose="02020603050405020304" charset="0"/>
              </a:rPr>
              <a:t>around 90 percentage which was better than the previous model</a:t>
            </a:r>
            <a:r>
              <a:rPr lang="en-GB" altLang="en-US">
                <a:latin typeface="Times New Roman" panose="02020603050405020304" charset="0"/>
                <a:cs typeface="Times New Roman" panose="02020603050405020304" charset="0"/>
              </a:rPr>
              <a:t>.</a:t>
            </a:r>
            <a:endParaRPr lang="en-GB" altLang="en-US">
              <a:latin typeface="Times New Roman" panose="02020603050405020304" charset="0"/>
              <a:cs typeface="Times New Roman" panose="0202060305040502030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idx="4294967295"/>
          </p:nvPr>
        </p:nvSpPr>
        <p:spPr/>
        <p:txBody>
          <a:bodyPr vert="horz" wrap="square" lIns="0" tIns="0" rIns="0" bIns="0" anchor="ctr" anchorCtr="0"/>
          <a:p>
            <a:pPr eaLnBrk="1" hangingPunct="1"/>
            <a:r>
              <a:rPr lang="en-IN" altLang="en-US" sz="2000" dirty="0">
                <a:latin typeface="Times New Roman" panose="02020603050405020304" charset="0"/>
                <a:ea typeface="Tahoma" panose="020B0604030504040204" pitchFamily="34" charset="0"/>
                <a:cs typeface="Times New Roman" panose="02020603050405020304" charset="0"/>
              </a:rPr>
              <a:t>INTODUCTION</a:t>
            </a:r>
            <a:endParaRPr lang="en-IN" altLang="en-US" sz="2000" dirty="0">
              <a:latin typeface="Times New Roman" panose="02020603050405020304" charset="0"/>
              <a:ea typeface="Tahoma" panose="020B0604030504040204" pitchFamily="34" charset="0"/>
              <a:cs typeface="Times New Roman" panose="02020603050405020304" charset="0"/>
            </a:endParaRPr>
          </a:p>
        </p:txBody>
      </p:sp>
      <p:sp>
        <p:nvSpPr>
          <p:cNvPr id="9219" name="Text Placeholder 2"/>
          <p:cNvSpPr>
            <a:spLocks noGrp="1"/>
          </p:cNvSpPr>
          <p:nvPr>
            <p:ph type="body" idx="4294967295"/>
          </p:nvPr>
        </p:nvSpPr>
        <p:spPr>
          <a:xfrm>
            <a:off x="503238" y="1327150"/>
            <a:ext cx="9072562" cy="3892550"/>
          </a:xfrm>
        </p:spPr>
        <p:txBody>
          <a:bodyPr vert="horz" wrap="square" lIns="0" tIns="0" rIns="0" bIns="0" anchor="t" anchorCtr="0"/>
          <a:p>
            <a:pPr marL="285750" indent="-285750" algn="just" eaLnBrk="1" hangingPunct="1">
              <a:lnSpc>
                <a:spcPct val="150000"/>
              </a:lnSpc>
              <a:buClr>
                <a:srgbClr val="2C3E50"/>
              </a:buClr>
              <a:buSzPct val="45000"/>
              <a:buFont typeface="Wingdings" panose="05000000000000000000" charset="0"/>
              <a:buChar char="Ø"/>
            </a:pPr>
            <a:r>
              <a:rPr lang="en-IN" altLang="en-US" sz="1950" b="0" dirty="0">
                <a:solidFill>
                  <a:schemeClr val="tx1"/>
                </a:solidFill>
                <a:latin typeface="Times New Roman" panose="02020603050405020304" charset="0"/>
                <a:ea typeface="Tahoma" panose="020B0604030504040204" pitchFamily="34" charset="0"/>
                <a:cs typeface="Times New Roman" panose="02020603050405020304" charset="0"/>
              </a:rPr>
              <a:t>Sign language is the only tool of communication for the person who is not able to </a:t>
            </a:r>
            <a:endParaRPr lang="en-IN" altLang="en-US" sz="1950" b="0" dirty="0">
              <a:solidFill>
                <a:schemeClr val="tx1"/>
              </a:solidFill>
              <a:latin typeface="Times New Roman" panose="02020603050405020304" charset="0"/>
              <a:ea typeface="Tahoma" panose="020B0604030504040204" pitchFamily="34" charset="0"/>
              <a:cs typeface="Times New Roman" panose="02020603050405020304" charset="0"/>
            </a:endParaRPr>
          </a:p>
          <a:p>
            <a:pPr marL="0" indent="0" algn="just" eaLnBrk="1" hangingPunct="1">
              <a:lnSpc>
                <a:spcPct val="150000"/>
              </a:lnSpc>
              <a:buClr>
                <a:srgbClr val="2C3E50"/>
              </a:buClr>
              <a:buSzPct val="45000"/>
              <a:buFont typeface="Wingdings" panose="05000000000000000000" charset="0"/>
              <a:buNone/>
            </a:pPr>
            <a:r>
              <a:rPr lang="en-IN" altLang="en-US" sz="1950" b="0" dirty="0">
                <a:solidFill>
                  <a:schemeClr val="tx1"/>
                </a:solidFill>
                <a:latin typeface="Times New Roman" panose="02020603050405020304" charset="0"/>
                <a:ea typeface="Tahoma" panose="020B0604030504040204" pitchFamily="34" charset="0"/>
                <a:cs typeface="Times New Roman" panose="02020603050405020304" charset="0"/>
              </a:rPr>
              <a:t>    speak and hear anything. </a:t>
            </a:r>
            <a:endParaRPr lang="en-IN" altLang="en-US" sz="1950" b="0" dirty="0">
              <a:solidFill>
                <a:schemeClr val="tx1"/>
              </a:solidFill>
              <a:latin typeface="Times New Roman" panose="02020603050405020304" charset="0"/>
              <a:ea typeface="Tahoma" panose="020B0604030504040204" pitchFamily="34" charset="0"/>
              <a:cs typeface="Times New Roman" panose="02020603050405020304" charset="0"/>
            </a:endParaRPr>
          </a:p>
          <a:p>
            <a:pPr marL="285750" indent="-285750" algn="just" eaLnBrk="1" hangingPunct="1">
              <a:lnSpc>
                <a:spcPct val="150000"/>
              </a:lnSpc>
              <a:buClr>
                <a:srgbClr val="2C3E50"/>
              </a:buClr>
              <a:buSzPct val="45000"/>
              <a:buFont typeface="Wingdings" panose="05000000000000000000" charset="0"/>
              <a:buChar char="Ø"/>
            </a:pPr>
            <a:r>
              <a:rPr lang="en-IN" altLang="en-US" sz="1950" b="0" dirty="0">
                <a:solidFill>
                  <a:schemeClr val="tx1"/>
                </a:solidFill>
                <a:latin typeface="Times New Roman" panose="02020603050405020304" charset="0"/>
                <a:ea typeface="Tahoma" panose="020B0604030504040204" pitchFamily="34" charset="0"/>
                <a:cs typeface="Times New Roman" panose="02020603050405020304" charset="0"/>
              </a:rPr>
              <a:t>Sign language is a boon for the physically challenged people to express their thoughts and emotion. </a:t>
            </a:r>
            <a:endParaRPr lang="en-IN" altLang="en-US" sz="1950" b="0" dirty="0">
              <a:solidFill>
                <a:schemeClr val="tx1"/>
              </a:solidFill>
              <a:latin typeface="Times New Roman" panose="02020603050405020304" charset="0"/>
              <a:ea typeface="Tahoma" panose="020B0604030504040204" pitchFamily="34" charset="0"/>
              <a:cs typeface="Times New Roman" panose="02020603050405020304" charset="0"/>
            </a:endParaRPr>
          </a:p>
          <a:p>
            <a:pPr marL="285750" indent="-285750" algn="just" eaLnBrk="1" hangingPunct="1">
              <a:lnSpc>
                <a:spcPct val="150000"/>
              </a:lnSpc>
              <a:buClr>
                <a:srgbClr val="2C3E50"/>
              </a:buClr>
              <a:buSzPct val="45000"/>
              <a:buFont typeface="Wingdings" panose="05000000000000000000" charset="0"/>
              <a:buChar char="Ø"/>
            </a:pPr>
            <a:r>
              <a:rPr lang="en-IN" altLang="en-US" sz="1950" b="0" dirty="0">
                <a:solidFill>
                  <a:schemeClr val="tx1"/>
                </a:solidFill>
                <a:latin typeface="Times New Roman" panose="02020603050405020304" charset="0"/>
                <a:ea typeface="Tahoma" panose="020B0604030504040204" pitchFamily="34" charset="0"/>
                <a:cs typeface="Times New Roman" panose="02020603050405020304" charset="0"/>
              </a:rPr>
              <a:t>In this work, a novel scheme of sign language recognition has been proposed for identifying the alphabets and gestures in sign language.</a:t>
            </a:r>
            <a:endParaRPr lang="en-IN" altLang="en-US" sz="1950" b="0" dirty="0">
              <a:solidFill>
                <a:schemeClr val="tx1"/>
              </a:solidFill>
              <a:latin typeface="Times New Roman" panose="02020603050405020304" charset="0"/>
              <a:ea typeface="Tahoma" panose="020B0604030504040204" pitchFamily="34" charset="0"/>
              <a:cs typeface="Times New Roman" panose="02020603050405020304" charset="0"/>
            </a:endParaRPr>
          </a:p>
          <a:p>
            <a:pPr marL="285750" indent="-285750" algn="just" eaLnBrk="1" hangingPunct="1">
              <a:lnSpc>
                <a:spcPct val="150000"/>
              </a:lnSpc>
              <a:buClr>
                <a:srgbClr val="2C3E50"/>
              </a:buClr>
              <a:buSzPct val="45000"/>
              <a:buFont typeface="Wingdings" panose="05000000000000000000" charset="0"/>
              <a:buChar char="Ø"/>
            </a:pPr>
            <a:r>
              <a:rPr lang="en-IN" altLang="en-US" sz="1950" b="0" dirty="0">
                <a:solidFill>
                  <a:schemeClr val="tx1"/>
                </a:solidFill>
                <a:latin typeface="Times New Roman" panose="02020603050405020304" charset="0"/>
                <a:ea typeface="Tahoma" panose="020B0604030504040204" pitchFamily="34" charset="0"/>
                <a:cs typeface="Times New Roman" panose="02020603050405020304" charset="0"/>
              </a:rPr>
              <a:t> With the help of MediaPipe and Image classifier we can detect the signs and give the          respective text output.</a:t>
            </a:r>
            <a:endParaRPr lang="en-IN" altLang="en-US" sz="1950" b="0" dirty="0">
              <a:solidFill>
                <a:schemeClr val="tx1"/>
              </a:solidFill>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Accuracy  Comparision</a:t>
            </a:r>
            <a:endParaRPr lang="en-GB" altLang="en-US">
              <a:latin typeface="Times New Roman" panose="02020603050405020304" charset="0"/>
              <a:cs typeface="Times New Roman" panose="02020603050405020304" charset="0"/>
            </a:endParaRPr>
          </a:p>
        </p:txBody>
      </p:sp>
      <p:graphicFrame>
        <p:nvGraphicFramePr>
          <p:cNvPr id="6" name="Content Placeholder 5"/>
          <p:cNvGraphicFramePr/>
          <p:nvPr>
            <p:ph idx="1"/>
          </p:nvPr>
        </p:nvGraphicFramePr>
        <p:xfrm>
          <a:off x="503555" y="1327150"/>
          <a:ext cx="9072880" cy="3156585"/>
        </p:xfrm>
        <a:graphic>
          <a:graphicData uri="http://schemas.openxmlformats.org/drawingml/2006/table">
            <a:tbl>
              <a:tblPr firstRow="1">
                <a:tableStyleId>{08FB837D-C827-4EFA-A057-4D05807E0F7C}</a:tableStyleId>
              </a:tblPr>
              <a:tblGrid>
                <a:gridCol w="4536440"/>
                <a:gridCol w="4536440"/>
              </a:tblGrid>
              <a:tr h="1052195">
                <a:tc>
                  <a:txBody>
                    <a:bodyPr/>
                    <a:p>
                      <a:pPr>
                        <a:buNone/>
                      </a:pPr>
                      <a:r>
                        <a:rPr lang="en-GB" altLang="en-US" sz="2000"/>
                        <a:t>Method Used</a:t>
                      </a:r>
                      <a:endParaRPr lang="en-GB" altLang="en-US" sz="2000"/>
                    </a:p>
                  </a:txBody>
                  <a:tcPr/>
                </a:tc>
                <a:tc>
                  <a:txBody>
                    <a:bodyPr/>
                    <a:p>
                      <a:pPr>
                        <a:buNone/>
                      </a:pPr>
                      <a:r>
                        <a:rPr lang="en-GB" altLang="en-US"/>
                        <a:t>Accuracy</a:t>
                      </a:r>
                      <a:endParaRPr lang="en-GB" altLang="en-US"/>
                    </a:p>
                  </a:txBody>
                  <a:tcPr/>
                </a:tc>
              </a:tr>
              <a:tr h="1052195">
                <a:tc>
                  <a:txBody>
                    <a:bodyPr/>
                    <a:p>
                      <a:pPr>
                        <a:buNone/>
                      </a:pPr>
                      <a:r>
                        <a:rPr lang="en-GB" altLang="en-US" sz="2000"/>
                        <a:t>Glove and sensor (Previous model)</a:t>
                      </a:r>
                      <a:endParaRPr lang="en-GB" altLang="en-US" sz="2000"/>
                    </a:p>
                  </a:txBody>
                  <a:tcPr/>
                </a:tc>
                <a:tc>
                  <a:txBody>
                    <a:bodyPr/>
                    <a:p>
                      <a:pPr>
                        <a:buNone/>
                      </a:pPr>
                      <a:r>
                        <a:rPr lang="en-GB" altLang="en-US"/>
                        <a:t>86%</a:t>
                      </a:r>
                      <a:endParaRPr lang="en-GB" altLang="en-US"/>
                    </a:p>
                  </a:txBody>
                  <a:tcPr/>
                </a:tc>
              </a:tr>
              <a:tr h="1052195">
                <a:tc>
                  <a:txBody>
                    <a:bodyPr/>
                    <a:p>
                      <a:pPr>
                        <a:buNone/>
                      </a:pPr>
                      <a:r>
                        <a:rPr lang="en-GB" altLang="en-US"/>
                        <a:t> Image Classifier Algorithm (our model)</a:t>
                      </a:r>
                      <a:endParaRPr lang="en-GB" altLang="en-US"/>
                    </a:p>
                  </a:txBody>
                  <a:tcPr/>
                </a:tc>
                <a:tc>
                  <a:txBody>
                    <a:bodyPr/>
                    <a:p>
                      <a:pPr>
                        <a:buNone/>
                      </a:pPr>
                      <a:r>
                        <a:rPr lang="en-GB" altLang="en-US"/>
                        <a:t>90%</a:t>
                      </a:r>
                      <a:endParaRPr lang="en-GB" altLang="en-US"/>
                    </a:p>
                  </a:txBody>
                  <a:tcPr/>
                </a:tc>
              </a:tr>
            </a:tbl>
          </a:graphicData>
        </a:graphic>
      </p:graphicFrame>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Conclusion</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04825" y="1313815"/>
            <a:ext cx="9072245" cy="3852545"/>
          </a:xfrm>
        </p:spPr>
        <p:txBody>
          <a:bodyPr>
            <a:scene3d>
              <a:camera prst="orthographicFront"/>
              <a:lightRig rig="threePt" dir="t"/>
            </a:scene3d>
          </a:bodyPr>
          <a:p>
            <a:pPr marL="342900" indent="-342900">
              <a:lnSpc>
                <a:spcPct val="150000"/>
              </a:lnSpc>
              <a:buFont typeface="Wingdings" panose="05000000000000000000" charset="0"/>
              <a:buChar char="Ø"/>
            </a:pPr>
            <a:r>
              <a:rPr lang="en-GB" altLang="en-US" sz="1950" b="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Sign language and gesture recognition system is a module which provides an easy and better communication for deaf and dumb people. </a:t>
            </a:r>
            <a:endParaRPr lang="en-GB" altLang="en-US" sz="1950" b="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GB" altLang="en-US" sz="1950" b="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module provides two way communications which helps in easy interaction between the normal people and disables.</a:t>
            </a:r>
            <a:endParaRPr lang="en-GB" altLang="en-US" sz="1950" b="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GB" altLang="en-US" sz="1950" b="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The system is novel approach to ease the difficulty in communicating with those having speech and vocal disabilities.It will reduces atleast 50 percentage of the communication gap between the normal people and disables.</a:t>
            </a:r>
            <a:endParaRPr lang="en-GB" altLang="en-US" sz="1950" b="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nSpc>
                <a:spcPct val="150000"/>
              </a:lnSpc>
              <a:buFont typeface="Wingdings" panose="05000000000000000000" charset="0"/>
              <a:buNone/>
            </a:pPr>
            <a:endParaRPr lang="en-GB" altLang="en-US" sz="1950" b="0" i="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Future Scope</a:t>
            </a:r>
            <a:endParaRPr lang="en-GB" altLang="en-US">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360045" y="1327150"/>
            <a:ext cx="9215755" cy="3288030"/>
          </a:xfrm>
        </p:spPr>
        <p:txBody>
          <a:bodyPr/>
          <a:p>
            <a:pPr marL="342900" indent="-342900">
              <a:lnSpc>
                <a:spcPct val="150000"/>
              </a:lnSpc>
              <a:buFont typeface="Wingdings" panose="05000000000000000000" charset="0"/>
              <a:buChar char="Ø"/>
            </a:pPr>
            <a:r>
              <a:rPr lang="en-GB" altLang="en-US" sz="1950" b="0">
                <a:latin typeface="Times New Roman" panose="02020603050405020304" charset="0"/>
                <a:cs typeface="Times New Roman" panose="02020603050405020304" charset="0"/>
              </a:rPr>
              <a:t>I</a:t>
            </a:r>
            <a:r>
              <a:rPr lang="en-US" sz="1950" b="0">
                <a:latin typeface="Times New Roman" panose="02020603050405020304" charset="0"/>
                <a:cs typeface="Times New Roman" panose="02020603050405020304" charset="0"/>
              </a:rPr>
              <a:t>n this project we are working on idea for feasible communication between hearing impaired and normal person with the help of our developed model.</a:t>
            </a:r>
            <a:endParaRPr lang="en-US" sz="1950" b="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GB" altLang="en-US" sz="1950" b="0">
                <a:latin typeface="Times New Roman" panose="02020603050405020304" charset="0"/>
                <a:cs typeface="Times New Roman" panose="02020603050405020304" charset="0"/>
              </a:rPr>
              <a:t>We can extend it by using two hands.</a:t>
            </a:r>
            <a:endParaRPr lang="en-GB" altLang="en-US" sz="1950" b="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GB" altLang="en-US" sz="1950" b="0">
                <a:latin typeface="Times New Roman" panose="02020603050405020304" charset="0"/>
                <a:cs typeface="Times New Roman" panose="02020603050405020304" charset="0"/>
              </a:rPr>
              <a:t>We can convert the given gestures into sentences in real time</a:t>
            </a:r>
            <a:endParaRPr lang="en-GB" altLang="en-US" sz="1950" b="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endParaRPr lang="en-GB" altLang="en-US" sz="1950" b="0">
              <a:latin typeface="Times New Roman" panose="02020603050405020304" charset="0"/>
              <a:cs typeface="Times New Roman" panose="02020603050405020304"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p:txBody>
          <a:bodyPr vert="horz" wrap="square" lIns="0" tIns="0" rIns="0" bIns="0" anchor="ctr" anchorCtr="0"/>
          <a:p>
            <a:pPr>
              <a:buNone/>
            </a:pPr>
            <a:r>
              <a:rPr lang="en-IN" altLang="x-none" sz="2800" dirty="0">
                <a:latin typeface="Times New Roman" panose="02020603050405020304" charset="0"/>
                <a:cs typeface="Times New Roman" panose="02020603050405020304" charset="0"/>
              </a:rPr>
              <a:t>References</a:t>
            </a:r>
            <a:endParaRPr lang="en-IN" altLang="x-none" sz="28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03238" y="1327150"/>
            <a:ext cx="9072563" cy="4117975"/>
          </a:xfrm>
        </p:spPr>
        <p:txBody>
          <a:bodyPr vert="horz" wrap="square" lIns="0" tIns="0" rIns="0" bIns="0" numCol="1" anchor="t" anchorCtr="0" compatLnSpc="1"/>
          <a:lstStyle/>
          <a:p>
            <a:pPr marL="457200" marR="0" lvl="0" indent="-457200" algn="l" defTabSz="914400" rtl="0" eaLnBrk="0" fontAlgn="base" latinLnBrk="0" hangingPunct="0">
              <a:lnSpc>
                <a:spcPct val="100000"/>
              </a:lnSpc>
              <a:spcBef>
                <a:spcPct val="0"/>
              </a:spcBef>
              <a:spcAft>
                <a:spcPts val="1065"/>
              </a:spcAft>
              <a:buClrTx/>
              <a:buSzTx/>
              <a:buFont typeface="+mj-lt"/>
              <a:buAutoNum type="arabicPeriod"/>
              <a:defRPr/>
            </a:pPr>
            <a:r>
              <a:rPr kumimoji="0" lang="en-IN" sz="240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rPr>
              <a:t>Deafness and hearing loss , world health organisation.</a:t>
            </a:r>
            <a:endParaRPr kumimoji="0" lang="en-IN" sz="240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endParaRPr>
          </a:p>
          <a:p>
            <a:pPr marL="457200" marR="0" lvl="0" indent="-457200" algn="l" defTabSz="914400" rtl="0" eaLnBrk="0" fontAlgn="base" latinLnBrk="0" hangingPunct="0">
              <a:lnSpc>
                <a:spcPct val="100000"/>
              </a:lnSpc>
              <a:spcBef>
                <a:spcPct val="0"/>
              </a:spcBef>
              <a:spcAft>
                <a:spcPts val="1065"/>
              </a:spcAft>
              <a:buClrTx/>
              <a:buSzTx/>
              <a:buFont typeface="+mj-lt"/>
              <a:buAutoNum type="arabicPeriod"/>
              <a:defRPr/>
            </a:pPr>
            <a:r>
              <a:rPr kumimoji="0" lang="en-IN" sz="240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rPr>
              <a:t>Available: </a:t>
            </a:r>
            <a:r>
              <a:rPr kumimoji="0" lang="en-IN" sz="240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hlinkClick r:id="rId1"/>
              </a:rPr>
              <a:t>https://www.who.int/mediacentre/factsheets/fs300/en</a:t>
            </a:r>
            <a:endParaRPr kumimoji="0" lang="en-IN" sz="240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endParaRPr>
          </a:p>
          <a:p>
            <a:pPr marL="457200" marR="0" lvl="0" indent="-457200" algn="l" defTabSz="914400" rtl="0" eaLnBrk="0" fontAlgn="base" latinLnBrk="0" hangingPunct="0">
              <a:lnSpc>
                <a:spcPct val="100000"/>
              </a:lnSpc>
              <a:spcBef>
                <a:spcPct val="0"/>
              </a:spcBef>
              <a:spcAft>
                <a:spcPts val="1065"/>
              </a:spcAft>
              <a:buClrTx/>
              <a:buSzTx/>
              <a:buFont typeface="+mj-lt"/>
              <a:buAutoNum type="arabicPeriod"/>
              <a:defRPr/>
            </a:pPr>
            <a:r>
              <a:rPr kumimoji="0" lang="en-IN" sz="240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rPr>
              <a:t>V.N.T Truong, C.K Yang and Q.V Tran ,”A translator for sign language to text and voice”,2016 IEEE International conference paper.</a:t>
            </a:r>
            <a:endParaRPr kumimoji="0" lang="en-IN" sz="240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endParaRPr>
          </a:p>
          <a:p>
            <a:pPr marL="457200" marR="0" lvl="0" indent="-457200" algn="l" defTabSz="914400" rtl="0" eaLnBrk="0" fontAlgn="base" latinLnBrk="0" hangingPunct="0">
              <a:lnSpc>
                <a:spcPct val="100000"/>
              </a:lnSpc>
              <a:spcBef>
                <a:spcPct val="0"/>
              </a:spcBef>
              <a:spcAft>
                <a:spcPts val="1065"/>
              </a:spcAft>
              <a:buClrTx/>
              <a:buSzTx/>
              <a:buFont typeface="+mj-lt"/>
              <a:buAutoNum type="arabicPeriod"/>
              <a:defRPr/>
            </a:pPr>
            <a:r>
              <a:rPr kumimoji="0" lang="en-IN" sz="240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rPr>
              <a:t>“Sign Language Recognition System to Aid Deaf-Dumb People” IEEE International conference paper.</a:t>
            </a:r>
            <a:endParaRPr kumimoji="0" lang="en-IN" sz="240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endParaRPr>
          </a:p>
          <a:p>
            <a:pPr marL="457200" marR="0" lvl="0" indent="-457200" algn="l" defTabSz="914400" rtl="0" eaLnBrk="0" fontAlgn="base" latinLnBrk="0" hangingPunct="0">
              <a:lnSpc>
                <a:spcPct val="100000"/>
              </a:lnSpc>
              <a:spcBef>
                <a:spcPct val="0"/>
              </a:spcBef>
              <a:spcAft>
                <a:spcPts val="1065"/>
              </a:spcAft>
              <a:buClrTx/>
              <a:buSzTx/>
              <a:buFont typeface="Wingdings" panose="05000000000000000000" pitchFamily="2" charset="2"/>
              <a:buNone/>
              <a:defRPr/>
            </a:pPr>
            <a:endParaRPr kumimoji="0" lang="en-IN" sz="240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tLang="en-US"/>
              <a:t> </a:t>
            </a:r>
            <a:endParaRPr altLang="en-US"/>
          </a:p>
        </p:txBody>
      </p:sp>
      <p:sp>
        <p:nvSpPr>
          <p:cNvPr id="3" name="Content Placeholder 2"/>
          <p:cNvSpPr>
            <a:spLocks noGrp="1"/>
          </p:cNvSpPr>
          <p:nvPr>
            <p:ph idx="1"/>
          </p:nvPr>
        </p:nvSpPr>
        <p:spPr>
          <a:xfrm>
            <a:off x="503555" y="2025015"/>
            <a:ext cx="9072245" cy="2590165"/>
          </a:xfrm>
        </p:spPr>
        <p:txBody>
          <a:bodyPr/>
          <a:p>
            <a:pPr algn="ctr"/>
            <a:r>
              <a:rPr altLang="en-US" sz="8000">
                <a:latin typeface="Times New Roman" panose="02020603050405020304" charset="0"/>
                <a:cs typeface="Times New Roman" panose="02020603050405020304" charset="0"/>
              </a:rPr>
              <a:t>THANK YOU</a:t>
            </a:r>
            <a:endParaRPr altLang="en-US" sz="8000">
              <a:latin typeface="Times New Roman" panose="02020603050405020304" charset="0"/>
              <a:cs typeface="Times New Roman" panose="0202060305040502030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idx="4294967295"/>
          </p:nvPr>
        </p:nvSpPr>
        <p:spPr>
          <a:xfrm>
            <a:off x="215583" y="225425"/>
            <a:ext cx="9359900" cy="719138"/>
          </a:xfrm>
        </p:spPr>
        <p:txBody>
          <a:bodyPr vert="horz" wrap="square" lIns="0" tIns="0" rIns="0" bIns="0" anchor="ctr" anchorCtr="0"/>
          <a:p>
            <a:pPr eaLnBrk="1" hangingPunct="1"/>
            <a:r>
              <a:rPr lang="en-IN" altLang="en-US" sz="2000" dirty="0">
                <a:latin typeface="Times New Roman" panose="02020603050405020304" charset="0"/>
                <a:ea typeface="Tahoma" panose="020B0604030504040204" pitchFamily="34" charset="0"/>
                <a:cs typeface="Times New Roman" panose="02020603050405020304" charset="0"/>
              </a:rPr>
              <a:t> MOTIVATION</a:t>
            </a:r>
            <a:endParaRPr lang="en-IN" altLang="en-US" sz="2000" dirty="0">
              <a:latin typeface="Times New Roman" panose="02020603050405020304" charset="0"/>
              <a:ea typeface="Tahoma" panose="020B0604030504040204" pitchFamily="34" charset="0"/>
              <a:cs typeface="Times New Roman" panose="02020603050405020304" charset="0"/>
            </a:endParaRPr>
          </a:p>
        </p:txBody>
      </p:sp>
      <p:sp>
        <p:nvSpPr>
          <p:cNvPr id="15363" name="Text Placeholder 2"/>
          <p:cNvSpPr txBox="1">
            <a:spLocks noGrp="1"/>
          </p:cNvSpPr>
          <p:nvPr>
            <p:ph type="body" idx="4294967295"/>
          </p:nvPr>
        </p:nvSpPr>
        <p:spPr>
          <a:xfrm>
            <a:off x="503238" y="1327150"/>
            <a:ext cx="9072563" cy="3532188"/>
          </a:xfrm>
        </p:spPr>
        <p:txBody>
          <a:bodyPr vert="horz" wrap="square" lIns="0" tIns="0" rIns="0" bIns="0" numCol="1" anchor="t" anchorCtr="0" compatLnSpc="1"/>
          <a:lstStyle/>
          <a:p>
            <a:pPr marL="0" marR="0" lvl="0" indent="0" algn="l" defTabSz="914400" rtl="0" eaLnBrk="1" fontAlgn="base" latinLnBrk="0" hangingPunct="1">
              <a:lnSpc>
                <a:spcPct val="150000"/>
              </a:lnSpc>
              <a:spcBef>
                <a:spcPct val="0"/>
              </a:spcBef>
              <a:spcAft>
                <a:spcPts val="1065"/>
              </a:spcAft>
              <a:buClr>
                <a:srgbClr val="2C3E50"/>
              </a:buClr>
              <a:buSzPct val="45000"/>
              <a:buFont typeface="Wingdings" panose="05000000000000000000" pitchFamily="2" charset="2"/>
              <a:buNone/>
              <a:defRPr/>
            </a:pPr>
            <a:r>
              <a:rPr kumimoji="0" lang="en-IN" altLang="en-US" sz="195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rPr>
              <a:t>The 2011 Indian census cites roughly</a:t>
            </a:r>
            <a:r>
              <a:rPr kumimoji="0" lang="en-IN" altLang="en-US" sz="195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rPr>
              <a:t> 1.3 million people </a:t>
            </a:r>
            <a:r>
              <a:rPr kumimoji="0" lang="en-IN" altLang="en-US" sz="195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rPr>
              <a:t>with “hearingimpairment”. In contrast to that numbers from India’s National Association of the Deaf estimates that</a:t>
            </a:r>
            <a:r>
              <a:rPr kumimoji="0" lang="en-IN" altLang="en-US" sz="195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rPr>
              <a:t> 18 million people</a:t>
            </a:r>
            <a:r>
              <a:rPr kumimoji="0" lang="en-IN" altLang="en-US" sz="195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rPr>
              <a:t> –roughly 1 percent of Indian population are deaf. These statistics formed the motivation for our project. As these speech impairment and deaf people need a proper channel to communicate with normal people there is a need for a system . Not all normal people can understand sign language of impaired people.project hence is aimed at converting the sign language</a:t>
            </a:r>
            <a:r>
              <a:rPr kumimoji="0" lang="en-IN" altLang="en-US" sz="195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rPr>
              <a:t> </a:t>
            </a:r>
            <a:r>
              <a:rPr kumimoji="0" lang="en-IN" altLang="en-US" sz="195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rPr>
              <a:t>gestures into text that is readable for normal people. </a:t>
            </a:r>
            <a:endParaRPr kumimoji="0" lang="en-IN" altLang="en-US" sz="1950" b="0" i="0" u="none" strike="noStrike" kern="1200" cap="none" spc="0" normalizeH="0" baseline="0" noProof="0" dirty="0">
              <a:ln>
                <a:noFill/>
              </a:ln>
              <a:solidFill>
                <a:srgbClr val="2C3E50"/>
              </a:solidFill>
              <a:effectLst/>
              <a:uLnTx/>
              <a:uFillTx/>
              <a:latin typeface="Times New Roman" panose="02020603050405020304" charset="0"/>
              <a:cs typeface="Times New Roman" panose="02020603050405020304" charset="0"/>
            </a:endParaRPr>
          </a:p>
          <a:p>
            <a:pPr marL="0" marR="0" lvl="0" indent="0" algn="l" defTabSz="914400" rtl="0" eaLnBrk="1" fontAlgn="base" latinLnBrk="0" hangingPunct="1">
              <a:lnSpc>
                <a:spcPct val="100000"/>
              </a:lnSpc>
              <a:spcBef>
                <a:spcPct val="0"/>
              </a:spcBef>
              <a:spcAft>
                <a:spcPts val="1065"/>
              </a:spcAft>
              <a:buClr>
                <a:srgbClr val="2C3E50"/>
              </a:buClr>
              <a:buSzPct val="45000"/>
              <a:buFont typeface="Wingdings" panose="05000000000000000000" pitchFamily="2" charset="2"/>
              <a:buNone/>
              <a:defRPr/>
            </a:pPr>
            <a:endParaRPr kumimoji="0" lang="en-IN" altLang="en-US" sz="2400" b="0" i="0" u="none" strike="noStrike" kern="1200" cap="none" spc="0" normalizeH="0" baseline="0" noProof="0" dirty="0">
              <a:ln>
                <a:noFill/>
              </a:ln>
              <a:solidFill>
                <a:schemeClr val="tx1"/>
              </a:solidFill>
              <a:effectLst/>
              <a:uLnTx/>
              <a:uFillTx/>
              <a:latin typeface="Source Sans Pro Semibold" panose="020B0603030403020204" pitchFamily="34" charset="0"/>
              <a:ea typeface="+mn-ea"/>
              <a:cs typeface="Tahoma" panose="020B0604030504040204" pitchFamily="34" charset="0"/>
            </a:endParaRPr>
          </a:p>
          <a:p>
            <a:pPr marL="0" marR="0" lvl="0" indent="0" algn="l" defTabSz="914400" rtl="0" eaLnBrk="1" fontAlgn="base" latinLnBrk="0" hangingPunct="1">
              <a:lnSpc>
                <a:spcPct val="100000"/>
              </a:lnSpc>
              <a:spcBef>
                <a:spcPct val="0"/>
              </a:spcBef>
              <a:spcAft>
                <a:spcPts val="1065"/>
              </a:spcAft>
              <a:buClr>
                <a:srgbClr val="2C3E50"/>
              </a:buClr>
              <a:buSzPct val="45000"/>
              <a:buFontTx/>
              <a:buNone/>
              <a:defRPr/>
            </a:pPr>
            <a:endParaRPr kumimoji="0" lang="en-IN" altLang="en-US" sz="2400" b="1" i="0" u="none" strike="noStrike" kern="1200" cap="none" spc="0" normalizeH="0" baseline="0" noProof="0" dirty="0">
              <a:ln>
                <a:noFill/>
              </a:ln>
              <a:solidFill>
                <a:srgbClr val="2C3E50"/>
              </a:solidFill>
              <a:effectLst/>
              <a:uLnTx/>
              <a:uFillTx/>
              <a:latin typeface="Source Sans Pro Semibold" panose="020B0603030403020204" pitchFamily="34" charset="0"/>
              <a:cs typeface="Tahoma" panose="020B0604030504040204" pitchFamily="34" charset="0"/>
            </a:endParaRPr>
          </a:p>
          <a:p>
            <a:pPr marL="342900" marR="0" lvl="0" indent="-342900" algn="l" defTabSz="914400" rtl="0" eaLnBrk="1" fontAlgn="base" latinLnBrk="0" hangingPunct="1">
              <a:lnSpc>
                <a:spcPct val="100000"/>
              </a:lnSpc>
              <a:spcBef>
                <a:spcPct val="0"/>
              </a:spcBef>
              <a:spcAft>
                <a:spcPts val="1065"/>
              </a:spcAft>
              <a:buClr>
                <a:srgbClr val="2C3E50"/>
              </a:buClr>
              <a:buSzPct val="45000"/>
              <a:buFont typeface="Wingdings" panose="05000000000000000000" pitchFamily="2" charset="2"/>
              <a:buChar char="Ø"/>
              <a:defRPr/>
            </a:pPr>
            <a:endParaRPr kumimoji="0" lang="en-IN" altLang="en-US" sz="2400" b="1" i="0" u="none" strike="noStrike" kern="1200" cap="none" spc="0" normalizeH="0" baseline="0" noProof="0" dirty="0">
              <a:ln>
                <a:noFill/>
              </a:ln>
              <a:solidFill>
                <a:srgbClr val="2C3E50"/>
              </a:solidFill>
              <a:effectLst/>
              <a:uLnTx/>
              <a:uFillTx/>
              <a:latin typeface="Source Sans Pro Semibold" panose="020B0603030403020204" pitchFamily="34" charset="0"/>
              <a:cs typeface="Tahoma" panose="020B060403050404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What is machine Learning??</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03555" y="1327150"/>
            <a:ext cx="9072245" cy="3685540"/>
          </a:xfrm>
        </p:spPr>
        <p:txBody>
          <a:bodyPr/>
          <a:p>
            <a:pPr marL="342900" indent="-342900">
              <a:lnSpc>
                <a:spcPct val="150000"/>
              </a:lnSpc>
              <a:buFont typeface="Wingdings" panose="05000000000000000000" charset="0"/>
              <a:buChar char="Ø"/>
            </a:pPr>
            <a:r>
              <a:rPr lang="en-GB" altLang="en-US" sz="1950" b="0">
                <a:latin typeface="Times New Roman" panose="02020603050405020304" charset="0"/>
                <a:cs typeface="Times New Roman" panose="02020603050405020304" charset="0"/>
              </a:rPr>
              <a:t>The ultimate goal of machine learning is to design algorithms that automatically help a system gather data and use that data to learn more.</a:t>
            </a:r>
            <a:endParaRPr lang="en-GB" altLang="en-US" sz="1950" b="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GB" altLang="en-US" sz="1950" b="0">
                <a:latin typeface="Times New Roman" panose="02020603050405020304" charset="0"/>
                <a:cs typeface="Times New Roman" panose="02020603050405020304" charset="0"/>
              </a:rPr>
              <a:t>Machine learning learn from experience (or to be accurate ,data) like humans do without direct programming.</a:t>
            </a:r>
            <a:endParaRPr lang="en-GB" altLang="en-US" sz="1950" b="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GB" altLang="en-US" sz="1950" b="0">
                <a:latin typeface="Times New Roman" panose="02020603050405020304" charset="0"/>
                <a:cs typeface="Times New Roman" panose="02020603050405020304" charset="0"/>
              </a:rPr>
              <a:t>Machine Learning is complex,which  is why it has divided into two primary areas </a:t>
            </a:r>
            <a:endParaRPr lang="en-GB" altLang="en-US" sz="1950" b="0">
              <a:latin typeface="Times New Roman" panose="02020603050405020304" charset="0"/>
              <a:cs typeface="Times New Roman" panose="02020603050405020304" charset="0"/>
            </a:endParaRPr>
          </a:p>
          <a:p>
            <a:pPr marL="1714500" lvl="3" indent="-342900">
              <a:lnSpc>
                <a:spcPct val="150000"/>
              </a:lnSpc>
              <a:buFont typeface="+mj-lt"/>
              <a:buAutoNum type="arabicParenR"/>
            </a:pPr>
            <a:r>
              <a:rPr lang="en-GB" altLang="en-US" sz="1950">
                <a:latin typeface="Times New Roman" panose="02020603050405020304" charset="0"/>
                <a:cs typeface="Times New Roman" panose="02020603050405020304" charset="0"/>
              </a:rPr>
              <a:t>Supervised Learning </a:t>
            </a:r>
            <a:endParaRPr lang="en-GB" altLang="en-US" sz="1950">
              <a:latin typeface="Times New Roman" panose="02020603050405020304" charset="0"/>
              <a:cs typeface="Times New Roman" panose="02020603050405020304" charset="0"/>
            </a:endParaRPr>
          </a:p>
          <a:p>
            <a:pPr marL="1714500" lvl="3" indent="-342900">
              <a:lnSpc>
                <a:spcPct val="150000"/>
              </a:lnSpc>
              <a:buFont typeface="+mj-lt"/>
              <a:buAutoNum type="arabicParenR"/>
            </a:pPr>
            <a:r>
              <a:rPr lang="en-GB" altLang="en-US" sz="1950">
                <a:latin typeface="Times New Roman" panose="02020603050405020304" charset="0"/>
                <a:cs typeface="Times New Roman" panose="02020603050405020304" charset="0"/>
              </a:rPr>
              <a:t>Unsupervised learning </a:t>
            </a:r>
            <a:endParaRPr lang="en-GB" altLang="en-US" sz="1950">
              <a:latin typeface="Times New Roman" panose="02020603050405020304" charset="0"/>
              <a:cs typeface="Times New Roman" panose="02020603050405020304"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Continued.....</a:t>
            </a:r>
            <a:endParaRPr lang="en-GB" altLang="en-US"/>
          </a:p>
        </p:txBody>
      </p:sp>
      <p:sp>
        <p:nvSpPr>
          <p:cNvPr id="3" name="Content Placeholder 2"/>
          <p:cNvSpPr>
            <a:spLocks noGrp="1"/>
          </p:cNvSpPr>
          <p:nvPr>
            <p:ph idx="1"/>
          </p:nvPr>
        </p:nvSpPr>
        <p:spPr>
          <a:xfrm>
            <a:off x="503555" y="1327150"/>
            <a:ext cx="9072245" cy="3775075"/>
          </a:xfrm>
        </p:spPr>
        <p:txBody>
          <a:bodyPr/>
          <a:p>
            <a:pPr marL="457200" indent="-457200">
              <a:buFont typeface="+mj-lt"/>
              <a:buAutoNum type="arabicPeriod"/>
            </a:pPr>
            <a:r>
              <a:rPr lang="en-GB" altLang="en-US" sz="1950">
                <a:latin typeface="Times New Roman" panose="02020603050405020304" charset="0"/>
                <a:cs typeface="Times New Roman" panose="02020603050405020304" charset="0"/>
              </a:rPr>
              <a:t>Algorithms used in Supervised learning</a:t>
            </a:r>
            <a:endParaRPr lang="en-GB" altLang="en-US" sz="1950">
              <a:latin typeface="Times New Roman" panose="02020603050405020304" charset="0"/>
              <a:cs typeface="Times New Roman" panose="02020603050405020304" charset="0"/>
            </a:endParaRPr>
          </a:p>
          <a:p>
            <a:pPr marL="457200" indent="-457200">
              <a:buFont typeface="Wingdings" panose="05000000000000000000" charset="0"/>
              <a:buChar char="Ø"/>
            </a:pPr>
            <a:r>
              <a:rPr lang="en-GB" altLang="en-US" sz="1950" b="0">
                <a:latin typeface="Times New Roman" panose="02020603050405020304" charset="0"/>
                <a:cs typeface="Times New Roman" panose="02020603050405020304" charset="0"/>
              </a:rPr>
              <a:t>Random Forest </a:t>
            </a:r>
            <a:endParaRPr lang="en-GB" altLang="en-US" sz="1950" b="0">
              <a:latin typeface="Times New Roman" panose="02020603050405020304" charset="0"/>
              <a:cs typeface="Times New Roman" panose="02020603050405020304" charset="0"/>
            </a:endParaRPr>
          </a:p>
          <a:p>
            <a:pPr marL="457200" indent="-457200">
              <a:buFont typeface="Wingdings" panose="05000000000000000000" charset="0"/>
              <a:buChar char="Ø"/>
            </a:pPr>
            <a:r>
              <a:rPr lang="en-GB" altLang="en-US" sz="1950" b="0">
                <a:latin typeface="Times New Roman" panose="02020603050405020304" charset="0"/>
                <a:cs typeface="Times New Roman" panose="02020603050405020304" charset="0"/>
              </a:rPr>
              <a:t>K-Nearest Neighbours</a:t>
            </a:r>
            <a:endParaRPr lang="en-GB" altLang="en-US" sz="1950" b="0">
              <a:latin typeface="Times New Roman" panose="02020603050405020304" charset="0"/>
              <a:cs typeface="Times New Roman" panose="02020603050405020304" charset="0"/>
            </a:endParaRPr>
          </a:p>
          <a:p>
            <a:pPr marL="457200" indent="-457200">
              <a:buFont typeface="Wingdings" panose="05000000000000000000" charset="0"/>
              <a:buChar char="Ø"/>
            </a:pPr>
            <a:r>
              <a:rPr lang="en-GB" altLang="en-US" sz="1950" b="0">
                <a:latin typeface="Times New Roman" panose="02020603050405020304" charset="0"/>
                <a:cs typeface="Times New Roman" panose="02020603050405020304" charset="0"/>
              </a:rPr>
              <a:t>Image Classification</a:t>
            </a:r>
            <a:endParaRPr lang="en-GB" altLang="en-US" sz="1950" b="0">
              <a:latin typeface="Times New Roman" panose="02020603050405020304" charset="0"/>
              <a:cs typeface="Times New Roman" panose="02020603050405020304" charset="0"/>
            </a:endParaRPr>
          </a:p>
          <a:p>
            <a:pPr marL="457200" indent="-457200">
              <a:buFont typeface="Wingdings" panose="05000000000000000000" charset="0"/>
              <a:buChar char="Ø"/>
            </a:pPr>
            <a:r>
              <a:rPr lang="en-GB" altLang="en-US" sz="1950" b="0">
                <a:latin typeface="Times New Roman" panose="02020603050405020304" charset="0"/>
                <a:cs typeface="Times New Roman" panose="02020603050405020304" charset="0"/>
              </a:rPr>
              <a:t>Decision Trees</a:t>
            </a:r>
            <a:endParaRPr lang="en-GB" altLang="en-US" sz="1950" b="0">
              <a:latin typeface="Times New Roman" panose="02020603050405020304" charset="0"/>
              <a:cs typeface="Times New Roman" panose="02020603050405020304" charset="0"/>
            </a:endParaRPr>
          </a:p>
          <a:p>
            <a:pPr marL="0" indent="0">
              <a:buFont typeface="+mj-lt"/>
              <a:buNone/>
            </a:pPr>
            <a:r>
              <a:rPr lang="en-GB" altLang="en-US" sz="1950">
                <a:latin typeface="Times New Roman" panose="02020603050405020304" charset="0"/>
                <a:cs typeface="Times New Roman" panose="02020603050405020304" charset="0"/>
              </a:rPr>
              <a:t>2.     Algorithms used in Unsupervised learning </a:t>
            </a:r>
            <a:endParaRPr lang="en-GB" altLang="en-US" sz="1950">
              <a:latin typeface="Times New Roman" panose="02020603050405020304" charset="0"/>
              <a:cs typeface="Times New Roman" panose="02020603050405020304" charset="0"/>
            </a:endParaRPr>
          </a:p>
          <a:p>
            <a:pPr marL="457200" indent="-457200">
              <a:buFont typeface="Wingdings" panose="05000000000000000000" charset="0"/>
              <a:buChar char="Ø"/>
            </a:pPr>
            <a:r>
              <a:rPr lang="en-GB" altLang="en-US" sz="1950" b="0">
                <a:latin typeface="Times New Roman" panose="02020603050405020304" charset="0"/>
                <a:cs typeface="Times New Roman" panose="02020603050405020304" charset="0"/>
              </a:rPr>
              <a:t>K-means Clustering</a:t>
            </a:r>
            <a:endParaRPr lang="en-GB" altLang="en-US" sz="1950" b="0">
              <a:latin typeface="Times New Roman" panose="02020603050405020304" charset="0"/>
              <a:cs typeface="Times New Roman" panose="02020603050405020304" charset="0"/>
            </a:endParaRPr>
          </a:p>
          <a:p>
            <a:pPr marL="457200" indent="-457200">
              <a:buFont typeface="Wingdings" panose="05000000000000000000" charset="0"/>
              <a:buChar char="Ø"/>
            </a:pPr>
            <a:r>
              <a:rPr lang="en-GB" altLang="en-US" sz="1950" b="0">
                <a:latin typeface="Times New Roman" panose="02020603050405020304" charset="0"/>
                <a:cs typeface="Times New Roman" panose="02020603050405020304" charset="0"/>
              </a:rPr>
              <a:t>Singular value decomposition</a:t>
            </a:r>
            <a:endParaRPr lang="en-GB" altLang="en-US" sz="1950" b="0">
              <a:latin typeface="Times New Roman" panose="02020603050405020304" charset="0"/>
              <a:cs typeface="Times New Roman" panose="0202060305040502030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idx="4294967295"/>
          </p:nvPr>
        </p:nvSpPr>
        <p:spPr/>
        <p:txBody>
          <a:bodyPr vert="horz" wrap="square" lIns="0" tIns="0" rIns="0" bIns="0" anchor="ctr" anchorCtr="0"/>
          <a:p>
            <a:pPr eaLnBrk="1" hangingPunct="1"/>
            <a:r>
              <a:rPr lang="en-IN" altLang="en-US" sz="2000" dirty="0">
                <a:latin typeface="Times New Roman" panose="02020603050405020304" charset="0"/>
                <a:ea typeface="Tahoma" panose="020B0604030504040204" pitchFamily="34" charset="0"/>
                <a:cs typeface="Times New Roman" panose="02020603050405020304" charset="0"/>
              </a:rPr>
              <a:t>PROPOSED METHODOLOGY</a:t>
            </a:r>
            <a:endParaRPr lang="en-IN" altLang="en-US" sz="2000" dirty="0">
              <a:latin typeface="Times New Roman" panose="02020603050405020304" charset="0"/>
              <a:ea typeface="Tahoma" panose="020B0604030504040204" pitchFamily="34" charset="0"/>
              <a:cs typeface="Times New Roman" panose="02020603050405020304" charset="0"/>
            </a:endParaRPr>
          </a:p>
        </p:txBody>
      </p:sp>
      <p:sp>
        <p:nvSpPr>
          <p:cNvPr id="17411" name="Text Placeholder 2"/>
          <p:cNvSpPr>
            <a:spLocks noGrp="1"/>
          </p:cNvSpPr>
          <p:nvPr>
            <p:ph type="body" idx="4294967295"/>
          </p:nvPr>
        </p:nvSpPr>
        <p:spPr>
          <a:xfrm>
            <a:off x="503238" y="1327150"/>
            <a:ext cx="9072562" cy="3713163"/>
          </a:xfrm>
        </p:spPr>
        <p:txBody>
          <a:bodyPr vert="horz" wrap="square" lIns="0" tIns="0" rIns="0" bIns="0" anchor="t" anchorCtr="0"/>
          <a:p>
            <a:pPr marL="342900" indent="-342900" eaLnBrk="1" hangingPunct="1">
              <a:buClr>
                <a:srgbClr val="2C3E50"/>
              </a:buClr>
              <a:buSzPct val="45000"/>
              <a:buFont typeface="Wingdings" panose="05000000000000000000" pitchFamily="2" charset="2"/>
              <a:buChar char="Ø"/>
            </a:pPr>
            <a:endParaRPr lang="en-IN" altLang="en-US" dirty="0">
              <a:ea typeface="Tahoma" panose="020B0604030504040204" pitchFamily="34" charset="0"/>
            </a:endParaRPr>
          </a:p>
        </p:txBody>
      </p:sp>
      <p:pic>
        <p:nvPicPr>
          <p:cNvPr id="3" name="Picture 2"/>
          <p:cNvPicPr>
            <a:picLocks noChangeAspect="1"/>
          </p:cNvPicPr>
          <p:nvPr/>
        </p:nvPicPr>
        <p:blipFill>
          <a:blip r:embed="rId1"/>
          <a:stretch>
            <a:fillRect/>
          </a:stretch>
        </p:blipFill>
        <p:spPr>
          <a:xfrm>
            <a:off x="887730" y="1326515"/>
            <a:ext cx="7352665" cy="3961765"/>
          </a:xfrm>
          <a:prstGeom prst="rect">
            <a:avLst/>
          </a:prstGeom>
          <a:noFill/>
          <a:ln w="9525">
            <a:noFill/>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tLang="en-US"/>
              <a:t>GODKDJKKDJFKDJDJFKDDJFDKJD</a:t>
            </a:r>
            <a:endParaRPr altLang="en-US"/>
          </a:p>
        </p:txBody>
      </p:sp>
      <p:sp>
        <p:nvSpPr>
          <p:cNvPr id="3" name="Text Placeholder 2"/>
          <p:cNvSpPr>
            <a:spLocks noGrp="1"/>
          </p:cNvSpPr>
          <p:nvPr>
            <p:ph type="body" idx="1"/>
          </p:nvPr>
        </p:nvSpPr>
        <p:spPr>
          <a:xfrm>
            <a:off x="687705" y="1586230"/>
            <a:ext cx="8694420" cy="3449320"/>
          </a:xfrm>
        </p:spPr>
        <p:txBody>
          <a:bodyPr/>
          <a:p>
            <a:pPr>
              <a:lnSpc>
                <a:spcPct val="150000"/>
              </a:lnSpc>
            </a:pPr>
            <a:r>
              <a:rPr lang="en-GB" altLang="en-IN" sz="1950">
                <a:solidFill>
                  <a:schemeClr val="tx1"/>
                </a:solidFill>
                <a:latin typeface="Times New Roman" panose="02020603050405020304" charset="0"/>
                <a:cs typeface="Times New Roman" panose="02020603050405020304" charset="0"/>
              </a:rPr>
              <a:t>PYCHARM</a:t>
            </a:r>
            <a:r>
              <a:rPr altLang="en-US" sz="1950">
                <a:solidFill>
                  <a:schemeClr val="tx1"/>
                </a:solidFill>
                <a:latin typeface="Times New Roman" panose="02020603050405020304" charset="0"/>
                <a:cs typeface="Times New Roman" panose="02020603050405020304" charset="0"/>
              </a:rPr>
              <a:t>:</a:t>
            </a:r>
            <a:endParaRPr altLang="en-US" sz="1950">
              <a:solidFill>
                <a:schemeClr val="tx1"/>
              </a:solidFill>
              <a:latin typeface="Times New Roman" panose="02020603050405020304" charset="0"/>
              <a:cs typeface="Times New Roman" panose="02020603050405020304" charset="0"/>
            </a:endParaRPr>
          </a:p>
          <a:p>
            <a:pPr>
              <a:lnSpc>
                <a:spcPct val="150000"/>
              </a:lnSpc>
            </a:pPr>
            <a:r>
              <a:rPr altLang="en-US" sz="1950" b="0">
                <a:solidFill>
                  <a:schemeClr val="tx1"/>
                </a:solidFill>
                <a:latin typeface="Times New Roman" panose="02020603050405020304" charset="0"/>
                <a:cs typeface="Times New Roman" panose="02020603050405020304" charset="0"/>
              </a:rPr>
              <a:t>1. Pycharm is the most popular IDE used for python scripting language.Pycharm offers some of the best features to its users and developers in the following aspects.</a:t>
            </a:r>
            <a:endParaRPr altLang="en-US" sz="1950" b="0">
              <a:solidFill>
                <a:schemeClr val="tx1"/>
              </a:solidFill>
              <a:latin typeface="Times New Roman" panose="02020603050405020304" charset="0"/>
              <a:cs typeface="Times New Roman" panose="02020603050405020304" charset="0"/>
            </a:endParaRPr>
          </a:p>
          <a:p>
            <a:pPr marL="514350" indent="-514350">
              <a:lnSpc>
                <a:spcPct val="150000"/>
              </a:lnSpc>
              <a:buFont typeface="+mj-lt"/>
              <a:buAutoNum type="romanUcPeriod"/>
            </a:pPr>
            <a:r>
              <a:rPr altLang="en-US" sz="1950" b="0">
                <a:solidFill>
                  <a:schemeClr val="tx1"/>
                </a:solidFill>
                <a:latin typeface="Times New Roman" panose="02020603050405020304" charset="0"/>
                <a:cs typeface="Times New Roman" panose="02020603050405020304" charset="0"/>
              </a:rPr>
              <a:t>Code completion and inspection </a:t>
            </a:r>
            <a:endParaRPr altLang="en-US" sz="1950" b="0">
              <a:solidFill>
                <a:schemeClr val="tx1"/>
              </a:solidFill>
              <a:latin typeface="Times New Roman" panose="02020603050405020304" charset="0"/>
              <a:cs typeface="Times New Roman" panose="02020603050405020304" charset="0"/>
            </a:endParaRPr>
          </a:p>
          <a:p>
            <a:pPr marL="514350" indent="-514350">
              <a:lnSpc>
                <a:spcPct val="150000"/>
              </a:lnSpc>
              <a:buFont typeface="+mj-lt"/>
              <a:buAutoNum type="romanUcPeriod"/>
            </a:pPr>
            <a:r>
              <a:rPr altLang="en-US" sz="1950" b="0">
                <a:solidFill>
                  <a:schemeClr val="tx1"/>
                </a:solidFill>
                <a:latin typeface="Times New Roman" panose="02020603050405020304" charset="0"/>
                <a:cs typeface="Times New Roman" panose="02020603050405020304" charset="0"/>
              </a:rPr>
              <a:t>Advance debugging    </a:t>
            </a:r>
            <a:r>
              <a:rPr altLang="en-US" sz="1950"/>
              <a:t>   </a:t>
            </a:r>
            <a:r>
              <a:rPr altLang="en-US"/>
              <a:t> </a:t>
            </a:r>
            <a:endParaRPr altLang="en-US"/>
          </a:p>
        </p:txBody>
      </p:sp>
      <p:sp>
        <p:nvSpPr>
          <p:cNvPr id="5" name="Text Box 4"/>
          <p:cNvSpPr txBox="1"/>
          <p:nvPr/>
        </p:nvSpPr>
        <p:spPr>
          <a:xfrm>
            <a:off x="687070" y="448310"/>
            <a:ext cx="2449195" cy="521970"/>
          </a:xfrm>
          <a:prstGeom prst="rect">
            <a:avLst/>
          </a:prstGeom>
          <a:noFill/>
        </p:spPr>
        <p:txBody>
          <a:bodyPr wrap="square" rtlCol="0">
            <a:spAutoFit/>
          </a:bodyPr>
          <a:p>
            <a:r>
              <a:rPr lang="en-IN" altLang="en-US" sz="2800" b="1">
                <a:solidFill>
                  <a:schemeClr val="bg1"/>
                </a:solidFill>
              </a:rPr>
              <a:t>SOFTWARE </a:t>
            </a:r>
            <a:endParaRPr lang="en-IN" altLang="en-US" sz="2800" b="1">
              <a:solidFill>
                <a:schemeClr val="bg1"/>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687705" y="1414780"/>
            <a:ext cx="8694420" cy="3620770"/>
          </a:xfrm>
        </p:spPr>
        <p:txBody>
          <a:bodyPr/>
          <a:p>
            <a:pPr marL="342900" indent="-342900">
              <a:lnSpc>
                <a:spcPct val="150000"/>
              </a:lnSpc>
              <a:buFont typeface="Arial" panose="020B0604020202020204" pitchFamily="34" charset="0"/>
              <a:buChar char="•"/>
            </a:pPr>
            <a:r>
              <a:rPr altLang="en-US" sz="1950" b="0">
                <a:solidFill>
                  <a:schemeClr val="tx1"/>
                </a:solidFill>
                <a:latin typeface="Times New Roman" panose="02020603050405020304" charset="0"/>
                <a:cs typeface="Times New Roman" panose="02020603050405020304" charset="0"/>
              </a:rPr>
              <a:t>Media pipe is an open-source library that provides customizable machine learning solutions such as face and hand detection etc...</a:t>
            </a:r>
            <a:endParaRPr altLang="en-US" sz="1950" b="0">
              <a:solidFill>
                <a:schemeClr val="tx1"/>
              </a:solidFill>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altLang="en-US" sz="1950" b="0">
                <a:solidFill>
                  <a:schemeClr val="tx1"/>
                </a:solidFill>
                <a:latin typeface="Times New Roman" panose="02020603050405020304" charset="0"/>
                <a:cs typeface="Times New Roman" panose="02020603050405020304" charset="0"/>
              </a:rPr>
              <a:t>the solution for hand detection and tracking is called as MediaPipe Hands, and it employs ML to provide palm detection and a hand landmark model.</a:t>
            </a:r>
            <a:endParaRPr altLang="en-US" sz="1950" b="0">
              <a:solidFill>
                <a:schemeClr val="tx1"/>
              </a:solidFill>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en-GB" altLang="en-IN" sz="1950">
                <a:solidFill>
                  <a:schemeClr val="tx1"/>
                </a:solidFill>
                <a:latin typeface="Times New Roman" panose="02020603050405020304" charset="0"/>
                <a:cs typeface="Times New Roman" panose="02020603050405020304" charset="0"/>
              </a:rPr>
              <a:t>Advantages</a:t>
            </a:r>
            <a:endParaRPr lang="en-GB" altLang="en-IN" sz="1950">
              <a:solidFill>
                <a:schemeClr val="tx1"/>
              </a:solidFill>
              <a:latin typeface="Times New Roman" panose="02020603050405020304" charset="0"/>
              <a:cs typeface="Times New Roman" panose="02020603050405020304" charset="0"/>
            </a:endParaRPr>
          </a:p>
          <a:p>
            <a:pPr marL="800100" lvl="1" indent="-342900">
              <a:lnSpc>
                <a:spcPct val="150000"/>
              </a:lnSpc>
              <a:buFont typeface="Arial" panose="020B0604020202020204" pitchFamily="34" charset="0"/>
              <a:buChar char="•"/>
            </a:pPr>
            <a:r>
              <a:rPr lang="en-GB" altLang="en-IN" sz="1950">
                <a:solidFill>
                  <a:schemeClr val="tx1"/>
                </a:solidFill>
                <a:latin typeface="Times New Roman" panose="02020603050405020304" charset="0"/>
                <a:cs typeface="Times New Roman" panose="02020603050405020304" charset="0"/>
              </a:rPr>
              <a:t>Open Source and Free</a:t>
            </a:r>
            <a:endParaRPr lang="en-GB" altLang="en-IN" sz="1950">
              <a:solidFill>
                <a:schemeClr val="tx1"/>
              </a:solidFill>
              <a:latin typeface="Times New Roman" panose="02020603050405020304" charset="0"/>
              <a:cs typeface="Times New Roman" panose="02020603050405020304" charset="0"/>
            </a:endParaRPr>
          </a:p>
          <a:p>
            <a:pPr marL="800100" lvl="1" indent="-342900">
              <a:lnSpc>
                <a:spcPct val="150000"/>
              </a:lnSpc>
              <a:buFont typeface="Arial" panose="020B0604020202020204" pitchFamily="34" charset="0"/>
              <a:buChar char="•"/>
            </a:pPr>
            <a:r>
              <a:rPr lang="en-GB" altLang="en-IN" sz="1950">
                <a:solidFill>
                  <a:schemeClr val="tx1"/>
                </a:solidFill>
                <a:latin typeface="Times New Roman" panose="02020603050405020304" charset="0"/>
                <a:cs typeface="Times New Roman" panose="02020603050405020304" charset="0"/>
              </a:rPr>
              <a:t>Ready -to -Use solutions</a:t>
            </a:r>
            <a:endParaRPr lang="en-GB" altLang="en-IN" sz="195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687705" y="174625"/>
            <a:ext cx="5741035" cy="521970"/>
          </a:xfrm>
          <a:prstGeom prst="rect">
            <a:avLst/>
          </a:prstGeom>
          <a:noFill/>
        </p:spPr>
        <p:txBody>
          <a:bodyPr wrap="square" rtlCol="0">
            <a:spAutoFit/>
          </a:bodyPr>
          <a:p>
            <a:r>
              <a:rPr lang="en-IN" altLang="en-US" sz="2800" b="1">
                <a:solidFill>
                  <a:schemeClr val="bg1"/>
                </a:solidFill>
              </a:rPr>
              <a:t>MEDIA PIPE</a:t>
            </a:r>
            <a:endParaRPr lang="en-IN" altLang="en-US" sz="2800" b="1">
              <a:solidFill>
                <a:schemeClr val="bg1"/>
              </a:solidFill>
            </a:endParaRPr>
          </a:p>
        </p:txBody>
      </p:sp>
    </p:spTree>
  </p:cSld>
  <p:clrMapOvr>
    <a:masterClrMapping/>
  </p:clrMapOvr>
  <p:transition spd="slow"/>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dnightbl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6431</Words>
  <Application>WPS Presentation</Application>
  <PresentationFormat>Custom</PresentationFormat>
  <Paragraphs>229</Paragraphs>
  <Slides>34</Slides>
  <Notes>12</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34</vt:i4>
      </vt:variant>
    </vt:vector>
  </HeadingPairs>
  <TitlesOfParts>
    <vt:vector size="58" baseType="lpstr">
      <vt:lpstr>Arial</vt:lpstr>
      <vt:lpstr>SimSun</vt:lpstr>
      <vt:lpstr>Wingdings</vt:lpstr>
      <vt:lpstr>Calibri</vt:lpstr>
      <vt:lpstr>Liberation Serif</vt:lpstr>
      <vt:lpstr>Segoe Print</vt:lpstr>
      <vt:lpstr>Segoe UI</vt:lpstr>
      <vt:lpstr>Tahoma</vt:lpstr>
      <vt:lpstr>Segoe UI</vt:lpstr>
      <vt:lpstr>Liberation Sans</vt:lpstr>
      <vt:lpstr>Microsoft YaHei</vt:lpstr>
      <vt:lpstr>Lucida Sans</vt:lpstr>
      <vt:lpstr>Source Sans Pro Black</vt:lpstr>
      <vt:lpstr>Source Sans Pro Semibold</vt:lpstr>
      <vt:lpstr>Lucida Sans Unicode</vt:lpstr>
      <vt:lpstr>Times New Roman</vt:lpstr>
      <vt:lpstr>Source Sans Pro</vt:lpstr>
      <vt:lpstr>Tahoma</vt:lpstr>
      <vt:lpstr>StarSymbol</vt:lpstr>
      <vt:lpstr>Wingdings</vt:lpstr>
      <vt:lpstr>Source Sans Pro Semibold</vt:lpstr>
      <vt:lpstr>Arial Unicode MS</vt:lpstr>
      <vt:lpstr>Default</vt:lpstr>
      <vt:lpstr>Midnightblue</vt:lpstr>
      <vt:lpstr>SIGN LANGUAGE RECOGNITION USING  MACHINE LEARNING</vt:lpstr>
      <vt:lpstr> CONTENTS</vt:lpstr>
      <vt:lpstr>INTODUCTION</vt:lpstr>
      <vt:lpstr> MOTIVATION</vt:lpstr>
      <vt:lpstr>What is machine Learning??</vt:lpstr>
      <vt:lpstr>Continued.....</vt:lpstr>
      <vt:lpstr>PROPOSED METHODOLOGY</vt:lpstr>
      <vt:lpstr>GODKDJKKDJFKDJDJFKDDJFDKJD</vt:lpstr>
      <vt:lpstr>PowerPoint 演示文稿</vt:lpstr>
      <vt:lpstr>PowerPoint 演示文稿</vt:lpstr>
      <vt:lpstr>  IMAGE CLASSIFIER</vt:lpstr>
      <vt:lpstr>PowerPoint 演示文稿</vt:lpstr>
      <vt:lpstr>PowerPoint 演示文稿</vt:lpstr>
      <vt:lpstr>PowerPoint 演示文稿</vt:lpstr>
      <vt:lpstr>PowerPoint 演示文稿</vt:lpstr>
      <vt:lpstr>PowerPoint 演示文稿</vt:lpstr>
      <vt:lpstr>Continued</vt:lpstr>
      <vt:lpstr>Continued..</vt:lpstr>
      <vt:lpstr>Reference signs</vt:lpstr>
      <vt:lpstr>SIGNS</vt:lpstr>
      <vt:lpstr> Continued...</vt:lpstr>
      <vt:lpstr>Continued...</vt:lpstr>
      <vt:lpstr> </vt:lpstr>
      <vt:lpstr>FOLDERS</vt:lpstr>
      <vt:lpstr>Trained Samples</vt:lpstr>
      <vt:lpstr>Training..</vt:lpstr>
      <vt:lpstr> </vt:lpstr>
      <vt:lpstr> </vt:lpstr>
      <vt:lpstr> Accuracy</vt:lpstr>
      <vt:lpstr>Accuracy  Comparision</vt:lpstr>
      <vt:lpstr>Conclusion</vt:lpstr>
      <vt:lpstr>Future Scope</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Blockchain-Enabled HMM Model for Sports Performance Prediction</dc:title>
  <dc:creator/>
  <cp:lastModifiedBy>Shivani</cp:lastModifiedBy>
  <cp:revision>111</cp:revision>
  <dcterms:created xsi:type="dcterms:W3CDTF">2022-12-07T16:09:00Z</dcterms:created>
  <dcterms:modified xsi:type="dcterms:W3CDTF">2023-05-11T05:17:57Z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8E93BF0D9EFF4C2D85E5B19C047F6D0B</vt:lpwstr>
  </property>
  <property fmtid="{D5CDD505-2E9C-101B-9397-08002B2CF9AE}" pid="3" name="KSOProductBuildVer">
    <vt:lpwstr>1033-11.2.0.11440</vt:lpwstr>
  </property>
</Properties>
</file>