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6739616141732276"/>
          <c:y val="0.35327341576812155"/>
          <c:w val="0.49646321358267714"/>
          <c:h val="0.517420243761057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prenos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Ethernet</c:v>
                </c:pt>
                <c:pt idx="1">
                  <c:v>Wifi</c:v>
                </c:pt>
                <c:pt idx="2">
                  <c:v>Paralel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900</c:v>
                </c:pt>
                <c:pt idx="1">
                  <c:v>800</c:v>
                </c:pt>
                <c:pt idx="2">
                  <c:v>1300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63181648"/>
        <c:axId val="1263182192"/>
      </c:barChart>
      <c:catAx>
        <c:axId val="1263181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182192"/>
        <c:crosses val="autoZero"/>
        <c:auto val="1"/>
        <c:lblAlgn val="ctr"/>
        <c:lblOffset val="100"/>
        <c:noMultiLvlLbl val="0"/>
      </c:catAx>
      <c:valAx>
        <c:axId val="1263182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18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0CF-977E-44CD-B93B-AC43652C6D3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AF85-DCDD-4B6E-A7AD-0129F849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1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0CF-977E-44CD-B93B-AC43652C6D3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AF85-DCDD-4B6E-A7AD-0129F849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1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0CF-977E-44CD-B93B-AC43652C6D3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AF85-DCDD-4B6E-A7AD-0129F849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9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0CF-977E-44CD-B93B-AC43652C6D3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AF85-DCDD-4B6E-A7AD-0129F849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0CF-977E-44CD-B93B-AC43652C6D3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AF85-DCDD-4B6E-A7AD-0129F849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0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0CF-977E-44CD-B93B-AC43652C6D3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AF85-DCDD-4B6E-A7AD-0129F849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0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0CF-977E-44CD-B93B-AC43652C6D3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AF85-DCDD-4B6E-A7AD-0129F849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0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0CF-977E-44CD-B93B-AC43652C6D3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AF85-DCDD-4B6E-A7AD-0129F849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3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0CF-977E-44CD-B93B-AC43652C6D3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AF85-DCDD-4B6E-A7AD-0129F849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4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0CF-977E-44CD-B93B-AC43652C6D3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AF85-DCDD-4B6E-A7AD-0129F849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20CF-977E-44CD-B93B-AC43652C6D3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AF85-DCDD-4B6E-A7AD-0129F849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0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20CF-977E-44CD-B93B-AC43652C6D3E}" type="datetimeFigureOut">
              <a:rPr lang="en-US" smtClean="0"/>
              <a:t>12-Jun-18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5AF85-DCDD-4B6E-A7AD-0129F8496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6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r-Latn-RS" sz="3600" dirty="0" smtClean="0"/>
              <a:t/>
            </a:r>
            <a:br>
              <a:rPr lang="sr-Latn-RS" sz="3600" dirty="0" smtClean="0"/>
            </a:br>
            <a:r>
              <a:rPr lang="sr-Latn-RS" sz="3600" dirty="0" smtClean="0"/>
              <a:t>Osnove računarskih mreža 2</a:t>
            </a:r>
            <a:r>
              <a:rPr lang="sr-Latn-RS" sz="3600" dirty="0"/>
              <a:t/>
            </a:r>
            <a:br>
              <a:rPr lang="sr-Latn-RS" sz="3600" dirty="0"/>
            </a:br>
            <a:r>
              <a:rPr lang="en-US" sz="3600" dirty="0" err="1" smtClean="0"/>
              <a:t>Procena</a:t>
            </a:r>
            <a:r>
              <a:rPr lang="en-US" sz="3600" dirty="0" smtClean="0"/>
              <a:t> </a:t>
            </a:r>
            <a:r>
              <a:rPr lang="en-US" sz="3600" dirty="0" err="1" smtClean="0"/>
              <a:t>performansi</a:t>
            </a:r>
            <a:r>
              <a:rPr lang="en-US" sz="3600" dirty="0" smtClean="0"/>
              <a:t> </a:t>
            </a:r>
            <a:r>
              <a:rPr lang="en-US" sz="3600" dirty="0" err="1" smtClean="0"/>
              <a:t>kontrolnog</a:t>
            </a:r>
            <a:r>
              <a:rPr lang="en-US" sz="3600" dirty="0" smtClean="0"/>
              <a:t> </a:t>
            </a:r>
            <a:r>
              <a:rPr lang="en-US" sz="3600" dirty="0" err="1" smtClean="0"/>
              <a:t>protokola</a:t>
            </a:r>
            <a:r>
              <a:rPr lang="en-US" sz="3600" dirty="0" smtClean="0"/>
              <a:t> </a:t>
            </a:r>
            <a:r>
              <a:rPr lang="en-US" sz="3600" dirty="0" err="1" smtClean="0"/>
              <a:t>za</a:t>
            </a:r>
            <a:r>
              <a:rPr lang="en-US" sz="3600" dirty="0" smtClean="0"/>
              <a:t> </a:t>
            </a:r>
            <a:r>
              <a:rPr lang="en-US" sz="3600" dirty="0" err="1" smtClean="0"/>
              <a:t>pouzdan</a:t>
            </a:r>
            <a:r>
              <a:rPr lang="en-US" sz="3600" dirty="0" smtClean="0"/>
              <a:t> </a:t>
            </a:r>
            <a:r>
              <a:rPr lang="en-US" sz="3600" dirty="0" err="1" smtClean="0"/>
              <a:t>prenos</a:t>
            </a:r>
            <a:r>
              <a:rPr lang="en-US" sz="3600" dirty="0" smtClean="0"/>
              <a:t> UDP </a:t>
            </a:r>
            <a:r>
              <a:rPr lang="en-US" sz="3600" dirty="0" err="1" smtClean="0"/>
              <a:t>datagrama</a:t>
            </a:r>
            <a:r>
              <a:rPr lang="en-US" sz="3600" dirty="0" smtClean="0"/>
              <a:t> </a:t>
            </a:r>
            <a:r>
              <a:rPr lang="en-US" sz="3600" dirty="0" err="1" smtClean="0"/>
              <a:t>korištenjem</a:t>
            </a:r>
            <a:r>
              <a:rPr lang="en-US" sz="3600" dirty="0" smtClean="0"/>
              <a:t> </a:t>
            </a:r>
            <a:r>
              <a:rPr lang="en-US" sz="3600" dirty="0" err="1" smtClean="0"/>
              <a:t>više</a:t>
            </a:r>
            <a:r>
              <a:rPr lang="en-US" sz="3600" dirty="0" smtClean="0"/>
              <a:t> </a:t>
            </a:r>
            <a:r>
              <a:rPr lang="en-US" sz="3600" dirty="0" err="1" smtClean="0"/>
              <a:t>paralelnih</a:t>
            </a:r>
            <a:r>
              <a:rPr lang="en-US" sz="3600" dirty="0" smtClean="0"/>
              <a:t> </a:t>
            </a:r>
            <a:r>
              <a:rPr lang="en-US" sz="3600" dirty="0" err="1" smtClean="0"/>
              <a:t>tokova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student:</a:t>
            </a:r>
            <a:r>
              <a:rPr lang="en-US" dirty="0" smtClean="0"/>
              <a:t>Du</a:t>
            </a:r>
            <a:r>
              <a:rPr lang="sr-Latn-RS" dirty="0" smtClean="0"/>
              <a:t>šan Mitrović RA64-2013</a:t>
            </a:r>
          </a:p>
          <a:p>
            <a:r>
              <a:rPr lang="sr-Latn-RS" dirty="0" smtClean="0"/>
              <a:t>Mentor:</a:t>
            </a:r>
            <a:r>
              <a:rPr lang="sr-Latn-RS" dirty="0" smtClean="0"/>
              <a:t>dr Marija Antić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0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dirty="0" smtClean="0"/>
              <a:t>Paralelno slanje podataka preko udp protokola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Slanje i primanje podataka se vrsilo uz pomoć libpcap biblioteke</a:t>
            </a:r>
          </a:p>
          <a:p>
            <a:r>
              <a:rPr lang="sr-Latn-RS" dirty="0" smtClean="0"/>
              <a:t>Protokol za slanje bio je udp protokol.</a:t>
            </a:r>
          </a:p>
          <a:p>
            <a:r>
              <a:rPr lang="sr-Latn-RS" dirty="0" smtClean="0"/>
              <a:t>Korišćenjem threadova smo uspeli da uspostavimo paralelne veze između klijenta i servera.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2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Provera paketa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Da bi znali da je paket koji čitamo naš paket,dodali smo u udp data header naš custom header koji je imao unikatnu oznaku (signiture).</a:t>
            </a:r>
          </a:p>
          <a:p>
            <a:r>
              <a:rPr lang="sr-Latn-RS" dirty="0" smtClean="0"/>
              <a:t>Udp protokol sam po sebi ne traži potvrdu da li je paket stigao,nama je bilo zadato da dodamo tu proveru,u custom headeru se nalazi i ack promenjiva (ack_id) koju je klijent nasumično popunjavao.Ako je server dobio paket on je vraćao isti ack_id klijentu da bi klijent znao da ne treba vise da salje taj paket.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0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Da bi uspostavili paralene veze koristili smo niti (threads).</a:t>
            </a:r>
          </a:p>
          <a:p>
            <a:r>
              <a:rPr lang="sr-Latn-RS" dirty="0" smtClean="0"/>
              <a:t>Da ne bi doslo do preplitanja uz njih smo koristili mutexe koji su kontrolisali da podatci koji nisu thread safe ne budu korumpirani.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9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prilikom</a:t>
            </a:r>
            <a:r>
              <a:rPr lang="en-US" dirty="0" smtClean="0"/>
              <a:t> </a:t>
            </a:r>
            <a:r>
              <a:rPr lang="en-US" dirty="0" err="1" smtClean="0"/>
              <a:t>gubljenja</a:t>
            </a:r>
            <a:r>
              <a:rPr lang="en-US" dirty="0" smtClean="0"/>
              <a:t> </a:t>
            </a:r>
            <a:r>
              <a:rPr lang="en-US" dirty="0" err="1" smtClean="0"/>
              <a:t>veze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dodje</a:t>
            </a:r>
            <a:r>
              <a:rPr lang="en-US" dirty="0" smtClean="0"/>
              <a:t> do </a:t>
            </a:r>
            <a:r>
              <a:rPr lang="en-US" dirty="0" err="1" smtClean="0"/>
              <a:t>prekida</a:t>
            </a:r>
            <a:r>
              <a:rPr lang="en-US" dirty="0" smtClean="0"/>
              <a:t> </a:t>
            </a:r>
            <a:r>
              <a:rPr lang="en-US" dirty="0" err="1" smtClean="0"/>
              <a:t>veze</a:t>
            </a:r>
            <a:r>
              <a:rPr lang="en-US" dirty="0" smtClean="0"/>
              <a:t> </a:t>
            </a:r>
            <a:r>
              <a:rPr lang="en-US" dirty="0" err="1" smtClean="0"/>
              <a:t>npr</a:t>
            </a:r>
            <a:r>
              <a:rPr lang="en-US" dirty="0" smtClean="0"/>
              <a:t>. </a:t>
            </a:r>
            <a:r>
              <a:rPr lang="en-US" dirty="0" err="1" smtClean="0"/>
              <a:t>wifi</a:t>
            </a:r>
            <a:r>
              <a:rPr lang="en-US" dirty="0" smtClean="0"/>
              <a:t> se </a:t>
            </a:r>
            <a:r>
              <a:rPr lang="en-US" dirty="0" err="1" smtClean="0"/>
              <a:t>disconectuje</a:t>
            </a:r>
            <a:r>
              <a:rPr lang="en-US" dirty="0" smtClean="0"/>
              <a:t>.</a:t>
            </a:r>
          </a:p>
          <a:p>
            <a:r>
              <a:rPr lang="sr-Latn-RS" dirty="0" smtClean="0"/>
              <a:t>Iako se izgubila veza program pokušava da opet uspostavi vezu</a:t>
            </a:r>
          </a:p>
          <a:p>
            <a:r>
              <a:rPr lang="sr-Latn-RS" dirty="0" smtClean="0"/>
              <a:t>Dok se ne uspostavi veza </a:t>
            </a:r>
            <a:r>
              <a:rPr lang="sr-Latn-RS" dirty="0"/>
              <a:t>p</a:t>
            </a:r>
            <a:r>
              <a:rPr lang="en-US" dirty="0" err="1" smtClean="0"/>
              <a:t>rogram</a:t>
            </a:r>
            <a:r>
              <a:rPr lang="en-US" dirty="0" smtClean="0"/>
              <a:t> </a:t>
            </a:r>
            <a:r>
              <a:rPr lang="en-US" dirty="0" err="1" smtClean="0"/>
              <a:t>nastav</a:t>
            </a:r>
            <a:r>
              <a:rPr lang="sr-Latn-RS" dirty="0" smtClean="0"/>
              <a:t>lja</a:t>
            </a:r>
            <a:r>
              <a:rPr lang="en-US" dirty="0" smtClean="0"/>
              <a:t> da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sr-Latn-RS" dirty="0" smtClean="0"/>
              <a:t>šalje ostatak podataka preko etherneta, da to server  (ne oseti).</a:t>
            </a:r>
          </a:p>
          <a:p>
            <a:r>
              <a:rPr lang="sr-Latn-RS" dirty="0" smtClean="0"/>
              <a:t>Ako se opet uspostavi veza klijent nastavlja da šalje na oba toka pakete.</a:t>
            </a:r>
          </a:p>
        </p:txBody>
      </p:sp>
    </p:spTree>
    <p:extLst>
      <p:ext uri="{BB962C8B-B14F-4D97-AF65-F5344CB8AC3E}">
        <p14:creationId xmlns:p14="http://schemas.microsoft.com/office/powerpoint/2010/main" val="55143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sr-Latn-RS" dirty="0" smtClean="0"/>
              <a:t>Statistika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Ethernet brzina je 800 b</a:t>
            </a:r>
            <a:r>
              <a:rPr lang="en-US" dirty="0" err="1" smtClean="0"/>
              <a:t>i</a:t>
            </a:r>
            <a:r>
              <a:rPr lang="sr-Latn-RS" dirty="0" smtClean="0"/>
              <a:t>ts</a:t>
            </a:r>
            <a:r>
              <a:rPr lang="en-US" dirty="0" smtClean="0"/>
              <a:t>/sec</a:t>
            </a:r>
          </a:p>
          <a:p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err="1" smtClean="0"/>
              <a:t>brzina</a:t>
            </a:r>
            <a:r>
              <a:rPr lang="en-US" dirty="0" smtClean="0"/>
              <a:t> je 700 bits/sec</a:t>
            </a:r>
          </a:p>
          <a:p>
            <a:r>
              <a:rPr lang="en-US" dirty="0" err="1" smtClean="0"/>
              <a:t>Paralelno</a:t>
            </a:r>
            <a:r>
              <a:rPr lang="en-US" dirty="0" smtClean="0"/>
              <a:t> je 1300 bits/sec</a:t>
            </a: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038321819"/>
              </p:ext>
            </p:extLst>
          </p:nvPr>
        </p:nvGraphicFramePr>
        <p:xfrm>
          <a:off x="5812971" y="2407297"/>
          <a:ext cx="5037494" cy="3704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414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mtClean="0"/>
              <a:t>Kroz projekat smo </a:t>
            </a:r>
            <a:r>
              <a:rPr lang="sr-Latn-RS" dirty="0" smtClean="0"/>
              <a:t>uspeli da </a:t>
            </a:r>
            <a:r>
              <a:rPr lang="sr-Latn-RS" smtClean="0"/>
              <a:t>uspostavimo prenos podataka paralelno kroz ethernet i wifi,u slučaju prekida jedne od tih veza ostatak podataka smo prenosili kroz drugu vezu, ali smo ustanovili da je najbrži prenos podataka kada uspostavimo paralene veze etherneta i wifi-ja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1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291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Osnove računarskih mreža 2 Procena performansi kontrolnog protokola za pouzdan prenos UDP datagrama korištenjem više paralelnih tokova</vt:lpstr>
      <vt:lpstr>Paralelno slanje podataka preko udp protokola</vt:lpstr>
      <vt:lpstr>Provera paketa</vt:lpstr>
      <vt:lpstr>Multithreading</vt:lpstr>
      <vt:lpstr>Prenos prilikom gubljenja veze</vt:lpstr>
      <vt:lpstr>  Statistika</vt:lpstr>
      <vt:lpstr>Zaključak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Osnove računarskih mreža 2 Procena performansi kontrolnog protokola za pouzdan prenos UDP datagrama korištenjem više paralelnih tokova</dc:title>
  <dc:creator>thedushn</dc:creator>
  <cp:lastModifiedBy>thedushn</cp:lastModifiedBy>
  <cp:revision>5</cp:revision>
  <dcterms:created xsi:type="dcterms:W3CDTF">2018-06-12T07:47:31Z</dcterms:created>
  <dcterms:modified xsi:type="dcterms:W3CDTF">2018-06-12T08:30:46Z</dcterms:modified>
</cp:coreProperties>
</file>