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5B192C-490E-4AB0-84F4-0667DE658430}">
  <a:tblStyle styleId="{B15B192C-490E-4AB0-84F4-0667DE6584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BF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755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522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506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5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72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91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44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02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47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6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31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491" y="-2029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516579" y="1518251"/>
            <a:ext cx="11238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BÀI TẬP LỚN CUỐI MÔN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62116" y="28448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SITE BÁN HÀNG NỘI THẤT TRỰC TUYẾN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819400" y="3430603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Lớp:                 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GV hướng dẫn: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Thành viên: </a:t>
            </a:r>
            <a:r>
              <a:rPr lang="en-US" sz="2000" b="1" smtClean="0">
                <a:solidFill>
                  <a:schemeClr val="lt1"/>
                </a:solidFill>
              </a:rPr>
              <a:t>Trần Thế Duyệt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901252" y="3570424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lớp </a:t>
            </a:r>
            <a:r>
              <a:rPr lang="en-US" sz="18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C1807I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921827" y="4018951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Nguyễn Anh Lương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 sz="40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Tổng quan đề tài</a:t>
            </a:r>
            <a:endParaRPr/>
          </a:p>
          <a:p>
            <a:pPr marL="228600" lvl="0" indent="-177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Công nghệ sử dụng</a:t>
            </a:r>
            <a:endParaRPr/>
          </a:p>
          <a:p>
            <a:pPr marL="228600" lvl="0" indent="-177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Giao diện chức năng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Trong tình hình công nghệ thông tin phát triển và nhu cầu bán hàng của công ty.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6425" y="2163762"/>
            <a:ext cx="5315076" cy="404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5082" y="2163762"/>
            <a:ext cx="6324600" cy="353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Làm một trang web bán nội thất online: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l="4090" t="14006" r="-4089" b="-1327"/>
          <a:stretch/>
        </p:blipFill>
        <p:spPr>
          <a:xfrm>
            <a:off x="228601" y="1645840"/>
            <a:ext cx="6858000" cy="4053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t="12327" b="-3"/>
          <a:stretch/>
        </p:blipFill>
        <p:spPr>
          <a:xfrm>
            <a:off x="7467601" y="1020762"/>
            <a:ext cx="4267199" cy="439145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112" name="Google Shape;112;p16"/>
          <p:cNvSpPr txBox="1"/>
          <p:nvPr/>
        </p:nvSpPr>
        <p:spPr>
          <a:xfrm>
            <a:off x="412173" y="5868409"/>
            <a:ext cx="65220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dạng trên PC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920345" y="5798770"/>
            <a:ext cx="52197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dạng trên smartphone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CÔNG NGHỆ , CÔNG CỤ SỬ DỤNG</a:t>
            </a:r>
            <a:endParaRPr sz="300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Công nghệ: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Sử dụng công nghệ: HTML5, CSS3, Javascript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Frmaework hỗ trợ: bootstrap 3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Các plugin jQuery: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Owl carousel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Light box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Cloud zoom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CÔNG NGHỆ , CÔNG CỤ SỬ DỤNG</a:t>
            </a:r>
            <a:endParaRPr sz="300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Môi trường: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Laptop, win 10.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Công cụ hỗ trợ: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Sublime text 3 + các plugin hỗ trợ gõ code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YÊU CẦU PHẦN CỨNG PHẦN MỀM</a:t>
            </a:r>
            <a:endParaRPr sz="300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Môi trường: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Trình duyệt: IE 9 trở lển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Firefox, chrome, Opera</a:t>
            </a:r>
            <a:endParaRPr/>
          </a:p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GIAO DIỆN CHỨC NĂNG</a:t>
            </a:r>
            <a:endParaRPr sz="300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6198" y="7620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148932" y="838200"/>
          <a:ext cx="11887200" cy="5046425"/>
        </p:xfrm>
        <a:graphic>
          <a:graphicData uri="http://schemas.openxmlformats.org/drawingml/2006/table">
            <a:tbl>
              <a:tblPr firstRow="1" bandRow="1">
                <a:noFill/>
                <a:tableStyleId>{B15B192C-490E-4AB0-84F4-0667DE658430}</a:tableStyleId>
              </a:tblPr>
              <a:tblGrid>
                <a:gridCol w="871725"/>
                <a:gridCol w="3011425"/>
                <a:gridCol w="8004050"/>
              </a:tblGrid>
              <a:tr h="6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STT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GIAO DIỆN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CHỨC NĂNG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6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TRANG CHỦ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3C0B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33C0B"/>
                          </a:solidFill>
                        </a:rPr>
                        <a:t>(trang_chu.html)</a:t>
                      </a:r>
                      <a:endParaRPr sz="1400" u="none" strike="noStrike" cap="none">
                        <a:solidFill>
                          <a:srgbClr val="833C0B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Các danh mục: bộ sưu tập, nổi bât, tin tức, sản phẩm bán chạy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6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GIỚI THIỆU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3C0B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33C0B"/>
                          </a:solidFill>
                        </a:rPr>
                        <a:t>(gioi_thieu.html)</a:t>
                      </a:r>
                      <a:endParaRPr sz="1400" u="none" strike="noStrike" cap="none">
                        <a:solidFill>
                          <a:srgbClr val="833C0B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Các danh mục: giới thiệu về tập đoàn LIBRA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6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SẢN PHẨM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3C0B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33C0B"/>
                          </a:solidFill>
                        </a:rPr>
                        <a:t>(san_pham.html)</a:t>
                      </a:r>
                      <a:endParaRPr sz="1400" u="none" strike="noStrike" cap="none">
                        <a:solidFill>
                          <a:srgbClr val="833C0B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Các danh mục: danh sách các loại sản phẩm, form tìm kiếm nâng cao, trưng bày sản phẩm, sản phẩm đã xem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73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ĐĂNG NHẬP-ĐĂNG KÝ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3C0B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33C0B"/>
                          </a:solidFill>
                        </a:rPr>
                        <a:t>(dang_nhap.html &amp; dang_ky.html)</a:t>
                      </a:r>
                      <a:endParaRPr sz="1400" u="none" strike="noStrike" cap="none">
                        <a:solidFill>
                          <a:srgbClr val="833C0B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Các danh mục: form đăng nhập, form đăng ký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6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CHI TIẾT SẢN PHẨM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3C0B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33C0B"/>
                          </a:solidFill>
                        </a:rPr>
                        <a:t>(chi_tiet_sp.html)</a:t>
                      </a:r>
                      <a:endParaRPr sz="1400" u="none" strike="noStrike" cap="none">
                        <a:solidFill>
                          <a:srgbClr val="833C0B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Các danh mục: danh sách các loại sản phẩm, form tìm kiếm nâng cao, khung zoom sản phẩm, thông tin về sản phẩm, bình luận của khách hang, sản phẩm liên quan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6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GIỎ HÀNG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3C0B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33C0B"/>
                          </a:solidFill>
                        </a:rPr>
                        <a:t>(gio_hang.html)</a:t>
                      </a:r>
                      <a:endParaRPr sz="1400" u="none" strike="noStrike" cap="none">
                        <a:solidFill>
                          <a:srgbClr val="833C0B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Các danh mục: danh sách các loại sản phẩm, bảng các mặt hàng đã mua và tổng tiền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6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TIN TỨC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3C0B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33C0B"/>
                          </a:solidFill>
                        </a:rPr>
                        <a:t>(tin_tuc.html)</a:t>
                      </a:r>
                      <a:endParaRPr sz="1400" u="none" strike="noStrike" cap="none">
                        <a:solidFill>
                          <a:srgbClr val="833C0B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Các danh mục: tin tức nổi bật, danh sách các loại sản phẩm, trình bày tin tức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Demo </a:t>
            </a:r>
            <a:endParaRPr sz="300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Sau đây em xin phép demo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PowerPoint Presentation</vt:lpstr>
      <vt:lpstr>NỘI DUNG TRÌNH BÀY</vt:lpstr>
      <vt:lpstr>TỔNG QUAN ĐỀ TÀI</vt:lpstr>
      <vt:lpstr>TỔNG QUAN ĐỀ TÀI</vt:lpstr>
      <vt:lpstr>CÔNG NGHỆ , CÔNG CỤ SỬ DỤNG</vt:lpstr>
      <vt:lpstr>CÔNG NGHỆ , CÔNG CỤ SỬ DỤNG</vt:lpstr>
      <vt:lpstr>YÊU CẦU PHẦN CỨNG PHẦN MỀM</vt:lpstr>
      <vt:lpstr>GIAO DIỆN CHỨC NĂNG</vt:lpstr>
      <vt:lpstr>Demo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2</cp:revision>
  <dcterms:modified xsi:type="dcterms:W3CDTF">2019-01-22T14:21:03Z</dcterms:modified>
</cp:coreProperties>
</file>