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49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B9292-FFBC-413F-8331-1508DF4D81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6C83CB-C6EE-476A-9B78-2450C4DAD3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CF73ED-9F55-47AA-BC0D-70E526DE89E6}"/>
              </a:ext>
            </a:extLst>
          </p:cNvPr>
          <p:cNvSpPr>
            <a:spLocks noGrp="1"/>
          </p:cNvSpPr>
          <p:nvPr>
            <p:ph type="dt" sz="half" idx="10"/>
          </p:nvPr>
        </p:nvSpPr>
        <p:spPr/>
        <p:txBody>
          <a:bodyPr/>
          <a:lstStyle/>
          <a:p>
            <a:fld id="{795D1B84-1654-49BD-8E94-AFF06007D282}" type="datetimeFigureOut">
              <a:rPr lang="en-US" smtClean="0"/>
              <a:t>4/15/2024</a:t>
            </a:fld>
            <a:endParaRPr lang="en-US"/>
          </a:p>
        </p:txBody>
      </p:sp>
      <p:sp>
        <p:nvSpPr>
          <p:cNvPr id="5" name="Footer Placeholder 4">
            <a:extLst>
              <a:ext uri="{FF2B5EF4-FFF2-40B4-BE49-F238E27FC236}">
                <a16:creationId xmlns:a16="http://schemas.microsoft.com/office/drawing/2014/main" id="{8C7888F1-9EEE-41E4-8ED4-FE28957BC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CB396B-A42E-4538-BB59-48FBBAF0DF0F}"/>
              </a:ext>
            </a:extLst>
          </p:cNvPr>
          <p:cNvSpPr>
            <a:spLocks noGrp="1"/>
          </p:cNvSpPr>
          <p:nvPr>
            <p:ph type="sldNum" sz="quarter" idx="12"/>
          </p:nvPr>
        </p:nvSpPr>
        <p:spPr/>
        <p:txBody>
          <a:bodyPr/>
          <a:lstStyle/>
          <a:p>
            <a:fld id="{2E70CD9B-AF4E-4F72-AB45-8E90900E1B52}" type="slidenum">
              <a:rPr lang="en-US" smtClean="0"/>
              <a:t>‹#›</a:t>
            </a:fld>
            <a:endParaRPr lang="en-US"/>
          </a:p>
        </p:txBody>
      </p:sp>
    </p:spTree>
    <p:extLst>
      <p:ext uri="{BB962C8B-B14F-4D97-AF65-F5344CB8AC3E}">
        <p14:creationId xmlns:p14="http://schemas.microsoft.com/office/powerpoint/2010/main" val="2399967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351CB-FF4A-43C5-B689-FBFB1360F9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141DAF-9B3F-4702-8508-4FE3568685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F63D8E-8EE3-47EB-8095-71836A3F3217}"/>
              </a:ext>
            </a:extLst>
          </p:cNvPr>
          <p:cNvSpPr>
            <a:spLocks noGrp="1"/>
          </p:cNvSpPr>
          <p:nvPr>
            <p:ph type="dt" sz="half" idx="10"/>
          </p:nvPr>
        </p:nvSpPr>
        <p:spPr/>
        <p:txBody>
          <a:bodyPr/>
          <a:lstStyle/>
          <a:p>
            <a:fld id="{795D1B84-1654-49BD-8E94-AFF06007D282}" type="datetimeFigureOut">
              <a:rPr lang="en-US" smtClean="0"/>
              <a:t>4/15/2024</a:t>
            </a:fld>
            <a:endParaRPr lang="en-US"/>
          </a:p>
        </p:txBody>
      </p:sp>
      <p:sp>
        <p:nvSpPr>
          <p:cNvPr id="5" name="Footer Placeholder 4">
            <a:extLst>
              <a:ext uri="{FF2B5EF4-FFF2-40B4-BE49-F238E27FC236}">
                <a16:creationId xmlns:a16="http://schemas.microsoft.com/office/drawing/2014/main" id="{B626932E-71BA-437C-BA89-D764AD8B5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61087C-5F5C-492E-9CE5-C44A99F0C9B9}"/>
              </a:ext>
            </a:extLst>
          </p:cNvPr>
          <p:cNvSpPr>
            <a:spLocks noGrp="1"/>
          </p:cNvSpPr>
          <p:nvPr>
            <p:ph type="sldNum" sz="quarter" idx="12"/>
          </p:nvPr>
        </p:nvSpPr>
        <p:spPr/>
        <p:txBody>
          <a:bodyPr/>
          <a:lstStyle/>
          <a:p>
            <a:fld id="{2E70CD9B-AF4E-4F72-AB45-8E90900E1B52}" type="slidenum">
              <a:rPr lang="en-US" smtClean="0"/>
              <a:t>‹#›</a:t>
            </a:fld>
            <a:endParaRPr lang="en-US"/>
          </a:p>
        </p:txBody>
      </p:sp>
    </p:spTree>
    <p:extLst>
      <p:ext uri="{BB962C8B-B14F-4D97-AF65-F5344CB8AC3E}">
        <p14:creationId xmlns:p14="http://schemas.microsoft.com/office/powerpoint/2010/main" val="1153729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0407F8-2F6C-49FA-972C-58FA568C7B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FCD300-151B-4D43-8F02-A0D02919E7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926F3F-C633-480F-92F2-05FC7F2DFAD3}"/>
              </a:ext>
            </a:extLst>
          </p:cNvPr>
          <p:cNvSpPr>
            <a:spLocks noGrp="1"/>
          </p:cNvSpPr>
          <p:nvPr>
            <p:ph type="dt" sz="half" idx="10"/>
          </p:nvPr>
        </p:nvSpPr>
        <p:spPr/>
        <p:txBody>
          <a:bodyPr/>
          <a:lstStyle/>
          <a:p>
            <a:fld id="{795D1B84-1654-49BD-8E94-AFF06007D282}" type="datetimeFigureOut">
              <a:rPr lang="en-US" smtClean="0"/>
              <a:t>4/15/2024</a:t>
            </a:fld>
            <a:endParaRPr lang="en-US"/>
          </a:p>
        </p:txBody>
      </p:sp>
      <p:sp>
        <p:nvSpPr>
          <p:cNvPr id="5" name="Footer Placeholder 4">
            <a:extLst>
              <a:ext uri="{FF2B5EF4-FFF2-40B4-BE49-F238E27FC236}">
                <a16:creationId xmlns:a16="http://schemas.microsoft.com/office/drawing/2014/main" id="{DDCB53E8-2F25-41E4-8E82-352497B767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102D1-3DAA-4C9B-9008-B238D9E1E2AB}"/>
              </a:ext>
            </a:extLst>
          </p:cNvPr>
          <p:cNvSpPr>
            <a:spLocks noGrp="1"/>
          </p:cNvSpPr>
          <p:nvPr>
            <p:ph type="sldNum" sz="quarter" idx="12"/>
          </p:nvPr>
        </p:nvSpPr>
        <p:spPr/>
        <p:txBody>
          <a:bodyPr/>
          <a:lstStyle/>
          <a:p>
            <a:fld id="{2E70CD9B-AF4E-4F72-AB45-8E90900E1B52}" type="slidenum">
              <a:rPr lang="en-US" smtClean="0"/>
              <a:t>‹#›</a:t>
            </a:fld>
            <a:endParaRPr lang="en-US"/>
          </a:p>
        </p:txBody>
      </p:sp>
    </p:spTree>
    <p:extLst>
      <p:ext uri="{BB962C8B-B14F-4D97-AF65-F5344CB8AC3E}">
        <p14:creationId xmlns:p14="http://schemas.microsoft.com/office/powerpoint/2010/main" val="1490871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B0FE-9E82-4EED-9E59-1EB8C3DAE3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246A83-7433-459F-9252-DA4B58E211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0558EA-E54A-4694-9672-1906D7BF9BB2}"/>
              </a:ext>
            </a:extLst>
          </p:cNvPr>
          <p:cNvSpPr>
            <a:spLocks noGrp="1"/>
          </p:cNvSpPr>
          <p:nvPr>
            <p:ph type="dt" sz="half" idx="10"/>
          </p:nvPr>
        </p:nvSpPr>
        <p:spPr/>
        <p:txBody>
          <a:bodyPr/>
          <a:lstStyle/>
          <a:p>
            <a:fld id="{795D1B84-1654-49BD-8E94-AFF06007D282}" type="datetimeFigureOut">
              <a:rPr lang="en-US" smtClean="0"/>
              <a:t>4/15/2024</a:t>
            </a:fld>
            <a:endParaRPr lang="en-US"/>
          </a:p>
        </p:txBody>
      </p:sp>
      <p:sp>
        <p:nvSpPr>
          <p:cNvPr id="5" name="Footer Placeholder 4">
            <a:extLst>
              <a:ext uri="{FF2B5EF4-FFF2-40B4-BE49-F238E27FC236}">
                <a16:creationId xmlns:a16="http://schemas.microsoft.com/office/drawing/2014/main" id="{001AB73F-E467-48CD-A5AC-FC5427BB86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283CA4-955D-4F2A-9DBB-36020C990D69}"/>
              </a:ext>
            </a:extLst>
          </p:cNvPr>
          <p:cNvSpPr>
            <a:spLocks noGrp="1"/>
          </p:cNvSpPr>
          <p:nvPr>
            <p:ph type="sldNum" sz="quarter" idx="12"/>
          </p:nvPr>
        </p:nvSpPr>
        <p:spPr/>
        <p:txBody>
          <a:bodyPr/>
          <a:lstStyle/>
          <a:p>
            <a:fld id="{2E70CD9B-AF4E-4F72-AB45-8E90900E1B52}" type="slidenum">
              <a:rPr lang="en-US" smtClean="0"/>
              <a:t>‹#›</a:t>
            </a:fld>
            <a:endParaRPr lang="en-US"/>
          </a:p>
        </p:txBody>
      </p:sp>
    </p:spTree>
    <p:extLst>
      <p:ext uri="{BB962C8B-B14F-4D97-AF65-F5344CB8AC3E}">
        <p14:creationId xmlns:p14="http://schemas.microsoft.com/office/powerpoint/2010/main" val="2604059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19FB-2077-4657-BE45-85EB0F2A61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30C673-794D-48BB-8F6F-D40F97DA87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7AB49F-CB1A-4E79-B327-7040220BA73E}"/>
              </a:ext>
            </a:extLst>
          </p:cNvPr>
          <p:cNvSpPr>
            <a:spLocks noGrp="1"/>
          </p:cNvSpPr>
          <p:nvPr>
            <p:ph type="dt" sz="half" idx="10"/>
          </p:nvPr>
        </p:nvSpPr>
        <p:spPr/>
        <p:txBody>
          <a:bodyPr/>
          <a:lstStyle/>
          <a:p>
            <a:fld id="{795D1B84-1654-49BD-8E94-AFF06007D282}" type="datetimeFigureOut">
              <a:rPr lang="en-US" smtClean="0"/>
              <a:t>4/15/2024</a:t>
            </a:fld>
            <a:endParaRPr lang="en-US"/>
          </a:p>
        </p:txBody>
      </p:sp>
      <p:sp>
        <p:nvSpPr>
          <p:cNvPr id="5" name="Footer Placeholder 4">
            <a:extLst>
              <a:ext uri="{FF2B5EF4-FFF2-40B4-BE49-F238E27FC236}">
                <a16:creationId xmlns:a16="http://schemas.microsoft.com/office/drawing/2014/main" id="{B4FEC558-AA8B-4127-A177-C49950B46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905CB-3381-4496-AB8D-C8F5746749E0}"/>
              </a:ext>
            </a:extLst>
          </p:cNvPr>
          <p:cNvSpPr>
            <a:spLocks noGrp="1"/>
          </p:cNvSpPr>
          <p:nvPr>
            <p:ph type="sldNum" sz="quarter" idx="12"/>
          </p:nvPr>
        </p:nvSpPr>
        <p:spPr/>
        <p:txBody>
          <a:bodyPr/>
          <a:lstStyle/>
          <a:p>
            <a:fld id="{2E70CD9B-AF4E-4F72-AB45-8E90900E1B52}" type="slidenum">
              <a:rPr lang="en-US" smtClean="0"/>
              <a:t>‹#›</a:t>
            </a:fld>
            <a:endParaRPr lang="en-US"/>
          </a:p>
        </p:txBody>
      </p:sp>
    </p:spTree>
    <p:extLst>
      <p:ext uri="{BB962C8B-B14F-4D97-AF65-F5344CB8AC3E}">
        <p14:creationId xmlns:p14="http://schemas.microsoft.com/office/powerpoint/2010/main" val="430104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ECF45-F023-4D95-9FB2-9ACEC00DEE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6F33ED-C342-4453-830B-A2FECFFEDF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DD1CEC-D68B-4A95-955F-5CB0D43514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92D3AB-53E0-43BF-A603-4BFE112D49D5}"/>
              </a:ext>
            </a:extLst>
          </p:cNvPr>
          <p:cNvSpPr>
            <a:spLocks noGrp="1"/>
          </p:cNvSpPr>
          <p:nvPr>
            <p:ph type="dt" sz="half" idx="10"/>
          </p:nvPr>
        </p:nvSpPr>
        <p:spPr/>
        <p:txBody>
          <a:bodyPr/>
          <a:lstStyle/>
          <a:p>
            <a:fld id="{795D1B84-1654-49BD-8E94-AFF06007D282}" type="datetimeFigureOut">
              <a:rPr lang="en-US" smtClean="0"/>
              <a:t>4/15/2024</a:t>
            </a:fld>
            <a:endParaRPr lang="en-US"/>
          </a:p>
        </p:txBody>
      </p:sp>
      <p:sp>
        <p:nvSpPr>
          <p:cNvPr id="6" name="Footer Placeholder 5">
            <a:extLst>
              <a:ext uri="{FF2B5EF4-FFF2-40B4-BE49-F238E27FC236}">
                <a16:creationId xmlns:a16="http://schemas.microsoft.com/office/drawing/2014/main" id="{556C5852-9F3E-4CD4-B3AE-68CDBD6B94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207D1D-938A-4E50-9E54-223A08701913}"/>
              </a:ext>
            </a:extLst>
          </p:cNvPr>
          <p:cNvSpPr>
            <a:spLocks noGrp="1"/>
          </p:cNvSpPr>
          <p:nvPr>
            <p:ph type="sldNum" sz="quarter" idx="12"/>
          </p:nvPr>
        </p:nvSpPr>
        <p:spPr/>
        <p:txBody>
          <a:bodyPr/>
          <a:lstStyle/>
          <a:p>
            <a:fld id="{2E70CD9B-AF4E-4F72-AB45-8E90900E1B52}" type="slidenum">
              <a:rPr lang="en-US" smtClean="0"/>
              <a:t>‹#›</a:t>
            </a:fld>
            <a:endParaRPr lang="en-US"/>
          </a:p>
        </p:txBody>
      </p:sp>
    </p:spTree>
    <p:extLst>
      <p:ext uri="{BB962C8B-B14F-4D97-AF65-F5344CB8AC3E}">
        <p14:creationId xmlns:p14="http://schemas.microsoft.com/office/powerpoint/2010/main" val="4230633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4410-88B7-45EF-AA4A-94DEE32A3C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B1ECEC-7D83-4D2F-94B7-2A7896E719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592F74-CF71-42AF-840B-039C11EE4C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96F32C-72C8-4E04-92F9-60E51E07D8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6D3C8-B694-4420-8E22-BD4C26E151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8C0633-A539-4427-8B13-CDCD85523B38}"/>
              </a:ext>
            </a:extLst>
          </p:cNvPr>
          <p:cNvSpPr>
            <a:spLocks noGrp="1"/>
          </p:cNvSpPr>
          <p:nvPr>
            <p:ph type="dt" sz="half" idx="10"/>
          </p:nvPr>
        </p:nvSpPr>
        <p:spPr/>
        <p:txBody>
          <a:bodyPr/>
          <a:lstStyle/>
          <a:p>
            <a:fld id="{795D1B84-1654-49BD-8E94-AFF06007D282}" type="datetimeFigureOut">
              <a:rPr lang="en-US" smtClean="0"/>
              <a:t>4/15/2024</a:t>
            </a:fld>
            <a:endParaRPr lang="en-US"/>
          </a:p>
        </p:txBody>
      </p:sp>
      <p:sp>
        <p:nvSpPr>
          <p:cNvPr id="8" name="Footer Placeholder 7">
            <a:extLst>
              <a:ext uri="{FF2B5EF4-FFF2-40B4-BE49-F238E27FC236}">
                <a16:creationId xmlns:a16="http://schemas.microsoft.com/office/drawing/2014/main" id="{32EF51C2-B676-450C-91A9-0DEE8C7FBD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B09AC4-0828-442B-B255-D55DC5344BAD}"/>
              </a:ext>
            </a:extLst>
          </p:cNvPr>
          <p:cNvSpPr>
            <a:spLocks noGrp="1"/>
          </p:cNvSpPr>
          <p:nvPr>
            <p:ph type="sldNum" sz="quarter" idx="12"/>
          </p:nvPr>
        </p:nvSpPr>
        <p:spPr/>
        <p:txBody>
          <a:bodyPr/>
          <a:lstStyle/>
          <a:p>
            <a:fld id="{2E70CD9B-AF4E-4F72-AB45-8E90900E1B52}" type="slidenum">
              <a:rPr lang="en-US" smtClean="0"/>
              <a:t>‹#›</a:t>
            </a:fld>
            <a:endParaRPr lang="en-US"/>
          </a:p>
        </p:txBody>
      </p:sp>
    </p:spTree>
    <p:extLst>
      <p:ext uri="{BB962C8B-B14F-4D97-AF65-F5344CB8AC3E}">
        <p14:creationId xmlns:p14="http://schemas.microsoft.com/office/powerpoint/2010/main" val="2346783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F8B26-5D97-415B-9604-3F41E86E87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0AA2AA-EE6E-4C2D-8700-B5A4B65A2431}"/>
              </a:ext>
            </a:extLst>
          </p:cNvPr>
          <p:cNvSpPr>
            <a:spLocks noGrp="1"/>
          </p:cNvSpPr>
          <p:nvPr>
            <p:ph type="dt" sz="half" idx="10"/>
          </p:nvPr>
        </p:nvSpPr>
        <p:spPr/>
        <p:txBody>
          <a:bodyPr/>
          <a:lstStyle/>
          <a:p>
            <a:fld id="{795D1B84-1654-49BD-8E94-AFF06007D282}" type="datetimeFigureOut">
              <a:rPr lang="en-US" smtClean="0"/>
              <a:t>4/15/2024</a:t>
            </a:fld>
            <a:endParaRPr lang="en-US"/>
          </a:p>
        </p:txBody>
      </p:sp>
      <p:sp>
        <p:nvSpPr>
          <p:cNvPr id="4" name="Footer Placeholder 3">
            <a:extLst>
              <a:ext uri="{FF2B5EF4-FFF2-40B4-BE49-F238E27FC236}">
                <a16:creationId xmlns:a16="http://schemas.microsoft.com/office/drawing/2014/main" id="{2D60CC20-DE14-4907-93E5-BEFEDB7095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F44946-0830-4669-98F8-CDB87A7B2CE3}"/>
              </a:ext>
            </a:extLst>
          </p:cNvPr>
          <p:cNvSpPr>
            <a:spLocks noGrp="1"/>
          </p:cNvSpPr>
          <p:nvPr>
            <p:ph type="sldNum" sz="quarter" idx="12"/>
          </p:nvPr>
        </p:nvSpPr>
        <p:spPr/>
        <p:txBody>
          <a:bodyPr/>
          <a:lstStyle/>
          <a:p>
            <a:fld id="{2E70CD9B-AF4E-4F72-AB45-8E90900E1B52}" type="slidenum">
              <a:rPr lang="en-US" smtClean="0"/>
              <a:t>‹#›</a:t>
            </a:fld>
            <a:endParaRPr lang="en-US"/>
          </a:p>
        </p:txBody>
      </p:sp>
    </p:spTree>
    <p:extLst>
      <p:ext uri="{BB962C8B-B14F-4D97-AF65-F5344CB8AC3E}">
        <p14:creationId xmlns:p14="http://schemas.microsoft.com/office/powerpoint/2010/main" val="3830796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47F2B7-D1CC-4B5A-B891-6F8B59FFF1EC}"/>
              </a:ext>
            </a:extLst>
          </p:cNvPr>
          <p:cNvSpPr>
            <a:spLocks noGrp="1"/>
          </p:cNvSpPr>
          <p:nvPr>
            <p:ph type="dt" sz="half" idx="10"/>
          </p:nvPr>
        </p:nvSpPr>
        <p:spPr/>
        <p:txBody>
          <a:bodyPr/>
          <a:lstStyle/>
          <a:p>
            <a:fld id="{795D1B84-1654-49BD-8E94-AFF06007D282}" type="datetimeFigureOut">
              <a:rPr lang="en-US" smtClean="0"/>
              <a:t>4/15/2024</a:t>
            </a:fld>
            <a:endParaRPr lang="en-US"/>
          </a:p>
        </p:txBody>
      </p:sp>
      <p:sp>
        <p:nvSpPr>
          <p:cNvPr id="3" name="Footer Placeholder 2">
            <a:extLst>
              <a:ext uri="{FF2B5EF4-FFF2-40B4-BE49-F238E27FC236}">
                <a16:creationId xmlns:a16="http://schemas.microsoft.com/office/drawing/2014/main" id="{F8891739-F90C-454E-88A3-0092928580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329342-CBB9-41F3-9DF3-9D04D574B738}"/>
              </a:ext>
            </a:extLst>
          </p:cNvPr>
          <p:cNvSpPr>
            <a:spLocks noGrp="1"/>
          </p:cNvSpPr>
          <p:nvPr>
            <p:ph type="sldNum" sz="quarter" idx="12"/>
          </p:nvPr>
        </p:nvSpPr>
        <p:spPr/>
        <p:txBody>
          <a:bodyPr/>
          <a:lstStyle/>
          <a:p>
            <a:fld id="{2E70CD9B-AF4E-4F72-AB45-8E90900E1B52}" type="slidenum">
              <a:rPr lang="en-US" smtClean="0"/>
              <a:t>‹#›</a:t>
            </a:fld>
            <a:endParaRPr lang="en-US"/>
          </a:p>
        </p:txBody>
      </p:sp>
    </p:spTree>
    <p:extLst>
      <p:ext uri="{BB962C8B-B14F-4D97-AF65-F5344CB8AC3E}">
        <p14:creationId xmlns:p14="http://schemas.microsoft.com/office/powerpoint/2010/main" val="4083778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2107-EBEB-4A2A-B483-AA4CECF31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F19D63-2AC5-4759-A9D1-BE61653B9C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C18AE8-65FF-4836-AED4-6A73B99E8D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0C6C2-3323-45A4-AE21-618AB35DA840}"/>
              </a:ext>
            </a:extLst>
          </p:cNvPr>
          <p:cNvSpPr>
            <a:spLocks noGrp="1"/>
          </p:cNvSpPr>
          <p:nvPr>
            <p:ph type="dt" sz="half" idx="10"/>
          </p:nvPr>
        </p:nvSpPr>
        <p:spPr/>
        <p:txBody>
          <a:bodyPr/>
          <a:lstStyle/>
          <a:p>
            <a:fld id="{795D1B84-1654-49BD-8E94-AFF06007D282}" type="datetimeFigureOut">
              <a:rPr lang="en-US" smtClean="0"/>
              <a:t>4/15/2024</a:t>
            </a:fld>
            <a:endParaRPr lang="en-US"/>
          </a:p>
        </p:txBody>
      </p:sp>
      <p:sp>
        <p:nvSpPr>
          <p:cNvPr id="6" name="Footer Placeholder 5">
            <a:extLst>
              <a:ext uri="{FF2B5EF4-FFF2-40B4-BE49-F238E27FC236}">
                <a16:creationId xmlns:a16="http://schemas.microsoft.com/office/drawing/2014/main" id="{004A272D-69F0-4BB2-87DF-315014B96E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70C518-5BCE-4DAC-B6D0-3966972F84A2}"/>
              </a:ext>
            </a:extLst>
          </p:cNvPr>
          <p:cNvSpPr>
            <a:spLocks noGrp="1"/>
          </p:cNvSpPr>
          <p:nvPr>
            <p:ph type="sldNum" sz="quarter" idx="12"/>
          </p:nvPr>
        </p:nvSpPr>
        <p:spPr/>
        <p:txBody>
          <a:bodyPr/>
          <a:lstStyle/>
          <a:p>
            <a:fld id="{2E70CD9B-AF4E-4F72-AB45-8E90900E1B52}" type="slidenum">
              <a:rPr lang="en-US" smtClean="0"/>
              <a:t>‹#›</a:t>
            </a:fld>
            <a:endParaRPr lang="en-US"/>
          </a:p>
        </p:txBody>
      </p:sp>
    </p:spTree>
    <p:extLst>
      <p:ext uri="{BB962C8B-B14F-4D97-AF65-F5344CB8AC3E}">
        <p14:creationId xmlns:p14="http://schemas.microsoft.com/office/powerpoint/2010/main" val="2730307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BDF57-145C-439E-B817-6894FDFC92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EBD061-E293-4FD5-A8C5-85FAC798D8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771125-E06C-4FCC-B91E-3C3C9C853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560074-9A54-4C8B-9B93-84EC44328095}"/>
              </a:ext>
            </a:extLst>
          </p:cNvPr>
          <p:cNvSpPr>
            <a:spLocks noGrp="1"/>
          </p:cNvSpPr>
          <p:nvPr>
            <p:ph type="dt" sz="half" idx="10"/>
          </p:nvPr>
        </p:nvSpPr>
        <p:spPr/>
        <p:txBody>
          <a:bodyPr/>
          <a:lstStyle/>
          <a:p>
            <a:fld id="{795D1B84-1654-49BD-8E94-AFF06007D282}" type="datetimeFigureOut">
              <a:rPr lang="en-US" smtClean="0"/>
              <a:t>4/15/2024</a:t>
            </a:fld>
            <a:endParaRPr lang="en-US"/>
          </a:p>
        </p:txBody>
      </p:sp>
      <p:sp>
        <p:nvSpPr>
          <p:cNvPr id="6" name="Footer Placeholder 5">
            <a:extLst>
              <a:ext uri="{FF2B5EF4-FFF2-40B4-BE49-F238E27FC236}">
                <a16:creationId xmlns:a16="http://schemas.microsoft.com/office/drawing/2014/main" id="{17AA592F-933A-45B6-8401-B49BC955B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975A4A-9C36-4DA9-BC94-FF5056B5558B}"/>
              </a:ext>
            </a:extLst>
          </p:cNvPr>
          <p:cNvSpPr>
            <a:spLocks noGrp="1"/>
          </p:cNvSpPr>
          <p:nvPr>
            <p:ph type="sldNum" sz="quarter" idx="12"/>
          </p:nvPr>
        </p:nvSpPr>
        <p:spPr/>
        <p:txBody>
          <a:bodyPr/>
          <a:lstStyle/>
          <a:p>
            <a:fld id="{2E70CD9B-AF4E-4F72-AB45-8E90900E1B52}" type="slidenum">
              <a:rPr lang="en-US" smtClean="0"/>
              <a:t>‹#›</a:t>
            </a:fld>
            <a:endParaRPr lang="en-US"/>
          </a:p>
        </p:txBody>
      </p:sp>
    </p:spTree>
    <p:extLst>
      <p:ext uri="{BB962C8B-B14F-4D97-AF65-F5344CB8AC3E}">
        <p14:creationId xmlns:p14="http://schemas.microsoft.com/office/powerpoint/2010/main" val="1693312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EA8A00-FC58-4F60-8CD6-F1C2ABB6CF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4F3B58-112E-483E-ABCF-D24A26321D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F595E-DD4C-4E6B-8858-1EB01EA595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5D1B84-1654-49BD-8E94-AFF06007D282}" type="datetimeFigureOut">
              <a:rPr lang="en-US" smtClean="0"/>
              <a:t>4/15/2024</a:t>
            </a:fld>
            <a:endParaRPr lang="en-US"/>
          </a:p>
        </p:txBody>
      </p:sp>
      <p:sp>
        <p:nvSpPr>
          <p:cNvPr id="5" name="Footer Placeholder 4">
            <a:extLst>
              <a:ext uri="{FF2B5EF4-FFF2-40B4-BE49-F238E27FC236}">
                <a16:creationId xmlns:a16="http://schemas.microsoft.com/office/drawing/2014/main" id="{3830C85B-FE58-4CEF-90A0-6A3D2785E6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43A861-9126-46A4-9295-6C9A756AED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70CD9B-AF4E-4F72-AB45-8E90900E1B52}" type="slidenum">
              <a:rPr lang="en-US" smtClean="0"/>
              <a:t>‹#›</a:t>
            </a:fld>
            <a:endParaRPr lang="en-US"/>
          </a:p>
        </p:txBody>
      </p:sp>
    </p:spTree>
    <p:extLst>
      <p:ext uri="{BB962C8B-B14F-4D97-AF65-F5344CB8AC3E}">
        <p14:creationId xmlns:p14="http://schemas.microsoft.com/office/powerpoint/2010/main" val="1852497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3DB7E-776B-4F95-8047-B21A7D321746}"/>
              </a:ext>
            </a:extLst>
          </p:cNvPr>
          <p:cNvSpPr>
            <a:spLocks noGrp="1"/>
          </p:cNvSpPr>
          <p:nvPr>
            <p:ph type="ctrTitle"/>
          </p:nvPr>
        </p:nvSpPr>
        <p:spPr/>
        <p:txBody>
          <a:bodyPr/>
          <a:lstStyle/>
          <a:p>
            <a:r>
              <a:rPr lang="en-US" dirty="0"/>
              <a:t>EXILE, TRIAL, AND DEATH OF JOSE RIZAL</a:t>
            </a:r>
          </a:p>
        </p:txBody>
      </p:sp>
      <p:sp>
        <p:nvSpPr>
          <p:cNvPr id="3" name="Subtitle 2">
            <a:extLst>
              <a:ext uri="{FF2B5EF4-FFF2-40B4-BE49-F238E27FC236}">
                <a16:creationId xmlns:a16="http://schemas.microsoft.com/office/drawing/2014/main" id="{C645F0EC-D65D-435F-B3A2-9A17A9CBBD0D}"/>
              </a:ext>
            </a:extLst>
          </p:cNvPr>
          <p:cNvSpPr>
            <a:spLocks noGrp="1"/>
          </p:cNvSpPr>
          <p:nvPr>
            <p:ph type="subTitle" idx="1"/>
          </p:nvPr>
        </p:nvSpPr>
        <p:spPr/>
        <p:txBody>
          <a:bodyPr/>
          <a:lstStyle/>
          <a:p>
            <a:r>
              <a:rPr lang="en-US" dirty="0"/>
              <a:t>GE 8 – RIZAL’S LIFE AND WORKS</a:t>
            </a:r>
          </a:p>
        </p:txBody>
      </p:sp>
    </p:spTree>
    <p:extLst>
      <p:ext uri="{BB962C8B-B14F-4D97-AF65-F5344CB8AC3E}">
        <p14:creationId xmlns:p14="http://schemas.microsoft.com/office/powerpoint/2010/main" val="841651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8F35-2924-479F-930A-054F75ABD0A4}"/>
              </a:ext>
            </a:extLst>
          </p:cNvPr>
          <p:cNvSpPr>
            <a:spLocks noGrp="1"/>
          </p:cNvSpPr>
          <p:nvPr>
            <p:ph type="title"/>
          </p:nvPr>
        </p:nvSpPr>
        <p:spPr/>
        <p:txBody>
          <a:bodyPr/>
          <a:lstStyle/>
          <a:p>
            <a:r>
              <a:rPr lang="en-US" b="1" dirty="0"/>
              <a:t>LESSON OBJECTIVES</a:t>
            </a:r>
          </a:p>
        </p:txBody>
      </p:sp>
      <p:sp>
        <p:nvSpPr>
          <p:cNvPr id="3" name="Content Placeholder 2">
            <a:extLst>
              <a:ext uri="{FF2B5EF4-FFF2-40B4-BE49-F238E27FC236}">
                <a16:creationId xmlns:a16="http://schemas.microsoft.com/office/drawing/2014/main" id="{69555B67-DC5E-4038-AA45-BB052099F6F3}"/>
              </a:ext>
            </a:extLst>
          </p:cNvPr>
          <p:cNvSpPr>
            <a:spLocks noGrp="1"/>
          </p:cNvSpPr>
          <p:nvPr>
            <p:ph idx="1"/>
          </p:nvPr>
        </p:nvSpPr>
        <p:spPr/>
        <p:txBody>
          <a:bodyPr/>
          <a:lstStyle/>
          <a:p>
            <a:r>
              <a:rPr lang="en-US" dirty="0"/>
              <a:t>At the end of the lesson, the students will be able to:</a:t>
            </a:r>
          </a:p>
          <a:p>
            <a:pPr lvl="0"/>
            <a:r>
              <a:rPr lang="en-US" dirty="0"/>
              <a:t>Identify the reasons for the deportation of Rizal to </a:t>
            </a:r>
            <a:r>
              <a:rPr lang="en-US" dirty="0" err="1"/>
              <a:t>Dapitan</a:t>
            </a:r>
            <a:r>
              <a:rPr lang="en-US" dirty="0"/>
              <a:t>, and later his trial and death.</a:t>
            </a:r>
          </a:p>
          <a:p>
            <a:pPr lvl="0"/>
            <a:r>
              <a:rPr lang="en-US" dirty="0"/>
              <a:t>Recognize the significant actions of Rizal while he was in exiled until he was sentenced to death which shows his nationalism.</a:t>
            </a:r>
          </a:p>
          <a:p>
            <a:pPr lvl="0"/>
            <a:r>
              <a:rPr lang="en-US" dirty="0"/>
              <a:t>Draw inspiration from the actions of Jose Rizal in times of hardship, and to demonstrate the love for one’s nation in his own way.</a:t>
            </a:r>
          </a:p>
        </p:txBody>
      </p:sp>
    </p:spTree>
    <p:extLst>
      <p:ext uri="{BB962C8B-B14F-4D97-AF65-F5344CB8AC3E}">
        <p14:creationId xmlns:p14="http://schemas.microsoft.com/office/powerpoint/2010/main" val="1898271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BEB19-1B11-4E05-9D3B-AFB04CD9C968}"/>
              </a:ext>
            </a:extLst>
          </p:cNvPr>
          <p:cNvSpPr>
            <a:spLocks noGrp="1"/>
          </p:cNvSpPr>
          <p:nvPr>
            <p:ph type="title"/>
          </p:nvPr>
        </p:nvSpPr>
        <p:spPr/>
        <p:txBody>
          <a:bodyPr/>
          <a:lstStyle/>
          <a:p>
            <a:r>
              <a:rPr lang="en-US" b="1" dirty="0"/>
              <a:t>HOMECOMING OF RIZAL</a:t>
            </a:r>
          </a:p>
        </p:txBody>
      </p:sp>
      <p:sp>
        <p:nvSpPr>
          <p:cNvPr id="3" name="Content Placeholder 2">
            <a:extLst>
              <a:ext uri="{FF2B5EF4-FFF2-40B4-BE49-F238E27FC236}">
                <a16:creationId xmlns:a16="http://schemas.microsoft.com/office/drawing/2014/main" id="{BBFD5C0B-42F2-4681-B3D4-53638C1ACE6D}"/>
              </a:ext>
            </a:extLst>
          </p:cNvPr>
          <p:cNvSpPr>
            <a:spLocks noGrp="1"/>
          </p:cNvSpPr>
          <p:nvPr>
            <p:ph idx="1"/>
          </p:nvPr>
        </p:nvSpPr>
        <p:spPr/>
        <p:txBody>
          <a:bodyPr/>
          <a:lstStyle/>
          <a:p>
            <a:r>
              <a:rPr lang="en-US" dirty="0"/>
              <a:t>On June 20, 1892, Rizal wrote two letters addressed to his family and to the Filipinos, whose contents will be revealed posthumously.</a:t>
            </a:r>
          </a:p>
          <a:p>
            <a:r>
              <a:rPr lang="en-US" dirty="0"/>
              <a:t>He entrusted the letters to Dr. Lorenzo Pereira Marques of Macao.</a:t>
            </a:r>
          </a:p>
          <a:p>
            <a:r>
              <a:rPr lang="en-US" dirty="0"/>
              <a:t>Despite the request of Rizal’s family to not go back to the country after the publication of his novels, he was still determined to come back home.</a:t>
            </a:r>
          </a:p>
          <a:p>
            <a:endParaRPr lang="en-US" dirty="0"/>
          </a:p>
        </p:txBody>
      </p:sp>
    </p:spTree>
    <p:extLst>
      <p:ext uri="{BB962C8B-B14F-4D97-AF65-F5344CB8AC3E}">
        <p14:creationId xmlns:p14="http://schemas.microsoft.com/office/powerpoint/2010/main" val="3890266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CA37-9AED-4EA1-9980-BF802F4D6A16}"/>
              </a:ext>
            </a:extLst>
          </p:cNvPr>
          <p:cNvSpPr>
            <a:spLocks noGrp="1"/>
          </p:cNvSpPr>
          <p:nvPr>
            <p:ph type="title"/>
          </p:nvPr>
        </p:nvSpPr>
        <p:spPr/>
        <p:txBody>
          <a:bodyPr/>
          <a:lstStyle/>
          <a:p>
            <a:r>
              <a:rPr lang="en-US" b="1" dirty="0"/>
              <a:t>The Two Letters</a:t>
            </a:r>
          </a:p>
        </p:txBody>
      </p:sp>
      <p:sp>
        <p:nvSpPr>
          <p:cNvPr id="3" name="Content Placeholder 2">
            <a:extLst>
              <a:ext uri="{FF2B5EF4-FFF2-40B4-BE49-F238E27FC236}">
                <a16:creationId xmlns:a16="http://schemas.microsoft.com/office/drawing/2014/main" id="{56FB1D84-97A0-45F8-A858-46C66CE16C21}"/>
              </a:ext>
            </a:extLst>
          </p:cNvPr>
          <p:cNvSpPr>
            <a:spLocks noGrp="1"/>
          </p:cNvSpPr>
          <p:nvPr>
            <p:ph idx="1"/>
          </p:nvPr>
        </p:nvSpPr>
        <p:spPr/>
        <p:txBody>
          <a:bodyPr/>
          <a:lstStyle/>
          <a:p>
            <a:r>
              <a:rPr lang="en-US" dirty="0"/>
              <a:t>Letter to Rizal’s Parents – he told his parents that he wanted to bring his work to a climax and implied that he was ready to die for the duty of conviction.</a:t>
            </a:r>
          </a:p>
          <a:p>
            <a:r>
              <a:rPr lang="en-US" dirty="0"/>
              <a:t>Letter to the Filipinos – </a:t>
            </a:r>
            <a:r>
              <a:rPr lang="en-US" i="1" dirty="0"/>
              <a:t>“I wanted to show those who deny our patriotism that we know how to die doing our duty and our convictions. What does death matter if one dies for what one loves, for one’s country and loved ones… I shall die blessing and wishing for her the dawn of her redemption.”</a:t>
            </a:r>
            <a:endParaRPr lang="en-US" dirty="0"/>
          </a:p>
        </p:txBody>
      </p:sp>
    </p:spTree>
    <p:extLst>
      <p:ext uri="{BB962C8B-B14F-4D97-AF65-F5344CB8AC3E}">
        <p14:creationId xmlns:p14="http://schemas.microsoft.com/office/powerpoint/2010/main" val="71219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56918-52A4-4246-8FEB-ACB23C4FDBC0}"/>
              </a:ext>
            </a:extLst>
          </p:cNvPr>
          <p:cNvSpPr>
            <a:spLocks noGrp="1"/>
          </p:cNvSpPr>
          <p:nvPr>
            <p:ph type="title"/>
          </p:nvPr>
        </p:nvSpPr>
        <p:spPr/>
        <p:txBody>
          <a:bodyPr/>
          <a:lstStyle/>
          <a:p>
            <a:r>
              <a:rPr lang="en-US" b="1" dirty="0"/>
              <a:t>EXILE OF RIZAL</a:t>
            </a:r>
          </a:p>
        </p:txBody>
      </p:sp>
      <p:sp>
        <p:nvSpPr>
          <p:cNvPr id="3" name="Content Placeholder 2">
            <a:extLst>
              <a:ext uri="{FF2B5EF4-FFF2-40B4-BE49-F238E27FC236}">
                <a16:creationId xmlns:a16="http://schemas.microsoft.com/office/drawing/2014/main" id="{F97F590A-6486-4D22-A315-B62AD103808B}"/>
              </a:ext>
            </a:extLst>
          </p:cNvPr>
          <p:cNvSpPr>
            <a:spLocks noGrp="1"/>
          </p:cNvSpPr>
          <p:nvPr>
            <p:ph idx="1"/>
          </p:nvPr>
        </p:nvSpPr>
        <p:spPr/>
        <p:txBody>
          <a:bodyPr/>
          <a:lstStyle/>
          <a:p>
            <a:r>
              <a:rPr lang="en-US" dirty="0"/>
              <a:t>On July 6, 1892, he was accused of bringing propaganda leaflets from Hong Kong “</a:t>
            </a:r>
            <a:r>
              <a:rPr lang="en-US" dirty="0" err="1"/>
              <a:t>Pobre</a:t>
            </a:r>
            <a:r>
              <a:rPr lang="en-US" dirty="0"/>
              <a:t> </a:t>
            </a:r>
            <a:r>
              <a:rPr lang="en-US" dirty="0" err="1"/>
              <a:t>Frailes</a:t>
            </a:r>
            <a:r>
              <a:rPr lang="en-US" dirty="0"/>
              <a:t>” (Poor Friars) – authored by “P. Jacinto” against the rich Dominican friars who violated their vow of property.</a:t>
            </a:r>
          </a:p>
          <a:p>
            <a:r>
              <a:rPr lang="en-US" dirty="0"/>
              <a:t>On July 14, he was exiled and deported to </a:t>
            </a:r>
            <a:r>
              <a:rPr lang="en-US" dirty="0" err="1"/>
              <a:t>Dapitan</a:t>
            </a:r>
            <a:r>
              <a:rPr lang="en-US" dirty="0"/>
              <a:t> in Zamboanga.</a:t>
            </a:r>
          </a:p>
          <a:p>
            <a:r>
              <a:rPr lang="en-US" dirty="0"/>
              <a:t>Rizal was accused, judged, and condemned without a trial.</a:t>
            </a:r>
          </a:p>
        </p:txBody>
      </p:sp>
    </p:spTree>
    <p:extLst>
      <p:ext uri="{BB962C8B-B14F-4D97-AF65-F5344CB8AC3E}">
        <p14:creationId xmlns:p14="http://schemas.microsoft.com/office/powerpoint/2010/main" val="3823349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40B8-F1EF-4C32-B433-48EF4EB3F574}"/>
              </a:ext>
            </a:extLst>
          </p:cNvPr>
          <p:cNvSpPr>
            <a:spLocks noGrp="1"/>
          </p:cNvSpPr>
          <p:nvPr>
            <p:ph type="title"/>
          </p:nvPr>
        </p:nvSpPr>
        <p:spPr/>
        <p:txBody>
          <a:bodyPr/>
          <a:lstStyle/>
          <a:p>
            <a:r>
              <a:rPr lang="en-US" b="1" dirty="0"/>
              <a:t>PRACTICAL NATIONALISM IN DAPITAN</a:t>
            </a:r>
          </a:p>
        </p:txBody>
      </p:sp>
      <p:sp>
        <p:nvSpPr>
          <p:cNvPr id="3" name="Content Placeholder 2">
            <a:extLst>
              <a:ext uri="{FF2B5EF4-FFF2-40B4-BE49-F238E27FC236}">
                <a16:creationId xmlns:a16="http://schemas.microsoft.com/office/drawing/2014/main" id="{2D518964-0B86-4471-B571-8A01B0CCC9D6}"/>
              </a:ext>
            </a:extLst>
          </p:cNvPr>
          <p:cNvSpPr>
            <a:spLocks noGrp="1"/>
          </p:cNvSpPr>
          <p:nvPr>
            <p:ph idx="1"/>
          </p:nvPr>
        </p:nvSpPr>
        <p:spPr/>
        <p:txBody>
          <a:bodyPr/>
          <a:lstStyle/>
          <a:p>
            <a:r>
              <a:rPr lang="en-US" dirty="0"/>
              <a:t>He offered his expertise to the townspeople of </a:t>
            </a:r>
            <a:r>
              <a:rPr lang="en-US" dirty="0" err="1"/>
              <a:t>Dapitan</a:t>
            </a:r>
            <a:r>
              <a:rPr lang="en-US" dirty="0"/>
              <a:t> – doctor, farmer, teacher, businessman, community development leader, engineer, and scientist.</a:t>
            </a:r>
          </a:p>
          <a:p>
            <a:r>
              <a:rPr lang="en-US" dirty="0"/>
              <a:t>He studied the Malayan language and several Filipino languages.</a:t>
            </a:r>
          </a:p>
          <a:p>
            <a:r>
              <a:rPr lang="en-US" dirty="0"/>
              <a:t>He continued his artistic pursuits in sculpture, painting, sketching, and writing poetry, e.g. “My Retreat”.</a:t>
            </a:r>
          </a:p>
          <a:p>
            <a:r>
              <a:rPr lang="en-US" dirty="0"/>
              <a:t>He got close to the military governor of the place, “Captain Ricardo </a:t>
            </a:r>
            <a:r>
              <a:rPr lang="en-US" dirty="0" err="1"/>
              <a:t>Carcinero</a:t>
            </a:r>
            <a:r>
              <a:rPr lang="en-US" dirty="0"/>
              <a:t>”, who let him buy a 16-hectare land in Talisay where he built a house, a school, and a clinic.</a:t>
            </a:r>
          </a:p>
        </p:txBody>
      </p:sp>
    </p:spTree>
    <p:extLst>
      <p:ext uri="{BB962C8B-B14F-4D97-AF65-F5344CB8AC3E}">
        <p14:creationId xmlns:p14="http://schemas.microsoft.com/office/powerpoint/2010/main" val="2338284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58B22-5463-42E1-9EF3-B5FE9E278A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FC14FD-F44F-4D20-B735-E99DA83D5D4F}"/>
              </a:ext>
            </a:extLst>
          </p:cNvPr>
          <p:cNvSpPr>
            <a:spLocks noGrp="1"/>
          </p:cNvSpPr>
          <p:nvPr>
            <p:ph idx="1"/>
          </p:nvPr>
        </p:nvSpPr>
        <p:spPr/>
        <p:txBody>
          <a:bodyPr/>
          <a:lstStyle/>
          <a:p>
            <a:r>
              <a:rPr lang="en-US" dirty="0"/>
              <a:t>In the end, he owned 70 hectares of agricultural land where he planted various crops such as coconuts, sugar cane, corn, coffee, cacao, and fruit trees of different varieties.</a:t>
            </a:r>
          </a:p>
          <a:p>
            <a:endParaRPr lang="en-US" dirty="0"/>
          </a:p>
        </p:txBody>
      </p:sp>
    </p:spTree>
    <p:extLst>
      <p:ext uri="{BB962C8B-B14F-4D97-AF65-F5344CB8AC3E}">
        <p14:creationId xmlns:p14="http://schemas.microsoft.com/office/powerpoint/2010/main" val="3619660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478</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EXILE, TRIAL, AND DEATH OF JOSE RIZAL</vt:lpstr>
      <vt:lpstr>LESSON OBJECTIVES</vt:lpstr>
      <vt:lpstr>HOMECOMING OF RIZAL</vt:lpstr>
      <vt:lpstr>The Two Letters</vt:lpstr>
      <vt:lpstr>EXILE OF RIZAL</vt:lpstr>
      <vt:lpstr>PRACTICAL NATIONALISM IN DAPITAN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EXILE, TRIAL, AND DEATH OF JOSE RIZAL</dc:title>
  <dc:creator>639158906596</dc:creator>
  <cp:lastModifiedBy>639158906596</cp:lastModifiedBy>
  <cp:revision>6</cp:revision>
  <dcterms:created xsi:type="dcterms:W3CDTF">2024-04-14T16:10:59Z</dcterms:created>
  <dcterms:modified xsi:type="dcterms:W3CDTF">2024-04-14T19:06:52Z</dcterms:modified>
</cp:coreProperties>
</file>