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7D"/>
    <a:srgbClr val="1C3158"/>
    <a:srgbClr val="0D33AB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0CD-2C67-A5D8-4793-BF470830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51D9-DFC5-39D5-0F9F-8769A33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34DB-D33C-C6A4-65C4-5DE786A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AAD8-3C44-3B8D-145F-33FE43CB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A2C2-8B2F-0267-410C-BCA7ABD4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B590-DEE4-9933-D9DD-BF31AC78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79F03-B57F-F1E8-AD32-A07421CD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BE3A-C28E-7F58-E668-86135D03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285D-E6CF-7EC4-1239-61651435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DFB3-26C6-C75E-5489-8534F535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6EF99-A226-B3C2-084F-E7C86F1A9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58FA8-2B2E-8CF6-EC9C-1413E7CBD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8A81-6C40-E7A1-4DFD-1A8B3659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2E5E-EDC3-05D2-6A32-7CEFBB7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FB63-D579-041B-81E7-9A98CBE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551-B4C2-0D86-791A-443EEC3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78B8-DBD9-25BE-7BD2-D08DCAF0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A55D-0065-824D-D092-653D34BB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5186-44D6-35E3-8243-F5E0E66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252D-8C93-5DC0-638F-107919C8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BBF2-4BCF-45D4-98C5-412C533D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AD41-5E1E-C27D-E6D9-6565F57D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B8BF-A782-FD8D-C393-F81FB218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E227-4E31-4A04-C648-5FFB094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A7B5-91EB-1406-20D5-C7CD92C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CD7-9A8B-B4E2-8849-A7323DF4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D3E9-E7C6-6A3E-604D-24BC7CD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E6F2-CFB2-A688-5089-14F671A0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82B40-FD66-3EE2-2122-8797E928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A3B9D-0195-05D2-E110-9E6F5B0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2B0C-9E32-C730-4CD1-BC18364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3A26-F02E-7EFC-F74C-50B7A790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1FA9-5594-3B85-588D-A5A3A615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2CC1-BC34-F45A-F560-AAE1D29A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A06F4-FFA2-1CBC-B00B-F2D00706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0E1B7-0ACF-C043-19FD-EF4981D4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96D6A-40D9-55AB-3FA1-6953084F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C0850-3CEC-6C70-9E04-70502ED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76AC3-4FC3-B5FD-4485-DF8D35CA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6A86-89D9-650B-BA95-07805007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53656-F0BC-663F-00CB-C4479E2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7E19-3C33-D520-B426-4E1C507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8D95-94B7-78C6-628E-B108E39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7142-EACA-969D-FBD4-D4982299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03488-AF14-7D60-1659-3723AD1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1D79-67CD-02C4-A722-66F81DBD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BA-D1D1-4EA5-D63D-2FE7B1DB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DC83-8F82-C304-EE7B-404630F1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4CF14-6D89-5518-35A0-6007A6F9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38D-3C6B-54C5-FFD9-8772BB7A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CD5-F07D-E0E8-705C-FB048EB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C587-7E28-1A16-0B57-C5F99B3D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2EC-B8A7-3385-5E58-B7B66617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5A395-9D95-A935-D037-394133002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2D5C4-D71F-6E14-E94D-C369AF5D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715D-49D2-F8F6-940D-F8E5BCFF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58A2-6770-9027-58DD-D2C275A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7AD6-AFB6-9053-7682-5D062266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5C3F4-E03D-A71F-9FF6-52B5A026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28C4-D347-A168-2B8D-CB33EB8A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510A-1C6C-3BA5-338B-E2EF52FCD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3221-CDF2-B558-58F3-D22B831B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C93C-F185-970E-4FE9-A8781E9B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62B1C3-FEAE-2103-932B-E2ECECBB75FB}"/>
              </a:ext>
            </a:extLst>
          </p:cNvPr>
          <p:cNvSpPr/>
          <p:nvPr/>
        </p:nvSpPr>
        <p:spPr>
          <a:xfrm>
            <a:off x="1852081" y="1533155"/>
            <a:ext cx="5424256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view my résumé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EDC8BD-D7EB-828E-BAE6-44C199D40DA3}"/>
              </a:ext>
            </a:extLst>
          </p:cNvPr>
          <p:cNvSpPr/>
          <p:nvPr/>
        </p:nvSpPr>
        <p:spPr>
          <a:xfrm>
            <a:off x="693591" y="2542805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projects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3D407D-CE88-468F-DFF3-1240DB6A3CE0}"/>
              </a:ext>
            </a:extLst>
          </p:cNvPr>
          <p:cNvSpPr/>
          <p:nvPr/>
        </p:nvSpPr>
        <p:spPr>
          <a:xfrm>
            <a:off x="4564209" y="2542805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languages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F88691-CA71-9980-0D69-EDE2BE97E92A}"/>
              </a:ext>
            </a:extLst>
          </p:cNvPr>
          <p:cNvSpPr/>
          <p:nvPr/>
        </p:nvSpPr>
        <p:spPr>
          <a:xfrm>
            <a:off x="2628900" y="3636238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skills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7F1A65-57EC-78C8-E5E9-EB8F0348D72C}"/>
              </a:ext>
            </a:extLst>
          </p:cNvPr>
          <p:cNvSpPr/>
          <p:nvPr/>
        </p:nvSpPr>
        <p:spPr>
          <a:xfrm>
            <a:off x="2628900" y="4552118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7739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Love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Chua, Dylan</dc:creator>
  <cp:lastModifiedBy>Chua, Dylan</cp:lastModifiedBy>
  <cp:revision>3</cp:revision>
  <dcterms:created xsi:type="dcterms:W3CDTF">2023-03-19T00:06:27Z</dcterms:created>
  <dcterms:modified xsi:type="dcterms:W3CDTF">2023-03-19T10:25:11Z</dcterms:modified>
</cp:coreProperties>
</file>