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6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49B71-96F1-47AE-914D-7C3713517C8D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20CD6-1D98-4D4C-A84C-723D181B06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2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1089721"/>
            <a:ext cx="77292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" name="Google Shape;12;p2"/>
          <p:cNvGrpSpPr/>
          <p:nvPr/>
        </p:nvGrpSpPr>
        <p:grpSpPr>
          <a:xfrm>
            <a:off x="28550" y="2929019"/>
            <a:ext cx="9094048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6;p2"/>
          <p:cNvGrpSpPr/>
          <p:nvPr/>
        </p:nvGrpSpPr>
        <p:grpSpPr>
          <a:xfrm>
            <a:off x="28550" y="4479971"/>
            <a:ext cx="9094048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5772000"/>
            <a:ext cx="9144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553650" y="5994936"/>
            <a:ext cx="80367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oogle Shape;670;p13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04;p13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</p:spPr>
        <p:txBody>
          <a:bodyPr vert="horz" rtlCol="0"/>
          <a:lstStyle>
            <a:extLst/>
          </a:lstStyle>
          <a:p>
            <a:fld id="{5F637B2F-BAAA-432E-8F97-3F75A92A83CC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304800" y="304800"/>
            <a:ext cx="8610600" cy="78447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304800" y="1371600"/>
            <a:ext cx="85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2" name="Google Shape;117;p3"/>
          <p:cNvGrpSpPr/>
          <p:nvPr/>
        </p:nvGrpSpPr>
        <p:grpSpPr>
          <a:xfrm>
            <a:off x="28550" y="2929019"/>
            <a:ext cx="9094048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51;p3"/>
          <p:cNvGrpSpPr/>
          <p:nvPr/>
        </p:nvGrpSpPr>
        <p:grpSpPr>
          <a:xfrm>
            <a:off x="28550" y="4479971"/>
            <a:ext cx="9094048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439200"/>
            <a:ext cx="9144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2476000"/>
            <a:ext cx="58044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oogle Shape;226;p5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60;p5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536704"/>
            <a:ext cx="7686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200"/>
            <a:ext cx="41589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827893"/>
            <a:ext cx="3985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883571"/>
            <a:ext cx="39852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37;p7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71;p7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624012"/>
            <a:ext cx="37308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624012"/>
            <a:ext cx="37308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45;p8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79;p8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647831"/>
            <a:ext cx="24774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54;p9"/>
          <p:cNvGrpSpPr/>
          <p:nvPr/>
        </p:nvGrpSpPr>
        <p:grpSpPr>
          <a:xfrm>
            <a:off x="28550" y="5134087"/>
            <a:ext cx="9094048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88;p9"/>
          <p:cNvGrpSpPr/>
          <p:nvPr/>
        </p:nvGrpSpPr>
        <p:grpSpPr>
          <a:xfrm>
            <a:off x="28550" y="5814665"/>
            <a:ext cx="9094048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9144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5833"/>
            <a:ext cx="9144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535000"/>
            <a:ext cx="7686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536704"/>
            <a:ext cx="7686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5833"/>
            <a:ext cx="5574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AED956A6-0BF9-4E84-A295-1C56B3A29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Exception Handling </a:t>
            </a:r>
            <a:br>
              <a:rPr lang="en-US" sz="4400" dirty="0" smtClean="0"/>
            </a:br>
            <a:r>
              <a:rPr lang="en-US" sz="4400" dirty="0" smtClean="0"/>
              <a:t>in Python</a:t>
            </a:r>
            <a:endParaRPr lang="en-US" sz="4400" dirty="0"/>
          </a:p>
        </p:txBody>
      </p:sp>
      <p:pic>
        <p:nvPicPr>
          <p:cNvPr id="3" name="Picture 2" descr="Image result for python logo png transpar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743200"/>
            <a:ext cx="1528130" cy="1524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371600" y="4419600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Created by :- The 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Easylearn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 Academy </a:t>
            </a:r>
            <a:b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9662512857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getAge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(input("what is your age? "))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	  print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</a:t>
            </a: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except </a:t>
            </a:r>
            <a:r>
              <a:rPr lang="en-US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ValueError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 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print ("Error - ",e)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return “invalid date"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    print “program ends"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</a:t>
            </a: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getAge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print(x)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NameError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print("Variable x is not defined")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print("Something else went wrong")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use the else keyword to define a block of code to be executed if no errors were raised: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r>
              <a:rPr lang="en-US" dirty="0" smtClean="0"/>
              <a:t>In this example, the try block does not generate any error: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print("Something went wrong")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print("Nothing went wrong") 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Raising an Exceptions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Python programming, exceptions are raised when corresponding errors occur at run time, but we can forcefully raise it using the keyword raise.</a:t>
            </a:r>
          </a:p>
          <a:p>
            <a:endParaRPr lang="en-US" dirty="0" smtClean="0"/>
          </a:p>
          <a:p>
            <a:r>
              <a:rPr lang="en-US" dirty="0" smtClean="0"/>
              <a:t>We can also optionally pass in value to the exception to clarify why that exception was raised.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age =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(input("Enter the age?"))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if age&lt;18: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raise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;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else: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    print("the age is valid")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except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print("The age is not valid") 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Custom Exception / user defined exception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also allows you to create your own exceptions by deriving classes from the standard built-in exceptions.</a:t>
            </a:r>
          </a:p>
          <a:p>
            <a:endParaRPr lang="en-US" dirty="0" smtClean="0"/>
          </a:p>
          <a:p>
            <a:r>
              <a:rPr lang="en-US" dirty="0" smtClean="0"/>
              <a:t>In Python, users can define such exceptions by creating a new class. This exception class has to be derived, either directly or indirectly, from Exception class. Most of the built-in exceptions are also derived form this class.</a:t>
            </a:r>
          </a:p>
          <a:p>
            <a:endParaRPr lang="en-US" dirty="0" smtClean="0"/>
          </a:p>
          <a:p>
            <a:r>
              <a:rPr lang="en-US" dirty="0" smtClean="0"/>
              <a:t>We will learn this topic after we learn object and classes in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exception in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sz="2000" dirty="0" smtClean="0"/>
              <a:t>Exception means run time error in python program. Exception are type of error which may or may not occur during execution of program.</a:t>
            </a:r>
          </a:p>
          <a:p>
            <a:pPr algn="just"/>
            <a:r>
              <a:rPr lang="en-IN" sz="2000" dirty="0" smtClean="0"/>
              <a:t>Exception depends upon user input or environment in which program runs.</a:t>
            </a:r>
          </a:p>
          <a:p>
            <a:pPr algn="just"/>
            <a:r>
              <a:rPr lang="en-IN" sz="2000" dirty="0" smtClean="0"/>
              <a:t>program </a:t>
            </a:r>
            <a:r>
              <a:rPr lang="en-IN" sz="2000" dirty="0" smtClean="0"/>
              <a:t>will suddenly stop (which is called crash) now such situation is called exception.</a:t>
            </a:r>
          </a:p>
          <a:p>
            <a:pPr algn="just"/>
            <a:r>
              <a:rPr lang="en-IN" sz="2000" dirty="0" smtClean="0"/>
              <a:t>If any type of exception occur in program then program can not complete task for which it is developed.</a:t>
            </a:r>
          </a:p>
          <a:p>
            <a:pPr algn="just"/>
            <a:r>
              <a:rPr lang="en-IN" sz="2000" dirty="0" smtClean="0"/>
              <a:t>So must develop program in way that if exception occur in program then program should recover itself from it and try to finish given task.</a:t>
            </a:r>
          </a:p>
          <a:p>
            <a:pPr algn="just"/>
            <a:r>
              <a:rPr lang="en-US" sz="2000" dirty="0" smtClean="0"/>
              <a:t>Python has many built-in exceptions which forces your program to output an error when something in it goes wrong.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Catching Exceptions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Python, exceptions can be handled using a try statement.</a:t>
            </a:r>
          </a:p>
          <a:p>
            <a:endParaRPr lang="en-US" dirty="0" smtClean="0"/>
          </a:p>
          <a:p>
            <a:r>
              <a:rPr lang="en-US" dirty="0" smtClean="0"/>
              <a:t>A critical operation which can raise exception is placed inside the try clause and the code that handles exception is written in except clause.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It is up to us, what operations we perform once we have caught the exception. </a:t>
            </a:r>
            <a:r>
              <a:rPr lang="en-US" dirty="0" smtClean="0">
                <a:solidFill>
                  <a:srgbClr val="FFFF00"/>
                </a:solidFill>
              </a:rPr>
              <a:t>Syntax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Here is simple syntax of try....except...else blocks −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You do your operations here;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except </a:t>
            </a:r>
            <a:r>
              <a:rPr lang="en-US" dirty="0" err="1" smtClean="0">
                <a:solidFill>
                  <a:srgbClr val="FFFF00"/>
                </a:solidFill>
              </a:rPr>
              <a:t>ExceptionI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If there is </a:t>
            </a:r>
            <a:r>
              <a:rPr lang="en-US" dirty="0" err="1" smtClean="0">
                <a:solidFill>
                  <a:srgbClr val="FFFF00"/>
                </a:solidFill>
              </a:rPr>
              <a:t>ExceptionI</a:t>
            </a:r>
            <a:r>
              <a:rPr lang="en-US" dirty="0" smtClean="0">
                <a:solidFill>
                  <a:srgbClr val="FFFF00"/>
                </a:solidFill>
              </a:rPr>
              <a:t>, then execute this block.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except </a:t>
            </a:r>
            <a:r>
              <a:rPr lang="en-US" dirty="0" err="1" smtClean="0">
                <a:solidFill>
                  <a:srgbClr val="FFFF00"/>
                </a:solidFill>
              </a:rPr>
              <a:t>ExceptionII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If there is </a:t>
            </a:r>
            <a:r>
              <a:rPr lang="en-US" dirty="0" err="1" smtClean="0">
                <a:solidFill>
                  <a:srgbClr val="FFFF00"/>
                </a:solidFill>
              </a:rPr>
              <a:t>ExceptionII</a:t>
            </a:r>
            <a:r>
              <a:rPr lang="en-US" dirty="0" smtClean="0">
                <a:solidFill>
                  <a:srgbClr val="FFFF00"/>
                </a:solidFill>
              </a:rPr>
              <a:t>, then execute this block.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If there is no exception then execute this block.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534400" cy="894000"/>
          </a:xfrm>
        </p:spPr>
        <p:txBody>
          <a:bodyPr/>
          <a:lstStyle/>
          <a:p>
            <a:r>
              <a:rPr lang="en-US" dirty="0" smtClean="0"/>
              <a:t>After the except clause(s), you can include an else-clause. The code in the else-block executes if the code in the try: block does not raise an exception.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else-block is a good place for code that does not need the try: block's protection.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single try statement can have multiple except statements. This is useful when the try block contains statements that may throw different types of exceptions.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# import module sys to get the type of exception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randomList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= ['a', 0, 2]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for entry in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randomList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print("The entry is", entry)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r = 1/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(entry)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except: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print("Oops!",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sys.exc_info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()[0],"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occured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print("Next entry.")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print()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print( "Good Bye")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i="1" dirty="0" smtClean="0"/>
              <a:t>except</a:t>
            </a:r>
            <a:r>
              <a:rPr lang="en-US" sz="3200" b="1" dirty="0" smtClean="0"/>
              <a:t> Clause with No Exceptions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1503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You do your operations here;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If there is any exception, then execute this block.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If there is no exception then execute this block. 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/>
              <a:t>      You can also provide a generic except clause, which handles any exception.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kind of a </a:t>
            </a:r>
            <a:r>
              <a:rPr lang="en-US" b="1" dirty="0" smtClean="0"/>
              <a:t>try-except</a:t>
            </a:r>
            <a:r>
              <a:rPr lang="en-US" dirty="0" smtClean="0"/>
              <a:t> statement catches all the exceptions that occur.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Using this kind of try-except statement is not considered a good programming practice though, because it catches all exceptions but does not make the programmer identify the root cause of the problem that may occur.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The </a:t>
            </a:r>
            <a:r>
              <a:rPr lang="en-US" sz="2800" b="1" i="1" dirty="0" smtClean="0"/>
              <a:t>except</a:t>
            </a:r>
            <a:r>
              <a:rPr lang="en-US" sz="2800" b="1" dirty="0" smtClean="0"/>
              <a:t> Clause with Multiple Exceptions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you can also use the same except statement to handle multiple exceptions as follows −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You do your operations here;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except(Exception1[, Exception2[,...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ExceptionN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]]]):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If there is any exception from the given exception list,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then execute this block.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If there is no exception then execute this block. 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The try-finally Clause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use a finally: block along with a try: block. The finally block is a place to put any code that must execute, whether the try-block raised an exception or not. The syntax of the try-finally statement is this −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You do your operations here;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Due to any exception, this may be skipped.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finally: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This would always be executed.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......................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print(x)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except: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print("Something went wrong")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finally: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print("The 'try except' is finished") </a:t>
            </a:r>
            <a:endParaRPr lang="en-US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1571</TotalTime>
  <Words>984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python</vt:lpstr>
      <vt:lpstr>Exception Handling  in Python</vt:lpstr>
      <vt:lpstr>What is exception in python </vt:lpstr>
      <vt:lpstr>Catching Exceptions in Python</vt:lpstr>
      <vt:lpstr>Important points</vt:lpstr>
      <vt:lpstr>Example </vt:lpstr>
      <vt:lpstr>The except Clause with No Exceptions </vt:lpstr>
      <vt:lpstr>The except Clause with Multiple Exceptions</vt:lpstr>
      <vt:lpstr>The try-finally Clause</vt:lpstr>
      <vt:lpstr>Example 1</vt:lpstr>
      <vt:lpstr>Example 2</vt:lpstr>
      <vt:lpstr>Example 3</vt:lpstr>
      <vt:lpstr>Else</vt:lpstr>
      <vt:lpstr>Raising an Exceptions</vt:lpstr>
      <vt:lpstr>Custom Exception / user defined exception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Easylearn</dc:creator>
  <cp:lastModifiedBy>DELL</cp:lastModifiedBy>
  <cp:revision>111</cp:revision>
  <dcterms:created xsi:type="dcterms:W3CDTF">2019-02-12T11:47:46Z</dcterms:created>
  <dcterms:modified xsi:type="dcterms:W3CDTF">2023-12-19T04:55:52Z</dcterms:modified>
</cp:coreProperties>
</file>