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9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6281"/>
  </p:normalViewPr>
  <p:slideViewPr>
    <p:cSldViewPr snapToGrid="0" snapToObjects="1">
      <p:cViewPr varScale="1">
        <p:scale>
          <a:sx n="115" d="100"/>
          <a:sy n="115" d="100"/>
        </p:scale>
        <p:origin x="232" y="22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1032-6CCB-9143-B94C-47CCB72E6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38098-C54E-3F4B-B9CE-C785C2E91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9ED98-6DC9-E54E-9E70-544A6475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3098-B52A-C141-B930-3B44F3A952C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5EF76-F204-EF40-ADAC-CFBA5FB3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CB085-354C-5748-9D7B-E74A3CC3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CF93-ADF4-A244-B20D-AD7FFD4A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1A01-0923-3B43-BE74-4D4B961D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998F2-DD5B-B048-92F0-FF8023663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54CCE-DC04-7348-9F4E-BD301D16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3098-B52A-C141-B930-3B44F3A952C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AFAB2-3801-3B43-9E78-9F3B554C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28F-7F01-3148-AE9F-7F7948FB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CF93-ADF4-A244-B20D-AD7FFD4A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0841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14146-96EB-6F46-B81D-117F4C925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C986C-678F-354D-9C1D-4A1559E05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1EC12-BE9A-F54A-BDF3-343383F5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3098-B52A-C141-B930-3B44F3A952C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78D44-F986-9B4F-AF52-844E9A18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8061D-B9DC-EA4A-8D8C-9C9FE0F6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CF93-ADF4-A244-B20D-AD7FFD4A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1194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5ABE-E6E4-F241-BFFA-68EC8BFB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FC7C5-9156-E44E-82B2-18C0053A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353CA-E80A-904B-83D0-6FE88869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3098-B52A-C141-B930-3B44F3A952C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06584-7B8C-004A-AE36-2F0FE6D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F0173-30C0-4843-B5EF-5C21810D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CF93-ADF4-A244-B20D-AD7FFD4A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4810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7F29-B4F1-7C4E-9E55-553D10FB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71634-FA0A-4B46-8ABC-789CB991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EB601-0933-8540-90A2-9B5F0FCE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3098-B52A-C141-B930-3B44F3A952C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C4D9-369D-4149-B1A4-FAEED20A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A7C4-86DB-384D-B311-50124626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CF93-ADF4-A244-B20D-AD7FFD4A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643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1D55-E0B1-5346-9996-4FF7F081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6160A-19BA-0B4C-8E89-A5CAFF75F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0D3FE-8309-B24E-93D1-08BD98A66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94A16-DE1A-1B45-9B58-3B3977F3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3098-B52A-C141-B930-3B44F3A952C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46B52-CD75-2142-A103-2F5414C0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46756-EFD9-F140-987B-13FEF23B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CF93-ADF4-A244-B20D-AD7FFD4A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584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A01E-7E7D-6840-BAE5-013B59EE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9E844-B559-094A-9CC0-BE433956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8629F-5937-BF4A-A0CD-41555C43E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F341-7A39-E44A-A800-1DDB6A21D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8C386-C0E8-EC4C-9014-8250E0C89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46C67-3B2C-3D4B-8CC5-B5298630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3098-B52A-C141-B930-3B44F3A952C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7523E-71AF-7545-9890-27FBCC79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05BA0-A446-A941-90E2-5E039303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CF93-ADF4-A244-B20D-AD7FFD4A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995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F040-EC25-C948-AEFB-9F466F4E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ACB64-045E-7D49-B6F7-2698673C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3098-B52A-C141-B930-3B44F3A952C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3F783-0C9C-A140-A4F5-8FE5F41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00D05-F50C-064E-BCD9-2856F605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CF93-ADF4-A244-B20D-AD7FFD4A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4863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E9917-4197-3D46-91BC-8FD59DB4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3098-B52A-C141-B930-3B44F3A952C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07951-C0C2-AB4E-97CB-42906FE6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22EED-1493-B649-AD26-D1ADD404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CF93-ADF4-A244-B20D-AD7FFD4A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1833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5CCF-8C49-D846-9A62-7B0E51FE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54FD-188E-954F-8FFC-203C39531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9A2C-6761-7740-809F-2520F0B91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0BC63-0BFF-1646-BB01-71A4D28B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3098-B52A-C141-B930-3B44F3A952C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BEF0A-107B-8746-9E86-0EBE10D1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1F53C-1951-2B40-AEBA-2E41B491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CF93-ADF4-A244-B20D-AD7FFD4A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762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1F7A-0666-7E4F-A337-17ADC87D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F020E-2D71-194C-B94C-1D2C4D71B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A94BC-B889-324A-AF37-BDA8B6123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9378C-B465-7C4B-8636-F806E730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3098-B52A-C141-B930-3B44F3A952C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84BEE-D034-CC47-AA97-FA14363D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24E81-BC48-564E-8C55-EC5C0F7B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CF93-ADF4-A244-B20D-AD7FFD4A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0194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98D04-847E-D64C-A2B9-000F31BE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7D4F-ACF1-B54E-A472-96CD754DB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75E94-5017-1048-B8ED-8C70C8623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3098-B52A-C141-B930-3B44F3A952CF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91CE4-C91F-DE46-B1D4-072627F10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2FCB-ED7F-FB47-9E9B-E274A2C1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DCF93-ADF4-A244-B20D-AD7FFD4A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8C26A228-20BC-5841-93D4-FA782D241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39" y="3027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8D429-9DEB-E44D-B12C-7F239C301E1B}"/>
              </a:ext>
            </a:extLst>
          </p:cNvPr>
          <p:cNvSpPr txBox="1"/>
          <p:nvPr/>
        </p:nvSpPr>
        <p:spPr>
          <a:xfrm>
            <a:off x="990182" y="302709"/>
            <a:ext cx="877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Prioritization Matrix: Potential Competencies to Develop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EB2346-59C1-2B4E-B720-197E0781A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457226"/>
              </p:ext>
            </p:extLst>
          </p:nvPr>
        </p:nvGraphicFramePr>
        <p:xfrm>
          <a:off x="1079392" y="1078493"/>
          <a:ext cx="10194491" cy="5357600"/>
        </p:xfrm>
        <a:graphic>
          <a:graphicData uri="http://schemas.openxmlformats.org/drawingml/2006/table">
            <a:tbl>
              <a:tblPr/>
              <a:tblGrid>
                <a:gridCol w="370267">
                  <a:extLst>
                    <a:ext uri="{9D8B030D-6E8A-4147-A177-3AD203B41FA5}">
                      <a16:colId xmlns:a16="http://schemas.microsoft.com/office/drawing/2014/main" val="3759029303"/>
                    </a:ext>
                  </a:extLst>
                </a:gridCol>
                <a:gridCol w="512956">
                  <a:extLst>
                    <a:ext uri="{9D8B030D-6E8A-4147-A177-3AD203B41FA5}">
                      <a16:colId xmlns:a16="http://schemas.microsoft.com/office/drawing/2014/main" val="2111607597"/>
                    </a:ext>
                  </a:extLst>
                </a:gridCol>
                <a:gridCol w="3103756">
                  <a:extLst>
                    <a:ext uri="{9D8B030D-6E8A-4147-A177-3AD203B41FA5}">
                      <a16:colId xmlns:a16="http://schemas.microsoft.com/office/drawing/2014/main" val="2418808256"/>
                    </a:ext>
                  </a:extLst>
                </a:gridCol>
                <a:gridCol w="3103756">
                  <a:extLst>
                    <a:ext uri="{9D8B030D-6E8A-4147-A177-3AD203B41FA5}">
                      <a16:colId xmlns:a16="http://schemas.microsoft.com/office/drawing/2014/main" val="379187760"/>
                    </a:ext>
                  </a:extLst>
                </a:gridCol>
                <a:gridCol w="3103756">
                  <a:extLst>
                    <a:ext uri="{9D8B030D-6E8A-4147-A177-3AD203B41FA5}">
                      <a16:colId xmlns:a16="http://schemas.microsoft.com/office/drawing/2014/main" val="3006749188"/>
                    </a:ext>
                  </a:extLst>
                </a:gridCol>
              </a:tblGrid>
              <a:tr h="1500505">
                <a:tc rowSpan="5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Importance</a:t>
                      </a:r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to </a:t>
                      </a:r>
                      <a:r>
                        <a:rPr lang="es-E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Adding</a:t>
                      </a:r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E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E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Today</a:t>
                      </a:r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dirty="0">
                        <a:effectLst/>
                      </a:endParaRPr>
                    </a:p>
                  </a:txBody>
                  <a:tcPr marL="45032" marR="45032" marT="45032" marB="45032" vert="vert27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s-ES" sz="1400" dirty="0">
                          <a:effectLst/>
                        </a:rPr>
                      </a:br>
                      <a:br>
                        <a:rPr lang="es-ES" sz="1400" dirty="0">
                          <a:effectLst/>
                        </a:rPr>
                      </a:br>
                      <a:br>
                        <a:rPr lang="es-ES" sz="1400" dirty="0">
                          <a:effectLst/>
                        </a:rPr>
                      </a:br>
                      <a:r>
                        <a:rPr lang="es-E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High </a:t>
                      </a:r>
                      <a:endParaRPr lang="es-E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s-ES" sz="1400" dirty="0">
                          <a:effectLst/>
                        </a:rPr>
                      </a:br>
                      <a:br>
                        <a:rPr lang="es-ES" sz="1400" dirty="0">
                          <a:effectLst/>
                        </a:rPr>
                      </a:br>
                      <a:br>
                        <a:rPr lang="es-ES" sz="1400" dirty="0">
                          <a:effectLst/>
                        </a:rPr>
                      </a:br>
                      <a:br>
                        <a:rPr lang="es-ES" sz="1400" dirty="0">
                          <a:effectLst/>
                        </a:rPr>
                      </a:br>
                      <a:endParaRPr lang="es-E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s-ES" sz="1400" dirty="0">
                          <a:effectLst/>
                        </a:rPr>
                      </a:br>
                      <a:r>
                        <a:rPr lang="es-E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Med</a:t>
                      </a:r>
                      <a:endParaRPr lang="es-E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s-ES" sz="1400" dirty="0">
                          <a:effectLst/>
                        </a:rPr>
                      </a:br>
                      <a:br>
                        <a:rPr lang="es-ES" sz="1400" dirty="0">
                          <a:effectLst/>
                        </a:rPr>
                      </a:br>
                      <a:br>
                        <a:rPr lang="es-ES" sz="1400" dirty="0">
                          <a:effectLst/>
                        </a:rPr>
                      </a:br>
                      <a:br>
                        <a:rPr lang="es-ES" sz="1400" dirty="0">
                          <a:effectLst/>
                        </a:rPr>
                      </a:br>
                      <a:br>
                        <a:rPr lang="es-ES" sz="1400" dirty="0">
                          <a:effectLst/>
                        </a:rPr>
                      </a:br>
                      <a:endParaRPr lang="es-E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s-ES" sz="1400" dirty="0">
                          <a:effectLst/>
                        </a:rPr>
                      </a:br>
                      <a:r>
                        <a:rPr lang="es-E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  <a:r>
                        <a:rPr lang="es-E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dirty="0">
                        <a:effectLst/>
                      </a:endParaRPr>
                    </a:p>
                  </a:txBody>
                  <a:tcPr marL="45032" marR="45032" marT="45032" marB="4503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s-ES" sz="1400" dirty="0">
                        <a:effectLst/>
                      </a:endParaRPr>
                    </a:p>
                  </a:txBody>
                  <a:tcPr marL="45032" marR="45032" marT="45032" marB="4503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ES" sz="1400" dirty="0">
                        <a:effectLst/>
                      </a:endParaRPr>
                    </a:p>
                    <a:p>
                      <a:pPr fontAlgn="t"/>
                      <a:br>
                        <a:rPr lang="es-ES" sz="1400" dirty="0">
                          <a:effectLst/>
                        </a:rPr>
                      </a:br>
                      <a:br>
                        <a:rPr lang="es-ES" sz="1400" dirty="0">
                          <a:effectLst/>
                        </a:rPr>
                      </a:br>
                      <a:br>
                        <a:rPr lang="es-ES" sz="1400" dirty="0">
                          <a:effectLst/>
                        </a:rPr>
                      </a:br>
                      <a:br>
                        <a:rPr lang="es-ES" sz="1400" dirty="0">
                          <a:effectLst/>
                        </a:rPr>
                      </a:br>
                      <a:br>
                        <a:rPr lang="es-ES" sz="1400" dirty="0">
                          <a:effectLst/>
                        </a:rPr>
                      </a:br>
                      <a:endParaRPr lang="es-ES" sz="1400" dirty="0">
                        <a:effectLst/>
                      </a:endParaRPr>
                    </a:p>
                  </a:txBody>
                  <a:tcPr marL="45032" marR="45032" marT="45032" marB="4503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400" dirty="0">
                        <a:effectLst/>
                      </a:endParaRPr>
                    </a:p>
                  </a:txBody>
                  <a:tcPr marL="45032" marR="45032" marT="45032" marB="4503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429214"/>
                  </a:ext>
                </a:extLst>
              </a:tr>
              <a:tr h="1500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s-ES" sz="1400" dirty="0">
                        <a:effectLst/>
                      </a:endParaRPr>
                    </a:p>
                    <a:p>
                      <a:pPr fontAlgn="t"/>
                      <a:br>
                        <a:rPr lang="es-ES" sz="1400" dirty="0">
                          <a:effectLst/>
                        </a:rPr>
                      </a:br>
                      <a:br>
                        <a:rPr lang="es-ES" sz="1400" dirty="0">
                          <a:effectLst/>
                        </a:rPr>
                      </a:br>
                      <a:br>
                        <a:rPr lang="es-ES" sz="1400" dirty="0">
                          <a:effectLst/>
                        </a:rPr>
                      </a:br>
                      <a:br>
                        <a:rPr lang="es-ES" sz="1400" dirty="0">
                          <a:effectLst/>
                        </a:rPr>
                      </a:br>
                      <a:br>
                        <a:rPr lang="es-ES" sz="1400" dirty="0">
                          <a:effectLst/>
                        </a:rPr>
                      </a:br>
                      <a:endParaRPr lang="es-ES" sz="1400" dirty="0">
                        <a:effectLst/>
                      </a:endParaRPr>
                    </a:p>
                  </a:txBody>
                  <a:tcPr marL="45032" marR="45032" marT="45032" marB="4503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s-ES" sz="1400" dirty="0">
                        <a:effectLst/>
                      </a:endParaRPr>
                    </a:p>
                  </a:txBody>
                  <a:tcPr marL="45032" marR="45032" marT="45032" marB="4503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s-ES" sz="1400" dirty="0">
                        <a:effectLst/>
                      </a:endParaRPr>
                    </a:p>
                  </a:txBody>
                  <a:tcPr marL="45032" marR="45032" marT="45032" marB="4503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043001"/>
                  </a:ext>
                </a:extLst>
              </a:tr>
              <a:tr h="1500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s-ES" sz="1400">
                        <a:effectLst/>
                      </a:endParaRPr>
                    </a:p>
                  </a:txBody>
                  <a:tcPr marL="45032" marR="45032" marT="45032" marB="4503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s-ES" sz="1400">
                        <a:effectLst/>
                      </a:endParaRPr>
                    </a:p>
                    <a:p>
                      <a:pPr fontAlgn="t"/>
                      <a:br>
                        <a:rPr lang="es-ES" sz="1400">
                          <a:effectLst/>
                        </a:rPr>
                      </a:br>
                      <a:br>
                        <a:rPr lang="es-ES" sz="1400">
                          <a:effectLst/>
                        </a:rPr>
                      </a:br>
                      <a:br>
                        <a:rPr lang="es-ES" sz="1400">
                          <a:effectLst/>
                        </a:rPr>
                      </a:br>
                      <a:br>
                        <a:rPr lang="es-ES" sz="1400">
                          <a:effectLst/>
                        </a:rPr>
                      </a:br>
                      <a:br>
                        <a:rPr lang="es-ES" sz="1400">
                          <a:effectLst/>
                        </a:rPr>
                      </a:br>
                      <a:endParaRPr lang="es-ES" sz="1400">
                        <a:effectLst/>
                      </a:endParaRPr>
                    </a:p>
                  </a:txBody>
                  <a:tcPr marL="45032" marR="45032" marT="45032" marB="4503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s-ES" sz="1400" dirty="0">
                        <a:effectLst/>
                      </a:endParaRPr>
                    </a:p>
                  </a:txBody>
                  <a:tcPr marL="45032" marR="45032" marT="45032" marB="4503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428001"/>
                  </a:ext>
                </a:extLst>
              </a:tr>
              <a:tr h="2319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  <a:endParaRPr lang="es-ES" sz="1400" dirty="0">
                        <a:effectLst/>
                      </a:endParaRPr>
                    </a:p>
                  </a:txBody>
                  <a:tcPr marL="45032" marR="45032" marT="45032" marB="4503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s-ES" sz="1400" dirty="0">
                        <a:effectLst/>
                      </a:endParaRPr>
                    </a:p>
                  </a:txBody>
                  <a:tcPr marL="45032" marR="45032" marT="45032" marB="4503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  <a:endParaRPr lang="es-ES" sz="1400" dirty="0">
                        <a:effectLst/>
                      </a:endParaRPr>
                    </a:p>
                  </a:txBody>
                  <a:tcPr marL="45032" marR="45032" marT="45032" marB="4503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254012"/>
                  </a:ext>
                </a:extLst>
              </a:tr>
              <a:tr h="2319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Importance</a:t>
                      </a:r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to </a:t>
                      </a:r>
                      <a:r>
                        <a:rPr lang="es-E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the</a:t>
                      </a:r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E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Next</a:t>
                      </a:r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E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(s) </a:t>
                      </a:r>
                      <a:r>
                        <a:rPr lang="es-E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on</a:t>
                      </a:r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E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my</a:t>
                      </a:r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E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Career</a:t>
                      </a:r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Plan </a:t>
                      </a:r>
                      <a:endParaRPr lang="es-ES" sz="1400" dirty="0">
                        <a:effectLst/>
                      </a:endParaRPr>
                    </a:p>
                  </a:txBody>
                  <a:tcPr marL="45032" marR="45032" marT="45032" marB="4503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6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83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510E3D-DFFF-904B-9EE9-725546F49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31083"/>
              </p:ext>
            </p:extLst>
          </p:nvPr>
        </p:nvGraphicFramePr>
        <p:xfrm>
          <a:off x="990182" y="915304"/>
          <a:ext cx="10272549" cy="4946684"/>
        </p:xfrm>
        <a:graphic>
          <a:graphicData uri="http://schemas.openxmlformats.org/drawingml/2006/table">
            <a:tbl>
              <a:tblPr/>
              <a:tblGrid>
                <a:gridCol w="1708413">
                  <a:extLst>
                    <a:ext uri="{9D8B030D-6E8A-4147-A177-3AD203B41FA5}">
                      <a16:colId xmlns:a16="http://schemas.microsoft.com/office/drawing/2014/main" val="109511997"/>
                    </a:ext>
                  </a:extLst>
                </a:gridCol>
                <a:gridCol w="3109574">
                  <a:extLst>
                    <a:ext uri="{9D8B030D-6E8A-4147-A177-3AD203B41FA5}">
                      <a16:colId xmlns:a16="http://schemas.microsoft.com/office/drawing/2014/main" val="3115899004"/>
                    </a:ext>
                  </a:extLst>
                </a:gridCol>
                <a:gridCol w="3544841">
                  <a:extLst>
                    <a:ext uri="{9D8B030D-6E8A-4147-A177-3AD203B41FA5}">
                      <a16:colId xmlns:a16="http://schemas.microsoft.com/office/drawing/2014/main" val="1233003770"/>
                    </a:ext>
                  </a:extLst>
                </a:gridCol>
                <a:gridCol w="1909721">
                  <a:extLst>
                    <a:ext uri="{9D8B030D-6E8A-4147-A177-3AD203B41FA5}">
                      <a16:colId xmlns:a16="http://schemas.microsoft.com/office/drawing/2014/main" val="2772169060"/>
                    </a:ext>
                  </a:extLst>
                </a:gridCol>
              </a:tblGrid>
              <a:tr h="1318021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From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dirty="0">
                        <a:effectLst/>
                      </a:endParaRPr>
                    </a:p>
                    <a:p>
                      <a:pPr fontAlgn="t"/>
                      <a:br>
                        <a:rPr lang="es-ES" sz="1400" dirty="0">
                          <a:effectLst/>
                        </a:rPr>
                      </a:br>
                      <a:br>
                        <a:rPr lang="es-ES" sz="1400" dirty="0">
                          <a:effectLst/>
                        </a:rPr>
                      </a:br>
                      <a:br>
                        <a:rPr lang="es-ES" sz="1400" dirty="0">
                          <a:effectLst/>
                        </a:rPr>
                      </a:br>
                      <a:endParaRPr lang="es-ES" sz="1400" dirty="0">
                        <a:effectLst/>
                      </a:endParaRPr>
                    </a:p>
                  </a:txBody>
                  <a:tcPr marL="51382" marR="51382" marT="51382" marB="5138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To:</a:t>
                      </a:r>
                      <a:endParaRPr lang="es-E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>
                        <a:effectLst/>
                      </a:endParaRPr>
                    </a:p>
                  </a:txBody>
                  <a:tcPr marL="51382" marR="51382" marT="51382" marB="5138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9666"/>
                  </a:ext>
                </a:extLst>
              </a:tr>
              <a:tr h="293772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 </a:t>
                      </a:r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Skill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(s): </a:t>
                      </a:r>
                      <a:endParaRPr lang="es-ES" sz="1400" dirty="0">
                        <a:effectLst/>
                      </a:endParaRPr>
                    </a:p>
                  </a:txBody>
                  <a:tcPr marL="51382" marR="51382" marT="51382" marB="5138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515616"/>
                  </a:ext>
                </a:extLst>
              </a:tr>
              <a:tr h="381079">
                <a:tc>
                  <a:txBody>
                    <a:bodyPr/>
                    <a:lstStyle/>
                    <a:p>
                      <a:pPr fontAlgn="t"/>
                      <a:r>
                        <a:rPr lang="es-ES" sz="1400">
                          <a:effectLst/>
                        </a:rPr>
                        <a:t> </a:t>
                      </a:r>
                    </a:p>
                  </a:txBody>
                  <a:tcPr marL="51382" marR="51382" marT="51382" marB="5138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8600" indent="-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Actions</a:t>
                      </a:r>
                      <a:endParaRPr lang="es-ES" sz="1400" dirty="0">
                        <a:effectLst/>
                      </a:endParaRPr>
                    </a:p>
                  </a:txBody>
                  <a:tcPr marL="51382" marR="51382" marT="51382" marB="5138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Due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1400" dirty="0">
                        <a:effectLst/>
                      </a:endParaRPr>
                    </a:p>
                  </a:txBody>
                  <a:tcPr marL="51382" marR="51382" marT="51382" marB="5138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295985"/>
                  </a:ext>
                </a:extLst>
              </a:tr>
              <a:tr h="13849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Experiences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(70%)</a:t>
                      </a:r>
                      <a:endParaRPr lang="es-ES" sz="1400" dirty="0">
                        <a:effectLst/>
                      </a:endParaRPr>
                    </a:p>
                  </a:txBody>
                  <a:tcPr marL="51382" marR="51382" marT="51382" marB="51382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51382" marR="51382" marT="51382" marB="5138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dirty="0">
                          <a:effectLst/>
                        </a:rPr>
                        <a:t> </a:t>
                      </a:r>
                    </a:p>
                  </a:txBody>
                  <a:tcPr marL="51382" marR="51382" marT="51382" marB="5138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610115"/>
                  </a:ext>
                </a:extLst>
              </a:tr>
              <a:tr h="8036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Others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(20%)</a:t>
                      </a:r>
                      <a:endParaRPr lang="es-ES" sz="1400" dirty="0">
                        <a:effectLst/>
                      </a:endParaRPr>
                    </a:p>
                  </a:txBody>
                  <a:tcPr marL="51382" marR="51382" marT="51382" marB="51382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b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382" marR="51382" marT="51382" marB="5138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dirty="0">
                          <a:effectLst/>
                        </a:rPr>
                        <a:t> </a:t>
                      </a:r>
                    </a:p>
                  </a:txBody>
                  <a:tcPr marL="51382" marR="51382" marT="51382" marB="5138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070685"/>
                  </a:ext>
                </a:extLst>
              </a:tr>
              <a:tr h="633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Courses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&amp;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sources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(10%)</a:t>
                      </a:r>
                      <a:endParaRPr lang="es-ES" sz="1400" dirty="0">
                        <a:effectLst/>
                      </a:endParaRPr>
                    </a:p>
                  </a:txBody>
                  <a:tcPr marL="51382" marR="51382" marT="51382" marB="51382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b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382" marR="51382" marT="51382" marB="5138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dirty="0">
                          <a:effectLst/>
                        </a:rPr>
                        <a:t> </a:t>
                      </a:r>
                    </a:p>
                  </a:txBody>
                  <a:tcPr marL="51382" marR="51382" marT="51382" marB="51382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67142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C26A228-20BC-5841-93D4-FA782D241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39" y="3027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8D429-9DEB-E44D-B12C-7F239C301E1B}"/>
              </a:ext>
            </a:extLst>
          </p:cNvPr>
          <p:cNvSpPr txBox="1"/>
          <p:nvPr/>
        </p:nvSpPr>
        <p:spPr>
          <a:xfrm>
            <a:off x="990183" y="302709"/>
            <a:ext cx="287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Development Plan Template</a:t>
            </a:r>
          </a:p>
        </p:txBody>
      </p:sp>
    </p:spTree>
    <p:extLst>
      <p:ext uri="{BB962C8B-B14F-4D97-AF65-F5344CB8AC3E}">
        <p14:creationId xmlns:p14="http://schemas.microsoft.com/office/powerpoint/2010/main" val="286405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Sergey Gorbatov</dc:creator>
  <cp:lastModifiedBy/>
  <cp:revision>1</cp:revision>
  <dcterms:created xsi:type="dcterms:W3CDTF">2023-12-11T11:03:24Z</dcterms:created>
  <dcterms:modified xsi:type="dcterms:W3CDTF">2023-12-11T11:11:28Z</dcterms:modified>
</cp:coreProperties>
</file>