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C69EB-9541-432D-A052-C22D9E030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300BE4B-D6BC-435C-9298-5FE30DF49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38069-5FF9-4F94-871D-F47CF2AD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CEC977-E12D-4940-8331-7DE65F8D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6C64B4-C807-40CA-B449-C341FA54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9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B1CBE-78EE-404D-A300-58AF5EE6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764732-F27C-4837-B9F8-AEB1DE982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B4DD1-67BA-4C7B-963B-41E034CA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A31864-5A3D-4058-8E47-0E22A42D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A2277-C9B5-4A4E-8A9D-A8FECBB0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1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A05FAC-CC34-41F1-8372-94D184D91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092892-49FC-4C55-BAC4-C040B5A8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4C82C-BDBD-4845-BD2C-E6FFEBA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070A38-25B6-4EEE-AB0A-C7BD35C8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AECA0D-5DDE-41C6-8A77-273E4779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85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13BA5-9A72-40CF-9D49-52CBB294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8932BF-B312-48C0-A5E9-668E8E21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3F8DD-788D-48BF-91B4-7160D3B7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627E2D-C6F4-4827-ABE8-49C63790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F2573-BDB1-40D1-9B3A-AE693B70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5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020E2-EC03-466C-AB65-943B004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F8888C-0CCC-4F7B-998D-9A3474D11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0FF89-ECED-4936-B4D3-A10F2D82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1F26F-C1DE-45DB-A087-212754E7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46A23-D2D4-4958-9012-87718D18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34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0F0BA-4B8E-4755-973E-7F801507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F2002-9257-426B-A110-745C425ED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EC8FE2-1429-4743-9023-C4A58EA4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E3E05C-AB29-490B-A414-05A2B0F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027C36-4C7F-4EFC-B8FB-4008EE6E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C3D1FF-64F5-42E8-BB3E-083E9D80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59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09D6F-46F6-4404-9A8F-A6BA3F33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F9BBBF-CCA1-480C-A926-BF401459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730D31-4EE6-4413-A120-A25D2B717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95A859-E26E-4714-A6EE-A2D7677E8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2CC063-3741-4C1D-A3F6-396162E6A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6BDBA9-B0F2-4EE2-A108-478DA49E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D4012B-142A-4D9B-B12C-0FC5A460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2D4F3C-6EAA-4BD9-80AE-40A663BB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6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5EF7C-C589-460D-9530-B76479F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CED5F5-983C-4DB8-A3A4-53A1598D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0FF2DF-7656-4689-A9AA-A86AD76A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3FF037-2139-423D-B1A5-9F7C2C30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2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679106-462E-43DD-A48A-5F8BEA81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98F86F-85C6-4D00-A180-438E9F19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AA5DFE-6862-4755-841A-ECBB2079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3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83B14F-537B-4804-8E35-AF7D847D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7FA07-7604-4A16-AFB0-15552909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941A8-5421-465A-A027-1E5E55B67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C2B2E9-574F-479C-8B34-66B45BCC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50945D-B859-4848-9FD4-71EF2014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AAFC4-1DCF-47AE-A8E9-2415D3C6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5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C4E-7774-44C8-94C1-DA1DF0BC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C03BD6-9CEF-4A13-8735-C308FA1AD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E39B69-8A8D-4DBF-9246-A08C8DB2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EEB12C-E627-4869-81D0-04E33081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FA3770-64F9-4D9A-AC20-18BF495D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A3D319-AB0A-41E6-9FAC-992B6AC9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61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B04D21-657C-41D0-86E7-52F28A50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A51FF0-649B-49E0-B72B-EF27639C6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88C40-E3EA-4AB5-A2BD-25234868D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76B5-2491-4B48-A629-FD5834DDD042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8E9E2-961F-4A0E-BF55-DAF182E1A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C162A-7333-4F33-AAE6-E3DD78D9F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CE2E-95E6-49B8-9D76-F0874A94F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39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BC4853F-A61B-48ED-A248-8EC806643795}"/>
              </a:ext>
            </a:extLst>
          </p:cNvPr>
          <p:cNvSpPr/>
          <p:nvPr/>
        </p:nvSpPr>
        <p:spPr>
          <a:xfrm>
            <a:off x="4408602" y="1741602"/>
            <a:ext cx="3482330" cy="3482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dobe Garamond Pro" panose="02020502060506020403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18488D-E9F8-4ADC-B48E-7F25377E3E4E}"/>
              </a:ext>
            </a:extLst>
          </p:cNvPr>
          <p:cNvSpPr txBox="1"/>
          <p:nvPr/>
        </p:nvSpPr>
        <p:spPr>
          <a:xfrm>
            <a:off x="4404650" y="2065866"/>
            <a:ext cx="3486281" cy="3056467"/>
          </a:xfrm>
          <a:custGeom>
            <a:avLst/>
            <a:gdLst>
              <a:gd name="connsiteX0" fmla="*/ 581519 w 787812"/>
              <a:gd name="connsiteY0" fmla="*/ 0 h 1510947"/>
              <a:gd name="connsiteX1" fmla="*/ 726503 w 787812"/>
              <a:gd name="connsiteY1" fmla="*/ 34643 h 1510947"/>
              <a:gd name="connsiteX2" fmla="*/ 787812 w 787812"/>
              <a:gd name="connsiteY2" fmla="*/ 126058 h 1510947"/>
              <a:gd name="connsiteX3" fmla="*/ 762815 w 787812"/>
              <a:gd name="connsiteY3" fmla="*/ 179760 h 1510947"/>
              <a:gd name="connsiteX4" fmla="*/ 707821 w 787812"/>
              <a:gd name="connsiteY4" fmla="*/ 201873 h 1510947"/>
              <a:gd name="connsiteX5" fmla="*/ 679403 w 787812"/>
              <a:gd name="connsiteY5" fmla="*/ 195555 h 1510947"/>
              <a:gd name="connsiteX6" fmla="*/ 657300 w 787812"/>
              <a:gd name="connsiteY6" fmla="*/ 176601 h 1510947"/>
              <a:gd name="connsiteX7" fmla="*/ 584150 w 787812"/>
              <a:gd name="connsiteY7" fmla="*/ 112895 h 1510947"/>
              <a:gd name="connsiteX8" fmla="*/ 488898 w 787812"/>
              <a:gd name="connsiteY8" fmla="*/ 83938 h 1510947"/>
              <a:gd name="connsiteX9" fmla="*/ 401540 w 787812"/>
              <a:gd name="connsiteY9" fmla="*/ 113422 h 1510947"/>
              <a:gd name="connsiteX10" fmla="*/ 339441 w 787812"/>
              <a:gd name="connsiteY10" fmla="*/ 199767 h 1510947"/>
              <a:gd name="connsiteX11" fmla="*/ 302077 w 787812"/>
              <a:gd name="connsiteY11" fmla="*/ 374561 h 1510947"/>
              <a:gd name="connsiteX12" fmla="*/ 293131 w 787812"/>
              <a:gd name="connsiteY12" fmla="*/ 555673 h 1510947"/>
              <a:gd name="connsiteX13" fmla="*/ 293131 w 787812"/>
              <a:gd name="connsiteY13" fmla="*/ 616746 h 1510947"/>
              <a:gd name="connsiteX14" fmla="*/ 297604 w 787812"/>
              <a:gd name="connsiteY14" fmla="*/ 667552 h 1510947"/>
              <a:gd name="connsiteX15" fmla="*/ 328916 w 787812"/>
              <a:gd name="connsiteY15" fmla="*/ 675713 h 1510947"/>
              <a:gd name="connsiteX16" fmla="*/ 568889 w 787812"/>
              <a:gd name="connsiteY16" fmla="*/ 683650 h 1510947"/>
              <a:gd name="connsiteX17" fmla="*/ 578888 w 787812"/>
              <a:gd name="connsiteY17" fmla="*/ 724509 h 1510947"/>
              <a:gd name="connsiteX18" fmla="*/ 554154 w 787812"/>
              <a:gd name="connsiteY18" fmla="*/ 763861 h 1510947"/>
              <a:gd name="connsiteX19" fmla="*/ 328916 w 787812"/>
              <a:gd name="connsiteY19" fmla="*/ 763861 h 1510947"/>
              <a:gd name="connsiteX20" fmla="*/ 297604 w 787812"/>
              <a:gd name="connsiteY20" fmla="*/ 773062 h 1510947"/>
              <a:gd name="connsiteX21" fmla="*/ 293131 w 787812"/>
              <a:gd name="connsiteY21" fmla="*/ 824853 h 1510947"/>
              <a:gd name="connsiteX22" fmla="*/ 293131 w 787812"/>
              <a:gd name="connsiteY22" fmla="*/ 1268634 h 1510947"/>
              <a:gd name="connsiteX23" fmla="*/ 304708 w 787812"/>
              <a:gd name="connsiteY23" fmla="*/ 1414545 h 1510947"/>
              <a:gd name="connsiteX24" fmla="*/ 373122 w 787812"/>
              <a:gd name="connsiteY24" fmla="*/ 1451615 h 1510947"/>
              <a:gd name="connsiteX25" fmla="*/ 448903 w 787812"/>
              <a:gd name="connsiteY25" fmla="*/ 1457949 h 1510947"/>
              <a:gd name="connsiteX26" fmla="*/ 457849 w 787812"/>
              <a:gd name="connsiteY26" fmla="*/ 1486038 h 1510947"/>
              <a:gd name="connsiteX27" fmla="*/ 444693 w 787812"/>
              <a:gd name="connsiteY27" fmla="*/ 1510947 h 1510947"/>
              <a:gd name="connsiteX28" fmla="*/ 322094 w 787812"/>
              <a:gd name="connsiteY28" fmla="*/ 1506529 h 1510947"/>
              <a:gd name="connsiteX29" fmla="*/ 215376 w 787812"/>
              <a:gd name="connsiteY29" fmla="*/ 1505290 h 1510947"/>
              <a:gd name="connsiteX30" fmla="*/ 109713 w 787812"/>
              <a:gd name="connsiteY30" fmla="*/ 1506529 h 1510947"/>
              <a:gd name="connsiteX31" fmla="*/ 13426 w 787812"/>
              <a:gd name="connsiteY31" fmla="*/ 1510947 h 1510947"/>
              <a:gd name="connsiteX32" fmla="*/ 269 w 787812"/>
              <a:gd name="connsiteY32" fmla="*/ 1486038 h 1510947"/>
              <a:gd name="connsiteX33" fmla="*/ 9215 w 787812"/>
              <a:gd name="connsiteY33" fmla="*/ 1457949 h 1510947"/>
              <a:gd name="connsiteX34" fmla="*/ 57631 w 787812"/>
              <a:gd name="connsiteY34" fmla="*/ 1451615 h 1510947"/>
              <a:gd name="connsiteX35" fmla="*/ 126834 w 787812"/>
              <a:gd name="connsiteY35" fmla="*/ 1412968 h 1510947"/>
              <a:gd name="connsiteX36" fmla="*/ 137622 w 787812"/>
              <a:gd name="connsiteY36" fmla="*/ 1268634 h 1510947"/>
              <a:gd name="connsiteX37" fmla="*/ 137622 w 787812"/>
              <a:gd name="connsiteY37" fmla="*/ 824853 h 1510947"/>
              <a:gd name="connsiteX38" fmla="*/ 132359 w 787812"/>
              <a:gd name="connsiteY38" fmla="*/ 773062 h 1510947"/>
              <a:gd name="connsiteX39" fmla="*/ 95522 w 787812"/>
              <a:gd name="connsiteY39" fmla="*/ 763861 h 1510947"/>
              <a:gd name="connsiteX40" fmla="*/ 21846 w 787812"/>
              <a:gd name="connsiteY40" fmla="*/ 763861 h 1510947"/>
              <a:gd name="connsiteX41" fmla="*/ 10794 w 787812"/>
              <a:gd name="connsiteY41" fmla="*/ 745497 h 1510947"/>
              <a:gd name="connsiteX42" fmla="*/ 15531 w 787812"/>
              <a:gd name="connsiteY42" fmla="*/ 723984 h 1510947"/>
              <a:gd name="connsiteX43" fmla="*/ 106047 w 787812"/>
              <a:gd name="connsiteY43" fmla="*/ 679910 h 1510947"/>
              <a:gd name="connsiteX44" fmla="*/ 128149 w 787812"/>
              <a:gd name="connsiteY44" fmla="*/ 663602 h 1510947"/>
              <a:gd name="connsiteX45" fmla="*/ 137622 w 787812"/>
              <a:gd name="connsiteY45" fmla="*/ 637806 h 1510947"/>
              <a:gd name="connsiteX46" fmla="*/ 151281 w 787812"/>
              <a:gd name="connsiteY46" fmla="*/ 450902 h 1510947"/>
              <a:gd name="connsiteX47" fmla="*/ 202767 w 787812"/>
              <a:gd name="connsiteY47" fmla="*/ 267157 h 1510947"/>
              <a:gd name="connsiteX48" fmla="*/ 278001 w 787812"/>
              <a:gd name="connsiteY48" fmla="*/ 144543 h 1510947"/>
              <a:gd name="connsiteX49" fmla="*/ 402378 w 787812"/>
              <a:gd name="connsiteY49" fmla="*/ 42587 h 1510947"/>
              <a:gd name="connsiteX50" fmla="*/ 581519 w 787812"/>
              <a:gd name="connsiteY50" fmla="*/ 0 h 1510947"/>
              <a:gd name="connsiteX0" fmla="*/ 581519 w 1010455"/>
              <a:gd name="connsiteY0" fmla="*/ 0 h 1510947"/>
              <a:gd name="connsiteX1" fmla="*/ 726503 w 1010455"/>
              <a:gd name="connsiteY1" fmla="*/ 34643 h 1510947"/>
              <a:gd name="connsiteX2" fmla="*/ 787812 w 1010455"/>
              <a:gd name="connsiteY2" fmla="*/ 126058 h 1510947"/>
              <a:gd name="connsiteX3" fmla="*/ 762815 w 1010455"/>
              <a:gd name="connsiteY3" fmla="*/ 179760 h 1510947"/>
              <a:gd name="connsiteX4" fmla="*/ 707821 w 1010455"/>
              <a:gd name="connsiteY4" fmla="*/ 201873 h 1510947"/>
              <a:gd name="connsiteX5" fmla="*/ 679403 w 1010455"/>
              <a:gd name="connsiteY5" fmla="*/ 195555 h 1510947"/>
              <a:gd name="connsiteX6" fmla="*/ 657300 w 1010455"/>
              <a:gd name="connsiteY6" fmla="*/ 176601 h 1510947"/>
              <a:gd name="connsiteX7" fmla="*/ 584150 w 1010455"/>
              <a:gd name="connsiteY7" fmla="*/ 112895 h 1510947"/>
              <a:gd name="connsiteX8" fmla="*/ 488898 w 1010455"/>
              <a:gd name="connsiteY8" fmla="*/ 83938 h 1510947"/>
              <a:gd name="connsiteX9" fmla="*/ 401540 w 1010455"/>
              <a:gd name="connsiteY9" fmla="*/ 113422 h 1510947"/>
              <a:gd name="connsiteX10" fmla="*/ 339441 w 1010455"/>
              <a:gd name="connsiteY10" fmla="*/ 199767 h 1510947"/>
              <a:gd name="connsiteX11" fmla="*/ 302077 w 1010455"/>
              <a:gd name="connsiteY11" fmla="*/ 374561 h 1510947"/>
              <a:gd name="connsiteX12" fmla="*/ 293131 w 1010455"/>
              <a:gd name="connsiteY12" fmla="*/ 555673 h 1510947"/>
              <a:gd name="connsiteX13" fmla="*/ 293131 w 1010455"/>
              <a:gd name="connsiteY13" fmla="*/ 616746 h 1510947"/>
              <a:gd name="connsiteX14" fmla="*/ 297604 w 1010455"/>
              <a:gd name="connsiteY14" fmla="*/ 667552 h 1510947"/>
              <a:gd name="connsiteX15" fmla="*/ 328916 w 1010455"/>
              <a:gd name="connsiteY15" fmla="*/ 675713 h 1510947"/>
              <a:gd name="connsiteX16" fmla="*/ 1010214 w 1010455"/>
              <a:gd name="connsiteY16" fmla="*/ 683650 h 1510947"/>
              <a:gd name="connsiteX17" fmla="*/ 578888 w 1010455"/>
              <a:gd name="connsiteY17" fmla="*/ 724509 h 1510947"/>
              <a:gd name="connsiteX18" fmla="*/ 554154 w 1010455"/>
              <a:gd name="connsiteY18" fmla="*/ 763861 h 1510947"/>
              <a:gd name="connsiteX19" fmla="*/ 328916 w 1010455"/>
              <a:gd name="connsiteY19" fmla="*/ 763861 h 1510947"/>
              <a:gd name="connsiteX20" fmla="*/ 297604 w 1010455"/>
              <a:gd name="connsiteY20" fmla="*/ 773062 h 1510947"/>
              <a:gd name="connsiteX21" fmla="*/ 293131 w 1010455"/>
              <a:gd name="connsiteY21" fmla="*/ 824853 h 1510947"/>
              <a:gd name="connsiteX22" fmla="*/ 293131 w 1010455"/>
              <a:gd name="connsiteY22" fmla="*/ 1268634 h 1510947"/>
              <a:gd name="connsiteX23" fmla="*/ 304708 w 1010455"/>
              <a:gd name="connsiteY23" fmla="*/ 1414545 h 1510947"/>
              <a:gd name="connsiteX24" fmla="*/ 373122 w 1010455"/>
              <a:gd name="connsiteY24" fmla="*/ 1451615 h 1510947"/>
              <a:gd name="connsiteX25" fmla="*/ 448903 w 1010455"/>
              <a:gd name="connsiteY25" fmla="*/ 1457949 h 1510947"/>
              <a:gd name="connsiteX26" fmla="*/ 457849 w 1010455"/>
              <a:gd name="connsiteY26" fmla="*/ 1486038 h 1510947"/>
              <a:gd name="connsiteX27" fmla="*/ 444693 w 1010455"/>
              <a:gd name="connsiteY27" fmla="*/ 1510947 h 1510947"/>
              <a:gd name="connsiteX28" fmla="*/ 322094 w 1010455"/>
              <a:gd name="connsiteY28" fmla="*/ 1506529 h 1510947"/>
              <a:gd name="connsiteX29" fmla="*/ 215376 w 1010455"/>
              <a:gd name="connsiteY29" fmla="*/ 1505290 h 1510947"/>
              <a:gd name="connsiteX30" fmla="*/ 109713 w 1010455"/>
              <a:gd name="connsiteY30" fmla="*/ 1506529 h 1510947"/>
              <a:gd name="connsiteX31" fmla="*/ 13426 w 1010455"/>
              <a:gd name="connsiteY31" fmla="*/ 1510947 h 1510947"/>
              <a:gd name="connsiteX32" fmla="*/ 269 w 1010455"/>
              <a:gd name="connsiteY32" fmla="*/ 1486038 h 1510947"/>
              <a:gd name="connsiteX33" fmla="*/ 9215 w 1010455"/>
              <a:gd name="connsiteY33" fmla="*/ 1457949 h 1510947"/>
              <a:gd name="connsiteX34" fmla="*/ 57631 w 1010455"/>
              <a:gd name="connsiteY34" fmla="*/ 1451615 h 1510947"/>
              <a:gd name="connsiteX35" fmla="*/ 126834 w 1010455"/>
              <a:gd name="connsiteY35" fmla="*/ 1412968 h 1510947"/>
              <a:gd name="connsiteX36" fmla="*/ 137622 w 1010455"/>
              <a:gd name="connsiteY36" fmla="*/ 1268634 h 1510947"/>
              <a:gd name="connsiteX37" fmla="*/ 137622 w 1010455"/>
              <a:gd name="connsiteY37" fmla="*/ 824853 h 1510947"/>
              <a:gd name="connsiteX38" fmla="*/ 132359 w 1010455"/>
              <a:gd name="connsiteY38" fmla="*/ 773062 h 1510947"/>
              <a:gd name="connsiteX39" fmla="*/ 95522 w 1010455"/>
              <a:gd name="connsiteY39" fmla="*/ 763861 h 1510947"/>
              <a:gd name="connsiteX40" fmla="*/ 21846 w 1010455"/>
              <a:gd name="connsiteY40" fmla="*/ 763861 h 1510947"/>
              <a:gd name="connsiteX41" fmla="*/ 10794 w 1010455"/>
              <a:gd name="connsiteY41" fmla="*/ 745497 h 1510947"/>
              <a:gd name="connsiteX42" fmla="*/ 15531 w 1010455"/>
              <a:gd name="connsiteY42" fmla="*/ 723984 h 1510947"/>
              <a:gd name="connsiteX43" fmla="*/ 106047 w 1010455"/>
              <a:gd name="connsiteY43" fmla="*/ 679910 h 1510947"/>
              <a:gd name="connsiteX44" fmla="*/ 128149 w 1010455"/>
              <a:gd name="connsiteY44" fmla="*/ 663602 h 1510947"/>
              <a:gd name="connsiteX45" fmla="*/ 137622 w 1010455"/>
              <a:gd name="connsiteY45" fmla="*/ 637806 h 1510947"/>
              <a:gd name="connsiteX46" fmla="*/ 151281 w 1010455"/>
              <a:gd name="connsiteY46" fmla="*/ 450902 h 1510947"/>
              <a:gd name="connsiteX47" fmla="*/ 202767 w 1010455"/>
              <a:gd name="connsiteY47" fmla="*/ 267157 h 1510947"/>
              <a:gd name="connsiteX48" fmla="*/ 278001 w 1010455"/>
              <a:gd name="connsiteY48" fmla="*/ 144543 h 1510947"/>
              <a:gd name="connsiteX49" fmla="*/ 402378 w 1010455"/>
              <a:gd name="connsiteY49" fmla="*/ 42587 h 1510947"/>
              <a:gd name="connsiteX50" fmla="*/ 581519 w 1010455"/>
              <a:gd name="connsiteY50" fmla="*/ 0 h 1510947"/>
              <a:gd name="connsiteX0" fmla="*/ 581519 w 1024131"/>
              <a:gd name="connsiteY0" fmla="*/ 0 h 1510947"/>
              <a:gd name="connsiteX1" fmla="*/ 726503 w 1024131"/>
              <a:gd name="connsiteY1" fmla="*/ 34643 h 1510947"/>
              <a:gd name="connsiteX2" fmla="*/ 787812 w 1024131"/>
              <a:gd name="connsiteY2" fmla="*/ 126058 h 1510947"/>
              <a:gd name="connsiteX3" fmla="*/ 762815 w 1024131"/>
              <a:gd name="connsiteY3" fmla="*/ 179760 h 1510947"/>
              <a:gd name="connsiteX4" fmla="*/ 707821 w 1024131"/>
              <a:gd name="connsiteY4" fmla="*/ 201873 h 1510947"/>
              <a:gd name="connsiteX5" fmla="*/ 679403 w 1024131"/>
              <a:gd name="connsiteY5" fmla="*/ 195555 h 1510947"/>
              <a:gd name="connsiteX6" fmla="*/ 657300 w 1024131"/>
              <a:gd name="connsiteY6" fmla="*/ 176601 h 1510947"/>
              <a:gd name="connsiteX7" fmla="*/ 584150 w 1024131"/>
              <a:gd name="connsiteY7" fmla="*/ 112895 h 1510947"/>
              <a:gd name="connsiteX8" fmla="*/ 488898 w 1024131"/>
              <a:gd name="connsiteY8" fmla="*/ 83938 h 1510947"/>
              <a:gd name="connsiteX9" fmla="*/ 401540 w 1024131"/>
              <a:gd name="connsiteY9" fmla="*/ 113422 h 1510947"/>
              <a:gd name="connsiteX10" fmla="*/ 339441 w 1024131"/>
              <a:gd name="connsiteY10" fmla="*/ 199767 h 1510947"/>
              <a:gd name="connsiteX11" fmla="*/ 302077 w 1024131"/>
              <a:gd name="connsiteY11" fmla="*/ 374561 h 1510947"/>
              <a:gd name="connsiteX12" fmla="*/ 293131 w 1024131"/>
              <a:gd name="connsiteY12" fmla="*/ 555673 h 1510947"/>
              <a:gd name="connsiteX13" fmla="*/ 293131 w 1024131"/>
              <a:gd name="connsiteY13" fmla="*/ 616746 h 1510947"/>
              <a:gd name="connsiteX14" fmla="*/ 297604 w 1024131"/>
              <a:gd name="connsiteY14" fmla="*/ 667552 h 1510947"/>
              <a:gd name="connsiteX15" fmla="*/ 328916 w 1024131"/>
              <a:gd name="connsiteY15" fmla="*/ 675713 h 1510947"/>
              <a:gd name="connsiteX16" fmla="*/ 1010214 w 1024131"/>
              <a:gd name="connsiteY16" fmla="*/ 683650 h 1510947"/>
              <a:gd name="connsiteX17" fmla="*/ 972588 w 1024131"/>
              <a:gd name="connsiteY17" fmla="*/ 743559 h 1510947"/>
              <a:gd name="connsiteX18" fmla="*/ 554154 w 1024131"/>
              <a:gd name="connsiteY18" fmla="*/ 763861 h 1510947"/>
              <a:gd name="connsiteX19" fmla="*/ 328916 w 1024131"/>
              <a:gd name="connsiteY19" fmla="*/ 763861 h 1510947"/>
              <a:gd name="connsiteX20" fmla="*/ 297604 w 1024131"/>
              <a:gd name="connsiteY20" fmla="*/ 773062 h 1510947"/>
              <a:gd name="connsiteX21" fmla="*/ 293131 w 1024131"/>
              <a:gd name="connsiteY21" fmla="*/ 824853 h 1510947"/>
              <a:gd name="connsiteX22" fmla="*/ 293131 w 1024131"/>
              <a:gd name="connsiteY22" fmla="*/ 1268634 h 1510947"/>
              <a:gd name="connsiteX23" fmla="*/ 304708 w 1024131"/>
              <a:gd name="connsiteY23" fmla="*/ 1414545 h 1510947"/>
              <a:gd name="connsiteX24" fmla="*/ 373122 w 1024131"/>
              <a:gd name="connsiteY24" fmla="*/ 1451615 h 1510947"/>
              <a:gd name="connsiteX25" fmla="*/ 448903 w 1024131"/>
              <a:gd name="connsiteY25" fmla="*/ 1457949 h 1510947"/>
              <a:gd name="connsiteX26" fmla="*/ 457849 w 1024131"/>
              <a:gd name="connsiteY26" fmla="*/ 1486038 h 1510947"/>
              <a:gd name="connsiteX27" fmla="*/ 444693 w 1024131"/>
              <a:gd name="connsiteY27" fmla="*/ 1510947 h 1510947"/>
              <a:gd name="connsiteX28" fmla="*/ 322094 w 1024131"/>
              <a:gd name="connsiteY28" fmla="*/ 1506529 h 1510947"/>
              <a:gd name="connsiteX29" fmla="*/ 215376 w 1024131"/>
              <a:gd name="connsiteY29" fmla="*/ 1505290 h 1510947"/>
              <a:gd name="connsiteX30" fmla="*/ 109713 w 1024131"/>
              <a:gd name="connsiteY30" fmla="*/ 1506529 h 1510947"/>
              <a:gd name="connsiteX31" fmla="*/ 13426 w 1024131"/>
              <a:gd name="connsiteY31" fmla="*/ 1510947 h 1510947"/>
              <a:gd name="connsiteX32" fmla="*/ 269 w 1024131"/>
              <a:gd name="connsiteY32" fmla="*/ 1486038 h 1510947"/>
              <a:gd name="connsiteX33" fmla="*/ 9215 w 1024131"/>
              <a:gd name="connsiteY33" fmla="*/ 1457949 h 1510947"/>
              <a:gd name="connsiteX34" fmla="*/ 57631 w 1024131"/>
              <a:gd name="connsiteY34" fmla="*/ 1451615 h 1510947"/>
              <a:gd name="connsiteX35" fmla="*/ 126834 w 1024131"/>
              <a:gd name="connsiteY35" fmla="*/ 1412968 h 1510947"/>
              <a:gd name="connsiteX36" fmla="*/ 137622 w 1024131"/>
              <a:gd name="connsiteY36" fmla="*/ 1268634 h 1510947"/>
              <a:gd name="connsiteX37" fmla="*/ 137622 w 1024131"/>
              <a:gd name="connsiteY37" fmla="*/ 824853 h 1510947"/>
              <a:gd name="connsiteX38" fmla="*/ 132359 w 1024131"/>
              <a:gd name="connsiteY38" fmla="*/ 773062 h 1510947"/>
              <a:gd name="connsiteX39" fmla="*/ 95522 w 1024131"/>
              <a:gd name="connsiteY39" fmla="*/ 763861 h 1510947"/>
              <a:gd name="connsiteX40" fmla="*/ 21846 w 1024131"/>
              <a:gd name="connsiteY40" fmla="*/ 763861 h 1510947"/>
              <a:gd name="connsiteX41" fmla="*/ 10794 w 1024131"/>
              <a:gd name="connsiteY41" fmla="*/ 745497 h 1510947"/>
              <a:gd name="connsiteX42" fmla="*/ 15531 w 1024131"/>
              <a:gd name="connsiteY42" fmla="*/ 723984 h 1510947"/>
              <a:gd name="connsiteX43" fmla="*/ 106047 w 1024131"/>
              <a:gd name="connsiteY43" fmla="*/ 679910 h 1510947"/>
              <a:gd name="connsiteX44" fmla="*/ 128149 w 1024131"/>
              <a:gd name="connsiteY44" fmla="*/ 663602 h 1510947"/>
              <a:gd name="connsiteX45" fmla="*/ 137622 w 1024131"/>
              <a:gd name="connsiteY45" fmla="*/ 637806 h 1510947"/>
              <a:gd name="connsiteX46" fmla="*/ 151281 w 1024131"/>
              <a:gd name="connsiteY46" fmla="*/ 450902 h 1510947"/>
              <a:gd name="connsiteX47" fmla="*/ 202767 w 1024131"/>
              <a:gd name="connsiteY47" fmla="*/ 267157 h 1510947"/>
              <a:gd name="connsiteX48" fmla="*/ 278001 w 1024131"/>
              <a:gd name="connsiteY48" fmla="*/ 144543 h 1510947"/>
              <a:gd name="connsiteX49" fmla="*/ 402378 w 1024131"/>
              <a:gd name="connsiteY49" fmla="*/ 42587 h 1510947"/>
              <a:gd name="connsiteX50" fmla="*/ 581519 w 1024131"/>
              <a:gd name="connsiteY50" fmla="*/ 0 h 1510947"/>
              <a:gd name="connsiteX0" fmla="*/ 581519 w 1012271"/>
              <a:gd name="connsiteY0" fmla="*/ 0 h 1510947"/>
              <a:gd name="connsiteX1" fmla="*/ 726503 w 1012271"/>
              <a:gd name="connsiteY1" fmla="*/ 34643 h 1510947"/>
              <a:gd name="connsiteX2" fmla="*/ 787812 w 1012271"/>
              <a:gd name="connsiteY2" fmla="*/ 126058 h 1510947"/>
              <a:gd name="connsiteX3" fmla="*/ 762815 w 1012271"/>
              <a:gd name="connsiteY3" fmla="*/ 179760 h 1510947"/>
              <a:gd name="connsiteX4" fmla="*/ 707821 w 1012271"/>
              <a:gd name="connsiteY4" fmla="*/ 201873 h 1510947"/>
              <a:gd name="connsiteX5" fmla="*/ 679403 w 1012271"/>
              <a:gd name="connsiteY5" fmla="*/ 195555 h 1510947"/>
              <a:gd name="connsiteX6" fmla="*/ 657300 w 1012271"/>
              <a:gd name="connsiteY6" fmla="*/ 176601 h 1510947"/>
              <a:gd name="connsiteX7" fmla="*/ 584150 w 1012271"/>
              <a:gd name="connsiteY7" fmla="*/ 112895 h 1510947"/>
              <a:gd name="connsiteX8" fmla="*/ 488898 w 1012271"/>
              <a:gd name="connsiteY8" fmla="*/ 83938 h 1510947"/>
              <a:gd name="connsiteX9" fmla="*/ 401540 w 1012271"/>
              <a:gd name="connsiteY9" fmla="*/ 113422 h 1510947"/>
              <a:gd name="connsiteX10" fmla="*/ 339441 w 1012271"/>
              <a:gd name="connsiteY10" fmla="*/ 199767 h 1510947"/>
              <a:gd name="connsiteX11" fmla="*/ 302077 w 1012271"/>
              <a:gd name="connsiteY11" fmla="*/ 374561 h 1510947"/>
              <a:gd name="connsiteX12" fmla="*/ 293131 w 1012271"/>
              <a:gd name="connsiteY12" fmla="*/ 555673 h 1510947"/>
              <a:gd name="connsiteX13" fmla="*/ 293131 w 1012271"/>
              <a:gd name="connsiteY13" fmla="*/ 616746 h 1510947"/>
              <a:gd name="connsiteX14" fmla="*/ 297604 w 1012271"/>
              <a:gd name="connsiteY14" fmla="*/ 667552 h 1510947"/>
              <a:gd name="connsiteX15" fmla="*/ 328916 w 1012271"/>
              <a:gd name="connsiteY15" fmla="*/ 675713 h 1510947"/>
              <a:gd name="connsiteX16" fmla="*/ 1010214 w 1012271"/>
              <a:gd name="connsiteY16" fmla="*/ 683650 h 1510947"/>
              <a:gd name="connsiteX17" fmla="*/ 972588 w 1012271"/>
              <a:gd name="connsiteY17" fmla="*/ 743559 h 1510947"/>
              <a:gd name="connsiteX18" fmla="*/ 933567 w 1012271"/>
              <a:gd name="connsiteY18" fmla="*/ 760686 h 1510947"/>
              <a:gd name="connsiteX19" fmla="*/ 328916 w 1012271"/>
              <a:gd name="connsiteY19" fmla="*/ 763861 h 1510947"/>
              <a:gd name="connsiteX20" fmla="*/ 297604 w 1012271"/>
              <a:gd name="connsiteY20" fmla="*/ 773062 h 1510947"/>
              <a:gd name="connsiteX21" fmla="*/ 293131 w 1012271"/>
              <a:gd name="connsiteY21" fmla="*/ 824853 h 1510947"/>
              <a:gd name="connsiteX22" fmla="*/ 293131 w 1012271"/>
              <a:gd name="connsiteY22" fmla="*/ 1268634 h 1510947"/>
              <a:gd name="connsiteX23" fmla="*/ 304708 w 1012271"/>
              <a:gd name="connsiteY23" fmla="*/ 1414545 h 1510947"/>
              <a:gd name="connsiteX24" fmla="*/ 373122 w 1012271"/>
              <a:gd name="connsiteY24" fmla="*/ 1451615 h 1510947"/>
              <a:gd name="connsiteX25" fmla="*/ 448903 w 1012271"/>
              <a:gd name="connsiteY25" fmla="*/ 1457949 h 1510947"/>
              <a:gd name="connsiteX26" fmla="*/ 457849 w 1012271"/>
              <a:gd name="connsiteY26" fmla="*/ 1486038 h 1510947"/>
              <a:gd name="connsiteX27" fmla="*/ 444693 w 1012271"/>
              <a:gd name="connsiteY27" fmla="*/ 1510947 h 1510947"/>
              <a:gd name="connsiteX28" fmla="*/ 322094 w 1012271"/>
              <a:gd name="connsiteY28" fmla="*/ 1506529 h 1510947"/>
              <a:gd name="connsiteX29" fmla="*/ 215376 w 1012271"/>
              <a:gd name="connsiteY29" fmla="*/ 1505290 h 1510947"/>
              <a:gd name="connsiteX30" fmla="*/ 109713 w 1012271"/>
              <a:gd name="connsiteY30" fmla="*/ 1506529 h 1510947"/>
              <a:gd name="connsiteX31" fmla="*/ 13426 w 1012271"/>
              <a:gd name="connsiteY31" fmla="*/ 1510947 h 1510947"/>
              <a:gd name="connsiteX32" fmla="*/ 269 w 1012271"/>
              <a:gd name="connsiteY32" fmla="*/ 1486038 h 1510947"/>
              <a:gd name="connsiteX33" fmla="*/ 9215 w 1012271"/>
              <a:gd name="connsiteY33" fmla="*/ 1457949 h 1510947"/>
              <a:gd name="connsiteX34" fmla="*/ 57631 w 1012271"/>
              <a:gd name="connsiteY34" fmla="*/ 1451615 h 1510947"/>
              <a:gd name="connsiteX35" fmla="*/ 126834 w 1012271"/>
              <a:gd name="connsiteY35" fmla="*/ 1412968 h 1510947"/>
              <a:gd name="connsiteX36" fmla="*/ 137622 w 1012271"/>
              <a:gd name="connsiteY36" fmla="*/ 1268634 h 1510947"/>
              <a:gd name="connsiteX37" fmla="*/ 137622 w 1012271"/>
              <a:gd name="connsiteY37" fmla="*/ 824853 h 1510947"/>
              <a:gd name="connsiteX38" fmla="*/ 132359 w 1012271"/>
              <a:gd name="connsiteY38" fmla="*/ 773062 h 1510947"/>
              <a:gd name="connsiteX39" fmla="*/ 95522 w 1012271"/>
              <a:gd name="connsiteY39" fmla="*/ 763861 h 1510947"/>
              <a:gd name="connsiteX40" fmla="*/ 21846 w 1012271"/>
              <a:gd name="connsiteY40" fmla="*/ 763861 h 1510947"/>
              <a:gd name="connsiteX41" fmla="*/ 10794 w 1012271"/>
              <a:gd name="connsiteY41" fmla="*/ 745497 h 1510947"/>
              <a:gd name="connsiteX42" fmla="*/ 15531 w 1012271"/>
              <a:gd name="connsiteY42" fmla="*/ 723984 h 1510947"/>
              <a:gd name="connsiteX43" fmla="*/ 106047 w 1012271"/>
              <a:gd name="connsiteY43" fmla="*/ 679910 h 1510947"/>
              <a:gd name="connsiteX44" fmla="*/ 128149 w 1012271"/>
              <a:gd name="connsiteY44" fmla="*/ 663602 h 1510947"/>
              <a:gd name="connsiteX45" fmla="*/ 137622 w 1012271"/>
              <a:gd name="connsiteY45" fmla="*/ 637806 h 1510947"/>
              <a:gd name="connsiteX46" fmla="*/ 151281 w 1012271"/>
              <a:gd name="connsiteY46" fmla="*/ 450902 h 1510947"/>
              <a:gd name="connsiteX47" fmla="*/ 202767 w 1012271"/>
              <a:gd name="connsiteY47" fmla="*/ 267157 h 1510947"/>
              <a:gd name="connsiteX48" fmla="*/ 278001 w 1012271"/>
              <a:gd name="connsiteY48" fmla="*/ 144543 h 1510947"/>
              <a:gd name="connsiteX49" fmla="*/ 402378 w 1012271"/>
              <a:gd name="connsiteY49" fmla="*/ 42587 h 1510947"/>
              <a:gd name="connsiteX50" fmla="*/ 581519 w 1012271"/>
              <a:gd name="connsiteY50" fmla="*/ 0 h 1510947"/>
              <a:gd name="connsiteX0" fmla="*/ 581519 w 1012271"/>
              <a:gd name="connsiteY0" fmla="*/ 0 h 1510947"/>
              <a:gd name="connsiteX1" fmla="*/ 726503 w 1012271"/>
              <a:gd name="connsiteY1" fmla="*/ 34643 h 1510947"/>
              <a:gd name="connsiteX2" fmla="*/ 787812 w 1012271"/>
              <a:gd name="connsiteY2" fmla="*/ 126058 h 1510947"/>
              <a:gd name="connsiteX3" fmla="*/ 762815 w 1012271"/>
              <a:gd name="connsiteY3" fmla="*/ 179760 h 1510947"/>
              <a:gd name="connsiteX4" fmla="*/ 707821 w 1012271"/>
              <a:gd name="connsiteY4" fmla="*/ 201873 h 1510947"/>
              <a:gd name="connsiteX5" fmla="*/ 679403 w 1012271"/>
              <a:gd name="connsiteY5" fmla="*/ 195555 h 1510947"/>
              <a:gd name="connsiteX6" fmla="*/ 657300 w 1012271"/>
              <a:gd name="connsiteY6" fmla="*/ 176601 h 1510947"/>
              <a:gd name="connsiteX7" fmla="*/ 584150 w 1012271"/>
              <a:gd name="connsiteY7" fmla="*/ 112895 h 1510947"/>
              <a:gd name="connsiteX8" fmla="*/ 488898 w 1012271"/>
              <a:gd name="connsiteY8" fmla="*/ 83938 h 1510947"/>
              <a:gd name="connsiteX9" fmla="*/ 401540 w 1012271"/>
              <a:gd name="connsiteY9" fmla="*/ 113422 h 1510947"/>
              <a:gd name="connsiteX10" fmla="*/ 339441 w 1012271"/>
              <a:gd name="connsiteY10" fmla="*/ 199767 h 1510947"/>
              <a:gd name="connsiteX11" fmla="*/ 302077 w 1012271"/>
              <a:gd name="connsiteY11" fmla="*/ 374561 h 1510947"/>
              <a:gd name="connsiteX12" fmla="*/ 293131 w 1012271"/>
              <a:gd name="connsiteY12" fmla="*/ 555673 h 1510947"/>
              <a:gd name="connsiteX13" fmla="*/ 293131 w 1012271"/>
              <a:gd name="connsiteY13" fmla="*/ 616746 h 1510947"/>
              <a:gd name="connsiteX14" fmla="*/ 297604 w 1012271"/>
              <a:gd name="connsiteY14" fmla="*/ 667552 h 1510947"/>
              <a:gd name="connsiteX15" fmla="*/ 328916 w 1012271"/>
              <a:gd name="connsiteY15" fmla="*/ 675713 h 1510947"/>
              <a:gd name="connsiteX16" fmla="*/ 1010214 w 1012271"/>
              <a:gd name="connsiteY16" fmla="*/ 677300 h 1510947"/>
              <a:gd name="connsiteX17" fmla="*/ 972588 w 1012271"/>
              <a:gd name="connsiteY17" fmla="*/ 743559 h 1510947"/>
              <a:gd name="connsiteX18" fmla="*/ 933567 w 1012271"/>
              <a:gd name="connsiteY18" fmla="*/ 760686 h 1510947"/>
              <a:gd name="connsiteX19" fmla="*/ 328916 w 1012271"/>
              <a:gd name="connsiteY19" fmla="*/ 763861 h 1510947"/>
              <a:gd name="connsiteX20" fmla="*/ 297604 w 1012271"/>
              <a:gd name="connsiteY20" fmla="*/ 773062 h 1510947"/>
              <a:gd name="connsiteX21" fmla="*/ 293131 w 1012271"/>
              <a:gd name="connsiteY21" fmla="*/ 824853 h 1510947"/>
              <a:gd name="connsiteX22" fmla="*/ 293131 w 1012271"/>
              <a:gd name="connsiteY22" fmla="*/ 1268634 h 1510947"/>
              <a:gd name="connsiteX23" fmla="*/ 304708 w 1012271"/>
              <a:gd name="connsiteY23" fmla="*/ 1414545 h 1510947"/>
              <a:gd name="connsiteX24" fmla="*/ 373122 w 1012271"/>
              <a:gd name="connsiteY24" fmla="*/ 1451615 h 1510947"/>
              <a:gd name="connsiteX25" fmla="*/ 448903 w 1012271"/>
              <a:gd name="connsiteY25" fmla="*/ 1457949 h 1510947"/>
              <a:gd name="connsiteX26" fmla="*/ 457849 w 1012271"/>
              <a:gd name="connsiteY26" fmla="*/ 1486038 h 1510947"/>
              <a:gd name="connsiteX27" fmla="*/ 444693 w 1012271"/>
              <a:gd name="connsiteY27" fmla="*/ 1510947 h 1510947"/>
              <a:gd name="connsiteX28" fmla="*/ 322094 w 1012271"/>
              <a:gd name="connsiteY28" fmla="*/ 1506529 h 1510947"/>
              <a:gd name="connsiteX29" fmla="*/ 215376 w 1012271"/>
              <a:gd name="connsiteY29" fmla="*/ 1505290 h 1510947"/>
              <a:gd name="connsiteX30" fmla="*/ 109713 w 1012271"/>
              <a:gd name="connsiteY30" fmla="*/ 1506529 h 1510947"/>
              <a:gd name="connsiteX31" fmla="*/ 13426 w 1012271"/>
              <a:gd name="connsiteY31" fmla="*/ 1510947 h 1510947"/>
              <a:gd name="connsiteX32" fmla="*/ 269 w 1012271"/>
              <a:gd name="connsiteY32" fmla="*/ 1486038 h 1510947"/>
              <a:gd name="connsiteX33" fmla="*/ 9215 w 1012271"/>
              <a:gd name="connsiteY33" fmla="*/ 1457949 h 1510947"/>
              <a:gd name="connsiteX34" fmla="*/ 57631 w 1012271"/>
              <a:gd name="connsiteY34" fmla="*/ 1451615 h 1510947"/>
              <a:gd name="connsiteX35" fmla="*/ 126834 w 1012271"/>
              <a:gd name="connsiteY35" fmla="*/ 1412968 h 1510947"/>
              <a:gd name="connsiteX36" fmla="*/ 137622 w 1012271"/>
              <a:gd name="connsiteY36" fmla="*/ 1268634 h 1510947"/>
              <a:gd name="connsiteX37" fmla="*/ 137622 w 1012271"/>
              <a:gd name="connsiteY37" fmla="*/ 824853 h 1510947"/>
              <a:gd name="connsiteX38" fmla="*/ 132359 w 1012271"/>
              <a:gd name="connsiteY38" fmla="*/ 773062 h 1510947"/>
              <a:gd name="connsiteX39" fmla="*/ 95522 w 1012271"/>
              <a:gd name="connsiteY39" fmla="*/ 763861 h 1510947"/>
              <a:gd name="connsiteX40" fmla="*/ 21846 w 1012271"/>
              <a:gd name="connsiteY40" fmla="*/ 763861 h 1510947"/>
              <a:gd name="connsiteX41" fmla="*/ 10794 w 1012271"/>
              <a:gd name="connsiteY41" fmla="*/ 745497 h 1510947"/>
              <a:gd name="connsiteX42" fmla="*/ 15531 w 1012271"/>
              <a:gd name="connsiteY42" fmla="*/ 723984 h 1510947"/>
              <a:gd name="connsiteX43" fmla="*/ 106047 w 1012271"/>
              <a:gd name="connsiteY43" fmla="*/ 679910 h 1510947"/>
              <a:gd name="connsiteX44" fmla="*/ 128149 w 1012271"/>
              <a:gd name="connsiteY44" fmla="*/ 663602 h 1510947"/>
              <a:gd name="connsiteX45" fmla="*/ 137622 w 1012271"/>
              <a:gd name="connsiteY45" fmla="*/ 637806 h 1510947"/>
              <a:gd name="connsiteX46" fmla="*/ 151281 w 1012271"/>
              <a:gd name="connsiteY46" fmla="*/ 450902 h 1510947"/>
              <a:gd name="connsiteX47" fmla="*/ 202767 w 1012271"/>
              <a:gd name="connsiteY47" fmla="*/ 267157 h 1510947"/>
              <a:gd name="connsiteX48" fmla="*/ 278001 w 1012271"/>
              <a:gd name="connsiteY48" fmla="*/ 144543 h 1510947"/>
              <a:gd name="connsiteX49" fmla="*/ 402378 w 1012271"/>
              <a:gd name="connsiteY49" fmla="*/ 42587 h 1510947"/>
              <a:gd name="connsiteX50" fmla="*/ 581519 w 1012271"/>
              <a:gd name="connsiteY50" fmla="*/ 0 h 1510947"/>
              <a:gd name="connsiteX0" fmla="*/ 581519 w 1012271"/>
              <a:gd name="connsiteY0" fmla="*/ 0 h 1510947"/>
              <a:gd name="connsiteX1" fmla="*/ 726503 w 1012271"/>
              <a:gd name="connsiteY1" fmla="*/ 34643 h 1510947"/>
              <a:gd name="connsiteX2" fmla="*/ 787812 w 1012271"/>
              <a:gd name="connsiteY2" fmla="*/ 126058 h 1510947"/>
              <a:gd name="connsiteX3" fmla="*/ 762815 w 1012271"/>
              <a:gd name="connsiteY3" fmla="*/ 179760 h 1510947"/>
              <a:gd name="connsiteX4" fmla="*/ 707821 w 1012271"/>
              <a:gd name="connsiteY4" fmla="*/ 201873 h 1510947"/>
              <a:gd name="connsiteX5" fmla="*/ 679403 w 1012271"/>
              <a:gd name="connsiteY5" fmla="*/ 195555 h 1510947"/>
              <a:gd name="connsiteX6" fmla="*/ 657300 w 1012271"/>
              <a:gd name="connsiteY6" fmla="*/ 176601 h 1510947"/>
              <a:gd name="connsiteX7" fmla="*/ 584150 w 1012271"/>
              <a:gd name="connsiteY7" fmla="*/ 112895 h 1510947"/>
              <a:gd name="connsiteX8" fmla="*/ 488898 w 1012271"/>
              <a:gd name="connsiteY8" fmla="*/ 83938 h 1510947"/>
              <a:gd name="connsiteX9" fmla="*/ 401540 w 1012271"/>
              <a:gd name="connsiteY9" fmla="*/ 113422 h 1510947"/>
              <a:gd name="connsiteX10" fmla="*/ 339441 w 1012271"/>
              <a:gd name="connsiteY10" fmla="*/ 199767 h 1510947"/>
              <a:gd name="connsiteX11" fmla="*/ 302077 w 1012271"/>
              <a:gd name="connsiteY11" fmla="*/ 374561 h 1510947"/>
              <a:gd name="connsiteX12" fmla="*/ 293131 w 1012271"/>
              <a:gd name="connsiteY12" fmla="*/ 555673 h 1510947"/>
              <a:gd name="connsiteX13" fmla="*/ 293131 w 1012271"/>
              <a:gd name="connsiteY13" fmla="*/ 616746 h 1510947"/>
              <a:gd name="connsiteX14" fmla="*/ 297604 w 1012271"/>
              <a:gd name="connsiteY14" fmla="*/ 667552 h 1510947"/>
              <a:gd name="connsiteX15" fmla="*/ 328916 w 1012271"/>
              <a:gd name="connsiteY15" fmla="*/ 675713 h 1510947"/>
              <a:gd name="connsiteX16" fmla="*/ 1010214 w 1012271"/>
              <a:gd name="connsiteY16" fmla="*/ 675712 h 1510947"/>
              <a:gd name="connsiteX17" fmla="*/ 972588 w 1012271"/>
              <a:gd name="connsiteY17" fmla="*/ 743559 h 1510947"/>
              <a:gd name="connsiteX18" fmla="*/ 933567 w 1012271"/>
              <a:gd name="connsiteY18" fmla="*/ 760686 h 1510947"/>
              <a:gd name="connsiteX19" fmla="*/ 328916 w 1012271"/>
              <a:gd name="connsiteY19" fmla="*/ 763861 h 1510947"/>
              <a:gd name="connsiteX20" fmla="*/ 297604 w 1012271"/>
              <a:gd name="connsiteY20" fmla="*/ 773062 h 1510947"/>
              <a:gd name="connsiteX21" fmla="*/ 293131 w 1012271"/>
              <a:gd name="connsiteY21" fmla="*/ 824853 h 1510947"/>
              <a:gd name="connsiteX22" fmla="*/ 293131 w 1012271"/>
              <a:gd name="connsiteY22" fmla="*/ 1268634 h 1510947"/>
              <a:gd name="connsiteX23" fmla="*/ 304708 w 1012271"/>
              <a:gd name="connsiteY23" fmla="*/ 1414545 h 1510947"/>
              <a:gd name="connsiteX24" fmla="*/ 373122 w 1012271"/>
              <a:gd name="connsiteY24" fmla="*/ 1451615 h 1510947"/>
              <a:gd name="connsiteX25" fmla="*/ 448903 w 1012271"/>
              <a:gd name="connsiteY25" fmla="*/ 1457949 h 1510947"/>
              <a:gd name="connsiteX26" fmla="*/ 457849 w 1012271"/>
              <a:gd name="connsiteY26" fmla="*/ 1486038 h 1510947"/>
              <a:gd name="connsiteX27" fmla="*/ 444693 w 1012271"/>
              <a:gd name="connsiteY27" fmla="*/ 1510947 h 1510947"/>
              <a:gd name="connsiteX28" fmla="*/ 322094 w 1012271"/>
              <a:gd name="connsiteY28" fmla="*/ 1506529 h 1510947"/>
              <a:gd name="connsiteX29" fmla="*/ 215376 w 1012271"/>
              <a:gd name="connsiteY29" fmla="*/ 1505290 h 1510947"/>
              <a:gd name="connsiteX30" fmla="*/ 109713 w 1012271"/>
              <a:gd name="connsiteY30" fmla="*/ 1506529 h 1510947"/>
              <a:gd name="connsiteX31" fmla="*/ 13426 w 1012271"/>
              <a:gd name="connsiteY31" fmla="*/ 1510947 h 1510947"/>
              <a:gd name="connsiteX32" fmla="*/ 269 w 1012271"/>
              <a:gd name="connsiteY32" fmla="*/ 1486038 h 1510947"/>
              <a:gd name="connsiteX33" fmla="*/ 9215 w 1012271"/>
              <a:gd name="connsiteY33" fmla="*/ 1457949 h 1510947"/>
              <a:gd name="connsiteX34" fmla="*/ 57631 w 1012271"/>
              <a:gd name="connsiteY34" fmla="*/ 1451615 h 1510947"/>
              <a:gd name="connsiteX35" fmla="*/ 126834 w 1012271"/>
              <a:gd name="connsiteY35" fmla="*/ 1412968 h 1510947"/>
              <a:gd name="connsiteX36" fmla="*/ 137622 w 1012271"/>
              <a:gd name="connsiteY36" fmla="*/ 1268634 h 1510947"/>
              <a:gd name="connsiteX37" fmla="*/ 137622 w 1012271"/>
              <a:gd name="connsiteY37" fmla="*/ 824853 h 1510947"/>
              <a:gd name="connsiteX38" fmla="*/ 132359 w 1012271"/>
              <a:gd name="connsiteY38" fmla="*/ 773062 h 1510947"/>
              <a:gd name="connsiteX39" fmla="*/ 95522 w 1012271"/>
              <a:gd name="connsiteY39" fmla="*/ 763861 h 1510947"/>
              <a:gd name="connsiteX40" fmla="*/ 21846 w 1012271"/>
              <a:gd name="connsiteY40" fmla="*/ 763861 h 1510947"/>
              <a:gd name="connsiteX41" fmla="*/ 10794 w 1012271"/>
              <a:gd name="connsiteY41" fmla="*/ 745497 h 1510947"/>
              <a:gd name="connsiteX42" fmla="*/ 15531 w 1012271"/>
              <a:gd name="connsiteY42" fmla="*/ 723984 h 1510947"/>
              <a:gd name="connsiteX43" fmla="*/ 106047 w 1012271"/>
              <a:gd name="connsiteY43" fmla="*/ 679910 h 1510947"/>
              <a:gd name="connsiteX44" fmla="*/ 128149 w 1012271"/>
              <a:gd name="connsiteY44" fmla="*/ 663602 h 1510947"/>
              <a:gd name="connsiteX45" fmla="*/ 137622 w 1012271"/>
              <a:gd name="connsiteY45" fmla="*/ 637806 h 1510947"/>
              <a:gd name="connsiteX46" fmla="*/ 151281 w 1012271"/>
              <a:gd name="connsiteY46" fmla="*/ 450902 h 1510947"/>
              <a:gd name="connsiteX47" fmla="*/ 202767 w 1012271"/>
              <a:gd name="connsiteY47" fmla="*/ 267157 h 1510947"/>
              <a:gd name="connsiteX48" fmla="*/ 278001 w 1012271"/>
              <a:gd name="connsiteY48" fmla="*/ 144543 h 1510947"/>
              <a:gd name="connsiteX49" fmla="*/ 402378 w 1012271"/>
              <a:gd name="connsiteY49" fmla="*/ 42587 h 1510947"/>
              <a:gd name="connsiteX50" fmla="*/ 581519 w 1012271"/>
              <a:gd name="connsiteY50" fmla="*/ 0 h 1510947"/>
              <a:gd name="connsiteX0" fmla="*/ 931156 w 1361908"/>
              <a:gd name="connsiteY0" fmla="*/ 0 h 1510947"/>
              <a:gd name="connsiteX1" fmla="*/ 1076140 w 1361908"/>
              <a:gd name="connsiteY1" fmla="*/ 34643 h 1510947"/>
              <a:gd name="connsiteX2" fmla="*/ 1137449 w 1361908"/>
              <a:gd name="connsiteY2" fmla="*/ 126058 h 1510947"/>
              <a:gd name="connsiteX3" fmla="*/ 1112452 w 1361908"/>
              <a:gd name="connsiteY3" fmla="*/ 179760 h 1510947"/>
              <a:gd name="connsiteX4" fmla="*/ 1057458 w 1361908"/>
              <a:gd name="connsiteY4" fmla="*/ 201873 h 1510947"/>
              <a:gd name="connsiteX5" fmla="*/ 1029040 w 1361908"/>
              <a:gd name="connsiteY5" fmla="*/ 195555 h 1510947"/>
              <a:gd name="connsiteX6" fmla="*/ 1006937 w 1361908"/>
              <a:gd name="connsiteY6" fmla="*/ 176601 h 1510947"/>
              <a:gd name="connsiteX7" fmla="*/ 933787 w 1361908"/>
              <a:gd name="connsiteY7" fmla="*/ 112895 h 1510947"/>
              <a:gd name="connsiteX8" fmla="*/ 838535 w 1361908"/>
              <a:gd name="connsiteY8" fmla="*/ 83938 h 1510947"/>
              <a:gd name="connsiteX9" fmla="*/ 751177 w 1361908"/>
              <a:gd name="connsiteY9" fmla="*/ 113422 h 1510947"/>
              <a:gd name="connsiteX10" fmla="*/ 689078 w 1361908"/>
              <a:gd name="connsiteY10" fmla="*/ 199767 h 1510947"/>
              <a:gd name="connsiteX11" fmla="*/ 651714 w 1361908"/>
              <a:gd name="connsiteY11" fmla="*/ 374561 h 1510947"/>
              <a:gd name="connsiteX12" fmla="*/ 642768 w 1361908"/>
              <a:gd name="connsiteY12" fmla="*/ 555673 h 1510947"/>
              <a:gd name="connsiteX13" fmla="*/ 642768 w 1361908"/>
              <a:gd name="connsiteY13" fmla="*/ 616746 h 1510947"/>
              <a:gd name="connsiteX14" fmla="*/ 647241 w 1361908"/>
              <a:gd name="connsiteY14" fmla="*/ 667552 h 1510947"/>
              <a:gd name="connsiteX15" fmla="*/ 678553 w 1361908"/>
              <a:gd name="connsiteY15" fmla="*/ 675713 h 1510947"/>
              <a:gd name="connsiteX16" fmla="*/ 1359851 w 1361908"/>
              <a:gd name="connsiteY16" fmla="*/ 675712 h 1510947"/>
              <a:gd name="connsiteX17" fmla="*/ 1322225 w 1361908"/>
              <a:gd name="connsiteY17" fmla="*/ 743559 h 1510947"/>
              <a:gd name="connsiteX18" fmla="*/ 1283204 w 1361908"/>
              <a:gd name="connsiteY18" fmla="*/ 760686 h 1510947"/>
              <a:gd name="connsiteX19" fmla="*/ 678553 w 1361908"/>
              <a:gd name="connsiteY19" fmla="*/ 763861 h 1510947"/>
              <a:gd name="connsiteX20" fmla="*/ 647241 w 1361908"/>
              <a:gd name="connsiteY20" fmla="*/ 773062 h 1510947"/>
              <a:gd name="connsiteX21" fmla="*/ 642768 w 1361908"/>
              <a:gd name="connsiteY21" fmla="*/ 824853 h 1510947"/>
              <a:gd name="connsiteX22" fmla="*/ 642768 w 1361908"/>
              <a:gd name="connsiteY22" fmla="*/ 1268634 h 1510947"/>
              <a:gd name="connsiteX23" fmla="*/ 654345 w 1361908"/>
              <a:gd name="connsiteY23" fmla="*/ 1414545 h 1510947"/>
              <a:gd name="connsiteX24" fmla="*/ 722759 w 1361908"/>
              <a:gd name="connsiteY24" fmla="*/ 1451615 h 1510947"/>
              <a:gd name="connsiteX25" fmla="*/ 798540 w 1361908"/>
              <a:gd name="connsiteY25" fmla="*/ 1457949 h 1510947"/>
              <a:gd name="connsiteX26" fmla="*/ 807486 w 1361908"/>
              <a:gd name="connsiteY26" fmla="*/ 1486038 h 1510947"/>
              <a:gd name="connsiteX27" fmla="*/ 794330 w 1361908"/>
              <a:gd name="connsiteY27" fmla="*/ 1510947 h 1510947"/>
              <a:gd name="connsiteX28" fmla="*/ 671731 w 1361908"/>
              <a:gd name="connsiteY28" fmla="*/ 1506529 h 1510947"/>
              <a:gd name="connsiteX29" fmla="*/ 565013 w 1361908"/>
              <a:gd name="connsiteY29" fmla="*/ 1505290 h 1510947"/>
              <a:gd name="connsiteX30" fmla="*/ 459350 w 1361908"/>
              <a:gd name="connsiteY30" fmla="*/ 1506529 h 1510947"/>
              <a:gd name="connsiteX31" fmla="*/ 363063 w 1361908"/>
              <a:gd name="connsiteY31" fmla="*/ 1510947 h 1510947"/>
              <a:gd name="connsiteX32" fmla="*/ 349906 w 1361908"/>
              <a:gd name="connsiteY32" fmla="*/ 1486038 h 1510947"/>
              <a:gd name="connsiteX33" fmla="*/ 358852 w 1361908"/>
              <a:gd name="connsiteY33" fmla="*/ 1457949 h 1510947"/>
              <a:gd name="connsiteX34" fmla="*/ 407268 w 1361908"/>
              <a:gd name="connsiteY34" fmla="*/ 1451615 h 1510947"/>
              <a:gd name="connsiteX35" fmla="*/ 476471 w 1361908"/>
              <a:gd name="connsiteY35" fmla="*/ 1412968 h 1510947"/>
              <a:gd name="connsiteX36" fmla="*/ 487259 w 1361908"/>
              <a:gd name="connsiteY36" fmla="*/ 1268634 h 1510947"/>
              <a:gd name="connsiteX37" fmla="*/ 487259 w 1361908"/>
              <a:gd name="connsiteY37" fmla="*/ 824853 h 1510947"/>
              <a:gd name="connsiteX38" fmla="*/ 481996 w 1361908"/>
              <a:gd name="connsiteY38" fmla="*/ 773062 h 1510947"/>
              <a:gd name="connsiteX39" fmla="*/ 445159 w 1361908"/>
              <a:gd name="connsiteY39" fmla="*/ 763861 h 1510947"/>
              <a:gd name="connsiteX40" fmla="*/ 371483 w 1361908"/>
              <a:gd name="connsiteY40" fmla="*/ 763861 h 1510947"/>
              <a:gd name="connsiteX41" fmla="*/ 360431 w 1361908"/>
              <a:gd name="connsiteY41" fmla="*/ 745497 h 1510947"/>
              <a:gd name="connsiteX42" fmla="*/ 43 w 1361908"/>
              <a:gd name="connsiteY42" fmla="*/ 723984 h 1510947"/>
              <a:gd name="connsiteX43" fmla="*/ 455684 w 1361908"/>
              <a:gd name="connsiteY43" fmla="*/ 679910 h 1510947"/>
              <a:gd name="connsiteX44" fmla="*/ 477786 w 1361908"/>
              <a:gd name="connsiteY44" fmla="*/ 663602 h 1510947"/>
              <a:gd name="connsiteX45" fmla="*/ 487259 w 1361908"/>
              <a:gd name="connsiteY45" fmla="*/ 637806 h 1510947"/>
              <a:gd name="connsiteX46" fmla="*/ 500918 w 1361908"/>
              <a:gd name="connsiteY46" fmla="*/ 450902 h 1510947"/>
              <a:gd name="connsiteX47" fmla="*/ 552404 w 1361908"/>
              <a:gd name="connsiteY47" fmla="*/ 267157 h 1510947"/>
              <a:gd name="connsiteX48" fmla="*/ 627638 w 1361908"/>
              <a:gd name="connsiteY48" fmla="*/ 144543 h 1510947"/>
              <a:gd name="connsiteX49" fmla="*/ 752015 w 1361908"/>
              <a:gd name="connsiteY49" fmla="*/ 42587 h 1510947"/>
              <a:gd name="connsiteX50" fmla="*/ 931156 w 1361908"/>
              <a:gd name="connsiteY50" fmla="*/ 0 h 1510947"/>
              <a:gd name="connsiteX0" fmla="*/ 932080 w 1362832"/>
              <a:gd name="connsiteY0" fmla="*/ 0 h 1510947"/>
              <a:gd name="connsiteX1" fmla="*/ 1077064 w 1362832"/>
              <a:gd name="connsiteY1" fmla="*/ 34643 h 1510947"/>
              <a:gd name="connsiteX2" fmla="*/ 1138373 w 1362832"/>
              <a:gd name="connsiteY2" fmla="*/ 126058 h 1510947"/>
              <a:gd name="connsiteX3" fmla="*/ 1113376 w 1362832"/>
              <a:gd name="connsiteY3" fmla="*/ 179760 h 1510947"/>
              <a:gd name="connsiteX4" fmla="*/ 1058382 w 1362832"/>
              <a:gd name="connsiteY4" fmla="*/ 201873 h 1510947"/>
              <a:gd name="connsiteX5" fmla="*/ 1029964 w 1362832"/>
              <a:gd name="connsiteY5" fmla="*/ 195555 h 1510947"/>
              <a:gd name="connsiteX6" fmla="*/ 1007861 w 1362832"/>
              <a:gd name="connsiteY6" fmla="*/ 176601 h 1510947"/>
              <a:gd name="connsiteX7" fmla="*/ 934711 w 1362832"/>
              <a:gd name="connsiteY7" fmla="*/ 112895 h 1510947"/>
              <a:gd name="connsiteX8" fmla="*/ 839459 w 1362832"/>
              <a:gd name="connsiteY8" fmla="*/ 83938 h 1510947"/>
              <a:gd name="connsiteX9" fmla="*/ 752101 w 1362832"/>
              <a:gd name="connsiteY9" fmla="*/ 113422 h 1510947"/>
              <a:gd name="connsiteX10" fmla="*/ 690002 w 1362832"/>
              <a:gd name="connsiteY10" fmla="*/ 199767 h 1510947"/>
              <a:gd name="connsiteX11" fmla="*/ 652638 w 1362832"/>
              <a:gd name="connsiteY11" fmla="*/ 374561 h 1510947"/>
              <a:gd name="connsiteX12" fmla="*/ 643692 w 1362832"/>
              <a:gd name="connsiteY12" fmla="*/ 555673 h 1510947"/>
              <a:gd name="connsiteX13" fmla="*/ 643692 w 1362832"/>
              <a:gd name="connsiteY13" fmla="*/ 616746 h 1510947"/>
              <a:gd name="connsiteX14" fmla="*/ 648165 w 1362832"/>
              <a:gd name="connsiteY14" fmla="*/ 667552 h 1510947"/>
              <a:gd name="connsiteX15" fmla="*/ 679477 w 1362832"/>
              <a:gd name="connsiteY15" fmla="*/ 675713 h 1510947"/>
              <a:gd name="connsiteX16" fmla="*/ 1360775 w 1362832"/>
              <a:gd name="connsiteY16" fmla="*/ 675712 h 1510947"/>
              <a:gd name="connsiteX17" fmla="*/ 1323149 w 1362832"/>
              <a:gd name="connsiteY17" fmla="*/ 743559 h 1510947"/>
              <a:gd name="connsiteX18" fmla="*/ 1284128 w 1362832"/>
              <a:gd name="connsiteY18" fmla="*/ 760686 h 1510947"/>
              <a:gd name="connsiteX19" fmla="*/ 679477 w 1362832"/>
              <a:gd name="connsiteY19" fmla="*/ 763861 h 1510947"/>
              <a:gd name="connsiteX20" fmla="*/ 648165 w 1362832"/>
              <a:gd name="connsiteY20" fmla="*/ 773062 h 1510947"/>
              <a:gd name="connsiteX21" fmla="*/ 643692 w 1362832"/>
              <a:gd name="connsiteY21" fmla="*/ 824853 h 1510947"/>
              <a:gd name="connsiteX22" fmla="*/ 643692 w 1362832"/>
              <a:gd name="connsiteY22" fmla="*/ 1268634 h 1510947"/>
              <a:gd name="connsiteX23" fmla="*/ 655269 w 1362832"/>
              <a:gd name="connsiteY23" fmla="*/ 1414545 h 1510947"/>
              <a:gd name="connsiteX24" fmla="*/ 723683 w 1362832"/>
              <a:gd name="connsiteY24" fmla="*/ 1451615 h 1510947"/>
              <a:gd name="connsiteX25" fmla="*/ 799464 w 1362832"/>
              <a:gd name="connsiteY25" fmla="*/ 1457949 h 1510947"/>
              <a:gd name="connsiteX26" fmla="*/ 808410 w 1362832"/>
              <a:gd name="connsiteY26" fmla="*/ 1486038 h 1510947"/>
              <a:gd name="connsiteX27" fmla="*/ 795254 w 1362832"/>
              <a:gd name="connsiteY27" fmla="*/ 1510947 h 1510947"/>
              <a:gd name="connsiteX28" fmla="*/ 672655 w 1362832"/>
              <a:gd name="connsiteY28" fmla="*/ 1506529 h 1510947"/>
              <a:gd name="connsiteX29" fmla="*/ 565937 w 1362832"/>
              <a:gd name="connsiteY29" fmla="*/ 1505290 h 1510947"/>
              <a:gd name="connsiteX30" fmla="*/ 460274 w 1362832"/>
              <a:gd name="connsiteY30" fmla="*/ 1506529 h 1510947"/>
              <a:gd name="connsiteX31" fmla="*/ 363987 w 1362832"/>
              <a:gd name="connsiteY31" fmla="*/ 1510947 h 1510947"/>
              <a:gd name="connsiteX32" fmla="*/ 350830 w 1362832"/>
              <a:gd name="connsiteY32" fmla="*/ 1486038 h 1510947"/>
              <a:gd name="connsiteX33" fmla="*/ 359776 w 1362832"/>
              <a:gd name="connsiteY33" fmla="*/ 1457949 h 1510947"/>
              <a:gd name="connsiteX34" fmla="*/ 408192 w 1362832"/>
              <a:gd name="connsiteY34" fmla="*/ 1451615 h 1510947"/>
              <a:gd name="connsiteX35" fmla="*/ 477395 w 1362832"/>
              <a:gd name="connsiteY35" fmla="*/ 1412968 h 1510947"/>
              <a:gd name="connsiteX36" fmla="*/ 488183 w 1362832"/>
              <a:gd name="connsiteY36" fmla="*/ 1268634 h 1510947"/>
              <a:gd name="connsiteX37" fmla="*/ 488183 w 1362832"/>
              <a:gd name="connsiteY37" fmla="*/ 824853 h 1510947"/>
              <a:gd name="connsiteX38" fmla="*/ 482920 w 1362832"/>
              <a:gd name="connsiteY38" fmla="*/ 773062 h 1510947"/>
              <a:gd name="connsiteX39" fmla="*/ 446083 w 1362832"/>
              <a:gd name="connsiteY39" fmla="*/ 763861 h 1510947"/>
              <a:gd name="connsiteX40" fmla="*/ 372407 w 1362832"/>
              <a:gd name="connsiteY40" fmla="*/ 763861 h 1510947"/>
              <a:gd name="connsiteX41" fmla="*/ 66080 w 1362832"/>
              <a:gd name="connsiteY41" fmla="*/ 758197 h 1510947"/>
              <a:gd name="connsiteX42" fmla="*/ 967 w 1362832"/>
              <a:gd name="connsiteY42" fmla="*/ 723984 h 1510947"/>
              <a:gd name="connsiteX43" fmla="*/ 456608 w 1362832"/>
              <a:gd name="connsiteY43" fmla="*/ 679910 h 1510947"/>
              <a:gd name="connsiteX44" fmla="*/ 478710 w 1362832"/>
              <a:gd name="connsiteY44" fmla="*/ 663602 h 1510947"/>
              <a:gd name="connsiteX45" fmla="*/ 488183 w 1362832"/>
              <a:gd name="connsiteY45" fmla="*/ 637806 h 1510947"/>
              <a:gd name="connsiteX46" fmla="*/ 501842 w 1362832"/>
              <a:gd name="connsiteY46" fmla="*/ 450902 h 1510947"/>
              <a:gd name="connsiteX47" fmla="*/ 553328 w 1362832"/>
              <a:gd name="connsiteY47" fmla="*/ 267157 h 1510947"/>
              <a:gd name="connsiteX48" fmla="*/ 628562 w 1362832"/>
              <a:gd name="connsiteY48" fmla="*/ 144543 h 1510947"/>
              <a:gd name="connsiteX49" fmla="*/ 752939 w 1362832"/>
              <a:gd name="connsiteY49" fmla="*/ 42587 h 1510947"/>
              <a:gd name="connsiteX50" fmla="*/ 932080 w 1362832"/>
              <a:gd name="connsiteY50" fmla="*/ 0 h 1510947"/>
              <a:gd name="connsiteX0" fmla="*/ 932080 w 1362832"/>
              <a:gd name="connsiteY0" fmla="*/ 0 h 1510947"/>
              <a:gd name="connsiteX1" fmla="*/ 1077064 w 1362832"/>
              <a:gd name="connsiteY1" fmla="*/ 34643 h 1510947"/>
              <a:gd name="connsiteX2" fmla="*/ 1138373 w 1362832"/>
              <a:gd name="connsiteY2" fmla="*/ 126058 h 1510947"/>
              <a:gd name="connsiteX3" fmla="*/ 1113376 w 1362832"/>
              <a:gd name="connsiteY3" fmla="*/ 179760 h 1510947"/>
              <a:gd name="connsiteX4" fmla="*/ 1058382 w 1362832"/>
              <a:gd name="connsiteY4" fmla="*/ 201873 h 1510947"/>
              <a:gd name="connsiteX5" fmla="*/ 1029964 w 1362832"/>
              <a:gd name="connsiteY5" fmla="*/ 195555 h 1510947"/>
              <a:gd name="connsiteX6" fmla="*/ 1007861 w 1362832"/>
              <a:gd name="connsiteY6" fmla="*/ 176601 h 1510947"/>
              <a:gd name="connsiteX7" fmla="*/ 934711 w 1362832"/>
              <a:gd name="connsiteY7" fmla="*/ 112895 h 1510947"/>
              <a:gd name="connsiteX8" fmla="*/ 839459 w 1362832"/>
              <a:gd name="connsiteY8" fmla="*/ 83938 h 1510947"/>
              <a:gd name="connsiteX9" fmla="*/ 752101 w 1362832"/>
              <a:gd name="connsiteY9" fmla="*/ 113422 h 1510947"/>
              <a:gd name="connsiteX10" fmla="*/ 690002 w 1362832"/>
              <a:gd name="connsiteY10" fmla="*/ 199767 h 1510947"/>
              <a:gd name="connsiteX11" fmla="*/ 652638 w 1362832"/>
              <a:gd name="connsiteY11" fmla="*/ 374561 h 1510947"/>
              <a:gd name="connsiteX12" fmla="*/ 643692 w 1362832"/>
              <a:gd name="connsiteY12" fmla="*/ 555673 h 1510947"/>
              <a:gd name="connsiteX13" fmla="*/ 643692 w 1362832"/>
              <a:gd name="connsiteY13" fmla="*/ 616746 h 1510947"/>
              <a:gd name="connsiteX14" fmla="*/ 648165 w 1362832"/>
              <a:gd name="connsiteY14" fmla="*/ 667552 h 1510947"/>
              <a:gd name="connsiteX15" fmla="*/ 679477 w 1362832"/>
              <a:gd name="connsiteY15" fmla="*/ 675713 h 1510947"/>
              <a:gd name="connsiteX16" fmla="*/ 1360775 w 1362832"/>
              <a:gd name="connsiteY16" fmla="*/ 675712 h 1510947"/>
              <a:gd name="connsiteX17" fmla="*/ 1323149 w 1362832"/>
              <a:gd name="connsiteY17" fmla="*/ 743559 h 1510947"/>
              <a:gd name="connsiteX18" fmla="*/ 1284128 w 1362832"/>
              <a:gd name="connsiteY18" fmla="*/ 760686 h 1510947"/>
              <a:gd name="connsiteX19" fmla="*/ 679477 w 1362832"/>
              <a:gd name="connsiteY19" fmla="*/ 763861 h 1510947"/>
              <a:gd name="connsiteX20" fmla="*/ 648165 w 1362832"/>
              <a:gd name="connsiteY20" fmla="*/ 773062 h 1510947"/>
              <a:gd name="connsiteX21" fmla="*/ 643692 w 1362832"/>
              <a:gd name="connsiteY21" fmla="*/ 824853 h 1510947"/>
              <a:gd name="connsiteX22" fmla="*/ 643692 w 1362832"/>
              <a:gd name="connsiteY22" fmla="*/ 1268634 h 1510947"/>
              <a:gd name="connsiteX23" fmla="*/ 655269 w 1362832"/>
              <a:gd name="connsiteY23" fmla="*/ 1414545 h 1510947"/>
              <a:gd name="connsiteX24" fmla="*/ 723683 w 1362832"/>
              <a:gd name="connsiteY24" fmla="*/ 1451615 h 1510947"/>
              <a:gd name="connsiteX25" fmla="*/ 799464 w 1362832"/>
              <a:gd name="connsiteY25" fmla="*/ 1457949 h 1510947"/>
              <a:gd name="connsiteX26" fmla="*/ 808410 w 1362832"/>
              <a:gd name="connsiteY26" fmla="*/ 1486038 h 1510947"/>
              <a:gd name="connsiteX27" fmla="*/ 795254 w 1362832"/>
              <a:gd name="connsiteY27" fmla="*/ 1510947 h 1510947"/>
              <a:gd name="connsiteX28" fmla="*/ 672655 w 1362832"/>
              <a:gd name="connsiteY28" fmla="*/ 1506529 h 1510947"/>
              <a:gd name="connsiteX29" fmla="*/ 565937 w 1362832"/>
              <a:gd name="connsiteY29" fmla="*/ 1505290 h 1510947"/>
              <a:gd name="connsiteX30" fmla="*/ 460274 w 1362832"/>
              <a:gd name="connsiteY30" fmla="*/ 1506529 h 1510947"/>
              <a:gd name="connsiteX31" fmla="*/ 363987 w 1362832"/>
              <a:gd name="connsiteY31" fmla="*/ 1510947 h 1510947"/>
              <a:gd name="connsiteX32" fmla="*/ 350830 w 1362832"/>
              <a:gd name="connsiteY32" fmla="*/ 1486038 h 1510947"/>
              <a:gd name="connsiteX33" fmla="*/ 359776 w 1362832"/>
              <a:gd name="connsiteY33" fmla="*/ 1457949 h 1510947"/>
              <a:gd name="connsiteX34" fmla="*/ 408192 w 1362832"/>
              <a:gd name="connsiteY34" fmla="*/ 1451615 h 1510947"/>
              <a:gd name="connsiteX35" fmla="*/ 477395 w 1362832"/>
              <a:gd name="connsiteY35" fmla="*/ 1412968 h 1510947"/>
              <a:gd name="connsiteX36" fmla="*/ 488183 w 1362832"/>
              <a:gd name="connsiteY36" fmla="*/ 1268634 h 1510947"/>
              <a:gd name="connsiteX37" fmla="*/ 488183 w 1362832"/>
              <a:gd name="connsiteY37" fmla="*/ 824853 h 1510947"/>
              <a:gd name="connsiteX38" fmla="*/ 482920 w 1362832"/>
              <a:gd name="connsiteY38" fmla="*/ 773062 h 1510947"/>
              <a:gd name="connsiteX39" fmla="*/ 446083 w 1362832"/>
              <a:gd name="connsiteY39" fmla="*/ 763861 h 1510947"/>
              <a:gd name="connsiteX40" fmla="*/ 372407 w 1362832"/>
              <a:gd name="connsiteY40" fmla="*/ 763861 h 1510947"/>
              <a:gd name="connsiteX41" fmla="*/ 66080 w 1362832"/>
              <a:gd name="connsiteY41" fmla="*/ 758197 h 1510947"/>
              <a:gd name="connsiteX42" fmla="*/ 967 w 1362832"/>
              <a:gd name="connsiteY42" fmla="*/ 723984 h 1510947"/>
              <a:gd name="connsiteX43" fmla="*/ 322224 w 1362832"/>
              <a:gd name="connsiteY43" fmla="*/ 679910 h 1510947"/>
              <a:gd name="connsiteX44" fmla="*/ 478710 w 1362832"/>
              <a:gd name="connsiteY44" fmla="*/ 663602 h 1510947"/>
              <a:gd name="connsiteX45" fmla="*/ 488183 w 1362832"/>
              <a:gd name="connsiteY45" fmla="*/ 637806 h 1510947"/>
              <a:gd name="connsiteX46" fmla="*/ 501842 w 1362832"/>
              <a:gd name="connsiteY46" fmla="*/ 450902 h 1510947"/>
              <a:gd name="connsiteX47" fmla="*/ 553328 w 1362832"/>
              <a:gd name="connsiteY47" fmla="*/ 267157 h 1510947"/>
              <a:gd name="connsiteX48" fmla="*/ 628562 w 1362832"/>
              <a:gd name="connsiteY48" fmla="*/ 144543 h 1510947"/>
              <a:gd name="connsiteX49" fmla="*/ 752939 w 1362832"/>
              <a:gd name="connsiteY49" fmla="*/ 42587 h 1510947"/>
              <a:gd name="connsiteX50" fmla="*/ 932080 w 1362832"/>
              <a:gd name="connsiteY50" fmla="*/ 0 h 1510947"/>
              <a:gd name="connsiteX0" fmla="*/ 1035173 w 1465925"/>
              <a:gd name="connsiteY0" fmla="*/ 0 h 1510947"/>
              <a:gd name="connsiteX1" fmla="*/ 1180157 w 1465925"/>
              <a:gd name="connsiteY1" fmla="*/ 34643 h 1510947"/>
              <a:gd name="connsiteX2" fmla="*/ 1241466 w 1465925"/>
              <a:gd name="connsiteY2" fmla="*/ 126058 h 1510947"/>
              <a:gd name="connsiteX3" fmla="*/ 1216469 w 1465925"/>
              <a:gd name="connsiteY3" fmla="*/ 179760 h 1510947"/>
              <a:gd name="connsiteX4" fmla="*/ 1161475 w 1465925"/>
              <a:gd name="connsiteY4" fmla="*/ 201873 h 1510947"/>
              <a:gd name="connsiteX5" fmla="*/ 1133057 w 1465925"/>
              <a:gd name="connsiteY5" fmla="*/ 195555 h 1510947"/>
              <a:gd name="connsiteX6" fmla="*/ 1110954 w 1465925"/>
              <a:gd name="connsiteY6" fmla="*/ 176601 h 1510947"/>
              <a:gd name="connsiteX7" fmla="*/ 1037804 w 1465925"/>
              <a:gd name="connsiteY7" fmla="*/ 112895 h 1510947"/>
              <a:gd name="connsiteX8" fmla="*/ 942552 w 1465925"/>
              <a:gd name="connsiteY8" fmla="*/ 83938 h 1510947"/>
              <a:gd name="connsiteX9" fmla="*/ 855194 w 1465925"/>
              <a:gd name="connsiteY9" fmla="*/ 113422 h 1510947"/>
              <a:gd name="connsiteX10" fmla="*/ 793095 w 1465925"/>
              <a:gd name="connsiteY10" fmla="*/ 199767 h 1510947"/>
              <a:gd name="connsiteX11" fmla="*/ 755731 w 1465925"/>
              <a:gd name="connsiteY11" fmla="*/ 374561 h 1510947"/>
              <a:gd name="connsiteX12" fmla="*/ 746785 w 1465925"/>
              <a:gd name="connsiteY12" fmla="*/ 555673 h 1510947"/>
              <a:gd name="connsiteX13" fmla="*/ 746785 w 1465925"/>
              <a:gd name="connsiteY13" fmla="*/ 616746 h 1510947"/>
              <a:gd name="connsiteX14" fmla="*/ 751258 w 1465925"/>
              <a:gd name="connsiteY14" fmla="*/ 667552 h 1510947"/>
              <a:gd name="connsiteX15" fmla="*/ 782570 w 1465925"/>
              <a:gd name="connsiteY15" fmla="*/ 675713 h 1510947"/>
              <a:gd name="connsiteX16" fmla="*/ 1463868 w 1465925"/>
              <a:gd name="connsiteY16" fmla="*/ 675712 h 1510947"/>
              <a:gd name="connsiteX17" fmla="*/ 1426242 w 1465925"/>
              <a:gd name="connsiteY17" fmla="*/ 743559 h 1510947"/>
              <a:gd name="connsiteX18" fmla="*/ 1387221 w 1465925"/>
              <a:gd name="connsiteY18" fmla="*/ 760686 h 1510947"/>
              <a:gd name="connsiteX19" fmla="*/ 782570 w 1465925"/>
              <a:gd name="connsiteY19" fmla="*/ 763861 h 1510947"/>
              <a:gd name="connsiteX20" fmla="*/ 751258 w 1465925"/>
              <a:gd name="connsiteY20" fmla="*/ 773062 h 1510947"/>
              <a:gd name="connsiteX21" fmla="*/ 746785 w 1465925"/>
              <a:gd name="connsiteY21" fmla="*/ 824853 h 1510947"/>
              <a:gd name="connsiteX22" fmla="*/ 746785 w 1465925"/>
              <a:gd name="connsiteY22" fmla="*/ 1268634 h 1510947"/>
              <a:gd name="connsiteX23" fmla="*/ 758362 w 1465925"/>
              <a:gd name="connsiteY23" fmla="*/ 1414545 h 1510947"/>
              <a:gd name="connsiteX24" fmla="*/ 826776 w 1465925"/>
              <a:gd name="connsiteY24" fmla="*/ 1451615 h 1510947"/>
              <a:gd name="connsiteX25" fmla="*/ 902557 w 1465925"/>
              <a:gd name="connsiteY25" fmla="*/ 1457949 h 1510947"/>
              <a:gd name="connsiteX26" fmla="*/ 911503 w 1465925"/>
              <a:gd name="connsiteY26" fmla="*/ 1486038 h 1510947"/>
              <a:gd name="connsiteX27" fmla="*/ 898347 w 1465925"/>
              <a:gd name="connsiteY27" fmla="*/ 1510947 h 1510947"/>
              <a:gd name="connsiteX28" fmla="*/ 775748 w 1465925"/>
              <a:gd name="connsiteY28" fmla="*/ 1506529 h 1510947"/>
              <a:gd name="connsiteX29" fmla="*/ 669030 w 1465925"/>
              <a:gd name="connsiteY29" fmla="*/ 1505290 h 1510947"/>
              <a:gd name="connsiteX30" fmla="*/ 563367 w 1465925"/>
              <a:gd name="connsiteY30" fmla="*/ 1506529 h 1510947"/>
              <a:gd name="connsiteX31" fmla="*/ 467080 w 1465925"/>
              <a:gd name="connsiteY31" fmla="*/ 1510947 h 1510947"/>
              <a:gd name="connsiteX32" fmla="*/ 453923 w 1465925"/>
              <a:gd name="connsiteY32" fmla="*/ 1486038 h 1510947"/>
              <a:gd name="connsiteX33" fmla="*/ 462869 w 1465925"/>
              <a:gd name="connsiteY33" fmla="*/ 1457949 h 1510947"/>
              <a:gd name="connsiteX34" fmla="*/ 511285 w 1465925"/>
              <a:gd name="connsiteY34" fmla="*/ 1451615 h 1510947"/>
              <a:gd name="connsiteX35" fmla="*/ 580488 w 1465925"/>
              <a:gd name="connsiteY35" fmla="*/ 1412968 h 1510947"/>
              <a:gd name="connsiteX36" fmla="*/ 591276 w 1465925"/>
              <a:gd name="connsiteY36" fmla="*/ 1268634 h 1510947"/>
              <a:gd name="connsiteX37" fmla="*/ 591276 w 1465925"/>
              <a:gd name="connsiteY37" fmla="*/ 824853 h 1510947"/>
              <a:gd name="connsiteX38" fmla="*/ 586013 w 1465925"/>
              <a:gd name="connsiteY38" fmla="*/ 773062 h 1510947"/>
              <a:gd name="connsiteX39" fmla="*/ 549176 w 1465925"/>
              <a:gd name="connsiteY39" fmla="*/ 763861 h 1510947"/>
              <a:gd name="connsiteX40" fmla="*/ 475500 w 1465925"/>
              <a:gd name="connsiteY40" fmla="*/ 763861 h 1510947"/>
              <a:gd name="connsiteX41" fmla="*/ 169173 w 1465925"/>
              <a:gd name="connsiteY41" fmla="*/ 758197 h 1510947"/>
              <a:gd name="connsiteX42" fmla="*/ 136 w 1465925"/>
              <a:gd name="connsiteY42" fmla="*/ 715613 h 1510947"/>
              <a:gd name="connsiteX43" fmla="*/ 425317 w 1465925"/>
              <a:gd name="connsiteY43" fmla="*/ 679910 h 1510947"/>
              <a:gd name="connsiteX44" fmla="*/ 581803 w 1465925"/>
              <a:gd name="connsiteY44" fmla="*/ 663602 h 1510947"/>
              <a:gd name="connsiteX45" fmla="*/ 591276 w 1465925"/>
              <a:gd name="connsiteY45" fmla="*/ 637806 h 1510947"/>
              <a:gd name="connsiteX46" fmla="*/ 604935 w 1465925"/>
              <a:gd name="connsiteY46" fmla="*/ 450902 h 1510947"/>
              <a:gd name="connsiteX47" fmla="*/ 656421 w 1465925"/>
              <a:gd name="connsiteY47" fmla="*/ 267157 h 1510947"/>
              <a:gd name="connsiteX48" fmla="*/ 731655 w 1465925"/>
              <a:gd name="connsiteY48" fmla="*/ 144543 h 1510947"/>
              <a:gd name="connsiteX49" fmla="*/ 856032 w 1465925"/>
              <a:gd name="connsiteY49" fmla="*/ 42587 h 1510947"/>
              <a:gd name="connsiteX50" fmla="*/ 1035173 w 1465925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67552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2355 w 1466477"/>
              <a:gd name="connsiteY44" fmla="*/ 663602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67552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2355 w 1466477"/>
              <a:gd name="connsiteY44" fmla="*/ 663602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67552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1683 w 1466477"/>
              <a:gd name="connsiteY44" fmla="*/ 660463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67552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1683 w 1466477"/>
              <a:gd name="connsiteY44" fmla="*/ 660463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64413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1683 w 1466477"/>
              <a:gd name="connsiteY44" fmla="*/ 660463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58135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1683 w 1466477"/>
              <a:gd name="connsiteY44" fmla="*/ 660463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40984 w 1471736"/>
              <a:gd name="connsiteY0" fmla="*/ 0 h 1510947"/>
              <a:gd name="connsiteX1" fmla="*/ 1185968 w 1471736"/>
              <a:gd name="connsiteY1" fmla="*/ 34643 h 1510947"/>
              <a:gd name="connsiteX2" fmla="*/ 1247277 w 1471736"/>
              <a:gd name="connsiteY2" fmla="*/ 126058 h 1510947"/>
              <a:gd name="connsiteX3" fmla="*/ 1222280 w 1471736"/>
              <a:gd name="connsiteY3" fmla="*/ 179760 h 1510947"/>
              <a:gd name="connsiteX4" fmla="*/ 1167286 w 1471736"/>
              <a:gd name="connsiteY4" fmla="*/ 201873 h 1510947"/>
              <a:gd name="connsiteX5" fmla="*/ 1138868 w 1471736"/>
              <a:gd name="connsiteY5" fmla="*/ 195555 h 1510947"/>
              <a:gd name="connsiteX6" fmla="*/ 1116765 w 1471736"/>
              <a:gd name="connsiteY6" fmla="*/ 176601 h 1510947"/>
              <a:gd name="connsiteX7" fmla="*/ 1043615 w 1471736"/>
              <a:gd name="connsiteY7" fmla="*/ 112895 h 1510947"/>
              <a:gd name="connsiteX8" fmla="*/ 948363 w 1471736"/>
              <a:gd name="connsiteY8" fmla="*/ 83938 h 1510947"/>
              <a:gd name="connsiteX9" fmla="*/ 861005 w 1471736"/>
              <a:gd name="connsiteY9" fmla="*/ 113422 h 1510947"/>
              <a:gd name="connsiteX10" fmla="*/ 798906 w 1471736"/>
              <a:gd name="connsiteY10" fmla="*/ 199767 h 1510947"/>
              <a:gd name="connsiteX11" fmla="*/ 761542 w 1471736"/>
              <a:gd name="connsiteY11" fmla="*/ 374561 h 1510947"/>
              <a:gd name="connsiteX12" fmla="*/ 752596 w 1471736"/>
              <a:gd name="connsiteY12" fmla="*/ 555673 h 1510947"/>
              <a:gd name="connsiteX13" fmla="*/ 752596 w 1471736"/>
              <a:gd name="connsiteY13" fmla="*/ 616746 h 1510947"/>
              <a:gd name="connsiteX14" fmla="*/ 757069 w 1471736"/>
              <a:gd name="connsiteY14" fmla="*/ 658135 h 1510947"/>
              <a:gd name="connsiteX15" fmla="*/ 788381 w 1471736"/>
              <a:gd name="connsiteY15" fmla="*/ 675713 h 1510947"/>
              <a:gd name="connsiteX16" fmla="*/ 1469679 w 1471736"/>
              <a:gd name="connsiteY16" fmla="*/ 675712 h 1510947"/>
              <a:gd name="connsiteX17" fmla="*/ 1432053 w 1471736"/>
              <a:gd name="connsiteY17" fmla="*/ 743559 h 1510947"/>
              <a:gd name="connsiteX18" fmla="*/ 1393032 w 1471736"/>
              <a:gd name="connsiteY18" fmla="*/ 760686 h 1510947"/>
              <a:gd name="connsiteX19" fmla="*/ 788381 w 1471736"/>
              <a:gd name="connsiteY19" fmla="*/ 763861 h 1510947"/>
              <a:gd name="connsiteX20" fmla="*/ 757069 w 1471736"/>
              <a:gd name="connsiteY20" fmla="*/ 773062 h 1510947"/>
              <a:gd name="connsiteX21" fmla="*/ 752596 w 1471736"/>
              <a:gd name="connsiteY21" fmla="*/ 824853 h 1510947"/>
              <a:gd name="connsiteX22" fmla="*/ 752596 w 1471736"/>
              <a:gd name="connsiteY22" fmla="*/ 1268634 h 1510947"/>
              <a:gd name="connsiteX23" fmla="*/ 764173 w 1471736"/>
              <a:gd name="connsiteY23" fmla="*/ 1414545 h 1510947"/>
              <a:gd name="connsiteX24" fmla="*/ 832587 w 1471736"/>
              <a:gd name="connsiteY24" fmla="*/ 1451615 h 1510947"/>
              <a:gd name="connsiteX25" fmla="*/ 908368 w 1471736"/>
              <a:gd name="connsiteY25" fmla="*/ 1457949 h 1510947"/>
              <a:gd name="connsiteX26" fmla="*/ 917314 w 1471736"/>
              <a:gd name="connsiteY26" fmla="*/ 1486038 h 1510947"/>
              <a:gd name="connsiteX27" fmla="*/ 904158 w 1471736"/>
              <a:gd name="connsiteY27" fmla="*/ 1510947 h 1510947"/>
              <a:gd name="connsiteX28" fmla="*/ 781559 w 1471736"/>
              <a:gd name="connsiteY28" fmla="*/ 1506529 h 1510947"/>
              <a:gd name="connsiteX29" fmla="*/ 674841 w 1471736"/>
              <a:gd name="connsiteY29" fmla="*/ 1505290 h 1510947"/>
              <a:gd name="connsiteX30" fmla="*/ 569178 w 1471736"/>
              <a:gd name="connsiteY30" fmla="*/ 1506529 h 1510947"/>
              <a:gd name="connsiteX31" fmla="*/ 472891 w 1471736"/>
              <a:gd name="connsiteY31" fmla="*/ 1510947 h 1510947"/>
              <a:gd name="connsiteX32" fmla="*/ 459734 w 1471736"/>
              <a:gd name="connsiteY32" fmla="*/ 1486038 h 1510947"/>
              <a:gd name="connsiteX33" fmla="*/ 468680 w 1471736"/>
              <a:gd name="connsiteY33" fmla="*/ 1457949 h 1510947"/>
              <a:gd name="connsiteX34" fmla="*/ 517096 w 1471736"/>
              <a:gd name="connsiteY34" fmla="*/ 1451615 h 1510947"/>
              <a:gd name="connsiteX35" fmla="*/ 586299 w 1471736"/>
              <a:gd name="connsiteY35" fmla="*/ 1412968 h 1510947"/>
              <a:gd name="connsiteX36" fmla="*/ 597087 w 1471736"/>
              <a:gd name="connsiteY36" fmla="*/ 1268634 h 1510947"/>
              <a:gd name="connsiteX37" fmla="*/ 597087 w 1471736"/>
              <a:gd name="connsiteY37" fmla="*/ 824853 h 1510947"/>
              <a:gd name="connsiteX38" fmla="*/ 591824 w 1471736"/>
              <a:gd name="connsiteY38" fmla="*/ 773062 h 1510947"/>
              <a:gd name="connsiteX39" fmla="*/ 554987 w 1471736"/>
              <a:gd name="connsiteY39" fmla="*/ 763861 h 1510947"/>
              <a:gd name="connsiteX40" fmla="*/ 481311 w 1471736"/>
              <a:gd name="connsiteY40" fmla="*/ 763861 h 1510947"/>
              <a:gd name="connsiteX41" fmla="*/ 94354 w 1471736"/>
              <a:gd name="connsiteY41" fmla="*/ 758197 h 1510947"/>
              <a:gd name="connsiteX42" fmla="*/ 571 w 1471736"/>
              <a:gd name="connsiteY42" fmla="*/ 715613 h 1510947"/>
              <a:gd name="connsiteX43" fmla="*/ 431128 w 1471736"/>
              <a:gd name="connsiteY43" fmla="*/ 679910 h 1510947"/>
              <a:gd name="connsiteX44" fmla="*/ 586942 w 1471736"/>
              <a:gd name="connsiteY44" fmla="*/ 660463 h 1510947"/>
              <a:gd name="connsiteX45" fmla="*/ 597087 w 1471736"/>
              <a:gd name="connsiteY45" fmla="*/ 637806 h 1510947"/>
              <a:gd name="connsiteX46" fmla="*/ 610746 w 1471736"/>
              <a:gd name="connsiteY46" fmla="*/ 450902 h 1510947"/>
              <a:gd name="connsiteX47" fmla="*/ 662232 w 1471736"/>
              <a:gd name="connsiteY47" fmla="*/ 267157 h 1510947"/>
              <a:gd name="connsiteX48" fmla="*/ 737466 w 1471736"/>
              <a:gd name="connsiteY48" fmla="*/ 144543 h 1510947"/>
              <a:gd name="connsiteX49" fmla="*/ 861843 w 1471736"/>
              <a:gd name="connsiteY49" fmla="*/ 42587 h 1510947"/>
              <a:gd name="connsiteX50" fmla="*/ 1040984 w 1471736"/>
              <a:gd name="connsiteY50" fmla="*/ 0 h 1510947"/>
              <a:gd name="connsiteX0" fmla="*/ 1044843 w 1475595"/>
              <a:gd name="connsiteY0" fmla="*/ 0 h 1510947"/>
              <a:gd name="connsiteX1" fmla="*/ 1189827 w 1475595"/>
              <a:gd name="connsiteY1" fmla="*/ 34643 h 1510947"/>
              <a:gd name="connsiteX2" fmla="*/ 1251136 w 1475595"/>
              <a:gd name="connsiteY2" fmla="*/ 126058 h 1510947"/>
              <a:gd name="connsiteX3" fmla="*/ 1226139 w 1475595"/>
              <a:gd name="connsiteY3" fmla="*/ 179760 h 1510947"/>
              <a:gd name="connsiteX4" fmla="*/ 1171145 w 1475595"/>
              <a:gd name="connsiteY4" fmla="*/ 201873 h 1510947"/>
              <a:gd name="connsiteX5" fmla="*/ 1142727 w 1475595"/>
              <a:gd name="connsiteY5" fmla="*/ 195555 h 1510947"/>
              <a:gd name="connsiteX6" fmla="*/ 1120624 w 1475595"/>
              <a:gd name="connsiteY6" fmla="*/ 176601 h 1510947"/>
              <a:gd name="connsiteX7" fmla="*/ 1047474 w 1475595"/>
              <a:gd name="connsiteY7" fmla="*/ 112895 h 1510947"/>
              <a:gd name="connsiteX8" fmla="*/ 952222 w 1475595"/>
              <a:gd name="connsiteY8" fmla="*/ 83938 h 1510947"/>
              <a:gd name="connsiteX9" fmla="*/ 864864 w 1475595"/>
              <a:gd name="connsiteY9" fmla="*/ 113422 h 1510947"/>
              <a:gd name="connsiteX10" fmla="*/ 802765 w 1475595"/>
              <a:gd name="connsiteY10" fmla="*/ 199767 h 1510947"/>
              <a:gd name="connsiteX11" fmla="*/ 765401 w 1475595"/>
              <a:gd name="connsiteY11" fmla="*/ 374561 h 1510947"/>
              <a:gd name="connsiteX12" fmla="*/ 756455 w 1475595"/>
              <a:gd name="connsiteY12" fmla="*/ 555673 h 1510947"/>
              <a:gd name="connsiteX13" fmla="*/ 756455 w 1475595"/>
              <a:gd name="connsiteY13" fmla="*/ 616746 h 1510947"/>
              <a:gd name="connsiteX14" fmla="*/ 760928 w 1475595"/>
              <a:gd name="connsiteY14" fmla="*/ 658135 h 1510947"/>
              <a:gd name="connsiteX15" fmla="*/ 792240 w 1475595"/>
              <a:gd name="connsiteY15" fmla="*/ 675713 h 1510947"/>
              <a:gd name="connsiteX16" fmla="*/ 1473538 w 1475595"/>
              <a:gd name="connsiteY16" fmla="*/ 675712 h 1510947"/>
              <a:gd name="connsiteX17" fmla="*/ 1435912 w 1475595"/>
              <a:gd name="connsiteY17" fmla="*/ 743559 h 1510947"/>
              <a:gd name="connsiteX18" fmla="*/ 1396891 w 1475595"/>
              <a:gd name="connsiteY18" fmla="*/ 760686 h 1510947"/>
              <a:gd name="connsiteX19" fmla="*/ 792240 w 1475595"/>
              <a:gd name="connsiteY19" fmla="*/ 763861 h 1510947"/>
              <a:gd name="connsiteX20" fmla="*/ 760928 w 1475595"/>
              <a:gd name="connsiteY20" fmla="*/ 773062 h 1510947"/>
              <a:gd name="connsiteX21" fmla="*/ 756455 w 1475595"/>
              <a:gd name="connsiteY21" fmla="*/ 824853 h 1510947"/>
              <a:gd name="connsiteX22" fmla="*/ 756455 w 1475595"/>
              <a:gd name="connsiteY22" fmla="*/ 1268634 h 1510947"/>
              <a:gd name="connsiteX23" fmla="*/ 768032 w 1475595"/>
              <a:gd name="connsiteY23" fmla="*/ 1414545 h 1510947"/>
              <a:gd name="connsiteX24" fmla="*/ 836446 w 1475595"/>
              <a:gd name="connsiteY24" fmla="*/ 1451615 h 1510947"/>
              <a:gd name="connsiteX25" fmla="*/ 912227 w 1475595"/>
              <a:gd name="connsiteY25" fmla="*/ 1457949 h 1510947"/>
              <a:gd name="connsiteX26" fmla="*/ 921173 w 1475595"/>
              <a:gd name="connsiteY26" fmla="*/ 1486038 h 1510947"/>
              <a:gd name="connsiteX27" fmla="*/ 908017 w 1475595"/>
              <a:gd name="connsiteY27" fmla="*/ 1510947 h 1510947"/>
              <a:gd name="connsiteX28" fmla="*/ 785418 w 1475595"/>
              <a:gd name="connsiteY28" fmla="*/ 1506529 h 1510947"/>
              <a:gd name="connsiteX29" fmla="*/ 678700 w 1475595"/>
              <a:gd name="connsiteY29" fmla="*/ 1505290 h 1510947"/>
              <a:gd name="connsiteX30" fmla="*/ 573037 w 1475595"/>
              <a:gd name="connsiteY30" fmla="*/ 1506529 h 1510947"/>
              <a:gd name="connsiteX31" fmla="*/ 476750 w 1475595"/>
              <a:gd name="connsiteY31" fmla="*/ 1510947 h 1510947"/>
              <a:gd name="connsiteX32" fmla="*/ 463593 w 1475595"/>
              <a:gd name="connsiteY32" fmla="*/ 1486038 h 1510947"/>
              <a:gd name="connsiteX33" fmla="*/ 472539 w 1475595"/>
              <a:gd name="connsiteY33" fmla="*/ 1457949 h 1510947"/>
              <a:gd name="connsiteX34" fmla="*/ 520955 w 1475595"/>
              <a:gd name="connsiteY34" fmla="*/ 1451615 h 1510947"/>
              <a:gd name="connsiteX35" fmla="*/ 590158 w 1475595"/>
              <a:gd name="connsiteY35" fmla="*/ 1412968 h 1510947"/>
              <a:gd name="connsiteX36" fmla="*/ 600946 w 1475595"/>
              <a:gd name="connsiteY36" fmla="*/ 1268634 h 1510947"/>
              <a:gd name="connsiteX37" fmla="*/ 600946 w 1475595"/>
              <a:gd name="connsiteY37" fmla="*/ 824853 h 1510947"/>
              <a:gd name="connsiteX38" fmla="*/ 595683 w 1475595"/>
              <a:gd name="connsiteY38" fmla="*/ 773062 h 1510947"/>
              <a:gd name="connsiteX39" fmla="*/ 558846 w 1475595"/>
              <a:gd name="connsiteY39" fmla="*/ 763861 h 1510947"/>
              <a:gd name="connsiteX40" fmla="*/ 485170 w 1475595"/>
              <a:gd name="connsiteY40" fmla="*/ 763861 h 1510947"/>
              <a:gd name="connsiteX41" fmla="*/ 63273 w 1475595"/>
              <a:gd name="connsiteY41" fmla="*/ 761336 h 1510947"/>
              <a:gd name="connsiteX42" fmla="*/ 4430 w 1475595"/>
              <a:gd name="connsiteY42" fmla="*/ 715613 h 1510947"/>
              <a:gd name="connsiteX43" fmla="*/ 434987 w 1475595"/>
              <a:gd name="connsiteY43" fmla="*/ 679910 h 1510947"/>
              <a:gd name="connsiteX44" fmla="*/ 590801 w 1475595"/>
              <a:gd name="connsiteY44" fmla="*/ 660463 h 1510947"/>
              <a:gd name="connsiteX45" fmla="*/ 600946 w 1475595"/>
              <a:gd name="connsiteY45" fmla="*/ 637806 h 1510947"/>
              <a:gd name="connsiteX46" fmla="*/ 614605 w 1475595"/>
              <a:gd name="connsiteY46" fmla="*/ 450902 h 1510947"/>
              <a:gd name="connsiteX47" fmla="*/ 666091 w 1475595"/>
              <a:gd name="connsiteY47" fmla="*/ 267157 h 1510947"/>
              <a:gd name="connsiteX48" fmla="*/ 741325 w 1475595"/>
              <a:gd name="connsiteY48" fmla="*/ 144543 h 1510947"/>
              <a:gd name="connsiteX49" fmla="*/ 865702 w 1475595"/>
              <a:gd name="connsiteY49" fmla="*/ 42587 h 1510947"/>
              <a:gd name="connsiteX50" fmla="*/ 1044843 w 1475595"/>
              <a:gd name="connsiteY50" fmla="*/ 0 h 15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475595" h="1510947">
                <a:moveTo>
                  <a:pt x="1044843" y="0"/>
                </a:moveTo>
                <a:cubicBezTo>
                  <a:pt x="1102249" y="521"/>
                  <a:pt x="1150577" y="12069"/>
                  <a:pt x="1189827" y="34643"/>
                </a:cubicBezTo>
                <a:cubicBezTo>
                  <a:pt x="1229077" y="57217"/>
                  <a:pt x="1249513" y="87689"/>
                  <a:pt x="1251136" y="126058"/>
                </a:cubicBezTo>
                <a:cubicBezTo>
                  <a:pt x="1250302" y="147644"/>
                  <a:pt x="1241970" y="165545"/>
                  <a:pt x="1226139" y="179760"/>
                </a:cubicBezTo>
                <a:cubicBezTo>
                  <a:pt x="1210307" y="193975"/>
                  <a:pt x="1191976" y="201346"/>
                  <a:pt x="1171145" y="201873"/>
                </a:cubicBezTo>
                <a:cubicBezTo>
                  <a:pt x="1159830" y="201873"/>
                  <a:pt x="1150358" y="199767"/>
                  <a:pt x="1142727" y="195555"/>
                </a:cubicBezTo>
                <a:cubicBezTo>
                  <a:pt x="1135096" y="191343"/>
                  <a:pt x="1127729" y="185025"/>
                  <a:pt x="1120624" y="176601"/>
                </a:cubicBezTo>
                <a:cubicBezTo>
                  <a:pt x="1100451" y="152470"/>
                  <a:pt x="1076068" y="131235"/>
                  <a:pt x="1047474" y="112895"/>
                </a:cubicBezTo>
                <a:cubicBezTo>
                  <a:pt x="1018881" y="94556"/>
                  <a:pt x="987130" y="84903"/>
                  <a:pt x="952222" y="83938"/>
                </a:cubicBezTo>
                <a:cubicBezTo>
                  <a:pt x="919419" y="84025"/>
                  <a:pt x="890299" y="93853"/>
                  <a:pt x="864864" y="113422"/>
                </a:cubicBezTo>
                <a:cubicBezTo>
                  <a:pt x="839428" y="132990"/>
                  <a:pt x="818728" y="161772"/>
                  <a:pt x="802765" y="199767"/>
                </a:cubicBezTo>
                <a:cubicBezTo>
                  <a:pt x="784259" y="250397"/>
                  <a:pt x="771804" y="308662"/>
                  <a:pt x="765401" y="374561"/>
                </a:cubicBezTo>
                <a:cubicBezTo>
                  <a:pt x="758998" y="440460"/>
                  <a:pt x="756016" y="500831"/>
                  <a:pt x="756455" y="555673"/>
                </a:cubicBezTo>
                <a:lnTo>
                  <a:pt x="756455" y="616746"/>
                </a:lnTo>
                <a:cubicBezTo>
                  <a:pt x="755709" y="644080"/>
                  <a:pt x="757200" y="651598"/>
                  <a:pt x="760928" y="658135"/>
                </a:cubicBezTo>
                <a:cubicBezTo>
                  <a:pt x="764656" y="664673"/>
                  <a:pt x="775093" y="676810"/>
                  <a:pt x="792240" y="675713"/>
                </a:cubicBezTo>
                <a:lnTo>
                  <a:pt x="1473538" y="675712"/>
                </a:lnTo>
                <a:cubicBezTo>
                  <a:pt x="1484502" y="688042"/>
                  <a:pt x="1448687" y="729397"/>
                  <a:pt x="1435912" y="743559"/>
                </a:cubicBezTo>
                <a:cubicBezTo>
                  <a:pt x="1423138" y="757721"/>
                  <a:pt x="1409082" y="754652"/>
                  <a:pt x="1396891" y="760686"/>
                </a:cubicBezTo>
                <a:lnTo>
                  <a:pt x="792240" y="763861"/>
                </a:lnTo>
                <a:cubicBezTo>
                  <a:pt x="775093" y="762853"/>
                  <a:pt x="764656" y="765920"/>
                  <a:pt x="760928" y="773062"/>
                </a:cubicBezTo>
                <a:cubicBezTo>
                  <a:pt x="757200" y="780204"/>
                  <a:pt x="755709" y="797468"/>
                  <a:pt x="756455" y="824853"/>
                </a:cubicBezTo>
                <a:lnTo>
                  <a:pt x="756455" y="1268634"/>
                </a:lnTo>
                <a:cubicBezTo>
                  <a:pt x="755051" y="1342115"/>
                  <a:pt x="758911" y="1390752"/>
                  <a:pt x="768032" y="1414545"/>
                </a:cubicBezTo>
                <a:cubicBezTo>
                  <a:pt x="777154" y="1438338"/>
                  <a:pt x="799959" y="1450694"/>
                  <a:pt x="836446" y="1451615"/>
                </a:cubicBezTo>
                <a:lnTo>
                  <a:pt x="912227" y="1457949"/>
                </a:lnTo>
                <a:cubicBezTo>
                  <a:pt x="919419" y="1464397"/>
                  <a:pt x="922401" y="1473760"/>
                  <a:pt x="921173" y="1486038"/>
                </a:cubicBezTo>
                <a:cubicBezTo>
                  <a:pt x="919945" y="1498316"/>
                  <a:pt x="915560" y="1506619"/>
                  <a:pt x="908017" y="1510947"/>
                </a:cubicBezTo>
                <a:lnTo>
                  <a:pt x="785418" y="1506529"/>
                </a:lnTo>
                <a:cubicBezTo>
                  <a:pt x="750086" y="1505674"/>
                  <a:pt x="714513" y="1505261"/>
                  <a:pt x="678700" y="1505290"/>
                </a:cubicBezTo>
                <a:cubicBezTo>
                  <a:pt x="641134" y="1505261"/>
                  <a:pt x="605913" y="1505674"/>
                  <a:pt x="573037" y="1506529"/>
                </a:cubicBezTo>
                <a:cubicBezTo>
                  <a:pt x="540160" y="1507384"/>
                  <a:pt x="508064" y="1508857"/>
                  <a:pt x="476750" y="1510947"/>
                </a:cubicBezTo>
                <a:cubicBezTo>
                  <a:pt x="469207" y="1506619"/>
                  <a:pt x="464821" y="1498316"/>
                  <a:pt x="463593" y="1486038"/>
                </a:cubicBezTo>
                <a:cubicBezTo>
                  <a:pt x="462365" y="1473760"/>
                  <a:pt x="465347" y="1464397"/>
                  <a:pt x="472539" y="1457949"/>
                </a:cubicBezTo>
                <a:lnTo>
                  <a:pt x="520955" y="1451615"/>
                </a:lnTo>
                <a:cubicBezTo>
                  <a:pt x="558363" y="1448854"/>
                  <a:pt x="581431" y="1435972"/>
                  <a:pt x="590158" y="1412968"/>
                </a:cubicBezTo>
                <a:cubicBezTo>
                  <a:pt x="598885" y="1389964"/>
                  <a:pt x="602481" y="1341853"/>
                  <a:pt x="600946" y="1268634"/>
                </a:cubicBezTo>
                <a:lnTo>
                  <a:pt x="600946" y="824853"/>
                </a:lnTo>
                <a:cubicBezTo>
                  <a:pt x="601823" y="797467"/>
                  <a:pt x="600069" y="780204"/>
                  <a:pt x="595683" y="773062"/>
                </a:cubicBezTo>
                <a:cubicBezTo>
                  <a:pt x="591298" y="765920"/>
                  <a:pt x="579019" y="762853"/>
                  <a:pt x="558846" y="763861"/>
                </a:cubicBezTo>
                <a:lnTo>
                  <a:pt x="485170" y="763861"/>
                </a:lnTo>
                <a:cubicBezTo>
                  <a:pt x="478855" y="759314"/>
                  <a:pt x="143396" y="769377"/>
                  <a:pt x="63273" y="761336"/>
                </a:cubicBezTo>
                <a:cubicBezTo>
                  <a:pt x="-16850" y="753295"/>
                  <a:pt x="220" y="722259"/>
                  <a:pt x="4430" y="715613"/>
                </a:cubicBezTo>
                <a:lnTo>
                  <a:pt x="434987" y="679910"/>
                </a:lnTo>
                <a:cubicBezTo>
                  <a:pt x="443670" y="675793"/>
                  <a:pt x="582627" y="668264"/>
                  <a:pt x="590801" y="660463"/>
                </a:cubicBezTo>
                <a:cubicBezTo>
                  <a:pt x="598975" y="652662"/>
                  <a:pt x="600683" y="648248"/>
                  <a:pt x="600946" y="637806"/>
                </a:cubicBezTo>
                <a:cubicBezTo>
                  <a:pt x="600508" y="576294"/>
                  <a:pt x="605061" y="513993"/>
                  <a:pt x="614605" y="450902"/>
                </a:cubicBezTo>
                <a:cubicBezTo>
                  <a:pt x="624150" y="387811"/>
                  <a:pt x="641312" y="326563"/>
                  <a:pt x="666091" y="267157"/>
                </a:cubicBezTo>
                <a:cubicBezTo>
                  <a:pt x="683447" y="226069"/>
                  <a:pt x="708525" y="185198"/>
                  <a:pt x="741325" y="144543"/>
                </a:cubicBezTo>
                <a:cubicBezTo>
                  <a:pt x="774125" y="103889"/>
                  <a:pt x="815584" y="69904"/>
                  <a:pt x="865702" y="42587"/>
                </a:cubicBezTo>
                <a:cubicBezTo>
                  <a:pt x="915820" y="15271"/>
                  <a:pt x="975534" y="1075"/>
                  <a:pt x="10448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3D8B2A8-3B9D-4329-BB73-E0FFBD7953B8}"/>
              </a:ext>
            </a:extLst>
          </p:cNvPr>
          <p:cNvSpPr/>
          <p:nvPr/>
        </p:nvSpPr>
        <p:spPr>
          <a:xfrm>
            <a:off x="4408602" y="1741602"/>
            <a:ext cx="3482330" cy="3482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dobe Garamond Pro" panose="02020502060506020403" pitchFamily="18" charset="0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A35C33C-052B-4B19-A64D-6392BCE4EDBD}"/>
              </a:ext>
            </a:extLst>
          </p:cNvPr>
          <p:cNvSpPr/>
          <p:nvPr/>
        </p:nvSpPr>
        <p:spPr>
          <a:xfrm>
            <a:off x="5000624" y="2133600"/>
            <a:ext cx="2375957" cy="2857500"/>
          </a:xfrm>
          <a:custGeom>
            <a:avLst/>
            <a:gdLst/>
            <a:ahLst/>
            <a:cxnLst/>
            <a:rect l="l" t="t" r="r" b="b"/>
            <a:pathLst>
              <a:path w="2721810" h="3939184">
                <a:moveTo>
                  <a:pt x="493128" y="3454031"/>
                </a:moveTo>
                <a:lnTo>
                  <a:pt x="518745" y="3560769"/>
                </a:lnTo>
                <a:lnTo>
                  <a:pt x="510206" y="3558634"/>
                </a:lnTo>
                <a:lnTo>
                  <a:pt x="520879" y="3607733"/>
                </a:lnTo>
                <a:lnTo>
                  <a:pt x="508071" y="3678180"/>
                </a:lnTo>
                <a:lnTo>
                  <a:pt x="495263" y="3665372"/>
                </a:lnTo>
                <a:close/>
                <a:moveTo>
                  <a:pt x="734355" y="1972512"/>
                </a:moveTo>
                <a:lnTo>
                  <a:pt x="717277" y="1974647"/>
                </a:lnTo>
                <a:lnTo>
                  <a:pt x="695929" y="2032285"/>
                </a:lnTo>
                <a:lnTo>
                  <a:pt x="680986" y="2102732"/>
                </a:lnTo>
                <a:lnTo>
                  <a:pt x="631887" y="2314073"/>
                </a:lnTo>
                <a:lnTo>
                  <a:pt x="638291" y="2303399"/>
                </a:lnTo>
                <a:lnTo>
                  <a:pt x="674582" y="2179583"/>
                </a:lnTo>
                <a:cubicBezTo>
                  <a:pt x="677428" y="2168198"/>
                  <a:pt x="678851" y="2158947"/>
                  <a:pt x="678851" y="2151832"/>
                </a:cubicBezTo>
                <a:cubicBezTo>
                  <a:pt x="685967" y="2110560"/>
                  <a:pt x="691660" y="2085654"/>
                  <a:pt x="695929" y="2077115"/>
                </a:cubicBezTo>
                <a:lnTo>
                  <a:pt x="704468" y="2045094"/>
                </a:lnTo>
                <a:close/>
                <a:moveTo>
                  <a:pt x="1285121" y="719412"/>
                </a:moveTo>
                <a:lnTo>
                  <a:pt x="1277624" y="733158"/>
                </a:lnTo>
                <a:lnTo>
                  <a:pt x="1274447" y="736490"/>
                </a:lnTo>
                <a:close/>
                <a:moveTo>
                  <a:pt x="2207335" y="0"/>
                </a:moveTo>
                <a:lnTo>
                  <a:pt x="2211604" y="0"/>
                </a:lnTo>
                <a:lnTo>
                  <a:pt x="2211604" y="2135"/>
                </a:lnTo>
                <a:lnTo>
                  <a:pt x="2267108" y="4270"/>
                </a:lnTo>
                <a:cubicBezTo>
                  <a:pt x="2267108" y="4270"/>
                  <a:pt x="2269598" y="3558"/>
                  <a:pt x="2274579" y="2135"/>
                </a:cubicBezTo>
                <a:cubicBezTo>
                  <a:pt x="2279561" y="712"/>
                  <a:pt x="2284897" y="0"/>
                  <a:pt x="2290590" y="0"/>
                </a:cubicBezTo>
                <a:lnTo>
                  <a:pt x="2320477" y="42695"/>
                </a:lnTo>
                <a:lnTo>
                  <a:pt x="2350363" y="42695"/>
                </a:lnTo>
                <a:lnTo>
                  <a:pt x="2309803" y="57639"/>
                </a:lnTo>
                <a:lnTo>
                  <a:pt x="2309803" y="64043"/>
                </a:lnTo>
                <a:cubicBezTo>
                  <a:pt x="2361037" y="49811"/>
                  <a:pt x="2408713" y="42695"/>
                  <a:pt x="2452831" y="42695"/>
                </a:cubicBezTo>
                <a:cubicBezTo>
                  <a:pt x="2448562" y="42695"/>
                  <a:pt x="2463505" y="44119"/>
                  <a:pt x="2497661" y="46965"/>
                </a:cubicBezTo>
                <a:lnTo>
                  <a:pt x="2551030" y="68312"/>
                </a:lnTo>
                <a:lnTo>
                  <a:pt x="2606534" y="123816"/>
                </a:lnTo>
                <a:lnTo>
                  <a:pt x="2670576" y="277518"/>
                </a:lnTo>
                <a:lnTo>
                  <a:pt x="2721810" y="416277"/>
                </a:lnTo>
                <a:lnTo>
                  <a:pt x="2698328" y="405603"/>
                </a:lnTo>
                <a:lnTo>
                  <a:pt x="2689789" y="416277"/>
                </a:lnTo>
                <a:lnTo>
                  <a:pt x="2696193" y="465377"/>
                </a:lnTo>
                <a:lnTo>
                  <a:pt x="2647094" y="561440"/>
                </a:lnTo>
                <a:lnTo>
                  <a:pt x="2602264" y="648965"/>
                </a:lnTo>
                <a:lnTo>
                  <a:pt x="2529683" y="806937"/>
                </a:lnTo>
                <a:lnTo>
                  <a:pt x="2499796" y="841093"/>
                </a:lnTo>
                <a:lnTo>
                  <a:pt x="2493392" y="828285"/>
                </a:lnTo>
                <a:lnTo>
                  <a:pt x="2469909" y="838958"/>
                </a:lnTo>
                <a:lnTo>
                  <a:pt x="2348229" y="969178"/>
                </a:lnTo>
                <a:lnTo>
                  <a:pt x="2339689" y="988391"/>
                </a:lnTo>
                <a:lnTo>
                  <a:pt x="2316207" y="1011873"/>
                </a:lnTo>
                <a:lnTo>
                  <a:pt x="2309803" y="1001200"/>
                </a:lnTo>
                <a:lnTo>
                  <a:pt x="2286321" y="1005469"/>
                </a:lnTo>
                <a:lnTo>
                  <a:pt x="2282051" y="977717"/>
                </a:lnTo>
                <a:lnTo>
                  <a:pt x="2284186" y="772781"/>
                </a:lnTo>
                <a:lnTo>
                  <a:pt x="2250030" y="621214"/>
                </a:lnTo>
                <a:lnTo>
                  <a:pt x="2198796" y="518745"/>
                </a:lnTo>
                <a:lnTo>
                  <a:pt x="2188122" y="520880"/>
                </a:lnTo>
                <a:lnTo>
                  <a:pt x="2175313" y="505937"/>
                </a:lnTo>
                <a:lnTo>
                  <a:pt x="2134753" y="493128"/>
                </a:lnTo>
                <a:lnTo>
                  <a:pt x="1987455" y="503802"/>
                </a:lnTo>
                <a:lnTo>
                  <a:pt x="1974647" y="467511"/>
                </a:lnTo>
                <a:lnTo>
                  <a:pt x="2053633" y="345830"/>
                </a:lnTo>
                <a:lnTo>
                  <a:pt x="2171044" y="251901"/>
                </a:lnTo>
                <a:lnTo>
                  <a:pt x="2279916" y="128085"/>
                </a:lnTo>
                <a:lnTo>
                  <a:pt x="2444293" y="100334"/>
                </a:lnTo>
                <a:cubicBezTo>
                  <a:pt x="2445715" y="98911"/>
                  <a:pt x="2448562" y="98199"/>
                  <a:pt x="2452831" y="98199"/>
                </a:cubicBezTo>
                <a:lnTo>
                  <a:pt x="2457101" y="98199"/>
                </a:lnTo>
                <a:cubicBezTo>
                  <a:pt x="2482718" y="98199"/>
                  <a:pt x="2509758" y="106026"/>
                  <a:pt x="2538221" y="121681"/>
                </a:cubicBezTo>
                <a:cubicBezTo>
                  <a:pt x="2563839" y="137336"/>
                  <a:pt x="2584475" y="156549"/>
                  <a:pt x="2600129" y="179320"/>
                </a:cubicBezTo>
                <a:lnTo>
                  <a:pt x="2610803" y="183589"/>
                </a:lnTo>
                <a:cubicBezTo>
                  <a:pt x="2597995" y="139471"/>
                  <a:pt x="2580205" y="108161"/>
                  <a:pt x="2557434" y="89660"/>
                </a:cubicBezTo>
                <a:cubicBezTo>
                  <a:pt x="2534663" y="72582"/>
                  <a:pt x="2497661" y="64043"/>
                  <a:pt x="2446427" y="64043"/>
                </a:cubicBezTo>
                <a:cubicBezTo>
                  <a:pt x="2406579" y="64043"/>
                  <a:pt x="2361749" y="76851"/>
                  <a:pt x="2311938" y="102468"/>
                </a:cubicBezTo>
                <a:lnTo>
                  <a:pt x="2361037" y="96064"/>
                </a:lnTo>
                <a:lnTo>
                  <a:pt x="2286321" y="113142"/>
                </a:lnTo>
                <a:lnTo>
                  <a:pt x="2147562" y="183589"/>
                </a:lnTo>
                <a:lnTo>
                  <a:pt x="2173179" y="160107"/>
                </a:lnTo>
                <a:cubicBezTo>
                  <a:pt x="2220143" y="135913"/>
                  <a:pt x="2243625" y="123104"/>
                  <a:pt x="2243625" y="121681"/>
                </a:cubicBezTo>
                <a:cubicBezTo>
                  <a:pt x="2233663" y="121681"/>
                  <a:pt x="2209469" y="128797"/>
                  <a:pt x="2171044" y="143029"/>
                </a:cubicBezTo>
                <a:lnTo>
                  <a:pt x="2085654" y="194263"/>
                </a:lnTo>
                <a:lnTo>
                  <a:pt x="2051498" y="236958"/>
                </a:lnTo>
                <a:lnTo>
                  <a:pt x="1970377" y="311674"/>
                </a:lnTo>
                <a:lnTo>
                  <a:pt x="1884987" y="382121"/>
                </a:lnTo>
                <a:lnTo>
                  <a:pt x="1780384" y="497398"/>
                </a:lnTo>
                <a:lnTo>
                  <a:pt x="1648029" y="663909"/>
                </a:lnTo>
                <a:lnTo>
                  <a:pt x="1455901" y="1001200"/>
                </a:lnTo>
                <a:lnTo>
                  <a:pt x="1393994" y="1139959"/>
                </a:lnTo>
                <a:lnTo>
                  <a:pt x="1402533" y="1139959"/>
                </a:lnTo>
                <a:lnTo>
                  <a:pt x="1526348" y="903001"/>
                </a:lnTo>
                <a:lnTo>
                  <a:pt x="1660838" y="689526"/>
                </a:lnTo>
                <a:lnTo>
                  <a:pt x="1701398" y="642561"/>
                </a:lnTo>
                <a:lnTo>
                  <a:pt x="1773980" y="548632"/>
                </a:lnTo>
                <a:lnTo>
                  <a:pt x="1831618" y="493128"/>
                </a:lnTo>
                <a:lnTo>
                  <a:pt x="1923413" y="412008"/>
                </a:lnTo>
                <a:lnTo>
                  <a:pt x="1741959" y="612675"/>
                </a:lnTo>
                <a:lnTo>
                  <a:pt x="1662973" y="708738"/>
                </a:lnTo>
                <a:lnTo>
                  <a:pt x="1517809" y="943561"/>
                </a:lnTo>
                <a:lnTo>
                  <a:pt x="1483653" y="1020412"/>
                </a:lnTo>
                <a:lnTo>
                  <a:pt x="1419611" y="1137824"/>
                </a:lnTo>
                <a:lnTo>
                  <a:pt x="1575448" y="1116476"/>
                </a:lnTo>
                <a:lnTo>
                  <a:pt x="1739824" y="1099398"/>
                </a:lnTo>
                <a:lnTo>
                  <a:pt x="1763306" y="1131420"/>
                </a:lnTo>
                <a:lnTo>
                  <a:pt x="1793193" y="1129285"/>
                </a:lnTo>
                <a:lnTo>
                  <a:pt x="1814540" y="1133554"/>
                </a:lnTo>
                <a:lnTo>
                  <a:pt x="1835888" y="1150632"/>
                </a:lnTo>
                <a:lnTo>
                  <a:pt x="1878583" y="1133554"/>
                </a:lnTo>
                <a:lnTo>
                  <a:pt x="1893526" y="1135689"/>
                </a:lnTo>
                <a:lnTo>
                  <a:pt x="1914873" y="1150632"/>
                </a:lnTo>
                <a:lnTo>
                  <a:pt x="1925547" y="1135689"/>
                </a:lnTo>
                <a:lnTo>
                  <a:pt x="1936221" y="1137824"/>
                </a:lnTo>
                <a:lnTo>
                  <a:pt x="1940491" y="1133554"/>
                </a:lnTo>
                <a:cubicBezTo>
                  <a:pt x="1956145" y="1152055"/>
                  <a:pt x="1964685" y="1171268"/>
                  <a:pt x="1966108" y="1191193"/>
                </a:cubicBezTo>
                <a:lnTo>
                  <a:pt x="1959703" y="1244562"/>
                </a:lnTo>
                <a:lnTo>
                  <a:pt x="2034420" y="1291526"/>
                </a:lnTo>
                <a:lnTo>
                  <a:pt x="2068576" y="1355569"/>
                </a:lnTo>
                <a:lnTo>
                  <a:pt x="2081384" y="1349165"/>
                </a:lnTo>
                <a:lnTo>
                  <a:pt x="2096327" y="1381186"/>
                </a:lnTo>
                <a:lnTo>
                  <a:pt x="2100597" y="1408937"/>
                </a:lnTo>
                <a:lnTo>
                  <a:pt x="2139023" y="1413207"/>
                </a:lnTo>
                <a:lnTo>
                  <a:pt x="2115540" y="1462306"/>
                </a:lnTo>
                <a:cubicBezTo>
                  <a:pt x="2091347" y="1482231"/>
                  <a:pt x="2061460" y="1494327"/>
                  <a:pt x="2025881" y="1498597"/>
                </a:cubicBezTo>
                <a:lnTo>
                  <a:pt x="1951164" y="1502866"/>
                </a:lnTo>
                <a:lnTo>
                  <a:pt x="1643760" y="1509271"/>
                </a:lnTo>
                <a:lnTo>
                  <a:pt x="1562639" y="1519945"/>
                </a:lnTo>
                <a:lnTo>
                  <a:pt x="1524214" y="1509271"/>
                </a:lnTo>
                <a:lnTo>
                  <a:pt x="1445228" y="1515675"/>
                </a:lnTo>
                <a:cubicBezTo>
                  <a:pt x="1442381" y="1515675"/>
                  <a:pt x="1421745" y="1507136"/>
                  <a:pt x="1383320" y="1490058"/>
                </a:cubicBezTo>
                <a:lnTo>
                  <a:pt x="1366242" y="1494327"/>
                </a:lnTo>
                <a:lnTo>
                  <a:pt x="1272313" y="1479384"/>
                </a:lnTo>
                <a:lnTo>
                  <a:pt x="1236022" y="1579718"/>
                </a:lnTo>
                <a:lnTo>
                  <a:pt x="1137823" y="1893527"/>
                </a:lnTo>
                <a:lnTo>
                  <a:pt x="1058837" y="2145427"/>
                </a:lnTo>
                <a:lnTo>
                  <a:pt x="1001199" y="2343959"/>
                </a:lnTo>
                <a:lnTo>
                  <a:pt x="990525" y="2343959"/>
                </a:lnTo>
                <a:lnTo>
                  <a:pt x="956369" y="2467775"/>
                </a:lnTo>
                <a:lnTo>
                  <a:pt x="864575" y="2875513"/>
                </a:lnTo>
                <a:lnTo>
                  <a:pt x="834688" y="3033485"/>
                </a:lnTo>
                <a:lnTo>
                  <a:pt x="834688" y="2960903"/>
                </a:lnTo>
                <a:lnTo>
                  <a:pt x="924348" y="2527548"/>
                </a:lnTo>
                <a:lnTo>
                  <a:pt x="930752" y="2418676"/>
                </a:lnTo>
                <a:lnTo>
                  <a:pt x="870979" y="2668442"/>
                </a:lnTo>
                <a:lnTo>
                  <a:pt x="783454" y="3101797"/>
                </a:lnTo>
                <a:lnTo>
                  <a:pt x="764241" y="3206400"/>
                </a:lnTo>
                <a:lnTo>
                  <a:pt x="755702" y="3244825"/>
                </a:lnTo>
                <a:lnTo>
                  <a:pt x="717277" y="3456166"/>
                </a:lnTo>
                <a:lnTo>
                  <a:pt x="708738" y="3526613"/>
                </a:lnTo>
                <a:lnTo>
                  <a:pt x="687390" y="3669641"/>
                </a:lnTo>
                <a:cubicBezTo>
                  <a:pt x="687390" y="3681027"/>
                  <a:pt x="686679" y="3688854"/>
                  <a:pt x="685256" y="3693124"/>
                </a:cubicBezTo>
                <a:cubicBezTo>
                  <a:pt x="683832" y="3732972"/>
                  <a:pt x="679563" y="3759301"/>
                  <a:pt x="672447" y="3772109"/>
                </a:cubicBezTo>
                <a:lnTo>
                  <a:pt x="655369" y="3801996"/>
                </a:lnTo>
                <a:cubicBezTo>
                  <a:pt x="648253" y="3813381"/>
                  <a:pt x="642561" y="3819786"/>
                  <a:pt x="638291" y="3821209"/>
                </a:cubicBezTo>
                <a:lnTo>
                  <a:pt x="661773" y="3725145"/>
                </a:lnTo>
                <a:lnTo>
                  <a:pt x="668177" y="3594925"/>
                </a:lnTo>
                <a:lnTo>
                  <a:pt x="700199" y="3385719"/>
                </a:lnTo>
                <a:cubicBezTo>
                  <a:pt x="701622" y="3385719"/>
                  <a:pt x="702334" y="3384296"/>
                  <a:pt x="702334" y="3381450"/>
                </a:cubicBezTo>
                <a:cubicBezTo>
                  <a:pt x="702334" y="3372911"/>
                  <a:pt x="698776" y="3368641"/>
                  <a:pt x="691660" y="3368641"/>
                </a:cubicBezTo>
                <a:cubicBezTo>
                  <a:pt x="684544" y="3368641"/>
                  <a:pt x="679563" y="3378603"/>
                  <a:pt x="676717" y="3398528"/>
                </a:cubicBezTo>
                <a:lnTo>
                  <a:pt x="657504" y="3505265"/>
                </a:lnTo>
                <a:lnTo>
                  <a:pt x="644695" y="3607733"/>
                </a:lnTo>
                <a:lnTo>
                  <a:pt x="638291" y="3629081"/>
                </a:lnTo>
                <a:lnTo>
                  <a:pt x="640426" y="3635485"/>
                </a:lnTo>
                <a:lnTo>
                  <a:pt x="608404" y="3787053"/>
                </a:lnTo>
                <a:lnTo>
                  <a:pt x="591326" y="3880982"/>
                </a:lnTo>
                <a:lnTo>
                  <a:pt x="573264" y="3939184"/>
                </a:lnTo>
                <a:lnTo>
                  <a:pt x="571335" y="3938454"/>
                </a:lnTo>
                <a:lnTo>
                  <a:pt x="544362" y="3784918"/>
                </a:lnTo>
                <a:lnTo>
                  <a:pt x="540092" y="3744358"/>
                </a:lnTo>
                <a:lnTo>
                  <a:pt x="578518" y="3409201"/>
                </a:lnTo>
                <a:lnTo>
                  <a:pt x="572114" y="3296059"/>
                </a:lnTo>
                <a:lnTo>
                  <a:pt x="561440" y="3276847"/>
                </a:lnTo>
                <a:lnTo>
                  <a:pt x="555036" y="3298194"/>
                </a:lnTo>
                <a:lnTo>
                  <a:pt x="531553" y="3338755"/>
                </a:lnTo>
                <a:lnTo>
                  <a:pt x="529419" y="3199996"/>
                </a:lnTo>
                <a:lnTo>
                  <a:pt x="535823" y="3174379"/>
                </a:lnTo>
                <a:lnTo>
                  <a:pt x="535823" y="3144492"/>
                </a:lnTo>
                <a:cubicBezTo>
                  <a:pt x="535823" y="3134530"/>
                  <a:pt x="537958" y="3117452"/>
                  <a:pt x="542227" y="3093258"/>
                </a:cubicBezTo>
                <a:lnTo>
                  <a:pt x="544362" y="3063371"/>
                </a:lnTo>
                <a:lnTo>
                  <a:pt x="555036" y="3056967"/>
                </a:lnTo>
                <a:lnTo>
                  <a:pt x="552901" y="3010003"/>
                </a:lnTo>
                <a:lnTo>
                  <a:pt x="578518" y="2860570"/>
                </a:lnTo>
                <a:lnTo>
                  <a:pt x="593461" y="2798662"/>
                </a:lnTo>
                <a:lnTo>
                  <a:pt x="683121" y="2367442"/>
                </a:lnTo>
                <a:lnTo>
                  <a:pt x="764241" y="2040824"/>
                </a:lnTo>
                <a:lnTo>
                  <a:pt x="777050" y="2000264"/>
                </a:lnTo>
                <a:lnTo>
                  <a:pt x="717277" y="2188122"/>
                </a:lnTo>
                <a:lnTo>
                  <a:pt x="680986" y="2311938"/>
                </a:lnTo>
                <a:lnTo>
                  <a:pt x="666043" y="2414406"/>
                </a:lnTo>
                <a:lnTo>
                  <a:pt x="646830" y="2499797"/>
                </a:lnTo>
                <a:lnTo>
                  <a:pt x="612674" y="2630016"/>
                </a:lnTo>
                <a:lnTo>
                  <a:pt x="599865" y="2676981"/>
                </a:lnTo>
                <a:lnTo>
                  <a:pt x="580653" y="2779449"/>
                </a:lnTo>
                <a:lnTo>
                  <a:pt x="557170" y="2905399"/>
                </a:lnTo>
                <a:lnTo>
                  <a:pt x="557170" y="2931017"/>
                </a:lnTo>
                <a:lnTo>
                  <a:pt x="518745" y="3084719"/>
                </a:lnTo>
                <a:lnTo>
                  <a:pt x="503801" y="3185052"/>
                </a:lnTo>
                <a:lnTo>
                  <a:pt x="476050" y="3236286"/>
                </a:lnTo>
                <a:lnTo>
                  <a:pt x="488858" y="3167974"/>
                </a:lnTo>
                <a:lnTo>
                  <a:pt x="493128" y="3076180"/>
                </a:lnTo>
                <a:lnTo>
                  <a:pt x="540092" y="2837087"/>
                </a:lnTo>
                <a:lnTo>
                  <a:pt x="569979" y="2615073"/>
                </a:lnTo>
                <a:lnTo>
                  <a:pt x="557170" y="2606534"/>
                </a:lnTo>
                <a:lnTo>
                  <a:pt x="557170" y="2644960"/>
                </a:lnTo>
                <a:lnTo>
                  <a:pt x="486723" y="2945960"/>
                </a:lnTo>
                <a:lnTo>
                  <a:pt x="478184" y="2997194"/>
                </a:lnTo>
                <a:lnTo>
                  <a:pt x="458972" y="3029215"/>
                </a:lnTo>
                <a:lnTo>
                  <a:pt x="523014" y="2657768"/>
                </a:lnTo>
                <a:lnTo>
                  <a:pt x="529419" y="2627882"/>
                </a:lnTo>
                <a:lnTo>
                  <a:pt x="537958" y="2627882"/>
                </a:lnTo>
                <a:lnTo>
                  <a:pt x="518745" y="2499797"/>
                </a:lnTo>
                <a:lnTo>
                  <a:pt x="537958" y="2405867"/>
                </a:lnTo>
                <a:lnTo>
                  <a:pt x="659639" y="1959704"/>
                </a:lnTo>
                <a:lnTo>
                  <a:pt x="783454" y="1586122"/>
                </a:lnTo>
                <a:lnTo>
                  <a:pt x="815475" y="1507136"/>
                </a:lnTo>
                <a:lnTo>
                  <a:pt x="777050" y="1511405"/>
                </a:lnTo>
                <a:lnTo>
                  <a:pt x="753568" y="1502866"/>
                </a:lnTo>
                <a:lnTo>
                  <a:pt x="732220" y="1498597"/>
                </a:lnTo>
                <a:lnTo>
                  <a:pt x="732220" y="1500732"/>
                </a:lnTo>
                <a:lnTo>
                  <a:pt x="708738" y="1494327"/>
                </a:lnTo>
                <a:lnTo>
                  <a:pt x="695929" y="1500732"/>
                </a:lnTo>
                <a:lnTo>
                  <a:pt x="544362" y="1494327"/>
                </a:lnTo>
                <a:lnTo>
                  <a:pt x="456837" y="1487923"/>
                </a:lnTo>
                <a:lnTo>
                  <a:pt x="347965" y="1490058"/>
                </a:lnTo>
                <a:lnTo>
                  <a:pt x="320213" y="1487923"/>
                </a:lnTo>
                <a:lnTo>
                  <a:pt x="292461" y="1490058"/>
                </a:lnTo>
                <a:lnTo>
                  <a:pt x="108872" y="1485788"/>
                </a:lnTo>
                <a:lnTo>
                  <a:pt x="93929" y="1485788"/>
                </a:lnTo>
                <a:lnTo>
                  <a:pt x="113142" y="1466576"/>
                </a:lnTo>
                <a:lnTo>
                  <a:pt x="74716" y="1472980"/>
                </a:lnTo>
                <a:lnTo>
                  <a:pt x="66177" y="1464441"/>
                </a:lnTo>
                <a:lnTo>
                  <a:pt x="46964" y="1464441"/>
                </a:lnTo>
                <a:lnTo>
                  <a:pt x="0" y="1449498"/>
                </a:lnTo>
                <a:lnTo>
                  <a:pt x="117411" y="1440959"/>
                </a:lnTo>
                <a:lnTo>
                  <a:pt x="113142" y="1436689"/>
                </a:lnTo>
                <a:lnTo>
                  <a:pt x="138759" y="1423881"/>
                </a:lnTo>
                <a:lnTo>
                  <a:pt x="149432" y="1426015"/>
                </a:lnTo>
                <a:lnTo>
                  <a:pt x="175049" y="1389725"/>
                </a:lnTo>
                <a:lnTo>
                  <a:pt x="125950" y="1376916"/>
                </a:lnTo>
                <a:lnTo>
                  <a:pt x="119546" y="1379051"/>
                </a:lnTo>
                <a:lnTo>
                  <a:pt x="115276" y="1370512"/>
                </a:lnTo>
                <a:lnTo>
                  <a:pt x="130220" y="1364108"/>
                </a:lnTo>
                <a:lnTo>
                  <a:pt x="140893" y="1364108"/>
                </a:lnTo>
                <a:lnTo>
                  <a:pt x="155837" y="1357704"/>
                </a:lnTo>
                <a:lnTo>
                  <a:pt x="219879" y="1355569"/>
                </a:lnTo>
                <a:lnTo>
                  <a:pt x="228418" y="1349165"/>
                </a:lnTo>
                <a:lnTo>
                  <a:pt x="335156" y="1349165"/>
                </a:lnTo>
                <a:lnTo>
                  <a:pt x="448298" y="1340626"/>
                </a:lnTo>
                <a:lnTo>
                  <a:pt x="450433" y="1329951"/>
                </a:lnTo>
                <a:lnTo>
                  <a:pt x="574248" y="1321412"/>
                </a:lnTo>
                <a:lnTo>
                  <a:pt x="608404" y="1319278"/>
                </a:lnTo>
                <a:lnTo>
                  <a:pt x="640426" y="1302200"/>
                </a:lnTo>
                <a:lnTo>
                  <a:pt x="663908" y="1278717"/>
                </a:lnTo>
                <a:lnTo>
                  <a:pt x="668177" y="1259505"/>
                </a:lnTo>
                <a:lnTo>
                  <a:pt x="651099" y="1246696"/>
                </a:lnTo>
                <a:lnTo>
                  <a:pt x="584922" y="1253100"/>
                </a:lnTo>
                <a:lnTo>
                  <a:pt x="614809" y="1244562"/>
                </a:lnTo>
                <a:lnTo>
                  <a:pt x="593461" y="1221079"/>
                </a:lnTo>
                <a:lnTo>
                  <a:pt x="689525" y="1218945"/>
                </a:lnTo>
                <a:lnTo>
                  <a:pt x="693795" y="1201866"/>
                </a:lnTo>
                <a:lnTo>
                  <a:pt x="764241" y="1191193"/>
                </a:lnTo>
                <a:lnTo>
                  <a:pt x="836823" y="1197597"/>
                </a:lnTo>
                <a:lnTo>
                  <a:pt x="975582" y="1163441"/>
                </a:lnTo>
                <a:lnTo>
                  <a:pt x="1026816" y="1167710"/>
                </a:lnTo>
                <a:lnTo>
                  <a:pt x="1092993" y="1014008"/>
                </a:lnTo>
                <a:lnTo>
                  <a:pt x="1142093" y="926483"/>
                </a:lnTo>
                <a:lnTo>
                  <a:pt x="1216809" y="796263"/>
                </a:lnTo>
                <a:lnTo>
                  <a:pt x="1259504" y="766377"/>
                </a:lnTo>
                <a:lnTo>
                  <a:pt x="1277624" y="733158"/>
                </a:lnTo>
                <a:lnTo>
                  <a:pt x="1404667" y="599866"/>
                </a:lnTo>
                <a:lnTo>
                  <a:pt x="1592526" y="369313"/>
                </a:lnTo>
                <a:lnTo>
                  <a:pt x="1609604" y="350100"/>
                </a:lnTo>
                <a:lnTo>
                  <a:pt x="1724881" y="256171"/>
                </a:lnTo>
                <a:lnTo>
                  <a:pt x="1829483" y="172915"/>
                </a:lnTo>
                <a:lnTo>
                  <a:pt x="1921278" y="115277"/>
                </a:lnTo>
                <a:lnTo>
                  <a:pt x="1929817" y="121681"/>
                </a:lnTo>
                <a:lnTo>
                  <a:pt x="1953299" y="108873"/>
                </a:lnTo>
                <a:lnTo>
                  <a:pt x="1972512" y="111007"/>
                </a:lnTo>
                <a:lnTo>
                  <a:pt x="2145427" y="29887"/>
                </a:lnTo>
                <a:cubicBezTo>
                  <a:pt x="2172467" y="9962"/>
                  <a:pt x="2193103" y="0"/>
                  <a:pt x="2207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56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BA428E4C-CFB7-4BF7-9F80-A832E8DCC90C}"/>
              </a:ext>
            </a:extLst>
          </p:cNvPr>
          <p:cNvSpPr/>
          <p:nvPr/>
        </p:nvSpPr>
        <p:spPr>
          <a:xfrm>
            <a:off x="4408602" y="1741602"/>
            <a:ext cx="3482330" cy="3482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dobe Garamond Pro" panose="02020502060506020403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2B44F-AE18-4350-89ED-5C64C4E88771}"/>
              </a:ext>
            </a:extLst>
          </p:cNvPr>
          <p:cNvSpPr txBox="1"/>
          <p:nvPr/>
        </p:nvSpPr>
        <p:spPr>
          <a:xfrm>
            <a:off x="4368560" y="2133600"/>
            <a:ext cx="3537098" cy="2717800"/>
          </a:xfrm>
          <a:custGeom>
            <a:avLst/>
            <a:gdLst>
              <a:gd name="connsiteX0" fmla="*/ 1065242 w 1619493"/>
              <a:gd name="connsiteY0" fmla="*/ 91795 h 3825478"/>
              <a:gd name="connsiteX1" fmla="*/ 881653 w 1619493"/>
              <a:gd name="connsiteY1" fmla="*/ 201734 h 3825478"/>
              <a:gd name="connsiteX2" fmla="*/ 802667 w 1619493"/>
              <a:gd name="connsiteY2" fmla="*/ 490993 h 3825478"/>
              <a:gd name="connsiteX3" fmla="*/ 802667 w 1619493"/>
              <a:gd name="connsiteY3" fmla="*/ 1321412 h 3825478"/>
              <a:gd name="connsiteX4" fmla="*/ 1206135 w 1619493"/>
              <a:gd name="connsiteY4" fmla="*/ 286057 h 3825478"/>
              <a:gd name="connsiteX5" fmla="*/ 1065242 w 1619493"/>
              <a:gd name="connsiteY5" fmla="*/ 91795 h 3825478"/>
              <a:gd name="connsiteX6" fmla="*/ 1131419 w 1619493"/>
              <a:gd name="connsiteY6" fmla="*/ 0 h 3825478"/>
              <a:gd name="connsiteX7" fmla="*/ 1381185 w 1619493"/>
              <a:gd name="connsiteY7" fmla="*/ 232688 h 3825478"/>
              <a:gd name="connsiteX8" fmla="*/ 1265909 w 1619493"/>
              <a:gd name="connsiteY8" fmla="*/ 708738 h 3825478"/>
              <a:gd name="connsiteX9" fmla="*/ 802667 w 1619493"/>
              <a:gd name="connsiteY9" fmla="*/ 1530618 h 3825478"/>
              <a:gd name="connsiteX10" fmla="*/ 802667 w 1619493"/>
              <a:gd name="connsiteY10" fmla="*/ 2422945 h 3825478"/>
              <a:gd name="connsiteX11" fmla="*/ 984121 w 1619493"/>
              <a:gd name="connsiteY11" fmla="*/ 2363172 h 3825478"/>
              <a:gd name="connsiteX12" fmla="*/ 1618552 w 1619493"/>
              <a:gd name="connsiteY12" fmla="*/ 1375280 h 3825478"/>
              <a:gd name="connsiteX13" fmla="*/ 1289391 w 1619493"/>
              <a:gd name="connsiteY13" fmla="*/ 2134753 h 3825478"/>
              <a:gd name="connsiteX14" fmla="*/ 802667 w 1619493"/>
              <a:gd name="connsiteY14" fmla="*/ 2544626 h 3825478"/>
              <a:gd name="connsiteX15" fmla="*/ 802667 w 1619493"/>
              <a:gd name="connsiteY15" fmla="*/ 3283251 h 3825478"/>
              <a:gd name="connsiteX16" fmla="*/ 667110 w 1619493"/>
              <a:gd name="connsiteY16" fmla="*/ 3677113 h 3825478"/>
              <a:gd name="connsiteX17" fmla="*/ 330887 w 1619493"/>
              <a:gd name="connsiteY17" fmla="*/ 3825478 h 3825478"/>
              <a:gd name="connsiteX18" fmla="*/ 0 w 1619493"/>
              <a:gd name="connsiteY18" fmla="*/ 3641889 h 3825478"/>
              <a:gd name="connsiteX19" fmla="*/ 175049 w 1619493"/>
              <a:gd name="connsiteY19" fmla="*/ 3468974 h 3825478"/>
              <a:gd name="connsiteX20" fmla="*/ 209205 w 1619493"/>
              <a:gd name="connsiteY20" fmla="*/ 3498861 h 3825478"/>
              <a:gd name="connsiteX21" fmla="*/ 196397 w 1619493"/>
              <a:gd name="connsiteY21" fmla="*/ 3560769 h 3825478"/>
              <a:gd name="connsiteX22" fmla="*/ 247631 w 1619493"/>
              <a:gd name="connsiteY22" fmla="*/ 3699528 h 3825478"/>
              <a:gd name="connsiteX23" fmla="*/ 379986 w 1619493"/>
              <a:gd name="connsiteY23" fmla="*/ 3757166 h 3825478"/>
              <a:gd name="connsiteX24" fmla="*/ 589192 w 1619493"/>
              <a:gd name="connsiteY24" fmla="*/ 3332350 h 3825478"/>
              <a:gd name="connsiteX25" fmla="*/ 589192 w 1619493"/>
              <a:gd name="connsiteY25" fmla="*/ 2544626 h 3825478"/>
              <a:gd name="connsiteX26" fmla="*/ 371447 w 1619493"/>
              <a:gd name="connsiteY26" fmla="*/ 2448562 h 3825478"/>
              <a:gd name="connsiteX27" fmla="*/ 467511 w 1619493"/>
              <a:gd name="connsiteY27" fmla="*/ 2264973 h 3825478"/>
              <a:gd name="connsiteX28" fmla="*/ 589192 w 1619493"/>
              <a:gd name="connsiteY28" fmla="*/ 2384520 h 3825478"/>
              <a:gd name="connsiteX29" fmla="*/ 589192 w 1619493"/>
              <a:gd name="connsiteY29" fmla="*/ 1818810 h 3825478"/>
              <a:gd name="connsiteX30" fmla="*/ 375717 w 1619493"/>
              <a:gd name="connsiteY30" fmla="*/ 2200931 h 3825478"/>
              <a:gd name="connsiteX31" fmla="*/ 313809 w 1619493"/>
              <a:gd name="connsiteY31" fmla="*/ 2143292 h 3825478"/>
              <a:gd name="connsiteX32" fmla="*/ 394929 w 1619493"/>
              <a:gd name="connsiteY32" fmla="*/ 2007736 h 3825478"/>
              <a:gd name="connsiteX33" fmla="*/ 512341 w 1619493"/>
              <a:gd name="connsiteY33" fmla="*/ 1776115 h 3825478"/>
              <a:gd name="connsiteX34" fmla="*/ 589192 w 1619493"/>
              <a:gd name="connsiteY34" fmla="*/ 1592526 h 3825478"/>
              <a:gd name="connsiteX35" fmla="*/ 589192 w 1619493"/>
              <a:gd name="connsiteY35" fmla="*/ 634022 h 3825478"/>
              <a:gd name="connsiteX36" fmla="*/ 754635 w 1619493"/>
              <a:gd name="connsiteY36" fmla="*/ 192128 h 3825478"/>
              <a:gd name="connsiteX37" fmla="*/ 1131419 w 1619493"/>
              <a:gd name="connsiteY37" fmla="*/ 0 h 3825478"/>
              <a:gd name="connsiteX0" fmla="*/ 1065242 w 1619493"/>
              <a:gd name="connsiteY0" fmla="*/ 91795 h 3825478"/>
              <a:gd name="connsiteX1" fmla="*/ 881653 w 1619493"/>
              <a:gd name="connsiteY1" fmla="*/ 201734 h 3825478"/>
              <a:gd name="connsiteX2" fmla="*/ 802667 w 1619493"/>
              <a:gd name="connsiteY2" fmla="*/ 490993 h 3825478"/>
              <a:gd name="connsiteX3" fmla="*/ 802667 w 1619493"/>
              <a:gd name="connsiteY3" fmla="*/ 1321412 h 3825478"/>
              <a:gd name="connsiteX4" fmla="*/ 1206135 w 1619493"/>
              <a:gd name="connsiteY4" fmla="*/ 286057 h 3825478"/>
              <a:gd name="connsiteX5" fmla="*/ 1065242 w 1619493"/>
              <a:gd name="connsiteY5" fmla="*/ 91795 h 3825478"/>
              <a:gd name="connsiteX6" fmla="*/ 1131419 w 1619493"/>
              <a:gd name="connsiteY6" fmla="*/ 0 h 3825478"/>
              <a:gd name="connsiteX7" fmla="*/ 1381185 w 1619493"/>
              <a:gd name="connsiteY7" fmla="*/ 232688 h 3825478"/>
              <a:gd name="connsiteX8" fmla="*/ 1265909 w 1619493"/>
              <a:gd name="connsiteY8" fmla="*/ 708738 h 3825478"/>
              <a:gd name="connsiteX9" fmla="*/ 802667 w 1619493"/>
              <a:gd name="connsiteY9" fmla="*/ 1530618 h 3825478"/>
              <a:gd name="connsiteX10" fmla="*/ 802667 w 1619493"/>
              <a:gd name="connsiteY10" fmla="*/ 2422945 h 3825478"/>
              <a:gd name="connsiteX11" fmla="*/ 984121 w 1619493"/>
              <a:gd name="connsiteY11" fmla="*/ 2363172 h 3825478"/>
              <a:gd name="connsiteX12" fmla="*/ 1618552 w 1619493"/>
              <a:gd name="connsiteY12" fmla="*/ 1375280 h 3825478"/>
              <a:gd name="connsiteX13" fmla="*/ 1289391 w 1619493"/>
              <a:gd name="connsiteY13" fmla="*/ 2134753 h 3825478"/>
              <a:gd name="connsiteX14" fmla="*/ 802667 w 1619493"/>
              <a:gd name="connsiteY14" fmla="*/ 2544626 h 3825478"/>
              <a:gd name="connsiteX15" fmla="*/ 802667 w 1619493"/>
              <a:gd name="connsiteY15" fmla="*/ 3283251 h 3825478"/>
              <a:gd name="connsiteX16" fmla="*/ 667110 w 1619493"/>
              <a:gd name="connsiteY16" fmla="*/ 3677113 h 3825478"/>
              <a:gd name="connsiteX17" fmla="*/ 330887 w 1619493"/>
              <a:gd name="connsiteY17" fmla="*/ 3825478 h 3825478"/>
              <a:gd name="connsiteX18" fmla="*/ 0 w 1619493"/>
              <a:gd name="connsiteY18" fmla="*/ 3641889 h 3825478"/>
              <a:gd name="connsiteX19" fmla="*/ 175049 w 1619493"/>
              <a:gd name="connsiteY19" fmla="*/ 3468974 h 3825478"/>
              <a:gd name="connsiteX20" fmla="*/ 209205 w 1619493"/>
              <a:gd name="connsiteY20" fmla="*/ 3498861 h 3825478"/>
              <a:gd name="connsiteX21" fmla="*/ 196397 w 1619493"/>
              <a:gd name="connsiteY21" fmla="*/ 3560769 h 3825478"/>
              <a:gd name="connsiteX22" fmla="*/ 247631 w 1619493"/>
              <a:gd name="connsiteY22" fmla="*/ 3699528 h 3825478"/>
              <a:gd name="connsiteX23" fmla="*/ 379986 w 1619493"/>
              <a:gd name="connsiteY23" fmla="*/ 3757166 h 3825478"/>
              <a:gd name="connsiteX24" fmla="*/ 589192 w 1619493"/>
              <a:gd name="connsiteY24" fmla="*/ 3332350 h 3825478"/>
              <a:gd name="connsiteX25" fmla="*/ 589192 w 1619493"/>
              <a:gd name="connsiteY25" fmla="*/ 2544626 h 3825478"/>
              <a:gd name="connsiteX26" fmla="*/ 371447 w 1619493"/>
              <a:gd name="connsiteY26" fmla="*/ 2448562 h 3825478"/>
              <a:gd name="connsiteX27" fmla="*/ 467511 w 1619493"/>
              <a:gd name="connsiteY27" fmla="*/ 2264973 h 3825478"/>
              <a:gd name="connsiteX28" fmla="*/ 589192 w 1619493"/>
              <a:gd name="connsiteY28" fmla="*/ 2384520 h 3825478"/>
              <a:gd name="connsiteX29" fmla="*/ 589192 w 1619493"/>
              <a:gd name="connsiteY29" fmla="*/ 1818810 h 3825478"/>
              <a:gd name="connsiteX30" fmla="*/ 375717 w 1619493"/>
              <a:gd name="connsiteY30" fmla="*/ 2200931 h 3825478"/>
              <a:gd name="connsiteX31" fmla="*/ 313809 w 1619493"/>
              <a:gd name="connsiteY31" fmla="*/ 2143292 h 3825478"/>
              <a:gd name="connsiteX32" fmla="*/ 394929 w 1619493"/>
              <a:gd name="connsiteY32" fmla="*/ 2007736 h 3825478"/>
              <a:gd name="connsiteX33" fmla="*/ 512341 w 1619493"/>
              <a:gd name="connsiteY33" fmla="*/ 1776115 h 3825478"/>
              <a:gd name="connsiteX34" fmla="*/ 589192 w 1619493"/>
              <a:gd name="connsiteY34" fmla="*/ 1592526 h 3825478"/>
              <a:gd name="connsiteX35" fmla="*/ 589192 w 1619493"/>
              <a:gd name="connsiteY35" fmla="*/ 634022 h 3825478"/>
              <a:gd name="connsiteX36" fmla="*/ 754635 w 1619493"/>
              <a:gd name="connsiteY36" fmla="*/ 192128 h 3825478"/>
              <a:gd name="connsiteX37" fmla="*/ 1131419 w 1619493"/>
              <a:gd name="connsiteY37" fmla="*/ 0 h 3825478"/>
              <a:gd name="connsiteX0" fmla="*/ 1065242 w 1634687"/>
              <a:gd name="connsiteY0" fmla="*/ 91795 h 3825478"/>
              <a:gd name="connsiteX1" fmla="*/ 881653 w 1634687"/>
              <a:gd name="connsiteY1" fmla="*/ 201734 h 3825478"/>
              <a:gd name="connsiteX2" fmla="*/ 802667 w 1634687"/>
              <a:gd name="connsiteY2" fmla="*/ 490993 h 3825478"/>
              <a:gd name="connsiteX3" fmla="*/ 802667 w 1634687"/>
              <a:gd name="connsiteY3" fmla="*/ 1321412 h 3825478"/>
              <a:gd name="connsiteX4" fmla="*/ 1206135 w 1634687"/>
              <a:gd name="connsiteY4" fmla="*/ 286057 h 3825478"/>
              <a:gd name="connsiteX5" fmla="*/ 1065242 w 1634687"/>
              <a:gd name="connsiteY5" fmla="*/ 91795 h 3825478"/>
              <a:gd name="connsiteX6" fmla="*/ 1131419 w 1634687"/>
              <a:gd name="connsiteY6" fmla="*/ 0 h 3825478"/>
              <a:gd name="connsiteX7" fmla="*/ 1381185 w 1634687"/>
              <a:gd name="connsiteY7" fmla="*/ 232688 h 3825478"/>
              <a:gd name="connsiteX8" fmla="*/ 1265909 w 1634687"/>
              <a:gd name="connsiteY8" fmla="*/ 708738 h 3825478"/>
              <a:gd name="connsiteX9" fmla="*/ 802667 w 1634687"/>
              <a:gd name="connsiteY9" fmla="*/ 1530618 h 3825478"/>
              <a:gd name="connsiteX10" fmla="*/ 802667 w 1634687"/>
              <a:gd name="connsiteY10" fmla="*/ 2422945 h 3825478"/>
              <a:gd name="connsiteX11" fmla="*/ 984121 w 1634687"/>
              <a:gd name="connsiteY11" fmla="*/ 2363172 h 3825478"/>
              <a:gd name="connsiteX12" fmla="*/ 1618552 w 1634687"/>
              <a:gd name="connsiteY12" fmla="*/ 1375280 h 3825478"/>
              <a:gd name="connsiteX13" fmla="*/ 1634687 w 1634687"/>
              <a:gd name="connsiteY13" fmla="*/ 1571657 h 3825478"/>
              <a:gd name="connsiteX14" fmla="*/ 802667 w 1634687"/>
              <a:gd name="connsiteY14" fmla="*/ 2544626 h 3825478"/>
              <a:gd name="connsiteX15" fmla="*/ 802667 w 1634687"/>
              <a:gd name="connsiteY15" fmla="*/ 3283251 h 3825478"/>
              <a:gd name="connsiteX16" fmla="*/ 667110 w 1634687"/>
              <a:gd name="connsiteY16" fmla="*/ 3677113 h 3825478"/>
              <a:gd name="connsiteX17" fmla="*/ 330887 w 1634687"/>
              <a:gd name="connsiteY17" fmla="*/ 3825478 h 3825478"/>
              <a:gd name="connsiteX18" fmla="*/ 0 w 1634687"/>
              <a:gd name="connsiteY18" fmla="*/ 3641889 h 3825478"/>
              <a:gd name="connsiteX19" fmla="*/ 175049 w 1634687"/>
              <a:gd name="connsiteY19" fmla="*/ 3468974 h 3825478"/>
              <a:gd name="connsiteX20" fmla="*/ 209205 w 1634687"/>
              <a:gd name="connsiteY20" fmla="*/ 3498861 h 3825478"/>
              <a:gd name="connsiteX21" fmla="*/ 196397 w 1634687"/>
              <a:gd name="connsiteY21" fmla="*/ 3560769 h 3825478"/>
              <a:gd name="connsiteX22" fmla="*/ 247631 w 1634687"/>
              <a:gd name="connsiteY22" fmla="*/ 3699528 h 3825478"/>
              <a:gd name="connsiteX23" fmla="*/ 379986 w 1634687"/>
              <a:gd name="connsiteY23" fmla="*/ 3757166 h 3825478"/>
              <a:gd name="connsiteX24" fmla="*/ 589192 w 1634687"/>
              <a:gd name="connsiteY24" fmla="*/ 3332350 h 3825478"/>
              <a:gd name="connsiteX25" fmla="*/ 589192 w 1634687"/>
              <a:gd name="connsiteY25" fmla="*/ 2544626 h 3825478"/>
              <a:gd name="connsiteX26" fmla="*/ 371447 w 1634687"/>
              <a:gd name="connsiteY26" fmla="*/ 2448562 h 3825478"/>
              <a:gd name="connsiteX27" fmla="*/ 467511 w 1634687"/>
              <a:gd name="connsiteY27" fmla="*/ 2264973 h 3825478"/>
              <a:gd name="connsiteX28" fmla="*/ 589192 w 1634687"/>
              <a:gd name="connsiteY28" fmla="*/ 2384520 h 3825478"/>
              <a:gd name="connsiteX29" fmla="*/ 589192 w 1634687"/>
              <a:gd name="connsiteY29" fmla="*/ 1818810 h 3825478"/>
              <a:gd name="connsiteX30" fmla="*/ 375717 w 1634687"/>
              <a:gd name="connsiteY30" fmla="*/ 2200931 h 3825478"/>
              <a:gd name="connsiteX31" fmla="*/ 313809 w 1634687"/>
              <a:gd name="connsiteY31" fmla="*/ 2143292 h 3825478"/>
              <a:gd name="connsiteX32" fmla="*/ 394929 w 1634687"/>
              <a:gd name="connsiteY32" fmla="*/ 2007736 h 3825478"/>
              <a:gd name="connsiteX33" fmla="*/ 512341 w 1634687"/>
              <a:gd name="connsiteY33" fmla="*/ 1776115 h 3825478"/>
              <a:gd name="connsiteX34" fmla="*/ 589192 w 1634687"/>
              <a:gd name="connsiteY34" fmla="*/ 1592526 h 3825478"/>
              <a:gd name="connsiteX35" fmla="*/ 589192 w 1634687"/>
              <a:gd name="connsiteY35" fmla="*/ 634022 h 3825478"/>
              <a:gd name="connsiteX36" fmla="*/ 754635 w 1634687"/>
              <a:gd name="connsiteY36" fmla="*/ 192128 h 3825478"/>
              <a:gd name="connsiteX37" fmla="*/ 1131419 w 1634687"/>
              <a:gd name="connsiteY37" fmla="*/ 0 h 3825478"/>
              <a:gd name="connsiteX0" fmla="*/ 1065242 w 1634687"/>
              <a:gd name="connsiteY0" fmla="*/ 91795 h 3825478"/>
              <a:gd name="connsiteX1" fmla="*/ 881653 w 1634687"/>
              <a:gd name="connsiteY1" fmla="*/ 201734 h 3825478"/>
              <a:gd name="connsiteX2" fmla="*/ 802667 w 1634687"/>
              <a:gd name="connsiteY2" fmla="*/ 490993 h 3825478"/>
              <a:gd name="connsiteX3" fmla="*/ 802667 w 1634687"/>
              <a:gd name="connsiteY3" fmla="*/ 1321412 h 3825478"/>
              <a:gd name="connsiteX4" fmla="*/ 1206135 w 1634687"/>
              <a:gd name="connsiteY4" fmla="*/ 286057 h 3825478"/>
              <a:gd name="connsiteX5" fmla="*/ 1065242 w 1634687"/>
              <a:gd name="connsiteY5" fmla="*/ 91795 h 3825478"/>
              <a:gd name="connsiteX6" fmla="*/ 1131419 w 1634687"/>
              <a:gd name="connsiteY6" fmla="*/ 0 h 3825478"/>
              <a:gd name="connsiteX7" fmla="*/ 1381185 w 1634687"/>
              <a:gd name="connsiteY7" fmla="*/ 232688 h 3825478"/>
              <a:gd name="connsiteX8" fmla="*/ 1265909 w 1634687"/>
              <a:gd name="connsiteY8" fmla="*/ 708738 h 3825478"/>
              <a:gd name="connsiteX9" fmla="*/ 802667 w 1634687"/>
              <a:gd name="connsiteY9" fmla="*/ 1530618 h 3825478"/>
              <a:gd name="connsiteX10" fmla="*/ 802667 w 1634687"/>
              <a:gd name="connsiteY10" fmla="*/ 2422945 h 3825478"/>
              <a:gd name="connsiteX11" fmla="*/ 1025823 w 1634687"/>
              <a:gd name="connsiteY11" fmla="*/ 2282730 h 3825478"/>
              <a:gd name="connsiteX12" fmla="*/ 1618552 w 1634687"/>
              <a:gd name="connsiteY12" fmla="*/ 1375280 h 3825478"/>
              <a:gd name="connsiteX13" fmla="*/ 1634687 w 1634687"/>
              <a:gd name="connsiteY13" fmla="*/ 1571657 h 3825478"/>
              <a:gd name="connsiteX14" fmla="*/ 802667 w 1634687"/>
              <a:gd name="connsiteY14" fmla="*/ 2544626 h 3825478"/>
              <a:gd name="connsiteX15" fmla="*/ 802667 w 1634687"/>
              <a:gd name="connsiteY15" fmla="*/ 3283251 h 3825478"/>
              <a:gd name="connsiteX16" fmla="*/ 667110 w 1634687"/>
              <a:gd name="connsiteY16" fmla="*/ 3677113 h 3825478"/>
              <a:gd name="connsiteX17" fmla="*/ 330887 w 1634687"/>
              <a:gd name="connsiteY17" fmla="*/ 3825478 h 3825478"/>
              <a:gd name="connsiteX18" fmla="*/ 0 w 1634687"/>
              <a:gd name="connsiteY18" fmla="*/ 3641889 h 3825478"/>
              <a:gd name="connsiteX19" fmla="*/ 175049 w 1634687"/>
              <a:gd name="connsiteY19" fmla="*/ 3468974 h 3825478"/>
              <a:gd name="connsiteX20" fmla="*/ 209205 w 1634687"/>
              <a:gd name="connsiteY20" fmla="*/ 3498861 h 3825478"/>
              <a:gd name="connsiteX21" fmla="*/ 196397 w 1634687"/>
              <a:gd name="connsiteY21" fmla="*/ 3560769 h 3825478"/>
              <a:gd name="connsiteX22" fmla="*/ 247631 w 1634687"/>
              <a:gd name="connsiteY22" fmla="*/ 3699528 h 3825478"/>
              <a:gd name="connsiteX23" fmla="*/ 379986 w 1634687"/>
              <a:gd name="connsiteY23" fmla="*/ 3757166 h 3825478"/>
              <a:gd name="connsiteX24" fmla="*/ 589192 w 1634687"/>
              <a:gd name="connsiteY24" fmla="*/ 3332350 h 3825478"/>
              <a:gd name="connsiteX25" fmla="*/ 589192 w 1634687"/>
              <a:gd name="connsiteY25" fmla="*/ 2544626 h 3825478"/>
              <a:gd name="connsiteX26" fmla="*/ 371447 w 1634687"/>
              <a:gd name="connsiteY26" fmla="*/ 2448562 h 3825478"/>
              <a:gd name="connsiteX27" fmla="*/ 467511 w 1634687"/>
              <a:gd name="connsiteY27" fmla="*/ 2264973 h 3825478"/>
              <a:gd name="connsiteX28" fmla="*/ 589192 w 1634687"/>
              <a:gd name="connsiteY28" fmla="*/ 2384520 h 3825478"/>
              <a:gd name="connsiteX29" fmla="*/ 589192 w 1634687"/>
              <a:gd name="connsiteY29" fmla="*/ 1818810 h 3825478"/>
              <a:gd name="connsiteX30" fmla="*/ 375717 w 1634687"/>
              <a:gd name="connsiteY30" fmla="*/ 2200931 h 3825478"/>
              <a:gd name="connsiteX31" fmla="*/ 313809 w 1634687"/>
              <a:gd name="connsiteY31" fmla="*/ 2143292 h 3825478"/>
              <a:gd name="connsiteX32" fmla="*/ 394929 w 1634687"/>
              <a:gd name="connsiteY32" fmla="*/ 2007736 h 3825478"/>
              <a:gd name="connsiteX33" fmla="*/ 512341 w 1634687"/>
              <a:gd name="connsiteY33" fmla="*/ 1776115 h 3825478"/>
              <a:gd name="connsiteX34" fmla="*/ 589192 w 1634687"/>
              <a:gd name="connsiteY34" fmla="*/ 1592526 h 3825478"/>
              <a:gd name="connsiteX35" fmla="*/ 589192 w 1634687"/>
              <a:gd name="connsiteY35" fmla="*/ 634022 h 3825478"/>
              <a:gd name="connsiteX36" fmla="*/ 754635 w 1634687"/>
              <a:gd name="connsiteY36" fmla="*/ 192128 h 3825478"/>
              <a:gd name="connsiteX37" fmla="*/ 1131419 w 1634687"/>
              <a:gd name="connsiteY37" fmla="*/ 0 h 3825478"/>
              <a:gd name="connsiteX0" fmla="*/ 1065242 w 1634687"/>
              <a:gd name="connsiteY0" fmla="*/ 91795 h 3825478"/>
              <a:gd name="connsiteX1" fmla="*/ 881653 w 1634687"/>
              <a:gd name="connsiteY1" fmla="*/ 201734 h 3825478"/>
              <a:gd name="connsiteX2" fmla="*/ 802667 w 1634687"/>
              <a:gd name="connsiteY2" fmla="*/ 490993 h 3825478"/>
              <a:gd name="connsiteX3" fmla="*/ 802667 w 1634687"/>
              <a:gd name="connsiteY3" fmla="*/ 1321412 h 3825478"/>
              <a:gd name="connsiteX4" fmla="*/ 1206135 w 1634687"/>
              <a:gd name="connsiteY4" fmla="*/ 286057 h 3825478"/>
              <a:gd name="connsiteX5" fmla="*/ 1065242 w 1634687"/>
              <a:gd name="connsiteY5" fmla="*/ 91795 h 3825478"/>
              <a:gd name="connsiteX6" fmla="*/ 1131419 w 1634687"/>
              <a:gd name="connsiteY6" fmla="*/ 0 h 3825478"/>
              <a:gd name="connsiteX7" fmla="*/ 1381185 w 1634687"/>
              <a:gd name="connsiteY7" fmla="*/ 232688 h 3825478"/>
              <a:gd name="connsiteX8" fmla="*/ 1265909 w 1634687"/>
              <a:gd name="connsiteY8" fmla="*/ 708738 h 3825478"/>
              <a:gd name="connsiteX9" fmla="*/ 802667 w 1634687"/>
              <a:gd name="connsiteY9" fmla="*/ 1530618 h 3825478"/>
              <a:gd name="connsiteX10" fmla="*/ 802667 w 1634687"/>
              <a:gd name="connsiteY10" fmla="*/ 2422945 h 3825478"/>
              <a:gd name="connsiteX11" fmla="*/ 1025823 w 1634687"/>
              <a:gd name="connsiteY11" fmla="*/ 2282730 h 3825478"/>
              <a:gd name="connsiteX12" fmla="*/ 1618552 w 1634687"/>
              <a:gd name="connsiteY12" fmla="*/ 1375280 h 3825478"/>
              <a:gd name="connsiteX13" fmla="*/ 1634687 w 1634687"/>
              <a:gd name="connsiteY13" fmla="*/ 1571657 h 3825478"/>
              <a:gd name="connsiteX14" fmla="*/ 802667 w 1634687"/>
              <a:gd name="connsiteY14" fmla="*/ 2544626 h 3825478"/>
              <a:gd name="connsiteX15" fmla="*/ 802667 w 1634687"/>
              <a:gd name="connsiteY15" fmla="*/ 3283251 h 3825478"/>
              <a:gd name="connsiteX16" fmla="*/ 667110 w 1634687"/>
              <a:gd name="connsiteY16" fmla="*/ 3677113 h 3825478"/>
              <a:gd name="connsiteX17" fmla="*/ 330887 w 1634687"/>
              <a:gd name="connsiteY17" fmla="*/ 3825478 h 3825478"/>
              <a:gd name="connsiteX18" fmla="*/ 0 w 1634687"/>
              <a:gd name="connsiteY18" fmla="*/ 3641889 h 3825478"/>
              <a:gd name="connsiteX19" fmla="*/ 175049 w 1634687"/>
              <a:gd name="connsiteY19" fmla="*/ 3468974 h 3825478"/>
              <a:gd name="connsiteX20" fmla="*/ 209205 w 1634687"/>
              <a:gd name="connsiteY20" fmla="*/ 3498861 h 3825478"/>
              <a:gd name="connsiteX21" fmla="*/ 196397 w 1634687"/>
              <a:gd name="connsiteY21" fmla="*/ 3560769 h 3825478"/>
              <a:gd name="connsiteX22" fmla="*/ 247631 w 1634687"/>
              <a:gd name="connsiteY22" fmla="*/ 3699528 h 3825478"/>
              <a:gd name="connsiteX23" fmla="*/ 379986 w 1634687"/>
              <a:gd name="connsiteY23" fmla="*/ 3757166 h 3825478"/>
              <a:gd name="connsiteX24" fmla="*/ 589192 w 1634687"/>
              <a:gd name="connsiteY24" fmla="*/ 3332350 h 3825478"/>
              <a:gd name="connsiteX25" fmla="*/ 589192 w 1634687"/>
              <a:gd name="connsiteY25" fmla="*/ 2544626 h 3825478"/>
              <a:gd name="connsiteX26" fmla="*/ 371447 w 1634687"/>
              <a:gd name="connsiteY26" fmla="*/ 2448562 h 3825478"/>
              <a:gd name="connsiteX27" fmla="*/ 467511 w 1634687"/>
              <a:gd name="connsiteY27" fmla="*/ 2264973 h 3825478"/>
              <a:gd name="connsiteX28" fmla="*/ 589192 w 1634687"/>
              <a:gd name="connsiteY28" fmla="*/ 2384520 h 3825478"/>
              <a:gd name="connsiteX29" fmla="*/ 589192 w 1634687"/>
              <a:gd name="connsiteY29" fmla="*/ 1818810 h 3825478"/>
              <a:gd name="connsiteX30" fmla="*/ 375717 w 1634687"/>
              <a:gd name="connsiteY30" fmla="*/ 2200931 h 3825478"/>
              <a:gd name="connsiteX31" fmla="*/ 313809 w 1634687"/>
              <a:gd name="connsiteY31" fmla="*/ 2143292 h 3825478"/>
              <a:gd name="connsiteX32" fmla="*/ 394929 w 1634687"/>
              <a:gd name="connsiteY32" fmla="*/ 2007736 h 3825478"/>
              <a:gd name="connsiteX33" fmla="*/ 512341 w 1634687"/>
              <a:gd name="connsiteY33" fmla="*/ 1776115 h 3825478"/>
              <a:gd name="connsiteX34" fmla="*/ 589192 w 1634687"/>
              <a:gd name="connsiteY34" fmla="*/ 1592526 h 3825478"/>
              <a:gd name="connsiteX35" fmla="*/ 589192 w 1634687"/>
              <a:gd name="connsiteY35" fmla="*/ 634022 h 3825478"/>
              <a:gd name="connsiteX36" fmla="*/ 754635 w 1634687"/>
              <a:gd name="connsiteY36" fmla="*/ 192128 h 3825478"/>
              <a:gd name="connsiteX37" fmla="*/ 1131419 w 1634687"/>
              <a:gd name="connsiteY37" fmla="*/ 0 h 3825478"/>
              <a:gd name="connsiteX0" fmla="*/ 1065242 w 1651368"/>
              <a:gd name="connsiteY0" fmla="*/ 91795 h 3825478"/>
              <a:gd name="connsiteX1" fmla="*/ 881653 w 1651368"/>
              <a:gd name="connsiteY1" fmla="*/ 201734 h 3825478"/>
              <a:gd name="connsiteX2" fmla="*/ 802667 w 1651368"/>
              <a:gd name="connsiteY2" fmla="*/ 490993 h 3825478"/>
              <a:gd name="connsiteX3" fmla="*/ 802667 w 1651368"/>
              <a:gd name="connsiteY3" fmla="*/ 1321412 h 3825478"/>
              <a:gd name="connsiteX4" fmla="*/ 1206135 w 1651368"/>
              <a:gd name="connsiteY4" fmla="*/ 286057 h 3825478"/>
              <a:gd name="connsiteX5" fmla="*/ 1065242 w 1651368"/>
              <a:gd name="connsiteY5" fmla="*/ 91795 h 3825478"/>
              <a:gd name="connsiteX6" fmla="*/ 1131419 w 1651368"/>
              <a:gd name="connsiteY6" fmla="*/ 0 h 3825478"/>
              <a:gd name="connsiteX7" fmla="*/ 1381185 w 1651368"/>
              <a:gd name="connsiteY7" fmla="*/ 232688 h 3825478"/>
              <a:gd name="connsiteX8" fmla="*/ 1265909 w 1651368"/>
              <a:gd name="connsiteY8" fmla="*/ 708738 h 3825478"/>
              <a:gd name="connsiteX9" fmla="*/ 802667 w 1651368"/>
              <a:gd name="connsiteY9" fmla="*/ 1530618 h 3825478"/>
              <a:gd name="connsiteX10" fmla="*/ 802667 w 1651368"/>
              <a:gd name="connsiteY10" fmla="*/ 2422945 h 3825478"/>
              <a:gd name="connsiteX11" fmla="*/ 1025823 w 1651368"/>
              <a:gd name="connsiteY11" fmla="*/ 2282730 h 3825478"/>
              <a:gd name="connsiteX12" fmla="*/ 1618552 w 1651368"/>
              <a:gd name="connsiteY12" fmla="*/ 1375280 h 3825478"/>
              <a:gd name="connsiteX13" fmla="*/ 1651368 w 1651368"/>
              <a:gd name="connsiteY13" fmla="*/ 1549312 h 3825478"/>
              <a:gd name="connsiteX14" fmla="*/ 802667 w 1651368"/>
              <a:gd name="connsiteY14" fmla="*/ 2544626 h 3825478"/>
              <a:gd name="connsiteX15" fmla="*/ 802667 w 1651368"/>
              <a:gd name="connsiteY15" fmla="*/ 3283251 h 3825478"/>
              <a:gd name="connsiteX16" fmla="*/ 667110 w 1651368"/>
              <a:gd name="connsiteY16" fmla="*/ 3677113 h 3825478"/>
              <a:gd name="connsiteX17" fmla="*/ 330887 w 1651368"/>
              <a:gd name="connsiteY17" fmla="*/ 3825478 h 3825478"/>
              <a:gd name="connsiteX18" fmla="*/ 0 w 1651368"/>
              <a:gd name="connsiteY18" fmla="*/ 3641889 h 3825478"/>
              <a:gd name="connsiteX19" fmla="*/ 175049 w 1651368"/>
              <a:gd name="connsiteY19" fmla="*/ 3468974 h 3825478"/>
              <a:gd name="connsiteX20" fmla="*/ 209205 w 1651368"/>
              <a:gd name="connsiteY20" fmla="*/ 3498861 h 3825478"/>
              <a:gd name="connsiteX21" fmla="*/ 196397 w 1651368"/>
              <a:gd name="connsiteY21" fmla="*/ 3560769 h 3825478"/>
              <a:gd name="connsiteX22" fmla="*/ 247631 w 1651368"/>
              <a:gd name="connsiteY22" fmla="*/ 3699528 h 3825478"/>
              <a:gd name="connsiteX23" fmla="*/ 379986 w 1651368"/>
              <a:gd name="connsiteY23" fmla="*/ 3757166 h 3825478"/>
              <a:gd name="connsiteX24" fmla="*/ 589192 w 1651368"/>
              <a:gd name="connsiteY24" fmla="*/ 3332350 h 3825478"/>
              <a:gd name="connsiteX25" fmla="*/ 589192 w 1651368"/>
              <a:gd name="connsiteY25" fmla="*/ 2544626 h 3825478"/>
              <a:gd name="connsiteX26" fmla="*/ 371447 w 1651368"/>
              <a:gd name="connsiteY26" fmla="*/ 2448562 h 3825478"/>
              <a:gd name="connsiteX27" fmla="*/ 467511 w 1651368"/>
              <a:gd name="connsiteY27" fmla="*/ 2264973 h 3825478"/>
              <a:gd name="connsiteX28" fmla="*/ 589192 w 1651368"/>
              <a:gd name="connsiteY28" fmla="*/ 2384520 h 3825478"/>
              <a:gd name="connsiteX29" fmla="*/ 589192 w 1651368"/>
              <a:gd name="connsiteY29" fmla="*/ 1818810 h 3825478"/>
              <a:gd name="connsiteX30" fmla="*/ 375717 w 1651368"/>
              <a:gd name="connsiteY30" fmla="*/ 2200931 h 3825478"/>
              <a:gd name="connsiteX31" fmla="*/ 313809 w 1651368"/>
              <a:gd name="connsiteY31" fmla="*/ 2143292 h 3825478"/>
              <a:gd name="connsiteX32" fmla="*/ 394929 w 1651368"/>
              <a:gd name="connsiteY32" fmla="*/ 2007736 h 3825478"/>
              <a:gd name="connsiteX33" fmla="*/ 512341 w 1651368"/>
              <a:gd name="connsiteY33" fmla="*/ 1776115 h 3825478"/>
              <a:gd name="connsiteX34" fmla="*/ 589192 w 1651368"/>
              <a:gd name="connsiteY34" fmla="*/ 1592526 h 3825478"/>
              <a:gd name="connsiteX35" fmla="*/ 589192 w 1651368"/>
              <a:gd name="connsiteY35" fmla="*/ 634022 h 3825478"/>
              <a:gd name="connsiteX36" fmla="*/ 754635 w 1651368"/>
              <a:gd name="connsiteY36" fmla="*/ 192128 h 3825478"/>
              <a:gd name="connsiteX37" fmla="*/ 1131419 w 1651368"/>
              <a:gd name="connsiteY37" fmla="*/ 0 h 3825478"/>
              <a:gd name="connsiteX0" fmla="*/ 1250528 w 1836654"/>
              <a:gd name="connsiteY0" fmla="*/ 91795 h 3825478"/>
              <a:gd name="connsiteX1" fmla="*/ 1066939 w 1836654"/>
              <a:gd name="connsiteY1" fmla="*/ 201734 h 3825478"/>
              <a:gd name="connsiteX2" fmla="*/ 987953 w 1836654"/>
              <a:gd name="connsiteY2" fmla="*/ 490993 h 3825478"/>
              <a:gd name="connsiteX3" fmla="*/ 987953 w 1836654"/>
              <a:gd name="connsiteY3" fmla="*/ 1321412 h 3825478"/>
              <a:gd name="connsiteX4" fmla="*/ 1391421 w 1836654"/>
              <a:gd name="connsiteY4" fmla="*/ 286057 h 3825478"/>
              <a:gd name="connsiteX5" fmla="*/ 1250528 w 1836654"/>
              <a:gd name="connsiteY5" fmla="*/ 91795 h 3825478"/>
              <a:gd name="connsiteX6" fmla="*/ 1316705 w 1836654"/>
              <a:gd name="connsiteY6" fmla="*/ 0 h 3825478"/>
              <a:gd name="connsiteX7" fmla="*/ 1566471 w 1836654"/>
              <a:gd name="connsiteY7" fmla="*/ 232688 h 3825478"/>
              <a:gd name="connsiteX8" fmla="*/ 1451195 w 1836654"/>
              <a:gd name="connsiteY8" fmla="*/ 708738 h 3825478"/>
              <a:gd name="connsiteX9" fmla="*/ 987953 w 1836654"/>
              <a:gd name="connsiteY9" fmla="*/ 1530618 h 3825478"/>
              <a:gd name="connsiteX10" fmla="*/ 987953 w 1836654"/>
              <a:gd name="connsiteY10" fmla="*/ 2422945 h 3825478"/>
              <a:gd name="connsiteX11" fmla="*/ 1211109 w 1836654"/>
              <a:gd name="connsiteY11" fmla="*/ 2282730 h 3825478"/>
              <a:gd name="connsiteX12" fmla="*/ 1803838 w 1836654"/>
              <a:gd name="connsiteY12" fmla="*/ 1375280 h 3825478"/>
              <a:gd name="connsiteX13" fmla="*/ 1836654 w 1836654"/>
              <a:gd name="connsiteY13" fmla="*/ 1549312 h 3825478"/>
              <a:gd name="connsiteX14" fmla="*/ 987953 w 1836654"/>
              <a:gd name="connsiteY14" fmla="*/ 2544626 h 3825478"/>
              <a:gd name="connsiteX15" fmla="*/ 987953 w 1836654"/>
              <a:gd name="connsiteY15" fmla="*/ 3283251 h 3825478"/>
              <a:gd name="connsiteX16" fmla="*/ 852396 w 1836654"/>
              <a:gd name="connsiteY16" fmla="*/ 3677113 h 3825478"/>
              <a:gd name="connsiteX17" fmla="*/ 516173 w 1836654"/>
              <a:gd name="connsiteY17" fmla="*/ 3825478 h 3825478"/>
              <a:gd name="connsiteX18" fmla="*/ 185286 w 1836654"/>
              <a:gd name="connsiteY18" fmla="*/ 3641889 h 3825478"/>
              <a:gd name="connsiteX19" fmla="*/ 360335 w 1836654"/>
              <a:gd name="connsiteY19" fmla="*/ 3468974 h 3825478"/>
              <a:gd name="connsiteX20" fmla="*/ 394491 w 1836654"/>
              <a:gd name="connsiteY20" fmla="*/ 3498861 h 3825478"/>
              <a:gd name="connsiteX21" fmla="*/ 381683 w 1836654"/>
              <a:gd name="connsiteY21" fmla="*/ 3560769 h 3825478"/>
              <a:gd name="connsiteX22" fmla="*/ 432917 w 1836654"/>
              <a:gd name="connsiteY22" fmla="*/ 3699528 h 3825478"/>
              <a:gd name="connsiteX23" fmla="*/ 565272 w 1836654"/>
              <a:gd name="connsiteY23" fmla="*/ 3757166 h 3825478"/>
              <a:gd name="connsiteX24" fmla="*/ 774478 w 1836654"/>
              <a:gd name="connsiteY24" fmla="*/ 3332350 h 3825478"/>
              <a:gd name="connsiteX25" fmla="*/ 774478 w 1836654"/>
              <a:gd name="connsiteY25" fmla="*/ 2544626 h 3825478"/>
              <a:gd name="connsiteX26" fmla="*/ 556733 w 1836654"/>
              <a:gd name="connsiteY26" fmla="*/ 2448562 h 3825478"/>
              <a:gd name="connsiteX27" fmla="*/ 652797 w 1836654"/>
              <a:gd name="connsiteY27" fmla="*/ 2264973 h 3825478"/>
              <a:gd name="connsiteX28" fmla="*/ 774478 w 1836654"/>
              <a:gd name="connsiteY28" fmla="*/ 2384520 h 3825478"/>
              <a:gd name="connsiteX29" fmla="*/ 774478 w 1836654"/>
              <a:gd name="connsiteY29" fmla="*/ 1818810 h 3825478"/>
              <a:gd name="connsiteX30" fmla="*/ 561003 w 1836654"/>
              <a:gd name="connsiteY30" fmla="*/ 2200931 h 3825478"/>
              <a:gd name="connsiteX31" fmla="*/ 0 w 1836654"/>
              <a:gd name="connsiteY31" fmla="*/ 1864426 h 3825478"/>
              <a:gd name="connsiteX32" fmla="*/ 580215 w 1836654"/>
              <a:gd name="connsiteY32" fmla="*/ 2007736 h 3825478"/>
              <a:gd name="connsiteX33" fmla="*/ 697627 w 1836654"/>
              <a:gd name="connsiteY33" fmla="*/ 1776115 h 3825478"/>
              <a:gd name="connsiteX34" fmla="*/ 774478 w 1836654"/>
              <a:gd name="connsiteY34" fmla="*/ 1592526 h 3825478"/>
              <a:gd name="connsiteX35" fmla="*/ 774478 w 1836654"/>
              <a:gd name="connsiteY35" fmla="*/ 634022 h 3825478"/>
              <a:gd name="connsiteX36" fmla="*/ 939921 w 1836654"/>
              <a:gd name="connsiteY36" fmla="*/ 192128 h 3825478"/>
              <a:gd name="connsiteX37" fmla="*/ 1316705 w 1836654"/>
              <a:gd name="connsiteY37" fmla="*/ 0 h 3825478"/>
              <a:gd name="connsiteX0" fmla="*/ 1250528 w 1836654"/>
              <a:gd name="connsiteY0" fmla="*/ 91795 h 3825478"/>
              <a:gd name="connsiteX1" fmla="*/ 1066939 w 1836654"/>
              <a:gd name="connsiteY1" fmla="*/ 201734 h 3825478"/>
              <a:gd name="connsiteX2" fmla="*/ 987953 w 1836654"/>
              <a:gd name="connsiteY2" fmla="*/ 490993 h 3825478"/>
              <a:gd name="connsiteX3" fmla="*/ 987953 w 1836654"/>
              <a:gd name="connsiteY3" fmla="*/ 1321412 h 3825478"/>
              <a:gd name="connsiteX4" fmla="*/ 1391421 w 1836654"/>
              <a:gd name="connsiteY4" fmla="*/ 286057 h 3825478"/>
              <a:gd name="connsiteX5" fmla="*/ 1250528 w 1836654"/>
              <a:gd name="connsiteY5" fmla="*/ 91795 h 3825478"/>
              <a:gd name="connsiteX6" fmla="*/ 1316705 w 1836654"/>
              <a:gd name="connsiteY6" fmla="*/ 0 h 3825478"/>
              <a:gd name="connsiteX7" fmla="*/ 1566471 w 1836654"/>
              <a:gd name="connsiteY7" fmla="*/ 232688 h 3825478"/>
              <a:gd name="connsiteX8" fmla="*/ 1451195 w 1836654"/>
              <a:gd name="connsiteY8" fmla="*/ 708738 h 3825478"/>
              <a:gd name="connsiteX9" fmla="*/ 987953 w 1836654"/>
              <a:gd name="connsiteY9" fmla="*/ 1530618 h 3825478"/>
              <a:gd name="connsiteX10" fmla="*/ 987953 w 1836654"/>
              <a:gd name="connsiteY10" fmla="*/ 2422945 h 3825478"/>
              <a:gd name="connsiteX11" fmla="*/ 1211109 w 1836654"/>
              <a:gd name="connsiteY11" fmla="*/ 2282730 h 3825478"/>
              <a:gd name="connsiteX12" fmla="*/ 1803838 w 1836654"/>
              <a:gd name="connsiteY12" fmla="*/ 1375280 h 3825478"/>
              <a:gd name="connsiteX13" fmla="*/ 1836654 w 1836654"/>
              <a:gd name="connsiteY13" fmla="*/ 1549312 h 3825478"/>
              <a:gd name="connsiteX14" fmla="*/ 987953 w 1836654"/>
              <a:gd name="connsiteY14" fmla="*/ 2544626 h 3825478"/>
              <a:gd name="connsiteX15" fmla="*/ 987953 w 1836654"/>
              <a:gd name="connsiteY15" fmla="*/ 3283251 h 3825478"/>
              <a:gd name="connsiteX16" fmla="*/ 852396 w 1836654"/>
              <a:gd name="connsiteY16" fmla="*/ 3677113 h 3825478"/>
              <a:gd name="connsiteX17" fmla="*/ 516173 w 1836654"/>
              <a:gd name="connsiteY17" fmla="*/ 3825478 h 3825478"/>
              <a:gd name="connsiteX18" fmla="*/ 185286 w 1836654"/>
              <a:gd name="connsiteY18" fmla="*/ 3641889 h 3825478"/>
              <a:gd name="connsiteX19" fmla="*/ 360335 w 1836654"/>
              <a:gd name="connsiteY19" fmla="*/ 3468974 h 3825478"/>
              <a:gd name="connsiteX20" fmla="*/ 394491 w 1836654"/>
              <a:gd name="connsiteY20" fmla="*/ 3498861 h 3825478"/>
              <a:gd name="connsiteX21" fmla="*/ 381683 w 1836654"/>
              <a:gd name="connsiteY21" fmla="*/ 3560769 h 3825478"/>
              <a:gd name="connsiteX22" fmla="*/ 432917 w 1836654"/>
              <a:gd name="connsiteY22" fmla="*/ 3699528 h 3825478"/>
              <a:gd name="connsiteX23" fmla="*/ 565272 w 1836654"/>
              <a:gd name="connsiteY23" fmla="*/ 3757166 h 3825478"/>
              <a:gd name="connsiteX24" fmla="*/ 774478 w 1836654"/>
              <a:gd name="connsiteY24" fmla="*/ 3332350 h 3825478"/>
              <a:gd name="connsiteX25" fmla="*/ 774478 w 1836654"/>
              <a:gd name="connsiteY25" fmla="*/ 2544626 h 3825478"/>
              <a:gd name="connsiteX26" fmla="*/ 556733 w 1836654"/>
              <a:gd name="connsiteY26" fmla="*/ 2448562 h 3825478"/>
              <a:gd name="connsiteX27" fmla="*/ 652797 w 1836654"/>
              <a:gd name="connsiteY27" fmla="*/ 2264973 h 3825478"/>
              <a:gd name="connsiteX28" fmla="*/ 774478 w 1836654"/>
              <a:gd name="connsiteY28" fmla="*/ 2384520 h 3825478"/>
              <a:gd name="connsiteX29" fmla="*/ 774478 w 1836654"/>
              <a:gd name="connsiteY29" fmla="*/ 1818810 h 3825478"/>
              <a:gd name="connsiteX30" fmla="*/ 3191 w 1836654"/>
              <a:gd name="connsiteY30" fmla="*/ 2079373 h 3825478"/>
              <a:gd name="connsiteX31" fmla="*/ 0 w 1836654"/>
              <a:gd name="connsiteY31" fmla="*/ 1864426 h 3825478"/>
              <a:gd name="connsiteX32" fmla="*/ 580215 w 1836654"/>
              <a:gd name="connsiteY32" fmla="*/ 2007736 h 3825478"/>
              <a:gd name="connsiteX33" fmla="*/ 697627 w 1836654"/>
              <a:gd name="connsiteY33" fmla="*/ 1776115 h 3825478"/>
              <a:gd name="connsiteX34" fmla="*/ 774478 w 1836654"/>
              <a:gd name="connsiteY34" fmla="*/ 1592526 h 3825478"/>
              <a:gd name="connsiteX35" fmla="*/ 774478 w 1836654"/>
              <a:gd name="connsiteY35" fmla="*/ 634022 h 3825478"/>
              <a:gd name="connsiteX36" fmla="*/ 939921 w 1836654"/>
              <a:gd name="connsiteY36" fmla="*/ 192128 h 3825478"/>
              <a:gd name="connsiteX37" fmla="*/ 1316705 w 1836654"/>
              <a:gd name="connsiteY37" fmla="*/ 0 h 3825478"/>
              <a:gd name="connsiteX0" fmla="*/ 1250528 w 1836654"/>
              <a:gd name="connsiteY0" fmla="*/ 91795 h 3825478"/>
              <a:gd name="connsiteX1" fmla="*/ 1066939 w 1836654"/>
              <a:gd name="connsiteY1" fmla="*/ 201734 h 3825478"/>
              <a:gd name="connsiteX2" fmla="*/ 987953 w 1836654"/>
              <a:gd name="connsiteY2" fmla="*/ 490993 h 3825478"/>
              <a:gd name="connsiteX3" fmla="*/ 987953 w 1836654"/>
              <a:gd name="connsiteY3" fmla="*/ 1321412 h 3825478"/>
              <a:gd name="connsiteX4" fmla="*/ 1391421 w 1836654"/>
              <a:gd name="connsiteY4" fmla="*/ 286057 h 3825478"/>
              <a:gd name="connsiteX5" fmla="*/ 1250528 w 1836654"/>
              <a:gd name="connsiteY5" fmla="*/ 91795 h 3825478"/>
              <a:gd name="connsiteX6" fmla="*/ 1316705 w 1836654"/>
              <a:gd name="connsiteY6" fmla="*/ 0 h 3825478"/>
              <a:gd name="connsiteX7" fmla="*/ 1566471 w 1836654"/>
              <a:gd name="connsiteY7" fmla="*/ 232688 h 3825478"/>
              <a:gd name="connsiteX8" fmla="*/ 1451195 w 1836654"/>
              <a:gd name="connsiteY8" fmla="*/ 708738 h 3825478"/>
              <a:gd name="connsiteX9" fmla="*/ 987953 w 1836654"/>
              <a:gd name="connsiteY9" fmla="*/ 1530618 h 3825478"/>
              <a:gd name="connsiteX10" fmla="*/ 987953 w 1836654"/>
              <a:gd name="connsiteY10" fmla="*/ 2422945 h 3825478"/>
              <a:gd name="connsiteX11" fmla="*/ 1211109 w 1836654"/>
              <a:gd name="connsiteY11" fmla="*/ 2282730 h 3825478"/>
              <a:gd name="connsiteX12" fmla="*/ 1803838 w 1836654"/>
              <a:gd name="connsiteY12" fmla="*/ 1375280 h 3825478"/>
              <a:gd name="connsiteX13" fmla="*/ 1836654 w 1836654"/>
              <a:gd name="connsiteY13" fmla="*/ 1549312 h 3825478"/>
              <a:gd name="connsiteX14" fmla="*/ 987953 w 1836654"/>
              <a:gd name="connsiteY14" fmla="*/ 2544626 h 3825478"/>
              <a:gd name="connsiteX15" fmla="*/ 987953 w 1836654"/>
              <a:gd name="connsiteY15" fmla="*/ 3283251 h 3825478"/>
              <a:gd name="connsiteX16" fmla="*/ 852396 w 1836654"/>
              <a:gd name="connsiteY16" fmla="*/ 3677113 h 3825478"/>
              <a:gd name="connsiteX17" fmla="*/ 516173 w 1836654"/>
              <a:gd name="connsiteY17" fmla="*/ 3825478 h 3825478"/>
              <a:gd name="connsiteX18" fmla="*/ 185286 w 1836654"/>
              <a:gd name="connsiteY18" fmla="*/ 3641889 h 3825478"/>
              <a:gd name="connsiteX19" fmla="*/ 360335 w 1836654"/>
              <a:gd name="connsiteY19" fmla="*/ 3468974 h 3825478"/>
              <a:gd name="connsiteX20" fmla="*/ 394491 w 1836654"/>
              <a:gd name="connsiteY20" fmla="*/ 3498861 h 3825478"/>
              <a:gd name="connsiteX21" fmla="*/ 381683 w 1836654"/>
              <a:gd name="connsiteY21" fmla="*/ 3560769 h 3825478"/>
              <a:gd name="connsiteX22" fmla="*/ 432917 w 1836654"/>
              <a:gd name="connsiteY22" fmla="*/ 3699528 h 3825478"/>
              <a:gd name="connsiteX23" fmla="*/ 565272 w 1836654"/>
              <a:gd name="connsiteY23" fmla="*/ 3757166 h 3825478"/>
              <a:gd name="connsiteX24" fmla="*/ 774478 w 1836654"/>
              <a:gd name="connsiteY24" fmla="*/ 3332350 h 3825478"/>
              <a:gd name="connsiteX25" fmla="*/ 774478 w 1836654"/>
              <a:gd name="connsiteY25" fmla="*/ 2544626 h 3825478"/>
              <a:gd name="connsiteX26" fmla="*/ 556733 w 1836654"/>
              <a:gd name="connsiteY26" fmla="*/ 2448562 h 3825478"/>
              <a:gd name="connsiteX27" fmla="*/ 652797 w 1836654"/>
              <a:gd name="connsiteY27" fmla="*/ 2264973 h 3825478"/>
              <a:gd name="connsiteX28" fmla="*/ 774478 w 1836654"/>
              <a:gd name="connsiteY28" fmla="*/ 2384520 h 3825478"/>
              <a:gd name="connsiteX29" fmla="*/ 774478 w 1836654"/>
              <a:gd name="connsiteY29" fmla="*/ 1818810 h 3825478"/>
              <a:gd name="connsiteX30" fmla="*/ 3191 w 1836654"/>
              <a:gd name="connsiteY30" fmla="*/ 2079373 h 3825478"/>
              <a:gd name="connsiteX31" fmla="*/ 0 w 1836654"/>
              <a:gd name="connsiteY31" fmla="*/ 1864426 h 3825478"/>
              <a:gd name="connsiteX32" fmla="*/ 582884 w 1836654"/>
              <a:gd name="connsiteY32" fmla="*/ 1786072 h 3825478"/>
              <a:gd name="connsiteX33" fmla="*/ 697627 w 1836654"/>
              <a:gd name="connsiteY33" fmla="*/ 1776115 h 3825478"/>
              <a:gd name="connsiteX34" fmla="*/ 774478 w 1836654"/>
              <a:gd name="connsiteY34" fmla="*/ 1592526 h 3825478"/>
              <a:gd name="connsiteX35" fmla="*/ 774478 w 1836654"/>
              <a:gd name="connsiteY35" fmla="*/ 634022 h 3825478"/>
              <a:gd name="connsiteX36" fmla="*/ 939921 w 1836654"/>
              <a:gd name="connsiteY36" fmla="*/ 192128 h 3825478"/>
              <a:gd name="connsiteX37" fmla="*/ 1316705 w 1836654"/>
              <a:gd name="connsiteY37" fmla="*/ 0 h 3825478"/>
              <a:gd name="connsiteX0" fmla="*/ 1250528 w 1836654"/>
              <a:gd name="connsiteY0" fmla="*/ 91795 h 3825478"/>
              <a:gd name="connsiteX1" fmla="*/ 1066939 w 1836654"/>
              <a:gd name="connsiteY1" fmla="*/ 201734 h 3825478"/>
              <a:gd name="connsiteX2" fmla="*/ 987953 w 1836654"/>
              <a:gd name="connsiteY2" fmla="*/ 490993 h 3825478"/>
              <a:gd name="connsiteX3" fmla="*/ 987953 w 1836654"/>
              <a:gd name="connsiteY3" fmla="*/ 1321412 h 3825478"/>
              <a:gd name="connsiteX4" fmla="*/ 1391421 w 1836654"/>
              <a:gd name="connsiteY4" fmla="*/ 286057 h 3825478"/>
              <a:gd name="connsiteX5" fmla="*/ 1250528 w 1836654"/>
              <a:gd name="connsiteY5" fmla="*/ 91795 h 3825478"/>
              <a:gd name="connsiteX6" fmla="*/ 1316705 w 1836654"/>
              <a:gd name="connsiteY6" fmla="*/ 0 h 3825478"/>
              <a:gd name="connsiteX7" fmla="*/ 1566471 w 1836654"/>
              <a:gd name="connsiteY7" fmla="*/ 232688 h 3825478"/>
              <a:gd name="connsiteX8" fmla="*/ 1451195 w 1836654"/>
              <a:gd name="connsiteY8" fmla="*/ 708738 h 3825478"/>
              <a:gd name="connsiteX9" fmla="*/ 987953 w 1836654"/>
              <a:gd name="connsiteY9" fmla="*/ 1530618 h 3825478"/>
              <a:gd name="connsiteX10" fmla="*/ 987953 w 1836654"/>
              <a:gd name="connsiteY10" fmla="*/ 2422945 h 3825478"/>
              <a:gd name="connsiteX11" fmla="*/ 1211109 w 1836654"/>
              <a:gd name="connsiteY11" fmla="*/ 2282730 h 3825478"/>
              <a:gd name="connsiteX12" fmla="*/ 1803838 w 1836654"/>
              <a:gd name="connsiteY12" fmla="*/ 1375280 h 3825478"/>
              <a:gd name="connsiteX13" fmla="*/ 1836654 w 1836654"/>
              <a:gd name="connsiteY13" fmla="*/ 1549312 h 3825478"/>
              <a:gd name="connsiteX14" fmla="*/ 987953 w 1836654"/>
              <a:gd name="connsiteY14" fmla="*/ 2544626 h 3825478"/>
              <a:gd name="connsiteX15" fmla="*/ 987953 w 1836654"/>
              <a:gd name="connsiteY15" fmla="*/ 3283251 h 3825478"/>
              <a:gd name="connsiteX16" fmla="*/ 852396 w 1836654"/>
              <a:gd name="connsiteY16" fmla="*/ 3677113 h 3825478"/>
              <a:gd name="connsiteX17" fmla="*/ 516173 w 1836654"/>
              <a:gd name="connsiteY17" fmla="*/ 3825478 h 3825478"/>
              <a:gd name="connsiteX18" fmla="*/ 185286 w 1836654"/>
              <a:gd name="connsiteY18" fmla="*/ 3641889 h 3825478"/>
              <a:gd name="connsiteX19" fmla="*/ 360335 w 1836654"/>
              <a:gd name="connsiteY19" fmla="*/ 3468974 h 3825478"/>
              <a:gd name="connsiteX20" fmla="*/ 394491 w 1836654"/>
              <a:gd name="connsiteY20" fmla="*/ 3498861 h 3825478"/>
              <a:gd name="connsiteX21" fmla="*/ 381683 w 1836654"/>
              <a:gd name="connsiteY21" fmla="*/ 3560769 h 3825478"/>
              <a:gd name="connsiteX22" fmla="*/ 432917 w 1836654"/>
              <a:gd name="connsiteY22" fmla="*/ 3699528 h 3825478"/>
              <a:gd name="connsiteX23" fmla="*/ 565272 w 1836654"/>
              <a:gd name="connsiteY23" fmla="*/ 3757166 h 3825478"/>
              <a:gd name="connsiteX24" fmla="*/ 774478 w 1836654"/>
              <a:gd name="connsiteY24" fmla="*/ 3332350 h 3825478"/>
              <a:gd name="connsiteX25" fmla="*/ 774478 w 1836654"/>
              <a:gd name="connsiteY25" fmla="*/ 2544626 h 3825478"/>
              <a:gd name="connsiteX26" fmla="*/ 556733 w 1836654"/>
              <a:gd name="connsiteY26" fmla="*/ 2448562 h 3825478"/>
              <a:gd name="connsiteX27" fmla="*/ 652797 w 1836654"/>
              <a:gd name="connsiteY27" fmla="*/ 2264973 h 3825478"/>
              <a:gd name="connsiteX28" fmla="*/ 774478 w 1836654"/>
              <a:gd name="connsiteY28" fmla="*/ 2384520 h 3825478"/>
              <a:gd name="connsiteX29" fmla="*/ 774478 w 1836654"/>
              <a:gd name="connsiteY29" fmla="*/ 1818810 h 3825478"/>
              <a:gd name="connsiteX30" fmla="*/ 3191 w 1836654"/>
              <a:gd name="connsiteY30" fmla="*/ 2079373 h 3825478"/>
              <a:gd name="connsiteX31" fmla="*/ 0 w 1836654"/>
              <a:gd name="connsiteY31" fmla="*/ 1864426 h 3825478"/>
              <a:gd name="connsiteX32" fmla="*/ 582884 w 1836654"/>
              <a:gd name="connsiteY32" fmla="*/ 1786072 h 3825478"/>
              <a:gd name="connsiteX33" fmla="*/ 686951 w 1836654"/>
              <a:gd name="connsiteY33" fmla="*/ 1733213 h 3825478"/>
              <a:gd name="connsiteX34" fmla="*/ 774478 w 1836654"/>
              <a:gd name="connsiteY34" fmla="*/ 1592526 h 3825478"/>
              <a:gd name="connsiteX35" fmla="*/ 774478 w 1836654"/>
              <a:gd name="connsiteY35" fmla="*/ 634022 h 3825478"/>
              <a:gd name="connsiteX36" fmla="*/ 939921 w 1836654"/>
              <a:gd name="connsiteY36" fmla="*/ 192128 h 3825478"/>
              <a:gd name="connsiteX37" fmla="*/ 1316705 w 1836654"/>
              <a:gd name="connsiteY37" fmla="*/ 0 h 3825478"/>
              <a:gd name="connsiteX0" fmla="*/ 1262407 w 1848533"/>
              <a:gd name="connsiteY0" fmla="*/ 91795 h 3825478"/>
              <a:gd name="connsiteX1" fmla="*/ 1078818 w 1848533"/>
              <a:gd name="connsiteY1" fmla="*/ 201734 h 3825478"/>
              <a:gd name="connsiteX2" fmla="*/ 999832 w 1848533"/>
              <a:gd name="connsiteY2" fmla="*/ 490993 h 3825478"/>
              <a:gd name="connsiteX3" fmla="*/ 999832 w 1848533"/>
              <a:gd name="connsiteY3" fmla="*/ 1321412 h 3825478"/>
              <a:gd name="connsiteX4" fmla="*/ 1403300 w 1848533"/>
              <a:gd name="connsiteY4" fmla="*/ 286057 h 3825478"/>
              <a:gd name="connsiteX5" fmla="*/ 1262407 w 1848533"/>
              <a:gd name="connsiteY5" fmla="*/ 91795 h 3825478"/>
              <a:gd name="connsiteX6" fmla="*/ 1328584 w 1848533"/>
              <a:gd name="connsiteY6" fmla="*/ 0 h 3825478"/>
              <a:gd name="connsiteX7" fmla="*/ 1578350 w 1848533"/>
              <a:gd name="connsiteY7" fmla="*/ 232688 h 3825478"/>
              <a:gd name="connsiteX8" fmla="*/ 1463074 w 1848533"/>
              <a:gd name="connsiteY8" fmla="*/ 708738 h 3825478"/>
              <a:gd name="connsiteX9" fmla="*/ 999832 w 1848533"/>
              <a:gd name="connsiteY9" fmla="*/ 1530618 h 3825478"/>
              <a:gd name="connsiteX10" fmla="*/ 999832 w 1848533"/>
              <a:gd name="connsiteY10" fmla="*/ 2422945 h 3825478"/>
              <a:gd name="connsiteX11" fmla="*/ 1222988 w 1848533"/>
              <a:gd name="connsiteY11" fmla="*/ 2282730 h 3825478"/>
              <a:gd name="connsiteX12" fmla="*/ 1815717 w 1848533"/>
              <a:gd name="connsiteY12" fmla="*/ 1375280 h 3825478"/>
              <a:gd name="connsiteX13" fmla="*/ 1848533 w 1848533"/>
              <a:gd name="connsiteY13" fmla="*/ 1549312 h 3825478"/>
              <a:gd name="connsiteX14" fmla="*/ 999832 w 1848533"/>
              <a:gd name="connsiteY14" fmla="*/ 2544626 h 3825478"/>
              <a:gd name="connsiteX15" fmla="*/ 999832 w 1848533"/>
              <a:gd name="connsiteY15" fmla="*/ 3283251 h 3825478"/>
              <a:gd name="connsiteX16" fmla="*/ 864275 w 1848533"/>
              <a:gd name="connsiteY16" fmla="*/ 3677113 h 3825478"/>
              <a:gd name="connsiteX17" fmla="*/ 528052 w 1848533"/>
              <a:gd name="connsiteY17" fmla="*/ 3825478 h 3825478"/>
              <a:gd name="connsiteX18" fmla="*/ 197165 w 1848533"/>
              <a:gd name="connsiteY18" fmla="*/ 3641889 h 3825478"/>
              <a:gd name="connsiteX19" fmla="*/ 372214 w 1848533"/>
              <a:gd name="connsiteY19" fmla="*/ 3468974 h 3825478"/>
              <a:gd name="connsiteX20" fmla="*/ 406370 w 1848533"/>
              <a:gd name="connsiteY20" fmla="*/ 3498861 h 3825478"/>
              <a:gd name="connsiteX21" fmla="*/ 393562 w 1848533"/>
              <a:gd name="connsiteY21" fmla="*/ 3560769 h 3825478"/>
              <a:gd name="connsiteX22" fmla="*/ 444796 w 1848533"/>
              <a:gd name="connsiteY22" fmla="*/ 3699528 h 3825478"/>
              <a:gd name="connsiteX23" fmla="*/ 577151 w 1848533"/>
              <a:gd name="connsiteY23" fmla="*/ 3757166 h 3825478"/>
              <a:gd name="connsiteX24" fmla="*/ 786357 w 1848533"/>
              <a:gd name="connsiteY24" fmla="*/ 3332350 h 3825478"/>
              <a:gd name="connsiteX25" fmla="*/ 786357 w 1848533"/>
              <a:gd name="connsiteY25" fmla="*/ 2544626 h 3825478"/>
              <a:gd name="connsiteX26" fmla="*/ 568612 w 1848533"/>
              <a:gd name="connsiteY26" fmla="*/ 2448562 h 3825478"/>
              <a:gd name="connsiteX27" fmla="*/ 664676 w 1848533"/>
              <a:gd name="connsiteY27" fmla="*/ 2264973 h 3825478"/>
              <a:gd name="connsiteX28" fmla="*/ 786357 w 1848533"/>
              <a:gd name="connsiteY28" fmla="*/ 2384520 h 3825478"/>
              <a:gd name="connsiteX29" fmla="*/ 786357 w 1848533"/>
              <a:gd name="connsiteY29" fmla="*/ 1818810 h 3825478"/>
              <a:gd name="connsiteX30" fmla="*/ 57 w 1848533"/>
              <a:gd name="connsiteY30" fmla="*/ 2079373 h 3825478"/>
              <a:gd name="connsiteX31" fmla="*/ 11879 w 1848533"/>
              <a:gd name="connsiteY31" fmla="*/ 1864426 h 3825478"/>
              <a:gd name="connsiteX32" fmla="*/ 594763 w 1848533"/>
              <a:gd name="connsiteY32" fmla="*/ 1786072 h 3825478"/>
              <a:gd name="connsiteX33" fmla="*/ 698830 w 1848533"/>
              <a:gd name="connsiteY33" fmla="*/ 1733213 h 3825478"/>
              <a:gd name="connsiteX34" fmla="*/ 786357 w 1848533"/>
              <a:gd name="connsiteY34" fmla="*/ 1592526 h 3825478"/>
              <a:gd name="connsiteX35" fmla="*/ 786357 w 1848533"/>
              <a:gd name="connsiteY35" fmla="*/ 634022 h 3825478"/>
              <a:gd name="connsiteX36" fmla="*/ 951800 w 1848533"/>
              <a:gd name="connsiteY36" fmla="*/ 192128 h 3825478"/>
              <a:gd name="connsiteX37" fmla="*/ 1328584 w 1848533"/>
              <a:gd name="connsiteY37" fmla="*/ 0 h 3825478"/>
              <a:gd name="connsiteX0" fmla="*/ 1272213 w 1858339"/>
              <a:gd name="connsiteY0" fmla="*/ 91795 h 3825478"/>
              <a:gd name="connsiteX1" fmla="*/ 1088624 w 1858339"/>
              <a:gd name="connsiteY1" fmla="*/ 201734 h 3825478"/>
              <a:gd name="connsiteX2" fmla="*/ 1009638 w 1858339"/>
              <a:gd name="connsiteY2" fmla="*/ 490993 h 3825478"/>
              <a:gd name="connsiteX3" fmla="*/ 1009638 w 1858339"/>
              <a:gd name="connsiteY3" fmla="*/ 1321412 h 3825478"/>
              <a:gd name="connsiteX4" fmla="*/ 1413106 w 1858339"/>
              <a:gd name="connsiteY4" fmla="*/ 286057 h 3825478"/>
              <a:gd name="connsiteX5" fmla="*/ 1272213 w 1858339"/>
              <a:gd name="connsiteY5" fmla="*/ 91795 h 3825478"/>
              <a:gd name="connsiteX6" fmla="*/ 1338390 w 1858339"/>
              <a:gd name="connsiteY6" fmla="*/ 0 h 3825478"/>
              <a:gd name="connsiteX7" fmla="*/ 1588156 w 1858339"/>
              <a:gd name="connsiteY7" fmla="*/ 232688 h 3825478"/>
              <a:gd name="connsiteX8" fmla="*/ 1472880 w 1858339"/>
              <a:gd name="connsiteY8" fmla="*/ 708738 h 3825478"/>
              <a:gd name="connsiteX9" fmla="*/ 1009638 w 1858339"/>
              <a:gd name="connsiteY9" fmla="*/ 1530618 h 3825478"/>
              <a:gd name="connsiteX10" fmla="*/ 1009638 w 1858339"/>
              <a:gd name="connsiteY10" fmla="*/ 2422945 h 3825478"/>
              <a:gd name="connsiteX11" fmla="*/ 1232794 w 1858339"/>
              <a:gd name="connsiteY11" fmla="*/ 2282730 h 3825478"/>
              <a:gd name="connsiteX12" fmla="*/ 1825523 w 1858339"/>
              <a:gd name="connsiteY12" fmla="*/ 1375280 h 3825478"/>
              <a:gd name="connsiteX13" fmla="*/ 1858339 w 1858339"/>
              <a:gd name="connsiteY13" fmla="*/ 1549312 h 3825478"/>
              <a:gd name="connsiteX14" fmla="*/ 1009638 w 1858339"/>
              <a:gd name="connsiteY14" fmla="*/ 2544626 h 3825478"/>
              <a:gd name="connsiteX15" fmla="*/ 1009638 w 1858339"/>
              <a:gd name="connsiteY15" fmla="*/ 3283251 h 3825478"/>
              <a:gd name="connsiteX16" fmla="*/ 874081 w 1858339"/>
              <a:gd name="connsiteY16" fmla="*/ 3677113 h 3825478"/>
              <a:gd name="connsiteX17" fmla="*/ 537858 w 1858339"/>
              <a:gd name="connsiteY17" fmla="*/ 3825478 h 3825478"/>
              <a:gd name="connsiteX18" fmla="*/ 206971 w 1858339"/>
              <a:gd name="connsiteY18" fmla="*/ 3641889 h 3825478"/>
              <a:gd name="connsiteX19" fmla="*/ 382020 w 1858339"/>
              <a:gd name="connsiteY19" fmla="*/ 3468974 h 3825478"/>
              <a:gd name="connsiteX20" fmla="*/ 416176 w 1858339"/>
              <a:gd name="connsiteY20" fmla="*/ 3498861 h 3825478"/>
              <a:gd name="connsiteX21" fmla="*/ 403368 w 1858339"/>
              <a:gd name="connsiteY21" fmla="*/ 3560769 h 3825478"/>
              <a:gd name="connsiteX22" fmla="*/ 454602 w 1858339"/>
              <a:gd name="connsiteY22" fmla="*/ 3699528 h 3825478"/>
              <a:gd name="connsiteX23" fmla="*/ 586957 w 1858339"/>
              <a:gd name="connsiteY23" fmla="*/ 3757166 h 3825478"/>
              <a:gd name="connsiteX24" fmla="*/ 796163 w 1858339"/>
              <a:gd name="connsiteY24" fmla="*/ 3332350 h 3825478"/>
              <a:gd name="connsiteX25" fmla="*/ 796163 w 1858339"/>
              <a:gd name="connsiteY25" fmla="*/ 2544626 h 3825478"/>
              <a:gd name="connsiteX26" fmla="*/ 578418 w 1858339"/>
              <a:gd name="connsiteY26" fmla="*/ 2448562 h 3825478"/>
              <a:gd name="connsiteX27" fmla="*/ 674482 w 1858339"/>
              <a:gd name="connsiteY27" fmla="*/ 2264973 h 3825478"/>
              <a:gd name="connsiteX28" fmla="*/ 796163 w 1858339"/>
              <a:gd name="connsiteY28" fmla="*/ 2384520 h 3825478"/>
              <a:gd name="connsiteX29" fmla="*/ 796163 w 1858339"/>
              <a:gd name="connsiteY29" fmla="*/ 1818810 h 3825478"/>
              <a:gd name="connsiteX30" fmla="*/ 9863 w 1858339"/>
              <a:gd name="connsiteY30" fmla="*/ 2079373 h 3825478"/>
              <a:gd name="connsiteX31" fmla="*/ 0 w 1858339"/>
              <a:gd name="connsiteY31" fmla="*/ 1864426 h 3825478"/>
              <a:gd name="connsiteX32" fmla="*/ 604569 w 1858339"/>
              <a:gd name="connsiteY32" fmla="*/ 1786072 h 3825478"/>
              <a:gd name="connsiteX33" fmla="*/ 708636 w 1858339"/>
              <a:gd name="connsiteY33" fmla="*/ 1733213 h 3825478"/>
              <a:gd name="connsiteX34" fmla="*/ 796163 w 1858339"/>
              <a:gd name="connsiteY34" fmla="*/ 1592526 h 3825478"/>
              <a:gd name="connsiteX35" fmla="*/ 796163 w 1858339"/>
              <a:gd name="connsiteY35" fmla="*/ 634022 h 3825478"/>
              <a:gd name="connsiteX36" fmla="*/ 961606 w 1858339"/>
              <a:gd name="connsiteY36" fmla="*/ 192128 h 3825478"/>
              <a:gd name="connsiteX37" fmla="*/ 1338390 w 1858339"/>
              <a:gd name="connsiteY37" fmla="*/ 0 h 3825478"/>
              <a:gd name="connsiteX0" fmla="*/ 1272213 w 1858339"/>
              <a:gd name="connsiteY0" fmla="*/ 91795 h 3825478"/>
              <a:gd name="connsiteX1" fmla="*/ 1088624 w 1858339"/>
              <a:gd name="connsiteY1" fmla="*/ 201734 h 3825478"/>
              <a:gd name="connsiteX2" fmla="*/ 1009638 w 1858339"/>
              <a:gd name="connsiteY2" fmla="*/ 490993 h 3825478"/>
              <a:gd name="connsiteX3" fmla="*/ 1009638 w 1858339"/>
              <a:gd name="connsiteY3" fmla="*/ 1321412 h 3825478"/>
              <a:gd name="connsiteX4" fmla="*/ 1413106 w 1858339"/>
              <a:gd name="connsiteY4" fmla="*/ 286057 h 3825478"/>
              <a:gd name="connsiteX5" fmla="*/ 1272213 w 1858339"/>
              <a:gd name="connsiteY5" fmla="*/ 91795 h 3825478"/>
              <a:gd name="connsiteX6" fmla="*/ 1338390 w 1858339"/>
              <a:gd name="connsiteY6" fmla="*/ 0 h 3825478"/>
              <a:gd name="connsiteX7" fmla="*/ 1588156 w 1858339"/>
              <a:gd name="connsiteY7" fmla="*/ 232688 h 3825478"/>
              <a:gd name="connsiteX8" fmla="*/ 1472880 w 1858339"/>
              <a:gd name="connsiteY8" fmla="*/ 708738 h 3825478"/>
              <a:gd name="connsiteX9" fmla="*/ 1009638 w 1858339"/>
              <a:gd name="connsiteY9" fmla="*/ 1530618 h 3825478"/>
              <a:gd name="connsiteX10" fmla="*/ 1009638 w 1858339"/>
              <a:gd name="connsiteY10" fmla="*/ 2422945 h 3825478"/>
              <a:gd name="connsiteX11" fmla="*/ 1232794 w 1858339"/>
              <a:gd name="connsiteY11" fmla="*/ 2282730 h 3825478"/>
              <a:gd name="connsiteX12" fmla="*/ 1825523 w 1858339"/>
              <a:gd name="connsiteY12" fmla="*/ 1375280 h 3825478"/>
              <a:gd name="connsiteX13" fmla="*/ 1858339 w 1858339"/>
              <a:gd name="connsiteY13" fmla="*/ 1549312 h 3825478"/>
              <a:gd name="connsiteX14" fmla="*/ 1009638 w 1858339"/>
              <a:gd name="connsiteY14" fmla="*/ 2544626 h 3825478"/>
              <a:gd name="connsiteX15" fmla="*/ 1009638 w 1858339"/>
              <a:gd name="connsiteY15" fmla="*/ 3283251 h 3825478"/>
              <a:gd name="connsiteX16" fmla="*/ 874081 w 1858339"/>
              <a:gd name="connsiteY16" fmla="*/ 3677113 h 3825478"/>
              <a:gd name="connsiteX17" fmla="*/ 537858 w 1858339"/>
              <a:gd name="connsiteY17" fmla="*/ 3825478 h 3825478"/>
              <a:gd name="connsiteX18" fmla="*/ 206971 w 1858339"/>
              <a:gd name="connsiteY18" fmla="*/ 3641889 h 3825478"/>
              <a:gd name="connsiteX19" fmla="*/ 382020 w 1858339"/>
              <a:gd name="connsiteY19" fmla="*/ 3468974 h 3825478"/>
              <a:gd name="connsiteX20" fmla="*/ 416176 w 1858339"/>
              <a:gd name="connsiteY20" fmla="*/ 3498861 h 3825478"/>
              <a:gd name="connsiteX21" fmla="*/ 403368 w 1858339"/>
              <a:gd name="connsiteY21" fmla="*/ 3560769 h 3825478"/>
              <a:gd name="connsiteX22" fmla="*/ 454602 w 1858339"/>
              <a:gd name="connsiteY22" fmla="*/ 3699528 h 3825478"/>
              <a:gd name="connsiteX23" fmla="*/ 586957 w 1858339"/>
              <a:gd name="connsiteY23" fmla="*/ 3757166 h 3825478"/>
              <a:gd name="connsiteX24" fmla="*/ 796163 w 1858339"/>
              <a:gd name="connsiteY24" fmla="*/ 3332350 h 3825478"/>
              <a:gd name="connsiteX25" fmla="*/ 796163 w 1858339"/>
              <a:gd name="connsiteY25" fmla="*/ 2544626 h 3825478"/>
              <a:gd name="connsiteX26" fmla="*/ 578418 w 1858339"/>
              <a:gd name="connsiteY26" fmla="*/ 2448562 h 3825478"/>
              <a:gd name="connsiteX27" fmla="*/ 674482 w 1858339"/>
              <a:gd name="connsiteY27" fmla="*/ 2264973 h 3825478"/>
              <a:gd name="connsiteX28" fmla="*/ 796163 w 1858339"/>
              <a:gd name="connsiteY28" fmla="*/ 2384520 h 3825478"/>
              <a:gd name="connsiteX29" fmla="*/ 796163 w 1858339"/>
              <a:gd name="connsiteY29" fmla="*/ 1818810 h 3825478"/>
              <a:gd name="connsiteX30" fmla="*/ 9863 w 1858339"/>
              <a:gd name="connsiteY30" fmla="*/ 2079373 h 3825478"/>
              <a:gd name="connsiteX31" fmla="*/ 0 w 1858339"/>
              <a:gd name="connsiteY31" fmla="*/ 1864426 h 3825478"/>
              <a:gd name="connsiteX32" fmla="*/ 604569 w 1858339"/>
              <a:gd name="connsiteY32" fmla="*/ 1786072 h 3825478"/>
              <a:gd name="connsiteX33" fmla="*/ 708636 w 1858339"/>
              <a:gd name="connsiteY33" fmla="*/ 1733213 h 3825478"/>
              <a:gd name="connsiteX34" fmla="*/ 796163 w 1858339"/>
              <a:gd name="connsiteY34" fmla="*/ 1592526 h 3825478"/>
              <a:gd name="connsiteX35" fmla="*/ 796163 w 1858339"/>
              <a:gd name="connsiteY35" fmla="*/ 634022 h 3825478"/>
              <a:gd name="connsiteX36" fmla="*/ 961606 w 1858339"/>
              <a:gd name="connsiteY36" fmla="*/ 192128 h 3825478"/>
              <a:gd name="connsiteX37" fmla="*/ 1338390 w 1858339"/>
              <a:gd name="connsiteY37" fmla="*/ 0 h 3825478"/>
              <a:gd name="connsiteX0" fmla="*/ 1272213 w 1858339"/>
              <a:gd name="connsiteY0" fmla="*/ 91795 h 3825478"/>
              <a:gd name="connsiteX1" fmla="*/ 1088624 w 1858339"/>
              <a:gd name="connsiteY1" fmla="*/ 201734 h 3825478"/>
              <a:gd name="connsiteX2" fmla="*/ 1009638 w 1858339"/>
              <a:gd name="connsiteY2" fmla="*/ 490993 h 3825478"/>
              <a:gd name="connsiteX3" fmla="*/ 1009638 w 1858339"/>
              <a:gd name="connsiteY3" fmla="*/ 1321412 h 3825478"/>
              <a:gd name="connsiteX4" fmla="*/ 1413106 w 1858339"/>
              <a:gd name="connsiteY4" fmla="*/ 286057 h 3825478"/>
              <a:gd name="connsiteX5" fmla="*/ 1272213 w 1858339"/>
              <a:gd name="connsiteY5" fmla="*/ 91795 h 3825478"/>
              <a:gd name="connsiteX6" fmla="*/ 1338390 w 1858339"/>
              <a:gd name="connsiteY6" fmla="*/ 0 h 3825478"/>
              <a:gd name="connsiteX7" fmla="*/ 1588156 w 1858339"/>
              <a:gd name="connsiteY7" fmla="*/ 232688 h 3825478"/>
              <a:gd name="connsiteX8" fmla="*/ 1472880 w 1858339"/>
              <a:gd name="connsiteY8" fmla="*/ 708738 h 3825478"/>
              <a:gd name="connsiteX9" fmla="*/ 1009638 w 1858339"/>
              <a:gd name="connsiteY9" fmla="*/ 1530618 h 3825478"/>
              <a:gd name="connsiteX10" fmla="*/ 1009638 w 1858339"/>
              <a:gd name="connsiteY10" fmla="*/ 2422945 h 3825478"/>
              <a:gd name="connsiteX11" fmla="*/ 1232794 w 1858339"/>
              <a:gd name="connsiteY11" fmla="*/ 2282730 h 3825478"/>
              <a:gd name="connsiteX12" fmla="*/ 1825523 w 1858339"/>
              <a:gd name="connsiteY12" fmla="*/ 1375280 h 3825478"/>
              <a:gd name="connsiteX13" fmla="*/ 1858339 w 1858339"/>
              <a:gd name="connsiteY13" fmla="*/ 1549312 h 3825478"/>
              <a:gd name="connsiteX14" fmla="*/ 1009638 w 1858339"/>
              <a:gd name="connsiteY14" fmla="*/ 2544626 h 3825478"/>
              <a:gd name="connsiteX15" fmla="*/ 1009638 w 1858339"/>
              <a:gd name="connsiteY15" fmla="*/ 3283251 h 3825478"/>
              <a:gd name="connsiteX16" fmla="*/ 874081 w 1858339"/>
              <a:gd name="connsiteY16" fmla="*/ 3677113 h 3825478"/>
              <a:gd name="connsiteX17" fmla="*/ 537858 w 1858339"/>
              <a:gd name="connsiteY17" fmla="*/ 3825478 h 3825478"/>
              <a:gd name="connsiteX18" fmla="*/ 206971 w 1858339"/>
              <a:gd name="connsiteY18" fmla="*/ 3641889 h 3825478"/>
              <a:gd name="connsiteX19" fmla="*/ 382020 w 1858339"/>
              <a:gd name="connsiteY19" fmla="*/ 3468974 h 3825478"/>
              <a:gd name="connsiteX20" fmla="*/ 416176 w 1858339"/>
              <a:gd name="connsiteY20" fmla="*/ 3498861 h 3825478"/>
              <a:gd name="connsiteX21" fmla="*/ 403368 w 1858339"/>
              <a:gd name="connsiteY21" fmla="*/ 3560769 h 3825478"/>
              <a:gd name="connsiteX22" fmla="*/ 454602 w 1858339"/>
              <a:gd name="connsiteY22" fmla="*/ 3699528 h 3825478"/>
              <a:gd name="connsiteX23" fmla="*/ 586957 w 1858339"/>
              <a:gd name="connsiteY23" fmla="*/ 3757166 h 3825478"/>
              <a:gd name="connsiteX24" fmla="*/ 796163 w 1858339"/>
              <a:gd name="connsiteY24" fmla="*/ 3332350 h 3825478"/>
              <a:gd name="connsiteX25" fmla="*/ 796163 w 1858339"/>
              <a:gd name="connsiteY25" fmla="*/ 2544626 h 3825478"/>
              <a:gd name="connsiteX26" fmla="*/ 578418 w 1858339"/>
              <a:gd name="connsiteY26" fmla="*/ 2448562 h 3825478"/>
              <a:gd name="connsiteX27" fmla="*/ 674482 w 1858339"/>
              <a:gd name="connsiteY27" fmla="*/ 2264973 h 3825478"/>
              <a:gd name="connsiteX28" fmla="*/ 796163 w 1858339"/>
              <a:gd name="connsiteY28" fmla="*/ 2384520 h 3825478"/>
              <a:gd name="connsiteX29" fmla="*/ 796163 w 1858339"/>
              <a:gd name="connsiteY29" fmla="*/ 1818810 h 3825478"/>
              <a:gd name="connsiteX30" fmla="*/ 9863 w 1858339"/>
              <a:gd name="connsiteY30" fmla="*/ 2079373 h 3825478"/>
              <a:gd name="connsiteX31" fmla="*/ 0 w 1858339"/>
              <a:gd name="connsiteY31" fmla="*/ 1864426 h 3825478"/>
              <a:gd name="connsiteX32" fmla="*/ 604569 w 1858339"/>
              <a:gd name="connsiteY32" fmla="*/ 1786072 h 3825478"/>
              <a:gd name="connsiteX33" fmla="*/ 708636 w 1858339"/>
              <a:gd name="connsiteY33" fmla="*/ 1733213 h 3825478"/>
              <a:gd name="connsiteX34" fmla="*/ 796163 w 1858339"/>
              <a:gd name="connsiteY34" fmla="*/ 1592526 h 3825478"/>
              <a:gd name="connsiteX35" fmla="*/ 796163 w 1858339"/>
              <a:gd name="connsiteY35" fmla="*/ 634022 h 3825478"/>
              <a:gd name="connsiteX36" fmla="*/ 961606 w 1858339"/>
              <a:gd name="connsiteY36" fmla="*/ 192128 h 3825478"/>
              <a:gd name="connsiteX37" fmla="*/ 1338390 w 1858339"/>
              <a:gd name="connsiteY37" fmla="*/ 0 h 3825478"/>
              <a:gd name="connsiteX0" fmla="*/ 1272213 w 1858339"/>
              <a:gd name="connsiteY0" fmla="*/ 91795 h 3825478"/>
              <a:gd name="connsiteX1" fmla="*/ 1088624 w 1858339"/>
              <a:gd name="connsiteY1" fmla="*/ 201734 h 3825478"/>
              <a:gd name="connsiteX2" fmla="*/ 1009638 w 1858339"/>
              <a:gd name="connsiteY2" fmla="*/ 490993 h 3825478"/>
              <a:gd name="connsiteX3" fmla="*/ 1009638 w 1858339"/>
              <a:gd name="connsiteY3" fmla="*/ 1321412 h 3825478"/>
              <a:gd name="connsiteX4" fmla="*/ 1413106 w 1858339"/>
              <a:gd name="connsiteY4" fmla="*/ 286057 h 3825478"/>
              <a:gd name="connsiteX5" fmla="*/ 1272213 w 1858339"/>
              <a:gd name="connsiteY5" fmla="*/ 91795 h 3825478"/>
              <a:gd name="connsiteX6" fmla="*/ 1338390 w 1858339"/>
              <a:gd name="connsiteY6" fmla="*/ 0 h 3825478"/>
              <a:gd name="connsiteX7" fmla="*/ 1588156 w 1858339"/>
              <a:gd name="connsiteY7" fmla="*/ 232688 h 3825478"/>
              <a:gd name="connsiteX8" fmla="*/ 1472880 w 1858339"/>
              <a:gd name="connsiteY8" fmla="*/ 708738 h 3825478"/>
              <a:gd name="connsiteX9" fmla="*/ 1009638 w 1858339"/>
              <a:gd name="connsiteY9" fmla="*/ 1530618 h 3825478"/>
              <a:gd name="connsiteX10" fmla="*/ 1009638 w 1858339"/>
              <a:gd name="connsiteY10" fmla="*/ 2422945 h 3825478"/>
              <a:gd name="connsiteX11" fmla="*/ 1232794 w 1858339"/>
              <a:gd name="connsiteY11" fmla="*/ 2282730 h 3825478"/>
              <a:gd name="connsiteX12" fmla="*/ 1825523 w 1858339"/>
              <a:gd name="connsiteY12" fmla="*/ 1375280 h 3825478"/>
              <a:gd name="connsiteX13" fmla="*/ 1858339 w 1858339"/>
              <a:gd name="connsiteY13" fmla="*/ 1549312 h 3825478"/>
              <a:gd name="connsiteX14" fmla="*/ 1009638 w 1858339"/>
              <a:gd name="connsiteY14" fmla="*/ 2544626 h 3825478"/>
              <a:gd name="connsiteX15" fmla="*/ 1009638 w 1858339"/>
              <a:gd name="connsiteY15" fmla="*/ 3283251 h 3825478"/>
              <a:gd name="connsiteX16" fmla="*/ 874081 w 1858339"/>
              <a:gd name="connsiteY16" fmla="*/ 3677113 h 3825478"/>
              <a:gd name="connsiteX17" fmla="*/ 537858 w 1858339"/>
              <a:gd name="connsiteY17" fmla="*/ 3825478 h 3825478"/>
              <a:gd name="connsiteX18" fmla="*/ 206971 w 1858339"/>
              <a:gd name="connsiteY18" fmla="*/ 3641889 h 3825478"/>
              <a:gd name="connsiteX19" fmla="*/ 382020 w 1858339"/>
              <a:gd name="connsiteY19" fmla="*/ 3468974 h 3825478"/>
              <a:gd name="connsiteX20" fmla="*/ 416176 w 1858339"/>
              <a:gd name="connsiteY20" fmla="*/ 3498861 h 3825478"/>
              <a:gd name="connsiteX21" fmla="*/ 403368 w 1858339"/>
              <a:gd name="connsiteY21" fmla="*/ 3560769 h 3825478"/>
              <a:gd name="connsiteX22" fmla="*/ 454602 w 1858339"/>
              <a:gd name="connsiteY22" fmla="*/ 3699528 h 3825478"/>
              <a:gd name="connsiteX23" fmla="*/ 586957 w 1858339"/>
              <a:gd name="connsiteY23" fmla="*/ 3757166 h 3825478"/>
              <a:gd name="connsiteX24" fmla="*/ 796163 w 1858339"/>
              <a:gd name="connsiteY24" fmla="*/ 3332350 h 3825478"/>
              <a:gd name="connsiteX25" fmla="*/ 796163 w 1858339"/>
              <a:gd name="connsiteY25" fmla="*/ 2544626 h 3825478"/>
              <a:gd name="connsiteX26" fmla="*/ 578418 w 1858339"/>
              <a:gd name="connsiteY26" fmla="*/ 2448562 h 3825478"/>
              <a:gd name="connsiteX27" fmla="*/ 674482 w 1858339"/>
              <a:gd name="connsiteY27" fmla="*/ 2264973 h 3825478"/>
              <a:gd name="connsiteX28" fmla="*/ 796163 w 1858339"/>
              <a:gd name="connsiteY28" fmla="*/ 2384520 h 3825478"/>
              <a:gd name="connsiteX29" fmla="*/ 796163 w 1858339"/>
              <a:gd name="connsiteY29" fmla="*/ 1818810 h 3825478"/>
              <a:gd name="connsiteX30" fmla="*/ 9863 w 1858339"/>
              <a:gd name="connsiteY30" fmla="*/ 2079373 h 3825478"/>
              <a:gd name="connsiteX31" fmla="*/ 0 w 1858339"/>
              <a:gd name="connsiteY31" fmla="*/ 1864426 h 3825478"/>
              <a:gd name="connsiteX32" fmla="*/ 604569 w 1858339"/>
              <a:gd name="connsiteY32" fmla="*/ 1763727 h 3825478"/>
              <a:gd name="connsiteX33" fmla="*/ 708636 w 1858339"/>
              <a:gd name="connsiteY33" fmla="*/ 1733213 h 3825478"/>
              <a:gd name="connsiteX34" fmla="*/ 796163 w 1858339"/>
              <a:gd name="connsiteY34" fmla="*/ 1592526 h 3825478"/>
              <a:gd name="connsiteX35" fmla="*/ 796163 w 1858339"/>
              <a:gd name="connsiteY35" fmla="*/ 634022 h 3825478"/>
              <a:gd name="connsiteX36" fmla="*/ 961606 w 1858339"/>
              <a:gd name="connsiteY36" fmla="*/ 192128 h 3825478"/>
              <a:gd name="connsiteX37" fmla="*/ 1338390 w 1858339"/>
              <a:gd name="connsiteY37" fmla="*/ 0 h 3825478"/>
              <a:gd name="connsiteX0" fmla="*/ 1272213 w 1858339"/>
              <a:gd name="connsiteY0" fmla="*/ 91795 h 3825478"/>
              <a:gd name="connsiteX1" fmla="*/ 1088624 w 1858339"/>
              <a:gd name="connsiteY1" fmla="*/ 201734 h 3825478"/>
              <a:gd name="connsiteX2" fmla="*/ 1009638 w 1858339"/>
              <a:gd name="connsiteY2" fmla="*/ 490993 h 3825478"/>
              <a:gd name="connsiteX3" fmla="*/ 1009638 w 1858339"/>
              <a:gd name="connsiteY3" fmla="*/ 1321412 h 3825478"/>
              <a:gd name="connsiteX4" fmla="*/ 1413106 w 1858339"/>
              <a:gd name="connsiteY4" fmla="*/ 286057 h 3825478"/>
              <a:gd name="connsiteX5" fmla="*/ 1272213 w 1858339"/>
              <a:gd name="connsiteY5" fmla="*/ 91795 h 3825478"/>
              <a:gd name="connsiteX6" fmla="*/ 1338390 w 1858339"/>
              <a:gd name="connsiteY6" fmla="*/ 0 h 3825478"/>
              <a:gd name="connsiteX7" fmla="*/ 1588156 w 1858339"/>
              <a:gd name="connsiteY7" fmla="*/ 232688 h 3825478"/>
              <a:gd name="connsiteX8" fmla="*/ 1472880 w 1858339"/>
              <a:gd name="connsiteY8" fmla="*/ 708738 h 3825478"/>
              <a:gd name="connsiteX9" fmla="*/ 1009638 w 1858339"/>
              <a:gd name="connsiteY9" fmla="*/ 1530618 h 3825478"/>
              <a:gd name="connsiteX10" fmla="*/ 1009638 w 1858339"/>
              <a:gd name="connsiteY10" fmla="*/ 2422945 h 3825478"/>
              <a:gd name="connsiteX11" fmla="*/ 1232794 w 1858339"/>
              <a:gd name="connsiteY11" fmla="*/ 2282730 h 3825478"/>
              <a:gd name="connsiteX12" fmla="*/ 1825523 w 1858339"/>
              <a:gd name="connsiteY12" fmla="*/ 1375280 h 3825478"/>
              <a:gd name="connsiteX13" fmla="*/ 1858339 w 1858339"/>
              <a:gd name="connsiteY13" fmla="*/ 1549312 h 3825478"/>
              <a:gd name="connsiteX14" fmla="*/ 1009638 w 1858339"/>
              <a:gd name="connsiteY14" fmla="*/ 2544626 h 3825478"/>
              <a:gd name="connsiteX15" fmla="*/ 1009638 w 1858339"/>
              <a:gd name="connsiteY15" fmla="*/ 3283251 h 3825478"/>
              <a:gd name="connsiteX16" fmla="*/ 874081 w 1858339"/>
              <a:gd name="connsiteY16" fmla="*/ 3677113 h 3825478"/>
              <a:gd name="connsiteX17" fmla="*/ 537858 w 1858339"/>
              <a:gd name="connsiteY17" fmla="*/ 3825478 h 3825478"/>
              <a:gd name="connsiteX18" fmla="*/ 206971 w 1858339"/>
              <a:gd name="connsiteY18" fmla="*/ 3641889 h 3825478"/>
              <a:gd name="connsiteX19" fmla="*/ 382020 w 1858339"/>
              <a:gd name="connsiteY19" fmla="*/ 3468974 h 3825478"/>
              <a:gd name="connsiteX20" fmla="*/ 416176 w 1858339"/>
              <a:gd name="connsiteY20" fmla="*/ 3498861 h 3825478"/>
              <a:gd name="connsiteX21" fmla="*/ 403368 w 1858339"/>
              <a:gd name="connsiteY21" fmla="*/ 3560769 h 3825478"/>
              <a:gd name="connsiteX22" fmla="*/ 454602 w 1858339"/>
              <a:gd name="connsiteY22" fmla="*/ 3699528 h 3825478"/>
              <a:gd name="connsiteX23" fmla="*/ 586957 w 1858339"/>
              <a:gd name="connsiteY23" fmla="*/ 3757166 h 3825478"/>
              <a:gd name="connsiteX24" fmla="*/ 796163 w 1858339"/>
              <a:gd name="connsiteY24" fmla="*/ 3332350 h 3825478"/>
              <a:gd name="connsiteX25" fmla="*/ 796163 w 1858339"/>
              <a:gd name="connsiteY25" fmla="*/ 2544626 h 3825478"/>
              <a:gd name="connsiteX26" fmla="*/ 578418 w 1858339"/>
              <a:gd name="connsiteY26" fmla="*/ 2448562 h 3825478"/>
              <a:gd name="connsiteX27" fmla="*/ 674482 w 1858339"/>
              <a:gd name="connsiteY27" fmla="*/ 2264973 h 3825478"/>
              <a:gd name="connsiteX28" fmla="*/ 796163 w 1858339"/>
              <a:gd name="connsiteY28" fmla="*/ 2384520 h 3825478"/>
              <a:gd name="connsiteX29" fmla="*/ 796163 w 1858339"/>
              <a:gd name="connsiteY29" fmla="*/ 1818810 h 3825478"/>
              <a:gd name="connsiteX30" fmla="*/ 9863 w 1858339"/>
              <a:gd name="connsiteY30" fmla="*/ 2079373 h 3825478"/>
              <a:gd name="connsiteX31" fmla="*/ 0 w 1858339"/>
              <a:gd name="connsiteY31" fmla="*/ 1864426 h 3825478"/>
              <a:gd name="connsiteX32" fmla="*/ 604569 w 1858339"/>
              <a:gd name="connsiteY32" fmla="*/ 1763727 h 3825478"/>
              <a:gd name="connsiteX33" fmla="*/ 708636 w 1858339"/>
              <a:gd name="connsiteY33" fmla="*/ 1733213 h 3825478"/>
              <a:gd name="connsiteX34" fmla="*/ 796163 w 1858339"/>
              <a:gd name="connsiteY34" fmla="*/ 1592526 h 3825478"/>
              <a:gd name="connsiteX35" fmla="*/ 796163 w 1858339"/>
              <a:gd name="connsiteY35" fmla="*/ 634022 h 3825478"/>
              <a:gd name="connsiteX36" fmla="*/ 961606 w 1858339"/>
              <a:gd name="connsiteY36" fmla="*/ 192128 h 3825478"/>
              <a:gd name="connsiteX37" fmla="*/ 1338390 w 1858339"/>
              <a:gd name="connsiteY37" fmla="*/ 0 h 382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58339" h="3825478">
                <a:moveTo>
                  <a:pt x="1272213" y="91795"/>
                </a:moveTo>
                <a:cubicBezTo>
                  <a:pt x="1202477" y="91795"/>
                  <a:pt x="1141281" y="128441"/>
                  <a:pt x="1088624" y="201734"/>
                </a:cubicBezTo>
                <a:cubicBezTo>
                  <a:pt x="1035967" y="275028"/>
                  <a:pt x="1009638" y="371447"/>
                  <a:pt x="1009638" y="490993"/>
                </a:cubicBezTo>
                <a:lnTo>
                  <a:pt x="1009638" y="1321412"/>
                </a:lnTo>
                <a:cubicBezTo>
                  <a:pt x="1278617" y="890192"/>
                  <a:pt x="1413106" y="545074"/>
                  <a:pt x="1413106" y="286057"/>
                </a:cubicBezTo>
                <a:cubicBezTo>
                  <a:pt x="1413106" y="156549"/>
                  <a:pt x="1366142" y="91795"/>
                  <a:pt x="1272213" y="91795"/>
                </a:cubicBezTo>
                <a:close/>
                <a:moveTo>
                  <a:pt x="1338390" y="0"/>
                </a:moveTo>
                <a:cubicBezTo>
                  <a:pt x="1504901" y="0"/>
                  <a:pt x="1588156" y="77563"/>
                  <a:pt x="1588156" y="232688"/>
                </a:cubicBezTo>
                <a:cubicBezTo>
                  <a:pt x="1588156" y="369313"/>
                  <a:pt x="1549731" y="527996"/>
                  <a:pt x="1472880" y="708738"/>
                </a:cubicBezTo>
                <a:cubicBezTo>
                  <a:pt x="1396028" y="889481"/>
                  <a:pt x="1241615" y="1163441"/>
                  <a:pt x="1009638" y="1530618"/>
                </a:cubicBezTo>
                <a:lnTo>
                  <a:pt x="1009638" y="2422945"/>
                </a:lnTo>
                <a:cubicBezTo>
                  <a:pt x="1076527" y="2418676"/>
                  <a:pt x="1091809" y="2434996"/>
                  <a:pt x="1232794" y="2282730"/>
                </a:cubicBezTo>
                <a:cubicBezTo>
                  <a:pt x="1373779" y="2130464"/>
                  <a:pt x="1766916" y="1697382"/>
                  <a:pt x="1825523" y="1375280"/>
                </a:cubicBezTo>
                <a:cubicBezTo>
                  <a:pt x="1847582" y="1393069"/>
                  <a:pt x="1836280" y="1531523"/>
                  <a:pt x="1858339" y="1549312"/>
                </a:cubicBezTo>
                <a:cubicBezTo>
                  <a:pt x="1693251" y="1822561"/>
                  <a:pt x="1169033" y="2544626"/>
                  <a:pt x="1009638" y="2544626"/>
                </a:cubicBezTo>
                <a:lnTo>
                  <a:pt x="1009638" y="3283251"/>
                </a:lnTo>
                <a:cubicBezTo>
                  <a:pt x="1009638" y="3446915"/>
                  <a:pt x="964452" y="3578203"/>
                  <a:pt x="874081" y="3677113"/>
                </a:cubicBezTo>
                <a:cubicBezTo>
                  <a:pt x="783710" y="3776023"/>
                  <a:pt x="671636" y="3825478"/>
                  <a:pt x="537858" y="3825478"/>
                </a:cubicBezTo>
                <a:cubicBezTo>
                  <a:pt x="396964" y="3825478"/>
                  <a:pt x="286668" y="3764282"/>
                  <a:pt x="206971" y="3641889"/>
                </a:cubicBezTo>
                <a:lnTo>
                  <a:pt x="382020" y="3468974"/>
                </a:lnTo>
                <a:lnTo>
                  <a:pt x="416176" y="3498861"/>
                </a:lnTo>
                <a:cubicBezTo>
                  <a:pt x="407637" y="3525901"/>
                  <a:pt x="403368" y="3546537"/>
                  <a:pt x="403368" y="3560769"/>
                </a:cubicBezTo>
                <a:cubicBezTo>
                  <a:pt x="403368" y="3614849"/>
                  <a:pt x="420446" y="3661102"/>
                  <a:pt x="454602" y="3699528"/>
                </a:cubicBezTo>
                <a:cubicBezTo>
                  <a:pt x="488758" y="3737953"/>
                  <a:pt x="532877" y="3757166"/>
                  <a:pt x="586957" y="3757166"/>
                </a:cubicBezTo>
                <a:cubicBezTo>
                  <a:pt x="726428" y="3757166"/>
                  <a:pt x="796163" y="3615561"/>
                  <a:pt x="796163" y="3332350"/>
                </a:cubicBezTo>
                <a:lnTo>
                  <a:pt x="796163" y="2544626"/>
                </a:lnTo>
                <a:cubicBezTo>
                  <a:pt x="725005" y="2533241"/>
                  <a:pt x="652423" y="2501219"/>
                  <a:pt x="578418" y="2448562"/>
                </a:cubicBezTo>
                <a:cubicBezTo>
                  <a:pt x="592650" y="2387366"/>
                  <a:pt x="624671" y="2326170"/>
                  <a:pt x="674482" y="2264973"/>
                </a:cubicBezTo>
                <a:cubicBezTo>
                  <a:pt x="714331" y="2329016"/>
                  <a:pt x="754891" y="2368865"/>
                  <a:pt x="796163" y="2384520"/>
                </a:cubicBezTo>
                <a:lnTo>
                  <a:pt x="796163" y="1818810"/>
                </a:lnTo>
                <a:cubicBezTo>
                  <a:pt x="739236" y="1956857"/>
                  <a:pt x="95253" y="1962673"/>
                  <a:pt x="9863" y="2079373"/>
                </a:cubicBezTo>
                <a:cubicBezTo>
                  <a:pt x="8799" y="2007724"/>
                  <a:pt x="1064" y="1936075"/>
                  <a:pt x="0" y="1864426"/>
                </a:cubicBezTo>
                <a:cubicBezTo>
                  <a:pt x="27040" y="1821732"/>
                  <a:pt x="486463" y="1785596"/>
                  <a:pt x="604569" y="1763727"/>
                </a:cubicBezTo>
                <a:cubicBezTo>
                  <a:pt x="722675" y="1741858"/>
                  <a:pt x="626661" y="1784092"/>
                  <a:pt x="708636" y="1733213"/>
                </a:cubicBezTo>
                <a:cubicBezTo>
                  <a:pt x="790611" y="1682334"/>
                  <a:pt x="796163" y="1608181"/>
                  <a:pt x="796163" y="1592526"/>
                </a:cubicBezTo>
                <a:lnTo>
                  <a:pt x="796163" y="634022"/>
                </a:lnTo>
                <a:cubicBezTo>
                  <a:pt x="796163" y="467511"/>
                  <a:pt x="851311" y="320213"/>
                  <a:pt x="961606" y="192128"/>
                </a:cubicBezTo>
                <a:cubicBezTo>
                  <a:pt x="1071902" y="64043"/>
                  <a:pt x="1197496" y="0"/>
                  <a:pt x="13383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5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6CE1933-07D8-4D96-98BF-6F90909F5860}"/>
              </a:ext>
            </a:extLst>
          </p:cNvPr>
          <p:cNvSpPr/>
          <p:nvPr/>
        </p:nvSpPr>
        <p:spPr>
          <a:xfrm>
            <a:off x="5000624" y="2133600"/>
            <a:ext cx="2375957" cy="2857500"/>
          </a:xfrm>
          <a:custGeom>
            <a:avLst/>
            <a:gdLst/>
            <a:ahLst/>
            <a:cxnLst/>
            <a:rect l="l" t="t" r="r" b="b"/>
            <a:pathLst>
              <a:path w="2721810" h="3939184">
                <a:moveTo>
                  <a:pt x="493128" y="3454031"/>
                </a:moveTo>
                <a:lnTo>
                  <a:pt x="518745" y="3560769"/>
                </a:lnTo>
                <a:lnTo>
                  <a:pt x="510206" y="3558634"/>
                </a:lnTo>
                <a:lnTo>
                  <a:pt x="520879" y="3607733"/>
                </a:lnTo>
                <a:lnTo>
                  <a:pt x="508071" y="3678180"/>
                </a:lnTo>
                <a:lnTo>
                  <a:pt x="495263" y="3665372"/>
                </a:lnTo>
                <a:close/>
                <a:moveTo>
                  <a:pt x="734355" y="1972512"/>
                </a:moveTo>
                <a:lnTo>
                  <a:pt x="717277" y="1974647"/>
                </a:lnTo>
                <a:lnTo>
                  <a:pt x="695929" y="2032285"/>
                </a:lnTo>
                <a:lnTo>
                  <a:pt x="680986" y="2102732"/>
                </a:lnTo>
                <a:lnTo>
                  <a:pt x="631887" y="2314073"/>
                </a:lnTo>
                <a:lnTo>
                  <a:pt x="638291" y="2303399"/>
                </a:lnTo>
                <a:lnTo>
                  <a:pt x="674582" y="2179583"/>
                </a:lnTo>
                <a:cubicBezTo>
                  <a:pt x="677428" y="2168198"/>
                  <a:pt x="678851" y="2158947"/>
                  <a:pt x="678851" y="2151832"/>
                </a:cubicBezTo>
                <a:cubicBezTo>
                  <a:pt x="685967" y="2110560"/>
                  <a:pt x="691660" y="2085654"/>
                  <a:pt x="695929" y="2077115"/>
                </a:cubicBezTo>
                <a:lnTo>
                  <a:pt x="704468" y="2045094"/>
                </a:lnTo>
                <a:close/>
                <a:moveTo>
                  <a:pt x="1285121" y="719412"/>
                </a:moveTo>
                <a:lnTo>
                  <a:pt x="1277624" y="733158"/>
                </a:lnTo>
                <a:lnTo>
                  <a:pt x="1274447" y="736490"/>
                </a:lnTo>
                <a:close/>
                <a:moveTo>
                  <a:pt x="2207335" y="0"/>
                </a:moveTo>
                <a:lnTo>
                  <a:pt x="2211604" y="0"/>
                </a:lnTo>
                <a:lnTo>
                  <a:pt x="2211604" y="2135"/>
                </a:lnTo>
                <a:lnTo>
                  <a:pt x="2267108" y="4270"/>
                </a:lnTo>
                <a:cubicBezTo>
                  <a:pt x="2267108" y="4270"/>
                  <a:pt x="2269598" y="3558"/>
                  <a:pt x="2274579" y="2135"/>
                </a:cubicBezTo>
                <a:cubicBezTo>
                  <a:pt x="2279561" y="712"/>
                  <a:pt x="2284897" y="0"/>
                  <a:pt x="2290590" y="0"/>
                </a:cubicBezTo>
                <a:lnTo>
                  <a:pt x="2320477" y="42695"/>
                </a:lnTo>
                <a:lnTo>
                  <a:pt x="2350363" y="42695"/>
                </a:lnTo>
                <a:lnTo>
                  <a:pt x="2309803" y="57639"/>
                </a:lnTo>
                <a:lnTo>
                  <a:pt x="2309803" y="64043"/>
                </a:lnTo>
                <a:cubicBezTo>
                  <a:pt x="2361037" y="49811"/>
                  <a:pt x="2408713" y="42695"/>
                  <a:pt x="2452831" y="42695"/>
                </a:cubicBezTo>
                <a:cubicBezTo>
                  <a:pt x="2448562" y="42695"/>
                  <a:pt x="2463505" y="44119"/>
                  <a:pt x="2497661" y="46965"/>
                </a:cubicBezTo>
                <a:lnTo>
                  <a:pt x="2551030" y="68312"/>
                </a:lnTo>
                <a:lnTo>
                  <a:pt x="2606534" y="123816"/>
                </a:lnTo>
                <a:lnTo>
                  <a:pt x="2670576" y="277518"/>
                </a:lnTo>
                <a:lnTo>
                  <a:pt x="2721810" y="416277"/>
                </a:lnTo>
                <a:lnTo>
                  <a:pt x="2698328" y="405603"/>
                </a:lnTo>
                <a:lnTo>
                  <a:pt x="2689789" y="416277"/>
                </a:lnTo>
                <a:lnTo>
                  <a:pt x="2696193" y="465377"/>
                </a:lnTo>
                <a:lnTo>
                  <a:pt x="2647094" y="561440"/>
                </a:lnTo>
                <a:lnTo>
                  <a:pt x="2602264" y="648965"/>
                </a:lnTo>
                <a:lnTo>
                  <a:pt x="2529683" y="806937"/>
                </a:lnTo>
                <a:lnTo>
                  <a:pt x="2499796" y="841093"/>
                </a:lnTo>
                <a:lnTo>
                  <a:pt x="2493392" y="828285"/>
                </a:lnTo>
                <a:lnTo>
                  <a:pt x="2469909" y="838958"/>
                </a:lnTo>
                <a:lnTo>
                  <a:pt x="2348229" y="969178"/>
                </a:lnTo>
                <a:lnTo>
                  <a:pt x="2339689" y="988391"/>
                </a:lnTo>
                <a:lnTo>
                  <a:pt x="2316207" y="1011873"/>
                </a:lnTo>
                <a:lnTo>
                  <a:pt x="2309803" y="1001200"/>
                </a:lnTo>
                <a:lnTo>
                  <a:pt x="2286321" y="1005469"/>
                </a:lnTo>
                <a:lnTo>
                  <a:pt x="2282051" y="977717"/>
                </a:lnTo>
                <a:lnTo>
                  <a:pt x="2284186" y="772781"/>
                </a:lnTo>
                <a:lnTo>
                  <a:pt x="2250030" y="621214"/>
                </a:lnTo>
                <a:lnTo>
                  <a:pt x="2198796" y="518745"/>
                </a:lnTo>
                <a:lnTo>
                  <a:pt x="2188122" y="520880"/>
                </a:lnTo>
                <a:lnTo>
                  <a:pt x="2175313" y="505937"/>
                </a:lnTo>
                <a:lnTo>
                  <a:pt x="2134753" y="493128"/>
                </a:lnTo>
                <a:lnTo>
                  <a:pt x="1987455" y="503802"/>
                </a:lnTo>
                <a:lnTo>
                  <a:pt x="1974647" y="467511"/>
                </a:lnTo>
                <a:lnTo>
                  <a:pt x="2053633" y="345830"/>
                </a:lnTo>
                <a:lnTo>
                  <a:pt x="2171044" y="251901"/>
                </a:lnTo>
                <a:lnTo>
                  <a:pt x="2279916" y="128085"/>
                </a:lnTo>
                <a:lnTo>
                  <a:pt x="2444293" y="100334"/>
                </a:lnTo>
                <a:cubicBezTo>
                  <a:pt x="2445715" y="98911"/>
                  <a:pt x="2448562" y="98199"/>
                  <a:pt x="2452831" y="98199"/>
                </a:cubicBezTo>
                <a:lnTo>
                  <a:pt x="2457101" y="98199"/>
                </a:lnTo>
                <a:cubicBezTo>
                  <a:pt x="2482718" y="98199"/>
                  <a:pt x="2509758" y="106026"/>
                  <a:pt x="2538221" y="121681"/>
                </a:cubicBezTo>
                <a:cubicBezTo>
                  <a:pt x="2563839" y="137336"/>
                  <a:pt x="2584475" y="156549"/>
                  <a:pt x="2600129" y="179320"/>
                </a:cubicBezTo>
                <a:lnTo>
                  <a:pt x="2610803" y="183589"/>
                </a:lnTo>
                <a:cubicBezTo>
                  <a:pt x="2597995" y="139471"/>
                  <a:pt x="2580205" y="108161"/>
                  <a:pt x="2557434" y="89660"/>
                </a:cubicBezTo>
                <a:cubicBezTo>
                  <a:pt x="2534663" y="72582"/>
                  <a:pt x="2497661" y="64043"/>
                  <a:pt x="2446427" y="64043"/>
                </a:cubicBezTo>
                <a:cubicBezTo>
                  <a:pt x="2406579" y="64043"/>
                  <a:pt x="2361749" y="76851"/>
                  <a:pt x="2311938" y="102468"/>
                </a:cubicBezTo>
                <a:lnTo>
                  <a:pt x="2361037" y="96064"/>
                </a:lnTo>
                <a:lnTo>
                  <a:pt x="2286321" y="113142"/>
                </a:lnTo>
                <a:lnTo>
                  <a:pt x="2147562" y="183589"/>
                </a:lnTo>
                <a:lnTo>
                  <a:pt x="2173179" y="160107"/>
                </a:lnTo>
                <a:cubicBezTo>
                  <a:pt x="2220143" y="135913"/>
                  <a:pt x="2243625" y="123104"/>
                  <a:pt x="2243625" y="121681"/>
                </a:cubicBezTo>
                <a:cubicBezTo>
                  <a:pt x="2233663" y="121681"/>
                  <a:pt x="2209469" y="128797"/>
                  <a:pt x="2171044" y="143029"/>
                </a:cubicBezTo>
                <a:lnTo>
                  <a:pt x="2085654" y="194263"/>
                </a:lnTo>
                <a:lnTo>
                  <a:pt x="2051498" y="236958"/>
                </a:lnTo>
                <a:lnTo>
                  <a:pt x="1970377" y="311674"/>
                </a:lnTo>
                <a:lnTo>
                  <a:pt x="1884987" y="382121"/>
                </a:lnTo>
                <a:lnTo>
                  <a:pt x="1780384" y="497398"/>
                </a:lnTo>
                <a:lnTo>
                  <a:pt x="1648029" y="663909"/>
                </a:lnTo>
                <a:lnTo>
                  <a:pt x="1455901" y="1001200"/>
                </a:lnTo>
                <a:lnTo>
                  <a:pt x="1393994" y="1139959"/>
                </a:lnTo>
                <a:lnTo>
                  <a:pt x="1402533" y="1139959"/>
                </a:lnTo>
                <a:lnTo>
                  <a:pt x="1526348" y="903001"/>
                </a:lnTo>
                <a:lnTo>
                  <a:pt x="1660838" y="689526"/>
                </a:lnTo>
                <a:lnTo>
                  <a:pt x="1701398" y="642561"/>
                </a:lnTo>
                <a:lnTo>
                  <a:pt x="1773980" y="548632"/>
                </a:lnTo>
                <a:lnTo>
                  <a:pt x="1831618" y="493128"/>
                </a:lnTo>
                <a:lnTo>
                  <a:pt x="1923413" y="412008"/>
                </a:lnTo>
                <a:lnTo>
                  <a:pt x="1741959" y="612675"/>
                </a:lnTo>
                <a:lnTo>
                  <a:pt x="1662973" y="708738"/>
                </a:lnTo>
                <a:lnTo>
                  <a:pt x="1517809" y="943561"/>
                </a:lnTo>
                <a:lnTo>
                  <a:pt x="1483653" y="1020412"/>
                </a:lnTo>
                <a:lnTo>
                  <a:pt x="1419611" y="1137824"/>
                </a:lnTo>
                <a:lnTo>
                  <a:pt x="1575448" y="1116476"/>
                </a:lnTo>
                <a:lnTo>
                  <a:pt x="1739824" y="1099398"/>
                </a:lnTo>
                <a:lnTo>
                  <a:pt x="1763306" y="1131420"/>
                </a:lnTo>
                <a:lnTo>
                  <a:pt x="1793193" y="1129285"/>
                </a:lnTo>
                <a:lnTo>
                  <a:pt x="1814540" y="1133554"/>
                </a:lnTo>
                <a:lnTo>
                  <a:pt x="1835888" y="1150632"/>
                </a:lnTo>
                <a:lnTo>
                  <a:pt x="1878583" y="1133554"/>
                </a:lnTo>
                <a:lnTo>
                  <a:pt x="1893526" y="1135689"/>
                </a:lnTo>
                <a:lnTo>
                  <a:pt x="1914873" y="1150632"/>
                </a:lnTo>
                <a:lnTo>
                  <a:pt x="1925547" y="1135689"/>
                </a:lnTo>
                <a:lnTo>
                  <a:pt x="1936221" y="1137824"/>
                </a:lnTo>
                <a:lnTo>
                  <a:pt x="1940491" y="1133554"/>
                </a:lnTo>
                <a:cubicBezTo>
                  <a:pt x="1956145" y="1152055"/>
                  <a:pt x="1964685" y="1171268"/>
                  <a:pt x="1966108" y="1191193"/>
                </a:cubicBezTo>
                <a:lnTo>
                  <a:pt x="1959703" y="1244562"/>
                </a:lnTo>
                <a:lnTo>
                  <a:pt x="2034420" y="1291526"/>
                </a:lnTo>
                <a:lnTo>
                  <a:pt x="2068576" y="1355569"/>
                </a:lnTo>
                <a:lnTo>
                  <a:pt x="2081384" y="1349165"/>
                </a:lnTo>
                <a:lnTo>
                  <a:pt x="2096327" y="1381186"/>
                </a:lnTo>
                <a:lnTo>
                  <a:pt x="2100597" y="1408937"/>
                </a:lnTo>
                <a:lnTo>
                  <a:pt x="2139023" y="1413207"/>
                </a:lnTo>
                <a:lnTo>
                  <a:pt x="2115540" y="1462306"/>
                </a:lnTo>
                <a:cubicBezTo>
                  <a:pt x="2091347" y="1482231"/>
                  <a:pt x="2061460" y="1494327"/>
                  <a:pt x="2025881" y="1498597"/>
                </a:cubicBezTo>
                <a:lnTo>
                  <a:pt x="1951164" y="1502866"/>
                </a:lnTo>
                <a:lnTo>
                  <a:pt x="1643760" y="1509271"/>
                </a:lnTo>
                <a:lnTo>
                  <a:pt x="1562639" y="1519945"/>
                </a:lnTo>
                <a:lnTo>
                  <a:pt x="1524214" y="1509271"/>
                </a:lnTo>
                <a:lnTo>
                  <a:pt x="1445228" y="1515675"/>
                </a:lnTo>
                <a:cubicBezTo>
                  <a:pt x="1442381" y="1515675"/>
                  <a:pt x="1421745" y="1507136"/>
                  <a:pt x="1383320" y="1490058"/>
                </a:cubicBezTo>
                <a:lnTo>
                  <a:pt x="1366242" y="1494327"/>
                </a:lnTo>
                <a:lnTo>
                  <a:pt x="1272313" y="1479384"/>
                </a:lnTo>
                <a:lnTo>
                  <a:pt x="1236022" y="1579718"/>
                </a:lnTo>
                <a:lnTo>
                  <a:pt x="1137823" y="1893527"/>
                </a:lnTo>
                <a:lnTo>
                  <a:pt x="1058837" y="2145427"/>
                </a:lnTo>
                <a:lnTo>
                  <a:pt x="1001199" y="2343959"/>
                </a:lnTo>
                <a:lnTo>
                  <a:pt x="990525" y="2343959"/>
                </a:lnTo>
                <a:lnTo>
                  <a:pt x="956369" y="2467775"/>
                </a:lnTo>
                <a:lnTo>
                  <a:pt x="864575" y="2875513"/>
                </a:lnTo>
                <a:lnTo>
                  <a:pt x="834688" y="3033485"/>
                </a:lnTo>
                <a:lnTo>
                  <a:pt x="834688" y="2960903"/>
                </a:lnTo>
                <a:lnTo>
                  <a:pt x="924348" y="2527548"/>
                </a:lnTo>
                <a:lnTo>
                  <a:pt x="930752" y="2418676"/>
                </a:lnTo>
                <a:lnTo>
                  <a:pt x="870979" y="2668442"/>
                </a:lnTo>
                <a:lnTo>
                  <a:pt x="783454" y="3101797"/>
                </a:lnTo>
                <a:lnTo>
                  <a:pt x="764241" y="3206400"/>
                </a:lnTo>
                <a:lnTo>
                  <a:pt x="755702" y="3244825"/>
                </a:lnTo>
                <a:lnTo>
                  <a:pt x="717277" y="3456166"/>
                </a:lnTo>
                <a:lnTo>
                  <a:pt x="708738" y="3526613"/>
                </a:lnTo>
                <a:lnTo>
                  <a:pt x="687390" y="3669641"/>
                </a:lnTo>
                <a:cubicBezTo>
                  <a:pt x="687390" y="3681027"/>
                  <a:pt x="686679" y="3688854"/>
                  <a:pt x="685256" y="3693124"/>
                </a:cubicBezTo>
                <a:cubicBezTo>
                  <a:pt x="683832" y="3732972"/>
                  <a:pt x="679563" y="3759301"/>
                  <a:pt x="672447" y="3772109"/>
                </a:cubicBezTo>
                <a:lnTo>
                  <a:pt x="655369" y="3801996"/>
                </a:lnTo>
                <a:cubicBezTo>
                  <a:pt x="648253" y="3813381"/>
                  <a:pt x="642561" y="3819786"/>
                  <a:pt x="638291" y="3821209"/>
                </a:cubicBezTo>
                <a:lnTo>
                  <a:pt x="661773" y="3725145"/>
                </a:lnTo>
                <a:lnTo>
                  <a:pt x="668177" y="3594925"/>
                </a:lnTo>
                <a:lnTo>
                  <a:pt x="700199" y="3385719"/>
                </a:lnTo>
                <a:cubicBezTo>
                  <a:pt x="701622" y="3385719"/>
                  <a:pt x="702334" y="3384296"/>
                  <a:pt x="702334" y="3381450"/>
                </a:cubicBezTo>
                <a:cubicBezTo>
                  <a:pt x="702334" y="3372911"/>
                  <a:pt x="698776" y="3368641"/>
                  <a:pt x="691660" y="3368641"/>
                </a:cubicBezTo>
                <a:cubicBezTo>
                  <a:pt x="684544" y="3368641"/>
                  <a:pt x="679563" y="3378603"/>
                  <a:pt x="676717" y="3398528"/>
                </a:cubicBezTo>
                <a:lnTo>
                  <a:pt x="657504" y="3505265"/>
                </a:lnTo>
                <a:lnTo>
                  <a:pt x="644695" y="3607733"/>
                </a:lnTo>
                <a:lnTo>
                  <a:pt x="638291" y="3629081"/>
                </a:lnTo>
                <a:lnTo>
                  <a:pt x="640426" y="3635485"/>
                </a:lnTo>
                <a:lnTo>
                  <a:pt x="608404" y="3787053"/>
                </a:lnTo>
                <a:lnTo>
                  <a:pt x="591326" y="3880982"/>
                </a:lnTo>
                <a:lnTo>
                  <a:pt x="573264" y="3939184"/>
                </a:lnTo>
                <a:lnTo>
                  <a:pt x="571335" y="3938454"/>
                </a:lnTo>
                <a:lnTo>
                  <a:pt x="544362" y="3784918"/>
                </a:lnTo>
                <a:lnTo>
                  <a:pt x="540092" y="3744358"/>
                </a:lnTo>
                <a:lnTo>
                  <a:pt x="578518" y="3409201"/>
                </a:lnTo>
                <a:lnTo>
                  <a:pt x="572114" y="3296059"/>
                </a:lnTo>
                <a:lnTo>
                  <a:pt x="561440" y="3276847"/>
                </a:lnTo>
                <a:lnTo>
                  <a:pt x="555036" y="3298194"/>
                </a:lnTo>
                <a:lnTo>
                  <a:pt x="531553" y="3338755"/>
                </a:lnTo>
                <a:lnTo>
                  <a:pt x="529419" y="3199996"/>
                </a:lnTo>
                <a:lnTo>
                  <a:pt x="535823" y="3174379"/>
                </a:lnTo>
                <a:lnTo>
                  <a:pt x="535823" y="3144492"/>
                </a:lnTo>
                <a:cubicBezTo>
                  <a:pt x="535823" y="3134530"/>
                  <a:pt x="537958" y="3117452"/>
                  <a:pt x="542227" y="3093258"/>
                </a:cubicBezTo>
                <a:lnTo>
                  <a:pt x="544362" y="3063371"/>
                </a:lnTo>
                <a:lnTo>
                  <a:pt x="555036" y="3056967"/>
                </a:lnTo>
                <a:lnTo>
                  <a:pt x="552901" y="3010003"/>
                </a:lnTo>
                <a:lnTo>
                  <a:pt x="578518" y="2860570"/>
                </a:lnTo>
                <a:lnTo>
                  <a:pt x="593461" y="2798662"/>
                </a:lnTo>
                <a:lnTo>
                  <a:pt x="683121" y="2367442"/>
                </a:lnTo>
                <a:lnTo>
                  <a:pt x="764241" y="2040824"/>
                </a:lnTo>
                <a:lnTo>
                  <a:pt x="777050" y="2000264"/>
                </a:lnTo>
                <a:lnTo>
                  <a:pt x="717277" y="2188122"/>
                </a:lnTo>
                <a:lnTo>
                  <a:pt x="680986" y="2311938"/>
                </a:lnTo>
                <a:lnTo>
                  <a:pt x="666043" y="2414406"/>
                </a:lnTo>
                <a:lnTo>
                  <a:pt x="646830" y="2499797"/>
                </a:lnTo>
                <a:lnTo>
                  <a:pt x="612674" y="2630016"/>
                </a:lnTo>
                <a:lnTo>
                  <a:pt x="599865" y="2676981"/>
                </a:lnTo>
                <a:lnTo>
                  <a:pt x="580653" y="2779449"/>
                </a:lnTo>
                <a:lnTo>
                  <a:pt x="557170" y="2905399"/>
                </a:lnTo>
                <a:lnTo>
                  <a:pt x="557170" y="2931017"/>
                </a:lnTo>
                <a:lnTo>
                  <a:pt x="518745" y="3084719"/>
                </a:lnTo>
                <a:lnTo>
                  <a:pt x="503801" y="3185052"/>
                </a:lnTo>
                <a:lnTo>
                  <a:pt x="476050" y="3236286"/>
                </a:lnTo>
                <a:lnTo>
                  <a:pt x="488858" y="3167974"/>
                </a:lnTo>
                <a:lnTo>
                  <a:pt x="493128" y="3076180"/>
                </a:lnTo>
                <a:lnTo>
                  <a:pt x="540092" y="2837087"/>
                </a:lnTo>
                <a:lnTo>
                  <a:pt x="569979" y="2615073"/>
                </a:lnTo>
                <a:lnTo>
                  <a:pt x="557170" y="2606534"/>
                </a:lnTo>
                <a:lnTo>
                  <a:pt x="557170" y="2644960"/>
                </a:lnTo>
                <a:lnTo>
                  <a:pt x="486723" y="2945960"/>
                </a:lnTo>
                <a:lnTo>
                  <a:pt x="478184" y="2997194"/>
                </a:lnTo>
                <a:lnTo>
                  <a:pt x="458972" y="3029215"/>
                </a:lnTo>
                <a:lnTo>
                  <a:pt x="523014" y="2657768"/>
                </a:lnTo>
                <a:lnTo>
                  <a:pt x="529419" y="2627882"/>
                </a:lnTo>
                <a:lnTo>
                  <a:pt x="537958" y="2627882"/>
                </a:lnTo>
                <a:lnTo>
                  <a:pt x="518745" y="2499797"/>
                </a:lnTo>
                <a:lnTo>
                  <a:pt x="537958" y="2405867"/>
                </a:lnTo>
                <a:lnTo>
                  <a:pt x="659639" y="1959704"/>
                </a:lnTo>
                <a:lnTo>
                  <a:pt x="783454" y="1586122"/>
                </a:lnTo>
                <a:lnTo>
                  <a:pt x="815475" y="1507136"/>
                </a:lnTo>
                <a:lnTo>
                  <a:pt x="777050" y="1511405"/>
                </a:lnTo>
                <a:lnTo>
                  <a:pt x="753568" y="1502866"/>
                </a:lnTo>
                <a:lnTo>
                  <a:pt x="732220" y="1498597"/>
                </a:lnTo>
                <a:lnTo>
                  <a:pt x="732220" y="1500732"/>
                </a:lnTo>
                <a:lnTo>
                  <a:pt x="708738" y="1494327"/>
                </a:lnTo>
                <a:lnTo>
                  <a:pt x="695929" y="1500732"/>
                </a:lnTo>
                <a:lnTo>
                  <a:pt x="544362" y="1494327"/>
                </a:lnTo>
                <a:lnTo>
                  <a:pt x="456837" y="1487923"/>
                </a:lnTo>
                <a:lnTo>
                  <a:pt x="347965" y="1490058"/>
                </a:lnTo>
                <a:lnTo>
                  <a:pt x="320213" y="1487923"/>
                </a:lnTo>
                <a:lnTo>
                  <a:pt x="292461" y="1490058"/>
                </a:lnTo>
                <a:lnTo>
                  <a:pt x="108872" y="1485788"/>
                </a:lnTo>
                <a:lnTo>
                  <a:pt x="93929" y="1485788"/>
                </a:lnTo>
                <a:lnTo>
                  <a:pt x="113142" y="1466576"/>
                </a:lnTo>
                <a:lnTo>
                  <a:pt x="74716" y="1472980"/>
                </a:lnTo>
                <a:lnTo>
                  <a:pt x="66177" y="1464441"/>
                </a:lnTo>
                <a:lnTo>
                  <a:pt x="46964" y="1464441"/>
                </a:lnTo>
                <a:lnTo>
                  <a:pt x="0" y="1449498"/>
                </a:lnTo>
                <a:lnTo>
                  <a:pt x="117411" y="1440959"/>
                </a:lnTo>
                <a:lnTo>
                  <a:pt x="113142" y="1436689"/>
                </a:lnTo>
                <a:lnTo>
                  <a:pt x="138759" y="1423881"/>
                </a:lnTo>
                <a:lnTo>
                  <a:pt x="149432" y="1426015"/>
                </a:lnTo>
                <a:lnTo>
                  <a:pt x="175049" y="1389725"/>
                </a:lnTo>
                <a:lnTo>
                  <a:pt x="125950" y="1376916"/>
                </a:lnTo>
                <a:lnTo>
                  <a:pt x="119546" y="1379051"/>
                </a:lnTo>
                <a:lnTo>
                  <a:pt x="115276" y="1370512"/>
                </a:lnTo>
                <a:lnTo>
                  <a:pt x="130220" y="1364108"/>
                </a:lnTo>
                <a:lnTo>
                  <a:pt x="140893" y="1364108"/>
                </a:lnTo>
                <a:lnTo>
                  <a:pt x="155837" y="1357704"/>
                </a:lnTo>
                <a:lnTo>
                  <a:pt x="219879" y="1355569"/>
                </a:lnTo>
                <a:lnTo>
                  <a:pt x="228418" y="1349165"/>
                </a:lnTo>
                <a:lnTo>
                  <a:pt x="335156" y="1349165"/>
                </a:lnTo>
                <a:lnTo>
                  <a:pt x="448298" y="1340626"/>
                </a:lnTo>
                <a:lnTo>
                  <a:pt x="450433" y="1329951"/>
                </a:lnTo>
                <a:lnTo>
                  <a:pt x="574248" y="1321412"/>
                </a:lnTo>
                <a:lnTo>
                  <a:pt x="608404" y="1319278"/>
                </a:lnTo>
                <a:lnTo>
                  <a:pt x="640426" y="1302200"/>
                </a:lnTo>
                <a:lnTo>
                  <a:pt x="663908" y="1278717"/>
                </a:lnTo>
                <a:lnTo>
                  <a:pt x="668177" y="1259505"/>
                </a:lnTo>
                <a:lnTo>
                  <a:pt x="651099" y="1246696"/>
                </a:lnTo>
                <a:lnTo>
                  <a:pt x="584922" y="1253100"/>
                </a:lnTo>
                <a:lnTo>
                  <a:pt x="614809" y="1244562"/>
                </a:lnTo>
                <a:lnTo>
                  <a:pt x="593461" y="1221079"/>
                </a:lnTo>
                <a:lnTo>
                  <a:pt x="689525" y="1218945"/>
                </a:lnTo>
                <a:lnTo>
                  <a:pt x="693795" y="1201866"/>
                </a:lnTo>
                <a:lnTo>
                  <a:pt x="764241" y="1191193"/>
                </a:lnTo>
                <a:lnTo>
                  <a:pt x="836823" y="1197597"/>
                </a:lnTo>
                <a:lnTo>
                  <a:pt x="975582" y="1163441"/>
                </a:lnTo>
                <a:lnTo>
                  <a:pt x="1026816" y="1167710"/>
                </a:lnTo>
                <a:lnTo>
                  <a:pt x="1092993" y="1014008"/>
                </a:lnTo>
                <a:lnTo>
                  <a:pt x="1142093" y="926483"/>
                </a:lnTo>
                <a:lnTo>
                  <a:pt x="1216809" y="796263"/>
                </a:lnTo>
                <a:lnTo>
                  <a:pt x="1259504" y="766377"/>
                </a:lnTo>
                <a:lnTo>
                  <a:pt x="1277624" y="733158"/>
                </a:lnTo>
                <a:lnTo>
                  <a:pt x="1404667" y="599866"/>
                </a:lnTo>
                <a:lnTo>
                  <a:pt x="1592526" y="369313"/>
                </a:lnTo>
                <a:lnTo>
                  <a:pt x="1609604" y="350100"/>
                </a:lnTo>
                <a:lnTo>
                  <a:pt x="1724881" y="256171"/>
                </a:lnTo>
                <a:lnTo>
                  <a:pt x="1829483" y="172915"/>
                </a:lnTo>
                <a:lnTo>
                  <a:pt x="1921278" y="115277"/>
                </a:lnTo>
                <a:lnTo>
                  <a:pt x="1929817" y="121681"/>
                </a:lnTo>
                <a:lnTo>
                  <a:pt x="1953299" y="108873"/>
                </a:lnTo>
                <a:lnTo>
                  <a:pt x="1972512" y="111007"/>
                </a:lnTo>
                <a:lnTo>
                  <a:pt x="2145427" y="29887"/>
                </a:lnTo>
                <a:cubicBezTo>
                  <a:pt x="2172467" y="9962"/>
                  <a:pt x="2193103" y="0"/>
                  <a:pt x="220733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2892F3B-EB03-467F-80B3-16652E85CB82}"/>
              </a:ext>
            </a:extLst>
          </p:cNvPr>
          <p:cNvSpPr/>
          <p:nvPr/>
        </p:nvSpPr>
        <p:spPr>
          <a:xfrm>
            <a:off x="4408602" y="1741602"/>
            <a:ext cx="3482330" cy="3482330"/>
          </a:xfrm>
          <a:prstGeom prst="ellipse">
            <a:avLst/>
          </a:prstGeom>
          <a:noFill/>
          <a:ln w="101600">
            <a:gradFill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66A43C3-66D1-473E-882A-340395C27C68}"/>
              </a:ext>
            </a:extLst>
          </p:cNvPr>
          <p:cNvSpPr/>
          <p:nvPr/>
        </p:nvSpPr>
        <p:spPr>
          <a:xfrm>
            <a:off x="4408602" y="1741602"/>
            <a:ext cx="3482330" cy="3482330"/>
          </a:xfrm>
          <a:prstGeom prst="ellipse">
            <a:avLst/>
          </a:prstGeom>
          <a:noFill/>
          <a:ln w="101600">
            <a:gradFill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dobe Garamond Pro" panose="02020502060506020403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27D2D4-D436-4D12-A23B-1A0ED40F9F29}"/>
              </a:ext>
            </a:extLst>
          </p:cNvPr>
          <p:cNvSpPr txBox="1"/>
          <p:nvPr/>
        </p:nvSpPr>
        <p:spPr>
          <a:xfrm>
            <a:off x="4408602" y="2123867"/>
            <a:ext cx="3537098" cy="2717800"/>
          </a:xfrm>
          <a:custGeom>
            <a:avLst/>
            <a:gdLst>
              <a:gd name="connsiteX0" fmla="*/ 1065242 w 1619493"/>
              <a:gd name="connsiteY0" fmla="*/ 91795 h 3825478"/>
              <a:gd name="connsiteX1" fmla="*/ 881653 w 1619493"/>
              <a:gd name="connsiteY1" fmla="*/ 201734 h 3825478"/>
              <a:gd name="connsiteX2" fmla="*/ 802667 w 1619493"/>
              <a:gd name="connsiteY2" fmla="*/ 490993 h 3825478"/>
              <a:gd name="connsiteX3" fmla="*/ 802667 w 1619493"/>
              <a:gd name="connsiteY3" fmla="*/ 1321412 h 3825478"/>
              <a:gd name="connsiteX4" fmla="*/ 1206135 w 1619493"/>
              <a:gd name="connsiteY4" fmla="*/ 286057 h 3825478"/>
              <a:gd name="connsiteX5" fmla="*/ 1065242 w 1619493"/>
              <a:gd name="connsiteY5" fmla="*/ 91795 h 3825478"/>
              <a:gd name="connsiteX6" fmla="*/ 1131419 w 1619493"/>
              <a:gd name="connsiteY6" fmla="*/ 0 h 3825478"/>
              <a:gd name="connsiteX7" fmla="*/ 1381185 w 1619493"/>
              <a:gd name="connsiteY7" fmla="*/ 232688 h 3825478"/>
              <a:gd name="connsiteX8" fmla="*/ 1265909 w 1619493"/>
              <a:gd name="connsiteY8" fmla="*/ 708738 h 3825478"/>
              <a:gd name="connsiteX9" fmla="*/ 802667 w 1619493"/>
              <a:gd name="connsiteY9" fmla="*/ 1530618 h 3825478"/>
              <a:gd name="connsiteX10" fmla="*/ 802667 w 1619493"/>
              <a:gd name="connsiteY10" fmla="*/ 2422945 h 3825478"/>
              <a:gd name="connsiteX11" fmla="*/ 984121 w 1619493"/>
              <a:gd name="connsiteY11" fmla="*/ 2363172 h 3825478"/>
              <a:gd name="connsiteX12" fmla="*/ 1618552 w 1619493"/>
              <a:gd name="connsiteY12" fmla="*/ 1375280 h 3825478"/>
              <a:gd name="connsiteX13" fmla="*/ 1289391 w 1619493"/>
              <a:gd name="connsiteY13" fmla="*/ 2134753 h 3825478"/>
              <a:gd name="connsiteX14" fmla="*/ 802667 w 1619493"/>
              <a:gd name="connsiteY14" fmla="*/ 2544626 h 3825478"/>
              <a:gd name="connsiteX15" fmla="*/ 802667 w 1619493"/>
              <a:gd name="connsiteY15" fmla="*/ 3283251 h 3825478"/>
              <a:gd name="connsiteX16" fmla="*/ 667110 w 1619493"/>
              <a:gd name="connsiteY16" fmla="*/ 3677113 h 3825478"/>
              <a:gd name="connsiteX17" fmla="*/ 330887 w 1619493"/>
              <a:gd name="connsiteY17" fmla="*/ 3825478 h 3825478"/>
              <a:gd name="connsiteX18" fmla="*/ 0 w 1619493"/>
              <a:gd name="connsiteY18" fmla="*/ 3641889 h 3825478"/>
              <a:gd name="connsiteX19" fmla="*/ 175049 w 1619493"/>
              <a:gd name="connsiteY19" fmla="*/ 3468974 h 3825478"/>
              <a:gd name="connsiteX20" fmla="*/ 209205 w 1619493"/>
              <a:gd name="connsiteY20" fmla="*/ 3498861 h 3825478"/>
              <a:gd name="connsiteX21" fmla="*/ 196397 w 1619493"/>
              <a:gd name="connsiteY21" fmla="*/ 3560769 h 3825478"/>
              <a:gd name="connsiteX22" fmla="*/ 247631 w 1619493"/>
              <a:gd name="connsiteY22" fmla="*/ 3699528 h 3825478"/>
              <a:gd name="connsiteX23" fmla="*/ 379986 w 1619493"/>
              <a:gd name="connsiteY23" fmla="*/ 3757166 h 3825478"/>
              <a:gd name="connsiteX24" fmla="*/ 589192 w 1619493"/>
              <a:gd name="connsiteY24" fmla="*/ 3332350 h 3825478"/>
              <a:gd name="connsiteX25" fmla="*/ 589192 w 1619493"/>
              <a:gd name="connsiteY25" fmla="*/ 2544626 h 3825478"/>
              <a:gd name="connsiteX26" fmla="*/ 371447 w 1619493"/>
              <a:gd name="connsiteY26" fmla="*/ 2448562 h 3825478"/>
              <a:gd name="connsiteX27" fmla="*/ 467511 w 1619493"/>
              <a:gd name="connsiteY27" fmla="*/ 2264973 h 3825478"/>
              <a:gd name="connsiteX28" fmla="*/ 589192 w 1619493"/>
              <a:gd name="connsiteY28" fmla="*/ 2384520 h 3825478"/>
              <a:gd name="connsiteX29" fmla="*/ 589192 w 1619493"/>
              <a:gd name="connsiteY29" fmla="*/ 1818810 h 3825478"/>
              <a:gd name="connsiteX30" fmla="*/ 375717 w 1619493"/>
              <a:gd name="connsiteY30" fmla="*/ 2200931 h 3825478"/>
              <a:gd name="connsiteX31" fmla="*/ 313809 w 1619493"/>
              <a:gd name="connsiteY31" fmla="*/ 2143292 h 3825478"/>
              <a:gd name="connsiteX32" fmla="*/ 394929 w 1619493"/>
              <a:gd name="connsiteY32" fmla="*/ 2007736 h 3825478"/>
              <a:gd name="connsiteX33" fmla="*/ 512341 w 1619493"/>
              <a:gd name="connsiteY33" fmla="*/ 1776115 h 3825478"/>
              <a:gd name="connsiteX34" fmla="*/ 589192 w 1619493"/>
              <a:gd name="connsiteY34" fmla="*/ 1592526 h 3825478"/>
              <a:gd name="connsiteX35" fmla="*/ 589192 w 1619493"/>
              <a:gd name="connsiteY35" fmla="*/ 634022 h 3825478"/>
              <a:gd name="connsiteX36" fmla="*/ 754635 w 1619493"/>
              <a:gd name="connsiteY36" fmla="*/ 192128 h 3825478"/>
              <a:gd name="connsiteX37" fmla="*/ 1131419 w 1619493"/>
              <a:gd name="connsiteY37" fmla="*/ 0 h 3825478"/>
              <a:gd name="connsiteX0" fmla="*/ 1065242 w 1619493"/>
              <a:gd name="connsiteY0" fmla="*/ 91795 h 3825478"/>
              <a:gd name="connsiteX1" fmla="*/ 881653 w 1619493"/>
              <a:gd name="connsiteY1" fmla="*/ 201734 h 3825478"/>
              <a:gd name="connsiteX2" fmla="*/ 802667 w 1619493"/>
              <a:gd name="connsiteY2" fmla="*/ 490993 h 3825478"/>
              <a:gd name="connsiteX3" fmla="*/ 802667 w 1619493"/>
              <a:gd name="connsiteY3" fmla="*/ 1321412 h 3825478"/>
              <a:gd name="connsiteX4" fmla="*/ 1206135 w 1619493"/>
              <a:gd name="connsiteY4" fmla="*/ 286057 h 3825478"/>
              <a:gd name="connsiteX5" fmla="*/ 1065242 w 1619493"/>
              <a:gd name="connsiteY5" fmla="*/ 91795 h 3825478"/>
              <a:gd name="connsiteX6" fmla="*/ 1131419 w 1619493"/>
              <a:gd name="connsiteY6" fmla="*/ 0 h 3825478"/>
              <a:gd name="connsiteX7" fmla="*/ 1381185 w 1619493"/>
              <a:gd name="connsiteY7" fmla="*/ 232688 h 3825478"/>
              <a:gd name="connsiteX8" fmla="*/ 1265909 w 1619493"/>
              <a:gd name="connsiteY8" fmla="*/ 708738 h 3825478"/>
              <a:gd name="connsiteX9" fmla="*/ 802667 w 1619493"/>
              <a:gd name="connsiteY9" fmla="*/ 1530618 h 3825478"/>
              <a:gd name="connsiteX10" fmla="*/ 802667 w 1619493"/>
              <a:gd name="connsiteY10" fmla="*/ 2422945 h 3825478"/>
              <a:gd name="connsiteX11" fmla="*/ 984121 w 1619493"/>
              <a:gd name="connsiteY11" fmla="*/ 2363172 h 3825478"/>
              <a:gd name="connsiteX12" fmla="*/ 1618552 w 1619493"/>
              <a:gd name="connsiteY12" fmla="*/ 1375280 h 3825478"/>
              <a:gd name="connsiteX13" fmla="*/ 1289391 w 1619493"/>
              <a:gd name="connsiteY13" fmla="*/ 2134753 h 3825478"/>
              <a:gd name="connsiteX14" fmla="*/ 802667 w 1619493"/>
              <a:gd name="connsiteY14" fmla="*/ 2544626 h 3825478"/>
              <a:gd name="connsiteX15" fmla="*/ 802667 w 1619493"/>
              <a:gd name="connsiteY15" fmla="*/ 3283251 h 3825478"/>
              <a:gd name="connsiteX16" fmla="*/ 667110 w 1619493"/>
              <a:gd name="connsiteY16" fmla="*/ 3677113 h 3825478"/>
              <a:gd name="connsiteX17" fmla="*/ 330887 w 1619493"/>
              <a:gd name="connsiteY17" fmla="*/ 3825478 h 3825478"/>
              <a:gd name="connsiteX18" fmla="*/ 0 w 1619493"/>
              <a:gd name="connsiteY18" fmla="*/ 3641889 h 3825478"/>
              <a:gd name="connsiteX19" fmla="*/ 175049 w 1619493"/>
              <a:gd name="connsiteY19" fmla="*/ 3468974 h 3825478"/>
              <a:gd name="connsiteX20" fmla="*/ 209205 w 1619493"/>
              <a:gd name="connsiteY20" fmla="*/ 3498861 h 3825478"/>
              <a:gd name="connsiteX21" fmla="*/ 196397 w 1619493"/>
              <a:gd name="connsiteY21" fmla="*/ 3560769 h 3825478"/>
              <a:gd name="connsiteX22" fmla="*/ 247631 w 1619493"/>
              <a:gd name="connsiteY22" fmla="*/ 3699528 h 3825478"/>
              <a:gd name="connsiteX23" fmla="*/ 379986 w 1619493"/>
              <a:gd name="connsiteY23" fmla="*/ 3757166 h 3825478"/>
              <a:gd name="connsiteX24" fmla="*/ 589192 w 1619493"/>
              <a:gd name="connsiteY24" fmla="*/ 3332350 h 3825478"/>
              <a:gd name="connsiteX25" fmla="*/ 589192 w 1619493"/>
              <a:gd name="connsiteY25" fmla="*/ 2544626 h 3825478"/>
              <a:gd name="connsiteX26" fmla="*/ 371447 w 1619493"/>
              <a:gd name="connsiteY26" fmla="*/ 2448562 h 3825478"/>
              <a:gd name="connsiteX27" fmla="*/ 467511 w 1619493"/>
              <a:gd name="connsiteY27" fmla="*/ 2264973 h 3825478"/>
              <a:gd name="connsiteX28" fmla="*/ 589192 w 1619493"/>
              <a:gd name="connsiteY28" fmla="*/ 2384520 h 3825478"/>
              <a:gd name="connsiteX29" fmla="*/ 589192 w 1619493"/>
              <a:gd name="connsiteY29" fmla="*/ 1818810 h 3825478"/>
              <a:gd name="connsiteX30" fmla="*/ 375717 w 1619493"/>
              <a:gd name="connsiteY30" fmla="*/ 2200931 h 3825478"/>
              <a:gd name="connsiteX31" fmla="*/ 313809 w 1619493"/>
              <a:gd name="connsiteY31" fmla="*/ 2143292 h 3825478"/>
              <a:gd name="connsiteX32" fmla="*/ 394929 w 1619493"/>
              <a:gd name="connsiteY32" fmla="*/ 2007736 h 3825478"/>
              <a:gd name="connsiteX33" fmla="*/ 512341 w 1619493"/>
              <a:gd name="connsiteY33" fmla="*/ 1776115 h 3825478"/>
              <a:gd name="connsiteX34" fmla="*/ 589192 w 1619493"/>
              <a:gd name="connsiteY34" fmla="*/ 1592526 h 3825478"/>
              <a:gd name="connsiteX35" fmla="*/ 589192 w 1619493"/>
              <a:gd name="connsiteY35" fmla="*/ 634022 h 3825478"/>
              <a:gd name="connsiteX36" fmla="*/ 754635 w 1619493"/>
              <a:gd name="connsiteY36" fmla="*/ 192128 h 3825478"/>
              <a:gd name="connsiteX37" fmla="*/ 1131419 w 1619493"/>
              <a:gd name="connsiteY37" fmla="*/ 0 h 3825478"/>
              <a:gd name="connsiteX0" fmla="*/ 1065242 w 1634687"/>
              <a:gd name="connsiteY0" fmla="*/ 91795 h 3825478"/>
              <a:gd name="connsiteX1" fmla="*/ 881653 w 1634687"/>
              <a:gd name="connsiteY1" fmla="*/ 201734 h 3825478"/>
              <a:gd name="connsiteX2" fmla="*/ 802667 w 1634687"/>
              <a:gd name="connsiteY2" fmla="*/ 490993 h 3825478"/>
              <a:gd name="connsiteX3" fmla="*/ 802667 w 1634687"/>
              <a:gd name="connsiteY3" fmla="*/ 1321412 h 3825478"/>
              <a:gd name="connsiteX4" fmla="*/ 1206135 w 1634687"/>
              <a:gd name="connsiteY4" fmla="*/ 286057 h 3825478"/>
              <a:gd name="connsiteX5" fmla="*/ 1065242 w 1634687"/>
              <a:gd name="connsiteY5" fmla="*/ 91795 h 3825478"/>
              <a:gd name="connsiteX6" fmla="*/ 1131419 w 1634687"/>
              <a:gd name="connsiteY6" fmla="*/ 0 h 3825478"/>
              <a:gd name="connsiteX7" fmla="*/ 1381185 w 1634687"/>
              <a:gd name="connsiteY7" fmla="*/ 232688 h 3825478"/>
              <a:gd name="connsiteX8" fmla="*/ 1265909 w 1634687"/>
              <a:gd name="connsiteY8" fmla="*/ 708738 h 3825478"/>
              <a:gd name="connsiteX9" fmla="*/ 802667 w 1634687"/>
              <a:gd name="connsiteY9" fmla="*/ 1530618 h 3825478"/>
              <a:gd name="connsiteX10" fmla="*/ 802667 w 1634687"/>
              <a:gd name="connsiteY10" fmla="*/ 2422945 h 3825478"/>
              <a:gd name="connsiteX11" fmla="*/ 984121 w 1634687"/>
              <a:gd name="connsiteY11" fmla="*/ 2363172 h 3825478"/>
              <a:gd name="connsiteX12" fmla="*/ 1618552 w 1634687"/>
              <a:gd name="connsiteY12" fmla="*/ 1375280 h 3825478"/>
              <a:gd name="connsiteX13" fmla="*/ 1634687 w 1634687"/>
              <a:gd name="connsiteY13" fmla="*/ 1571657 h 3825478"/>
              <a:gd name="connsiteX14" fmla="*/ 802667 w 1634687"/>
              <a:gd name="connsiteY14" fmla="*/ 2544626 h 3825478"/>
              <a:gd name="connsiteX15" fmla="*/ 802667 w 1634687"/>
              <a:gd name="connsiteY15" fmla="*/ 3283251 h 3825478"/>
              <a:gd name="connsiteX16" fmla="*/ 667110 w 1634687"/>
              <a:gd name="connsiteY16" fmla="*/ 3677113 h 3825478"/>
              <a:gd name="connsiteX17" fmla="*/ 330887 w 1634687"/>
              <a:gd name="connsiteY17" fmla="*/ 3825478 h 3825478"/>
              <a:gd name="connsiteX18" fmla="*/ 0 w 1634687"/>
              <a:gd name="connsiteY18" fmla="*/ 3641889 h 3825478"/>
              <a:gd name="connsiteX19" fmla="*/ 175049 w 1634687"/>
              <a:gd name="connsiteY19" fmla="*/ 3468974 h 3825478"/>
              <a:gd name="connsiteX20" fmla="*/ 209205 w 1634687"/>
              <a:gd name="connsiteY20" fmla="*/ 3498861 h 3825478"/>
              <a:gd name="connsiteX21" fmla="*/ 196397 w 1634687"/>
              <a:gd name="connsiteY21" fmla="*/ 3560769 h 3825478"/>
              <a:gd name="connsiteX22" fmla="*/ 247631 w 1634687"/>
              <a:gd name="connsiteY22" fmla="*/ 3699528 h 3825478"/>
              <a:gd name="connsiteX23" fmla="*/ 379986 w 1634687"/>
              <a:gd name="connsiteY23" fmla="*/ 3757166 h 3825478"/>
              <a:gd name="connsiteX24" fmla="*/ 589192 w 1634687"/>
              <a:gd name="connsiteY24" fmla="*/ 3332350 h 3825478"/>
              <a:gd name="connsiteX25" fmla="*/ 589192 w 1634687"/>
              <a:gd name="connsiteY25" fmla="*/ 2544626 h 3825478"/>
              <a:gd name="connsiteX26" fmla="*/ 371447 w 1634687"/>
              <a:gd name="connsiteY26" fmla="*/ 2448562 h 3825478"/>
              <a:gd name="connsiteX27" fmla="*/ 467511 w 1634687"/>
              <a:gd name="connsiteY27" fmla="*/ 2264973 h 3825478"/>
              <a:gd name="connsiteX28" fmla="*/ 589192 w 1634687"/>
              <a:gd name="connsiteY28" fmla="*/ 2384520 h 3825478"/>
              <a:gd name="connsiteX29" fmla="*/ 589192 w 1634687"/>
              <a:gd name="connsiteY29" fmla="*/ 1818810 h 3825478"/>
              <a:gd name="connsiteX30" fmla="*/ 375717 w 1634687"/>
              <a:gd name="connsiteY30" fmla="*/ 2200931 h 3825478"/>
              <a:gd name="connsiteX31" fmla="*/ 313809 w 1634687"/>
              <a:gd name="connsiteY31" fmla="*/ 2143292 h 3825478"/>
              <a:gd name="connsiteX32" fmla="*/ 394929 w 1634687"/>
              <a:gd name="connsiteY32" fmla="*/ 2007736 h 3825478"/>
              <a:gd name="connsiteX33" fmla="*/ 512341 w 1634687"/>
              <a:gd name="connsiteY33" fmla="*/ 1776115 h 3825478"/>
              <a:gd name="connsiteX34" fmla="*/ 589192 w 1634687"/>
              <a:gd name="connsiteY34" fmla="*/ 1592526 h 3825478"/>
              <a:gd name="connsiteX35" fmla="*/ 589192 w 1634687"/>
              <a:gd name="connsiteY35" fmla="*/ 634022 h 3825478"/>
              <a:gd name="connsiteX36" fmla="*/ 754635 w 1634687"/>
              <a:gd name="connsiteY36" fmla="*/ 192128 h 3825478"/>
              <a:gd name="connsiteX37" fmla="*/ 1131419 w 1634687"/>
              <a:gd name="connsiteY37" fmla="*/ 0 h 3825478"/>
              <a:gd name="connsiteX0" fmla="*/ 1065242 w 1634687"/>
              <a:gd name="connsiteY0" fmla="*/ 91795 h 3825478"/>
              <a:gd name="connsiteX1" fmla="*/ 881653 w 1634687"/>
              <a:gd name="connsiteY1" fmla="*/ 201734 h 3825478"/>
              <a:gd name="connsiteX2" fmla="*/ 802667 w 1634687"/>
              <a:gd name="connsiteY2" fmla="*/ 490993 h 3825478"/>
              <a:gd name="connsiteX3" fmla="*/ 802667 w 1634687"/>
              <a:gd name="connsiteY3" fmla="*/ 1321412 h 3825478"/>
              <a:gd name="connsiteX4" fmla="*/ 1206135 w 1634687"/>
              <a:gd name="connsiteY4" fmla="*/ 286057 h 3825478"/>
              <a:gd name="connsiteX5" fmla="*/ 1065242 w 1634687"/>
              <a:gd name="connsiteY5" fmla="*/ 91795 h 3825478"/>
              <a:gd name="connsiteX6" fmla="*/ 1131419 w 1634687"/>
              <a:gd name="connsiteY6" fmla="*/ 0 h 3825478"/>
              <a:gd name="connsiteX7" fmla="*/ 1381185 w 1634687"/>
              <a:gd name="connsiteY7" fmla="*/ 232688 h 3825478"/>
              <a:gd name="connsiteX8" fmla="*/ 1265909 w 1634687"/>
              <a:gd name="connsiteY8" fmla="*/ 708738 h 3825478"/>
              <a:gd name="connsiteX9" fmla="*/ 802667 w 1634687"/>
              <a:gd name="connsiteY9" fmla="*/ 1530618 h 3825478"/>
              <a:gd name="connsiteX10" fmla="*/ 802667 w 1634687"/>
              <a:gd name="connsiteY10" fmla="*/ 2422945 h 3825478"/>
              <a:gd name="connsiteX11" fmla="*/ 1025823 w 1634687"/>
              <a:gd name="connsiteY11" fmla="*/ 2282730 h 3825478"/>
              <a:gd name="connsiteX12" fmla="*/ 1618552 w 1634687"/>
              <a:gd name="connsiteY12" fmla="*/ 1375280 h 3825478"/>
              <a:gd name="connsiteX13" fmla="*/ 1634687 w 1634687"/>
              <a:gd name="connsiteY13" fmla="*/ 1571657 h 3825478"/>
              <a:gd name="connsiteX14" fmla="*/ 802667 w 1634687"/>
              <a:gd name="connsiteY14" fmla="*/ 2544626 h 3825478"/>
              <a:gd name="connsiteX15" fmla="*/ 802667 w 1634687"/>
              <a:gd name="connsiteY15" fmla="*/ 3283251 h 3825478"/>
              <a:gd name="connsiteX16" fmla="*/ 667110 w 1634687"/>
              <a:gd name="connsiteY16" fmla="*/ 3677113 h 3825478"/>
              <a:gd name="connsiteX17" fmla="*/ 330887 w 1634687"/>
              <a:gd name="connsiteY17" fmla="*/ 3825478 h 3825478"/>
              <a:gd name="connsiteX18" fmla="*/ 0 w 1634687"/>
              <a:gd name="connsiteY18" fmla="*/ 3641889 h 3825478"/>
              <a:gd name="connsiteX19" fmla="*/ 175049 w 1634687"/>
              <a:gd name="connsiteY19" fmla="*/ 3468974 h 3825478"/>
              <a:gd name="connsiteX20" fmla="*/ 209205 w 1634687"/>
              <a:gd name="connsiteY20" fmla="*/ 3498861 h 3825478"/>
              <a:gd name="connsiteX21" fmla="*/ 196397 w 1634687"/>
              <a:gd name="connsiteY21" fmla="*/ 3560769 h 3825478"/>
              <a:gd name="connsiteX22" fmla="*/ 247631 w 1634687"/>
              <a:gd name="connsiteY22" fmla="*/ 3699528 h 3825478"/>
              <a:gd name="connsiteX23" fmla="*/ 379986 w 1634687"/>
              <a:gd name="connsiteY23" fmla="*/ 3757166 h 3825478"/>
              <a:gd name="connsiteX24" fmla="*/ 589192 w 1634687"/>
              <a:gd name="connsiteY24" fmla="*/ 3332350 h 3825478"/>
              <a:gd name="connsiteX25" fmla="*/ 589192 w 1634687"/>
              <a:gd name="connsiteY25" fmla="*/ 2544626 h 3825478"/>
              <a:gd name="connsiteX26" fmla="*/ 371447 w 1634687"/>
              <a:gd name="connsiteY26" fmla="*/ 2448562 h 3825478"/>
              <a:gd name="connsiteX27" fmla="*/ 467511 w 1634687"/>
              <a:gd name="connsiteY27" fmla="*/ 2264973 h 3825478"/>
              <a:gd name="connsiteX28" fmla="*/ 589192 w 1634687"/>
              <a:gd name="connsiteY28" fmla="*/ 2384520 h 3825478"/>
              <a:gd name="connsiteX29" fmla="*/ 589192 w 1634687"/>
              <a:gd name="connsiteY29" fmla="*/ 1818810 h 3825478"/>
              <a:gd name="connsiteX30" fmla="*/ 375717 w 1634687"/>
              <a:gd name="connsiteY30" fmla="*/ 2200931 h 3825478"/>
              <a:gd name="connsiteX31" fmla="*/ 313809 w 1634687"/>
              <a:gd name="connsiteY31" fmla="*/ 2143292 h 3825478"/>
              <a:gd name="connsiteX32" fmla="*/ 394929 w 1634687"/>
              <a:gd name="connsiteY32" fmla="*/ 2007736 h 3825478"/>
              <a:gd name="connsiteX33" fmla="*/ 512341 w 1634687"/>
              <a:gd name="connsiteY33" fmla="*/ 1776115 h 3825478"/>
              <a:gd name="connsiteX34" fmla="*/ 589192 w 1634687"/>
              <a:gd name="connsiteY34" fmla="*/ 1592526 h 3825478"/>
              <a:gd name="connsiteX35" fmla="*/ 589192 w 1634687"/>
              <a:gd name="connsiteY35" fmla="*/ 634022 h 3825478"/>
              <a:gd name="connsiteX36" fmla="*/ 754635 w 1634687"/>
              <a:gd name="connsiteY36" fmla="*/ 192128 h 3825478"/>
              <a:gd name="connsiteX37" fmla="*/ 1131419 w 1634687"/>
              <a:gd name="connsiteY37" fmla="*/ 0 h 3825478"/>
              <a:gd name="connsiteX0" fmla="*/ 1065242 w 1634687"/>
              <a:gd name="connsiteY0" fmla="*/ 91795 h 3825478"/>
              <a:gd name="connsiteX1" fmla="*/ 881653 w 1634687"/>
              <a:gd name="connsiteY1" fmla="*/ 201734 h 3825478"/>
              <a:gd name="connsiteX2" fmla="*/ 802667 w 1634687"/>
              <a:gd name="connsiteY2" fmla="*/ 490993 h 3825478"/>
              <a:gd name="connsiteX3" fmla="*/ 802667 w 1634687"/>
              <a:gd name="connsiteY3" fmla="*/ 1321412 h 3825478"/>
              <a:gd name="connsiteX4" fmla="*/ 1206135 w 1634687"/>
              <a:gd name="connsiteY4" fmla="*/ 286057 h 3825478"/>
              <a:gd name="connsiteX5" fmla="*/ 1065242 w 1634687"/>
              <a:gd name="connsiteY5" fmla="*/ 91795 h 3825478"/>
              <a:gd name="connsiteX6" fmla="*/ 1131419 w 1634687"/>
              <a:gd name="connsiteY6" fmla="*/ 0 h 3825478"/>
              <a:gd name="connsiteX7" fmla="*/ 1381185 w 1634687"/>
              <a:gd name="connsiteY7" fmla="*/ 232688 h 3825478"/>
              <a:gd name="connsiteX8" fmla="*/ 1265909 w 1634687"/>
              <a:gd name="connsiteY8" fmla="*/ 708738 h 3825478"/>
              <a:gd name="connsiteX9" fmla="*/ 802667 w 1634687"/>
              <a:gd name="connsiteY9" fmla="*/ 1530618 h 3825478"/>
              <a:gd name="connsiteX10" fmla="*/ 802667 w 1634687"/>
              <a:gd name="connsiteY10" fmla="*/ 2422945 h 3825478"/>
              <a:gd name="connsiteX11" fmla="*/ 1025823 w 1634687"/>
              <a:gd name="connsiteY11" fmla="*/ 2282730 h 3825478"/>
              <a:gd name="connsiteX12" fmla="*/ 1618552 w 1634687"/>
              <a:gd name="connsiteY12" fmla="*/ 1375280 h 3825478"/>
              <a:gd name="connsiteX13" fmla="*/ 1634687 w 1634687"/>
              <a:gd name="connsiteY13" fmla="*/ 1571657 h 3825478"/>
              <a:gd name="connsiteX14" fmla="*/ 802667 w 1634687"/>
              <a:gd name="connsiteY14" fmla="*/ 2544626 h 3825478"/>
              <a:gd name="connsiteX15" fmla="*/ 802667 w 1634687"/>
              <a:gd name="connsiteY15" fmla="*/ 3283251 h 3825478"/>
              <a:gd name="connsiteX16" fmla="*/ 667110 w 1634687"/>
              <a:gd name="connsiteY16" fmla="*/ 3677113 h 3825478"/>
              <a:gd name="connsiteX17" fmla="*/ 330887 w 1634687"/>
              <a:gd name="connsiteY17" fmla="*/ 3825478 h 3825478"/>
              <a:gd name="connsiteX18" fmla="*/ 0 w 1634687"/>
              <a:gd name="connsiteY18" fmla="*/ 3641889 h 3825478"/>
              <a:gd name="connsiteX19" fmla="*/ 175049 w 1634687"/>
              <a:gd name="connsiteY19" fmla="*/ 3468974 h 3825478"/>
              <a:gd name="connsiteX20" fmla="*/ 209205 w 1634687"/>
              <a:gd name="connsiteY20" fmla="*/ 3498861 h 3825478"/>
              <a:gd name="connsiteX21" fmla="*/ 196397 w 1634687"/>
              <a:gd name="connsiteY21" fmla="*/ 3560769 h 3825478"/>
              <a:gd name="connsiteX22" fmla="*/ 247631 w 1634687"/>
              <a:gd name="connsiteY22" fmla="*/ 3699528 h 3825478"/>
              <a:gd name="connsiteX23" fmla="*/ 379986 w 1634687"/>
              <a:gd name="connsiteY23" fmla="*/ 3757166 h 3825478"/>
              <a:gd name="connsiteX24" fmla="*/ 589192 w 1634687"/>
              <a:gd name="connsiteY24" fmla="*/ 3332350 h 3825478"/>
              <a:gd name="connsiteX25" fmla="*/ 589192 w 1634687"/>
              <a:gd name="connsiteY25" fmla="*/ 2544626 h 3825478"/>
              <a:gd name="connsiteX26" fmla="*/ 371447 w 1634687"/>
              <a:gd name="connsiteY26" fmla="*/ 2448562 h 3825478"/>
              <a:gd name="connsiteX27" fmla="*/ 467511 w 1634687"/>
              <a:gd name="connsiteY27" fmla="*/ 2264973 h 3825478"/>
              <a:gd name="connsiteX28" fmla="*/ 589192 w 1634687"/>
              <a:gd name="connsiteY28" fmla="*/ 2384520 h 3825478"/>
              <a:gd name="connsiteX29" fmla="*/ 589192 w 1634687"/>
              <a:gd name="connsiteY29" fmla="*/ 1818810 h 3825478"/>
              <a:gd name="connsiteX30" fmla="*/ 375717 w 1634687"/>
              <a:gd name="connsiteY30" fmla="*/ 2200931 h 3825478"/>
              <a:gd name="connsiteX31" fmla="*/ 313809 w 1634687"/>
              <a:gd name="connsiteY31" fmla="*/ 2143292 h 3825478"/>
              <a:gd name="connsiteX32" fmla="*/ 394929 w 1634687"/>
              <a:gd name="connsiteY32" fmla="*/ 2007736 h 3825478"/>
              <a:gd name="connsiteX33" fmla="*/ 512341 w 1634687"/>
              <a:gd name="connsiteY33" fmla="*/ 1776115 h 3825478"/>
              <a:gd name="connsiteX34" fmla="*/ 589192 w 1634687"/>
              <a:gd name="connsiteY34" fmla="*/ 1592526 h 3825478"/>
              <a:gd name="connsiteX35" fmla="*/ 589192 w 1634687"/>
              <a:gd name="connsiteY35" fmla="*/ 634022 h 3825478"/>
              <a:gd name="connsiteX36" fmla="*/ 754635 w 1634687"/>
              <a:gd name="connsiteY36" fmla="*/ 192128 h 3825478"/>
              <a:gd name="connsiteX37" fmla="*/ 1131419 w 1634687"/>
              <a:gd name="connsiteY37" fmla="*/ 0 h 3825478"/>
              <a:gd name="connsiteX0" fmla="*/ 1065242 w 1651368"/>
              <a:gd name="connsiteY0" fmla="*/ 91795 h 3825478"/>
              <a:gd name="connsiteX1" fmla="*/ 881653 w 1651368"/>
              <a:gd name="connsiteY1" fmla="*/ 201734 h 3825478"/>
              <a:gd name="connsiteX2" fmla="*/ 802667 w 1651368"/>
              <a:gd name="connsiteY2" fmla="*/ 490993 h 3825478"/>
              <a:gd name="connsiteX3" fmla="*/ 802667 w 1651368"/>
              <a:gd name="connsiteY3" fmla="*/ 1321412 h 3825478"/>
              <a:gd name="connsiteX4" fmla="*/ 1206135 w 1651368"/>
              <a:gd name="connsiteY4" fmla="*/ 286057 h 3825478"/>
              <a:gd name="connsiteX5" fmla="*/ 1065242 w 1651368"/>
              <a:gd name="connsiteY5" fmla="*/ 91795 h 3825478"/>
              <a:gd name="connsiteX6" fmla="*/ 1131419 w 1651368"/>
              <a:gd name="connsiteY6" fmla="*/ 0 h 3825478"/>
              <a:gd name="connsiteX7" fmla="*/ 1381185 w 1651368"/>
              <a:gd name="connsiteY7" fmla="*/ 232688 h 3825478"/>
              <a:gd name="connsiteX8" fmla="*/ 1265909 w 1651368"/>
              <a:gd name="connsiteY8" fmla="*/ 708738 h 3825478"/>
              <a:gd name="connsiteX9" fmla="*/ 802667 w 1651368"/>
              <a:gd name="connsiteY9" fmla="*/ 1530618 h 3825478"/>
              <a:gd name="connsiteX10" fmla="*/ 802667 w 1651368"/>
              <a:gd name="connsiteY10" fmla="*/ 2422945 h 3825478"/>
              <a:gd name="connsiteX11" fmla="*/ 1025823 w 1651368"/>
              <a:gd name="connsiteY11" fmla="*/ 2282730 h 3825478"/>
              <a:gd name="connsiteX12" fmla="*/ 1618552 w 1651368"/>
              <a:gd name="connsiteY12" fmla="*/ 1375280 h 3825478"/>
              <a:gd name="connsiteX13" fmla="*/ 1651368 w 1651368"/>
              <a:gd name="connsiteY13" fmla="*/ 1549312 h 3825478"/>
              <a:gd name="connsiteX14" fmla="*/ 802667 w 1651368"/>
              <a:gd name="connsiteY14" fmla="*/ 2544626 h 3825478"/>
              <a:gd name="connsiteX15" fmla="*/ 802667 w 1651368"/>
              <a:gd name="connsiteY15" fmla="*/ 3283251 h 3825478"/>
              <a:gd name="connsiteX16" fmla="*/ 667110 w 1651368"/>
              <a:gd name="connsiteY16" fmla="*/ 3677113 h 3825478"/>
              <a:gd name="connsiteX17" fmla="*/ 330887 w 1651368"/>
              <a:gd name="connsiteY17" fmla="*/ 3825478 h 3825478"/>
              <a:gd name="connsiteX18" fmla="*/ 0 w 1651368"/>
              <a:gd name="connsiteY18" fmla="*/ 3641889 h 3825478"/>
              <a:gd name="connsiteX19" fmla="*/ 175049 w 1651368"/>
              <a:gd name="connsiteY19" fmla="*/ 3468974 h 3825478"/>
              <a:gd name="connsiteX20" fmla="*/ 209205 w 1651368"/>
              <a:gd name="connsiteY20" fmla="*/ 3498861 h 3825478"/>
              <a:gd name="connsiteX21" fmla="*/ 196397 w 1651368"/>
              <a:gd name="connsiteY21" fmla="*/ 3560769 h 3825478"/>
              <a:gd name="connsiteX22" fmla="*/ 247631 w 1651368"/>
              <a:gd name="connsiteY22" fmla="*/ 3699528 h 3825478"/>
              <a:gd name="connsiteX23" fmla="*/ 379986 w 1651368"/>
              <a:gd name="connsiteY23" fmla="*/ 3757166 h 3825478"/>
              <a:gd name="connsiteX24" fmla="*/ 589192 w 1651368"/>
              <a:gd name="connsiteY24" fmla="*/ 3332350 h 3825478"/>
              <a:gd name="connsiteX25" fmla="*/ 589192 w 1651368"/>
              <a:gd name="connsiteY25" fmla="*/ 2544626 h 3825478"/>
              <a:gd name="connsiteX26" fmla="*/ 371447 w 1651368"/>
              <a:gd name="connsiteY26" fmla="*/ 2448562 h 3825478"/>
              <a:gd name="connsiteX27" fmla="*/ 467511 w 1651368"/>
              <a:gd name="connsiteY27" fmla="*/ 2264973 h 3825478"/>
              <a:gd name="connsiteX28" fmla="*/ 589192 w 1651368"/>
              <a:gd name="connsiteY28" fmla="*/ 2384520 h 3825478"/>
              <a:gd name="connsiteX29" fmla="*/ 589192 w 1651368"/>
              <a:gd name="connsiteY29" fmla="*/ 1818810 h 3825478"/>
              <a:gd name="connsiteX30" fmla="*/ 375717 w 1651368"/>
              <a:gd name="connsiteY30" fmla="*/ 2200931 h 3825478"/>
              <a:gd name="connsiteX31" fmla="*/ 313809 w 1651368"/>
              <a:gd name="connsiteY31" fmla="*/ 2143292 h 3825478"/>
              <a:gd name="connsiteX32" fmla="*/ 394929 w 1651368"/>
              <a:gd name="connsiteY32" fmla="*/ 2007736 h 3825478"/>
              <a:gd name="connsiteX33" fmla="*/ 512341 w 1651368"/>
              <a:gd name="connsiteY33" fmla="*/ 1776115 h 3825478"/>
              <a:gd name="connsiteX34" fmla="*/ 589192 w 1651368"/>
              <a:gd name="connsiteY34" fmla="*/ 1592526 h 3825478"/>
              <a:gd name="connsiteX35" fmla="*/ 589192 w 1651368"/>
              <a:gd name="connsiteY35" fmla="*/ 634022 h 3825478"/>
              <a:gd name="connsiteX36" fmla="*/ 754635 w 1651368"/>
              <a:gd name="connsiteY36" fmla="*/ 192128 h 3825478"/>
              <a:gd name="connsiteX37" fmla="*/ 1131419 w 1651368"/>
              <a:gd name="connsiteY37" fmla="*/ 0 h 3825478"/>
              <a:gd name="connsiteX0" fmla="*/ 1250528 w 1836654"/>
              <a:gd name="connsiteY0" fmla="*/ 91795 h 3825478"/>
              <a:gd name="connsiteX1" fmla="*/ 1066939 w 1836654"/>
              <a:gd name="connsiteY1" fmla="*/ 201734 h 3825478"/>
              <a:gd name="connsiteX2" fmla="*/ 987953 w 1836654"/>
              <a:gd name="connsiteY2" fmla="*/ 490993 h 3825478"/>
              <a:gd name="connsiteX3" fmla="*/ 987953 w 1836654"/>
              <a:gd name="connsiteY3" fmla="*/ 1321412 h 3825478"/>
              <a:gd name="connsiteX4" fmla="*/ 1391421 w 1836654"/>
              <a:gd name="connsiteY4" fmla="*/ 286057 h 3825478"/>
              <a:gd name="connsiteX5" fmla="*/ 1250528 w 1836654"/>
              <a:gd name="connsiteY5" fmla="*/ 91795 h 3825478"/>
              <a:gd name="connsiteX6" fmla="*/ 1316705 w 1836654"/>
              <a:gd name="connsiteY6" fmla="*/ 0 h 3825478"/>
              <a:gd name="connsiteX7" fmla="*/ 1566471 w 1836654"/>
              <a:gd name="connsiteY7" fmla="*/ 232688 h 3825478"/>
              <a:gd name="connsiteX8" fmla="*/ 1451195 w 1836654"/>
              <a:gd name="connsiteY8" fmla="*/ 708738 h 3825478"/>
              <a:gd name="connsiteX9" fmla="*/ 987953 w 1836654"/>
              <a:gd name="connsiteY9" fmla="*/ 1530618 h 3825478"/>
              <a:gd name="connsiteX10" fmla="*/ 987953 w 1836654"/>
              <a:gd name="connsiteY10" fmla="*/ 2422945 h 3825478"/>
              <a:gd name="connsiteX11" fmla="*/ 1211109 w 1836654"/>
              <a:gd name="connsiteY11" fmla="*/ 2282730 h 3825478"/>
              <a:gd name="connsiteX12" fmla="*/ 1803838 w 1836654"/>
              <a:gd name="connsiteY12" fmla="*/ 1375280 h 3825478"/>
              <a:gd name="connsiteX13" fmla="*/ 1836654 w 1836654"/>
              <a:gd name="connsiteY13" fmla="*/ 1549312 h 3825478"/>
              <a:gd name="connsiteX14" fmla="*/ 987953 w 1836654"/>
              <a:gd name="connsiteY14" fmla="*/ 2544626 h 3825478"/>
              <a:gd name="connsiteX15" fmla="*/ 987953 w 1836654"/>
              <a:gd name="connsiteY15" fmla="*/ 3283251 h 3825478"/>
              <a:gd name="connsiteX16" fmla="*/ 852396 w 1836654"/>
              <a:gd name="connsiteY16" fmla="*/ 3677113 h 3825478"/>
              <a:gd name="connsiteX17" fmla="*/ 516173 w 1836654"/>
              <a:gd name="connsiteY17" fmla="*/ 3825478 h 3825478"/>
              <a:gd name="connsiteX18" fmla="*/ 185286 w 1836654"/>
              <a:gd name="connsiteY18" fmla="*/ 3641889 h 3825478"/>
              <a:gd name="connsiteX19" fmla="*/ 360335 w 1836654"/>
              <a:gd name="connsiteY19" fmla="*/ 3468974 h 3825478"/>
              <a:gd name="connsiteX20" fmla="*/ 394491 w 1836654"/>
              <a:gd name="connsiteY20" fmla="*/ 3498861 h 3825478"/>
              <a:gd name="connsiteX21" fmla="*/ 381683 w 1836654"/>
              <a:gd name="connsiteY21" fmla="*/ 3560769 h 3825478"/>
              <a:gd name="connsiteX22" fmla="*/ 432917 w 1836654"/>
              <a:gd name="connsiteY22" fmla="*/ 3699528 h 3825478"/>
              <a:gd name="connsiteX23" fmla="*/ 565272 w 1836654"/>
              <a:gd name="connsiteY23" fmla="*/ 3757166 h 3825478"/>
              <a:gd name="connsiteX24" fmla="*/ 774478 w 1836654"/>
              <a:gd name="connsiteY24" fmla="*/ 3332350 h 3825478"/>
              <a:gd name="connsiteX25" fmla="*/ 774478 w 1836654"/>
              <a:gd name="connsiteY25" fmla="*/ 2544626 h 3825478"/>
              <a:gd name="connsiteX26" fmla="*/ 556733 w 1836654"/>
              <a:gd name="connsiteY26" fmla="*/ 2448562 h 3825478"/>
              <a:gd name="connsiteX27" fmla="*/ 652797 w 1836654"/>
              <a:gd name="connsiteY27" fmla="*/ 2264973 h 3825478"/>
              <a:gd name="connsiteX28" fmla="*/ 774478 w 1836654"/>
              <a:gd name="connsiteY28" fmla="*/ 2384520 h 3825478"/>
              <a:gd name="connsiteX29" fmla="*/ 774478 w 1836654"/>
              <a:gd name="connsiteY29" fmla="*/ 1818810 h 3825478"/>
              <a:gd name="connsiteX30" fmla="*/ 561003 w 1836654"/>
              <a:gd name="connsiteY30" fmla="*/ 2200931 h 3825478"/>
              <a:gd name="connsiteX31" fmla="*/ 0 w 1836654"/>
              <a:gd name="connsiteY31" fmla="*/ 1864426 h 3825478"/>
              <a:gd name="connsiteX32" fmla="*/ 580215 w 1836654"/>
              <a:gd name="connsiteY32" fmla="*/ 2007736 h 3825478"/>
              <a:gd name="connsiteX33" fmla="*/ 697627 w 1836654"/>
              <a:gd name="connsiteY33" fmla="*/ 1776115 h 3825478"/>
              <a:gd name="connsiteX34" fmla="*/ 774478 w 1836654"/>
              <a:gd name="connsiteY34" fmla="*/ 1592526 h 3825478"/>
              <a:gd name="connsiteX35" fmla="*/ 774478 w 1836654"/>
              <a:gd name="connsiteY35" fmla="*/ 634022 h 3825478"/>
              <a:gd name="connsiteX36" fmla="*/ 939921 w 1836654"/>
              <a:gd name="connsiteY36" fmla="*/ 192128 h 3825478"/>
              <a:gd name="connsiteX37" fmla="*/ 1316705 w 1836654"/>
              <a:gd name="connsiteY37" fmla="*/ 0 h 3825478"/>
              <a:gd name="connsiteX0" fmla="*/ 1250528 w 1836654"/>
              <a:gd name="connsiteY0" fmla="*/ 91795 h 3825478"/>
              <a:gd name="connsiteX1" fmla="*/ 1066939 w 1836654"/>
              <a:gd name="connsiteY1" fmla="*/ 201734 h 3825478"/>
              <a:gd name="connsiteX2" fmla="*/ 987953 w 1836654"/>
              <a:gd name="connsiteY2" fmla="*/ 490993 h 3825478"/>
              <a:gd name="connsiteX3" fmla="*/ 987953 w 1836654"/>
              <a:gd name="connsiteY3" fmla="*/ 1321412 h 3825478"/>
              <a:gd name="connsiteX4" fmla="*/ 1391421 w 1836654"/>
              <a:gd name="connsiteY4" fmla="*/ 286057 h 3825478"/>
              <a:gd name="connsiteX5" fmla="*/ 1250528 w 1836654"/>
              <a:gd name="connsiteY5" fmla="*/ 91795 h 3825478"/>
              <a:gd name="connsiteX6" fmla="*/ 1316705 w 1836654"/>
              <a:gd name="connsiteY6" fmla="*/ 0 h 3825478"/>
              <a:gd name="connsiteX7" fmla="*/ 1566471 w 1836654"/>
              <a:gd name="connsiteY7" fmla="*/ 232688 h 3825478"/>
              <a:gd name="connsiteX8" fmla="*/ 1451195 w 1836654"/>
              <a:gd name="connsiteY8" fmla="*/ 708738 h 3825478"/>
              <a:gd name="connsiteX9" fmla="*/ 987953 w 1836654"/>
              <a:gd name="connsiteY9" fmla="*/ 1530618 h 3825478"/>
              <a:gd name="connsiteX10" fmla="*/ 987953 w 1836654"/>
              <a:gd name="connsiteY10" fmla="*/ 2422945 h 3825478"/>
              <a:gd name="connsiteX11" fmla="*/ 1211109 w 1836654"/>
              <a:gd name="connsiteY11" fmla="*/ 2282730 h 3825478"/>
              <a:gd name="connsiteX12" fmla="*/ 1803838 w 1836654"/>
              <a:gd name="connsiteY12" fmla="*/ 1375280 h 3825478"/>
              <a:gd name="connsiteX13" fmla="*/ 1836654 w 1836654"/>
              <a:gd name="connsiteY13" fmla="*/ 1549312 h 3825478"/>
              <a:gd name="connsiteX14" fmla="*/ 987953 w 1836654"/>
              <a:gd name="connsiteY14" fmla="*/ 2544626 h 3825478"/>
              <a:gd name="connsiteX15" fmla="*/ 987953 w 1836654"/>
              <a:gd name="connsiteY15" fmla="*/ 3283251 h 3825478"/>
              <a:gd name="connsiteX16" fmla="*/ 852396 w 1836654"/>
              <a:gd name="connsiteY16" fmla="*/ 3677113 h 3825478"/>
              <a:gd name="connsiteX17" fmla="*/ 516173 w 1836654"/>
              <a:gd name="connsiteY17" fmla="*/ 3825478 h 3825478"/>
              <a:gd name="connsiteX18" fmla="*/ 185286 w 1836654"/>
              <a:gd name="connsiteY18" fmla="*/ 3641889 h 3825478"/>
              <a:gd name="connsiteX19" fmla="*/ 360335 w 1836654"/>
              <a:gd name="connsiteY19" fmla="*/ 3468974 h 3825478"/>
              <a:gd name="connsiteX20" fmla="*/ 394491 w 1836654"/>
              <a:gd name="connsiteY20" fmla="*/ 3498861 h 3825478"/>
              <a:gd name="connsiteX21" fmla="*/ 381683 w 1836654"/>
              <a:gd name="connsiteY21" fmla="*/ 3560769 h 3825478"/>
              <a:gd name="connsiteX22" fmla="*/ 432917 w 1836654"/>
              <a:gd name="connsiteY22" fmla="*/ 3699528 h 3825478"/>
              <a:gd name="connsiteX23" fmla="*/ 565272 w 1836654"/>
              <a:gd name="connsiteY23" fmla="*/ 3757166 h 3825478"/>
              <a:gd name="connsiteX24" fmla="*/ 774478 w 1836654"/>
              <a:gd name="connsiteY24" fmla="*/ 3332350 h 3825478"/>
              <a:gd name="connsiteX25" fmla="*/ 774478 w 1836654"/>
              <a:gd name="connsiteY25" fmla="*/ 2544626 h 3825478"/>
              <a:gd name="connsiteX26" fmla="*/ 556733 w 1836654"/>
              <a:gd name="connsiteY26" fmla="*/ 2448562 h 3825478"/>
              <a:gd name="connsiteX27" fmla="*/ 652797 w 1836654"/>
              <a:gd name="connsiteY27" fmla="*/ 2264973 h 3825478"/>
              <a:gd name="connsiteX28" fmla="*/ 774478 w 1836654"/>
              <a:gd name="connsiteY28" fmla="*/ 2384520 h 3825478"/>
              <a:gd name="connsiteX29" fmla="*/ 774478 w 1836654"/>
              <a:gd name="connsiteY29" fmla="*/ 1818810 h 3825478"/>
              <a:gd name="connsiteX30" fmla="*/ 3191 w 1836654"/>
              <a:gd name="connsiteY30" fmla="*/ 2079373 h 3825478"/>
              <a:gd name="connsiteX31" fmla="*/ 0 w 1836654"/>
              <a:gd name="connsiteY31" fmla="*/ 1864426 h 3825478"/>
              <a:gd name="connsiteX32" fmla="*/ 580215 w 1836654"/>
              <a:gd name="connsiteY32" fmla="*/ 2007736 h 3825478"/>
              <a:gd name="connsiteX33" fmla="*/ 697627 w 1836654"/>
              <a:gd name="connsiteY33" fmla="*/ 1776115 h 3825478"/>
              <a:gd name="connsiteX34" fmla="*/ 774478 w 1836654"/>
              <a:gd name="connsiteY34" fmla="*/ 1592526 h 3825478"/>
              <a:gd name="connsiteX35" fmla="*/ 774478 w 1836654"/>
              <a:gd name="connsiteY35" fmla="*/ 634022 h 3825478"/>
              <a:gd name="connsiteX36" fmla="*/ 939921 w 1836654"/>
              <a:gd name="connsiteY36" fmla="*/ 192128 h 3825478"/>
              <a:gd name="connsiteX37" fmla="*/ 1316705 w 1836654"/>
              <a:gd name="connsiteY37" fmla="*/ 0 h 3825478"/>
              <a:gd name="connsiteX0" fmla="*/ 1250528 w 1836654"/>
              <a:gd name="connsiteY0" fmla="*/ 91795 h 3825478"/>
              <a:gd name="connsiteX1" fmla="*/ 1066939 w 1836654"/>
              <a:gd name="connsiteY1" fmla="*/ 201734 h 3825478"/>
              <a:gd name="connsiteX2" fmla="*/ 987953 w 1836654"/>
              <a:gd name="connsiteY2" fmla="*/ 490993 h 3825478"/>
              <a:gd name="connsiteX3" fmla="*/ 987953 w 1836654"/>
              <a:gd name="connsiteY3" fmla="*/ 1321412 h 3825478"/>
              <a:gd name="connsiteX4" fmla="*/ 1391421 w 1836654"/>
              <a:gd name="connsiteY4" fmla="*/ 286057 h 3825478"/>
              <a:gd name="connsiteX5" fmla="*/ 1250528 w 1836654"/>
              <a:gd name="connsiteY5" fmla="*/ 91795 h 3825478"/>
              <a:gd name="connsiteX6" fmla="*/ 1316705 w 1836654"/>
              <a:gd name="connsiteY6" fmla="*/ 0 h 3825478"/>
              <a:gd name="connsiteX7" fmla="*/ 1566471 w 1836654"/>
              <a:gd name="connsiteY7" fmla="*/ 232688 h 3825478"/>
              <a:gd name="connsiteX8" fmla="*/ 1451195 w 1836654"/>
              <a:gd name="connsiteY8" fmla="*/ 708738 h 3825478"/>
              <a:gd name="connsiteX9" fmla="*/ 987953 w 1836654"/>
              <a:gd name="connsiteY9" fmla="*/ 1530618 h 3825478"/>
              <a:gd name="connsiteX10" fmla="*/ 987953 w 1836654"/>
              <a:gd name="connsiteY10" fmla="*/ 2422945 h 3825478"/>
              <a:gd name="connsiteX11" fmla="*/ 1211109 w 1836654"/>
              <a:gd name="connsiteY11" fmla="*/ 2282730 h 3825478"/>
              <a:gd name="connsiteX12" fmla="*/ 1803838 w 1836654"/>
              <a:gd name="connsiteY12" fmla="*/ 1375280 h 3825478"/>
              <a:gd name="connsiteX13" fmla="*/ 1836654 w 1836654"/>
              <a:gd name="connsiteY13" fmla="*/ 1549312 h 3825478"/>
              <a:gd name="connsiteX14" fmla="*/ 987953 w 1836654"/>
              <a:gd name="connsiteY14" fmla="*/ 2544626 h 3825478"/>
              <a:gd name="connsiteX15" fmla="*/ 987953 w 1836654"/>
              <a:gd name="connsiteY15" fmla="*/ 3283251 h 3825478"/>
              <a:gd name="connsiteX16" fmla="*/ 852396 w 1836654"/>
              <a:gd name="connsiteY16" fmla="*/ 3677113 h 3825478"/>
              <a:gd name="connsiteX17" fmla="*/ 516173 w 1836654"/>
              <a:gd name="connsiteY17" fmla="*/ 3825478 h 3825478"/>
              <a:gd name="connsiteX18" fmla="*/ 185286 w 1836654"/>
              <a:gd name="connsiteY18" fmla="*/ 3641889 h 3825478"/>
              <a:gd name="connsiteX19" fmla="*/ 360335 w 1836654"/>
              <a:gd name="connsiteY19" fmla="*/ 3468974 h 3825478"/>
              <a:gd name="connsiteX20" fmla="*/ 394491 w 1836654"/>
              <a:gd name="connsiteY20" fmla="*/ 3498861 h 3825478"/>
              <a:gd name="connsiteX21" fmla="*/ 381683 w 1836654"/>
              <a:gd name="connsiteY21" fmla="*/ 3560769 h 3825478"/>
              <a:gd name="connsiteX22" fmla="*/ 432917 w 1836654"/>
              <a:gd name="connsiteY22" fmla="*/ 3699528 h 3825478"/>
              <a:gd name="connsiteX23" fmla="*/ 565272 w 1836654"/>
              <a:gd name="connsiteY23" fmla="*/ 3757166 h 3825478"/>
              <a:gd name="connsiteX24" fmla="*/ 774478 w 1836654"/>
              <a:gd name="connsiteY24" fmla="*/ 3332350 h 3825478"/>
              <a:gd name="connsiteX25" fmla="*/ 774478 w 1836654"/>
              <a:gd name="connsiteY25" fmla="*/ 2544626 h 3825478"/>
              <a:gd name="connsiteX26" fmla="*/ 556733 w 1836654"/>
              <a:gd name="connsiteY26" fmla="*/ 2448562 h 3825478"/>
              <a:gd name="connsiteX27" fmla="*/ 652797 w 1836654"/>
              <a:gd name="connsiteY27" fmla="*/ 2264973 h 3825478"/>
              <a:gd name="connsiteX28" fmla="*/ 774478 w 1836654"/>
              <a:gd name="connsiteY28" fmla="*/ 2384520 h 3825478"/>
              <a:gd name="connsiteX29" fmla="*/ 774478 w 1836654"/>
              <a:gd name="connsiteY29" fmla="*/ 1818810 h 3825478"/>
              <a:gd name="connsiteX30" fmla="*/ 3191 w 1836654"/>
              <a:gd name="connsiteY30" fmla="*/ 2079373 h 3825478"/>
              <a:gd name="connsiteX31" fmla="*/ 0 w 1836654"/>
              <a:gd name="connsiteY31" fmla="*/ 1864426 h 3825478"/>
              <a:gd name="connsiteX32" fmla="*/ 582884 w 1836654"/>
              <a:gd name="connsiteY32" fmla="*/ 1786072 h 3825478"/>
              <a:gd name="connsiteX33" fmla="*/ 697627 w 1836654"/>
              <a:gd name="connsiteY33" fmla="*/ 1776115 h 3825478"/>
              <a:gd name="connsiteX34" fmla="*/ 774478 w 1836654"/>
              <a:gd name="connsiteY34" fmla="*/ 1592526 h 3825478"/>
              <a:gd name="connsiteX35" fmla="*/ 774478 w 1836654"/>
              <a:gd name="connsiteY35" fmla="*/ 634022 h 3825478"/>
              <a:gd name="connsiteX36" fmla="*/ 939921 w 1836654"/>
              <a:gd name="connsiteY36" fmla="*/ 192128 h 3825478"/>
              <a:gd name="connsiteX37" fmla="*/ 1316705 w 1836654"/>
              <a:gd name="connsiteY37" fmla="*/ 0 h 3825478"/>
              <a:gd name="connsiteX0" fmla="*/ 1250528 w 1836654"/>
              <a:gd name="connsiteY0" fmla="*/ 91795 h 3825478"/>
              <a:gd name="connsiteX1" fmla="*/ 1066939 w 1836654"/>
              <a:gd name="connsiteY1" fmla="*/ 201734 h 3825478"/>
              <a:gd name="connsiteX2" fmla="*/ 987953 w 1836654"/>
              <a:gd name="connsiteY2" fmla="*/ 490993 h 3825478"/>
              <a:gd name="connsiteX3" fmla="*/ 987953 w 1836654"/>
              <a:gd name="connsiteY3" fmla="*/ 1321412 h 3825478"/>
              <a:gd name="connsiteX4" fmla="*/ 1391421 w 1836654"/>
              <a:gd name="connsiteY4" fmla="*/ 286057 h 3825478"/>
              <a:gd name="connsiteX5" fmla="*/ 1250528 w 1836654"/>
              <a:gd name="connsiteY5" fmla="*/ 91795 h 3825478"/>
              <a:gd name="connsiteX6" fmla="*/ 1316705 w 1836654"/>
              <a:gd name="connsiteY6" fmla="*/ 0 h 3825478"/>
              <a:gd name="connsiteX7" fmla="*/ 1566471 w 1836654"/>
              <a:gd name="connsiteY7" fmla="*/ 232688 h 3825478"/>
              <a:gd name="connsiteX8" fmla="*/ 1451195 w 1836654"/>
              <a:gd name="connsiteY8" fmla="*/ 708738 h 3825478"/>
              <a:gd name="connsiteX9" fmla="*/ 987953 w 1836654"/>
              <a:gd name="connsiteY9" fmla="*/ 1530618 h 3825478"/>
              <a:gd name="connsiteX10" fmla="*/ 987953 w 1836654"/>
              <a:gd name="connsiteY10" fmla="*/ 2422945 h 3825478"/>
              <a:gd name="connsiteX11" fmla="*/ 1211109 w 1836654"/>
              <a:gd name="connsiteY11" fmla="*/ 2282730 h 3825478"/>
              <a:gd name="connsiteX12" fmla="*/ 1803838 w 1836654"/>
              <a:gd name="connsiteY12" fmla="*/ 1375280 h 3825478"/>
              <a:gd name="connsiteX13" fmla="*/ 1836654 w 1836654"/>
              <a:gd name="connsiteY13" fmla="*/ 1549312 h 3825478"/>
              <a:gd name="connsiteX14" fmla="*/ 987953 w 1836654"/>
              <a:gd name="connsiteY14" fmla="*/ 2544626 h 3825478"/>
              <a:gd name="connsiteX15" fmla="*/ 987953 w 1836654"/>
              <a:gd name="connsiteY15" fmla="*/ 3283251 h 3825478"/>
              <a:gd name="connsiteX16" fmla="*/ 852396 w 1836654"/>
              <a:gd name="connsiteY16" fmla="*/ 3677113 h 3825478"/>
              <a:gd name="connsiteX17" fmla="*/ 516173 w 1836654"/>
              <a:gd name="connsiteY17" fmla="*/ 3825478 h 3825478"/>
              <a:gd name="connsiteX18" fmla="*/ 185286 w 1836654"/>
              <a:gd name="connsiteY18" fmla="*/ 3641889 h 3825478"/>
              <a:gd name="connsiteX19" fmla="*/ 360335 w 1836654"/>
              <a:gd name="connsiteY19" fmla="*/ 3468974 h 3825478"/>
              <a:gd name="connsiteX20" fmla="*/ 394491 w 1836654"/>
              <a:gd name="connsiteY20" fmla="*/ 3498861 h 3825478"/>
              <a:gd name="connsiteX21" fmla="*/ 381683 w 1836654"/>
              <a:gd name="connsiteY21" fmla="*/ 3560769 h 3825478"/>
              <a:gd name="connsiteX22" fmla="*/ 432917 w 1836654"/>
              <a:gd name="connsiteY22" fmla="*/ 3699528 h 3825478"/>
              <a:gd name="connsiteX23" fmla="*/ 565272 w 1836654"/>
              <a:gd name="connsiteY23" fmla="*/ 3757166 h 3825478"/>
              <a:gd name="connsiteX24" fmla="*/ 774478 w 1836654"/>
              <a:gd name="connsiteY24" fmla="*/ 3332350 h 3825478"/>
              <a:gd name="connsiteX25" fmla="*/ 774478 w 1836654"/>
              <a:gd name="connsiteY25" fmla="*/ 2544626 h 3825478"/>
              <a:gd name="connsiteX26" fmla="*/ 556733 w 1836654"/>
              <a:gd name="connsiteY26" fmla="*/ 2448562 h 3825478"/>
              <a:gd name="connsiteX27" fmla="*/ 652797 w 1836654"/>
              <a:gd name="connsiteY27" fmla="*/ 2264973 h 3825478"/>
              <a:gd name="connsiteX28" fmla="*/ 774478 w 1836654"/>
              <a:gd name="connsiteY28" fmla="*/ 2384520 h 3825478"/>
              <a:gd name="connsiteX29" fmla="*/ 774478 w 1836654"/>
              <a:gd name="connsiteY29" fmla="*/ 1818810 h 3825478"/>
              <a:gd name="connsiteX30" fmla="*/ 3191 w 1836654"/>
              <a:gd name="connsiteY30" fmla="*/ 2079373 h 3825478"/>
              <a:gd name="connsiteX31" fmla="*/ 0 w 1836654"/>
              <a:gd name="connsiteY31" fmla="*/ 1864426 h 3825478"/>
              <a:gd name="connsiteX32" fmla="*/ 582884 w 1836654"/>
              <a:gd name="connsiteY32" fmla="*/ 1786072 h 3825478"/>
              <a:gd name="connsiteX33" fmla="*/ 686951 w 1836654"/>
              <a:gd name="connsiteY33" fmla="*/ 1733213 h 3825478"/>
              <a:gd name="connsiteX34" fmla="*/ 774478 w 1836654"/>
              <a:gd name="connsiteY34" fmla="*/ 1592526 h 3825478"/>
              <a:gd name="connsiteX35" fmla="*/ 774478 w 1836654"/>
              <a:gd name="connsiteY35" fmla="*/ 634022 h 3825478"/>
              <a:gd name="connsiteX36" fmla="*/ 939921 w 1836654"/>
              <a:gd name="connsiteY36" fmla="*/ 192128 h 3825478"/>
              <a:gd name="connsiteX37" fmla="*/ 1316705 w 1836654"/>
              <a:gd name="connsiteY37" fmla="*/ 0 h 3825478"/>
              <a:gd name="connsiteX0" fmla="*/ 1262407 w 1848533"/>
              <a:gd name="connsiteY0" fmla="*/ 91795 h 3825478"/>
              <a:gd name="connsiteX1" fmla="*/ 1078818 w 1848533"/>
              <a:gd name="connsiteY1" fmla="*/ 201734 h 3825478"/>
              <a:gd name="connsiteX2" fmla="*/ 999832 w 1848533"/>
              <a:gd name="connsiteY2" fmla="*/ 490993 h 3825478"/>
              <a:gd name="connsiteX3" fmla="*/ 999832 w 1848533"/>
              <a:gd name="connsiteY3" fmla="*/ 1321412 h 3825478"/>
              <a:gd name="connsiteX4" fmla="*/ 1403300 w 1848533"/>
              <a:gd name="connsiteY4" fmla="*/ 286057 h 3825478"/>
              <a:gd name="connsiteX5" fmla="*/ 1262407 w 1848533"/>
              <a:gd name="connsiteY5" fmla="*/ 91795 h 3825478"/>
              <a:gd name="connsiteX6" fmla="*/ 1328584 w 1848533"/>
              <a:gd name="connsiteY6" fmla="*/ 0 h 3825478"/>
              <a:gd name="connsiteX7" fmla="*/ 1578350 w 1848533"/>
              <a:gd name="connsiteY7" fmla="*/ 232688 h 3825478"/>
              <a:gd name="connsiteX8" fmla="*/ 1463074 w 1848533"/>
              <a:gd name="connsiteY8" fmla="*/ 708738 h 3825478"/>
              <a:gd name="connsiteX9" fmla="*/ 999832 w 1848533"/>
              <a:gd name="connsiteY9" fmla="*/ 1530618 h 3825478"/>
              <a:gd name="connsiteX10" fmla="*/ 999832 w 1848533"/>
              <a:gd name="connsiteY10" fmla="*/ 2422945 h 3825478"/>
              <a:gd name="connsiteX11" fmla="*/ 1222988 w 1848533"/>
              <a:gd name="connsiteY11" fmla="*/ 2282730 h 3825478"/>
              <a:gd name="connsiteX12" fmla="*/ 1815717 w 1848533"/>
              <a:gd name="connsiteY12" fmla="*/ 1375280 h 3825478"/>
              <a:gd name="connsiteX13" fmla="*/ 1848533 w 1848533"/>
              <a:gd name="connsiteY13" fmla="*/ 1549312 h 3825478"/>
              <a:gd name="connsiteX14" fmla="*/ 999832 w 1848533"/>
              <a:gd name="connsiteY14" fmla="*/ 2544626 h 3825478"/>
              <a:gd name="connsiteX15" fmla="*/ 999832 w 1848533"/>
              <a:gd name="connsiteY15" fmla="*/ 3283251 h 3825478"/>
              <a:gd name="connsiteX16" fmla="*/ 864275 w 1848533"/>
              <a:gd name="connsiteY16" fmla="*/ 3677113 h 3825478"/>
              <a:gd name="connsiteX17" fmla="*/ 528052 w 1848533"/>
              <a:gd name="connsiteY17" fmla="*/ 3825478 h 3825478"/>
              <a:gd name="connsiteX18" fmla="*/ 197165 w 1848533"/>
              <a:gd name="connsiteY18" fmla="*/ 3641889 h 3825478"/>
              <a:gd name="connsiteX19" fmla="*/ 372214 w 1848533"/>
              <a:gd name="connsiteY19" fmla="*/ 3468974 h 3825478"/>
              <a:gd name="connsiteX20" fmla="*/ 406370 w 1848533"/>
              <a:gd name="connsiteY20" fmla="*/ 3498861 h 3825478"/>
              <a:gd name="connsiteX21" fmla="*/ 393562 w 1848533"/>
              <a:gd name="connsiteY21" fmla="*/ 3560769 h 3825478"/>
              <a:gd name="connsiteX22" fmla="*/ 444796 w 1848533"/>
              <a:gd name="connsiteY22" fmla="*/ 3699528 h 3825478"/>
              <a:gd name="connsiteX23" fmla="*/ 577151 w 1848533"/>
              <a:gd name="connsiteY23" fmla="*/ 3757166 h 3825478"/>
              <a:gd name="connsiteX24" fmla="*/ 786357 w 1848533"/>
              <a:gd name="connsiteY24" fmla="*/ 3332350 h 3825478"/>
              <a:gd name="connsiteX25" fmla="*/ 786357 w 1848533"/>
              <a:gd name="connsiteY25" fmla="*/ 2544626 h 3825478"/>
              <a:gd name="connsiteX26" fmla="*/ 568612 w 1848533"/>
              <a:gd name="connsiteY26" fmla="*/ 2448562 h 3825478"/>
              <a:gd name="connsiteX27" fmla="*/ 664676 w 1848533"/>
              <a:gd name="connsiteY27" fmla="*/ 2264973 h 3825478"/>
              <a:gd name="connsiteX28" fmla="*/ 786357 w 1848533"/>
              <a:gd name="connsiteY28" fmla="*/ 2384520 h 3825478"/>
              <a:gd name="connsiteX29" fmla="*/ 786357 w 1848533"/>
              <a:gd name="connsiteY29" fmla="*/ 1818810 h 3825478"/>
              <a:gd name="connsiteX30" fmla="*/ 57 w 1848533"/>
              <a:gd name="connsiteY30" fmla="*/ 2079373 h 3825478"/>
              <a:gd name="connsiteX31" fmla="*/ 11879 w 1848533"/>
              <a:gd name="connsiteY31" fmla="*/ 1864426 h 3825478"/>
              <a:gd name="connsiteX32" fmla="*/ 594763 w 1848533"/>
              <a:gd name="connsiteY32" fmla="*/ 1786072 h 3825478"/>
              <a:gd name="connsiteX33" fmla="*/ 698830 w 1848533"/>
              <a:gd name="connsiteY33" fmla="*/ 1733213 h 3825478"/>
              <a:gd name="connsiteX34" fmla="*/ 786357 w 1848533"/>
              <a:gd name="connsiteY34" fmla="*/ 1592526 h 3825478"/>
              <a:gd name="connsiteX35" fmla="*/ 786357 w 1848533"/>
              <a:gd name="connsiteY35" fmla="*/ 634022 h 3825478"/>
              <a:gd name="connsiteX36" fmla="*/ 951800 w 1848533"/>
              <a:gd name="connsiteY36" fmla="*/ 192128 h 3825478"/>
              <a:gd name="connsiteX37" fmla="*/ 1328584 w 1848533"/>
              <a:gd name="connsiteY37" fmla="*/ 0 h 3825478"/>
              <a:gd name="connsiteX0" fmla="*/ 1272213 w 1858339"/>
              <a:gd name="connsiteY0" fmla="*/ 91795 h 3825478"/>
              <a:gd name="connsiteX1" fmla="*/ 1088624 w 1858339"/>
              <a:gd name="connsiteY1" fmla="*/ 201734 h 3825478"/>
              <a:gd name="connsiteX2" fmla="*/ 1009638 w 1858339"/>
              <a:gd name="connsiteY2" fmla="*/ 490993 h 3825478"/>
              <a:gd name="connsiteX3" fmla="*/ 1009638 w 1858339"/>
              <a:gd name="connsiteY3" fmla="*/ 1321412 h 3825478"/>
              <a:gd name="connsiteX4" fmla="*/ 1413106 w 1858339"/>
              <a:gd name="connsiteY4" fmla="*/ 286057 h 3825478"/>
              <a:gd name="connsiteX5" fmla="*/ 1272213 w 1858339"/>
              <a:gd name="connsiteY5" fmla="*/ 91795 h 3825478"/>
              <a:gd name="connsiteX6" fmla="*/ 1338390 w 1858339"/>
              <a:gd name="connsiteY6" fmla="*/ 0 h 3825478"/>
              <a:gd name="connsiteX7" fmla="*/ 1588156 w 1858339"/>
              <a:gd name="connsiteY7" fmla="*/ 232688 h 3825478"/>
              <a:gd name="connsiteX8" fmla="*/ 1472880 w 1858339"/>
              <a:gd name="connsiteY8" fmla="*/ 708738 h 3825478"/>
              <a:gd name="connsiteX9" fmla="*/ 1009638 w 1858339"/>
              <a:gd name="connsiteY9" fmla="*/ 1530618 h 3825478"/>
              <a:gd name="connsiteX10" fmla="*/ 1009638 w 1858339"/>
              <a:gd name="connsiteY10" fmla="*/ 2422945 h 3825478"/>
              <a:gd name="connsiteX11" fmla="*/ 1232794 w 1858339"/>
              <a:gd name="connsiteY11" fmla="*/ 2282730 h 3825478"/>
              <a:gd name="connsiteX12" fmla="*/ 1825523 w 1858339"/>
              <a:gd name="connsiteY12" fmla="*/ 1375280 h 3825478"/>
              <a:gd name="connsiteX13" fmla="*/ 1858339 w 1858339"/>
              <a:gd name="connsiteY13" fmla="*/ 1549312 h 3825478"/>
              <a:gd name="connsiteX14" fmla="*/ 1009638 w 1858339"/>
              <a:gd name="connsiteY14" fmla="*/ 2544626 h 3825478"/>
              <a:gd name="connsiteX15" fmla="*/ 1009638 w 1858339"/>
              <a:gd name="connsiteY15" fmla="*/ 3283251 h 3825478"/>
              <a:gd name="connsiteX16" fmla="*/ 874081 w 1858339"/>
              <a:gd name="connsiteY16" fmla="*/ 3677113 h 3825478"/>
              <a:gd name="connsiteX17" fmla="*/ 537858 w 1858339"/>
              <a:gd name="connsiteY17" fmla="*/ 3825478 h 3825478"/>
              <a:gd name="connsiteX18" fmla="*/ 206971 w 1858339"/>
              <a:gd name="connsiteY18" fmla="*/ 3641889 h 3825478"/>
              <a:gd name="connsiteX19" fmla="*/ 382020 w 1858339"/>
              <a:gd name="connsiteY19" fmla="*/ 3468974 h 3825478"/>
              <a:gd name="connsiteX20" fmla="*/ 416176 w 1858339"/>
              <a:gd name="connsiteY20" fmla="*/ 3498861 h 3825478"/>
              <a:gd name="connsiteX21" fmla="*/ 403368 w 1858339"/>
              <a:gd name="connsiteY21" fmla="*/ 3560769 h 3825478"/>
              <a:gd name="connsiteX22" fmla="*/ 454602 w 1858339"/>
              <a:gd name="connsiteY22" fmla="*/ 3699528 h 3825478"/>
              <a:gd name="connsiteX23" fmla="*/ 586957 w 1858339"/>
              <a:gd name="connsiteY23" fmla="*/ 3757166 h 3825478"/>
              <a:gd name="connsiteX24" fmla="*/ 796163 w 1858339"/>
              <a:gd name="connsiteY24" fmla="*/ 3332350 h 3825478"/>
              <a:gd name="connsiteX25" fmla="*/ 796163 w 1858339"/>
              <a:gd name="connsiteY25" fmla="*/ 2544626 h 3825478"/>
              <a:gd name="connsiteX26" fmla="*/ 578418 w 1858339"/>
              <a:gd name="connsiteY26" fmla="*/ 2448562 h 3825478"/>
              <a:gd name="connsiteX27" fmla="*/ 674482 w 1858339"/>
              <a:gd name="connsiteY27" fmla="*/ 2264973 h 3825478"/>
              <a:gd name="connsiteX28" fmla="*/ 796163 w 1858339"/>
              <a:gd name="connsiteY28" fmla="*/ 2384520 h 3825478"/>
              <a:gd name="connsiteX29" fmla="*/ 796163 w 1858339"/>
              <a:gd name="connsiteY29" fmla="*/ 1818810 h 3825478"/>
              <a:gd name="connsiteX30" fmla="*/ 9863 w 1858339"/>
              <a:gd name="connsiteY30" fmla="*/ 2079373 h 3825478"/>
              <a:gd name="connsiteX31" fmla="*/ 0 w 1858339"/>
              <a:gd name="connsiteY31" fmla="*/ 1864426 h 3825478"/>
              <a:gd name="connsiteX32" fmla="*/ 604569 w 1858339"/>
              <a:gd name="connsiteY32" fmla="*/ 1786072 h 3825478"/>
              <a:gd name="connsiteX33" fmla="*/ 708636 w 1858339"/>
              <a:gd name="connsiteY33" fmla="*/ 1733213 h 3825478"/>
              <a:gd name="connsiteX34" fmla="*/ 796163 w 1858339"/>
              <a:gd name="connsiteY34" fmla="*/ 1592526 h 3825478"/>
              <a:gd name="connsiteX35" fmla="*/ 796163 w 1858339"/>
              <a:gd name="connsiteY35" fmla="*/ 634022 h 3825478"/>
              <a:gd name="connsiteX36" fmla="*/ 961606 w 1858339"/>
              <a:gd name="connsiteY36" fmla="*/ 192128 h 3825478"/>
              <a:gd name="connsiteX37" fmla="*/ 1338390 w 1858339"/>
              <a:gd name="connsiteY37" fmla="*/ 0 h 3825478"/>
              <a:gd name="connsiteX0" fmla="*/ 1272213 w 1858339"/>
              <a:gd name="connsiteY0" fmla="*/ 91795 h 3825478"/>
              <a:gd name="connsiteX1" fmla="*/ 1088624 w 1858339"/>
              <a:gd name="connsiteY1" fmla="*/ 201734 h 3825478"/>
              <a:gd name="connsiteX2" fmla="*/ 1009638 w 1858339"/>
              <a:gd name="connsiteY2" fmla="*/ 490993 h 3825478"/>
              <a:gd name="connsiteX3" fmla="*/ 1009638 w 1858339"/>
              <a:gd name="connsiteY3" fmla="*/ 1321412 h 3825478"/>
              <a:gd name="connsiteX4" fmla="*/ 1413106 w 1858339"/>
              <a:gd name="connsiteY4" fmla="*/ 286057 h 3825478"/>
              <a:gd name="connsiteX5" fmla="*/ 1272213 w 1858339"/>
              <a:gd name="connsiteY5" fmla="*/ 91795 h 3825478"/>
              <a:gd name="connsiteX6" fmla="*/ 1338390 w 1858339"/>
              <a:gd name="connsiteY6" fmla="*/ 0 h 3825478"/>
              <a:gd name="connsiteX7" fmla="*/ 1588156 w 1858339"/>
              <a:gd name="connsiteY7" fmla="*/ 232688 h 3825478"/>
              <a:gd name="connsiteX8" fmla="*/ 1472880 w 1858339"/>
              <a:gd name="connsiteY8" fmla="*/ 708738 h 3825478"/>
              <a:gd name="connsiteX9" fmla="*/ 1009638 w 1858339"/>
              <a:gd name="connsiteY9" fmla="*/ 1530618 h 3825478"/>
              <a:gd name="connsiteX10" fmla="*/ 1009638 w 1858339"/>
              <a:gd name="connsiteY10" fmla="*/ 2422945 h 3825478"/>
              <a:gd name="connsiteX11" fmla="*/ 1232794 w 1858339"/>
              <a:gd name="connsiteY11" fmla="*/ 2282730 h 3825478"/>
              <a:gd name="connsiteX12" fmla="*/ 1825523 w 1858339"/>
              <a:gd name="connsiteY12" fmla="*/ 1375280 h 3825478"/>
              <a:gd name="connsiteX13" fmla="*/ 1858339 w 1858339"/>
              <a:gd name="connsiteY13" fmla="*/ 1549312 h 3825478"/>
              <a:gd name="connsiteX14" fmla="*/ 1009638 w 1858339"/>
              <a:gd name="connsiteY14" fmla="*/ 2544626 h 3825478"/>
              <a:gd name="connsiteX15" fmla="*/ 1009638 w 1858339"/>
              <a:gd name="connsiteY15" fmla="*/ 3283251 h 3825478"/>
              <a:gd name="connsiteX16" fmla="*/ 874081 w 1858339"/>
              <a:gd name="connsiteY16" fmla="*/ 3677113 h 3825478"/>
              <a:gd name="connsiteX17" fmla="*/ 537858 w 1858339"/>
              <a:gd name="connsiteY17" fmla="*/ 3825478 h 3825478"/>
              <a:gd name="connsiteX18" fmla="*/ 206971 w 1858339"/>
              <a:gd name="connsiteY18" fmla="*/ 3641889 h 3825478"/>
              <a:gd name="connsiteX19" fmla="*/ 382020 w 1858339"/>
              <a:gd name="connsiteY19" fmla="*/ 3468974 h 3825478"/>
              <a:gd name="connsiteX20" fmla="*/ 416176 w 1858339"/>
              <a:gd name="connsiteY20" fmla="*/ 3498861 h 3825478"/>
              <a:gd name="connsiteX21" fmla="*/ 403368 w 1858339"/>
              <a:gd name="connsiteY21" fmla="*/ 3560769 h 3825478"/>
              <a:gd name="connsiteX22" fmla="*/ 454602 w 1858339"/>
              <a:gd name="connsiteY22" fmla="*/ 3699528 h 3825478"/>
              <a:gd name="connsiteX23" fmla="*/ 586957 w 1858339"/>
              <a:gd name="connsiteY23" fmla="*/ 3757166 h 3825478"/>
              <a:gd name="connsiteX24" fmla="*/ 796163 w 1858339"/>
              <a:gd name="connsiteY24" fmla="*/ 3332350 h 3825478"/>
              <a:gd name="connsiteX25" fmla="*/ 796163 w 1858339"/>
              <a:gd name="connsiteY25" fmla="*/ 2544626 h 3825478"/>
              <a:gd name="connsiteX26" fmla="*/ 578418 w 1858339"/>
              <a:gd name="connsiteY26" fmla="*/ 2448562 h 3825478"/>
              <a:gd name="connsiteX27" fmla="*/ 674482 w 1858339"/>
              <a:gd name="connsiteY27" fmla="*/ 2264973 h 3825478"/>
              <a:gd name="connsiteX28" fmla="*/ 796163 w 1858339"/>
              <a:gd name="connsiteY28" fmla="*/ 2384520 h 3825478"/>
              <a:gd name="connsiteX29" fmla="*/ 796163 w 1858339"/>
              <a:gd name="connsiteY29" fmla="*/ 1818810 h 3825478"/>
              <a:gd name="connsiteX30" fmla="*/ 9863 w 1858339"/>
              <a:gd name="connsiteY30" fmla="*/ 2079373 h 3825478"/>
              <a:gd name="connsiteX31" fmla="*/ 0 w 1858339"/>
              <a:gd name="connsiteY31" fmla="*/ 1864426 h 3825478"/>
              <a:gd name="connsiteX32" fmla="*/ 604569 w 1858339"/>
              <a:gd name="connsiteY32" fmla="*/ 1786072 h 3825478"/>
              <a:gd name="connsiteX33" fmla="*/ 708636 w 1858339"/>
              <a:gd name="connsiteY33" fmla="*/ 1733213 h 3825478"/>
              <a:gd name="connsiteX34" fmla="*/ 796163 w 1858339"/>
              <a:gd name="connsiteY34" fmla="*/ 1592526 h 3825478"/>
              <a:gd name="connsiteX35" fmla="*/ 796163 w 1858339"/>
              <a:gd name="connsiteY35" fmla="*/ 634022 h 3825478"/>
              <a:gd name="connsiteX36" fmla="*/ 961606 w 1858339"/>
              <a:gd name="connsiteY36" fmla="*/ 192128 h 3825478"/>
              <a:gd name="connsiteX37" fmla="*/ 1338390 w 1858339"/>
              <a:gd name="connsiteY37" fmla="*/ 0 h 3825478"/>
              <a:gd name="connsiteX0" fmla="*/ 1272213 w 1858339"/>
              <a:gd name="connsiteY0" fmla="*/ 91795 h 3825478"/>
              <a:gd name="connsiteX1" fmla="*/ 1088624 w 1858339"/>
              <a:gd name="connsiteY1" fmla="*/ 201734 h 3825478"/>
              <a:gd name="connsiteX2" fmla="*/ 1009638 w 1858339"/>
              <a:gd name="connsiteY2" fmla="*/ 490993 h 3825478"/>
              <a:gd name="connsiteX3" fmla="*/ 1009638 w 1858339"/>
              <a:gd name="connsiteY3" fmla="*/ 1321412 h 3825478"/>
              <a:gd name="connsiteX4" fmla="*/ 1413106 w 1858339"/>
              <a:gd name="connsiteY4" fmla="*/ 286057 h 3825478"/>
              <a:gd name="connsiteX5" fmla="*/ 1272213 w 1858339"/>
              <a:gd name="connsiteY5" fmla="*/ 91795 h 3825478"/>
              <a:gd name="connsiteX6" fmla="*/ 1338390 w 1858339"/>
              <a:gd name="connsiteY6" fmla="*/ 0 h 3825478"/>
              <a:gd name="connsiteX7" fmla="*/ 1588156 w 1858339"/>
              <a:gd name="connsiteY7" fmla="*/ 232688 h 3825478"/>
              <a:gd name="connsiteX8" fmla="*/ 1472880 w 1858339"/>
              <a:gd name="connsiteY8" fmla="*/ 708738 h 3825478"/>
              <a:gd name="connsiteX9" fmla="*/ 1009638 w 1858339"/>
              <a:gd name="connsiteY9" fmla="*/ 1530618 h 3825478"/>
              <a:gd name="connsiteX10" fmla="*/ 1009638 w 1858339"/>
              <a:gd name="connsiteY10" fmla="*/ 2422945 h 3825478"/>
              <a:gd name="connsiteX11" fmla="*/ 1232794 w 1858339"/>
              <a:gd name="connsiteY11" fmla="*/ 2282730 h 3825478"/>
              <a:gd name="connsiteX12" fmla="*/ 1825523 w 1858339"/>
              <a:gd name="connsiteY12" fmla="*/ 1375280 h 3825478"/>
              <a:gd name="connsiteX13" fmla="*/ 1858339 w 1858339"/>
              <a:gd name="connsiteY13" fmla="*/ 1549312 h 3825478"/>
              <a:gd name="connsiteX14" fmla="*/ 1009638 w 1858339"/>
              <a:gd name="connsiteY14" fmla="*/ 2544626 h 3825478"/>
              <a:gd name="connsiteX15" fmla="*/ 1009638 w 1858339"/>
              <a:gd name="connsiteY15" fmla="*/ 3283251 h 3825478"/>
              <a:gd name="connsiteX16" fmla="*/ 874081 w 1858339"/>
              <a:gd name="connsiteY16" fmla="*/ 3677113 h 3825478"/>
              <a:gd name="connsiteX17" fmla="*/ 537858 w 1858339"/>
              <a:gd name="connsiteY17" fmla="*/ 3825478 h 3825478"/>
              <a:gd name="connsiteX18" fmla="*/ 206971 w 1858339"/>
              <a:gd name="connsiteY18" fmla="*/ 3641889 h 3825478"/>
              <a:gd name="connsiteX19" fmla="*/ 382020 w 1858339"/>
              <a:gd name="connsiteY19" fmla="*/ 3468974 h 3825478"/>
              <a:gd name="connsiteX20" fmla="*/ 416176 w 1858339"/>
              <a:gd name="connsiteY20" fmla="*/ 3498861 h 3825478"/>
              <a:gd name="connsiteX21" fmla="*/ 403368 w 1858339"/>
              <a:gd name="connsiteY21" fmla="*/ 3560769 h 3825478"/>
              <a:gd name="connsiteX22" fmla="*/ 454602 w 1858339"/>
              <a:gd name="connsiteY22" fmla="*/ 3699528 h 3825478"/>
              <a:gd name="connsiteX23" fmla="*/ 586957 w 1858339"/>
              <a:gd name="connsiteY23" fmla="*/ 3757166 h 3825478"/>
              <a:gd name="connsiteX24" fmla="*/ 796163 w 1858339"/>
              <a:gd name="connsiteY24" fmla="*/ 3332350 h 3825478"/>
              <a:gd name="connsiteX25" fmla="*/ 796163 w 1858339"/>
              <a:gd name="connsiteY25" fmla="*/ 2544626 h 3825478"/>
              <a:gd name="connsiteX26" fmla="*/ 578418 w 1858339"/>
              <a:gd name="connsiteY26" fmla="*/ 2448562 h 3825478"/>
              <a:gd name="connsiteX27" fmla="*/ 674482 w 1858339"/>
              <a:gd name="connsiteY27" fmla="*/ 2264973 h 3825478"/>
              <a:gd name="connsiteX28" fmla="*/ 796163 w 1858339"/>
              <a:gd name="connsiteY28" fmla="*/ 2384520 h 3825478"/>
              <a:gd name="connsiteX29" fmla="*/ 796163 w 1858339"/>
              <a:gd name="connsiteY29" fmla="*/ 1818810 h 3825478"/>
              <a:gd name="connsiteX30" fmla="*/ 9863 w 1858339"/>
              <a:gd name="connsiteY30" fmla="*/ 2079373 h 3825478"/>
              <a:gd name="connsiteX31" fmla="*/ 0 w 1858339"/>
              <a:gd name="connsiteY31" fmla="*/ 1864426 h 3825478"/>
              <a:gd name="connsiteX32" fmla="*/ 604569 w 1858339"/>
              <a:gd name="connsiteY32" fmla="*/ 1786072 h 3825478"/>
              <a:gd name="connsiteX33" fmla="*/ 708636 w 1858339"/>
              <a:gd name="connsiteY33" fmla="*/ 1733213 h 3825478"/>
              <a:gd name="connsiteX34" fmla="*/ 796163 w 1858339"/>
              <a:gd name="connsiteY34" fmla="*/ 1592526 h 3825478"/>
              <a:gd name="connsiteX35" fmla="*/ 796163 w 1858339"/>
              <a:gd name="connsiteY35" fmla="*/ 634022 h 3825478"/>
              <a:gd name="connsiteX36" fmla="*/ 961606 w 1858339"/>
              <a:gd name="connsiteY36" fmla="*/ 192128 h 3825478"/>
              <a:gd name="connsiteX37" fmla="*/ 1338390 w 1858339"/>
              <a:gd name="connsiteY37" fmla="*/ 0 h 3825478"/>
              <a:gd name="connsiteX0" fmla="*/ 1272213 w 1858339"/>
              <a:gd name="connsiteY0" fmla="*/ 91795 h 3825478"/>
              <a:gd name="connsiteX1" fmla="*/ 1088624 w 1858339"/>
              <a:gd name="connsiteY1" fmla="*/ 201734 h 3825478"/>
              <a:gd name="connsiteX2" fmla="*/ 1009638 w 1858339"/>
              <a:gd name="connsiteY2" fmla="*/ 490993 h 3825478"/>
              <a:gd name="connsiteX3" fmla="*/ 1009638 w 1858339"/>
              <a:gd name="connsiteY3" fmla="*/ 1321412 h 3825478"/>
              <a:gd name="connsiteX4" fmla="*/ 1413106 w 1858339"/>
              <a:gd name="connsiteY4" fmla="*/ 286057 h 3825478"/>
              <a:gd name="connsiteX5" fmla="*/ 1272213 w 1858339"/>
              <a:gd name="connsiteY5" fmla="*/ 91795 h 3825478"/>
              <a:gd name="connsiteX6" fmla="*/ 1338390 w 1858339"/>
              <a:gd name="connsiteY6" fmla="*/ 0 h 3825478"/>
              <a:gd name="connsiteX7" fmla="*/ 1588156 w 1858339"/>
              <a:gd name="connsiteY7" fmla="*/ 232688 h 3825478"/>
              <a:gd name="connsiteX8" fmla="*/ 1472880 w 1858339"/>
              <a:gd name="connsiteY8" fmla="*/ 708738 h 3825478"/>
              <a:gd name="connsiteX9" fmla="*/ 1009638 w 1858339"/>
              <a:gd name="connsiteY9" fmla="*/ 1530618 h 3825478"/>
              <a:gd name="connsiteX10" fmla="*/ 1009638 w 1858339"/>
              <a:gd name="connsiteY10" fmla="*/ 2422945 h 3825478"/>
              <a:gd name="connsiteX11" fmla="*/ 1232794 w 1858339"/>
              <a:gd name="connsiteY11" fmla="*/ 2282730 h 3825478"/>
              <a:gd name="connsiteX12" fmla="*/ 1825523 w 1858339"/>
              <a:gd name="connsiteY12" fmla="*/ 1375280 h 3825478"/>
              <a:gd name="connsiteX13" fmla="*/ 1858339 w 1858339"/>
              <a:gd name="connsiteY13" fmla="*/ 1549312 h 3825478"/>
              <a:gd name="connsiteX14" fmla="*/ 1009638 w 1858339"/>
              <a:gd name="connsiteY14" fmla="*/ 2544626 h 3825478"/>
              <a:gd name="connsiteX15" fmla="*/ 1009638 w 1858339"/>
              <a:gd name="connsiteY15" fmla="*/ 3283251 h 3825478"/>
              <a:gd name="connsiteX16" fmla="*/ 874081 w 1858339"/>
              <a:gd name="connsiteY16" fmla="*/ 3677113 h 3825478"/>
              <a:gd name="connsiteX17" fmla="*/ 537858 w 1858339"/>
              <a:gd name="connsiteY17" fmla="*/ 3825478 h 3825478"/>
              <a:gd name="connsiteX18" fmla="*/ 206971 w 1858339"/>
              <a:gd name="connsiteY18" fmla="*/ 3641889 h 3825478"/>
              <a:gd name="connsiteX19" fmla="*/ 382020 w 1858339"/>
              <a:gd name="connsiteY19" fmla="*/ 3468974 h 3825478"/>
              <a:gd name="connsiteX20" fmla="*/ 416176 w 1858339"/>
              <a:gd name="connsiteY20" fmla="*/ 3498861 h 3825478"/>
              <a:gd name="connsiteX21" fmla="*/ 403368 w 1858339"/>
              <a:gd name="connsiteY21" fmla="*/ 3560769 h 3825478"/>
              <a:gd name="connsiteX22" fmla="*/ 454602 w 1858339"/>
              <a:gd name="connsiteY22" fmla="*/ 3699528 h 3825478"/>
              <a:gd name="connsiteX23" fmla="*/ 586957 w 1858339"/>
              <a:gd name="connsiteY23" fmla="*/ 3757166 h 3825478"/>
              <a:gd name="connsiteX24" fmla="*/ 796163 w 1858339"/>
              <a:gd name="connsiteY24" fmla="*/ 3332350 h 3825478"/>
              <a:gd name="connsiteX25" fmla="*/ 796163 w 1858339"/>
              <a:gd name="connsiteY25" fmla="*/ 2544626 h 3825478"/>
              <a:gd name="connsiteX26" fmla="*/ 578418 w 1858339"/>
              <a:gd name="connsiteY26" fmla="*/ 2448562 h 3825478"/>
              <a:gd name="connsiteX27" fmla="*/ 674482 w 1858339"/>
              <a:gd name="connsiteY27" fmla="*/ 2264973 h 3825478"/>
              <a:gd name="connsiteX28" fmla="*/ 796163 w 1858339"/>
              <a:gd name="connsiteY28" fmla="*/ 2384520 h 3825478"/>
              <a:gd name="connsiteX29" fmla="*/ 796163 w 1858339"/>
              <a:gd name="connsiteY29" fmla="*/ 1818810 h 3825478"/>
              <a:gd name="connsiteX30" fmla="*/ 9863 w 1858339"/>
              <a:gd name="connsiteY30" fmla="*/ 2079373 h 3825478"/>
              <a:gd name="connsiteX31" fmla="*/ 0 w 1858339"/>
              <a:gd name="connsiteY31" fmla="*/ 1864426 h 3825478"/>
              <a:gd name="connsiteX32" fmla="*/ 604569 w 1858339"/>
              <a:gd name="connsiteY32" fmla="*/ 1763727 h 3825478"/>
              <a:gd name="connsiteX33" fmla="*/ 708636 w 1858339"/>
              <a:gd name="connsiteY33" fmla="*/ 1733213 h 3825478"/>
              <a:gd name="connsiteX34" fmla="*/ 796163 w 1858339"/>
              <a:gd name="connsiteY34" fmla="*/ 1592526 h 3825478"/>
              <a:gd name="connsiteX35" fmla="*/ 796163 w 1858339"/>
              <a:gd name="connsiteY35" fmla="*/ 634022 h 3825478"/>
              <a:gd name="connsiteX36" fmla="*/ 961606 w 1858339"/>
              <a:gd name="connsiteY36" fmla="*/ 192128 h 3825478"/>
              <a:gd name="connsiteX37" fmla="*/ 1338390 w 1858339"/>
              <a:gd name="connsiteY37" fmla="*/ 0 h 3825478"/>
              <a:gd name="connsiteX0" fmla="*/ 1272213 w 1858339"/>
              <a:gd name="connsiteY0" fmla="*/ 91795 h 3825478"/>
              <a:gd name="connsiteX1" fmla="*/ 1088624 w 1858339"/>
              <a:gd name="connsiteY1" fmla="*/ 201734 h 3825478"/>
              <a:gd name="connsiteX2" fmla="*/ 1009638 w 1858339"/>
              <a:gd name="connsiteY2" fmla="*/ 490993 h 3825478"/>
              <a:gd name="connsiteX3" fmla="*/ 1009638 w 1858339"/>
              <a:gd name="connsiteY3" fmla="*/ 1321412 h 3825478"/>
              <a:gd name="connsiteX4" fmla="*/ 1413106 w 1858339"/>
              <a:gd name="connsiteY4" fmla="*/ 286057 h 3825478"/>
              <a:gd name="connsiteX5" fmla="*/ 1272213 w 1858339"/>
              <a:gd name="connsiteY5" fmla="*/ 91795 h 3825478"/>
              <a:gd name="connsiteX6" fmla="*/ 1338390 w 1858339"/>
              <a:gd name="connsiteY6" fmla="*/ 0 h 3825478"/>
              <a:gd name="connsiteX7" fmla="*/ 1588156 w 1858339"/>
              <a:gd name="connsiteY7" fmla="*/ 232688 h 3825478"/>
              <a:gd name="connsiteX8" fmla="*/ 1472880 w 1858339"/>
              <a:gd name="connsiteY8" fmla="*/ 708738 h 3825478"/>
              <a:gd name="connsiteX9" fmla="*/ 1009638 w 1858339"/>
              <a:gd name="connsiteY9" fmla="*/ 1530618 h 3825478"/>
              <a:gd name="connsiteX10" fmla="*/ 1009638 w 1858339"/>
              <a:gd name="connsiteY10" fmla="*/ 2422945 h 3825478"/>
              <a:gd name="connsiteX11" fmla="*/ 1232794 w 1858339"/>
              <a:gd name="connsiteY11" fmla="*/ 2282730 h 3825478"/>
              <a:gd name="connsiteX12" fmla="*/ 1825523 w 1858339"/>
              <a:gd name="connsiteY12" fmla="*/ 1375280 h 3825478"/>
              <a:gd name="connsiteX13" fmla="*/ 1858339 w 1858339"/>
              <a:gd name="connsiteY13" fmla="*/ 1549312 h 3825478"/>
              <a:gd name="connsiteX14" fmla="*/ 1009638 w 1858339"/>
              <a:gd name="connsiteY14" fmla="*/ 2544626 h 3825478"/>
              <a:gd name="connsiteX15" fmla="*/ 1009638 w 1858339"/>
              <a:gd name="connsiteY15" fmla="*/ 3283251 h 3825478"/>
              <a:gd name="connsiteX16" fmla="*/ 874081 w 1858339"/>
              <a:gd name="connsiteY16" fmla="*/ 3677113 h 3825478"/>
              <a:gd name="connsiteX17" fmla="*/ 537858 w 1858339"/>
              <a:gd name="connsiteY17" fmla="*/ 3825478 h 3825478"/>
              <a:gd name="connsiteX18" fmla="*/ 206971 w 1858339"/>
              <a:gd name="connsiteY18" fmla="*/ 3641889 h 3825478"/>
              <a:gd name="connsiteX19" fmla="*/ 382020 w 1858339"/>
              <a:gd name="connsiteY19" fmla="*/ 3468974 h 3825478"/>
              <a:gd name="connsiteX20" fmla="*/ 416176 w 1858339"/>
              <a:gd name="connsiteY20" fmla="*/ 3498861 h 3825478"/>
              <a:gd name="connsiteX21" fmla="*/ 403368 w 1858339"/>
              <a:gd name="connsiteY21" fmla="*/ 3560769 h 3825478"/>
              <a:gd name="connsiteX22" fmla="*/ 454602 w 1858339"/>
              <a:gd name="connsiteY22" fmla="*/ 3699528 h 3825478"/>
              <a:gd name="connsiteX23" fmla="*/ 586957 w 1858339"/>
              <a:gd name="connsiteY23" fmla="*/ 3757166 h 3825478"/>
              <a:gd name="connsiteX24" fmla="*/ 796163 w 1858339"/>
              <a:gd name="connsiteY24" fmla="*/ 3332350 h 3825478"/>
              <a:gd name="connsiteX25" fmla="*/ 796163 w 1858339"/>
              <a:gd name="connsiteY25" fmla="*/ 2544626 h 3825478"/>
              <a:gd name="connsiteX26" fmla="*/ 578418 w 1858339"/>
              <a:gd name="connsiteY26" fmla="*/ 2448562 h 3825478"/>
              <a:gd name="connsiteX27" fmla="*/ 674482 w 1858339"/>
              <a:gd name="connsiteY27" fmla="*/ 2264973 h 3825478"/>
              <a:gd name="connsiteX28" fmla="*/ 796163 w 1858339"/>
              <a:gd name="connsiteY28" fmla="*/ 2384520 h 3825478"/>
              <a:gd name="connsiteX29" fmla="*/ 796163 w 1858339"/>
              <a:gd name="connsiteY29" fmla="*/ 1818810 h 3825478"/>
              <a:gd name="connsiteX30" fmla="*/ 9863 w 1858339"/>
              <a:gd name="connsiteY30" fmla="*/ 2079373 h 3825478"/>
              <a:gd name="connsiteX31" fmla="*/ 0 w 1858339"/>
              <a:gd name="connsiteY31" fmla="*/ 1864426 h 3825478"/>
              <a:gd name="connsiteX32" fmla="*/ 604569 w 1858339"/>
              <a:gd name="connsiteY32" fmla="*/ 1763727 h 3825478"/>
              <a:gd name="connsiteX33" fmla="*/ 708636 w 1858339"/>
              <a:gd name="connsiteY33" fmla="*/ 1733213 h 3825478"/>
              <a:gd name="connsiteX34" fmla="*/ 796163 w 1858339"/>
              <a:gd name="connsiteY34" fmla="*/ 1592526 h 3825478"/>
              <a:gd name="connsiteX35" fmla="*/ 796163 w 1858339"/>
              <a:gd name="connsiteY35" fmla="*/ 634022 h 3825478"/>
              <a:gd name="connsiteX36" fmla="*/ 961606 w 1858339"/>
              <a:gd name="connsiteY36" fmla="*/ 192128 h 3825478"/>
              <a:gd name="connsiteX37" fmla="*/ 1338390 w 1858339"/>
              <a:gd name="connsiteY37" fmla="*/ 0 h 382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58339" h="3825478">
                <a:moveTo>
                  <a:pt x="1272213" y="91795"/>
                </a:moveTo>
                <a:cubicBezTo>
                  <a:pt x="1202477" y="91795"/>
                  <a:pt x="1141281" y="128441"/>
                  <a:pt x="1088624" y="201734"/>
                </a:cubicBezTo>
                <a:cubicBezTo>
                  <a:pt x="1035967" y="275028"/>
                  <a:pt x="1009638" y="371447"/>
                  <a:pt x="1009638" y="490993"/>
                </a:cubicBezTo>
                <a:lnTo>
                  <a:pt x="1009638" y="1321412"/>
                </a:lnTo>
                <a:cubicBezTo>
                  <a:pt x="1278617" y="890192"/>
                  <a:pt x="1413106" y="545074"/>
                  <a:pt x="1413106" y="286057"/>
                </a:cubicBezTo>
                <a:cubicBezTo>
                  <a:pt x="1413106" y="156549"/>
                  <a:pt x="1366142" y="91795"/>
                  <a:pt x="1272213" y="91795"/>
                </a:cubicBezTo>
                <a:close/>
                <a:moveTo>
                  <a:pt x="1338390" y="0"/>
                </a:moveTo>
                <a:cubicBezTo>
                  <a:pt x="1504901" y="0"/>
                  <a:pt x="1588156" y="77563"/>
                  <a:pt x="1588156" y="232688"/>
                </a:cubicBezTo>
                <a:cubicBezTo>
                  <a:pt x="1588156" y="369313"/>
                  <a:pt x="1549731" y="527996"/>
                  <a:pt x="1472880" y="708738"/>
                </a:cubicBezTo>
                <a:cubicBezTo>
                  <a:pt x="1396028" y="889481"/>
                  <a:pt x="1241615" y="1163441"/>
                  <a:pt x="1009638" y="1530618"/>
                </a:cubicBezTo>
                <a:lnTo>
                  <a:pt x="1009638" y="2422945"/>
                </a:lnTo>
                <a:cubicBezTo>
                  <a:pt x="1076527" y="2418676"/>
                  <a:pt x="1091809" y="2434996"/>
                  <a:pt x="1232794" y="2282730"/>
                </a:cubicBezTo>
                <a:cubicBezTo>
                  <a:pt x="1373779" y="2130464"/>
                  <a:pt x="1766916" y="1697382"/>
                  <a:pt x="1825523" y="1375280"/>
                </a:cubicBezTo>
                <a:cubicBezTo>
                  <a:pt x="1847582" y="1393069"/>
                  <a:pt x="1836280" y="1531523"/>
                  <a:pt x="1858339" y="1549312"/>
                </a:cubicBezTo>
                <a:cubicBezTo>
                  <a:pt x="1693251" y="1822561"/>
                  <a:pt x="1169033" y="2544626"/>
                  <a:pt x="1009638" y="2544626"/>
                </a:cubicBezTo>
                <a:lnTo>
                  <a:pt x="1009638" y="3283251"/>
                </a:lnTo>
                <a:cubicBezTo>
                  <a:pt x="1009638" y="3446915"/>
                  <a:pt x="964452" y="3578203"/>
                  <a:pt x="874081" y="3677113"/>
                </a:cubicBezTo>
                <a:cubicBezTo>
                  <a:pt x="783710" y="3776023"/>
                  <a:pt x="671636" y="3825478"/>
                  <a:pt x="537858" y="3825478"/>
                </a:cubicBezTo>
                <a:cubicBezTo>
                  <a:pt x="396964" y="3825478"/>
                  <a:pt x="286668" y="3764282"/>
                  <a:pt x="206971" y="3641889"/>
                </a:cubicBezTo>
                <a:lnTo>
                  <a:pt x="382020" y="3468974"/>
                </a:lnTo>
                <a:lnTo>
                  <a:pt x="416176" y="3498861"/>
                </a:lnTo>
                <a:cubicBezTo>
                  <a:pt x="407637" y="3525901"/>
                  <a:pt x="403368" y="3546537"/>
                  <a:pt x="403368" y="3560769"/>
                </a:cubicBezTo>
                <a:cubicBezTo>
                  <a:pt x="403368" y="3614849"/>
                  <a:pt x="420446" y="3661102"/>
                  <a:pt x="454602" y="3699528"/>
                </a:cubicBezTo>
                <a:cubicBezTo>
                  <a:pt x="488758" y="3737953"/>
                  <a:pt x="532877" y="3757166"/>
                  <a:pt x="586957" y="3757166"/>
                </a:cubicBezTo>
                <a:cubicBezTo>
                  <a:pt x="726428" y="3757166"/>
                  <a:pt x="796163" y="3615561"/>
                  <a:pt x="796163" y="3332350"/>
                </a:cubicBezTo>
                <a:lnTo>
                  <a:pt x="796163" y="2544626"/>
                </a:lnTo>
                <a:cubicBezTo>
                  <a:pt x="725005" y="2533241"/>
                  <a:pt x="652423" y="2501219"/>
                  <a:pt x="578418" y="2448562"/>
                </a:cubicBezTo>
                <a:cubicBezTo>
                  <a:pt x="592650" y="2387366"/>
                  <a:pt x="624671" y="2326170"/>
                  <a:pt x="674482" y="2264973"/>
                </a:cubicBezTo>
                <a:cubicBezTo>
                  <a:pt x="714331" y="2329016"/>
                  <a:pt x="754891" y="2368865"/>
                  <a:pt x="796163" y="2384520"/>
                </a:cubicBezTo>
                <a:lnTo>
                  <a:pt x="796163" y="1818810"/>
                </a:lnTo>
                <a:cubicBezTo>
                  <a:pt x="739236" y="1956857"/>
                  <a:pt x="95253" y="1962673"/>
                  <a:pt x="9863" y="2079373"/>
                </a:cubicBezTo>
                <a:cubicBezTo>
                  <a:pt x="8799" y="2007724"/>
                  <a:pt x="1064" y="1936075"/>
                  <a:pt x="0" y="1864426"/>
                </a:cubicBezTo>
                <a:cubicBezTo>
                  <a:pt x="27040" y="1821732"/>
                  <a:pt x="486463" y="1785596"/>
                  <a:pt x="604569" y="1763727"/>
                </a:cubicBezTo>
                <a:cubicBezTo>
                  <a:pt x="722675" y="1741858"/>
                  <a:pt x="626661" y="1784092"/>
                  <a:pt x="708636" y="1733213"/>
                </a:cubicBezTo>
                <a:cubicBezTo>
                  <a:pt x="790611" y="1682334"/>
                  <a:pt x="796163" y="1608181"/>
                  <a:pt x="796163" y="1592526"/>
                </a:cubicBezTo>
                <a:lnTo>
                  <a:pt x="796163" y="634022"/>
                </a:lnTo>
                <a:cubicBezTo>
                  <a:pt x="796163" y="467511"/>
                  <a:pt x="851311" y="320213"/>
                  <a:pt x="961606" y="192128"/>
                </a:cubicBezTo>
                <a:cubicBezTo>
                  <a:pt x="1071902" y="64043"/>
                  <a:pt x="1197496" y="0"/>
                  <a:pt x="133839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B56CD6-99E4-4AE9-BF51-8E09A9CA1EFB}"/>
              </a:ext>
            </a:extLst>
          </p:cNvPr>
          <p:cNvSpPr txBox="1"/>
          <p:nvPr/>
        </p:nvSpPr>
        <p:spPr>
          <a:xfrm>
            <a:off x="4404650" y="2065866"/>
            <a:ext cx="3486281" cy="3056467"/>
          </a:xfrm>
          <a:custGeom>
            <a:avLst/>
            <a:gdLst>
              <a:gd name="connsiteX0" fmla="*/ 581519 w 787812"/>
              <a:gd name="connsiteY0" fmla="*/ 0 h 1510947"/>
              <a:gd name="connsiteX1" fmla="*/ 726503 w 787812"/>
              <a:gd name="connsiteY1" fmla="*/ 34643 h 1510947"/>
              <a:gd name="connsiteX2" fmla="*/ 787812 w 787812"/>
              <a:gd name="connsiteY2" fmla="*/ 126058 h 1510947"/>
              <a:gd name="connsiteX3" fmla="*/ 762815 w 787812"/>
              <a:gd name="connsiteY3" fmla="*/ 179760 h 1510947"/>
              <a:gd name="connsiteX4" fmla="*/ 707821 w 787812"/>
              <a:gd name="connsiteY4" fmla="*/ 201873 h 1510947"/>
              <a:gd name="connsiteX5" fmla="*/ 679403 w 787812"/>
              <a:gd name="connsiteY5" fmla="*/ 195555 h 1510947"/>
              <a:gd name="connsiteX6" fmla="*/ 657300 w 787812"/>
              <a:gd name="connsiteY6" fmla="*/ 176601 h 1510947"/>
              <a:gd name="connsiteX7" fmla="*/ 584150 w 787812"/>
              <a:gd name="connsiteY7" fmla="*/ 112895 h 1510947"/>
              <a:gd name="connsiteX8" fmla="*/ 488898 w 787812"/>
              <a:gd name="connsiteY8" fmla="*/ 83938 h 1510947"/>
              <a:gd name="connsiteX9" fmla="*/ 401540 w 787812"/>
              <a:gd name="connsiteY9" fmla="*/ 113422 h 1510947"/>
              <a:gd name="connsiteX10" fmla="*/ 339441 w 787812"/>
              <a:gd name="connsiteY10" fmla="*/ 199767 h 1510947"/>
              <a:gd name="connsiteX11" fmla="*/ 302077 w 787812"/>
              <a:gd name="connsiteY11" fmla="*/ 374561 h 1510947"/>
              <a:gd name="connsiteX12" fmla="*/ 293131 w 787812"/>
              <a:gd name="connsiteY12" fmla="*/ 555673 h 1510947"/>
              <a:gd name="connsiteX13" fmla="*/ 293131 w 787812"/>
              <a:gd name="connsiteY13" fmla="*/ 616746 h 1510947"/>
              <a:gd name="connsiteX14" fmla="*/ 297604 w 787812"/>
              <a:gd name="connsiteY14" fmla="*/ 667552 h 1510947"/>
              <a:gd name="connsiteX15" fmla="*/ 328916 w 787812"/>
              <a:gd name="connsiteY15" fmla="*/ 675713 h 1510947"/>
              <a:gd name="connsiteX16" fmla="*/ 568889 w 787812"/>
              <a:gd name="connsiteY16" fmla="*/ 683650 h 1510947"/>
              <a:gd name="connsiteX17" fmla="*/ 578888 w 787812"/>
              <a:gd name="connsiteY17" fmla="*/ 724509 h 1510947"/>
              <a:gd name="connsiteX18" fmla="*/ 554154 w 787812"/>
              <a:gd name="connsiteY18" fmla="*/ 763861 h 1510947"/>
              <a:gd name="connsiteX19" fmla="*/ 328916 w 787812"/>
              <a:gd name="connsiteY19" fmla="*/ 763861 h 1510947"/>
              <a:gd name="connsiteX20" fmla="*/ 297604 w 787812"/>
              <a:gd name="connsiteY20" fmla="*/ 773062 h 1510947"/>
              <a:gd name="connsiteX21" fmla="*/ 293131 w 787812"/>
              <a:gd name="connsiteY21" fmla="*/ 824853 h 1510947"/>
              <a:gd name="connsiteX22" fmla="*/ 293131 w 787812"/>
              <a:gd name="connsiteY22" fmla="*/ 1268634 h 1510947"/>
              <a:gd name="connsiteX23" fmla="*/ 304708 w 787812"/>
              <a:gd name="connsiteY23" fmla="*/ 1414545 h 1510947"/>
              <a:gd name="connsiteX24" fmla="*/ 373122 w 787812"/>
              <a:gd name="connsiteY24" fmla="*/ 1451615 h 1510947"/>
              <a:gd name="connsiteX25" fmla="*/ 448903 w 787812"/>
              <a:gd name="connsiteY25" fmla="*/ 1457949 h 1510947"/>
              <a:gd name="connsiteX26" fmla="*/ 457849 w 787812"/>
              <a:gd name="connsiteY26" fmla="*/ 1486038 h 1510947"/>
              <a:gd name="connsiteX27" fmla="*/ 444693 w 787812"/>
              <a:gd name="connsiteY27" fmla="*/ 1510947 h 1510947"/>
              <a:gd name="connsiteX28" fmla="*/ 322094 w 787812"/>
              <a:gd name="connsiteY28" fmla="*/ 1506529 h 1510947"/>
              <a:gd name="connsiteX29" fmla="*/ 215376 w 787812"/>
              <a:gd name="connsiteY29" fmla="*/ 1505290 h 1510947"/>
              <a:gd name="connsiteX30" fmla="*/ 109713 w 787812"/>
              <a:gd name="connsiteY30" fmla="*/ 1506529 h 1510947"/>
              <a:gd name="connsiteX31" fmla="*/ 13426 w 787812"/>
              <a:gd name="connsiteY31" fmla="*/ 1510947 h 1510947"/>
              <a:gd name="connsiteX32" fmla="*/ 269 w 787812"/>
              <a:gd name="connsiteY32" fmla="*/ 1486038 h 1510947"/>
              <a:gd name="connsiteX33" fmla="*/ 9215 w 787812"/>
              <a:gd name="connsiteY33" fmla="*/ 1457949 h 1510947"/>
              <a:gd name="connsiteX34" fmla="*/ 57631 w 787812"/>
              <a:gd name="connsiteY34" fmla="*/ 1451615 h 1510947"/>
              <a:gd name="connsiteX35" fmla="*/ 126834 w 787812"/>
              <a:gd name="connsiteY35" fmla="*/ 1412968 h 1510947"/>
              <a:gd name="connsiteX36" fmla="*/ 137622 w 787812"/>
              <a:gd name="connsiteY36" fmla="*/ 1268634 h 1510947"/>
              <a:gd name="connsiteX37" fmla="*/ 137622 w 787812"/>
              <a:gd name="connsiteY37" fmla="*/ 824853 h 1510947"/>
              <a:gd name="connsiteX38" fmla="*/ 132359 w 787812"/>
              <a:gd name="connsiteY38" fmla="*/ 773062 h 1510947"/>
              <a:gd name="connsiteX39" fmla="*/ 95522 w 787812"/>
              <a:gd name="connsiteY39" fmla="*/ 763861 h 1510947"/>
              <a:gd name="connsiteX40" fmla="*/ 21846 w 787812"/>
              <a:gd name="connsiteY40" fmla="*/ 763861 h 1510947"/>
              <a:gd name="connsiteX41" fmla="*/ 10794 w 787812"/>
              <a:gd name="connsiteY41" fmla="*/ 745497 h 1510947"/>
              <a:gd name="connsiteX42" fmla="*/ 15531 w 787812"/>
              <a:gd name="connsiteY42" fmla="*/ 723984 h 1510947"/>
              <a:gd name="connsiteX43" fmla="*/ 106047 w 787812"/>
              <a:gd name="connsiteY43" fmla="*/ 679910 h 1510947"/>
              <a:gd name="connsiteX44" fmla="*/ 128149 w 787812"/>
              <a:gd name="connsiteY44" fmla="*/ 663602 h 1510947"/>
              <a:gd name="connsiteX45" fmla="*/ 137622 w 787812"/>
              <a:gd name="connsiteY45" fmla="*/ 637806 h 1510947"/>
              <a:gd name="connsiteX46" fmla="*/ 151281 w 787812"/>
              <a:gd name="connsiteY46" fmla="*/ 450902 h 1510947"/>
              <a:gd name="connsiteX47" fmla="*/ 202767 w 787812"/>
              <a:gd name="connsiteY47" fmla="*/ 267157 h 1510947"/>
              <a:gd name="connsiteX48" fmla="*/ 278001 w 787812"/>
              <a:gd name="connsiteY48" fmla="*/ 144543 h 1510947"/>
              <a:gd name="connsiteX49" fmla="*/ 402378 w 787812"/>
              <a:gd name="connsiteY49" fmla="*/ 42587 h 1510947"/>
              <a:gd name="connsiteX50" fmla="*/ 581519 w 787812"/>
              <a:gd name="connsiteY50" fmla="*/ 0 h 1510947"/>
              <a:gd name="connsiteX0" fmla="*/ 581519 w 1010455"/>
              <a:gd name="connsiteY0" fmla="*/ 0 h 1510947"/>
              <a:gd name="connsiteX1" fmla="*/ 726503 w 1010455"/>
              <a:gd name="connsiteY1" fmla="*/ 34643 h 1510947"/>
              <a:gd name="connsiteX2" fmla="*/ 787812 w 1010455"/>
              <a:gd name="connsiteY2" fmla="*/ 126058 h 1510947"/>
              <a:gd name="connsiteX3" fmla="*/ 762815 w 1010455"/>
              <a:gd name="connsiteY3" fmla="*/ 179760 h 1510947"/>
              <a:gd name="connsiteX4" fmla="*/ 707821 w 1010455"/>
              <a:gd name="connsiteY4" fmla="*/ 201873 h 1510947"/>
              <a:gd name="connsiteX5" fmla="*/ 679403 w 1010455"/>
              <a:gd name="connsiteY5" fmla="*/ 195555 h 1510947"/>
              <a:gd name="connsiteX6" fmla="*/ 657300 w 1010455"/>
              <a:gd name="connsiteY6" fmla="*/ 176601 h 1510947"/>
              <a:gd name="connsiteX7" fmla="*/ 584150 w 1010455"/>
              <a:gd name="connsiteY7" fmla="*/ 112895 h 1510947"/>
              <a:gd name="connsiteX8" fmla="*/ 488898 w 1010455"/>
              <a:gd name="connsiteY8" fmla="*/ 83938 h 1510947"/>
              <a:gd name="connsiteX9" fmla="*/ 401540 w 1010455"/>
              <a:gd name="connsiteY9" fmla="*/ 113422 h 1510947"/>
              <a:gd name="connsiteX10" fmla="*/ 339441 w 1010455"/>
              <a:gd name="connsiteY10" fmla="*/ 199767 h 1510947"/>
              <a:gd name="connsiteX11" fmla="*/ 302077 w 1010455"/>
              <a:gd name="connsiteY11" fmla="*/ 374561 h 1510947"/>
              <a:gd name="connsiteX12" fmla="*/ 293131 w 1010455"/>
              <a:gd name="connsiteY12" fmla="*/ 555673 h 1510947"/>
              <a:gd name="connsiteX13" fmla="*/ 293131 w 1010455"/>
              <a:gd name="connsiteY13" fmla="*/ 616746 h 1510947"/>
              <a:gd name="connsiteX14" fmla="*/ 297604 w 1010455"/>
              <a:gd name="connsiteY14" fmla="*/ 667552 h 1510947"/>
              <a:gd name="connsiteX15" fmla="*/ 328916 w 1010455"/>
              <a:gd name="connsiteY15" fmla="*/ 675713 h 1510947"/>
              <a:gd name="connsiteX16" fmla="*/ 1010214 w 1010455"/>
              <a:gd name="connsiteY16" fmla="*/ 683650 h 1510947"/>
              <a:gd name="connsiteX17" fmla="*/ 578888 w 1010455"/>
              <a:gd name="connsiteY17" fmla="*/ 724509 h 1510947"/>
              <a:gd name="connsiteX18" fmla="*/ 554154 w 1010455"/>
              <a:gd name="connsiteY18" fmla="*/ 763861 h 1510947"/>
              <a:gd name="connsiteX19" fmla="*/ 328916 w 1010455"/>
              <a:gd name="connsiteY19" fmla="*/ 763861 h 1510947"/>
              <a:gd name="connsiteX20" fmla="*/ 297604 w 1010455"/>
              <a:gd name="connsiteY20" fmla="*/ 773062 h 1510947"/>
              <a:gd name="connsiteX21" fmla="*/ 293131 w 1010455"/>
              <a:gd name="connsiteY21" fmla="*/ 824853 h 1510947"/>
              <a:gd name="connsiteX22" fmla="*/ 293131 w 1010455"/>
              <a:gd name="connsiteY22" fmla="*/ 1268634 h 1510947"/>
              <a:gd name="connsiteX23" fmla="*/ 304708 w 1010455"/>
              <a:gd name="connsiteY23" fmla="*/ 1414545 h 1510947"/>
              <a:gd name="connsiteX24" fmla="*/ 373122 w 1010455"/>
              <a:gd name="connsiteY24" fmla="*/ 1451615 h 1510947"/>
              <a:gd name="connsiteX25" fmla="*/ 448903 w 1010455"/>
              <a:gd name="connsiteY25" fmla="*/ 1457949 h 1510947"/>
              <a:gd name="connsiteX26" fmla="*/ 457849 w 1010455"/>
              <a:gd name="connsiteY26" fmla="*/ 1486038 h 1510947"/>
              <a:gd name="connsiteX27" fmla="*/ 444693 w 1010455"/>
              <a:gd name="connsiteY27" fmla="*/ 1510947 h 1510947"/>
              <a:gd name="connsiteX28" fmla="*/ 322094 w 1010455"/>
              <a:gd name="connsiteY28" fmla="*/ 1506529 h 1510947"/>
              <a:gd name="connsiteX29" fmla="*/ 215376 w 1010455"/>
              <a:gd name="connsiteY29" fmla="*/ 1505290 h 1510947"/>
              <a:gd name="connsiteX30" fmla="*/ 109713 w 1010455"/>
              <a:gd name="connsiteY30" fmla="*/ 1506529 h 1510947"/>
              <a:gd name="connsiteX31" fmla="*/ 13426 w 1010455"/>
              <a:gd name="connsiteY31" fmla="*/ 1510947 h 1510947"/>
              <a:gd name="connsiteX32" fmla="*/ 269 w 1010455"/>
              <a:gd name="connsiteY32" fmla="*/ 1486038 h 1510947"/>
              <a:gd name="connsiteX33" fmla="*/ 9215 w 1010455"/>
              <a:gd name="connsiteY33" fmla="*/ 1457949 h 1510947"/>
              <a:gd name="connsiteX34" fmla="*/ 57631 w 1010455"/>
              <a:gd name="connsiteY34" fmla="*/ 1451615 h 1510947"/>
              <a:gd name="connsiteX35" fmla="*/ 126834 w 1010455"/>
              <a:gd name="connsiteY35" fmla="*/ 1412968 h 1510947"/>
              <a:gd name="connsiteX36" fmla="*/ 137622 w 1010455"/>
              <a:gd name="connsiteY36" fmla="*/ 1268634 h 1510947"/>
              <a:gd name="connsiteX37" fmla="*/ 137622 w 1010455"/>
              <a:gd name="connsiteY37" fmla="*/ 824853 h 1510947"/>
              <a:gd name="connsiteX38" fmla="*/ 132359 w 1010455"/>
              <a:gd name="connsiteY38" fmla="*/ 773062 h 1510947"/>
              <a:gd name="connsiteX39" fmla="*/ 95522 w 1010455"/>
              <a:gd name="connsiteY39" fmla="*/ 763861 h 1510947"/>
              <a:gd name="connsiteX40" fmla="*/ 21846 w 1010455"/>
              <a:gd name="connsiteY40" fmla="*/ 763861 h 1510947"/>
              <a:gd name="connsiteX41" fmla="*/ 10794 w 1010455"/>
              <a:gd name="connsiteY41" fmla="*/ 745497 h 1510947"/>
              <a:gd name="connsiteX42" fmla="*/ 15531 w 1010455"/>
              <a:gd name="connsiteY42" fmla="*/ 723984 h 1510947"/>
              <a:gd name="connsiteX43" fmla="*/ 106047 w 1010455"/>
              <a:gd name="connsiteY43" fmla="*/ 679910 h 1510947"/>
              <a:gd name="connsiteX44" fmla="*/ 128149 w 1010455"/>
              <a:gd name="connsiteY44" fmla="*/ 663602 h 1510947"/>
              <a:gd name="connsiteX45" fmla="*/ 137622 w 1010455"/>
              <a:gd name="connsiteY45" fmla="*/ 637806 h 1510947"/>
              <a:gd name="connsiteX46" fmla="*/ 151281 w 1010455"/>
              <a:gd name="connsiteY46" fmla="*/ 450902 h 1510947"/>
              <a:gd name="connsiteX47" fmla="*/ 202767 w 1010455"/>
              <a:gd name="connsiteY47" fmla="*/ 267157 h 1510947"/>
              <a:gd name="connsiteX48" fmla="*/ 278001 w 1010455"/>
              <a:gd name="connsiteY48" fmla="*/ 144543 h 1510947"/>
              <a:gd name="connsiteX49" fmla="*/ 402378 w 1010455"/>
              <a:gd name="connsiteY49" fmla="*/ 42587 h 1510947"/>
              <a:gd name="connsiteX50" fmla="*/ 581519 w 1010455"/>
              <a:gd name="connsiteY50" fmla="*/ 0 h 1510947"/>
              <a:gd name="connsiteX0" fmla="*/ 581519 w 1024131"/>
              <a:gd name="connsiteY0" fmla="*/ 0 h 1510947"/>
              <a:gd name="connsiteX1" fmla="*/ 726503 w 1024131"/>
              <a:gd name="connsiteY1" fmla="*/ 34643 h 1510947"/>
              <a:gd name="connsiteX2" fmla="*/ 787812 w 1024131"/>
              <a:gd name="connsiteY2" fmla="*/ 126058 h 1510947"/>
              <a:gd name="connsiteX3" fmla="*/ 762815 w 1024131"/>
              <a:gd name="connsiteY3" fmla="*/ 179760 h 1510947"/>
              <a:gd name="connsiteX4" fmla="*/ 707821 w 1024131"/>
              <a:gd name="connsiteY4" fmla="*/ 201873 h 1510947"/>
              <a:gd name="connsiteX5" fmla="*/ 679403 w 1024131"/>
              <a:gd name="connsiteY5" fmla="*/ 195555 h 1510947"/>
              <a:gd name="connsiteX6" fmla="*/ 657300 w 1024131"/>
              <a:gd name="connsiteY6" fmla="*/ 176601 h 1510947"/>
              <a:gd name="connsiteX7" fmla="*/ 584150 w 1024131"/>
              <a:gd name="connsiteY7" fmla="*/ 112895 h 1510947"/>
              <a:gd name="connsiteX8" fmla="*/ 488898 w 1024131"/>
              <a:gd name="connsiteY8" fmla="*/ 83938 h 1510947"/>
              <a:gd name="connsiteX9" fmla="*/ 401540 w 1024131"/>
              <a:gd name="connsiteY9" fmla="*/ 113422 h 1510947"/>
              <a:gd name="connsiteX10" fmla="*/ 339441 w 1024131"/>
              <a:gd name="connsiteY10" fmla="*/ 199767 h 1510947"/>
              <a:gd name="connsiteX11" fmla="*/ 302077 w 1024131"/>
              <a:gd name="connsiteY11" fmla="*/ 374561 h 1510947"/>
              <a:gd name="connsiteX12" fmla="*/ 293131 w 1024131"/>
              <a:gd name="connsiteY12" fmla="*/ 555673 h 1510947"/>
              <a:gd name="connsiteX13" fmla="*/ 293131 w 1024131"/>
              <a:gd name="connsiteY13" fmla="*/ 616746 h 1510947"/>
              <a:gd name="connsiteX14" fmla="*/ 297604 w 1024131"/>
              <a:gd name="connsiteY14" fmla="*/ 667552 h 1510947"/>
              <a:gd name="connsiteX15" fmla="*/ 328916 w 1024131"/>
              <a:gd name="connsiteY15" fmla="*/ 675713 h 1510947"/>
              <a:gd name="connsiteX16" fmla="*/ 1010214 w 1024131"/>
              <a:gd name="connsiteY16" fmla="*/ 683650 h 1510947"/>
              <a:gd name="connsiteX17" fmla="*/ 972588 w 1024131"/>
              <a:gd name="connsiteY17" fmla="*/ 743559 h 1510947"/>
              <a:gd name="connsiteX18" fmla="*/ 554154 w 1024131"/>
              <a:gd name="connsiteY18" fmla="*/ 763861 h 1510947"/>
              <a:gd name="connsiteX19" fmla="*/ 328916 w 1024131"/>
              <a:gd name="connsiteY19" fmla="*/ 763861 h 1510947"/>
              <a:gd name="connsiteX20" fmla="*/ 297604 w 1024131"/>
              <a:gd name="connsiteY20" fmla="*/ 773062 h 1510947"/>
              <a:gd name="connsiteX21" fmla="*/ 293131 w 1024131"/>
              <a:gd name="connsiteY21" fmla="*/ 824853 h 1510947"/>
              <a:gd name="connsiteX22" fmla="*/ 293131 w 1024131"/>
              <a:gd name="connsiteY22" fmla="*/ 1268634 h 1510947"/>
              <a:gd name="connsiteX23" fmla="*/ 304708 w 1024131"/>
              <a:gd name="connsiteY23" fmla="*/ 1414545 h 1510947"/>
              <a:gd name="connsiteX24" fmla="*/ 373122 w 1024131"/>
              <a:gd name="connsiteY24" fmla="*/ 1451615 h 1510947"/>
              <a:gd name="connsiteX25" fmla="*/ 448903 w 1024131"/>
              <a:gd name="connsiteY25" fmla="*/ 1457949 h 1510947"/>
              <a:gd name="connsiteX26" fmla="*/ 457849 w 1024131"/>
              <a:gd name="connsiteY26" fmla="*/ 1486038 h 1510947"/>
              <a:gd name="connsiteX27" fmla="*/ 444693 w 1024131"/>
              <a:gd name="connsiteY27" fmla="*/ 1510947 h 1510947"/>
              <a:gd name="connsiteX28" fmla="*/ 322094 w 1024131"/>
              <a:gd name="connsiteY28" fmla="*/ 1506529 h 1510947"/>
              <a:gd name="connsiteX29" fmla="*/ 215376 w 1024131"/>
              <a:gd name="connsiteY29" fmla="*/ 1505290 h 1510947"/>
              <a:gd name="connsiteX30" fmla="*/ 109713 w 1024131"/>
              <a:gd name="connsiteY30" fmla="*/ 1506529 h 1510947"/>
              <a:gd name="connsiteX31" fmla="*/ 13426 w 1024131"/>
              <a:gd name="connsiteY31" fmla="*/ 1510947 h 1510947"/>
              <a:gd name="connsiteX32" fmla="*/ 269 w 1024131"/>
              <a:gd name="connsiteY32" fmla="*/ 1486038 h 1510947"/>
              <a:gd name="connsiteX33" fmla="*/ 9215 w 1024131"/>
              <a:gd name="connsiteY33" fmla="*/ 1457949 h 1510947"/>
              <a:gd name="connsiteX34" fmla="*/ 57631 w 1024131"/>
              <a:gd name="connsiteY34" fmla="*/ 1451615 h 1510947"/>
              <a:gd name="connsiteX35" fmla="*/ 126834 w 1024131"/>
              <a:gd name="connsiteY35" fmla="*/ 1412968 h 1510947"/>
              <a:gd name="connsiteX36" fmla="*/ 137622 w 1024131"/>
              <a:gd name="connsiteY36" fmla="*/ 1268634 h 1510947"/>
              <a:gd name="connsiteX37" fmla="*/ 137622 w 1024131"/>
              <a:gd name="connsiteY37" fmla="*/ 824853 h 1510947"/>
              <a:gd name="connsiteX38" fmla="*/ 132359 w 1024131"/>
              <a:gd name="connsiteY38" fmla="*/ 773062 h 1510947"/>
              <a:gd name="connsiteX39" fmla="*/ 95522 w 1024131"/>
              <a:gd name="connsiteY39" fmla="*/ 763861 h 1510947"/>
              <a:gd name="connsiteX40" fmla="*/ 21846 w 1024131"/>
              <a:gd name="connsiteY40" fmla="*/ 763861 h 1510947"/>
              <a:gd name="connsiteX41" fmla="*/ 10794 w 1024131"/>
              <a:gd name="connsiteY41" fmla="*/ 745497 h 1510947"/>
              <a:gd name="connsiteX42" fmla="*/ 15531 w 1024131"/>
              <a:gd name="connsiteY42" fmla="*/ 723984 h 1510947"/>
              <a:gd name="connsiteX43" fmla="*/ 106047 w 1024131"/>
              <a:gd name="connsiteY43" fmla="*/ 679910 h 1510947"/>
              <a:gd name="connsiteX44" fmla="*/ 128149 w 1024131"/>
              <a:gd name="connsiteY44" fmla="*/ 663602 h 1510947"/>
              <a:gd name="connsiteX45" fmla="*/ 137622 w 1024131"/>
              <a:gd name="connsiteY45" fmla="*/ 637806 h 1510947"/>
              <a:gd name="connsiteX46" fmla="*/ 151281 w 1024131"/>
              <a:gd name="connsiteY46" fmla="*/ 450902 h 1510947"/>
              <a:gd name="connsiteX47" fmla="*/ 202767 w 1024131"/>
              <a:gd name="connsiteY47" fmla="*/ 267157 h 1510947"/>
              <a:gd name="connsiteX48" fmla="*/ 278001 w 1024131"/>
              <a:gd name="connsiteY48" fmla="*/ 144543 h 1510947"/>
              <a:gd name="connsiteX49" fmla="*/ 402378 w 1024131"/>
              <a:gd name="connsiteY49" fmla="*/ 42587 h 1510947"/>
              <a:gd name="connsiteX50" fmla="*/ 581519 w 1024131"/>
              <a:gd name="connsiteY50" fmla="*/ 0 h 1510947"/>
              <a:gd name="connsiteX0" fmla="*/ 581519 w 1012271"/>
              <a:gd name="connsiteY0" fmla="*/ 0 h 1510947"/>
              <a:gd name="connsiteX1" fmla="*/ 726503 w 1012271"/>
              <a:gd name="connsiteY1" fmla="*/ 34643 h 1510947"/>
              <a:gd name="connsiteX2" fmla="*/ 787812 w 1012271"/>
              <a:gd name="connsiteY2" fmla="*/ 126058 h 1510947"/>
              <a:gd name="connsiteX3" fmla="*/ 762815 w 1012271"/>
              <a:gd name="connsiteY3" fmla="*/ 179760 h 1510947"/>
              <a:gd name="connsiteX4" fmla="*/ 707821 w 1012271"/>
              <a:gd name="connsiteY4" fmla="*/ 201873 h 1510947"/>
              <a:gd name="connsiteX5" fmla="*/ 679403 w 1012271"/>
              <a:gd name="connsiteY5" fmla="*/ 195555 h 1510947"/>
              <a:gd name="connsiteX6" fmla="*/ 657300 w 1012271"/>
              <a:gd name="connsiteY6" fmla="*/ 176601 h 1510947"/>
              <a:gd name="connsiteX7" fmla="*/ 584150 w 1012271"/>
              <a:gd name="connsiteY7" fmla="*/ 112895 h 1510947"/>
              <a:gd name="connsiteX8" fmla="*/ 488898 w 1012271"/>
              <a:gd name="connsiteY8" fmla="*/ 83938 h 1510947"/>
              <a:gd name="connsiteX9" fmla="*/ 401540 w 1012271"/>
              <a:gd name="connsiteY9" fmla="*/ 113422 h 1510947"/>
              <a:gd name="connsiteX10" fmla="*/ 339441 w 1012271"/>
              <a:gd name="connsiteY10" fmla="*/ 199767 h 1510947"/>
              <a:gd name="connsiteX11" fmla="*/ 302077 w 1012271"/>
              <a:gd name="connsiteY11" fmla="*/ 374561 h 1510947"/>
              <a:gd name="connsiteX12" fmla="*/ 293131 w 1012271"/>
              <a:gd name="connsiteY12" fmla="*/ 555673 h 1510947"/>
              <a:gd name="connsiteX13" fmla="*/ 293131 w 1012271"/>
              <a:gd name="connsiteY13" fmla="*/ 616746 h 1510947"/>
              <a:gd name="connsiteX14" fmla="*/ 297604 w 1012271"/>
              <a:gd name="connsiteY14" fmla="*/ 667552 h 1510947"/>
              <a:gd name="connsiteX15" fmla="*/ 328916 w 1012271"/>
              <a:gd name="connsiteY15" fmla="*/ 675713 h 1510947"/>
              <a:gd name="connsiteX16" fmla="*/ 1010214 w 1012271"/>
              <a:gd name="connsiteY16" fmla="*/ 683650 h 1510947"/>
              <a:gd name="connsiteX17" fmla="*/ 972588 w 1012271"/>
              <a:gd name="connsiteY17" fmla="*/ 743559 h 1510947"/>
              <a:gd name="connsiteX18" fmla="*/ 933567 w 1012271"/>
              <a:gd name="connsiteY18" fmla="*/ 760686 h 1510947"/>
              <a:gd name="connsiteX19" fmla="*/ 328916 w 1012271"/>
              <a:gd name="connsiteY19" fmla="*/ 763861 h 1510947"/>
              <a:gd name="connsiteX20" fmla="*/ 297604 w 1012271"/>
              <a:gd name="connsiteY20" fmla="*/ 773062 h 1510947"/>
              <a:gd name="connsiteX21" fmla="*/ 293131 w 1012271"/>
              <a:gd name="connsiteY21" fmla="*/ 824853 h 1510947"/>
              <a:gd name="connsiteX22" fmla="*/ 293131 w 1012271"/>
              <a:gd name="connsiteY22" fmla="*/ 1268634 h 1510947"/>
              <a:gd name="connsiteX23" fmla="*/ 304708 w 1012271"/>
              <a:gd name="connsiteY23" fmla="*/ 1414545 h 1510947"/>
              <a:gd name="connsiteX24" fmla="*/ 373122 w 1012271"/>
              <a:gd name="connsiteY24" fmla="*/ 1451615 h 1510947"/>
              <a:gd name="connsiteX25" fmla="*/ 448903 w 1012271"/>
              <a:gd name="connsiteY25" fmla="*/ 1457949 h 1510947"/>
              <a:gd name="connsiteX26" fmla="*/ 457849 w 1012271"/>
              <a:gd name="connsiteY26" fmla="*/ 1486038 h 1510947"/>
              <a:gd name="connsiteX27" fmla="*/ 444693 w 1012271"/>
              <a:gd name="connsiteY27" fmla="*/ 1510947 h 1510947"/>
              <a:gd name="connsiteX28" fmla="*/ 322094 w 1012271"/>
              <a:gd name="connsiteY28" fmla="*/ 1506529 h 1510947"/>
              <a:gd name="connsiteX29" fmla="*/ 215376 w 1012271"/>
              <a:gd name="connsiteY29" fmla="*/ 1505290 h 1510947"/>
              <a:gd name="connsiteX30" fmla="*/ 109713 w 1012271"/>
              <a:gd name="connsiteY30" fmla="*/ 1506529 h 1510947"/>
              <a:gd name="connsiteX31" fmla="*/ 13426 w 1012271"/>
              <a:gd name="connsiteY31" fmla="*/ 1510947 h 1510947"/>
              <a:gd name="connsiteX32" fmla="*/ 269 w 1012271"/>
              <a:gd name="connsiteY32" fmla="*/ 1486038 h 1510947"/>
              <a:gd name="connsiteX33" fmla="*/ 9215 w 1012271"/>
              <a:gd name="connsiteY33" fmla="*/ 1457949 h 1510947"/>
              <a:gd name="connsiteX34" fmla="*/ 57631 w 1012271"/>
              <a:gd name="connsiteY34" fmla="*/ 1451615 h 1510947"/>
              <a:gd name="connsiteX35" fmla="*/ 126834 w 1012271"/>
              <a:gd name="connsiteY35" fmla="*/ 1412968 h 1510947"/>
              <a:gd name="connsiteX36" fmla="*/ 137622 w 1012271"/>
              <a:gd name="connsiteY36" fmla="*/ 1268634 h 1510947"/>
              <a:gd name="connsiteX37" fmla="*/ 137622 w 1012271"/>
              <a:gd name="connsiteY37" fmla="*/ 824853 h 1510947"/>
              <a:gd name="connsiteX38" fmla="*/ 132359 w 1012271"/>
              <a:gd name="connsiteY38" fmla="*/ 773062 h 1510947"/>
              <a:gd name="connsiteX39" fmla="*/ 95522 w 1012271"/>
              <a:gd name="connsiteY39" fmla="*/ 763861 h 1510947"/>
              <a:gd name="connsiteX40" fmla="*/ 21846 w 1012271"/>
              <a:gd name="connsiteY40" fmla="*/ 763861 h 1510947"/>
              <a:gd name="connsiteX41" fmla="*/ 10794 w 1012271"/>
              <a:gd name="connsiteY41" fmla="*/ 745497 h 1510947"/>
              <a:gd name="connsiteX42" fmla="*/ 15531 w 1012271"/>
              <a:gd name="connsiteY42" fmla="*/ 723984 h 1510947"/>
              <a:gd name="connsiteX43" fmla="*/ 106047 w 1012271"/>
              <a:gd name="connsiteY43" fmla="*/ 679910 h 1510947"/>
              <a:gd name="connsiteX44" fmla="*/ 128149 w 1012271"/>
              <a:gd name="connsiteY44" fmla="*/ 663602 h 1510947"/>
              <a:gd name="connsiteX45" fmla="*/ 137622 w 1012271"/>
              <a:gd name="connsiteY45" fmla="*/ 637806 h 1510947"/>
              <a:gd name="connsiteX46" fmla="*/ 151281 w 1012271"/>
              <a:gd name="connsiteY46" fmla="*/ 450902 h 1510947"/>
              <a:gd name="connsiteX47" fmla="*/ 202767 w 1012271"/>
              <a:gd name="connsiteY47" fmla="*/ 267157 h 1510947"/>
              <a:gd name="connsiteX48" fmla="*/ 278001 w 1012271"/>
              <a:gd name="connsiteY48" fmla="*/ 144543 h 1510947"/>
              <a:gd name="connsiteX49" fmla="*/ 402378 w 1012271"/>
              <a:gd name="connsiteY49" fmla="*/ 42587 h 1510947"/>
              <a:gd name="connsiteX50" fmla="*/ 581519 w 1012271"/>
              <a:gd name="connsiteY50" fmla="*/ 0 h 1510947"/>
              <a:gd name="connsiteX0" fmla="*/ 581519 w 1012271"/>
              <a:gd name="connsiteY0" fmla="*/ 0 h 1510947"/>
              <a:gd name="connsiteX1" fmla="*/ 726503 w 1012271"/>
              <a:gd name="connsiteY1" fmla="*/ 34643 h 1510947"/>
              <a:gd name="connsiteX2" fmla="*/ 787812 w 1012271"/>
              <a:gd name="connsiteY2" fmla="*/ 126058 h 1510947"/>
              <a:gd name="connsiteX3" fmla="*/ 762815 w 1012271"/>
              <a:gd name="connsiteY3" fmla="*/ 179760 h 1510947"/>
              <a:gd name="connsiteX4" fmla="*/ 707821 w 1012271"/>
              <a:gd name="connsiteY4" fmla="*/ 201873 h 1510947"/>
              <a:gd name="connsiteX5" fmla="*/ 679403 w 1012271"/>
              <a:gd name="connsiteY5" fmla="*/ 195555 h 1510947"/>
              <a:gd name="connsiteX6" fmla="*/ 657300 w 1012271"/>
              <a:gd name="connsiteY6" fmla="*/ 176601 h 1510947"/>
              <a:gd name="connsiteX7" fmla="*/ 584150 w 1012271"/>
              <a:gd name="connsiteY7" fmla="*/ 112895 h 1510947"/>
              <a:gd name="connsiteX8" fmla="*/ 488898 w 1012271"/>
              <a:gd name="connsiteY8" fmla="*/ 83938 h 1510947"/>
              <a:gd name="connsiteX9" fmla="*/ 401540 w 1012271"/>
              <a:gd name="connsiteY9" fmla="*/ 113422 h 1510947"/>
              <a:gd name="connsiteX10" fmla="*/ 339441 w 1012271"/>
              <a:gd name="connsiteY10" fmla="*/ 199767 h 1510947"/>
              <a:gd name="connsiteX11" fmla="*/ 302077 w 1012271"/>
              <a:gd name="connsiteY11" fmla="*/ 374561 h 1510947"/>
              <a:gd name="connsiteX12" fmla="*/ 293131 w 1012271"/>
              <a:gd name="connsiteY12" fmla="*/ 555673 h 1510947"/>
              <a:gd name="connsiteX13" fmla="*/ 293131 w 1012271"/>
              <a:gd name="connsiteY13" fmla="*/ 616746 h 1510947"/>
              <a:gd name="connsiteX14" fmla="*/ 297604 w 1012271"/>
              <a:gd name="connsiteY14" fmla="*/ 667552 h 1510947"/>
              <a:gd name="connsiteX15" fmla="*/ 328916 w 1012271"/>
              <a:gd name="connsiteY15" fmla="*/ 675713 h 1510947"/>
              <a:gd name="connsiteX16" fmla="*/ 1010214 w 1012271"/>
              <a:gd name="connsiteY16" fmla="*/ 677300 h 1510947"/>
              <a:gd name="connsiteX17" fmla="*/ 972588 w 1012271"/>
              <a:gd name="connsiteY17" fmla="*/ 743559 h 1510947"/>
              <a:gd name="connsiteX18" fmla="*/ 933567 w 1012271"/>
              <a:gd name="connsiteY18" fmla="*/ 760686 h 1510947"/>
              <a:gd name="connsiteX19" fmla="*/ 328916 w 1012271"/>
              <a:gd name="connsiteY19" fmla="*/ 763861 h 1510947"/>
              <a:gd name="connsiteX20" fmla="*/ 297604 w 1012271"/>
              <a:gd name="connsiteY20" fmla="*/ 773062 h 1510947"/>
              <a:gd name="connsiteX21" fmla="*/ 293131 w 1012271"/>
              <a:gd name="connsiteY21" fmla="*/ 824853 h 1510947"/>
              <a:gd name="connsiteX22" fmla="*/ 293131 w 1012271"/>
              <a:gd name="connsiteY22" fmla="*/ 1268634 h 1510947"/>
              <a:gd name="connsiteX23" fmla="*/ 304708 w 1012271"/>
              <a:gd name="connsiteY23" fmla="*/ 1414545 h 1510947"/>
              <a:gd name="connsiteX24" fmla="*/ 373122 w 1012271"/>
              <a:gd name="connsiteY24" fmla="*/ 1451615 h 1510947"/>
              <a:gd name="connsiteX25" fmla="*/ 448903 w 1012271"/>
              <a:gd name="connsiteY25" fmla="*/ 1457949 h 1510947"/>
              <a:gd name="connsiteX26" fmla="*/ 457849 w 1012271"/>
              <a:gd name="connsiteY26" fmla="*/ 1486038 h 1510947"/>
              <a:gd name="connsiteX27" fmla="*/ 444693 w 1012271"/>
              <a:gd name="connsiteY27" fmla="*/ 1510947 h 1510947"/>
              <a:gd name="connsiteX28" fmla="*/ 322094 w 1012271"/>
              <a:gd name="connsiteY28" fmla="*/ 1506529 h 1510947"/>
              <a:gd name="connsiteX29" fmla="*/ 215376 w 1012271"/>
              <a:gd name="connsiteY29" fmla="*/ 1505290 h 1510947"/>
              <a:gd name="connsiteX30" fmla="*/ 109713 w 1012271"/>
              <a:gd name="connsiteY30" fmla="*/ 1506529 h 1510947"/>
              <a:gd name="connsiteX31" fmla="*/ 13426 w 1012271"/>
              <a:gd name="connsiteY31" fmla="*/ 1510947 h 1510947"/>
              <a:gd name="connsiteX32" fmla="*/ 269 w 1012271"/>
              <a:gd name="connsiteY32" fmla="*/ 1486038 h 1510947"/>
              <a:gd name="connsiteX33" fmla="*/ 9215 w 1012271"/>
              <a:gd name="connsiteY33" fmla="*/ 1457949 h 1510947"/>
              <a:gd name="connsiteX34" fmla="*/ 57631 w 1012271"/>
              <a:gd name="connsiteY34" fmla="*/ 1451615 h 1510947"/>
              <a:gd name="connsiteX35" fmla="*/ 126834 w 1012271"/>
              <a:gd name="connsiteY35" fmla="*/ 1412968 h 1510947"/>
              <a:gd name="connsiteX36" fmla="*/ 137622 w 1012271"/>
              <a:gd name="connsiteY36" fmla="*/ 1268634 h 1510947"/>
              <a:gd name="connsiteX37" fmla="*/ 137622 w 1012271"/>
              <a:gd name="connsiteY37" fmla="*/ 824853 h 1510947"/>
              <a:gd name="connsiteX38" fmla="*/ 132359 w 1012271"/>
              <a:gd name="connsiteY38" fmla="*/ 773062 h 1510947"/>
              <a:gd name="connsiteX39" fmla="*/ 95522 w 1012271"/>
              <a:gd name="connsiteY39" fmla="*/ 763861 h 1510947"/>
              <a:gd name="connsiteX40" fmla="*/ 21846 w 1012271"/>
              <a:gd name="connsiteY40" fmla="*/ 763861 h 1510947"/>
              <a:gd name="connsiteX41" fmla="*/ 10794 w 1012271"/>
              <a:gd name="connsiteY41" fmla="*/ 745497 h 1510947"/>
              <a:gd name="connsiteX42" fmla="*/ 15531 w 1012271"/>
              <a:gd name="connsiteY42" fmla="*/ 723984 h 1510947"/>
              <a:gd name="connsiteX43" fmla="*/ 106047 w 1012271"/>
              <a:gd name="connsiteY43" fmla="*/ 679910 h 1510947"/>
              <a:gd name="connsiteX44" fmla="*/ 128149 w 1012271"/>
              <a:gd name="connsiteY44" fmla="*/ 663602 h 1510947"/>
              <a:gd name="connsiteX45" fmla="*/ 137622 w 1012271"/>
              <a:gd name="connsiteY45" fmla="*/ 637806 h 1510947"/>
              <a:gd name="connsiteX46" fmla="*/ 151281 w 1012271"/>
              <a:gd name="connsiteY46" fmla="*/ 450902 h 1510947"/>
              <a:gd name="connsiteX47" fmla="*/ 202767 w 1012271"/>
              <a:gd name="connsiteY47" fmla="*/ 267157 h 1510947"/>
              <a:gd name="connsiteX48" fmla="*/ 278001 w 1012271"/>
              <a:gd name="connsiteY48" fmla="*/ 144543 h 1510947"/>
              <a:gd name="connsiteX49" fmla="*/ 402378 w 1012271"/>
              <a:gd name="connsiteY49" fmla="*/ 42587 h 1510947"/>
              <a:gd name="connsiteX50" fmla="*/ 581519 w 1012271"/>
              <a:gd name="connsiteY50" fmla="*/ 0 h 1510947"/>
              <a:gd name="connsiteX0" fmla="*/ 581519 w 1012271"/>
              <a:gd name="connsiteY0" fmla="*/ 0 h 1510947"/>
              <a:gd name="connsiteX1" fmla="*/ 726503 w 1012271"/>
              <a:gd name="connsiteY1" fmla="*/ 34643 h 1510947"/>
              <a:gd name="connsiteX2" fmla="*/ 787812 w 1012271"/>
              <a:gd name="connsiteY2" fmla="*/ 126058 h 1510947"/>
              <a:gd name="connsiteX3" fmla="*/ 762815 w 1012271"/>
              <a:gd name="connsiteY3" fmla="*/ 179760 h 1510947"/>
              <a:gd name="connsiteX4" fmla="*/ 707821 w 1012271"/>
              <a:gd name="connsiteY4" fmla="*/ 201873 h 1510947"/>
              <a:gd name="connsiteX5" fmla="*/ 679403 w 1012271"/>
              <a:gd name="connsiteY5" fmla="*/ 195555 h 1510947"/>
              <a:gd name="connsiteX6" fmla="*/ 657300 w 1012271"/>
              <a:gd name="connsiteY6" fmla="*/ 176601 h 1510947"/>
              <a:gd name="connsiteX7" fmla="*/ 584150 w 1012271"/>
              <a:gd name="connsiteY7" fmla="*/ 112895 h 1510947"/>
              <a:gd name="connsiteX8" fmla="*/ 488898 w 1012271"/>
              <a:gd name="connsiteY8" fmla="*/ 83938 h 1510947"/>
              <a:gd name="connsiteX9" fmla="*/ 401540 w 1012271"/>
              <a:gd name="connsiteY9" fmla="*/ 113422 h 1510947"/>
              <a:gd name="connsiteX10" fmla="*/ 339441 w 1012271"/>
              <a:gd name="connsiteY10" fmla="*/ 199767 h 1510947"/>
              <a:gd name="connsiteX11" fmla="*/ 302077 w 1012271"/>
              <a:gd name="connsiteY11" fmla="*/ 374561 h 1510947"/>
              <a:gd name="connsiteX12" fmla="*/ 293131 w 1012271"/>
              <a:gd name="connsiteY12" fmla="*/ 555673 h 1510947"/>
              <a:gd name="connsiteX13" fmla="*/ 293131 w 1012271"/>
              <a:gd name="connsiteY13" fmla="*/ 616746 h 1510947"/>
              <a:gd name="connsiteX14" fmla="*/ 297604 w 1012271"/>
              <a:gd name="connsiteY14" fmla="*/ 667552 h 1510947"/>
              <a:gd name="connsiteX15" fmla="*/ 328916 w 1012271"/>
              <a:gd name="connsiteY15" fmla="*/ 675713 h 1510947"/>
              <a:gd name="connsiteX16" fmla="*/ 1010214 w 1012271"/>
              <a:gd name="connsiteY16" fmla="*/ 675712 h 1510947"/>
              <a:gd name="connsiteX17" fmla="*/ 972588 w 1012271"/>
              <a:gd name="connsiteY17" fmla="*/ 743559 h 1510947"/>
              <a:gd name="connsiteX18" fmla="*/ 933567 w 1012271"/>
              <a:gd name="connsiteY18" fmla="*/ 760686 h 1510947"/>
              <a:gd name="connsiteX19" fmla="*/ 328916 w 1012271"/>
              <a:gd name="connsiteY19" fmla="*/ 763861 h 1510947"/>
              <a:gd name="connsiteX20" fmla="*/ 297604 w 1012271"/>
              <a:gd name="connsiteY20" fmla="*/ 773062 h 1510947"/>
              <a:gd name="connsiteX21" fmla="*/ 293131 w 1012271"/>
              <a:gd name="connsiteY21" fmla="*/ 824853 h 1510947"/>
              <a:gd name="connsiteX22" fmla="*/ 293131 w 1012271"/>
              <a:gd name="connsiteY22" fmla="*/ 1268634 h 1510947"/>
              <a:gd name="connsiteX23" fmla="*/ 304708 w 1012271"/>
              <a:gd name="connsiteY23" fmla="*/ 1414545 h 1510947"/>
              <a:gd name="connsiteX24" fmla="*/ 373122 w 1012271"/>
              <a:gd name="connsiteY24" fmla="*/ 1451615 h 1510947"/>
              <a:gd name="connsiteX25" fmla="*/ 448903 w 1012271"/>
              <a:gd name="connsiteY25" fmla="*/ 1457949 h 1510947"/>
              <a:gd name="connsiteX26" fmla="*/ 457849 w 1012271"/>
              <a:gd name="connsiteY26" fmla="*/ 1486038 h 1510947"/>
              <a:gd name="connsiteX27" fmla="*/ 444693 w 1012271"/>
              <a:gd name="connsiteY27" fmla="*/ 1510947 h 1510947"/>
              <a:gd name="connsiteX28" fmla="*/ 322094 w 1012271"/>
              <a:gd name="connsiteY28" fmla="*/ 1506529 h 1510947"/>
              <a:gd name="connsiteX29" fmla="*/ 215376 w 1012271"/>
              <a:gd name="connsiteY29" fmla="*/ 1505290 h 1510947"/>
              <a:gd name="connsiteX30" fmla="*/ 109713 w 1012271"/>
              <a:gd name="connsiteY30" fmla="*/ 1506529 h 1510947"/>
              <a:gd name="connsiteX31" fmla="*/ 13426 w 1012271"/>
              <a:gd name="connsiteY31" fmla="*/ 1510947 h 1510947"/>
              <a:gd name="connsiteX32" fmla="*/ 269 w 1012271"/>
              <a:gd name="connsiteY32" fmla="*/ 1486038 h 1510947"/>
              <a:gd name="connsiteX33" fmla="*/ 9215 w 1012271"/>
              <a:gd name="connsiteY33" fmla="*/ 1457949 h 1510947"/>
              <a:gd name="connsiteX34" fmla="*/ 57631 w 1012271"/>
              <a:gd name="connsiteY34" fmla="*/ 1451615 h 1510947"/>
              <a:gd name="connsiteX35" fmla="*/ 126834 w 1012271"/>
              <a:gd name="connsiteY35" fmla="*/ 1412968 h 1510947"/>
              <a:gd name="connsiteX36" fmla="*/ 137622 w 1012271"/>
              <a:gd name="connsiteY36" fmla="*/ 1268634 h 1510947"/>
              <a:gd name="connsiteX37" fmla="*/ 137622 w 1012271"/>
              <a:gd name="connsiteY37" fmla="*/ 824853 h 1510947"/>
              <a:gd name="connsiteX38" fmla="*/ 132359 w 1012271"/>
              <a:gd name="connsiteY38" fmla="*/ 773062 h 1510947"/>
              <a:gd name="connsiteX39" fmla="*/ 95522 w 1012271"/>
              <a:gd name="connsiteY39" fmla="*/ 763861 h 1510947"/>
              <a:gd name="connsiteX40" fmla="*/ 21846 w 1012271"/>
              <a:gd name="connsiteY40" fmla="*/ 763861 h 1510947"/>
              <a:gd name="connsiteX41" fmla="*/ 10794 w 1012271"/>
              <a:gd name="connsiteY41" fmla="*/ 745497 h 1510947"/>
              <a:gd name="connsiteX42" fmla="*/ 15531 w 1012271"/>
              <a:gd name="connsiteY42" fmla="*/ 723984 h 1510947"/>
              <a:gd name="connsiteX43" fmla="*/ 106047 w 1012271"/>
              <a:gd name="connsiteY43" fmla="*/ 679910 h 1510947"/>
              <a:gd name="connsiteX44" fmla="*/ 128149 w 1012271"/>
              <a:gd name="connsiteY44" fmla="*/ 663602 h 1510947"/>
              <a:gd name="connsiteX45" fmla="*/ 137622 w 1012271"/>
              <a:gd name="connsiteY45" fmla="*/ 637806 h 1510947"/>
              <a:gd name="connsiteX46" fmla="*/ 151281 w 1012271"/>
              <a:gd name="connsiteY46" fmla="*/ 450902 h 1510947"/>
              <a:gd name="connsiteX47" fmla="*/ 202767 w 1012271"/>
              <a:gd name="connsiteY47" fmla="*/ 267157 h 1510947"/>
              <a:gd name="connsiteX48" fmla="*/ 278001 w 1012271"/>
              <a:gd name="connsiteY48" fmla="*/ 144543 h 1510947"/>
              <a:gd name="connsiteX49" fmla="*/ 402378 w 1012271"/>
              <a:gd name="connsiteY49" fmla="*/ 42587 h 1510947"/>
              <a:gd name="connsiteX50" fmla="*/ 581519 w 1012271"/>
              <a:gd name="connsiteY50" fmla="*/ 0 h 1510947"/>
              <a:gd name="connsiteX0" fmla="*/ 931156 w 1361908"/>
              <a:gd name="connsiteY0" fmla="*/ 0 h 1510947"/>
              <a:gd name="connsiteX1" fmla="*/ 1076140 w 1361908"/>
              <a:gd name="connsiteY1" fmla="*/ 34643 h 1510947"/>
              <a:gd name="connsiteX2" fmla="*/ 1137449 w 1361908"/>
              <a:gd name="connsiteY2" fmla="*/ 126058 h 1510947"/>
              <a:gd name="connsiteX3" fmla="*/ 1112452 w 1361908"/>
              <a:gd name="connsiteY3" fmla="*/ 179760 h 1510947"/>
              <a:gd name="connsiteX4" fmla="*/ 1057458 w 1361908"/>
              <a:gd name="connsiteY4" fmla="*/ 201873 h 1510947"/>
              <a:gd name="connsiteX5" fmla="*/ 1029040 w 1361908"/>
              <a:gd name="connsiteY5" fmla="*/ 195555 h 1510947"/>
              <a:gd name="connsiteX6" fmla="*/ 1006937 w 1361908"/>
              <a:gd name="connsiteY6" fmla="*/ 176601 h 1510947"/>
              <a:gd name="connsiteX7" fmla="*/ 933787 w 1361908"/>
              <a:gd name="connsiteY7" fmla="*/ 112895 h 1510947"/>
              <a:gd name="connsiteX8" fmla="*/ 838535 w 1361908"/>
              <a:gd name="connsiteY8" fmla="*/ 83938 h 1510947"/>
              <a:gd name="connsiteX9" fmla="*/ 751177 w 1361908"/>
              <a:gd name="connsiteY9" fmla="*/ 113422 h 1510947"/>
              <a:gd name="connsiteX10" fmla="*/ 689078 w 1361908"/>
              <a:gd name="connsiteY10" fmla="*/ 199767 h 1510947"/>
              <a:gd name="connsiteX11" fmla="*/ 651714 w 1361908"/>
              <a:gd name="connsiteY11" fmla="*/ 374561 h 1510947"/>
              <a:gd name="connsiteX12" fmla="*/ 642768 w 1361908"/>
              <a:gd name="connsiteY12" fmla="*/ 555673 h 1510947"/>
              <a:gd name="connsiteX13" fmla="*/ 642768 w 1361908"/>
              <a:gd name="connsiteY13" fmla="*/ 616746 h 1510947"/>
              <a:gd name="connsiteX14" fmla="*/ 647241 w 1361908"/>
              <a:gd name="connsiteY14" fmla="*/ 667552 h 1510947"/>
              <a:gd name="connsiteX15" fmla="*/ 678553 w 1361908"/>
              <a:gd name="connsiteY15" fmla="*/ 675713 h 1510947"/>
              <a:gd name="connsiteX16" fmla="*/ 1359851 w 1361908"/>
              <a:gd name="connsiteY16" fmla="*/ 675712 h 1510947"/>
              <a:gd name="connsiteX17" fmla="*/ 1322225 w 1361908"/>
              <a:gd name="connsiteY17" fmla="*/ 743559 h 1510947"/>
              <a:gd name="connsiteX18" fmla="*/ 1283204 w 1361908"/>
              <a:gd name="connsiteY18" fmla="*/ 760686 h 1510947"/>
              <a:gd name="connsiteX19" fmla="*/ 678553 w 1361908"/>
              <a:gd name="connsiteY19" fmla="*/ 763861 h 1510947"/>
              <a:gd name="connsiteX20" fmla="*/ 647241 w 1361908"/>
              <a:gd name="connsiteY20" fmla="*/ 773062 h 1510947"/>
              <a:gd name="connsiteX21" fmla="*/ 642768 w 1361908"/>
              <a:gd name="connsiteY21" fmla="*/ 824853 h 1510947"/>
              <a:gd name="connsiteX22" fmla="*/ 642768 w 1361908"/>
              <a:gd name="connsiteY22" fmla="*/ 1268634 h 1510947"/>
              <a:gd name="connsiteX23" fmla="*/ 654345 w 1361908"/>
              <a:gd name="connsiteY23" fmla="*/ 1414545 h 1510947"/>
              <a:gd name="connsiteX24" fmla="*/ 722759 w 1361908"/>
              <a:gd name="connsiteY24" fmla="*/ 1451615 h 1510947"/>
              <a:gd name="connsiteX25" fmla="*/ 798540 w 1361908"/>
              <a:gd name="connsiteY25" fmla="*/ 1457949 h 1510947"/>
              <a:gd name="connsiteX26" fmla="*/ 807486 w 1361908"/>
              <a:gd name="connsiteY26" fmla="*/ 1486038 h 1510947"/>
              <a:gd name="connsiteX27" fmla="*/ 794330 w 1361908"/>
              <a:gd name="connsiteY27" fmla="*/ 1510947 h 1510947"/>
              <a:gd name="connsiteX28" fmla="*/ 671731 w 1361908"/>
              <a:gd name="connsiteY28" fmla="*/ 1506529 h 1510947"/>
              <a:gd name="connsiteX29" fmla="*/ 565013 w 1361908"/>
              <a:gd name="connsiteY29" fmla="*/ 1505290 h 1510947"/>
              <a:gd name="connsiteX30" fmla="*/ 459350 w 1361908"/>
              <a:gd name="connsiteY30" fmla="*/ 1506529 h 1510947"/>
              <a:gd name="connsiteX31" fmla="*/ 363063 w 1361908"/>
              <a:gd name="connsiteY31" fmla="*/ 1510947 h 1510947"/>
              <a:gd name="connsiteX32" fmla="*/ 349906 w 1361908"/>
              <a:gd name="connsiteY32" fmla="*/ 1486038 h 1510947"/>
              <a:gd name="connsiteX33" fmla="*/ 358852 w 1361908"/>
              <a:gd name="connsiteY33" fmla="*/ 1457949 h 1510947"/>
              <a:gd name="connsiteX34" fmla="*/ 407268 w 1361908"/>
              <a:gd name="connsiteY34" fmla="*/ 1451615 h 1510947"/>
              <a:gd name="connsiteX35" fmla="*/ 476471 w 1361908"/>
              <a:gd name="connsiteY35" fmla="*/ 1412968 h 1510947"/>
              <a:gd name="connsiteX36" fmla="*/ 487259 w 1361908"/>
              <a:gd name="connsiteY36" fmla="*/ 1268634 h 1510947"/>
              <a:gd name="connsiteX37" fmla="*/ 487259 w 1361908"/>
              <a:gd name="connsiteY37" fmla="*/ 824853 h 1510947"/>
              <a:gd name="connsiteX38" fmla="*/ 481996 w 1361908"/>
              <a:gd name="connsiteY38" fmla="*/ 773062 h 1510947"/>
              <a:gd name="connsiteX39" fmla="*/ 445159 w 1361908"/>
              <a:gd name="connsiteY39" fmla="*/ 763861 h 1510947"/>
              <a:gd name="connsiteX40" fmla="*/ 371483 w 1361908"/>
              <a:gd name="connsiteY40" fmla="*/ 763861 h 1510947"/>
              <a:gd name="connsiteX41" fmla="*/ 360431 w 1361908"/>
              <a:gd name="connsiteY41" fmla="*/ 745497 h 1510947"/>
              <a:gd name="connsiteX42" fmla="*/ 43 w 1361908"/>
              <a:gd name="connsiteY42" fmla="*/ 723984 h 1510947"/>
              <a:gd name="connsiteX43" fmla="*/ 455684 w 1361908"/>
              <a:gd name="connsiteY43" fmla="*/ 679910 h 1510947"/>
              <a:gd name="connsiteX44" fmla="*/ 477786 w 1361908"/>
              <a:gd name="connsiteY44" fmla="*/ 663602 h 1510947"/>
              <a:gd name="connsiteX45" fmla="*/ 487259 w 1361908"/>
              <a:gd name="connsiteY45" fmla="*/ 637806 h 1510947"/>
              <a:gd name="connsiteX46" fmla="*/ 500918 w 1361908"/>
              <a:gd name="connsiteY46" fmla="*/ 450902 h 1510947"/>
              <a:gd name="connsiteX47" fmla="*/ 552404 w 1361908"/>
              <a:gd name="connsiteY47" fmla="*/ 267157 h 1510947"/>
              <a:gd name="connsiteX48" fmla="*/ 627638 w 1361908"/>
              <a:gd name="connsiteY48" fmla="*/ 144543 h 1510947"/>
              <a:gd name="connsiteX49" fmla="*/ 752015 w 1361908"/>
              <a:gd name="connsiteY49" fmla="*/ 42587 h 1510947"/>
              <a:gd name="connsiteX50" fmla="*/ 931156 w 1361908"/>
              <a:gd name="connsiteY50" fmla="*/ 0 h 1510947"/>
              <a:gd name="connsiteX0" fmla="*/ 932080 w 1362832"/>
              <a:gd name="connsiteY0" fmla="*/ 0 h 1510947"/>
              <a:gd name="connsiteX1" fmla="*/ 1077064 w 1362832"/>
              <a:gd name="connsiteY1" fmla="*/ 34643 h 1510947"/>
              <a:gd name="connsiteX2" fmla="*/ 1138373 w 1362832"/>
              <a:gd name="connsiteY2" fmla="*/ 126058 h 1510947"/>
              <a:gd name="connsiteX3" fmla="*/ 1113376 w 1362832"/>
              <a:gd name="connsiteY3" fmla="*/ 179760 h 1510947"/>
              <a:gd name="connsiteX4" fmla="*/ 1058382 w 1362832"/>
              <a:gd name="connsiteY4" fmla="*/ 201873 h 1510947"/>
              <a:gd name="connsiteX5" fmla="*/ 1029964 w 1362832"/>
              <a:gd name="connsiteY5" fmla="*/ 195555 h 1510947"/>
              <a:gd name="connsiteX6" fmla="*/ 1007861 w 1362832"/>
              <a:gd name="connsiteY6" fmla="*/ 176601 h 1510947"/>
              <a:gd name="connsiteX7" fmla="*/ 934711 w 1362832"/>
              <a:gd name="connsiteY7" fmla="*/ 112895 h 1510947"/>
              <a:gd name="connsiteX8" fmla="*/ 839459 w 1362832"/>
              <a:gd name="connsiteY8" fmla="*/ 83938 h 1510947"/>
              <a:gd name="connsiteX9" fmla="*/ 752101 w 1362832"/>
              <a:gd name="connsiteY9" fmla="*/ 113422 h 1510947"/>
              <a:gd name="connsiteX10" fmla="*/ 690002 w 1362832"/>
              <a:gd name="connsiteY10" fmla="*/ 199767 h 1510947"/>
              <a:gd name="connsiteX11" fmla="*/ 652638 w 1362832"/>
              <a:gd name="connsiteY11" fmla="*/ 374561 h 1510947"/>
              <a:gd name="connsiteX12" fmla="*/ 643692 w 1362832"/>
              <a:gd name="connsiteY12" fmla="*/ 555673 h 1510947"/>
              <a:gd name="connsiteX13" fmla="*/ 643692 w 1362832"/>
              <a:gd name="connsiteY13" fmla="*/ 616746 h 1510947"/>
              <a:gd name="connsiteX14" fmla="*/ 648165 w 1362832"/>
              <a:gd name="connsiteY14" fmla="*/ 667552 h 1510947"/>
              <a:gd name="connsiteX15" fmla="*/ 679477 w 1362832"/>
              <a:gd name="connsiteY15" fmla="*/ 675713 h 1510947"/>
              <a:gd name="connsiteX16" fmla="*/ 1360775 w 1362832"/>
              <a:gd name="connsiteY16" fmla="*/ 675712 h 1510947"/>
              <a:gd name="connsiteX17" fmla="*/ 1323149 w 1362832"/>
              <a:gd name="connsiteY17" fmla="*/ 743559 h 1510947"/>
              <a:gd name="connsiteX18" fmla="*/ 1284128 w 1362832"/>
              <a:gd name="connsiteY18" fmla="*/ 760686 h 1510947"/>
              <a:gd name="connsiteX19" fmla="*/ 679477 w 1362832"/>
              <a:gd name="connsiteY19" fmla="*/ 763861 h 1510947"/>
              <a:gd name="connsiteX20" fmla="*/ 648165 w 1362832"/>
              <a:gd name="connsiteY20" fmla="*/ 773062 h 1510947"/>
              <a:gd name="connsiteX21" fmla="*/ 643692 w 1362832"/>
              <a:gd name="connsiteY21" fmla="*/ 824853 h 1510947"/>
              <a:gd name="connsiteX22" fmla="*/ 643692 w 1362832"/>
              <a:gd name="connsiteY22" fmla="*/ 1268634 h 1510947"/>
              <a:gd name="connsiteX23" fmla="*/ 655269 w 1362832"/>
              <a:gd name="connsiteY23" fmla="*/ 1414545 h 1510947"/>
              <a:gd name="connsiteX24" fmla="*/ 723683 w 1362832"/>
              <a:gd name="connsiteY24" fmla="*/ 1451615 h 1510947"/>
              <a:gd name="connsiteX25" fmla="*/ 799464 w 1362832"/>
              <a:gd name="connsiteY25" fmla="*/ 1457949 h 1510947"/>
              <a:gd name="connsiteX26" fmla="*/ 808410 w 1362832"/>
              <a:gd name="connsiteY26" fmla="*/ 1486038 h 1510947"/>
              <a:gd name="connsiteX27" fmla="*/ 795254 w 1362832"/>
              <a:gd name="connsiteY27" fmla="*/ 1510947 h 1510947"/>
              <a:gd name="connsiteX28" fmla="*/ 672655 w 1362832"/>
              <a:gd name="connsiteY28" fmla="*/ 1506529 h 1510947"/>
              <a:gd name="connsiteX29" fmla="*/ 565937 w 1362832"/>
              <a:gd name="connsiteY29" fmla="*/ 1505290 h 1510947"/>
              <a:gd name="connsiteX30" fmla="*/ 460274 w 1362832"/>
              <a:gd name="connsiteY30" fmla="*/ 1506529 h 1510947"/>
              <a:gd name="connsiteX31" fmla="*/ 363987 w 1362832"/>
              <a:gd name="connsiteY31" fmla="*/ 1510947 h 1510947"/>
              <a:gd name="connsiteX32" fmla="*/ 350830 w 1362832"/>
              <a:gd name="connsiteY32" fmla="*/ 1486038 h 1510947"/>
              <a:gd name="connsiteX33" fmla="*/ 359776 w 1362832"/>
              <a:gd name="connsiteY33" fmla="*/ 1457949 h 1510947"/>
              <a:gd name="connsiteX34" fmla="*/ 408192 w 1362832"/>
              <a:gd name="connsiteY34" fmla="*/ 1451615 h 1510947"/>
              <a:gd name="connsiteX35" fmla="*/ 477395 w 1362832"/>
              <a:gd name="connsiteY35" fmla="*/ 1412968 h 1510947"/>
              <a:gd name="connsiteX36" fmla="*/ 488183 w 1362832"/>
              <a:gd name="connsiteY36" fmla="*/ 1268634 h 1510947"/>
              <a:gd name="connsiteX37" fmla="*/ 488183 w 1362832"/>
              <a:gd name="connsiteY37" fmla="*/ 824853 h 1510947"/>
              <a:gd name="connsiteX38" fmla="*/ 482920 w 1362832"/>
              <a:gd name="connsiteY38" fmla="*/ 773062 h 1510947"/>
              <a:gd name="connsiteX39" fmla="*/ 446083 w 1362832"/>
              <a:gd name="connsiteY39" fmla="*/ 763861 h 1510947"/>
              <a:gd name="connsiteX40" fmla="*/ 372407 w 1362832"/>
              <a:gd name="connsiteY40" fmla="*/ 763861 h 1510947"/>
              <a:gd name="connsiteX41" fmla="*/ 66080 w 1362832"/>
              <a:gd name="connsiteY41" fmla="*/ 758197 h 1510947"/>
              <a:gd name="connsiteX42" fmla="*/ 967 w 1362832"/>
              <a:gd name="connsiteY42" fmla="*/ 723984 h 1510947"/>
              <a:gd name="connsiteX43" fmla="*/ 456608 w 1362832"/>
              <a:gd name="connsiteY43" fmla="*/ 679910 h 1510947"/>
              <a:gd name="connsiteX44" fmla="*/ 478710 w 1362832"/>
              <a:gd name="connsiteY44" fmla="*/ 663602 h 1510947"/>
              <a:gd name="connsiteX45" fmla="*/ 488183 w 1362832"/>
              <a:gd name="connsiteY45" fmla="*/ 637806 h 1510947"/>
              <a:gd name="connsiteX46" fmla="*/ 501842 w 1362832"/>
              <a:gd name="connsiteY46" fmla="*/ 450902 h 1510947"/>
              <a:gd name="connsiteX47" fmla="*/ 553328 w 1362832"/>
              <a:gd name="connsiteY47" fmla="*/ 267157 h 1510947"/>
              <a:gd name="connsiteX48" fmla="*/ 628562 w 1362832"/>
              <a:gd name="connsiteY48" fmla="*/ 144543 h 1510947"/>
              <a:gd name="connsiteX49" fmla="*/ 752939 w 1362832"/>
              <a:gd name="connsiteY49" fmla="*/ 42587 h 1510947"/>
              <a:gd name="connsiteX50" fmla="*/ 932080 w 1362832"/>
              <a:gd name="connsiteY50" fmla="*/ 0 h 1510947"/>
              <a:gd name="connsiteX0" fmla="*/ 932080 w 1362832"/>
              <a:gd name="connsiteY0" fmla="*/ 0 h 1510947"/>
              <a:gd name="connsiteX1" fmla="*/ 1077064 w 1362832"/>
              <a:gd name="connsiteY1" fmla="*/ 34643 h 1510947"/>
              <a:gd name="connsiteX2" fmla="*/ 1138373 w 1362832"/>
              <a:gd name="connsiteY2" fmla="*/ 126058 h 1510947"/>
              <a:gd name="connsiteX3" fmla="*/ 1113376 w 1362832"/>
              <a:gd name="connsiteY3" fmla="*/ 179760 h 1510947"/>
              <a:gd name="connsiteX4" fmla="*/ 1058382 w 1362832"/>
              <a:gd name="connsiteY4" fmla="*/ 201873 h 1510947"/>
              <a:gd name="connsiteX5" fmla="*/ 1029964 w 1362832"/>
              <a:gd name="connsiteY5" fmla="*/ 195555 h 1510947"/>
              <a:gd name="connsiteX6" fmla="*/ 1007861 w 1362832"/>
              <a:gd name="connsiteY6" fmla="*/ 176601 h 1510947"/>
              <a:gd name="connsiteX7" fmla="*/ 934711 w 1362832"/>
              <a:gd name="connsiteY7" fmla="*/ 112895 h 1510947"/>
              <a:gd name="connsiteX8" fmla="*/ 839459 w 1362832"/>
              <a:gd name="connsiteY8" fmla="*/ 83938 h 1510947"/>
              <a:gd name="connsiteX9" fmla="*/ 752101 w 1362832"/>
              <a:gd name="connsiteY9" fmla="*/ 113422 h 1510947"/>
              <a:gd name="connsiteX10" fmla="*/ 690002 w 1362832"/>
              <a:gd name="connsiteY10" fmla="*/ 199767 h 1510947"/>
              <a:gd name="connsiteX11" fmla="*/ 652638 w 1362832"/>
              <a:gd name="connsiteY11" fmla="*/ 374561 h 1510947"/>
              <a:gd name="connsiteX12" fmla="*/ 643692 w 1362832"/>
              <a:gd name="connsiteY12" fmla="*/ 555673 h 1510947"/>
              <a:gd name="connsiteX13" fmla="*/ 643692 w 1362832"/>
              <a:gd name="connsiteY13" fmla="*/ 616746 h 1510947"/>
              <a:gd name="connsiteX14" fmla="*/ 648165 w 1362832"/>
              <a:gd name="connsiteY14" fmla="*/ 667552 h 1510947"/>
              <a:gd name="connsiteX15" fmla="*/ 679477 w 1362832"/>
              <a:gd name="connsiteY15" fmla="*/ 675713 h 1510947"/>
              <a:gd name="connsiteX16" fmla="*/ 1360775 w 1362832"/>
              <a:gd name="connsiteY16" fmla="*/ 675712 h 1510947"/>
              <a:gd name="connsiteX17" fmla="*/ 1323149 w 1362832"/>
              <a:gd name="connsiteY17" fmla="*/ 743559 h 1510947"/>
              <a:gd name="connsiteX18" fmla="*/ 1284128 w 1362832"/>
              <a:gd name="connsiteY18" fmla="*/ 760686 h 1510947"/>
              <a:gd name="connsiteX19" fmla="*/ 679477 w 1362832"/>
              <a:gd name="connsiteY19" fmla="*/ 763861 h 1510947"/>
              <a:gd name="connsiteX20" fmla="*/ 648165 w 1362832"/>
              <a:gd name="connsiteY20" fmla="*/ 773062 h 1510947"/>
              <a:gd name="connsiteX21" fmla="*/ 643692 w 1362832"/>
              <a:gd name="connsiteY21" fmla="*/ 824853 h 1510947"/>
              <a:gd name="connsiteX22" fmla="*/ 643692 w 1362832"/>
              <a:gd name="connsiteY22" fmla="*/ 1268634 h 1510947"/>
              <a:gd name="connsiteX23" fmla="*/ 655269 w 1362832"/>
              <a:gd name="connsiteY23" fmla="*/ 1414545 h 1510947"/>
              <a:gd name="connsiteX24" fmla="*/ 723683 w 1362832"/>
              <a:gd name="connsiteY24" fmla="*/ 1451615 h 1510947"/>
              <a:gd name="connsiteX25" fmla="*/ 799464 w 1362832"/>
              <a:gd name="connsiteY25" fmla="*/ 1457949 h 1510947"/>
              <a:gd name="connsiteX26" fmla="*/ 808410 w 1362832"/>
              <a:gd name="connsiteY26" fmla="*/ 1486038 h 1510947"/>
              <a:gd name="connsiteX27" fmla="*/ 795254 w 1362832"/>
              <a:gd name="connsiteY27" fmla="*/ 1510947 h 1510947"/>
              <a:gd name="connsiteX28" fmla="*/ 672655 w 1362832"/>
              <a:gd name="connsiteY28" fmla="*/ 1506529 h 1510947"/>
              <a:gd name="connsiteX29" fmla="*/ 565937 w 1362832"/>
              <a:gd name="connsiteY29" fmla="*/ 1505290 h 1510947"/>
              <a:gd name="connsiteX30" fmla="*/ 460274 w 1362832"/>
              <a:gd name="connsiteY30" fmla="*/ 1506529 h 1510947"/>
              <a:gd name="connsiteX31" fmla="*/ 363987 w 1362832"/>
              <a:gd name="connsiteY31" fmla="*/ 1510947 h 1510947"/>
              <a:gd name="connsiteX32" fmla="*/ 350830 w 1362832"/>
              <a:gd name="connsiteY32" fmla="*/ 1486038 h 1510947"/>
              <a:gd name="connsiteX33" fmla="*/ 359776 w 1362832"/>
              <a:gd name="connsiteY33" fmla="*/ 1457949 h 1510947"/>
              <a:gd name="connsiteX34" fmla="*/ 408192 w 1362832"/>
              <a:gd name="connsiteY34" fmla="*/ 1451615 h 1510947"/>
              <a:gd name="connsiteX35" fmla="*/ 477395 w 1362832"/>
              <a:gd name="connsiteY35" fmla="*/ 1412968 h 1510947"/>
              <a:gd name="connsiteX36" fmla="*/ 488183 w 1362832"/>
              <a:gd name="connsiteY36" fmla="*/ 1268634 h 1510947"/>
              <a:gd name="connsiteX37" fmla="*/ 488183 w 1362832"/>
              <a:gd name="connsiteY37" fmla="*/ 824853 h 1510947"/>
              <a:gd name="connsiteX38" fmla="*/ 482920 w 1362832"/>
              <a:gd name="connsiteY38" fmla="*/ 773062 h 1510947"/>
              <a:gd name="connsiteX39" fmla="*/ 446083 w 1362832"/>
              <a:gd name="connsiteY39" fmla="*/ 763861 h 1510947"/>
              <a:gd name="connsiteX40" fmla="*/ 372407 w 1362832"/>
              <a:gd name="connsiteY40" fmla="*/ 763861 h 1510947"/>
              <a:gd name="connsiteX41" fmla="*/ 66080 w 1362832"/>
              <a:gd name="connsiteY41" fmla="*/ 758197 h 1510947"/>
              <a:gd name="connsiteX42" fmla="*/ 967 w 1362832"/>
              <a:gd name="connsiteY42" fmla="*/ 723984 h 1510947"/>
              <a:gd name="connsiteX43" fmla="*/ 322224 w 1362832"/>
              <a:gd name="connsiteY43" fmla="*/ 679910 h 1510947"/>
              <a:gd name="connsiteX44" fmla="*/ 478710 w 1362832"/>
              <a:gd name="connsiteY44" fmla="*/ 663602 h 1510947"/>
              <a:gd name="connsiteX45" fmla="*/ 488183 w 1362832"/>
              <a:gd name="connsiteY45" fmla="*/ 637806 h 1510947"/>
              <a:gd name="connsiteX46" fmla="*/ 501842 w 1362832"/>
              <a:gd name="connsiteY46" fmla="*/ 450902 h 1510947"/>
              <a:gd name="connsiteX47" fmla="*/ 553328 w 1362832"/>
              <a:gd name="connsiteY47" fmla="*/ 267157 h 1510947"/>
              <a:gd name="connsiteX48" fmla="*/ 628562 w 1362832"/>
              <a:gd name="connsiteY48" fmla="*/ 144543 h 1510947"/>
              <a:gd name="connsiteX49" fmla="*/ 752939 w 1362832"/>
              <a:gd name="connsiteY49" fmla="*/ 42587 h 1510947"/>
              <a:gd name="connsiteX50" fmla="*/ 932080 w 1362832"/>
              <a:gd name="connsiteY50" fmla="*/ 0 h 1510947"/>
              <a:gd name="connsiteX0" fmla="*/ 1035173 w 1465925"/>
              <a:gd name="connsiteY0" fmla="*/ 0 h 1510947"/>
              <a:gd name="connsiteX1" fmla="*/ 1180157 w 1465925"/>
              <a:gd name="connsiteY1" fmla="*/ 34643 h 1510947"/>
              <a:gd name="connsiteX2" fmla="*/ 1241466 w 1465925"/>
              <a:gd name="connsiteY2" fmla="*/ 126058 h 1510947"/>
              <a:gd name="connsiteX3" fmla="*/ 1216469 w 1465925"/>
              <a:gd name="connsiteY3" fmla="*/ 179760 h 1510947"/>
              <a:gd name="connsiteX4" fmla="*/ 1161475 w 1465925"/>
              <a:gd name="connsiteY4" fmla="*/ 201873 h 1510947"/>
              <a:gd name="connsiteX5" fmla="*/ 1133057 w 1465925"/>
              <a:gd name="connsiteY5" fmla="*/ 195555 h 1510947"/>
              <a:gd name="connsiteX6" fmla="*/ 1110954 w 1465925"/>
              <a:gd name="connsiteY6" fmla="*/ 176601 h 1510947"/>
              <a:gd name="connsiteX7" fmla="*/ 1037804 w 1465925"/>
              <a:gd name="connsiteY7" fmla="*/ 112895 h 1510947"/>
              <a:gd name="connsiteX8" fmla="*/ 942552 w 1465925"/>
              <a:gd name="connsiteY8" fmla="*/ 83938 h 1510947"/>
              <a:gd name="connsiteX9" fmla="*/ 855194 w 1465925"/>
              <a:gd name="connsiteY9" fmla="*/ 113422 h 1510947"/>
              <a:gd name="connsiteX10" fmla="*/ 793095 w 1465925"/>
              <a:gd name="connsiteY10" fmla="*/ 199767 h 1510947"/>
              <a:gd name="connsiteX11" fmla="*/ 755731 w 1465925"/>
              <a:gd name="connsiteY11" fmla="*/ 374561 h 1510947"/>
              <a:gd name="connsiteX12" fmla="*/ 746785 w 1465925"/>
              <a:gd name="connsiteY12" fmla="*/ 555673 h 1510947"/>
              <a:gd name="connsiteX13" fmla="*/ 746785 w 1465925"/>
              <a:gd name="connsiteY13" fmla="*/ 616746 h 1510947"/>
              <a:gd name="connsiteX14" fmla="*/ 751258 w 1465925"/>
              <a:gd name="connsiteY14" fmla="*/ 667552 h 1510947"/>
              <a:gd name="connsiteX15" fmla="*/ 782570 w 1465925"/>
              <a:gd name="connsiteY15" fmla="*/ 675713 h 1510947"/>
              <a:gd name="connsiteX16" fmla="*/ 1463868 w 1465925"/>
              <a:gd name="connsiteY16" fmla="*/ 675712 h 1510947"/>
              <a:gd name="connsiteX17" fmla="*/ 1426242 w 1465925"/>
              <a:gd name="connsiteY17" fmla="*/ 743559 h 1510947"/>
              <a:gd name="connsiteX18" fmla="*/ 1387221 w 1465925"/>
              <a:gd name="connsiteY18" fmla="*/ 760686 h 1510947"/>
              <a:gd name="connsiteX19" fmla="*/ 782570 w 1465925"/>
              <a:gd name="connsiteY19" fmla="*/ 763861 h 1510947"/>
              <a:gd name="connsiteX20" fmla="*/ 751258 w 1465925"/>
              <a:gd name="connsiteY20" fmla="*/ 773062 h 1510947"/>
              <a:gd name="connsiteX21" fmla="*/ 746785 w 1465925"/>
              <a:gd name="connsiteY21" fmla="*/ 824853 h 1510947"/>
              <a:gd name="connsiteX22" fmla="*/ 746785 w 1465925"/>
              <a:gd name="connsiteY22" fmla="*/ 1268634 h 1510947"/>
              <a:gd name="connsiteX23" fmla="*/ 758362 w 1465925"/>
              <a:gd name="connsiteY23" fmla="*/ 1414545 h 1510947"/>
              <a:gd name="connsiteX24" fmla="*/ 826776 w 1465925"/>
              <a:gd name="connsiteY24" fmla="*/ 1451615 h 1510947"/>
              <a:gd name="connsiteX25" fmla="*/ 902557 w 1465925"/>
              <a:gd name="connsiteY25" fmla="*/ 1457949 h 1510947"/>
              <a:gd name="connsiteX26" fmla="*/ 911503 w 1465925"/>
              <a:gd name="connsiteY26" fmla="*/ 1486038 h 1510947"/>
              <a:gd name="connsiteX27" fmla="*/ 898347 w 1465925"/>
              <a:gd name="connsiteY27" fmla="*/ 1510947 h 1510947"/>
              <a:gd name="connsiteX28" fmla="*/ 775748 w 1465925"/>
              <a:gd name="connsiteY28" fmla="*/ 1506529 h 1510947"/>
              <a:gd name="connsiteX29" fmla="*/ 669030 w 1465925"/>
              <a:gd name="connsiteY29" fmla="*/ 1505290 h 1510947"/>
              <a:gd name="connsiteX30" fmla="*/ 563367 w 1465925"/>
              <a:gd name="connsiteY30" fmla="*/ 1506529 h 1510947"/>
              <a:gd name="connsiteX31" fmla="*/ 467080 w 1465925"/>
              <a:gd name="connsiteY31" fmla="*/ 1510947 h 1510947"/>
              <a:gd name="connsiteX32" fmla="*/ 453923 w 1465925"/>
              <a:gd name="connsiteY32" fmla="*/ 1486038 h 1510947"/>
              <a:gd name="connsiteX33" fmla="*/ 462869 w 1465925"/>
              <a:gd name="connsiteY33" fmla="*/ 1457949 h 1510947"/>
              <a:gd name="connsiteX34" fmla="*/ 511285 w 1465925"/>
              <a:gd name="connsiteY34" fmla="*/ 1451615 h 1510947"/>
              <a:gd name="connsiteX35" fmla="*/ 580488 w 1465925"/>
              <a:gd name="connsiteY35" fmla="*/ 1412968 h 1510947"/>
              <a:gd name="connsiteX36" fmla="*/ 591276 w 1465925"/>
              <a:gd name="connsiteY36" fmla="*/ 1268634 h 1510947"/>
              <a:gd name="connsiteX37" fmla="*/ 591276 w 1465925"/>
              <a:gd name="connsiteY37" fmla="*/ 824853 h 1510947"/>
              <a:gd name="connsiteX38" fmla="*/ 586013 w 1465925"/>
              <a:gd name="connsiteY38" fmla="*/ 773062 h 1510947"/>
              <a:gd name="connsiteX39" fmla="*/ 549176 w 1465925"/>
              <a:gd name="connsiteY39" fmla="*/ 763861 h 1510947"/>
              <a:gd name="connsiteX40" fmla="*/ 475500 w 1465925"/>
              <a:gd name="connsiteY40" fmla="*/ 763861 h 1510947"/>
              <a:gd name="connsiteX41" fmla="*/ 169173 w 1465925"/>
              <a:gd name="connsiteY41" fmla="*/ 758197 h 1510947"/>
              <a:gd name="connsiteX42" fmla="*/ 136 w 1465925"/>
              <a:gd name="connsiteY42" fmla="*/ 715613 h 1510947"/>
              <a:gd name="connsiteX43" fmla="*/ 425317 w 1465925"/>
              <a:gd name="connsiteY43" fmla="*/ 679910 h 1510947"/>
              <a:gd name="connsiteX44" fmla="*/ 581803 w 1465925"/>
              <a:gd name="connsiteY44" fmla="*/ 663602 h 1510947"/>
              <a:gd name="connsiteX45" fmla="*/ 591276 w 1465925"/>
              <a:gd name="connsiteY45" fmla="*/ 637806 h 1510947"/>
              <a:gd name="connsiteX46" fmla="*/ 604935 w 1465925"/>
              <a:gd name="connsiteY46" fmla="*/ 450902 h 1510947"/>
              <a:gd name="connsiteX47" fmla="*/ 656421 w 1465925"/>
              <a:gd name="connsiteY47" fmla="*/ 267157 h 1510947"/>
              <a:gd name="connsiteX48" fmla="*/ 731655 w 1465925"/>
              <a:gd name="connsiteY48" fmla="*/ 144543 h 1510947"/>
              <a:gd name="connsiteX49" fmla="*/ 856032 w 1465925"/>
              <a:gd name="connsiteY49" fmla="*/ 42587 h 1510947"/>
              <a:gd name="connsiteX50" fmla="*/ 1035173 w 1465925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67552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2355 w 1466477"/>
              <a:gd name="connsiteY44" fmla="*/ 663602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67552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2355 w 1466477"/>
              <a:gd name="connsiteY44" fmla="*/ 663602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67552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1683 w 1466477"/>
              <a:gd name="connsiteY44" fmla="*/ 660463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67552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1683 w 1466477"/>
              <a:gd name="connsiteY44" fmla="*/ 660463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64413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1683 w 1466477"/>
              <a:gd name="connsiteY44" fmla="*/ 660463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35725 w 1466477"/>
              <a:gd name="connsiteY0" fmla="*/ 0 h 1510947"/>
              <a:gd name="connsiteX1" fmla="*/ 1180709 w 1466477"/>
              <a:gd name="connsiteY1" fmla="*/ 34643 h 1510947"/>
              <a:gd name="connsiteX2" fmla="*/ 1242018 w 1466477"/>
              <a:gd name="connsiteY2" fmla="*/ 126058 h 1510947"/>
              <a:gd name="connsiteX3" fmla="*/ 1217021 w 1466477"/>
              <a:gd name="connsiteY3" fmla="*/ 179760 h 1510947"/>
              <a:gd name="connsiteX4" fmla="*/ 1162027 w 1466477"/>
              <a:gd name="connsiteY4" fmla="*/ 201873 h 1510947"/>
              <a:gd name="connsiteX5" fmla="*/ 1133609 w 1466477"/>
              <a:gd name="connsiteY5" fmla="*/ 195555 h 1510947"/>
              <a:gd name="connsiteX6" fmla="*/ 1111506 w 1466477"/>
              <a:gd name="connsiteY6" fmla="*/ 176601 h 1510947"/>
              <a:gd name="connsiteX7" fmla="*/ 1038356 w 1466477"/>
              <a:gd name="connsiteY7" fmla="*/ 112895 h 1510947"/>
              <a:gd name="connsiteX8" fmla="*/ 943104 w 1466477"/>
              <a:gd name="connsiteY8" fmla="*/ 83938 h 1510947"/>
              <a:gd name="connsiteX9" fmla="*/ 855746 w 1466477"/>
              <a:gd name="connsiteY9" fmla="*/ 113422 h 1510947"/>
              <a:gd name="connsiteX10" fmla="*/ 793647 w 1466477"/>
              <a:gd name="connsiteY10" fmla="*/ 199767 h 1510947"/>
              <a:gd name="connsiteX11" fmla="*/ 756283 w 1466477"/>
              <a:gd name="connsiteY11" fmla="*/ 374561 h 1510947"/>
              <a:gd name="connsiteX12" fmla="*/ 747337 w 1466477"/>
              <a:gd name="connsiteY12" fmla="*/ 555673 h 1510947"/>
              <a:gd name="connsiteX13" fmla="*/ 747337 w 1466477"/>
              <a:gd name="connsiteY13" fmla="*/ 616746 h 1510947"/>
              <a:gd name="connsiteX14" fmla="*/ 751810 w 1466477"/>
              <a:gd name="connsiteY14" fmla="*/ 658135 h 1510947"/>
              <a:gd name="connsiteX15" fmla="*/ 783122 w 1466477"/>
              <a:gd name="connsiteY15" fmla="*/ 675713 h 1510947"/>
              <a:gd name="connsiteX16" fmla="*/ 1464420 w 1466477"/>
              <a:gd name="connsiteY16" fmla="*/ 675712 h 1510947"/>
              <a:gd name="connsiteX17" fmla="*/ 1426794 w 1466477"/>
              <a:gd name="connsiteY17" fmla="*/ 743559 h 1510947"/>
              <a:gd name="connsiteX18" fmla="*/ 1387773 w 1466477"/>
              <a:gd name="connsiteY18" fmla="*/ 760686 h 1510947"/>
              <a:gd name="connsiteX19" fmla="*/ 783122 w 1466477"/>
              <a:gd name="connsiteY19" fmla="*/ 763861 h 1510947"/>
              <a:gd name="connsiteX20" fmla="*/ 751810 w 1466477"/>
              <a:gd name="connsiteY20" fmla="*/ 773062 h 1510947"/>
              <a:gd name="connsiteX21" fmla="*/ 747337 w 1466477"/>
              <a:gd name="connsiteY21" fmla="*/ 824853 h 1510947"/>
              <a:gd name="connsiteX22" fmla="*/ 747337 w 1466477"/>
              <a:gd name="connsiteY22" fmla="*/ 1268634 h 1510947"/>
              <a:gd name="connsiteX23" fmla="*/ 758914 w 1466477"/>
              <a:gd name="connsiteY23" fmla="*/ 1414545 h 1510947"/>
              <a:gd name="connsiteX24" fmla="*/ 827328 w 1466477"/>
              <a:gd name="connsiteY24" fmla="*/ 1451615 h 1510947"/>
              <a:gd name="connsiteX25" fmla="*/ 903109 w 1466477"/>
              <a:gd name="connsiteY25" fmla="*/ 1457949 h 1510947"/>
              <a:gd name="connsiteX26" fmla="*/ 912055 w 1466477"/>
              <a:gd name="connsiteY26" fmla="*/ 1486038 h 1510947"/>
              <a:gd name="connsiteX27" fmla="*/ 898899 w 1466477"/>
              <a:gd name="connsiteY27" fmla="*/ 1510947 h 1510947"/>
              <a:gd name="connsiteX28" fmla="*/ 776300 w 1466477"/>
              <a:gd name="connsiteY28" fmla="*/ 1506529 h 1510947"/>
              <a:gd name="connsiteX29" fmla="*/ 669582 w 1466477"/>
              <a:gd name="connsiteY29" fmla="*/ 1505290 h 1510947"/>
              <a:gd name="connsiteX30" fmla="*/ 563919 w 1466477"/>
              <a:gd name="connsiteY30" fmla="*/ 1506529 h 1510947"/>
              <a:gd name="connsiteX31" fmla="*/ 467632 w 1466477"/>
              <a:gd name="connsiteY31" fmla="*/ 1510947 h 1510947"/>
              <a:gd name="connsiteX32" fmla="*/ 454475 w 1466477"/>
              <a:gd name="connsiteY32" fmla="*/ 1486038 h 1510947"/>
              <a:gd name="connsiteX33" fmla="*/ 463421 w 1466477"/>
              <a:gd name="connsiteY33" fmla="*/ 1457949 h 1510947"/>
              <a:gd name="connsiteX34" fmla="*/ 511837 w 1466477"/>
              <a:gd name="connsiteY34" fmla="*/ 1451615 h 1510947"/>
              <a:gd name="connsiteX35" fmla="*/ 581040 w 1466477"/>
              <a:gd name="connsiteY35" fmla="*/ 1412968 h 1510947"/>
              <a:gd name="connsiteX36" fmla="*/ 591828 w 1466477"/>
              <a:gd name="connsiteY36" fmla="*/ 1268634 h 1510947"/>
              <a:gd name="connsiteX37" fmla="*/ 591828 w 1466477"/>
              <a:gd name="connsiteY37" fmla="*/ 824853 h 1510947"/>
              <a:gd name="connsiteX38" fmla="*/ 586565 w 1466477"/>
              <a:gd name="connsiteY38" fmla="*/ 773062 h 1510947"/>
              <a:gd name="connsiteX39" fmla="*/ 549728 w 1466477"/>
              <a:gd name="connsiteY39" fmla="*/ 763861 h 1510947"/>
              <a:gd name="connsiteX40" fmla="*/ 476052 w 1466477"/>
              <a:gd name="connsiteY40" fmla="*/ 763861 h 1510947"/>
              <a:gd name="connsiteX41" fmla="*/ 89095 w 1466477"/>
              <a:gd name="connsiteY41" fmla="*/ 758197 h 1510947"/>
              <a:gd name="connsiteX42" fmla="*/ 688 w 1466477"/>
              <a:gd name="connsiteY42" fmla="*/ 715613 h 1510947"/>
              <a:gd name="connsiteX43" fmla="*/ 425869 w 1466477"/>
              <a:gd name="connsiteY43" fmla="*/ 679910 h 1510947"/>
              <a:gd name="connsiteX44" fmla="*/ 581683 w 1466477"/>
              <a:gd name="connsiteY44" fmla="*/ 660463 h 1510947"/>
              <a:gd name="connsiteX45" fmla="*/ 591828 w 1466477"/>
              <a:gd name="connsiteY45" fmla="*/ 637806 h 1510947"/>
              <a:gd name="connsiteX46" fmla="*/ 605487 w 1466477"/>
              <a:gd name="connsiteY46" fmla="*/ 450902 h 1510947"/>
              <a:gd name="connsiteX47" fmla="*/ 656973 w 1466477"/>
              <a:gd name="connsiteY47" fmla="*/ 267157 h 1510947"/>
              <a:gd name="connsiteX48" fmla="*/ 732207 w 1466477"/>
              <a:gd name="connsiteY48" fmla="*/ 144543 h 1510947"/>
              <a:gd name="connsiteX49" fmla="*/ 856584 w 1466477"/>
              <a:gd name="connsiteY49" fmla="*/ 42587 h 1510947"/>
              <a:gd name="connsiteX50" fmla="*/ 1035725 w 1466477"/>
              <a:gd name="connsiteY50" fmla="*/ 0 h 1510947"/>
              <a:gd name="connsiteX0" fmla="*/ 1040984 w 1471736"/>
              <a:gd name="connsiteY0" fmla="*/ 0 h 1510947"/>
              <a:gd name="connsiteX1" fmla="*/ 1185968 w 1471736"/>
              <a:gd name="connsiteY1" fmla="*/ 34643 h 1510947"/>
              <a:gd name="connsiteX2" fmla="*/ 1247277 w 1471736"/>
              <a:gd name="connsiteY2" fmla="*/ 126058 h 1510947"/>
              <a:gd name="connsiteX3" fmla="*/ 1222280 w 1471736"/>
              <a:gd name="connsiteY3" fmla="*/ 179760 h 1510947"/>
              <a:gd name="connsiteX4" fmla="*/ 1167286 w 1471736"/>
              <a:gd name="connsiteY4" fmla="*/ 201873 h 1510947"/>
              <a:gd name="connsiteX5" fmla="*/ 1138868 w 1471736"/>
              <a:gd name="connsiteY5" fmla="*/ 195555 h 1510947"/>
              <a:gd name="connsiteX6" fmla="*/ 1116765 w 1471736"/>
              <a:gd name="connsiteY6" fmla="*/ 176601 h 1510947"/>
              <a:gd name="connsiteX7" fmla="*/ 1043615 w 1471736"/>
              <a:gd name="connsiteY7" fmla="*/ 112895 h 1510947"/>
              <a:gd name="connsiteX8" fmla="*/ 948363 w 1471736"/>
              <a:gd name="connsiteY8" fmla="*/ 83938 h 1510947"/>
              <a:gd name="connsiteX9" fmla="*/ 861005 w 1471736"/>
              <a:gd name="connsiteY9" fmla="*/ 113422 h 1510947"/>
              <a:gd name="connsiteX10" fmla="*/ 798906 w 1471736"/>
              <a:gd name="connsiteY10" fmla="*/ 199767 h 1510947"/>
              <a:gd name="connsiteX11" fmla="*/ 761542 w 1471736"/>
              <a:gd name="connsiteY11" fmla="*/ 374561 h 1510947"/>
              <a:gd name="connsiteX12" fmla="*/ 752596 w 1471736"/>
              <a:gd name="connsiteY12" fmla="*/ 555673 h 1510947"/>
              <a:gd name="connsiteX13" fmla="*/ 752596 w 1471736"/>
              <a:gd name="connsiteY13" fmla="*/ 616746 h 1510947"/>
              <a:gd name="connsiteX14" fmla="*/ 757069 w 1471736"/>
              <a:gd name="connsiteY14" fmla="*/ 658135 h 1510947"/>
              <a:gd name="connsiteX15" fmla="*/ 788381 w 1471736"/>
              <a:gd name="connsiteY15" fmla="*/ 675713 h 1510947"/>
              <a:gd name="connsiteX16" fmla="*/ 1469679 w 1471736"/>
              <a:gd name="connsiteY16" fmla="*/ 675712 h 1510947"/>
              <a:gd name="connsiteX17" fmla="*/ 1432053 w 1471736"/>
              <a:gd name="connsiteY17" fmla="*/ 743559 h 1510947"/>
              <a:gd name="connsiteX18" fmla="*/ 1393032 w 1471736"/>
              <a:gd name="connsiteY18" fmla="*/ 760686 h 1510947"/>
              <a:gd name="connsiteX19" fmla="*/ 788381 w 1471736"/>
              <a:gd name="connsiteY19" fmla="*/ 763861 h 1510947"/>
              <a:gd name="connsiteX20" fmla="*/ 757069 w 1471736"/>
              <a:gd name="connsiteY20" fmla="*/ 773062 h 1510947"/>
              <a:gd name="connsiteX21" fmla="*/ 752596 w 1471736"/>
              <a:gd name="connsiteY21" fmla="*/ 824853 h 1510947"/>
              <a:gd name="connsiteX22" fmla="*/ 752596 w 1471736"/>
              <a:gd name="connsiteY22" fmla="*/ 1268634 h 1510947"/>
              <a:gd name="connsiteX23" fmla="*/ 764173 w 1471736"/>
              <a:gd name="connsiteY23" fmla="*/ 1414545 h 1510947"/>
              <a:gd name="connsiteX24" fmla="*/ 832587 w 1471736"/>
              <a:gd name="connsiteY24" fmla="*/ 1451615 h 1510947"/>
              <a:gd name="connsiteX25" fmla="*/ 908368 w 1471736"/>
              <a:gd name="connsiteY25" fmla="*/ 1457949 h 1510947"/>
              <a:gd name="connsiteX26" fmla="*/ 917314 w 1471736"/>
              <a:gd name="connsiteY26" fmla="*/ 1486038 h 1510947"/>
              <a:gd name="connsiteX27" fmla="*/ 904158 w 1471736"/>
              <a:gd name="connsiteY27" fmla="*/ 1510947 h 1510947"/>
              <a:gd name="connsiteX28" fmla="*/ 781559 w 1471736"/>
              <a:gd name="connsiteY28" fmla="*/ 1506529 h 1510947"/>
              <a:gd name="connsiteX29" fmla="*/ 674841 w 1471736"/>
              <a:gd name="connsiteY29" fmla="*/ 1505290 h 1510947"/>
              <a:gd name="connsiteX30" fmla="*/ 569178 w 1471736"/>
              <a:gd name="connsiteY30" fmla="*/ 1506529 h 1510947"/>
              <a:gd name="connsiteX31" fmla="*/ 472891 w 1471736"/>
              <a:gd name="connsiteY31" fmla="*/ 1510947 h 1510947"/>
              <a:gd name="connsiteX32" fmla="*/ 459734 w 1471736"/>
              <a:gd name="connsiteY32" fmla="*/ 1486038 h 1510947"/>
              <a:gd name="connsiteX33" fmla="*/ 468680 w 1471736"/>
              <a:gd name="connsiteY33" fmla="*/ 1457949 h 1510947"/>
              <a:gd name="connsiteX34" fmla="*/ 517096 w 1471736"/>
              <a:gd name="connsiteY34" fmla="*/ 1451615 h 1510947"/>
              <a:gd name="connsiteX35" fmla="*/ 586299 w 1471736"/>
              <a:gd name="connsiteY35" fmla="*/ 1412968 h 1510947"/>
              <a:gd name="connsiteX36" fmla="*/ 597087 w 1471736"/>
              <a:gd name="connsiteY36" fmla="*/ 1268634 h 1510947"/>
              <a:gd name="connsiteX37" fmla="*/ 597087 w 1471736"/>
              <a:gd name="connsiteY37" fmla="*/ 824853 h 1510947"/>
              <a:gd name="connsiteX38" fmla="*/ 591824 w 1471736"/>
              <a:gd name="connsiteY38" fmla="*/ 773062 h 1510947"/>
              <a:gd name="connsiteX39" fmla="*/ 554987 w 1471736"/>
              <a:gd name="connsiteY39" fmla="*/ 763861 h 1510947"/>
              <a:gd name="connsiteX40" fmla="*/ 481311 w 1471736"/>
              <a:gd name="connsiteY40" fmla="*/ 763861 h 1510947"/>
              <a:gd name="connsiteX41" fmla="*/ 94354 w 1471736"/>
              <a:gd name="connsiteY41" fmla="*/ 758197 h 1510947"/>
              <a:gd name="connsiteX42" fmla="*/ 571 w 1471736"/>
              <a:gd name="connsiteY42" fmla="*/ 715613 h 1510947"/>
              <a:gd name="connsiteX43" fmla="*/ 431128 w 1471736"/>
              <a:gd name="connsiteY43" fmla="*/ 679910 h 1510947"/>
              <a:gd name="connsiteX44" fmla="*/ 586942 w 1471736"/>
              <a:gd name="connsiteY44" fmla="*/ 660463 h 1510947"/>
              <a:gd name="connsiteX45" fmla="*/ 597087 w 1471736"/>
              <a:gd name="connsiteY45" fmla="*/ 637806 h 1510947"/>
              <a:gd name="connsiteX46" fmla="*/ 610746 w 1471736"/>
              <a:gd name="connsiteY46" fmla="*/ 450902 h 1510947"/>
              <a:gd name="connsiteX47" fmla="*/ 662232 w 1471736"/>
              <a:gd name="connsiteY47" fmla="*/ 267157 h 1510947"/>
              <a:gd name="connsiteX48" fmla="*/ 737466 w 1471736"/>
              <a:gd name="connsiteY48" fmla="*/ 144543 h 1510947"/>
              <a:gd name="connsiteX49" fmla="*/ 861843 w 1471736"/>
              <a:gd name="connsiteY49" fmla="*/ 42587 h 1510947"/>
              <a:gd name="connsiteX50" fmla="*/ 1040984 w 1471736"/>
              <a:gd name="connsiteY50" fmla="*/ 0 h 1510947"/>
              <a:gd name="connsiteX0" fmla="*/ 1044843 w 1475595"/>
              <a:gd name="connsiteY0" fmla="*/ 0 h 1510947"/>
              <a:gd name="connsiteX1" fmla="*/ 1189827 w 1475595"/>
              <a:gd name="connsiteY1" fmla="*/ 34643 h 1510947"/>
              <a:gd name="connsiteX2" fmla="*/ 1251136 w 1475595"/>
              <a:gd name="connsiteY2" fmla="*/ 126058 h 1510947"/>
              <a:gd name="connsiteX3" fmla="*/ 1226139 w 1475595"/>
              <a:gd name="connsiteY3" fmla="*/ 179760 h 1510947"/>
              <a:gd name="connsiteX4" fmla="*/ 1171145 w 1475595"/>
              <a:gd name="connsiteY4" fmla="*/ 201873 h 1510947"/>
              <a:gd name="connsiteX5" fmla="*/ 1142727 w 1475595"/>
              <a:gd name="connsiteY5" fmla="*/ 195555 h 1510947"/>
              <a:gd name="connsiteX6" fmla="*/ 1120624 w 1475595"/>
              <a:gd name="connsiteY6" fmla="*/ 176601 h 1510947"/>
              <a:gd name="connsiteX7" fmla="*/ 1047474 w 1475595"/>
              <a:gd name="connsiteY7" fmla="*/ 112895 h 1510947"/>
              <a:gd name="connsiteX8" fmla="*/ 952222 w 1475595"/>
              <a:gd name="connsiteY8" fmla="*/ 83938 h 1510947"/>
              <a:gd name="connsiteX9" fmla="*/ 864864 w 1475595"/>
              <a:gd name="connsiteY9" fmla="*/ 113422 h 1510947"/>
              <a:gd name="connsiteX10" fmla="*/ 802765 w 1475595"/>
              <a:gd name="connsiteY10" fmla="*/ 199767 h 1510947"/>
              <a:gd name="connsiteX11" fmla="*/ 765401 w 1475595"/>
              <a:gd name="connsiteY11" fmla="*/ 374561 h 1510947"/>
              <a:gd name="connsiteX12" fmla="*/ 756455 w 1475595"/>
              <a:gd name="connsiteY12" fmla="*/ 555673 h 1510947"/>
              <a:gd name="connsiteX13" fmla="*/ 756455 w 1475595"/>
              <a:gd name="connsiteY13" fmla="*/ 616746 h 1510947"/>
              <a:gd name="connsiteX14" fmla="*/ 760928 w 1475595"/>
              <a:gd name="connsiteY14" fmla="*/ 658135 h 1510947"/>
              <a:gd name="connsiteX15" fmla="*/ 792240 w 1475595"/>
              <a:gd name="connsiteY15" fmla="*/ 675713 h 1510947"/>
              <a:gd name="connsiteX16" fmla="*/ 1473538 w 1475595"/>
              <a:gd name="connsiteY16" fmla="*/ 675712 h 1510947"/>
              <a:gd name="connsiteX17" fmla="*/ 1435912 w 1475595"/>
              <a:gd name="connsiteY17" fmla="*/ 743559 h 1510947"/>
              <a:gd name="connsiteX18" fmla="*/ 1396891 w 1475595"/>
              <a:gd name="connsiteY18" fmla="*/ 760686 h 1510947"/>
              <a:gd name="connsiteX19" fmla="*/ 792240 w 1475595"/>
              <a:gd name="connsiteY19" fmla="*/ 763861 h 1510947"/>
              <a:gd name="connsiteX20" fmla="*/ 760928 w 1475595"/>
              <a:gd name="connsiteY20" fmla="*/ 773062 h 1510947"/>
              <a:gd name="connsiteX21" fmla="*/ 756455 w 1475595"/>
              <a:gd name="connsiteY21" fmla="*/ 824853 h 1510947"/>
              <a:gd name="connsiteX22" fmla="*/ 756455 w 1475595"/>
              <a:gd name="connsiteY22" fmla="*/ 1268634 h 1510947"/>
              <a:gd name="connsiteX23" fmla="*/ 768032 w 1475595"/>
              <a:gd name="connsiteY23" fmla="*/ 1414545 h 1510947"/>
              <a:gd name="connsiteX24" fmla="*/ 836446 w 1475595"/>
              <a:gd name="connsiteY24" fmla="*/ 1451615 h 1510947"/>
              <a:gd name="connsiteX25" fmla="*/ 912227 w 1475595"/>
              <a:gd name="connsiteY25" fmla="*/ 1457949 h 1510947"/>
              <a:gd name="connsiteX26" fmla="*/ 921173 w 1475595"/>
              <a:gd name="connsiteY26" fmla="*/ 1486038 h 1510947"/>
              <a:gd name="connsiteX27" fmla="*/ 908017 w 1475595"/>
              <a:gd name="connsiteY27" fmla="*/ 1510947 h 1510947"/>
              <a:gd name="connsiteX28" fmla="*/ 785418 w 1475595"/>
              <a:gd name="connsiteY28" fmla="*/ 1506529 h 1510947"/>
              <a:gd name="connsiteX29" fmla="*/ 678700 w 1475595"/>
              <a:gd name="connsiteY29" fmla="*/ 1505290 h 1510947"/>
              <a:gd name="connsiteX30" fmla="*/ 573037 w 1475595"/>
              <a:gd name="connsiteY30" fmla="*/ 1506529 h 1510947"/>
              <a:gd name="connsiteX31" fmla="*/ 476750 w 1475595"/>
              <a:gd name="connsiteY31" fmla="*/ 1510947 h 1510947"/>
              <a:gd name="connsiteX32" fmla="*/ 463593 w 1475595"/>
              <a:gd name="connsiteY32" fmla="*/ 1486038 h 1510947"/>
              <a:gd name="connsiteX33" fmla="*/ 472539 w 1475595"/>
              <a:gd name="connsiteY33" fmla="*/ 1457949 h 1510947"/>
              <a:gd name="connsiteX34" fmla="*/ 520955 w 1475595"/>
              <a:gd name="connsiteY34" fmla="*/ 1451615 h 1510947"/>
              <a:gd name="connsiteX35" fmla="*/ 590158 w 1475595"/>
              <a:gd name="connsiteY35" fmla="*/ 1412968 h 1510947"/>
              <a:gd name="connsiteX36" fmla="*/ 600946 w 1475595"/>
              <a:gd name="connsiteY36" fmla="*/ 1268634 h 1510947"/>
              <a:gd name="connsiteX37" fmla="*/ 600946 w 1475595"/>
              <a:gd name="connsiteY37" fmla="*/ 824853 h 1510947"/>
              <a:gd name="connsiteX38" fmla="*/ 595683 w 1475595"/>
              <a:gd name="connsiteY38" fmla="*/ 773062 h 1510947"/>
              <a:gd name="connsiteX39" fmla="*/ 558846 w 1475595"/>
              <a:gd name="connsiteY39" fmla="*/ 763861 h 1510947"/>
              <a:gd name="connsiteX40" fmla="*/ 485170 w 1475595"/>
              <a:gd name="connsiteY40" fmla="*/ 763861 h 1510947"/>
              <a:gd name="connsiteX41" fmla="*/ 63273 w 1475595"/>
              <a:gd name="connsiteY41" fmla="*/ 761336 h 1510947"/>
              <a:gd name="connsiteX42" fmla="*/ 4430 w 1475595"/>
              <a:gd name="connsiteY42" fmla="*/ 715613 h 1510947"/>
              <a:gd name="connsiteX43" fmla="*/ 434987 w 1475595"/>
              <a:gd name="connsiteY43" fmla="*/ 679910 h 1510947"/>
              <a:gd name="connsiteX44" fmla="*/ 590801 w 1475595"/>
              <a:gd name="connsiteY44" fmla="*/ 660463 h 1510947"/>
              <a:gd name="connsiteX45" fmla="*/ 600946 w 1475595"/>
              <a:gd name="connsiteY45" fmla="*/ 637806 h 1510947"/>
              <a:gd name="connsiteX46" fmla="*/ 614605 w 1475595"/>
              <a:gd name="connsiteY46" fmla="*/ 450902 h 1510947"/>
              <a:gd name="connsiteX47" fmla="*/ 666091 w 1475595"/>
              <a:gd name="connsiteY47" fmla="*/ 267157 h 1510947"/>
              <a:gd name="connsiteX48" fmla="*/ 741325 w 1475595"/>
              <a:gd name="connsiteY48" fmla="*/ 144543 h 1510947"/>
              <a:gd name="connsiteX49" fmla="*/ 865702 w 1475595"/>
              <a:gd name="connsiteY49" fmla="*/ 42587 h 1510947"/>
              <a:gd name="connsiteX50" fmla="*/ 1044843 w 1475595"/>
              <a:gd name="connsiteY50" fmla="*/ 0 h 15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475595" h="1510947">
                <a:moveTo>
                  <a:pt x="1044843" y="0"/>
                </a:moveTo>
                <a:cubicBezTo>
                  <a:pt x="1102249" y="521"/>
                  <a:pt x="1150577" y="12069"/>
                  <a:pt x="1189827" y="34643"/>
                </a:cubicBezTo>
                <a:cubicBezTo>
                  <a:pt x="1229077" y="57217"/>
                  <a:pt x="1249513" y="87689"/>
                  <a:pt x="1251136" y="126058"/>
                </a:cubicBezTo>
                <a:cubicBezTo>
                  <a:pt x="1250302" y="147644"/>
                  <a:pt x="1241970" y="165545"/>
                  <a:pt x="1226139" y="179760"/>
                </a:cubicBezTo>
                <a:cubicBezTo>
                  <a:pt x="1210307" y="193975"/>
                  <a:pt x="1191976" y="201346"/>
                  <a:pt x="1171145" y="201873"/>
                </a:cubicBezTo>
                <a:cubicBezTo>
                  <a:pt x="1159830" y="201873"/>
                  <a:pt x="1150358" y="199767"/>
                  <a:pt x="1142727" y="195555"/>
                </a:cubicBezTo>
                <a:cubicBezTo>
                  <a:pt x="1135096" y="191343"/>
                  <a:pt x="1127729" y="185025"/>
                  <a:pt x="1120624" y="176601"/>
                </a:cubicBezTo>
                <a:cubicBezTo>
                  <a:pt x="1100451" y="152470"/>
                  <a:pt x="1076068" y="131235"/>
                  <a:pt x="1047474" y="112895"/>
                </a:cubicBezTo>
                <a:cubicBezTo>
                  <a:pt x="1018881" y="94556"/>
                  <a:pt x="987130" y="84903"/>
                  <a:pt x="952222" y="83938"/>
                </a:cubicBezTo>
                <a:cubicBezTo>
                  <a:pt x="919419" y="84025"/>
                  <a:pt x="890299" y="93853"/>
                  <a:pt x="864864" y="113422"/>
                </a:cubicBezTo>
                <a:cubicBezTo>
                  <a:pt x="839428" y="132990"/>
                  <a:pt x="818728" y="161772"/>
                  <a:pt x="802765" y="199767"/>
                </a:cubicBezTo>
                <a:cubicBezTo>
                  <a:pt x="784259" y="250397"/>
                  <a:pt x="771804" y="308662"/>
                  <a:pt x="765401" y="374561"/>
                </a:cubicBezTo>
                <a:cubicBezTo>
                  <a:pt x="758998" y="440460"/>
                  <a:pt x="756016" y="500831"/>
                  <a:pt x="756455" y="555673"/>
                </a:cubicBezTo>
                <a:lnTo>
                  <a:pt x="756455" y="616746"/>
                </a:lnTo>
                <a:cubicBezTo>
                  <a:pt x="755709" y="644080"/>
                  <a:pt x="757200" y="651598"/>
                  <a:pt x="760928" y="658135"/>
                </a:cubicBezTo>
                <a:cubicBezTo>
                  <a:pt x="764656" y="664673"/>
                  <a:pt x="775093" y="676810"/>
                  <a:pt x="792240" y="675713"/>
                </a:cubicBezTo>
                <a:lnTo>
                  <a:pt x="1473538" y="675712"/>
                </a:lnTo>
                <a:cubicBezTo>
                  <a:pt x="1484502" y="688042"/>
                  <a:pt x="1448687" y="729397"/>
                  <a:pt x="1435912" y="743559"/>
                </a:cubicBezTo>
                <a:cubicBezTo>
                  <a:pt x="1423138" y="757721"/>
                  <a:pt x="1409082" y="754652"/>
                  <a:pt x="1396891" y="760686"/>
                </a:cubicBezTo>
                <a:lnTo>
                  <a:pt x="792240" y="763861"/>
                </a:lnTo>
                <a:cubicBezTo>
                  <a:pt x="775093" y="762853"/>
                  <a:pt x="764656" y="765920"/>
                  <a:pt x="760928" y="773062"/>
                </a:cubicBezTo>
                <a:cubicBezTo>
                  <a:pt x="757200" y="780204"/>
                  <a:pt x="755709" y="797468"/>
                  <a:pt x="756455" y="824853"/>
                </a:cubicBezTo>
                <a:lnTo>
                  <a:pt x="756455" y="1268634"/>
                </a:lnTo>
                <a:cubicBezTo>
                  <a:pt x="755051" y="1342115"/>
                  <a:pt x="758911" y="1390752"/>
                  <a:pt x="768032" y="1414545"/>
                </a:cubicBezTo>
                <a:cubicBezTo>
                  <a:pt x="777154" y="1438338"/>
                  <a:pt x="799959" y="1450694"/>
                  <a:pt x="836446" y="1451615"/>
                </a:cubicBezTo>
                <a:lnTo>
                  <a:pt x="912227" y="1457949"/>
                </a:lnTo>
                <a:cubicBezTo>
                  <a:pt x="919419" y="1464397"/>
                  <a:pt x="922401" y="1473760"/>
                  <a:pt x="921173" y="1486038"/>
                </a:cubicBezTo>
                <a:cubicBezTo>
                  <a:pt x="919945" y="1498316"/>
                  <a:pt x="915560" y="1506619"/>
                  <a:pt x="908017" y="1510947"/>
                </a:cubicBezTo>
                <a:lnTo>
                  <a:pt x="785418" y="1506529"/>
                </a:lnTo>
                <a:cubicBezTo>
                  <a:pt x="750086" y="1505674"/>
                  <a:pt x="714513" y="1505261"/>
                  <a:pt x="678700" y="1505290"/>
                </a:cubicBezTo>
                <a:cubicBezTo>
                  <a:pt x="641134" y="1505261"/>
                  <a:pt x="605913" y="1505674"/>
                  <a:pt x="573037" y="1506529"/>
                </a:cubicBezTo>
                <a:cubicBezTo>
                  <a:pt x="540160" y="1507384"/>
                  <a:pt x="508064" y="1508857"/>
                  <a:pt x="476750" y="1510947"/>
                </a:cubicBezTo>
                <a:cubicBezTo>
                  <a:pt x="469207" y="1506619"/>
                  <a:pt x="464821" y="1498316"/>
                  <a:pt x="463593" y="1486038"/>
                </a:cubicBezTo>
                <a:cubicBezTo>
                  <a:pt x="462365" y="1473760"/>
                  <a:pt x="465347" y="1464397"/>
                  <a:pt x="472539" y="1457949"/>
                </a:cubicBezTo>
                <a:lnTo>
                  <a:pt x="520955" y="1451615"/>
                </a:lnTo>
                <a:cubicBezTo>
                  <a:pt x="558363" y="1448854"/>
                  <a:pt x="581431" y="1435972"/>
                  <a:pt x="590158" y="1412968"/>
                </a:cubicBezTo>
                <a:cubicBezTo>
                  <a:pt x="598885" y="1389964"/>
                  <a:pt x="602481" y="1341853"/>
                  <a:pt x="600946" y="1268634"/>
                </a:cubicBezTo>
                <a:lnTo>
                  <a:pt x="600946" y="824853"/>
                </a:lnTo>
                <a:cubicBezTo>
                  <a:pt x="601823" y="797467"/>
                  <a:pt x="600069" y="780204"/>
                  <a:pt x="595683" y="773062"/>
                </a:cubicBezTo>
                <a:cubicBezTo>
                  <a:pt x="591298" y="765920"/>
                  <a:pt x="579019" y="762853"/>
                  <a:pt x="558846" y="763861"/>
                </a:cubicBezTo>
                <a:lnTo>
                  <a:pt x="485170" y="763861"/>
                </a:lnTo>
                <a:cubicBezTo>
                  <a:pt x="478855" y="759314"/>
                  <a:pt x="143396" y="769377"/>
                  <a:pt x="63273" y="761336"/>
                </a:cubicBezTo>
                <a:cubicBezTo>
                  <a:pt x="-16850" y="753295"/>
                  <a:pt x="220" y="722259"/>
                  <a:pt x="4430" y="715613"/>
                </a:cubicBezTo>
                <a:lnTo>
                  <a:pt x="434987" y="679910"/>
                </a:lnTo>
                <a:cubicBezTo>
                  <a:pt x="443670" y="675793"/>
                  <a:pt x="582627" y="668264"/>
                  <a:pt x="590801" y="660463"/>
                </a:cubicBezTo>
                <a:cubicBezTo>
                  <a:pt x="598975" y="652662"/>
                  <a:pt x="600683" y="648248"/>
                  <a:pt x="600946" y="637806"/>
                </a:cubicBezTo>
                <a:cubicBezTo>
                  <a:pt x="600508" y="576294"/>
                  <a:pt x="605061" y="513993"/>
                  <a:pt x="614605" y="450902"/>
                </a:cubicBezTo>
                <a:cubicBezTo>
                  <a:pt x="624150" y="387811"/>
                  <a:pt x="641312" y="326563"/>
                  <a:pt x="666091" y="267157"/>
                </a:cubicBezTo>
                <a:cubicBezTo>
                  <a:pt x="683447" y="226069"/>
                  <a:pt x="708525" y="185198"/>
                  <a:pt x="741325" y="144543"/>
                </a:cubicBezTo>
                <a:cubicBezTo>
                  <a:pt x="774125" y="103889"/>
                  <a:pt x="815584" y="69904"/>
                  <a:pt x="865702" y="42587"/>
                </a:cubicBezTo>
                <a:cubicBezTo>
                  <a:pt x="915820" y="15271"/>
                  <a:pt x="975534" y="1075"/>
                  <a:pt x="104484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dirty="0">
              <a:latin typeface="Adobe Garamond Pro" panose="02020502060506020403" pitchFamily="18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E8B1317-CF8C-472B-BB45-9E2E4D1E9447}"/>
              </a:ext>
            </a:extLst>
          </p:cNvPr>
          <p:cNvSpPr/>
          <p:nvPr/>
        </p:nvSpPr>
        <p:spPr>
          <a:xfrm>
            <a:off x="4408602" y="1741602"/>
            <a:ext cx="3482330" cy="3482330"/>
          </a:xfrm>
          <a:prstGeom prst="ellipse">
            <a:avLst/>
          </a:prstGeom>
          <a:noFill/>
          <a:ln w="101600">
            <a:gradFill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E51DEF2A-0FDE-4146-AAB7-2027E8274286}"/>
              </a:ext>
            </a:extLst>
          </p:cNvPr>
          <p:cNvSpPr/>
          <p:nvPr/>
        </p:nvSpPr>
        <p:spPr>
          <a:xfrm>
            <a:off x="2084502" y="1246302"/>
            <a:ext cx="696798" cy="696798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lin ang="5400000" scaled="1"/>
          </a:gradFill>
          <a:ln w="101600">
            <a:gradFill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dobe Garamond Pro" panose="02020502060506020403" pitchFamily="18" charset="0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105D307-97EA-4607-B224-F95E7282752A}"/>
              </a:ext>
            </a:extLst>
          </p:cNvPr>
          <p:cNvCxnSpPr>
            <a:stCxn id="2" idx="5"/>
          </p:cNvCxnSpPr>
          <p:nvPr/>
        </p:nvCxnSpPr>
        <p:spPr>
          <a:xfrm>
            <a:off x="2679256" y="1841056"/>
            <a:ext cx="444944" cy="435419"/>
          </a:xfrm>
          <a:prstGeom prst="line">
            <a:avLst/>
          </a:prstGeom>
          <a:ln w="1270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3B48C66F-6016-4522-B021-6F3D449EC5CB}"/>
              </a:ext>
            </a:extLst>
          </p:cNvPr>
          <p:cNvSpPr/>
          <p:nvPr/>
        </p:nvSpPr>
        <p:spPr>
          <a:xfrm rot="-2700000">
            <a:off x="6024880" y="1425131"/>
            <a:ext cx="1290320" cy="2266981"/>
          </a:xfrm>
          <a:custGeom>
            <a:avLst/>
            <a:gdLst>
              <a:gd name="connsiteX0" fmla="*/ 645160 w 1290320"/>
              <a:gd name="connsiteY0" fmla="*/ 152400 h 2266981"/>
              <a:gd name="connsiteX1" fmla="*/ 152400 w 1290320"/>
              <a:gd name="connsiteY1" fmla="*/ 645160 h 2266981"/>
              <a:gd name="connsiteX2" fmla="*/ 645160 w 1290320"/>
              <a:gd name="connsiteY2" fmla="*/ 1137920 h 2266981"/>
              <a:gd name="connsiteX3" fmla="*/ 1137920 w 1290320"/>
              <a:gd name="connsiteY3" fmla="*/ 645160 h 2266981"/>
              <a:gd name="connsiteX4" fmla="*/ 645160 w 1290320"/>
              <a:gd name="connsiteY4" fmla="*/ 152400 h 2266981"/>
              <a:gd name="connsiteX5" fmla="*/ 645160 w 1290320"/>
              <a:gd name="connsiteY5" fmla="*/ 0 h 2266981"/>
              <a:gd name="connsiteX6" fmla="*/ 1290320 w 1290320"/>
              <a:gd name="connsiteY6" fmla="*/ 645160 h 2266981"/>
              <a:gd name="connsiteX7" fmla="*/ 896286 w 1290320"/>
              <a:gd name="connsiteY7" fmla="*/ 1239620 h 2266981"/>
              <a:gd name="connsiteX8" fmla="*/ 792480 w 1290320"/>
              <a:gd name="connsiteY8" fmla="*/ 1271843 h 2266981"/>
              <a:gd name="connsiteX9" fmla="*/ 792480 w 1290320"/>
              <a:gd name="connsiteY9" fmla="*/ 2119661 h 2266981"/>
              <a:gd name="connsiteX10" fmla="*/ 645160 w 1290320"/>
              <a:gd name="connsiteY10" fmla="*/ 2266981 h 2266981"/>
              <a:gd name="connsiteX11" fmla="*/ 497840 w 1290320"/>
              <a:gd name="connsiteY11" fmla="*/ 2119661 h 2266981"/>
              <a:gd name="connsiteX12" fmla="*/ 497840 w 1290320"/>
              <a:gd name="connsiteY12" fmla="*/ 1271843 h 2266981"/>
              <a:gd name="connsiteX13" fmla="*/ 394035 w 1290320"/>
              <a:gd name="connsiteY13" fmla="*/ 1239620 h 2266981"/>
              <a:gd name="connsiteX14" fmla="*/ 0 w 1290320"/>
              <a:gd name="connsiteY14" fmla="*/ 645160 h 2266981"/>
              <a:gd name="connsiteX15" fmla="*/ 645160 w 1290320"/>
              <a:gd name="connsiteY15" fmla="*/ 0 h 22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90320" h="2266981">
                <a:moveTo>
                  <a:pt x="645160" y="152400"/>
                </a:moveTo>
                <a:cubicBezTo>
                  <a:pt x="373016" y="152400"/>
                  <a:pt x="152400" y="373016"/>
                  <a:pt x="152400" y="645160"/>
                </a:cubicBezTo>
                <a:cubicBezTo>
                  <a:pt x="152400" y="917304"/>
                  <a:pt x="373016" y="1137920"/>
                  <a:pt x="645160" y="1137920"/>
                </a:cubicBezTo>
                <a:cubicBezTo>
                  <a:pt x="917304" y="1137920"/>
                  <a:pt x="1137920" y="917304"/>
                  <a:pt x="1137920" y="645160"/>
                </a:cubicBezTo>
                <a:cubicBezTo>
                  <a:pt x="1137920" y="373016"/>
                  <a:pt x="917304" y="152400"/>
                  <a:pt x="645160" y="152400"/>
                </a:cubicBezTo>
                <a:close/>
                <a:moveTo>
                  <a:pt x="645160" y="0"/>
                </a:moveTo>
                <a:cubicBezTo>
                  <a:pt x="1001472" y="0"/>
                  <a:pt x="1290320" y="288848"/>
                  <a:pt x="1290320" y="645160"/>
                </a:cubicBezTo>
                <a:cubicBezTo>
                  <a:pt x="1290320" y="912394"/>
                  <a:pt x="1127843" y="1141680"/>
                  <a:pt x="896286" y="1239620"/>
                </a:cubicBezTo>
                <a:lnTo>
                  <a:pt x="792480" y="1271843"/>
                </a:lnTo>
                <a:lnTo>
                  <a:pt x="792480" y="2119661"/>
                </a:lnTo>
                <a:cubicBezTo>
                  <a:pt x="792480" y="2201024"/>
                  <a:pt x="726523" y="2266981"/>
                  <a:pt x="645160" y="2266981"/>
                </a:cubicBezTo>
                <a:cubicBezTo>
                  <a:pt x="563797" y="2266981"/>
                  <a:pt x="497840" y="2201024"/>
                  <a:pt x="497840" y="2119661"/>
                </a:cubicBezTo>
                <a:lnTo>
                  <a:pt x="497840" y="1271843"/>
                </a:lnTo>
                <a:lnTo>
                  <a:pt x="394035" y="1239620"/>
                </a:lnTo>
                <a:cubicBezTo>
                  <a:pt x="162477" y="1141680"/>
                  <a:pt x="0" y="912394"/>
                  <a:pt x="0" y="645160"/>
                </a:cubicBezTo>
                <a:cubicBezTo>
                  <a:pt x="0" y="288848"/>
                  <a:pt x="288848" y="0"/>
                  <a:pt x="645160" y="0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08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Adobe Garamond Pro</vt:lpstr>
      <vt:lpstr>Arial</vt:lpstr>
      <vt:lpstr>French Script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Endo Koji</dc:creator>
  <cp:lastModifiedBy>Endo Koji</cp:lastModifiedBy>
  <cp:revision>7</cp:revision>
  <dcterms:created xsi:type="dcterms:W3CDTF">2018-02-11T12:34:15Z</dcterms:created>
  <dcterms:modified xsi:type="dcterms:W3CDTF">2018-02-17T15:13:55Z</dcterms:modified>
</cp:coreProperties>
</file>