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ritishAirwaysReviewsAnalysisDashboard_17179711278770/Dashboard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84BC77B-5773-4B78-9167-3202F9A3F61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British Airways Reviews Analysis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4A97DCC-E249-403B-B5BC-43448DF8E30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6/9/2024 10:40:07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D805D1AA-BE8A-42DD-8C57-EB76CFD794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2024-06-09T22:40:08Z</dcterms:created>
  <dcterms:modified xsi:type="dcterms:W3CDTF">2024-06-09T22:40:08Z</dcterms:modified>
</cp:coreProperties>
</file>