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9618C-BD7B-497F-8A04-E90B717D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4948F-1C36-4364-9DD0-E4E3C8BED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1A6B-CF56-42D3-BA3A-863DD13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13B17-3ABC-4746-84EF-77AF1B7A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704DC-CA3B-4899-93D1-BBFA276A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7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AD0FE-1FB8-4A75-BF4B-359F631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A932-77B1-4856-A19A-552BE1DA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9F39C-9FA7-4748-BA8E-162FBD2F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7E296-EFFF-4302-BBD2-BB853BEF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E01D2-1736-4892-9F29-114705D4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AF0EDD-DAE7-4EF2-9D22-29C16889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928D7-59E7-4B3B-8DF9-4A7CCAECE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45691-230D-48A4-9C95-F5DBFCF3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080FC-920B-45D3-8EB3-5320DF5B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FF3B1-63EB-45D6-B197-D246D10E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3624-8602-41FC-9ACB-0DEC3EDE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747D8-4C34-4317-8A59-5C7EADED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09275-AD36-417B-A26E-0E744F5D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6F328-136A-44BB-9E94-FB0D4994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94DED-02B3-42DE-8E2B-2C40A99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1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C357-C643-43C9-9E35-AAE7281B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C7AAE-9BC3-4C77-A3C2-14DD52A5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3DD54-9A90-4BEC-A8ED-F924E980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10391-542E-4C73-B896-82B75C4E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955CA-7B5B-4013-A6EB-D41D5BB4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8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1FB0-C320-46FD-BF45-AA0F36A0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CAE15-590E-421F-99CA-C7F6039DD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F7B48-22A3-472B-A7FA-BBA6BE3B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FA6B3-603D-44AF-9208-D8CC332B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2B6B6-7AF7-4E6B-9019-EB4BF861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41EB-13FE-4048-AC80-5A3326B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8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342BA-A0B3-41CC-900F-29B4EA97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A6AF2-DEDB-4DC1-8A4D-0887F286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A6ECC-3207-417E-874F-A4287CCD7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0B74F-E4AA-404A-889F-831B19026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53A8A-93D0-4B65-9586-CD9EFC5C3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E85628-8A1E-405B-B8D7-64F8B69A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021171-3B6C-4D39-8E53-D00B304A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D62F62-0338-43BA-9C1C-CF876BF8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0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CDF0-2F34-46F5-B4BF-3835AD69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E52EB-33AD-40BB-B6F6-2F83778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238245-41D0-44D2-AB37-CFCC8675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67F2E-52F6-49C3-BC6A-6D364C9F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4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801ECA-56F9-425E-86AE-14394C5D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813AB-6649-46D3-8D75-DD679F00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0EB87-CA6D-406C-81DD-4E5A6E0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4AD97-5311-4685-A74B-119B5F7A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357B5-BD1E-4AF9-B9EC-865DBEF7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CC3A9-5C8B-4C3A-A8AF-4EF3E21E0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13755-E4A0-4158-B9F4-1DA6A27B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8F532-623B-469D-B020-94E03121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D3B58-654E-4427-8EB0-DDA0F138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11AB8-68C4-4718-A2AD-774E8DA4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F5AAD4-0E6D-44B6-AC37-E4DF80B27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D3B4E-5049-4D54-B224-529747E7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73773-8D8B-4756-BC34-191C76BF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5C15-9F32-40D9-B4AD-D83EEFFB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9A2D2-4C07-4DD1-A262-8C029045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4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E9A125-8994-429D-AAE2-3336C61D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E96E6-C9D2-434E-B71E-97C624A2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6CD82-3CCD-4E82-8919-3B68BA08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356F-FA2E-41DE-890D-0F65B7CF708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B21AA-84EE-4E50-9A00-7228F1B52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54AE7-426E-496C-B10E-616AFBECF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3AD0-F278-49EB-8FCA-63DEEC7F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2614CEA-5504-47AD-B4D4-AF393DA4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0"/>
            <a:ext cx="9779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1BA9F1-C3B4-4073-BDCD-329919CF6C1F}"/>
              </a:ext>
            </a:extLst>
          </p:cNvPr>
          <p:cNvSpPr txBox="1"/>
          <p:nvPr/>
        </p:nvSpPr>
        <p:spPr>
          <a:xfrm>
            <a:off x="101600" y="305068"/>
            <a:ext cx="118681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首先会判断是否处理过（是否为 </a:t>
            </a:r>
            <a:r>
              <a:rPr lang="en-US" altLang="zh-CN" sz="2000" dirty="0"/>
              <a:t>undefined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</a:p>
          <a:p>
            <a:r>
              <a:rPr lang="zh-CN" altLang="en-US" sz="2000" dirty="0"/>
              <a:t>然后，进行四种命中查找</a:t>
            </a:r>
            <a:r>
              <a:rPr lang="zh-CN" altLang="en-US" sz="2000" dirty="0">
                <a:sym typeface="Wingdings" panose="05000000000000000000" pitchFamily="2" charset="2"/>
              </a:rPr>
              <a:t>（优先级从上往下）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@1 </a:t>
            </a:r>
            <a:r>
              <a:rPr lang="zh-CN" altLang="en-US" sz="2000" dirty="0">
                <a:solidFill>
                  <a:srgbClr val="FF0000"/>
                </a:solidFill>
              </a:rPr>
              <a:t>新前与旧前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@2 </a:t>
            </a:r>
            <a:r>
              <a:rPr lang="zh-CN" altLang="en-US" sz="2000" dirty="0">
                <a:solidFill>
                  <a:srgbClr val="FF0000"/>
                </a:solidFill>
              </a:rPr>
              <a:t>新后与旧后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@3 </a:t>
            </a:r>
            <a:r>
              <a:rPr lang="zh-CN" altLang="en-US" sz="2000" dirty="0">
                <a:solidFill>
                  <a:srgbClr val="FF0000"/>
                </a:solidFill>
              </a:rPr>
              <a:t>新后与旧前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(</a:t>
            </a:r>
            <a:r>
              <a:rPr lang="zh-CN" altLang="en-US" sz="2000" dirty="0">
                <a:solidFill>
                  <a:srgbClr val="FF0000"/>
                </a:solidFill>
              </a:rPr>
              <a:t>此时需要移动节点，将</a:t>
            </a:r>
            <a:r>
              <a:rPr lang="zh-CN" altLang="en-US" sz="2000" b="1" dirty="0"/>
              <a:t>新后指向的节点</a:t>
            </a:r>
            <a:r>
              <a:rPr lang="zh-CN" altLang="en-US" sz="2000" dirty="0">
                <a:solidFill>
                  <a:srgbClr val="FF0000"/>
                </a:solidFill>
              </a:rPr>
              <a:t>插入</a:t>
            </a:r>
            <a:r>
              <a:rPr lang="zh-CN" altLang="en-US" sz="2000" b="1" dirty="0"/>
              <a:t>旧后的后面</a:t>
            </a:r>
            <a:r>
              <a:rPr lang="zh-CN" altLang="en-US" sz="2000" dirty="0">
                <a:solidFill>
                  <a:srgbClr val="FF0000"/>
                </a:solidFill>
              </a:rPr>
              <a:t>，同时移动指针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@4 </a:t>
            </a:r>
            <a:r>
              <a:rPr lang="zh-CN" altLang="en-US" sz="2000" dirty="0">
                <a:solidFill>
                  <a:srgbClr val="FF0000"/>
                </a:solidFill>
              </a:rPr>
              <a:t>新前与旧后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(</a:t>
            </a:r>
            <a:r>
              <a:rPr lang="zh-CN" altLang="en-US" sz="2000" dirty="0">
                <a:solidFill>
                  <a:srgbClr val="FF0000"/>
                </a:solidFill>
              </a:rPr>
              <a:t>此时需要移动节点，将</a:t>
            </a:r>
            <a:r>
              <a:rPr lang="zh-CN" altLang="en-US" sz="2000" b="1" dirty="0"/>
              <a:t>新前指向的元素</a:t>
            </a:r>
            <a:r>
              <a:rPr lang="zh-CN" altLang="en-US" sz="2000" dirty="0">
                <a:solidFill>
                  <a:srgbClr val="FF0000"/>
                </a:solidFill>
              </a:rPr>
              <a:t>插入</a:t>
            </a:r>
            <a:r>
              <a:rPr lang="zh-CN" altLang="en-US" sz="2000" b="1" dirty="0"/>
              <a:t>旧前的前面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同时移动指针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如果以上都没命中，则看新前在旧节点中是否存在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若存在，则把</a:t>
            </a:r>
            <a:r>
              <a:rPr lang="zh-CN" altLang="en-US" sz="2000" dirty="0"/>
              <a:t>找到的节点</a:t>
            </a:r>
            <a:r>
              <a:rPr lang="zh-CN" altLang="en-US" sz="2000" dirty="0">
                <a:solidFill>
                  <a:srgbClr val="FF0000"/>
                </a:solidFill>
              </a:rPr>
              <a:t>插入</a:t>
            </a:r>
            <a:r>
              <a:rPr lang="zh-CN" altLang="en-US" sz="2000" dirty="0"/>
              <a:t>旧前的前面</a:t>
            </a:r>
            <a:r>
              <a:rPr lang="zh-CN" altLang="en-US" sz="2000" dirty="0">
                <a:solidFill>
                  <a:srgbClr val="FF0000"/>
                </a:solidFill>
              </a:rPr>
              <a:t>，同时在旧节点中把</a:t>
            </a:r>
            <a:r>
              <a:rPr lang="zh-CN" altLang="en-US" sz="2000" dirty="0"/>
              <a:t>找到的节点</a:t>
            </a:r>
            <a:r>
              <a:rPr lang="zh-CN" altLang="en-US" sz="2000" dirty="0">
                <a:solidFill>
                  <a:srgbClr val="FF0000"/>
                </a:solidFill>
              </a:rPr>
              <a:t>置</a:t>
            </a:r>
            <a:r>
              <a:rPr lang="en-US" altLang="zh-CN" sz="2000" dirty="0">
                <a:solidFill>
                  <a:srgbClr val="FF0000"/>
                </a:solidFill>
              </a:rPr>
              <a:t>undefined</a:t>
            </a:r>
            <a:r>
              <a:rPr lang="zh-CN" altLang="en-US" sz="2000" dirty="0">
                <a:solidFill>
                  <a:srgbClr val="FF0000"/>
                </a:solidFill>
              </a:rPr>
              <a:t>，说明已处理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若不存在，直接创建新节点并插入</a:t>
            </a:r>
            <a:r>
              <a:rPr lang="zh-CN" altLang="en-US" sz="2000" dirty="0"/>
              <a:t>旧前的前面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While</a:t>
            </a:r>
            <a:r>
              <a:rPr lang="zh-CN" altLang="en-US" sz="2000" dirty="0"/>
              <a:t>（旧前</a:t>
            </a:r>
            <a:r>
              <a:rPr lang="en-US" altLang="zh-CN" sz="2000" dirty="0"/>
              <a:t>&lt;=</a:t>
            </a:r>
            <a:r>
              <a:rPr lang="zh-CN" altLang="en-US" sz="2000" dirty="0"/>
              <a:t>旧后 </a:t>
            </a:r>
            <a:r>
              <a:rPr lang="en-US" altLang="zh-CN" sz="2000" dirty="0"/>
              <a:t>&amp;&amp; </a:t>
            </a:r>
            <a:r>
              <a:rPr lang="zh-CN" altLang="en-US" sz="2000" dirty="0"/>
              <a:t>新前</a:t>
            </a:r>
            <a:r>
              <a:rPr lang="en-US" altLang="zh-CN" sz="2000" dirty="0"/>
              <a:t>&lt;=</a:t>
            </a:r>
            <a:r>
              <a:rPr lang="zh-CN" altLang="en-US" sz="2000" dirty="0"/>
              <a:t>新后）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// </a:t>
            </a:r>
            <a:r>
              <a:rPr lang="zh-CN" altLang="en-US" sz="2000" dirty="0"/>
              <a:t>查找命中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</a:p>
          <a:p>
            <a:r>
              <a:rPr lang="zh-CN" altLang="en-US" sz="2000" dirty="0"/>
              <a:t>循环跳出后</a:t>
            </a:r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将</a:t>
            </a:r>
            <a:r>
              <a:rPr lang="zh-CN" altLang="en-US" sz="2000" dirty="0">
                <a:solidFill>
                  <a:srgbClr val="FF0000"/>
                </a:solidFill>
              </a:rPr>
              <a:t>旧前 </a:t>
            </a:r>
            <a:r>
              <a:rPr lang="en-US" altLang="zh-CN" sz="2000" dirty="0">
                <a:solidFill>
                  <a:srgbClr val="FF0000"/>
                </a:solidFill>
              </a:rPr>
              <a:t>=== </a:t>
            </a:r>
            <a:r>
              <a:rPr lang="zh-CN" altLang="en-US" sz="2000" dirty="0">
                <a:solidFill>
                  <a:srgbClr val="FF0000"/>
                </a:solidFill>
              </a:rPr>
              <a:t>旧后之间</a:t>
            </a:r>
            <a:r>
              <a:rPr lang="zh-CN" altLang="en-US" sz="2000" dirty="0"/>
              <a:t>的元素删除，需要跳过标记为 </a:t>
            </a:r>
            <a:r>
              <a:rPr lang="en-US" altLang="zh-CN" sz="2000" dirty="0"/>
              <a:t>undefined</a:t>
            </a:r>
            <a:r>
              <a:rPr lang="zh-CN" altLang="en-US" sz="2000" dirty="0"/>
              <a:t>的节点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将</a:t>
            </a:r>
            <a:r>
              <a:rPr lang="zh-CN" altLang="en-US" sz="2000" dirty="0">
                <a:solidFill>
                  <a:srgbClr val="FF0000"/>
                </a:solidFill>
              </a:rPr>
              <a:t>新前 </a:t>
            </a:r>
            <a:r>
              <a:rPr lang="en-US" altLang="zh-CN" sz="2000" dirty="0">
                <a:solidFill>
                  <a:srgbClr val="FF0000"/>
                </a:solidFill>
              </a:rPr>
              <a:t>=== </a:t>
            </a:r>
            <a:r>
              <a:rPr lang="zh-CN" altLang="en-US" sz="2000" dirty="0">
                <a:solidFill>
                  <a:srgbClr val="FF0000"/>
                </a:solidFill>
              </a:rPr>
              <a:t>新后之间</a:t>
            </a:r>
            <a:r>
              <a:rPr lang="zh-CN" altLang="en-US" sz="2000" dirty="0"/>
              <a:t>的元素都上树。</a:t>
            </a:r>
          </a:p>
        </p:txBody>
      </p:sp>
    </p:spTree>
    <p:extLst>
      <p:ext uri="{BB962C8B-B14F-4D97-AF65-F5344CB8AC3E}">
        <p14:creationId xmlns:p14="http://schemas.microsoft.com/office/powerpoint/2010/main" val="397152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E587-6F65-4EE5-A91F-C88E6D4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C71C1B-6D73-4089-88EE-1BEF608B4395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597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1D66D26-959A-4454-BE9D-AA20311ED0AB}"/>
              </a:ext>
            </a:extLst>
          </p:cNvPr>
          <p:cNvSpPr txBox="1"/>
          <p:nvPr/>
        </p:nvSpPr>
        <p:spPr>
          <a:xfrm>
            <a:off x="990600" y="1690688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旧子节点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D73E6-BCE4-4973-AA82-9363E900CACA}"/>
              </a:ext>
            </a:extLst>
          </p:cNvPr>
          <p:cNvSpPr txBox="1"/>
          <p:nvPr/>
        </p:nvSpPr>
        <p:spPr>
          <a:xfrm>
            <a:off x="8223241" y="1692276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新子节点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729974-73F1-41BF-B4C3-6313935F1103}"/>
              </a:ext>
            </a:extLst>
          </p:cNvPr>
          <p:cNvSpPr txBox="1"/>
          <p:nvPr/>
        </p:nvSpPr>
        <p:spPr>
          <a:xfrm>
            <a:off x="990599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74788-0A22-4310-B48D-D17D513CD3D0}"/>
              </a:ext>
            </a:extLst>
          </p:cNvPr>
          <p:cNvSpPr txBox="1"/>
          <p:nvPr/>
        </p:nvSpPr>
        <p:spPr>
          <a:xfrm>
            <a:off x="990598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8509A-8E5A-4402-99EA-A52D8750C328}"/>
              </a:ext>
            </a:extLst>
          </p:cNvPr>
          <p:cNvSpPr txBox="1"/>
          <p:nvPr/>
        </p:nvSpPr>
        <p:spPr>
          <a:xfrm>
            <a:off x="990597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148A6E-A43F-4F5E-9604-8FE3660822A2}"/>
              </a:ext>
            </a:extLst>
          </p:cNvPr>
          <p:cNvSpPr txBox="1"/>
          <p:nvPr/>
        </p:nvSpPr>
        <p:spPr>
          <a:xfrm>
            <a:off x="7334247" y="4332367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23C13D-9A47-42AD-A117-F89E41AD8C32}"/>
              </a:ext>
            </a:extLst>
          </p:cNvPr>
          <p:cNvSpPr txBox="1"/>
          <p:nvPr/>
        </p:nvSpPr>
        <p:spPr>
          <a:xfrm>
            <a:off x="7334247" y="4994910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“E" }, “E"),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7204A-B677-4FD0-913B-FD93D884245E}"/>
              </a:ext>
            </a:extLst>
          </p:cNvPr>
          <p:cNvSpPr txBox="1"/>
          <p:nvPr/>
        </p:nvSpPr>
        <p:spPr>
          <a:xfrm>
            <a:off x="7334247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BE480E-069F-4EDB-83CE-A7EDEC833CEF}"/>
              </a:ext>
            </a:extLst>
          </p:cNvPr>
          <p:cNvSpPr txBox="1"/>
          <p:nvPr/>
        </p:nvSpPr>
        <p:spPr>
          <a:xfrm>
            <a:off x="7334246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999D07-DDB8-44FF-81FB-09C259F66C12}"/>
              </a:ext>
            </a:extLst>
          </p:cNvPr>
          <p:cNvSpPr txBox="1"/>
          <p:nvPr/>
        </p:nvSpPr>
        <p:spPr>
          <a:xfrm>
            <a:off x="7334245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967F7E-E3AC-4CDE-A7B7-F1A4CF370366}"/>
              </a:ext>
            </a:extLst>
          </p:cNvPr>
          <p:cNvSpPr/>
          <p:nvPr/>
        </p:nvSpPr>
        <p:spPr>
          <a:xfrm>
            <a:off x="311150" y="4226521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旧前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B9E0C0B-1EDC-442D-98A4-68815F38D2E3}"/>
              </a:ext>
            </a:extLst>
          </p:cNvPr>
          <p:cNvSpPr/>
          <p:nvPr/>
        </p:nvSpPr>
        <p:spPr>
          <a:xfrm>
            <a:off x="311150" y="3704749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旧后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AFB67A1-809F-4480-9731-34965DF9EA62}"/>
              </a:ext>
            </a:extLst>
          </p:cNvPr>
          <p:cNvSpPr/>
          <p:nvPr/>
        </p:nvSpPr>
        <p:spPr>
          <a:xfrm>
            <a:off x="6578597" y="4994910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新后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F439B84-CB75-4A45-BC10-62447F268999}"/>
              </a:ext>
            </a:extLst>
          </p:cNvPr>
          <p:cNvSpPr/>
          <p:nvPr/>
        </p:nvSpPr>
        <p:spPr>
          <a:xfrm>
            <a:off x="6578597" y="4332367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D55ED-1ED1-4992-B816-D35D5912175C}"/>
              </a:ext>
            </a:extLst>
          </p:cNvPr>
          <p:cNvSpPr txBox="1"/>
          <p:nvPr/>
        </p:nvSpPr>
        <p:spPr>
          <a:xfrm>
            <a:off x="400050" y="5581650"/>
            <a:ext cx="434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（旧前</a:t>
            </a:r>
            <a:r>
              <a:rPr lang="en-US" altLang="zh-CN" dirty="0"/>
              <a:t>&lt;=</a:t>
            </a:r>
            <a:r>
              <a:rPr lang="zh-CN" altLang="en-US" dirty="0"/>
              <a:t>旧后 </a:t>
            </a:r>
            <a:r>
              <a:rPr lang="en-US" altLang="zh-CN" dirty="0"/>
              <a:t>&amp;&amp; </a:t>
            </a:r>
            <a:r>
              <a:rPr lang="zh-CN" altLang="en-US" dirty="0"/>
              <a:t>新前</a:t>
            </a:r>
            <a:r>
              <a:rPr lang="en-US" altLang="zh-CN" dirty="0"/>
              <a:t>&lt;=</a:t>
            </a:r>
            <a:r>
              <a:rPr lang="zh-CN" altLang="en-US" dirty="0"/>
              <a:t>新后）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执行对比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7564C0-5276-4824-82F0-9AC0E908A969}"/>
              </a:ext>
            </a:extLst>
          </p:cNvPr>
          <p:cNvSpPr txBox="1"/>
          <p:nvPr/>
        </p:nvSpPr>
        <p:spPr>
          <a:xfrm>
            <a:off x="6394450" y="5956300"/>
            <a:ext cx="378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旧前 </a:t>
            </a:r>
            <a:r>
              <a:rPr lang="en-US" altLang="zh-CN" dirty="0"/>
              <a:t>&gt; </a:t>
            </a:r>
            <a:r>
              <a:rPr lang="zh-CN" altLang="en-US" dirty="0"/>
              <a:t>旧后，旧节点先循环完毕</a:t>
            </a:r>
            <a:endParaRPr lang="en-US" altLang="zh-CN" dirty="0"/>
          </a:p>
          <a:p>
            <a:r>
              <a:rPr lang="zh-CN" altLang="en-US" dirty="0"/>
              <a:t>代表有新增节点</a:t>
            </a:r>
          </a:p>
        </p:txBody>
      </p:sp>
    </p:spTree>
    <p:extLst>
      <p:ext uri="{BB962C8B-B14F-4D97-AF65-F5344CB8AC3E}">
        <p14:creationId xmlns:p14="http://schemas.microsoft.com/office/powerpoint/2010/main" val="289563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E587-6F65-4EE5-A91F-C88E6D4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C71C1B-6D73-4089-88EE-1BEF608B4395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597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1D66D26-959A-4454-BE9D-AA20311ED0AB}"/>
              </a:ext>
            </a:extLst>
          </p:cNvPr>
          <p:cNvSpPr txBox="1"/>
          <p:nvPr/>
        </p:nvSpPr>
        <p:spPr>
          <a:xfrm>
            <a:off x="990600" y="1690688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旧子节点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D73E6-BCE4-4973-AA82-9363E900CACA}"/>
              </a:ext>
            </a:extLst>
          </p:cNvPr>
          <p:cNvSpPr txBox="1"/>
          <p:nvPr/>
        </p:nvSpPr>
        <p:spPr>
          <a:xfrm>
            <a:off x="8223241" y="1692276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新子节点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729974-73F1-41BF-B4C3-6313935F1103}"/>
              </a:ext>
            </a:extLst>
          </p:cNvPr>
          <p:cNvSpPr txBox="1"/>
          <p:nvPr/>
        </p:nvSpPr>
        <p:spPr>
          <a:xfrm>
            <a:off x="990599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74788-0A22-4310-B48D-D17D513CD3D0}"/>
              </a:ext>
            </a:extLst>
          </p:cNvPr>
          <p:cNvSpPr txBox="1"/>
          <p:nvPr/>
        </p:nvSpPr>
        <p:spPr>
          <a:xfrm>
            <a:off x="990598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8509A-8E5A-4402-99EA-A52D8750C328}"/>
              </a:ext>
            </a:extLst>
          </p:cNvPr>
          <p:cNvSpPr txBox="1"/>
          <p:nvPr/>
        </p:nvSpPr>
        <p:spPr>
          <a:xfrm>
            <a:off x="990597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7204A-B677-4FD0-913B-FD93D884245E}"/>
              </a:ext>
            </a:extLst>
          </p:cNvPr>
          <p:cNvSpPr txBox="1"/>
          <p:nvPr/>
        </p:nvSpPr>
        <p:spPr>
          <a:xfrm>
            <a:off x="7334247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BE480E-069F-4EDB-83CE-A7EDEC833CEF}"/>
              </a:ext>
            </a:extLst>
          </p:cNvPr>
          <p:cNvSpPr txBox="1"/>
          <p:nvPr/>
        </p:nvSpPr>
        <p:spPr>
          <a:xfrm>
            <a:off x="7334246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999D07-DDB8-44FF-81FB-09C259F66C12}"/>
              </a:ext>
            </a:extLst>
          </p:cNvPr>
          <p:cNvSpPr txBox="1"/>
          <p:nvPr/>
        </p:nvSpPr>
        <p:spPr>
          <a:xfrm>
            <a:off x="7334245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967F7E-E3AC-4CDE-A7B7-F1A4CF370366}"/>
              </a:ext>
            </a:extLst>
          </p:cNvPr>
          <p:cNvSpPr/>
          <p:nvPr/>
        </p:nvSpPr>
        <p:spPr>
          <a:xfrm>
            <a:off x="236544" y="3727014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旧前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B9E0C0B-1EDC-442D-98A4-68815F38D2E3}"/>
              </a:ext>
            </a:extLst>
          </p:cNvPr>
          <p:cNvSpPr/>
          <p:nvPr/>
        </p:nvSpPr>
        <p:spPr>
          <a:xfrm>
            <a:off x="-392106" y="3727014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旧后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AFB67A1-809F-4480-9731-34965DF9EA62}"/>
              </a:ext>
            </a:extLst>
          </p:cNvPr>
          <p:cNvSpPr/>
          <p:nvPr/>
        </p:nvSpPr>
        <p:spPr>
          <a:xfrm>
            <a:off x="6530971" y="3042206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新后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F439B84-CB75-4A45-BC10-62447F268999}"/>
              </a:ext>
            </a:extLst>
          </p:cNvPr>
          <p:cNvSpPr/>
          <p:nvPr/>
        </p:nvSpPr>
        <p:spPr>
          <a:xfrm>
            <a:off x="6530971" y="3713124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D55ED-1ED1-4992-B816-D35D5912175C}"/>
              </a:ext>
            </a:extLst>
          </p:cNvPr>
          <p:cNvSpPr txBox="1"/>
          <p:nvPr/>
        </p:nvSpPr>
        <p:spPr>
          <a:xfrm>
            <a:off x="400050" y="5581650"/>
            <a:ext cx="434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（旧前</a:t>
            </a:r>
            <a:r>
              <a:rPr lang="en-US" altLang="zh-CN" dirty="0"/>
              <a:t>&lt;=</a:t>
            </a:r>
            <a:r>
              <a:rPr lang="zh-CN" altLang="en-US" dirty="0"/>
              <a:t>旧后 </a:t>
            </a:r>
            <a:r>
              <a:rPr lang="en-US" altLang="zh-CN" dirty="0"/>
              <a:t>&amp;&amp; </a:t>
            </a:r>
            <a:r>
              <a:rPr lang="zh-CN" altLang="en-US" dirty="0"/>
              <a:t>新前</a:t>
            </a:r>
            <a:r>
              <a:rPr lang="en-US" altLang="zh-CN" dirty="0"/>
              <a:t>&lt;=</a:t>
            </a:r>
            <a:r>
              <a:rPr lang="zh-CN" altLang="en-US" dirty="0"/>
              <a:t>新后）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执行对比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7564C0-5276-4824-82F0-9AC0E908A969}"/>
              </a:ext>
            </a:extLst>
          </p:cNvPr>
          <p:cNvSpPr txBox="1"/>
          <p:nvPr/>
        </p:nvSpPr>
        <p:spPr>
          <a:xfrm>
            <a:off x="6394450" y="5956300"/>
            <a:ext cx="378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新前 </a:t>
            </a:r>
            <a:r>
              <a:rPr lang="en-US" altLang="zh-CN" dirty="0"/>
              <a:t>&gt; </a:t>
            </a:r>
            <a:r>
              <a:rPr lang="zh-CN" altLang="en-US" dirty="0"/>
              <a:t>旧后，新节点先循环完毕</a:t>
            </a:r>
            <a:endParaRPr lang="en-US" altLang="zh-CN" dirty="0"/>
          </a:p>
          <a:p>
            <a:r>
              <a:rPr lang="zh-CN" altLang="en-US" dirty="0"/>
              <a:t>代表需要删除节点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6FA2CB-5699-47D9-B774-328258773F9A}"/>
              </a:ext>
            </a:extLst>
          </p:cNvPr>
          <p:cNvSpPr txBox="1"/>
          <p:nvPr/>
        </p:nvSpPr>
        <p:spPr>
          <a:xfrm>
            <a:off x="990597" y="429148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</p:spTree>
    <p:extLst>
      <p:ext uri="{BB962C8B-B14F-4D97-AF65-F5344CB8AC3E}">
        <p14:creationId xmlns:p14="http://schemas.microsoft.com/office/powerpoint/2010/main" val="3320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E587-6F65-4EE5-A91F-C88E6D4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多删除情况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C71C1B-6D73-4089-88EE-1BEF608B4395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597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1D66D26-959A-4454-BE9D-AA20311ED0AB}"/>
              </a:ext>
            </a:extLst>
          </p:cNvPr>
          <p:cNvSpPr txBox="1"/>
          <p:nvPr/>
        </p:nvSpPr>
        <p:spPr>
          <a:xfrm>
            <a:off x="990600" y="1690688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旧子节点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D73E6-BCE4-4973-AA82-9363E900CACA}"/>
              </a:ext>
            </a:extLst>
          </p:cNvPr>
          <p:cNvSpPr txBox="1"/>
          <p:nvPr/>
        </p:nvSpPr>
        <p:spPr>
          <a:xfrm>
            <a:off x="8223241" y="1692276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新子节点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729974-73F1-41BF-B4C3-6313935F1103}"/>
              </a:ext>
            </a:extLst>
          </p:cNvPr>
          <p:cNvSpPr txBox="1"/>
          <p:nvPr/>
        </p:nvSpPr>
        <p:spPr>
          <a:xfrm>
            <a:off x="990599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74788-0A22-4310-B48D-D17D513CD3D0}"/>
              </a:ext>
            </a:extLst>
          </p:cNvPr>
          <p:cNvSpPr txBox="1"/>
          <p:nvPr/>
        </p:nvSpPr>
        <p:spPr>
          <a:xfrm>
            <a:off x="990598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8509A-8E5A-4402-99EA-A52D8750C328}"/>
              </a:ext>
            </a:extLst>
          </p:cNvPr>
          <p:cNvSpPr txBox="1"/>
          <p:nvPr/>
        </p:nvSpPr>
        <p:spPr>
          <a:xfrm>
            <a:off x="990597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7204A-B677-4FD0-913B-FD93D884245E}"/>
              </a:ext>
            </a:extLst>
          </p:cNvPr>
          <p:cNvSpPr txBox="1"/>
          <p:nvPr/>
        </p:nvSpPr>
        <p:spPr>
          <a:xfrm>
            <a:off x="7334247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BE480E-069F-4EDB-83CE-A7EDEC833CEF}"/>
              </a:ext>
            </a:extLst>
          </p:cNvPr>
          <p:cNvSpPr txBox="1"/>
          <p:nvPr/>
        </p:nvSpPr>
        <p:spPr>
          <a:xfrm>
            <a:off x="7334246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999D07-DDB8-44FF-81FB-09C259F66C12}"/>
              </a:ext>
            </a:extLst>
          </p:cNvPr>
          <p:cNvSpPr txBox="1"/>
          <p:nvPr/>
        </p:nvSpPr>
        <p:spPr>
          <a:xfrm>
            <a:off x="7334245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967F7E-E3AC-4CDE-A7B7-F1A4CF370366}"/>
              </a:ext>
            </a:extLst>
          </p:cNvPr>
          <p:cNvSpPr/>
          <p:nvPr/>
        </p:nvSpPr>
        <p:spPr>
          <a:xfrm>
            <a:off x="287344" y="3704749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旧前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B9E0C0B-1EDC-442D-98A4-68815F38D2E3}"/>
              </a:ext>
            </a:extLst>
          </p:cNvPr>
          <p:cNvSpPr/>
          <p:nvPr/>
        </p:nvSpPr>
        <p:spPr>
          <a:xfrm>
            <a:off x="287344" y="4867315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旧后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AFB67A1-809F-4480-9731-34965DF9EA62}"/>
              </a:ext>
            </a:extLst>
          </p:cNvPr>
          <p:cNvSpPr/>
          <p:nvPr/>
        </p:nvSpPr>
        <p:spPr>
          <a:xfrm>
            <a:off x="6530971" y="3713124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新后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F439B84-CB75-4A45-BC10-62447F268999}"/>
              </a:ext>
            </a:extLst>
          </p:cNvPr>
          <p:cNvSpPr/>
          <p:nvPr/>
        </p:nvSpPr>
        <p:spPr>
          <a:xfrm>
            <a:off x="6530971" y="4250571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D55ED-1ED1-4992-B816-D35D5912175C}"/>
              </a:ext>
            </a:extLst>
          </p:cNvPr>
          <p:cNvSpPr txBox="1"/>
          <p:nvPr/>
        </p:nvSpPr>
        <p:spPr>
          <a:xfrm>
            <a:off x="400050" y="5581650"/>
            <a:ext cx="434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（旧前</a:t>
            </a:r>
            <a:r>
              <a:rPr lang="en-US" altLang="zh-CN" dirty="0"/>
              <a:t>&lt;=</a:t>
            </a:r>
            <a:r>
              <a:rPr lang="zh-CN" altLang="en-US" dirty="0"/>
              <a:t>旧后 </a:t>
            </a:r>
            <a:r>
              <a:rPr lang="en-US" altLang="zh-CN" dirty="0"/>
              <a:t>&amp;&amp; </a:t>
            </a:r>
            <a:r>
              <a:rPr lang="zh-CN" altLang="en-US" dirty="0"/>
              <a:t>新前</a:t>
            </a:r>
            <a:r>
              <a:rPr lang="en-US" altLang="zh-CN" dirty="0"/>
              <a:t>&lt;=</a:t>
            </a:r>
            <a:r>
              <a:rPr lang="zh-CN" altLang="en-US" dirty="0"/>
              <a:t>新后）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执行对比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7564C0-5276-4824-82F0-9AC0E908A969}"/>
              </a:ext>
            </a:extLst>
          </p:cNvPr>
          <p:cNvSpPr txBox="1"/>
          <p:nvPr/>
        </p:nvSpPr>
        <p:spPr>
          <a:xfrm>
            <a:off x="6111872" y="5165724"/>
            <a:ext cx="608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如何四种都没命中，就需要用循环来寻找。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判断新前在旧节点中是否存在</a:t>
            </a:r>
            <a:r>
              <a:rPr lang="zh-CN" altLang="en-US" dirty="0"/>
              <a:t>，存在，则说明位置发生改变。</a:t>
            </a:r>
            <a:r>
              <a:rPr lang="zh-CN" altLang="en-US" dirty="0">
                <a:solidFill>
                  <a:srgbClr val="FF0000"/>
                </a:solidFill>
              </a:rPr>
              <a:t>将命中元素设为</a:t>
            </a:r>
            <a:r>
              <a:rPr lang="en-US" altLang="zh-CN" dirty="0">
                <a:solidFill>
                  <a:srgbClr val="FF0000"/>
                </a:solidFill>
              </a:rPr>
              <a:t> undefined</a:t>
            </a:r>
            <a:r>
              <a:rPr lang="zh-CN" altLang="en-US" dirty="0">
                <a:solidFill>
                  <a:srgbClr val="FF0000"/>
                </a:solidFill>
              </a:rPr>
              <a:t>，将新前指向的节点移动到旧前的前面，同时新前移动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最后把</a:t>
            </a:r>
            <a:r>
              <a:rPr lang="zh-CN" altLang="en-US" dirty="0">
                <a:solidFill>
                  <a:srgbClr val="FF0000"/>
                </a:solidFill>
              </a:rPr>
              <a:t>旧前 </a:t>
            </a:r>
            <a:r>
              <a:rPr lang="en-US" altLang="zh-CN" dirty="0">
                <a:solidFill>
                  <a:srgbClr val="FF0000"/>
                </a:solidFill>
              </a:rPr>
              <a:t>== </a:t>
            </a:r>
            <a:r>
              <a:rPr lang="zh-CN" altLang="en-US" dirty="0">
                <a:solidFill>
                  <a:srgbClr val="FF0000"/>
                </a:solidFill>
              </a:rPr>
              <a:t>旧后 </a:t>
            </a:r>
            <a:r>
              <a:rPr lang="zh-CN" altLang="en-US" dirty="0"/>
              <a:t>之间的元素需要删除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6FA2CB-5699-47D9-B774-328258773F9A}"/>
              </a:ext>
            </a:extLst>
          </p:cNvPr>
          <p:cNvSpPr txBox="1"/>
          <p:nvPr/>
        </p:nvSpPr>
        <p:spPr>
          <a:xfrm>
            <a:off x="990597" y="429148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54C2E9-71F3-40AA-AACE-AC52DC0F9D0A}"/>
              </a:ext>
            </a:extLst>
          </p:cNvPr>
          <p:cNvSpPr txBox="1"/>
          <p:nvPr/>
        </p:nvSpPr>
        <p:spPr>
          <a:xfrm>
            <a:off x="1006471" y="4857750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“E" }, “E"),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CC6705-967B-4304-864D-8D73ABBDA7A4}"/>
              </a:ext>
            </a:extLst>
          </p:cNvPr>
          <p:cNvSpPr txBox="1"/>
          <p:nvPr/>
        </p:nvSpPr>
        <p:spPr>
          <a:xfrm>
            <a:off x="1755771" y="4291052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70593-8D8F-4426-95B5-845CE2832175}"/>
              </a:ext>
            </a:extLst>
          </p:cNvPr>
          <p:cNvSpPr/>
          <p:nvPr/>
        </p:nvSpPr>
        <p:spPr>
          <a:xfrm>
            <a:off x="1593850" y="3411538"/>
            <a:ext cx="1955798" cy="29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01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E587-6F65-4EE5-A91F-C88E6D4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C71C1B-6D73-4089-88EE-1BEF608B4395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597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1D66D26-959A-4454-BE9D-AA20311ED0AB}"/>
              </a:ext>
            </a:extLst>
          </p:cNvPr>
          <p:cNvSpPr txBox="1"/>
          <p:nvPr/>
        </p:nvSpPr>
        <p:spPr>
          <a:xfrm>
            <a:off x="0" y="1336258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旧子节点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D73E6-BCE4-4973-AA82-9363E900CACA}"/>
              </a:ext>
            </a:extLst>
          </p:cNvPr>
          <p:cNvSpPr txBox="1"/>
          <p:nvPr/>
        </p:nvSpPr>
        <p:spPr>
          <a:xfrm>
            <a:off x="6111872" y="1332053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新子节点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729974-73F1-41BF-B4C3-6313935F1103}"/>
              </a:ext>
            </a:extLst>
          </p:cNvPr>
          <p:cNvSpPr txBox="1"/>
          <p:nvPr/>
        </p:nvSpPr>
        <p:spPr>
          <a:xfrm>
            <a:off x="990599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74788-0A22-4310-B48D-D17D513CD3D0}"/>
              </a:ext>
            </a:extLst>
          </p:cNvPr>
          <p:cNvSpPr txBox="1"/>
          <p:nvPr/>
        </p:nvSpPr>
        <p:spPr>
          <a:xfrm>
            <a:off x="990598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8509A-8E5A-4402-99EA-A52D8750C328}"/>
              </a:ext>
            </a:extLst>
          </p:cNvPr>
          <p:cNvSpPr txBox="1"/>
          <p:nvPr/>
        </p:nvSpPr>
        <p:spPr>
          <a:xfrm>
            <a:off x="990597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7204A-B677-4FD0-913B-FD93D884245E}"/>
              </a:ext>
            </a:extLst>
          </p:cNvPr>
          <p:cNvSpPr txBox="1"/>
          <p:nvPr/>
        </p:nvSpPr>
        <p:spPr>
          <a:xfrm>
            <a:off x="7334247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“E" }, “E"),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BE480E-069F-4EDB-83CE-A7EDEC833CEF}"/>
              </a:ext>
            </a:extLst>
          </p:cNvPr>
          <p:cNvSpPr txBox="1"/>
          <p:nvPr/>
        </p:nvSpPr>
        <p:spPr>
          <a:xfrm>
            <a:off x="7334246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999D07-DDB8-44FF-81FB-09C259F66C12}"/>
              </a:ext>
            </a:extLst>
          </p:cNvPr>
          <p:cNvSpPr txBox="1"/>
          <p:nvPr/>
        </p:nvSpPr>
        <p:spPr>
          <a:xfrm>
            <a:off x="7334245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“M" }, “M"),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967F7E-E3AC-4CDE-A7B7-F1A4CF370366}"/>
              </a:ext>
            </a:extLst>
          </p:cNvPr>
          <p:cNvSpPr/>
          <p:nvPr/>
        </p:nvSpPr>
        <p:spPr>
          <a:xfrm>
            <a:off x="287344" y="2414588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旧前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B9E0C0B-1EDC-442D-98A4-68815F38D2E3}"/>
              </a:ext>
            </a:extLst>
          </p:cNvPr>
          <p:cNvSpPr/>
          <p:nvPr/>
        </p:nvSpPr>
        <p:spPr>
          <a:xfrm>
            <a:off x="287344" y="4273868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旧后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AFB67A1-809F-4480-9731-34965DF9EA62}"/>
              </a:ext>
            </a:extLst>
          </p:cNvPr>
          <p:cNvSpPr/>
          <p:nvPr/>
        </p:nvSpPr>
        <p:spPr>
          <a:xfrm>
            <a:off x="6530971" y="3713124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新后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F439B84-CB75-4A45-BC10-62447F268999}"/>
              </a:ext>
            </a:extLst>
          </p:cNvPr>
          <p:cNvSpPr/>
          <p:nvPr/>
        </p:nvSpPr>
        <p:spPr>
          <a:xfrm>
            <a:off x="6530971" y="4250571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D55ED-1ED1-4992-B816-D35D5912175C}"/>
              </a:ext>
            </a:extLst>
          </p:cNvPr>
          <p:cNvSpPr txBox="1"/>
          <p:nvPr/>
        </p:nvSpPr>
        <p:spPr>
          <a:xfrm>
            <a:off x="400050" y="5581650"/>
            <a:ext cx="434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（旧前</a:t>
            </a:r>
            <a:r>
              <a:rPr lang="en-US" altLang="zh-CN" dirty="0"/>
              <a:t>&lt;=</a:t>
            </a:r>
            <a:r>
              <a:rPr lang="zh-CN" altLang="en-US" dirty="0"/>
              <a:t>旧后 </a:t>
            </a:r>
            <a:r>
              <a:rPr lang="en-US" altLang="zh-CN" dirty="0"/>
              <a:t>&amp;&amp; </a:t>
            </a:r>
            <a:r>
              <a:rPr lang="zh-CN" altLang="en-US" dirty="0"/>
              <a:t>新前</a:t>
            </a:r>
            <a:r>
              <a:rPr lang="en-US" altLang="zh-CN" dirty="0"/>
              <a:t>&lt;=</a:t>
            </a:r>
            <a:r>
              <a:rPr lang="zh-CN" altLang="en-US" dirty="0"/>
              <a:t>新后）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查找命中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7564C0-5276-4824-82F0-9AC0E908A969}"/>
              </a:ext>
            </a:extLst>
          </p:cNvPr>
          <p:cNvSpPr txBox="1"/>
          <p:nvPr/>
        </p:nvSpPr>
        <p:spPr>
          <a:xfrm>
            <a:off x="6111872" y="5165724"/>
            <a:ext cx="608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命中时，说明需要移动节点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 </a:t>
            </a:r>
            <a:r>
              <a:rPr lang="zh-CN" altLang="en-US" dirty="0">
                <a:solidFill>
                  <a:srgbClr val="FF0000"/>
                </a:solidFill>
              </a:rPr>
              <a:t>新前</a:t>
            </a:r>
            <a:r>
              <a:rPr lang="zh-CN" altLang="en-US" dirty="0"/>
              <a:t> 指向的节点移动到 </a:t>
            </a:r>
            <a:r>
              <a:rPr lang="zh-CN" altLang="en-US" dirty="0">
                <a:solidFill>
                  <a:srgbClr val="FF0000"/>
                </a:solidFill>
              </a:rPr>
              <a:t>旧前的前面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）都没命中，则在旧节点中找新前，存在，则说明位置发生改变。</a:t>
            </a:r>
            <a:r>
              <a:rPr lang="zh-CN" altLang="en-US" dirty="0">
                <a:solidFill>
                  <a:srgbClr val="FF0000"/>
                </a:solidFill>
              </a:rPr>
              <a:t>将命中元素设为</a:t>
            </a:r>
            <a:r>
              <a:rPr lang="en-US" altLang="zh-CN" dirty="0">
                <a:solidFill>
                  <a:srgbClr val="FF0000"/>
                </a:solidFill>
              </a:rPr>
              <a:t> undefined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将 </a:t>
            </a:r>
            <a:r>
              <a:rPr lang="zh-CN" altLang="en-US" dirty="0">
                <a:solidFill>
                  <a:srgbClr val="FF0000"/>
                </a:solidFill>
              </a:rPr>
              <a:t>新前</a:t>
            </a:r>
            <a:r>
              <a:rPr lang="zh-CN" altLang="en-US" dirty="0"/>
              <a:t> 指向的节点移动到 </a:t>
            </a:r>
            <a:r>
              <a:rPr lang="zh-CN" altLang="en-US" dirty="0">
                <a:solidFill>
                  <a:srgbClr val="FF0000"/>
                </a:solidFill>
              </a:rPr>
              <a:t>旧前的前面。同时移动节点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6FA2CB-5699-47D9-B774-328258773F9A}"/>
              </a:ext>
            </a:extLst>
          </p:cNvPr>
          <p:cNvSpPr txBox="1"/>
          <p:nvPr/>
        </p:nvSpPr>
        <p:spPr>
          <a:xfrm>
            <a:off x="990597" y="429148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54C2E9-71F3-40AA-AACE-AC52DC0F9D0A}"/>
              </a:ext>
            </a:extLst>
          </p:cNvPr>
          <p:cNvSpPr txBox="1"/>
          <p:nvPr/>
        </p:nvSpPr>
        <p:spPr>
          <a:xfrm>
            <a:off x="1006471" y="4857750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“E" }, “E"),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70F524-687E-4612-982D-6968231BE56D}"/>
              </a:ext>
            </a:extLst>
          </p:cNvPr>
          <p:cNvSpPr txBox="1"/>
          <p:nvPr/>
        </p:nvSpPr>
        <p:spPr>
          <a:xfrm>
            <a:off x="1463671" y="4857750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731F67-D145-4E54-AE1C-26F6558D43C9}"/>
              </a:ext>
            </a:extLst>
          </p:cNvPr>
          <p:cNvSpPr/>
          <p:nvPr/>
        </p:nvSpPr>
        <p:spPr>
          <a:xfrm>
            <a:off x="1463671" y="1384382"/>
            <a:ext cx="2159000" cy="29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7B4448-D9E6-4FD0-962A-F048B6991484}"/>
              </a:ext>
            </a:extLst>
          </p:cNvPr>
          <p:cNvSpPr txBox="1"/>
          <p:nvPr/>
        </p:nvSpPr>
        <p:spPr>
          <a:xfrm>
            <a:off x="1436686" y="3700424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9963DB8-EADF-40BE-A031-B9F3FC640CBA}"/>
              </a:ext>
            </a:extLst>
          </p:cNvPr>
          <p:cNvSpPr/>
          <p:nvPr/>
        </p:nvSpPr>
        <p:spPr>
          <a:xfrm>
            <a:off x="1465257" y="1752045"/>
            <a:ext cx="2159000" cy="29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0CDA49-F8E2-40BA-BFB8-BBA3C13336EC}"/>
              </a:ext>
            </a:extLst>
          </p:cNvPr>
          <p:cNvSpPr/>
          <p:nvPr/>
        </p:nvSpPr>
        <p:spPr>
          <a:xfrm>
            <a:off x="1458907" y="2112766"/>
            <a:ext cx="2159000" cy="29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6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E587-6F65-4EE5-A91F-C88E6D4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C71C1B-6D73-4089-88EE-1BEF608B4395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597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1D66D26-959A-4454-BE9D-AA20311ED0AB}"/>
              </a:ext>
            </a:extLst>
          </p:cNvPr>
          <p:cNvSpPr txBox="1"/>
          <p:nvPr/>
        </p:nvSpPr>
        <p:spPr>
          <a:xfrm>
            <a:off x="0" y="1336258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旧子节点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D73E6-BCE4-4973-AA82-9363E900CACA}"/>
              </a:ext>
            </a:extLst>
          </p:cNvPr>
          <p:cNvSpPr txBox="1"/>
          <p:nvPr/>
        </p:nvSpPr>
        <p:spPr>
          <a:xfrm>
            <a:off x="6111872" y="1332053"/>
            <a:ext cx="18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新子节点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729974-73F1-41BF-B4C3-6313935F1103}"/>
              </a:ext>
            </a:extLst>
          </p:cNvPr>
          <p:cNvSpPr txBox="1"/>
          <p:nvPr/>
        </p:nvSpPr>
        <p:spPr>
          <a:xfrm>
            <a:off x="990599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"A" }, "A"),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74788-0A22-4310-B48D-D17D513CD3D0}"/>
              </a:ext>
            </a:extLst>
          </p:cNvPr>
          <p:cNvSpPr txBox="1"/>
          <p:nvPr/>
        </p:nvSpPr>
        <p:spPr>
          <a:xfrm>
            <a:off x="990598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8509A-8E5A-4402-99EA-A52D8750C328}"/>
              </a:ext>
            </a:extLst>
          </p:cNvPr>
          <p:cNvSpPr txBox="1"/>
          <p:nvPr/>
        </p:nvSpPr>
        <p:spPr>
          <a:xfrm>
            <a:off x="990597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967F7E-E3AC-4CDE-A7B7-F1A4CF370366}"/>
              </a:ext>
            </a:extLst>
          </p:cNvPr>
          <p:cNvSpPr/>
          <p:nvPr/>
        </p:nvSpPr>
        <p:spPr>
          <a:xfrm>
            <a:off x="287344" y="5387935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旧前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B9E0C0B-1EDC-442D-98A4-68815F38D2E3}"/>
              </a:ext>
            </a:extLst>
          </p:cNvPr>
          <p:cNvSpPr/>
          <p:nvPr/>
        </p:nvSpPr>
        <p:spPr>
          <a:xfrm>
            <a:off x="287344" y="4857750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旧后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AFB67A1-809F-4480-9731-34965DF9EA62}"/>
              </a:ext>
            </a:extLst>
          </p:cNvPr>
          <p:cNvSpPr/>
          <p:nvPr/>
        </p:nvSpPr>
        <p:spPr>
          <a:xfrm>
            <a:off x="6518263" y="1919120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新后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F439B84-CB75-4A45-BC10-62447F268999}"/>
              </a:ext>
            </a:extLst>
          </p:cNvPr>
          <p:cNvSpPr/>
          <p:nvPr/>
        </p:nvSpPr>
        <p:spPr>
          <a:xfrm>
            <a:off x="6518263" y="2442439"/>
            <a:ext cx="6286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D55ED-1ED1-4992-B816-D35D5912175C}"/>
              </a:ext>
            </a:extLst>
          </p:cNvPr>
          <p:cNvSpPr txBox="1"/>
          <p:nvPr/>
        </p:nvSpPr>
        <p:spPr>
          <a:xfrm>
            <a:off x="4541839" y="6286359"/>
            <a:ext cx="4349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While</a:t>
            </a:r>
            <a:r>
              <a:rPr lang="zh-CN" altLang="en-US" sz="900" dirty="0"/>
              <a:t>（旧前</a:t>
            </a:r>
            <a:r>
              <a:rPr lang="en-US" altLang="zh-CN" sz="900" dirty="0"/>
              <a:t>&lt;=</a:t>
            </a:r>
            <a:r>
              <a:rPr lang="zh-CN" altLang="en-US" sz="900" dirty="0"/>
              <a:t>旧后 </a:t>
            </a:r>
            <a:r>
              <a:rPr lang="en-US" altLang="zh-CN" sz="900" dirty="0"/>
              <a:t>&amp;&amp; </a:t>
            </a:r>
            <a:r>
              <a:rPr lang="zh-CN" altLang="en-US" sz="900" dirty="0"/>
              <a:t>新前</a:t>
            </a:r>
            <a:r>
              <a:rPr lang="en-US" altLang="zh-CN" sz="900" dirty="0"/>
              <a:t>&lt;=</a:t>
            </a:r>
            <a:r>
              <a:rPr lang="zh-CN" altLang="en-US" sz="900" dirty="0"/>
              <a:t>新后）</a:t>
            </a:r>
            <a:r>
              <a:rPr lang="en-US" altLang="zh-CN" sz="900" dirty="0"/>
              <a:t>{</a:t>
            </a:r>
          </a:p>
          <a:p>
            <a:r>
              <a:rPr lang="en-US" altLang="zh-CN" sz="900" dirty="0"/>
              <a:t>	// </a:t>
            </a:r>
            <a:r>
              <a:rPr lang="zh-CN" altLang="en-US" sz="900" dirty="0"/>
              <a:t>查找命中</a:t>
            </a:r>
            <a:endParaRPr lang="en-US" altLang="zh-CN" sz="900" dirty="0"/>
          </a:p>
          <a:p>
            <a:r>
              <a:rPr lang="en-US" altLang="zh-CN" sz="900" dirty="0"/>
              <a:t>}</a:t>
            </a:r>
            <a:endParaRPr lang="zh-CN" altLang="en-US" sz="9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7564C0-5276-4824-82F0-9AC0E908A969}"/>
              </a:ext>
            </a:extLst>
          </p:cNvPr>
          <p:cNvSpPr txBox="1"/>
          <p:nvPr/>
        </p:nvSpPr>
        <p:spPr>
          <a:xfrm>
            <a:off x="6111872" y="5165724"/>
            <a:ext cx="6080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命中时，说明需要移动节点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）将新后指向的节点移动到旧后的后面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6FA2CB-5699-47D9-B774-328258773F9A}"/>
              </a:ext>
            </a:extLst>
          </p:cNvPr>
          <p:cNvSpPr txBox="1"/>
          <p:nvPr/>
        </p:nvSpPr>
        <p:spPr>
          <a:xfrm>
            <a:off x="990597" y="429148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54C2E9-71F3-40AA-AACE-AC52DC0F9D0A}"/>
              </a:ext>
            </a:extLst>
          </p:cNvPr>
          <p:cNvSpPr txBox="1"/>
          <p:nvPr/>
        </p:nvSpPr>
        <p:spPr>
          <a:xfrm>
            <a:off x="1006471" y="4857750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“E" }, “E"),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64699A-9880-4EFA-A457-938CEF48254D}"/>
              </a:ext>
            </a:extLst>
          </p:cNvPr>
          <p:cNvSpPr txBox="1"/>
          <p:nvPr/>
        </p:nvSpPr>
        <p:spPr>
          <a:xfrm>
            <a:off x="7277099" y="2414588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“E" }, “E"),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2A5AD1-101B-4E7B-BC1A-A99D8A799AC9}"/>
              </a:ext>
            </a:extLst>
          </p:cNvPr>
          <p:cNvSpPr txBox="1"/>
          <p:nvPr/>
        </p:nvSpPr>
        <p:spPr>
          <a:xfrm>
            <a:off x="7277098" y="3042206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“D" }, “D"),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7579B95-BE00-42C8-96E6-B0D5D44D3AEC}"/>
              </a:ext>
            </a:extLst>
          </p:cNvPr>
          <p:cNvSpPr txBox="1"/>
          <p:nvPr/>
        </p:nvSpPr>
        <p:spPr>
          <a:xfrm>
            <a:off x="7277097" y="370474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“C" }, “C"),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7F70E5-6A1C-4802-A734-2D21C5EA874C}"/>
              </a:ext>
            </a:extLst>
          </p:cNvPr>
          <p:cNvSpPr txBox="1"/>
          <p:nvPr/>
        </p:nvSpPr>
        <p:spPr>
          <a:xfrm>
            <a:off x="7277097" y="4291489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“B" }, “B"),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370842D-ED19-41A2-A56B-E8998CC489F5}"/>
              </a:ext>
            </a:extLst>
          </p:cNvPr>
          <p:cNvSpPr txBox="1"/>
          <p:nvPr/>
        </p:nvSpPr>
        <p:spPr>
          <a:xfrm>
            <a:off x="7292971" y="4857750"/>
            <a:ext cx="3448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h("li", { key: “A" }, “A"),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B144DE-5148-4511-8FB5-227A6A820AD1}"/>
              </a:ext>
            </a:extLst>
          </p:cNvPr>
          <p:cNvSpPr txBox="1"/>
          <p:nvPr/>
        </p:nvSpPr>
        <p:spPr>
          <a:xfrm>
            <a:off x="1466852" y="2409826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FCF94C-12B1-4A4A-82BB-5E0695A3855F}"/>
              </a:ext>
            </a:extLst>
          </p:cNvPr>
          <p:cNvSpPr/>
          <p:nvPr/>
        </p:nvSpPr>
        <p:spPr>
          <a:xfrm>
            <a:off x="1753386" y="6471166"/>
            <a:ext cx="1460502" cy="270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4D9814-2005-45C5-AB80-FFDEA551C24C}"/>
              </a:ext>
            </a:extLst>
          </p:cNvPr>
          <p:cNvSpPr txBox="1"/>
          <p:nvPr/>
        </p:nvSpPr>
        <p:spPr>
          <a:xfrm>
            <a:off x="1466851" y="3051533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ECFCB4-7158-453C-A6AB-90D1B8C1C659}"/>
              </a:ext>
            </a:extLst>
          </p:cNvPr>
          <p:cNvSpPr/>
          <p:nvPr/>
        </p:nvSpPr>
        <p:spPr>
          <a:xfrm>
            <a:off x="1753386" y="6176140"/>
            <a:ext cx="1460502" cy="270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5BDB5A-C80C-4F7E-8C21-2C936FCE4FF4}"/>
              </a:ext>
            </a:extLst>
          </p:cNvPr>
          <p:cNvSpPr txBox="1"/>
          <p:nvPr/>
        </p:nvSpPr>
        <p:spPr>
          <a:xfrm>
            <a:off x="1466851" y="3689847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DB3C6E1-9C21-4027-93FD-B402EEF2FADB}"/>
              </a:ext>
            </a:extLst>
          </p:cNvPr>
          <p:cNvSpPr/>
          <p:nvPr/>
        </p:nvSpPr>
        <p:spPr>
          <a:xfrm>
            <a:off x="1723223" y="5873543"/>
            <a:ext cx="1460502" cy="270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74EE877-1727-4CAD-9815-E3A3AFFD26D8}"/>
              </a:ext>
            </a:extLst>
          </p:cNvPr>
          <p:cNvSpPr/>
          <p:nvPr/>
        </p:nvSpPr>
        <p:spPr>
          <a:xfrm>
            <a:off x="1723223" y="5578517"/>
            <a:ext cx="1460502" cy="270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AC9BC3-9B10-444C-BCE1-225AF9DADB0B}"/>
              </a:ext>
            </a:extLst>
          </p:cNvPr>
          <p:cNvSpPr txBox="1"/>
          <p:nvPr/>
        </p:nvSpPr>
        <p:spPr>
          <a:xfrm>
            <a:off x="1465266" y="4298061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2F127C-18BB-4C7A-90C1-EC33A13056A6}"/>
              </a:ext>
            </a:extLst>
          </p:cNvPr>
          <p:cNvSpPr txBox="1"/>
          <p:nvPr/>
        </p:nvSpPr>
        <p:spPr>
          <a:xfrm>
            <a:off x="1450980" y="4845052"/>
            <a:ext cx="1876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undefined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E2D5EAE-8CBE-4505-9C89-906A0C207202}"/>
              </a:ext>
            </a:extLst>
          </p:cNvPr>
          <p:cNvSpPr/>
          <p:nvPr/>
        </p:nvSpPr>
        <p:spPr>
          <a:xfrm>
            <a:off x="1673228" y="5288538"/>
            <a:ext cx="1460502" cy="270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13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1181</Words>
  <Application>Microsoft Office PowerPoint</Application>
  <PresentationFormat>宽屏</PresentationFormat>
  <Paragraphs>140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新增情况</vt:lpstr>
      <vt:lpstr>删除情况</vt:lpstr>
      <vt:lpstr>多删除情况</vt:lpstr>
      <vt:lpstr>复杂情况</vt:lpstr>
      <vt:lpstr>复杂情况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Theei</dc:creator>
  <cp:lastModifiedBy>Theei</cp:lastModifiedBy>
  <cp:revision>131</cp:revision>
  <dcterms:created xsi:type="dcterms:W3CDTF">2022-07-24T06:23:04Z</dcterms:created>
  <dcterms:modified xsi:type="dcterms:W3CDTF">2022-07-25T11:41:46Z</dcterms:modified>
</cp:coreProperties>
</file>