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9c613b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9c613b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9c613b6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9c613b6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9c613b6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9c613b6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c829b54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c829b54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c829b54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c829b54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c829b54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c829b54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c829b54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c829b5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c829b54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c829b54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labbe/Kalman-and-Bayesian-Filters-in-Python/blob/master/13-Smoothing.ipynb" TargetMode="External"/><Relationship Id="rId4" Type="http://schemas.openxmlformats.org/officeDocument/2006/relationships/hyperlink" Target="https://www.cs.unc.edu/~welch/media/pdf/kalman_intro.pdf" TargetMode="External"/><Relationship Id="rId5" Type="http://schemas.openxmlformats.org/officeDocument/2006/relationships/hyperlink" Target="https://www.mathworks.com/videos/series/understanding-kalman-filt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 Ethan Davidson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Kalman filter is an optimal estimation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used to estimate a system state that cannot be measured directly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after Rudolf E. Kalman (1930-2016)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applications: guidance and navigation systems, computer vision systems, signal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applied use of this filter was to estimate trajectories of the Apollo shuttle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000" y="3163988"/>
            <a:ext cx="3339700" cy="174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Observers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observation allows for estimation of data that cannot be directly measured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Hat variables such as Xhat and Yhat are estimated states through the state observer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able to create a mathematical model that can accept inputs of our real data and output hat variable approximations of the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hat variable outputs cannot be fully accurate, but will improve as the mathematical model improves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minimize the difference between estimated and measured outputs, we can use a feedback control system using control variable 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State Estimator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minimize the difference between the actual value of the variable we are attempting to predict (Y</a:t>
            </a:r>
            <a:r>
              <a:rPr baseline="-25000" lang="en"/>
              <a:t>k</a:t>
            </a:r>
            <a:r>
              <a:rPr lang="en"/>
              <a:t>) and corresponding state observer (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Yhat</a:t>
            </a:r>
            <a:r>
              <a:rPr lang="en"/>
              <a:t>), the Kalman filter uses an optimal state estimator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measurement data points often contain measurement noise, which we represent as V</a:t>
            </a:r>
            <a:r>
              <a:rPr baseline="-25000" lang="en"/>
              <a:t>k</a:t>
            </a:r>
            <a:r>
              <a:rPr lang="en"/>
              <a:t>, which is assumed to be drawn from a Gaussian distribution with zero mean and covariance matrix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data also contains noise which we represent as W</a:t>
            </a:r>
            <a:r>
              <a:rPr baseline="-25000" lang="en"/>
              <a:t>k</a:t>
            </a:r>
            <a:r>
              <a:rPr lang="en"/>
              <a:t>, drawn from a Gaussian distribution with zero mean and covariance matrix Q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State Estimator (cont.)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time step k, the uncertainty in the Xhat estimate increases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the optimal estimate, we can multiply the probability functions for estimate Xhat and noisy measurement Y at step k, which produces a Gaussian function with a smaller variance than either of the two estimates alone.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125" y="2571750"/>
            <a:ext cx="4008750" cy="22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Kalman Filter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standard Kalman filter is used to estimate the state of a discrete-time controlled process governed by a linear stochastic difference equation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purposes of smoothing nonlinear data, we need a filter that linearizes about the current mean and covariance for each given time step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Filters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with an extended Kalman filter, if our goal is to smooth a set of noisy data, simply relying on the current and past time steps is not optimal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we can incorporate future measurements into the estimate for step k, so k+1 through k+n will be evaluated along with k-1 through k-n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creates a more optimal smoothing effect when compared to a low pass filter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Fixed-Lag Smoothing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FilterPy is a Python library that implements many Bayesian filters including Kalman and Extended Kalman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data testing purposes, I found the Fixed-Lag Smoothing the most useful implementation as it does not need to be ran in batch mode and can read directly from the dataframe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https://github.com/rlabbe/Kalman-and-Bayesian-Filters-in-Python/blob/master/13-Smoothing.ipynb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https://www.cs.unc.edu/~welch/media/pdf/kalman_intro.pdf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https://www.mathworks.com/videos/series/understanding-kalman-filters.html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