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8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3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1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6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CC9E2-F58E-4CAA-A8D1-64561E8F2E43}" type="datetimeFigureOut">
              <a:rPr lang="en-US" smtClean="0"/>
              <a:t>10/14/2016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29F2-1F8A-4450-91E8-86EAD7EC2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8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00200"/>
            <a:ext cx="7772400" cy="1470025"/>
          </a:xfrm>
        </p:spPr>
        <p:txBody>
          <a:bodyPr/>
          <a:lstStyle/>
          <a:p>
            <a:r>
              <a:rPr lang="en-US" dirty="0" smtClean="0"/>
              <a:t>DDS Tone Shield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581400"/>
            <a:ext cx="6400800" cy="1752600"/>
          </a:xfrm>
        </p:spPr>
        <p:txBody>
          <a:bodyPr/>
          <a:lstStyle/>
          <a:p>
            <a:r>
              <a:rPr lang="en-US" dirty="0" smtClean="0"/>
              <a:t>By Douglas Bahr</a:t>
            </a:r>
          </a:p>
          <a:p>
            <a:r>
              <a:rPr lang="en-US" sz="1800" dirty="0" smtClean="0"/>
              <a:t>Engineer Accelerator</a:t>
            </a:r>
          </a:p>
          <a:p>
            <a:r>
              <a:rPr lang="en-US" sz="1800" dirty="0" smtClean="0"/>
              <a:t>Fall Session  2016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066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Schematic Calculation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Douglas\Desktop\Github\2016Sept\Douglas\Presentation\Art\Chebyshev filte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95600"/>
            <a:ext cx="67643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Schematic Calculation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 descr="C:\Users\Douglas\Desktop\Github\2016Sept\Douglas\Presentation\Art\Chebyshev fil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1600"/>
            <a:ext cx="56007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Douglas\Desktop\Github\2016Sept\Douglas\Presentation\Art\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273300"/>
            <a:ext cx="8695956" cy="37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04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Douglas\Desktop\Github\2016Sept\Douglas\Presentation\Art\Layout 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4" y="1485900"/>
            <a:ext cx="868838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914400"/>
            <a:ext cx="7620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4400" y="1028700"/>
            <a:ext cx="609600" cy="561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Board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Douglas\Desktop\Github\2016Sept\Douglas\Presentation\Art\Layout 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1638300"/>
            <a:ext cx="9095139" cy="480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5400" y="927100"/>
            <a:ext cx="762000" cy="59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4400" y="1238250"/>
            <a:ext cx="609600" cy="5619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Testing Cycle </a:t>
            </a:r>
          </a:p>
          <a:p>
            <a:pPr lvl="1"/>
            <a:r>
              <a:rPr lang="en-US" sz="2000" dirty="0" smtClean="0"/>
              <a:t>Create Test define documents</a:t>
            </a:r>
          </a:p>
          <a:p>
            <a:pPr lvl="1"/>
            <a:r>
              <a:rPr lang="en-US" sz="2000" dirty="0" smtClean="0"/>
              <a:t>Go Through Testing</a:t>
            </a:r>
            <a:endParaRPr lang="en-US" sz="2000" dirty="0"/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ode Development</a:t>
            </a:r>
          </a:p>
          <a:p>
            <a:pPr lvl="1"/>
            <a:r>
              <a:rPr lang="en-US" sz="2000" dirty="0" smtClean="0"/>
              <a:t>Create simple </a:t>
            </a:r>
            <a:r>
              <a:rPr lang="en-US" sz="2000" dirty="0" err="1" smtClean="0"/>
              <a:t>Arduino</a:t>
            </a:r>
            <a:r>
              <a:rPr lang="en-US" sz="2000" dirty="0" smtClean="0"/>
              <a:t> Library</a:t>
            </a:r>
          </a:p>
          <a:p>
            <a:endParaRPr lang="en-US" dirty="0" smtClean="0"/>
          </a:p>
          <a:p>
            <a:r>
              <a:rPr lang="en-US" dirty="0" smtClean="0"/>
              <a:t>Bring Up</a:t>
            </a:r>
            <a:endParaRPr lang="en-US" dirty="0"/>
          </a:p>
          <a:p>
            <a:pPr lvl="1"/>
            <a:r>
              <a:rPr lang="en-US" sz="2000" dirty="0" smtClean="0"/>
              <a:t>Find the Empirical values of new filter</a:t>
            </a:r>
          </a:p>
        </p:txBody>
      </p:sp>
    </p:spTree>
    <p:extLst>
      <p:ext uri="{BB962C8B-B14F-4D97-AF65-F5344CB8AC3E}">
        <p14:creationId xmlns:p14="http://schemas.microsoft.com/office/powerpoint/2010/main" val="209137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Take 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Personal Time Management</a:t>
            </a:r>
          </a:p>
          <a:p>
            <a:endParaRPr lang="en-US" dirty="0" smtClean="0"/>
          </a:p>
          <a:p>
            <a:r>
              <a:rPr lang="en-US" dirty="0" smtClean="0"/>
              <a:t>Problem Scoping</a:t>
            </a:r>
          </a:p>
          <a:p>
            <a:endParaRPr lang="en-US" dirty="0"/>
          </a:p>
          <a:p>
            <a:r>
              <a:rPr lang="en-US" dirty="0" smtClean="0"/>
              <a:t>Bogged down in details: </a:t>
            </a:r>
            <a:r>
              <a:rPr lang="en-US" dirty="0" err="1" smtClean="0"/>
              <a:t>Altium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6506"/>
            <a:ext cx="8229600" cy="1143000"/>
          </a:xfrm>
        </p:spPr>
        <p:txBody>
          <a:bodyPr/>
          <a:lstStyle/>
          <a:p>
            <a:r>
              <a:rPr lang="en-US" dirty="0" smtClean="0"/>
              <a:t>Topic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8077200" cy="4449763"/>
          </a:xfrm>
        </p:spPr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Scope</a:t>
            </a:r>
          </a:p>
          <a:p>
            <a:endParaRPr lang="en-US" dirty="0" smtClean="0"/>
          </a:p>
          <a:p>
            <a:r>
              <a:rPr lang="en-US" dirty="0" smtClean="0"/>
              <a:t>The Development process</a:t>
            </a:r>
          </a:p>
          <a:p>
            <a:endParaRPr lang="en-US" dirty="0" smtClean="0"/>
          </a:p>
          <a:p>
            <a:r>
              <a:rPr lang="en-US" dirty="0" smtClean="0"/>
              <a:t>Project Results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  <a:endParaRPr lang="en-US" dirty="0"/>
          </a:p>
        </p:txBody>
      </p:sp>
      <p:pic>
        <p:nvPicPr>
          <p:cNvPr id="1026" name="Picture 2" descr="C:\Users\Douglas\Desktop\Github\2016Sept\Douglas\Presentation\Art\067997-3d-transparent-glass-icon-alphanumeric-bracket-curl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084997" y="878006"/>
            <a:ext cx="5377218" cy="53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Douglas\Desktop\Github\2016Sept\Douglas\Presentation\Art\067997-3d-transparent-glass-icon-alphanumeric-bracket-curley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16106"/>
            <a:ext cx="5377218" cy="537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Douglas\Desktop\Github\2016Sept\Douglas\Presentation\Art\Chebyshev filter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81400"/>
            <a:ext cx="4885301" cy="170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With Open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70037"/>
            <a:ext cx="8229600" cy="4525963"/>
          </a:xfrm>
        </p:spPr>
        <p:txBody>
          <a:bodyPr/>
          <a:lstStyle/>
          <a:p>
            <a:r>
              <a:rPr lang="en-US" b="1" dirty="0" err="1"/>
              <a:t>Arduino</a:t>
            </a:r>
            <a:r>
              <a:rPr lang="en-US" b="1" dirty="0"/>
              <a:t> DDS </a:t>
            </a:r>
            <a:r>
              <a:rPr lang="en-US" b="1" dirty="0" err="1"/>
              <a:t>Sinewave</a:t>
            </a:r>
            <a:r>
              <a:rPr lang="en-US" b="1" dirty="0"/>
              <a:t> </a:t>
            </a:r>
            <a:r>
              <a:rPr lang="en-US" b="1" dirty="0" smtClean="0"/>
              <a:t>Generator</a:t>
            </a:r>
          </a:p>
          <a:p>
            <a:pPr lvl="1"/>
            <a:r>
              <a:rPr lang="en-US" dirty="0"/>
              <a:t>Martin </a:t>
            </a:r>
            <a:r>
              <a:rPr lang="en-US" dirty="0" err="1"/>
              <a:t>Nawrath</a:t>
            </a:r>
            <a:endParaRPr lang="en-US" b="1" dirty="0"/>
          </a:p>
          <a:p>
            <a:endParaRPr lang="en-US" dirty="0"/>
          </a:p>
        </p:txBody>
      </p:sp>
      <p:pic>
        <p:nvPicPr>
          <p:cNvPr id="3074" name="Picture 2" descr="C:\Users\Douglas\Desktop\Github\2016Sept\Douglas\Presentation\Art\ddd_title-360x27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597" y="2514600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9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Douglas\Desktop\Github\2016Sept\Douglas\Presentation\Art\Project Explai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30689"/>
            <a:ext cx="7983537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5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Focused Areas of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2285999"/>
            <a:ext cx="6019800" cy="361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Arduino</a:t>
            </a:r>
            <a:r>
              <a:rPr lang="en-US" sz="2800" dirty="0"/>
              <a:t> Shield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Code Offload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20-20KHz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13195" y="2288058"/>
            <a:ext cx="2446930" cy="361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Free Hanging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err="1" smtClean="0"/>
              <a:t>Arduino</a:t>
            </a:r>
            <a:r>
              <a:rPr lang="en-US" sz="2800" dirty="0" smtClean="0"/>
              <a:t> Uno  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20-16 KHz</a:t>
            </a:r>
            <a:endParaRPr lang="en-US" sz="2800" dirty="0"/>
          </a:p>
        </p:txBody>
      </p:sp>
      <p:sp>
        <p:nvSpPr>
          <p:cNvPr id="11" name="Left-Right Arrow 10"/>
          <p:cNvSpPr/>
          <p:nvPr/>
        </p:nvSpPr>
        <p:spPr>
          <a:xfrm>
            <a:off x="5299417" y="2414527"/>
            <a:ext cx="990600" cy="39475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316995" y="3352800"/>
            <a:ext cx="990600" cy="39475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-Right Arrow 12"/>
          <p:cNvSpPr/>
          <p:nvPr/>
        </p:nvSpPr>
        <p:spPr>
          <a:xfrm>
            <a:off x="5292160" y="4386179"/>
            <a:ext cx="990600" cy="39475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15900" y="2266860"/>
            <a:ext cx="4893860" cy="5028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Part Arrangement</a:t>
            </a:r>
          </a:p>
          <a:p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Programming </a:t>
            </a:r>
          </a:p>
          <a:p>
            <a:pPr marL="0" indent="0">
              <a:buFont typeface="Arial" pitchFamily="34" charset="0"/>
              <a:buNone/>
            </a:pPr>
            <a:endParaRPr lang="en-US" sz="2800" dirty="0" smtClean="0"/>
          </a:p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Frequency Range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48000" y="198120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Digital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9" name="Picture 3" descr="C:\Users\Douglas\Desktop\Github\2016Sept\Douglas\Presentation\Art\fi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55230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2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Digital Synthesis</a:t>
            </a:r>
            <a:endParaRPr lang="en-US" dirty="0"/>
          </a:p>
        </p:txBody>
      </p:sp>
      <p:pic>
        <p:nvPicPr>
          <p:cNvPr id="4" name="Picture 2" descr="C:\Users\Douglas\Desktop\Github\2016Sept\Douglas\Presentation\Art\ddd_sine_pw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8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Douglas\Desktop\Github\2016Sept\Douglas\Presentation\Art\Product defini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848600" cy="49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6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&amp; Behavior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C:\Users\Douglas\Desktop\Github\2016Sept\Douglas\Presentation\Art\Feature lis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74800"/>
            <a:ext cx="4781550" cy="2228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Douglas\Desktop\Github\2016Sept\Douglas\Presentation\Art\Behavior st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502025"/>
            <a:ext cx="5638800" cy="3109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120</Words>
  <Application>Microsoft Office PowerPoint</Application>
  <PresentationFormat>On-screen Show (4:3)</PresentationFormat>
  <Paragraphs>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DDS Tone Shield </vt:lpstr>
      <vt:lpstr>Topic Overview</vt:lpstr>
      <vt:lpstr>Start With Open Hardware</vt:lpstr>
      <vt:lpstr>Project Goal</vt:lpstr>
      <vt:lpstr>Focused Areas of Improvement</vt:lpstr>
      <vt:lpstr>Direct Digital Synthesis</vt:lpstr>
      <vt:lpstr>Direct Digital Synthesis</vt:lpstr>
      <vt:lpstr>Product Definition</vt:lpstr>
      <vt:lpstr>Feature &amp; Behavior Definition</vt:lpstr>
      <vt:lpstr>Update Schematic Calculation </vt:lpstr>
      <vt:lpstr>Update Schematic Calculation </vt:lpstr>
      <vt:lpstr>Schematic</vt:lpstr>
      <vt:lpstr>Board layout</vt:lpstr>
      <vt:lpstr>Board layout</vt:lpstr>
      <vt:lpstr>Going Forward</vt:lpstr>
      <vt:lpstr>Final Take Away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DDS Tone Shield </dc:title>
  <dc:creator>Douglas</dc:creator>
  <cp:lastModifiedBy>Douglas</cp:lastModifiedBy>
  <cp:revision>20</cp:revision>
  <dcterms:created xsi:type="dcterms:W3CDTF">2016-10-14T21:56:38Z</dcterms:created>
  <dcterms:modified xsi:type="dcterms:W3CDTF">2016-10-15T01:24:16Z</dcterms:modified>
</cp:coreProperties>
</file>