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8" r:id="rId1"/>
  </p:sldMasterIdLst>
  <p:sldIdLst>
    <p:sldId id="256" r:id="rId2"/>
    <p:sldId id="257" r:id="rId3"/>
    <p:sldId id="258" r:id="rId4"/>
    <p:sldId id="259" r:id="rId5"/>
    <p:sldId id="270" r:id="rId6"/>
    <p:sldId id="271" r:id="rId7"/>
    <p:sldId id="272" r:id="rId8"/>
    <p:sldId id="264" r:id="rId9"/>
    <p:sldId id="265" r:id="rId10"/>
    <p:sldId id="267" r:id="rId11"/>
    <p:sldId id="268" r:id="rId12"/>
    <p:sldId id="27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0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50" d="100"/>
          <a:sy n="50" d="100"/>
        </p:scale>
        <p:origin x="-1190" y="-1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FD2F-79C8-4B3A-B375-AA57621E3706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028B-57CD-46A8-B4EE-1BDEA641D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FD2F-79C8-4B3A-B375-AA57621E3706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028B-57CD-46A8-B4EE-1BDEA641DF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FD2F-79C8-4B3A-B375-AA57621E3706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028B-57CD-46A8-B4EE-1BDEA641DF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FD2F-79C8-4B3A-B375-AA57621E3706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028B-57CD-46A8-B4EE-1BDEA641DF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FD2F-79C8-4B3A-B375-AA57621E3706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028B-57CD-46A8-B4EE-1BDEA641DF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FD2F-79C8-4B3A-B375-AA57621E3706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028B-57CD-46A8-B4EE-1BDEA641DF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FD2F-79C8-4B3A-B375-AA57621E3706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028B-57CD-46A8-B4EE-1BDEA641D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FD2F-79C8-4B3A-B375-AA57621E3706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028B-57CD-46A8-B4EE-1BDEA641DF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FD2F-79C8-4B3A-B375-AA57621E3706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028B-57CD-46A8-B4EE-1BDEA641DF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FD2F-79C8-4B3A-B375-AA57621E3706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028B-57CD-46A8-B4EE-1BDEA641D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FD2F-79C8-4B3A-B375-AA57621E3706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028B-57CD-46A8-B4EE-1BDEA641DF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FC2FD2F-79C8-4B3A-B375-AA57621E3706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4B1028B-57CD-46A8-B4EE-1BDEA641DF5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Arduino Electronic Load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Habid</a:t>
            </a:r>
            <a:r>
              <a:rPr lang="en-US" dirty="0" smtClean="0"/>
              <a:t> </a:t>
            </a:r>
            <a:r>
              <a:rPr lang="en-US" dirty="0" err="1" smtClean="0"/>
              <a:t>Rascon</a:t>
            </a:r>
            <a:r>
              <a:rPr lang="en-US" dirty="0" smtClean="0"/>
              <a:t>-Ramos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76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4" t="11481" r="24500" b="6741"/>
          <a:stretch/>
        </p:blipFill>
        <p:spPr>
          <a:xfrm>
            <a:off x="1722120" y="2133600"/>
            <a:ext cx="5181600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11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Product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21"/>
          <a:stretch/>
        </p:blipFill>
        <p:spPr>
          <a:xfrm rot="5400000">
            <a:off x="2034091" y="2986591"/>
            <a:ext cx="4656718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46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548" y="1196470"/>
            <a:ext cx="7376252" cy="5661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265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Arduino Electronic Load Review</a:t>
            </a:r>
            <a:endParaRPr lang="en-US" sz="4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Overview and Goals</a:t>
            </a:r>
          </a:p>
          <a:p>
            <a:r>
              <a:rPr lang="en-US" sz="3200" dirty="0" smtClean="0"/>
              <a:t>Hardware Development Process</a:t>
            </a:r>
          </a:p>
          <a:p>
            <a:r>
              <a:rPr lang="en-US" sz="3200" dirty="0" smtClean="0"/>
              <a:t>Final Product </a:t>
            </a:r>
          </a:p>
          <a:p>
            <a:r>
              <a:rPr lang="en-US" sz="3200" dirty="0" smtClean="0"/>
              <a:t>Results </a:t>
            </a:r>
          </a:p>
          <a:p>
            <a:r>
              <a:rPr lang="en-US" sz="3400" dirty="0" smtClean="0"/>
              <a:t>Future Directions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74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Overview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Electronic Load</a:t>
            </a:r>
          </a:p>
          <a:p>
            <a:pPr lvl="1"/>
            <a:r>
              <a:rPr lang="en-US" sz="2400" dirty="0" smtClean="0"/>
              <a:t>Consumes electric power</a:t>
            </a:r>
          </a:p>
          <a:p>
            <a:pPr lvl="1"/>
            <a:r>
              <a:rPr lang="en-US" sz="2400" dirty="0" smtClean="0"/>
              <a:t>Voltage applied</a:t>
            </a:r>
          </a:p>
          <a:p>
            <a:pPr lvl="1"/>
            <a:r>
              <a:rPr lang="en-US" sz="2400" dirty="0" smtClean="0"/>
              <a:t>Sinks current</a:t>
            </a:r>
          </a:p>
          <a:p>
            <a:r>
              <a:rPr lang="en-US" sz="2800" dirty="0" smtClean="0"/>
              <a:t>Development tool </a:t>
            </a:r>
          </a:p>
          <a:p>
            <a:pPr lvl="1"/>
            <a:r>
              <a:rPr lang="en-US" sz="2400" dirty="0"/>
              <a:t>P</a:t>
            </a:r>
            <a:r>
              <a:rPr lang="en-US" sz="2400" dirty="0" smtClean="0"/>
              <a:t>ower supply and battery testing</a:t>
            </a:r>
          </a:p>
          <a:p>
            <a:r>
              <a:rPr lang="en-US" sz="2800" dirty="0" smtClean="0"/>
              <a:t>Current commercial </a:t>
            </a:r>
            <a:r>
              <a:rPr lang="en-US" sz="2800" dirty="0"/>
              <a:t>o</a:t>
            </a:r>
            <a:r>
              <a:rPr lang="en-US" sz="2800" dirty="0" smtClean="0"/>
              <a:t>ptions</a:t>
            </a:r>
          </a:p>
          <a:p>
            <a:pPr lvl="1"/>
            <a:r>
              <a:rPr lang="en-US" sz="2400" dirty="0" smtClean="0"/>
              <a:t>Too expensive and overpowered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91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Goals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Open source</a:t>
            </a:r>
          </a:p>
          <a:p>
            <a:r>
              <a:rPr lang="en-US" sz="2800" dirty="0" smtClean="0"/>
              <a:t>Cater </a:t>
            </a:r>
            <a:r>
              <a:rPr lang="en-US" sz="2800" dirty="0"/>
              <a:t>to maker market </a:t>
            </a:r>
          </a:p>
          <a:p>
            <a:r>
              <a:rPr lang="en-US" sz="2800" dirty="0" smtClean="0"/>
              <a:t>Make it programmable using Arduino </a:t>
            </a:r>
          </a:p>
          <a:p>
            <a:r>
              <a:rPr lang="en-US" sz="2800" dirty="0" smtClean="0"/>
              <a:t>Deliverable: </a:t>
            </a:r>
            <a:r>
              <a:rPr lang="en-US" dirty="0" smtClean="0"/>
              <a:t>The load can maintain a </a:t>
            </a:r>
            <a:r>
              <a:rPr lang="en-US" dirty="0" smtClean="0"/>
              <a:t>1A </a:t>
            </a:r>
            <a:r>
              <a:rPr lang="en-US" dirty="0" smtClean="0"/>
              <a:t>current draw for 1 hour at 5% accuracy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02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Block Diagram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54586"/>
            <a:ext cx="8458200" cy="542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24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 Flow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371600"/>
            <a:ext cx="6224846" cy="53910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978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Block Diagram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30" y="2034540"/>
            <a:ext cx="9155430" cy="459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25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PCB Schematic 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371543"/>
            <a:ext cx="7886700" cy="525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42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PCB Layout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" y="1447800"/>
            <a:ext cx="8290560" cy="5181599"/>
          </a:xfrm>
        </p:spPr>
      </p:pic>
    </p:spTree>
    <p:extLst>
      <p:ext uri="{BB962C8B-B14F-4D97-AF65-F5344CB8AC3E}">
        <p14:creationId xmlns:p14="http://schemas.microsoft.com/office/powerpoint/2010/main" val="75511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2409</TotalTime>
  <Words>94</Words>
  <Application>Microsoft Office PowerPoint</Application>
  <PresentationFormat>On-screen Show (4:3)</PresentationFormat>
  <Paragraphs>32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Clarity</vt:lpstr>
      <vt:lpstr>Arduino Electronic Load</vt:lpstr>
      <vt:lpstr>Arduino Electronic Load Review</vt:lpstr>
      <vt:lpstr>Overview</vt:lpstr>
      <vt:lpstr>Goals</vt:lpstr>
      <vt:lpstr>Feature Block Diagram</vt:lpstr>
      <vt:lpstr>State Machine Flow Diagram</vt:lpstr>
      <vt:lpstr>Hardware Block Diagram</vt:lpstr>
      <vt:lpstr>PCB Schematic </vt:lpstr>
      <vt:lpstr>PCB Layout </vt:lpstr>
      <vt:lpstr>Final Product</vt:lpstr>
      <vt:lpstr>Final Product </vt:lpstr>
      <vt:lpstr>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Electronic Load</dc:title>
  <dc:creator>Habid</dc:creator>
  <cp:lastModifiedBy>Habid</cp:lastModifiedBy>
  <cp:revision>30</cp:revision>
  <dcterms:created xsi:type="dcterms:W3CDTF">2016-02-04T18:03:22Z</dcterms:created>
  <dcterms:modified xsi:type="dcterms:W3CDTF">2016-02-13T00:59:42Z</dcterms:modified>
</cp:coreProperties>
</file>