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98" d="100"/>
          <a:sy n="98" d="100"/>
        </p:scale>
        <p:origin x="-1308" y="1530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A9E260E-C5D3-4A06-87A3-E87B2451D0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050"/>
            <a:ext cx="6858000" cy="9906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49" y="1047750"/>
            <a:ext cx="5843227" cy="7753350"/>
          </a:xfrm>
        </p:spPr>
        <p:txBody>
          <a:bodyPr>
            <a:normAutofit/>
          </a:bodyPr>
          <a:lstStyle>
            <a:lvl1pPr marL="0" indent="0" algn="just">
              <a:buNone/>
              <a:defRPr sz="1200">
                <a:latin typeface="Garamond" panose="02020404030301010803" pitchFamily="18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73937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DFBE-CF35-45E9-BD33-BCE0DD6DF733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82C8-CB01-4C00-A22C-1C6755EE9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105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DFBE-CF35-45E9-BD33-BCE0DD6DF733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82C8-CB01-4C00-A22C-1C6755EE9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55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DFBE-CF35-45E9-BD33-BCE0DD6DF733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82C8-CB01-4C00-A22C-1C6755EE9A2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A67A143B-BC7B-48CD-9FF0-8F7A49382C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9906000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="" xmlns:a16="http://schemas.microsoft.com/office/drawing/2014/main" id="{868A3F0D-363A-4D52-9E90-1B3B3F118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49" y="762000"/>
            <a:ext cx="5843227" cy="8039100"/>
          </a:xfrm>
        </p:spPr>
        <p:txBody>
          <a:bodyPr>
            <a:normAutofit/>
          </a:bodyPr>
          <a:lstStyle>
            <a:lvl1pPr marL="0" indent="0" algn="just">
              <a:buNone/>
              <a:defRPr sz="1200">
                <a:latin typeface="Garamond" panose="02020404030301010803" pitchFamily="18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64140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DFBE-CF35-45E9-BD33-BCE0DD6DF733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82C8-CB01-4C00-A22C-1C6755EE9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409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DFBE-CF35-45E9-BD33-BCE0DD6DF733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82C8-CB01-4C00-A22C-1C6755EE9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18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DFBE-CF35-45E9-BD33-BCE0DD6DF733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82C8-CB01-4C00-A22C-1C6755EE9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18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DFBE-CF35-45E9-BD33-BCE0DD6DF733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82C8-CB01-4C00-A22C-1C6755EE9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19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DFBE-CF35-45E9-BD33-BCE0DD6DF733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82C8-CB01-4C00-A22C-1C6755EE9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76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DFBE-CF35-45E9-BD33-BCE0DD6DF733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82C8-CB01-4C00-A22C-1C6755EE9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53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DFBE-CF35-45E9-BD33-BCE0DD6DF733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82C8-CB01-4C00-A22C-1C6755EE9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62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EDFBE-CF35-45E9-BD33-BCE0DD6DF733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282C8-CB01-4C00-A22C-1C6755EE9A2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C714F576-DDA3-404A-80FF-0F1141E43231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49" y="3124375"/>
            <a:ext cx="5986628" cy="32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213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589E0EE1-129F-41BC-AFCA-0C06BBB759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49" y="1047750"/>
            <a:ext cx="5843227" cy="7753350"/>
          </a:xfrm>
        </p:spPr>
        <p:txBody>
          <a:bodyPr>
            <a:normAutofit/>
          </a:bodyPr>
          <a:lstStyle>
            <a:lvl1pPr marL="0" indent="0" algn="just">
              <a:buNone/>
              <a:defRPr sz="1200">
                <a:latin typeface="Garamond" panose="02020404030301010803" pitchFamily="18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endParaRPr lang="en-US" dirty="0" smtClean="0"/>
          </a:p>
          <a:p>
            <a:r>
              <a:rPr lang="en-US" dirty="0" smtClean="0"/>
              <a:t> Date : 29-Nov, 2018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To                                         </a:t>
            </a:r>
          </a:p>
          <a:p>
            <a:r>
              <a:rPr lang="en-US" dirty="0"/>
              <a:t>Mr. </a:t>
            </a:r>
            <a:r>
              <a:rPr lang="en-US" dirty="0" err="1" smtClean="0"/>
              <a:t>Mohd</a:t>
            </a:r>
            <a:r>
              <a:rPr lang="en-US" dirty="0" smtClean="0"/>
              <a:t>. </a:t>
            </a:r>
            <a:r>
              <a:rPr lang="en-US" dirty="0" err="1"/>
              <a:t>Shafi</a:t>
            </a:r>
            <a:r>
              <a:rPr lang="en-US" dirty="0"/>
              <a:t> </a:t>
            </a:r>
            <a:r>
              <a:rPr lang="en-US" dirty="0" err="1" smtClean="0"/>
              <a:t>Trumboo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Subject: Invitation to the workshop for AWS </a:t>
            </a:r>
            <a:r>
              <a:rPr lang="en-US" dirty="0" smtClean="0"/>
              <a:t>Professional Boot Program</a:t>
            </a:r>
          </a:p>
          <a:p>
            <a:endParaRPr lang="en-US" dirty="0"/>
          </a:p>
          <a:p>
            <a:r>
              <a:rPr lang="en-US" dirty="0"/>
              <a:t>Dear </a:t>
            </a:r>
            <a:r>
              <a:rPr lang="en-US" dirty="0" err="1"/>
              <a:t>Shafi</a:t>
            </a:r>
            <a:r>
              <a:rPr lang="en-US" dirty="0"/>
              <a:t>,</a:t>
            </a:r>
          </a:p>
          <a:p>
            <a:r>
              <a:rPr lang="en-US" dirty="0"/>
              <a:t>We are please in invite you to the boot program for </a:t>
            </a:r>
            <a:r>
              <a:rPr lang="en-US" b="1" dirty="0"/>
              <a:t>AWS </a:t>
            </a:r>
            <a:r>
              <a:rPr lang="en-US" b="1" dirty="0" smtClean="0"/>
              <a:t>Professional</a:t>
            </a:r>
            <a:r>
              <a:rPr lang="en-US" dirty="0"/>
              <a:t>. The program is scheduled from </a:t>
            </a:r>
            <a:r>
              <a:rPr lang="en-US" b="1" dirty="0"/>
              <a:t>Dec-17-2018 to 22-Dec-2018</a:t>
            </a:r>
            <a:r>
              <a:rPr lang="en-US" dirty="0"/>
              <a:t>.</a:t>
            </a:r>
          </a:p>
          <a:p>
            <a:r>
              <a:rPr lang="en-US" dirty="0"/>
              <a:t>We are very much look forward to hearing from you and hope that you would be willing to accept our invitation to this very important event.</a:t>
            </a:r>
          </a:p>
          <a:p>
            <a:r>
              <a:rPr lang="en-US" dirty="0"/>
              <a:t>Note: The fee for the program </a:t>
            </a:r>
            <a:r>
              <a:rPr lang="en-US" dirty="0" smtClean="0"/>
              <a:t>is </a:t>
            </a:r>
            <a:r>
              <a:rPr lang="en-US" b="1" dirty="0" smtClean="0"/>
              <a:t>INR 35000.00</a:t>
            </a:r>
          </a:p>
          <a:p>
            <a:r>
              <a:rPr lang="en-US" dirty="0" smtClean="0"/>
              <a:t>Precondition : Candidate should have the understanding of AWS Associate Level.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                                                                                                                Yours </a:t>
            </a:r>
            <a:r>
              <a:rPr lang="en-US" dirty="0"/>
              <a:t>sincerely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                                                                                                              </a:t>
            </a:r>
            <a:r>
              <a:rPr lang="en-US" dirty="0" err="1" smtClean="0"/>
              <a:t>Prateek</a:t>
            </a:r>
            <a:r>
              <a:rPr lang="en-US" dirty="0" smtClean="0"/>
              <a:t> Sharma</a:t>
            </a:r>
          </a:p>
          <a:p>
            <a:r>
              <a:rPr lang="en-US" dirty="0" smtClean="0"/>
              <a:t>                                                                                                                Manager-Technology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714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108</Words>
  <Application>Microsoft Office PowerPoint</Application>
  <PresentationFormat>A4 Paper (210x297 mm)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MRHSN</dc:creator>
  <cp:lastModifiedBy>DEMO</cp:lastModifiedBy>
  <cp:revision>5</cp:revision>
  <dcterms:created xsi:type="dcterms:W3CDTF">2018-10-24T11:55:49Z</dcterms:created>
  <dcterms:modified xsi:type="dcterms:W3CDTF">2018-11-29T12:18:09Z</dcterms:modified>
</cp:coreProperties>
</file>