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2D589-539C-19A9-F3A7-A4BB72D7C2A3}" v="373" dt="2022-09-07T14:21:58.200"/>
    <p1510:client id="{C80DFC9B-B8A7-425E-A630-F69C738488BB}" v="366" dt="2022-09-07T13:26:07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error list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524332" cy="294003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2000" dirty="0"/>
              <a:t>-</a:t>
            </a:r>
            <a:r>
              <a:rPr lang="en-US" sz="2000" dirty="0" err="1">
                <a:latin typeface="Daytona"/>
              </a:rPr>
              <a:t>MElvin</a:t>
            </a:r>
            <a:r>
              <a:rPr lang="en-US" sz="2000" dirty="0">
                <a:latin typeface="Daytona"/>
              </a:rPr>
              <a:t> R </a:t>
            </a:r>
          </a:p>
          <a:p>
            <a:r>
              <a:rPr lang="en-US" sz="2000" dirty="0">
                <a:latin typeface="Daytona"/>
              </a:rPr>
              <a:t>-Mohith </a:t>
            </a:r>
            <a:r>
              <a:rPr lang="en-US" sz="2000" dirty="0" err="1">
                <a:latin typeface="Daytona"/>
              </a:rPr>
              <a:t>kalekar</a:t>
            </a:r>
            <a:endParaRPr lang="en-US" sz="2000" dirty="0">
              <a:latin typeface="Daytona"/>
            </a:endParaRPr>
          </a:p>
          <a:p>
            <a:r>
              <a:rPr lang="en-US" sz="2000" dirty="0">
                <a:latin typeface="Daytona"/>
              </a:rPr>
              <a:t>-Pugal Ramyaa</a:t>
            </a:r>
          </a:p>
          <a:p>
            <a:r>
              <a:rPr lang="en-US" sz="11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AFE-6407-4039-07F3-6F60B68B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237DE55-FEA0-957D-ED37-37D2B6473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793" y="804883"/>
            <a:ext cx="8779230" cy="4661462"/>
          </a:xfrm>
        </p:spPr>
      </p:pic>
    </p:spTree>
    <p:extLst>
      <p:ext uri="{BB962C8B-B14F-4D97-AF65-F5344CB8AC3E}">
        <p14:creationId xmlns:p14="http://schemas.microsoft.com/office/powerpoint/2010/main" val="122795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DB8C-3CAF-9BC8-4A61-D12B5381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604239-1375-4172-04D6-094005B77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356" y="543924"/>
            <a:ext cx="9290709" cy="4922421"/>
          </a:xfrm>
        </p:spPr>
      </p:pic>
    </p:spTree>
    <p:extLst>
      <p:ext uri="{BB962C8B-B14F-4D97-AF65-F5344CB8AC3E}">
        <p14:creationId xmlns:p14="http://schemas.microsoft.com/office/powerpoint/2010/main" val="242397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0E1C-DC2C-2CF2-F520-830AC3C8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04EE-8825-8243-BE10-C67A39E1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To design an AAF system that can provide consent based financial data to 3rd party systems.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existing front-end financial systems do not have a safe, legal and reliable way to properly assess the income and credit history of  person.  These systems work on the traditional Web2.0 systems.</a:t>
            </a:r>
          </a:p>
        </p:txBody>
      </p:sp>
    </p:spTree>
    <p:extLst>
      <p:ext uri="{BB962C8B-B14F-4D97-AF65-F5344CB8AC3E}">
        <p14:creationId xmlns:p14="http://schemas.microsoft.com/office/powerpoint/2010/main" val="37719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2D71-3F19-65CC-587A-5229C471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solution-</a:t>
            </a:r>
            <a:br>
              <a:rPr lang="en-US" dirty="0"/>
            </a:br>
            <a:r>
              <a:rPr lang="en-US" dirty="0" err="1"/>
              <a:t>credSecure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7041-92CB-BB3D-BE4E-DAA0BB34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CredSecure</a:t>
            </a:r>
            <a:r>
              <a:rPr lang="en-US" dirty="0"/>
              <a:t> is a web 3.0 based finance system. </a:t>
            </a:r>
          </a:p>
          <a:p>
            <a:r>
              <a:rPr lang="en-US" dirty="0"/>
              <a:t>Our solution makes use of all the advantages a blockchain-based file transfer system can offer.</a:t>
            </a:r>
          </a:p>
          <a:p>
            <a:r>
              <a:rPr lang="en-US" dirty="0">
                <a:ea typeface="+mn-lt"/>
                <a:cs typeface="+mn-lt"/>
              </a:rPr>
              <a:t>Enhanced security. Your data is sensitive and crucial, and blockchain can significantly change how your critical information is viewed.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Greater transparency.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Instant traceability. 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Increased efficiency and speed. 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Automation.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5F16-7C36-D6C4-7620-41884AB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Credsecure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FB55-488E-B612-7AB6-034B3170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advantages of Web3.0, we have also included a </a:t>
            </a:r>
            <a:r>
              <a:rPr lang="en-US" dirty="0" err="1"/>
              <a:t>ChatBot</a:t>
            </a:r>
            <a:r>
              <a:rPr lang="en-US" dirty="0"/>
              <a:t> that will make the process of securing a loan easier.</a:t>
            </a:r>
          </a:p>
          <a:p>
            <a:r>
              <a:rPr lang="en-US" dirty="0"/>
              <a:t>With this, we aim to make the process safer, more accessible and reliable.</a:t>
            </a:r>
          </a:p>
        </p:txBody>
      </p:sp>
    </p:spTree>
    <p:extLst>
      <p:ext uri="{BB962C8B-B14F-4D97-AF65-F5344CB8AC3E}">
        <p14:creationId xmlns:p14="http://schemas.microsoft.com/office/powerpoint/2010/main" val="311601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44AD-58C9-84D5-C5BF-1974B8D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26B3-7084-077E-F524-6F9635F2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CredSecure</a:t>
            </a:r>
            <a:r>
              <a:rPr lang="en-US" dirty="0"/>
              <a:t> takes your data related to your income and credit history and converts it into a blockchain.</a:t>
            </a:r>
          </a:p>
          <a:p>
            <a:r>
              <a:rPr lang="en-US" dirty="0"/>
              <a:t>We use IPFS Protocol to convert the data into an encrypted form which can only be accessed by the authorized personnel.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F718-DE60-BC0F-62F7-E39381F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4853-4A06-58BE-BBDC-B37ED449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Webpage-</a:t>
            </a:r>
          </a:p>
          <a:p>
            <a:endParaRPr lang="en-US" dirty="0"/>
          </a:p>
        </p:txBody>
      </p:sp>
      <p:pic>
        <p:nvPicPr>
          <p:cNvPr id="4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8C1C9F3-7046-D48E-58EE-0E6B7D66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00" y="1939688"/>
            <a:ext cx="7236548" cy="39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8E39542-98F6-3A86-0CC9-B49288C94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593" y="1905834"/>
            <a:ext cx="5042571" cy="3560511"/>
          </a:xfrm>
        </p:spPr>
      </p:pic>
    </p:spTree>
    <p:extLst>
      <p:ext uri="{BB962C8B-B14F-4D97-AF65-F5344CB8AC3E}">
        <p14:creationId xmlns:p14="http://schemas.microsoft.com/office/powerpoint/2010/main" val="217925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154B-2876-2E88-A35F-1C7DAA8C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5C55D3-C4F5-3F20-915A-30074212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978" y="752691"/>
            <a:ext cx="9164586" cy="4661462"/>
          </a:xfrm>
        </p:spPr>
      </p:pic>
    </p:spTree>
    <p:extLst>
      <p:ext uri="{BB962C8B-B14F-4D97-AF65-F5344CB8AC3E}">
        <p14:creationId xmlns:p14="http://schemas.microsoft.com/office/powerpoint/2010/main" val="31370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F9BF-ABB1-04ED-1ABE-BDA3C6C7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bot (IN PROGRESS)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196890-DAF8-159B-F269-82CBBAFFA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994" y="2015732"/>
            <a:ext cx="6528445" cy="3450613"/>
          </a:xfrm>
        </p:spPr>
      </p:pic>
    </p:spTree>
    <p:extLst>
      <p:ext uri="{BB962C8B-B14F-4D97-AF65-F5344CB8AC3E}">
        <p14:creationId xmlns:p14="http://schemas.microsoft.com/office/powerpoint/2010/main" val="9045896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The error list </vt:lpstr>
      <vt:lpstr>PRoblem Statement</vt:lpstr>
      <vt:lpstr>Our solution- credSecure</vt:lpstr>
      <vt:lpstr>Why use Credsecure?</vt:lpstr>
      <vt:lpstr>How does it work?</vt:lpstr>
      <vt:lpstr>Our progress</vt:lpstr>
      <vt:lpstr>PowerPoint Presentation</vt:lpstr>
      <vt:lpstr>PowerPoint Presentation</vt:lpstr>
      <vt:lpstr>Chat bot (IN PROGRESS)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2022-09-07T13:13:30Z</dcterms:created>
  <dcterms:modified xsi:type="dcterms:W3CDTF">2022-09-07T14:22:05Z</dcterms:modified>
</cp:coreProperties>
</file>