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332A-08A5-3FDD-EF2D-8B90DB44A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583" y="2172802"/>
            <a:ext cx="9001462" cy="203572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4900" dirty="0"/>
              <a:t>Zomato -Data Analysis Project</a:t>
            </a:r>
            <a:br>
              <a:rPr lang="en-US" sz="3100" dirty="0"/>
            </a:br>
            <a:br>
              <a:rPr lang="en-US" sz="3100" dirty="0"/>
            </a:br>
            <a:br>
              <a:rPr lang="en-US" sz="3100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F3BA-359A-A573-66B5-54DE554397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0583" y="4208528"/>
            <a:ext cx="9001462" cy="1655762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Data Analytics Internship – </a:t>
            </a:r>
            <a:r>
              <a:rPr lang="en-US" sz="2400" dirty="0" err="1"/>
              <a:t>Cloudcredits</a:t>
            </a:r>
            <a:endParaRPr lang="en-US" sz="2400" dirty="0"/>
          </a:p>
          <a:p>
            <a:endParaRPr lang="en-US" dirty="0"/>
          </a:p>
          <a:p>
            <a:r>
              <a:rPr lang="en-US" sz="2400" dirty="0">
                <a:effectLst/>
              </a:rPr>
              <a:t>Presented</a:t>
            </a:r>
            <a:r>
              <a:rPr lang="en-US" sz="2400" b="1" dirty="0"/>
              <a:t> </a:t>
            </a:r>
            <a:r>
              <a:rPr lang="en-US" sz="2400" dirty="0">
                <a:effectLst/>
              </a:rPr>
              <a:t>by</a:t>
            </a:r>
            <a:r>
              <a:rPr lang="en-US" sz="2400" b="1" dirty="0"/>
              <a:t>: </a:t>
            </a:r>
            <a:r>
              <a:rPr lang="en-US" sz="2400" dirty="0">
                <a:effectLst/>
              </a:rPr>
              <a:t>THEERTHA</a:t>
            </a:r>
            <a:r>
              <a:rPr lang="en-US" sz="2400" b="1" dirty="0"/>
              <a:t> </a:t>
            </a:r>
            <a:r>
              <a:rPr lang="en-US" sz="2400" dirty="0">
                <a:effectLst/>
              </a:rPr>
              <a:t>G</a:t>
            </a:r>
            <a:br>
              <a:rPr lang="en-US" sz="24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27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10053-AFDF-039A-9877-A39CE8FAC4F7}"/>
              </a:ext>
            </a:extLst>
          </p:cNvPr>
          <p:cNvSpPr txBox="1"/>
          <p:nvPr/>
        </p:nvSpPr>
        <p:spPr>
          <a:xfrm>
            <a:off x="877077" y="793103"/>
            <a:ext cx="8864082" cy="1977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/>
              <a:t>Hi, I’m </a:t>
            </a:r>
            <a:r>
              <a:rPr lang="en-US" sz="2800" dirty="0" err="1"/>
              <a:t>Theertha</a:t>
            </a:r>
            <a:r>
              <a:rPr lang="en-US" sz="2800" dirty="0"/>
              <a:t> ,</a:t>
            </a:r>
          </a:p>
          <a:p>
            <a:pPr algn="just"/>
            <a:endParaRPr lang="en-US" sz="1050" dirty="0"/>
          </a:p>
          <a:p>
            <a:pPr algn="just"/>
            <a:r>
              <a:rPr lang="en-US" sz="2800" dirty="0"/>
              <a:t>		a Data Analytics Intern at </a:t>
            </a:r>
            <a:r>
              <a:rPr lang="en-US" sz="2800" dirty="0" err="1"/>
              <a:t>Cloudcredits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9D7677-B58C-289E-3A05-638F935165E9}"/>
              </a:ext>
            </a:extLst>
          </p:cNvPr>
          <p:cNvSpPr txBox="1"/>
          <p:nvPr/>
        </p:nvSpPr>
        <p:spPr>
          <a:xfrm>
            <a:off x="1845129" y="3281804"/>
            <a:ext cx="78307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This is a walkthrough of my data analysis</a:t>
            </a:r>
          </a:p>
          <a:p>
            <a:pPr algn="just"/>
            <a:r>
              <a:rPr lang="en-US" sz="2800" dirty="0"/>
              <a:t> project using Zomato data.</a:t>
            </a:r>
          </a:p>
        </p:txBody>
      </p:sp>
    </p:spTree>
    <p:extLst>
      <p:ext uri="{BB962C8B-B14F-4D97-AF65-F5344CB8AC3E}">
        <p14:creationId xmlns:p14="http://schemas.microsoft.com/office/powerpoint/2010/main" val="210225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6227-AF92-9314-7109-E5F90B93D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59" y="796213"/>
            <a:ext cx="10353761" cy="1326321"/>
          </a:xfrm>
        </p:spPr>
        <p:txBody>
          <a:bodyPr/>
          <a:lstStyle/>
          <a:p>
            <a:r>
              <a:rPr lang="en-IN" dirty="0"/>
              <a:t>📊</a:t>
            </a:r>
            <a:r>
              <a:rPr lang="en-US" b="1" dirty="0"/>
              <a:t>Project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16738-70A5-FFD0-CF27-82A19611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71" y="2786530"/>
            <a:ext cx="10353762" cy="36951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Goal: Analyze restaurant ratings, cost, types, and online order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Python, Pandas, Matplotlib, Seaborn.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Steps: Data cleaning, visualization, and extracting insights.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54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D5F3-95B3-EE10-87ED-3DF1EB611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🧹Data Cleaning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DEEF3D8-5453-7386-424D-FF189DDC0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085" y="2404770"/>
            <a:ext cx="9359209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invalid rate values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"NEW"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"-"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approx_cost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(for two people)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numeric.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clean and analyzable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0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E068-0860-74CF-823F-E97E63F05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📈Key Visualizations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F3C8AC4-FB1D-7AEE-156B-147352C9C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512474"/>
            <a:ext cx="796894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plot: Restaurant types.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 chart: Total votes per type.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Histogram: Ratings distribution.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plot: Online order vs rating.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Heatmap: Online order by restaurant type</a:t>
            </a:r>
          </a:p>
        </p:txBody>
      </p:sp>
    </p:spTree>
    <p:extLst>
      <p:ext uri="{BB962C8B-B14F-4D97-AF65-F5344CB8AC3E}">
        <p14:creationId xmlns:p14="http://schemas.microsoft.com/office/powerpoint/2010/main" val="948381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7379-A06A-6B8C-E258-71EFA0C9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248" y="609600"/>
            <a:ext cx="10353761" cy="1326321"/>
          </a:xfrm>
        </p:spPr>
        <p:txBody>
          <a:bodyPr/>
          <a:lstStyle/>
          <a:p>
            <a:r>
              <a:rPr lang="en-IN" dirty="0"/>
              <a:t>💡 </a:t>
            </a:r>
            <a:r>
              <a:rPr lang="en-IN" b="1" dirty="0"/>
              <a:t>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5099E-445A-3F3F-C9F4-24E275136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000" dirty="0"/>
              <a:t>Online ordering often leads to higher ratings.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‘Casual Dining' and 'Quick Bites' dominate in votes.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Heatmap shows top categories for online orders.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884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98788-5181-AE85-1AA2-9714527F7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🎓</a:t>
            </a:r>
            <a:r>
              <a:rPr lang="en-US" b="1" dirty="0"/>
              <a:t>Conclusion &amp; Learnings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1D2396-6F35-4EB8-6E95-472F8D3AC4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739670"/>
            <a:ext cx="114212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Hands-on experience with real-world messy data.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data cleaning and visualization skills.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deeper insight into customer and business trends.</a:t>
            </a:r>
          </a:p>
        </p:txBody>
      </p:sp>
    </p:spTree>
    <p:extLst>
      <p:ext uri="{BB962C8B-B14F-4D97-AF65-F5344CB8AC3E}">
        <p14:creationId xmlns:p14="http://schemas.microsoft.com/office/powerpoint/2010/main" val="2554640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18</TotalTime>
  <Words>219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Unicode MS</vt:lpstr>
      <vt:lpstr>Bookman Old Style</vt:lpstr>
      <vt:lpstr>Rockwell</vt:lpstr>
      <vt:lpstr>Damask</vt:lpstr>
      <vt:lpstr>       Zomato -Data Analysis Project   </vt:lpstr>
      <vt:lpstr>PowerPoint Presentation</vt:lpstr>
      <vt:lpstr>📊Project Overview </vt:lpstr>
      <vt:lpstr>🧹Data Cleaning</vt:lpstr>
      <vt:lpstr>📈Key Visualizations</vt:lpstr>
      <vt:lpstr>💡 Insights</vt:lpstr>
      <vt:lpstr>🎓Conclusion &amp;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Zomato -Data Analysis Project   </dc:title>
  <dc:creator>User</dc:creator>
  <cp:lastModifiedBy>User</cp:lastModifiedBy>
  <cp:revision>1</cp:revision>
  <dcterms:created xsi:type="dcterms:W3CDTF">2025-05-22T18:25:11Z</dcterms:created>
  <dcterms:modified xsi:type="dcterms:W3CDTF">2025-05-22T18:43:47Z</dcterms:modified>
</cp:coreProperties>
</file>