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72" r:id="rId7"/>
    <p:sldId id="267" r:id="rId8"/>
    <p:sldId id="271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Light" panose="020B0604020202020204" charset="0"/>
      <p:regular r:id="rId15"/>
      <p:bold r:id="rId16"/>
      <p:italic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C7937-9438-4F0A-80CA-394DADA44A0F}" v="221" dt="2021-06-05T21:58:22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fd55d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8fd55d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fd55d0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fd55d0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fd55d0b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fd55d0b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fd55d0b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fd55d0b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fd55d0b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fd55d0b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6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fd55d0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fd55d0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0edb1e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0edb1e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/>
        </p:nvSpPr>
        <p:spPr>
          <a:xfrm>
            <a:off x="1296375" y="1359025"/>
            <a:ext cx="665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Попов Алексей</a:t>
            </a:r>
            <a:endParaRPr sz="4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1296375" y="2135825"/>
            <a:ext cx="57465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2AC3E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Интернет магазина </a:t>
            </a:r>
            <a:r>
              <a:rPr lang="en-US" sz="2400" dirty="0">
                <a:solidFill>
                  <a:srgbClr val="2AC3E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“Marshall”</a:t>
            </a:r>
            <a:endParaRPr sz="2400" dirty="0">
              <a:solidFill>
                <a:srgbClr val="2AC3E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296375" y="3342150"/>
            <a:ext cx="4716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solidFill>
                <a:srgbClr val="53307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solidFill>
                <a:srgbClr val="53307B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307B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1296375" y="1351950"/>
            <a:ext cx="665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sz="4600" b="1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296375" y="2128750"/>
            <a:ext cx="64719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Сделать сайт на котором люди смогут ознакомиться с продукцией </a:t>
            </a:r>
            <a:r>
              <a:rPr lang="en-US" sz="21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Marshall </a:t>
            </a:r>
            <a:r>
              <a:rPr lang="ru-RU" sz="21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приобрести ей. </a:t>
            </a:r>
            <a:endParaRPr sz="2100" dirty="0">
              <a:solidFill>
                <a:srgbClr val="53307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296375" y="998200"/>
            <a:ext cx="665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4600" b="1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1296375" y="1739625"/>
            <a:ext cx="6471900" cy="24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 сайте вы можете прикоснуться к миру кампании </a:t>
            </a:r>
            <a:r>
              <a:rPr lang="en-US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Marshall</a:t>
            </a:r>
            <a:r>
              <a:rPr lang="ru-RU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посмотреть что лучше всего подойдёт вам и заказать. На сайте предоставлен большой выбор: Наушники, колонки и аксессуары к ним.  </a:t>
            </a:r>
            <a:endParaRPr sz="1800" dirty="0">
              <a:solidFill>
                <a:srgbClr val="53307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1296375" y="1344875"/>
            <a:ext cx="665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Итоги</a:t>
            </a:r>
            <a:endParaRPr sz="4600" b="1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1296375" y="2086300"/>
            <a:ext cx="64719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Интернет магазин </a:t>
            </a:r>
            <a:r>
              <a:rPr lang="en-US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“Marshall” </a:t>
            </a:r>
            <a:r>
              <a:rPr lang="ru-RU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будет рад всем посетителям, но некоторые функции не получилось реализовать.</a:t>
            </a:r>
            <a:br>
              <a:rPr lang="en-US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800" dirty="0">
              <a:solidFill>
                <a:srgbClr val="53307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1296375" y="1344875"/>
            <a:ext cx="665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solidFill>
                  <a:srgbClr val="53307B"/>
                </a:solidFill>
                <a:latin typeface="Montserrat"/>
              </a:rPr>
              <a:t>Инструменты</a:t>
            </a:r>
            <a:endParaRPr lang="en" sz="4600" dirty="0" err="1"/>
          </a:p>
        </p:txBody>
      </p:sp>
      <p:sp>
        <p:nvSpPr>
          <p:cNvPr id="123" name="Google Shape;123;p28"/>
          <p:cNvSpPr txBox="1"/>
          <p:nvPr/>
        </p:nvSpPr>
        <p:spPr>
          <a:xfrm>
            <a:off x="1296375" y="2086300"/>
            <a:ext cx="64719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ru-RU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</a:rPr>
              <a:t>HTML</a:t>
            </a:r>
          </a:p>
          <a:p>
            <a:pPr>
              <a:lnSpc>
                <a:spcPct val="114999"/>
              </a:lnSpc>
            </a:pPr>
            <a:r>
              <a:rPr lang="ru-RU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</a:rPr>
              <a:t>CSS</a:t>
            </a:r>
            <a:br>
              <a:rPr lang="en-US" sz="1800" dirty="0">
                <a:solidFill>
                  <a:srgbClr val="53307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lang="ru-RU" sz="1800">
              <a:solidFill>
                <a:srgbClr val="53307B"/>
              </a:solidFill>
              <a:latin typeface="Montserrat Medium"/>
              <a:ea typeface="Montserrat Medium"/>
              <a:cs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11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19" y="-1525246"/>
            <a:ext cx="4381500" cy="4381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89" y="2880690"/>
            <a:ext cx="4230628" cy="20888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73" y="237332"/>
            <a:ext cx="3471180" cy="24779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24" y="3214894"/>
            <a:ext cx="2035865" cy="203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2" y="1631259"/>
            <a:ext cx="36195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1061250" y="1393775"/>
            <a:ext cx="6810900" cy="1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</a:t>
            </a:r>
            <a:endParaRPr sz="52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 внимание!</a:t>
            </a:r>
            <a:endParaRPr sz="6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79</Words>
  <Application>Microsoft Office PowerPoint</Application>
  <PresentationFormat>Экран (16:9)</PresentationFormat>
  <Paragraphs>12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Simple Light</vt:lpstr>
      <vt:lpstr>Plum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Алексей Попов</cp:lastModifiedBy>
  <cp:revision>54</cp:revision>
  <dcterms:modified xsi:type="dcterms:W3CDTF">2021-06-05T22:02:11Z</dcterms:modified>
</cp:coreProperties>
</file>