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57" r:id="rId6"/>
    <p:sldId id="261" r:id="rId7"/>
    <p:sldId id="265" r:id="rId8"/>
    <p:sldId id="262" r:id="rId9"/>
    <p:sldId id="263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11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B343-5669-4517-B002-0D288188874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491C-F98F-40C3-8F64-AD9192C7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7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B343-5669-4517-B002-0D288188874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491C-F98F-40C3-8F64-AD9192C7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4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B343-5669-4517-B002-0D288188874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491C-F98F-40C3-8F64-AD9192C7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B343-5669-4517-B002-0D288188874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491C-F98F-40C3-8F64-AD9192C7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8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B343-5669-4517-B002-0D288188874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491C-F98F-40C3-8F64-AD9192C7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0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B343-5669-4517-B002-0D288188874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491C-F98F-40C3-8F64-AD9192C7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B343-5669-4517-B002-0D288188874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491C-F98F-40C3-8F64-AD9192C7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8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B343-5669-4517-B002-0D288188874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491C-F98F-40C3-8F64-AD9192C7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1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B343-5669-4517-B002-0D288188874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491C-F98F-40C3-8F64-AD9192C7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2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B343-5669-4517-B002-0D288188874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491C-F98F-40C3-8F64-AD9192C7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3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B343-5669-4517-B002-0D288188874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491C-F98F-40C3-8F64-AD9192C7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6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FB343-5669-4517-B002-0D288188874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2491C-F98F-40C3-8F64-AD9192C7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8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fif"/><Relationship Id="rId7" Type="http://schemas.openxmlformats.org/officeDocument/2006/relationships/image" Target="../media/image9.jf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fif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image" Target="../media/image6.jfif"/><Relationship Id="rId9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19000" t="8000" r="-4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7572" y="32524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Project INSA - SII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en-US" dirty="0"/>
              <a:t>Auto-learning of </a:t>
            </a:r>
            <a:r>
              <a:rPr lang="en-US" dirty="0" err="1"/>
              <a:t>Chatbot</a:t>
            </a:r>
            <a:r>
              <a:rPr lang="en-US" dirty="0"/>
              <a:t> from </a:t>
            </a:r>
            <a:r>
              <a:rPr lang="en-US" dirty="0" smtClean="0"/>
              <a:t>manuals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860" y="0"/>
            <a:ext cx="940633" cy="940633"/>
          </a:xfrm>
          <a:prstGeom prst="rect">
            <a:avLst/>
          </a:prstGeom>
        </p:spPr>
      </p:pic>
      <p:pic>
        <p:nvPicPr>
          <p:cNvPr id="9" name="Content Placeholder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812" y="268615"/>
            <a:ext cx="697167" cy="45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93200"/>
      </p:ext>
    </p:extLst>
  </p:cSld>
  <p:clrMapOvr>
    <a:masterClrMapping/>
  </p:clrMapOvr>
  <p:transition spd="med" advTm="266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860" y="0"/>
            <a:ext cx="940633" cy="940633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812" y="268615"/>
            <a:ext cx="697167" cy="45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6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16" y="870127"/>
            <a:ext cx="2512432" cy="287135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67" y="1047674"/>
            <a:ext cx="1828800" cy="2495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147" y="1055864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584" y="870127"/>
            <a:ext cx="1828800" cy="2505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40" y="4387817"/>
            <a:ext cx="2867025" cy="1590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28" y="3889729"/>
            <a:ext cx="1790700" cy="2552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791" y="3751003"/>
            <a:ext cx="6193992" cy="30600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241" y="39122"/>
            <a:ext cx="97753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Manuals are available in every field: household </a:t>
            </a:r>
            <a:r>
              <a:rPr lang="en-US" sz="3200" dirty="0" err="1" smtClean="0"/>
              <a:t>appliants</a:t>
            </a:r>
            <a:r>
              <a:rPr lang="en-US" sz="3200" dirty="0" smtClean="0"/>
              <a:t>, client services, etc..</a:t>
            </a:r>
            <a:endParaRPr lang="en-US" sz="3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860" y="0"/>
            <a:ext cx="940633" cy="940633"/>
          </a:xfrm>
          <a:prstGeom prst="rect">
            <a:avLst/>
          </a:prstGeom>
        </p:spPr>
      </p:pic>
      <p:pic>
        <p:nvPicPr>
          <p:cNvPr id="14" name="Content Placeholder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812" y="268615"/>
            <a:ext cx="697167" cy="45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consider washing machines’ manuals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1920081"/>
            <a:ext cx="6667500" cy="416242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860" y="0"/>
            <a:ext cx="940633" cy="940633"/>
          </a:xfrm>
          <a:prstGeom prst="rect">
            <a:avLst/>
          </a:prstGeom>
        </p:spPr>
      </p:pic>
      <p:pic>
        <p:nvPicPr>
          <p:cNvPr id="8" name="Content Placeholder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812" y="268615"/>
            <a:ext cx="697167" cy="45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0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794" y="154769"/>
            <a:ext cx="4660489" cy="667858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860" y="0"/>
            <a:ext cx="940633" cy="940633"/>
          </a:xfrm>
          <a:prstGeom prst="rect">
            <a:avLst/>
          </a:prstGeom>
        </p:spPr>
      </p:pic>
      <p:pic>
        <p:nvPicPr>
          <p:cNvPr id="8" name="Content Placeholder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812" y="268615"/>
            <a:ext cx="697167" cy="45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2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1270492"/>
            <a:ext cx="4825181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???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0124" y="4941906"/>
            <a:ext cx="4306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Wasting time!!!</a:t>
            </a:r>
            <a:endParaRPr lang="en-US" sz="4400" b="1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13" y="1607256"/>
            <a:ext cx="5327052" cy="398641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049" y="2480788"/>
            <a:ext cx="3134453" cy="22393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860" y="0"/>
            <a:ext cx="940633" cy="940633"/>
          </a:xfrm>
          <a:prstGeom prst="rect">
            <a:avLst/>
          </a:prstGeom>
        </p:spPr>
      </p:pic>
      <p:pic>
        <p:nvPicPr>
          <p:cNvPr id="11" name="Content Placeholder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812" y="268615"/>
            <a:ext cx="697167" cy="45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0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0311" y="2410339"/>
            <a:ext cx="6162368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Resource wasting!!!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Quotes On Wasting Paper. Quotes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765" y="433219"/>
            <a:ext cx="3967955" cy="596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860" y="0"/>
            <a:ext cx="940633" cy="940633"/>
          </a:xfrm>
          <a:prstGeom prst="rect">
            <a:avLst/>
          </a:prstGeom>
        </p:spPr>
      </p:pic>
      <p:pic>
        <p:nvPicPr>
          <p:cNvPr id="8" name="Content Placeholder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812" y="268615"/>
            <a:ext cx="697167" cy="45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7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Inovative</a:t>
            </a:r>
            <a:r>
              <a:rPr lang="en-US" dirty="0" smtClean="0"/>
              <a:t> solution: </a:t>
            </a:r>
            <a:r>
              <a:rPr lang="en-US" dirty="0" err="1" smtClean="0"/>
              <a:t>Chatbot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334" y="1690688"/>
            <a:ext cx="7309331" cy="399128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860" y="0"/>
            <a:ext cx="940633" cy="940633"/>
          </a:xfrm>
          <a:prstGeom prst="rect">
            <a:avLst/>
          </a:prstGeom>
        </p:spPr>
      </p:pic>
      <p:pic>
        <p:nvPicPr>
          <p:cNvPr id="10" name="Content Placeholder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812" y="268615"/>
            <a:ext cx="697167" cy="45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0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3522726"/>
          </a:xfrm>
        </p:spPr>
      </p:pic>
      <p:sp>
        <p:nvSpPr>
          <p:cNvPr id="13" name="AutoShape 2" descr="Building a Weather Chatbot with RASA NLU and RASA Core | by Santanu Khan |  Chatbots Life"/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777" y="6025"/>
            <a:ext cx="1021882" cy="1021882"/>
          </a:xfrm>
          <a:prstGeom prst="rect">
            <a:avLst/>
          </a:prstGeom>
        </p:spPr>
      </p:pic>
      <p:pic>
        <p:nvPicPr>
          <p:cNvPr id="5" name="Content Placeholder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03" y="290824"/>
            <a:ext cx="697167" cy="45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necteur droit avec flèche 49"/>
          <p:cNvCxnSpPr/>
          <p:nvPr/>
        </p:nvCxnSpPr>
        <p:spPr>
          <a:xfrm>
            <a:off x="1810155" y="1000125"/>
            <a:ext cx="0" cy="4581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Rectangle à coins arrondis 5"/>
          <p:cNvSpPr/>
          <p:nvPr/>
        </p:nvSpPr>
        <p:spPr>
          <a:xfrm>
            <a:off x="509407" y="1458237"/>
            <a:ext cx="2601495" cy="7587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Data </a:t>
            </a:r>
            <a:r>
              <a:rPr lang="fr-FR" sz="2800" dirty="0" err="1"/>
              <a:t>r</a:t>
            </a:r>
            <a:r>
              <a:rPr lang="fr-FR" sz="2800" dirty="0" err="1" smtClean="0"/>
              <a:t>estruction</a:t>
            </a:r>
            <a:endParaRPr lang="en-GB" sz="2800" dirty="0"/>
          </a:p>
        </p:txBody>
      </p:sp>
      <p:cxnSp>
        <p:nvCxnSpPr>
          <p:cNvPr id="20" name="Connecteur droit avec flèche 49"/>
          <p:cNvCxnSpPr/>
          <p:nvPr/>
        </p:nvCxnSpPr>
        <p:spPr>
          <a:xfrm>
            <a:off x="1810154" y="2216994"/>
            <a:ext cx="0" cy="4581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Rectangle à coins arrondis 6"/>
          <p:cNvSpPr/>
          <p:nvPr/>
        </p:nvSpPr>
        <p:spPr>
          <a:xfrm>
            <a:off x="464618" y="2675106"/>
            <a:ext cx="2691072" cy="729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 smtClean="0"/>
              <a:t>Paraphrasing</a:t>
            </a:r>
            <a:endParaRPr lang="en-GB" sz="2800" dirty="0"/>
          </a:p>
        </p:txBody>
      </p:sp>
      <p:cxnSp>
        <p:nvCxnSpPr>
          <p:cNvPr id="22" name="Connecteur droit avec flèche 49"/>
          <p:cNvCxnSpPr/>
          <p:nvPr/>
        </p:nvCxnSpPr>
        <p:spPr>
          <a:xfrm>
            <a:off x="1796294" y="3404427"/>
            <a:ext cx="0" cy="4581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Rectangle à coins arrondis 11"/>
          <p:cNvSpPr/>
          <p:nvPr/>
        </p:nvSpPr>
        <p:spPr>
          <a:xfrm>
            <a:off x="495932" y="3862539"/>
            <a:ext cx="2628444" cy="8162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 smtClean="0"/>
              <a:t>Creation</a:t>
            </a:r>
            <a:r>
              <a:rPr lang="fr-FR" sz="2800" dirty="0" smtClean="0"/>
              <a:t> of RASA files</a:t>
            </a:r>
            <a:endParaRPr lang="fr-FR" sz="2800" dirty="0"/>
          </a:p>
        </p:txBody>
      </p:sp>
      <p:cxnSp>
        <p:nvCxnSpPr>
          <p:cNvPr id="24" name="Connecteur droit avec flèche 49"/>
          <p:cNvCxnSpPr/>
          <p:nvPr/>
        </p:nvCxnSpPr>
        <p:spPr>
          <a:xfrm>
            <a:off x="1797103" y="4678751"/>
            <a:ext cx="0" cy="4581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Ellipse 8"/>
          <p:cNvSpPr/>
          <p:nvPr/>
        </p:nvSpPr>
        <p:spPr>
          <a:xfrm>
            <a:off x="336556" y="5136863"/>
            <a:ext cx="2919476" cy="9359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err="1" smtClean="0"/>
              <a:t>Chatbot</a:t>
            </a:r>
            <a:r>
              <a:rPr lang="fr-FR" sz="2800" dirty="0" smtClean="0"/>
              <a:t> RASA</a:t>
            </a:r>
            <a:endParaRPr lang="en-GB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4114800" y="2216994"/>
            <a:ext cx="7169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 can manually execute this procedure.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4124528" y="3706238"/>
            <a:ext cx="7208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How can it become automatically done?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Ellipse 8"/>
          <p:cNvSpPr/>
          <p:nvPr/>
        </p:nvSpPr>
        <p:spPr>
          <a:xfrm>
            <a:off x="350416" y="36942"/>
            <a:ext cx="2919476" cy="9359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err="1" smtClean="0"/>
              <a:t>Manuals</a:t>
            </a:r>
            <a:endParaRPr lang="en-GB" sz="2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860" y="0"/>
            <a:ext cx="940633" cy="940633"/>
          </a:xfrm>
          <a:prstGeom prst="rect">
            <a:avLst/>
          </a:prstGeom>
        </p:spPr>
      </p:pic>
      <p:pic>
        <p:nvPicPr>
          <p:cNvPr id="16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812" y="268615"/>
            <a:ext cx="697167" cy="45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0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4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3" grpId="0" animBg="1"/>
      <p:bldP spid="25" grpId="0" animBg="1"/>
      <p:bldP spid="26" grpId="0"/>
      <p:bldP spid="27" grpId="0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61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 INSA - SII Auto-learning of Chatbot from manuals </vt:lpstr>
      <vt:lpstr>PowerPoint Presentation</vt:lpstr>
      <vt:lpstr>We consider washing machines’ manuals</vt:lpstr>
      <vt:lpstr>PowerPoint Presentation</vt:lpstr>
      <vt:lpstr>???</vt:lpstr>
      <vt:lpstr>Resource wasting!!!</vt:lpstr>
      <vt:lpstr>Inovative solution: Chatbot</vt:lpstr>
      <vt:lpstr>PowerPoint Presentation</vt:lpstr>
      <vt:lpstr>PowerPoint Presentation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INSA - SII Auto-learning of Chatbot from manuals</dc:title>
  <dc:creator>Thong Le</dc:creator>
  <cp:lastModifiedBy>Thong Le</cp:lastModifiedBy>
  <cp:revision>24</cp:revision>
  <dcterms:created xsi:type="dcterms:W3CDTF">2020-12-08T09:56:57Z</dcterms:created>
  <dcterms:modified xsi:type="dcterms:W3CDTF">2021-01-12T09:07:45Z</dcterms:modified>
</cp:coreProperties>
</file>