
<file path=[Content_Types].xml><?xml version="1.0" encoding="utf-8"?>
<Types xmlns="http://schemas.openxmlformats.org/package/2006/content-types">
  <Default Extension="png" ContentType="image/png"/>
  <Default Extension="jpeg" ContentType="image/jpeg"/>
  <Default Extension="ashx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AAF2-1728-DD43-9CF5-C0D457FF0EF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A022-FEFE-A344-9EE4-56C9C429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4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67CF3-51D5-1940-A277-B2B7D9E3D7E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4B2F-2A21-E947-BD90-DDCABD050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14B2F-2A21-E947-BD90-DDCABD050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5CC9-7ECA-6849-B868-0F68CF687C2E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27B-B869-354B-A4A9-A6C0E46FC28D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DD7-EB76-7A48-AAC3-A7E9EA133B6A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7142-C56A-4149-94E1-DC8672BA7CA3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6664-F8B3-274C-9D6D-B3F90B6E00FE}" type="datetime1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5C58-B4F7-5748-897B-C7098DFB54EF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C62-2E10-8D4C-BDAC-1CCA166F3F54}" type="datetime1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105-BBC2-884B-87D3-AF122EA8E679}" type="datetime1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C5C4-7197-CD44-A347-A8385419FE54}" type="datetime1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8D6C-E01D-2C47-B49E-82AFF05CAE7B}" type="datetime1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2AB-35D5-504E-9175-67E1471151B9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Principles of Computational Biology: Final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A8EE00-8B2B-7C48-835C-00529466A818}" type="datetime1">
              <a:rPr lang="en-US" smtClean="0"/>
              <a:t>12/6/2015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Microarray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1999"/>
            <a:ext cx="6461760" cy="157790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Production, Use, and Analysis: A Presentation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Nabil Azamy, Kevin Brown, Nicholas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Shefte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Principles of Computational Biology: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Expression</a:t>
            </a:r>
            <a:endParaRPr lang="en-US" dirty="0"/>
          </a:p>
        </p:txBody>
      </p:sp>
      <p:pic>
        <p:nvPicPr>
          <p:cNvPr id="6" name="Content Placeholder 5" descr="10.1128/JB.06385-11&#10;J. Bacteriol. January 2012 vol. 194 no. 1 100-114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r="-860" b="2410"/>
          <a:stretch/>
        </p:blipFill>
        <p:spPr>
          <a:xfrm>
            <a:off x="1417399" y="1184320"/>
            <a:ext cx="5681288" cy="55026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9993" y="6587084"/>
            <a:ext cx="505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Bacteriol</a:t>
            </a:r>
            <a:r>
              <a:rPr lang="en-US" sz="1400" dirty="0"/>
              <a:t>. January 2012 vol. 194 no. 1 100-114</a:t>
            </a:r>
          </a:p>
        </p:txBody>
      </p:sp>
    </p:spTree>
    <p:extLst>
      <p:ext uri="{BB962C8B-B14F-4D97-AF65-F5344CB8AC3E}">
        <p14:creationId xmlns:p14="http://schemas.microsoft.com/office/powerpoint/2010/main" val="18543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Differentiation</a:t>
            </a:r>
            <a:endParaRPr lang="en-US" dirty="0"/>
          </a:p>
        </p:txBody>
      </p:sp>
      <p:pic>
        <p:nvPicPr>
          <p:cNvPr id="6" name="Content Placeholder 5" descr="differentiation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79" r="-16679"/>
          <a:stretch>
            <a:fillRect/>
          </a:stretch>
        </p:blipFill>
        <p:spPr>
          <a:xfrm>
            <a:off x="3961734" y="1175066"/>
            <a:ext cx="5118694" cy="32247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851" y="3178689"/>
            <a:ext cx="4281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Differentiated cell types show distinct expression patterns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Humans have as many as 220 different cell types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Each with differing roles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isease state phenotypes may often be limited to specific cell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9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Microarrays</a:t>
            </a:r>
            <a:endParaRPr lang="en-US" dirty="0"/>
          </a:p>
        </p:txBody>
      </p:sp>
      <p:pic>
        <p:nvPicPr>
          <p:cNvPr id="6" name="Content Placeholder 5" descr="light_bright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850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Microarray Workflow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56" y="1929034"/>
            <a:ext cx="4899057" cy="39042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Detection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112188" cy="5321808"/>
          </a:xfrm>
        </p:spPr>
        <p:txBody>
          <a:bodyPr>
            <a:noAutofit/>
          </a:bodyPr>
          <a:lstStyle/>
          <a:p>
            <a:r>
              <a:rPr lang="en-US" sz="2500" dirty="0" smtClean="0"/>
              <a:t>Multiple fluorescently labeled DNA samples hybridize to oligo lawn</a:t>
            </a:r>
          </a:p>
          <a:p>
            <a:r>
              <a:rPr lang="en-US" sz="2500" dirty="0" smtClean="0"/>
              <a:t> Hybridized strands compete with others producing a blended emission signal</a:t>
            </a:r>
          </a:p>
          <a:p>
            <a:r>
              <a:rPr lang="en-US" sz="2500" dirty="0" smtClean="0"/>
              <a:t>Intensities allow for measurement of abundance of each sample within each spot</a:t>
            </a: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8059"/>
            <a:ext cx="3657600" cy="3666744"/>
          </a:xfrm>
        </p:spPr>
      </p:pic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5446143" y="5982419"/>
            <a:ext cx="1447800" cy="711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M = log</a:t>
            </a:r>
            <a:r>
              <a:rPr lang="en-US" altLang="en-US" sz="1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400" dirty="0">
                <a:latin typeface="Comic Sans MS" panose="030F0702030302020204" pitchFamily="66" charset="0"/>
              </a:rPr>
              <a:t> R/G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A = log</a:t>
            </a:r>
            <a:r>
              <a:rPr lang="en-US" altLang="en-US" sz="14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400" dirty="0">
                <a:latin typeface="Comic Sans MS" panose="030F0702030302020204" pitchFamily="66" charset="0"/>
              </a:rPr>
              <a:t> √(R•G)</a:t>
            </a:r>
            <a:endParaRPr lang="en-US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 can make normalization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Noise sources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 mutations</a:t>
            </a:r>
          </a:p>
          <a:p>
            <a:pPr lvl="1"/>
            <a:r>
              <a:rPr lang="en-US" dirty="0" smtClean="0"/>
              <a:t>Splice variants</a:t>
            </a:r>
          </a:p>
          <a:p>
            <a:pPr lvl="1"/>
            <a:r>
              <a:rPr lang="en-US" dirty="0" smtClean="0"/>
              <a:t>Transgenic species</a:t>
            </a:r>
          </a:p>
          <a:p>
            <a:pPr lvl="1"/>
            <a:r>
              <a:rPr lang="en-US" dirty="0" smtClean="0"/>
              <a:t>Dye handling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True positives validated against PCR</a:t>
            </a:r>
          </a:p>
          <a:p>
            <a:r>
              <a:rPr lang="en-US" dirty="0" smtClean="0"/>
              <a:t>Unknown unknowns can be difficult to detect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for </a:t>
            </a:r>
            <a:r>
              <a:rPr lang="en-US" dirty="0" err="1" smtClean="0"/>
              <a:t>GenePix</a:t>
            </a:r>
            <a:r>
              <a:rPr lang="en-US" dirty="0" smtClean="0"/>
              <a:t> two-channel microarray scanner GPR data files</a:t>
            </a:r>
          </a:p>
          <a:p>
            <a:r>
              <a:rPr lang="en-US" dirty="0" smtClean="0"/>
              <a:t>Assists in post-normalization of pre-filtered patient data</a:t>
            </a:r>
          </a:p>
          <a:p>
            <a:r>
              <a:rPr lang="en-US" dirty="0" smtClean="0"/>
              <a:t>Provides outlier detection using:</a:t>
            </a:r>
          </a:p>
          <a:p>
            <a:pPr lvl="1"/>
            <a:r>
              <a:rPr lang="en-US" dirty="0" smtClean="0"/>
              <a:t>Mean vs Coefficient of Variation plots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runtime: </a:t>
            </a:r>
          </a:p>
          <a:p>
            <a:pPr lvl="1"/>
            <a:r>
              <a:rPr lang="en-US" i="1" dirty="0" smtClean="0"/>
              <a:t>O(m*n), where:</a:t>
            </a:r>
          </a:p>
          <a:p>
            <a:pPr lvl="2"/>
            <a:r>
              <a:rPr lang="en-US" i="1" dirty="0" smtClean="0"/>
              <a:t>m = number of files to be read</a:t>
            </a:r>
          </a:p>
          <a:p>
            <a:pPr lvl="2"/>
            <a:r>
              <a:rPr lang="en-US" i="1" dirty="0" smtClean="0"/>
              <a:t>n = number of spots within the array</a:t>
            </a:r>
          </a:p>
          <a:p>
            <a:pPr lvl="1"/>
            <a:r>
              <a:rPr lang="en-US" i="1" dirty="0" smtClean="0"/>
              <a:t>O(m*</a:t>
            </a:r>
            <a:r>
              <a:rPr lang="en-US" i="1" dirty="0" err="1" smtClean="0"/>
              <a:t>n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i="1" dirty="0" smtClean="0"/>
              <a:t>)</a:t>
            </a:r>
            <a:endParaRPr lang="en-US" dirty="0" smtClean="0"/>
          </a:p>
          <a:p>
            <a:pPr lvl="2"/>
            <a:r>
              <a:rPr lang="en-US" i="1" dirty="0" smtClean="0"/>
              <a:t>Following the quicksort runtime when calculating file metrics</a:t>
            </a:r>
          </a:p>
          <a:p>
            <a:pPr lvl="3"/>
            <a:r>
              <a:rPr lang="en-US" i="1" dirty="0" smtClean="0"/>
              <a:t>Means standard deviation, coefficient of variation, minima, maxima, and median values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Computational Biology: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201</TotalTime>
  <Words>283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Comic Sans MS</vt:lpstr>
      <vt:lpstr>Adjacency</vt:lpstr>
      <vt:lpstr>Microarray Technology</vt:lpstr>
      <vt:lpstr>DNA Expression</vt:lpstr>
      <vt:lpstr>Differentiation</vt:lpstr>
      <vt:lpstr>Microarrays</vt:lpstr>
      <vt:lpstr>Microarray Workflow</vt:lpstr>
      <vt:lpstr>Sample Detection</vt:lpstr>
      <vt:lpstr>Analysis Challenges</vt:lpstr>
      <vt:lpstr>Application</vt:lpstr>
    </vt:vector>
  </TitlesOfParts>
  <Company>Cold Spring Harbor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Microarray Technology</dc:title>
  <dc:creator>Nabil Azamy</dc:creator>
  <cp:lastModifiedBy>Nabil Azamy</cp:lastModifiedBy>
  <cp:revision>19</cp:revision>
  <dcterms:created xsi:type="dcterms:W3CDTF">2015-12-07T06:10:46Z</dcterms:created>
  <dcterms:modified xsi:type="dcterms:W3CDTF">2015-12-07T09:34:19Z</dcterms:modified>
</cp:coreProperties>
</file>