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</p:sldIdLst>
  <p:sldSz cy="5143500" cx="9144000"/>
  <p:notesSz cx="6858000" cy="9144000"/>
  <p:embeddedFontLst>
    <p:embeddedFont>
      <p:font typeface="Economica"/>
      <p:regular r:id="rId7"/>
      <p:bold r:id="rId8"/>
      <p:italic r:id="rId9"/>
      <p:boldItalic r:id="rId10"/>
    </p:embeddedFont>
    <p:embeddedFont>
      <p:font typeface="Open Sans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OpenSans-regular.fntdata"/><Relationship Id="rId10" Type="http://schemas.openxmlformats.org/officeDocument/2006/relationships/font" Target="fonts/Economica-boldItalic.fntdata"/><Relationship Id="rId13" Type="http://schemas.openxmlformats.org/officeDocument/2006/relationships/font" Target="fonts/OpenSans-italic.fntdata"/><Relationship Id="rId12" Type="http://schemas.openxmlformats.org/officeDocument/2006/relationships/font" Target="fonts/OpenSans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Economica-italic.fntdata"/><Relationship Id="rId14" Type="http://schemas.openxmlformats.org/officeDocument/2006/relationships/font" Target="fonts/OpenSans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font" Target="fonts/Economica-regular.fntdata"/><Relationship Id="rId8" Type="http://schemas.openxmlformats.org/officeDocument/2006/relationships/font" Target="fonts/Economica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4012" y="756700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5318350" y="32667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044700" y="1444255"/>
            <a:ext cx="3054600" cy="15371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flipH="1">
            <a:off x="7595937" y="4602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7" name="Shape 17"/>
          <p:cNvSpPr/>
          <p:nvPr/>
        </p:nvSpPr>
        <p:spPr>
          <a:xfrm flipH="1" rot="10800000">
            <a:off x="466425" y="35583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8" name="Shape 18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311700" y="1399399"/>
            <a:ext cx="2808000" cy="2784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" name="Shape 44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x="265500" y="2769000"/>
            <a:ext cx="4045200" cy="157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pen Sans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ctrTitle"/>
          </p:nvPr>
        </p:nvSpPr>
        <p:spPr>
          <a:xfrm>
            <a:off x="3044700" y="1444255"/>
            <a:ext cx="3054600" cy="1537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Modelo Entidad-Relación</a:t>
            </a:r>
          </a:p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Oficina de transferencia Tecnológica (OTT)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titled Diagram.png"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925" y="-38900"/>
            <a:ext cx="7024476" cy="498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