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6" r:id="rId10"/>
    <p:sldId id="267" r:id="rId11"/>
    <p:sldId id="270" r:id="rId12"/>
    <p:sldId id="268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5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FF04-AB88-7244-BDE5-94D61F8C708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746F-D09A-BF40-A994-A2F35600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faylab/quantfishR_01_intr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-project.org" TargetMode="External"/><Relationship Id="rId4" Type="http://schemas.openxmlformats.org/officeDocument/2006/relationships/hyperlink" Target="https://rstudi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studio.cloud/project/13434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5510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4ds.had.co.nz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ceanadapt.rutgers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quantfishwoRkshop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to R &amp;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Nov 13, 2018</a:t>
            </a:r>
          </a:p>
          <a:p>
            <a:r>
              <a:rPr lang="en-US" dirty="0" smtClean="0"/>
              <a:t>Gavin Fay, </a:t>
            </a:r>
            <a:r>
              <a:rPr lang="en-US" dirty="0" err="1" smtClean="0"/>
              <a:t>gfay@umassd.edu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gavin_fay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6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information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Updated continuously at:</a:t>
            </a:r>
            <a:endParaRPr lang="en-US" sz="2800" dirty="0">
              <a:hlinkClick r:id="rId2"/>
            </a:endParaRP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err="1" smtClean="0">
                <a:hlinkClick r:id="rId2"/>
              </a:rPr>
              <a:t>github.com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thefaylab</a:t>
            </a:r>
            <a:r>
              <a:rPr lang="en-US" sz="2800" dirty="0" smtClean="0">
                <a:hlinkClick r:id="rId2"/>
              </a:rPr>
              <a:t>/quantfishR_01_introR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7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6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tidyverse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ggmap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readxl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11/13: Introduction R / R Studio  (G. Fay)</a:t>
            </a:r>
          </a:p>
          <a:p>
            <a:r>
              <a:rPr lang="en-US" dirty="0" smtClean="0"/>
              <a:t>11/20: Data basics/explore (R. </a:t>
            </a:r>
            <a:r>
              <a:rPr lang="en-US" dirty="0" err="1" smtClean="0"/>
              <a:t>Wildermuth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11/27: Data wrangling (M. Winton)</a:t>
            </a:r>
          </a:p>
          <a:p>
            <a:r>
              <a:rPr lang="en-US" dirty="0" smtClean="0"/>
              <a:t>…..  who knows?  (featuring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Live coding sessions</a:t>
            </a:r>
          </a:p>
          <a:p>
            <a:r>
              <a:rPr lang="en-US" dirty="0" smtClean="0"/>
              <a:t>Tutorial</a:t>
            </a:r>
          </a:p>
          <a:p>
            <a:r>
              <a:rPr lang="en-US" dirty="0" smtClean="0"/>
              <a:t>Chance to work with your own data</a:t>
            </a:r>
          </a:p>
          <a:p>
            <a:endParaRPr lang="en-US" dirty="0" smtClean="0"/>
          </a:p>
          <a:p>
            <a:r>
              <a:rPr lang="en-US" dirty="0" smtClean="0"/>
              <a:t>Sticky notes</a:t>
            </a:r>
          </a:p>
          <a:p>
            <a:r>
              <a:rPr lang="en-US" dirty="0" smtClean="0"/>
              <a:t>Community support</a:t>
            </a:r>
          </a:p>
          <a:p>
            <a:r>
              <a:rPr lang="en-US" i="1" dirty="0" smtClean="0"/>
              <a:t>“Try stuff and see what happens”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379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744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Reproducible Science!</a:t>
            </a:r>
          </a:p>
          <a:p>
            <a:pPr>
              <a:tabLst>
                <a:tab pos="6464300" algn="l"/>
              </a:tabLst>
            </a:pPr>
            <a:r>
              <a:rPr lang="en-US" dirty="0" smtClean="0"/>
              <a:t>Full data science workflow</a:t>
            </a:r>
          </a:p>
          <a:p>
            <a:r>
              <a:rPr lang="en-US" dirty="0" smtClean="0"/>
              <a:t>Language &amp; environment for statistical computing and graphics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provides support for using R</a:t>
            </a:r>
          </a:p>
          <a:p>
            <a:r>
              <a:rPr lang="en-US" dirty="0" smtClean="0"/>
              <a:t>We are learning R together with </a:t>
            </a:r>
            <a:r>
              <a:rPr lang="en-US" dirty="0" err="1" smtClean="0"/>
              <a:t>RStudio</a:t>
            </a:r>
            <a:r>
              <a:rPr lang="en-US" dirty="0" smtClean="0"/>
              <a:t> and its many supporting features</a:t>
            </a:r>
          </a:p>
          <a:p>
            <a:r>
              <a:rPr lang="en-US" dirty="0" smtClean="0"/>
              <a:t>NB: R is not the only solution out there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“R: what is it good for?”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(fortunately, not absolutely nothing)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05" y="2386601"/>
            <a:ext cx="65659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72" y="4762619"/>
            <a:ext cx="30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Wickham + </a:t>
            </a:r>
            <a:r>
              <a:rPr lang="en-US" dirty="0" err="1" smtClean="0"/>
              <a:t>Grolemund</a:t>
            </a:r>
            <a:r>
              <a:rPr lang="en-US" dirty="0" smtClean="0"/>
              <a:t>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“R: what is it good for?”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(fortunately, not absolutely nothing)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05" y="2386601"/>
            <a:ext cx="65659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72" y="4762619"/>
            <a:ext cx="30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Wickham + </a:t>
            </a:r>
            <a:r>
              <a:rPr lang="en-US" dirty="0" err="1" smtClean="0"/>
              <a:t>Grolemund</a:t>
            </a:r>
            <a:r>
              <a:rPr lang="en-US" dirty="0" smtClean="0"/>
              <a:t> (2017)</a:t>
            </a:r>
            <a:endParaRPr lang="en-US" dirty="0"/>
          </a:p>
        </p:txBody>
      </p:sp>
      <p:pic>
        <p:nvPicPr>
          <p:cNvPr id="6" name="Picture 5" descr="Screen Shot 2018-11-13 at 11.5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82" y="1181365"/>
            <a:ext cx="3824894" cy="2657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204" y="3710565"/>
            <a:ext cx="2752555" cy="17616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2917"/>
            <a:ext cx="2924790" cy="1710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268" y="4059946"/>
            <a:ext cx="3659966" cy="1405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28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R today: </a:t>
            </a:r>
            <a:r>
              <a:rPr lang="en-US" dirty="0" err="1" smtClean="0"/>
              <a:t>Rstudio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Cloud (web browser interface)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rstudio.cloud</a:t>
            </a:r>
            <a:r>
              <a:rPr lang="en-US" dirty="0" smtClean="0">
                <a:hlinkClick r:id="rId2"/>
              </a:rPr>
              <a:t>/project/134344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7845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Installing R and R Studio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8989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 (</a:t>
            </a:r>
            <a:r>
              <a:rPr lang="en-US" smtClean="0">
                <a:hlinkClick r:id="rId3"/>
              </a:rPr>
              <a:t>https://r-project.org</a:t>
            </a:r>
            <a:r>
              <a:rPr lang="en-US" smtClean="0"/>
              <a:t>)</a:t>
            </a:r>
          </a:p>
          <a:p>
            <a:r>
              <a:rPr lang="en-US" smtClean="0"/>
              <a:t>R Studio (</a:t>
            </a:r>
            <a:r>
              <a:rPr lang="en-US" smtClean="0">
                <a:hlinkClick r:id="rId4"/>
              </a:rPr>
              <a:t>https://rstudio.com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for data science</a:t>
            </a:r>
            <a:br>
              <a:rPr lang="en-US" dirty="0" smtClean="0"/>
            </a:br>
            <a:r>
              <a:rPr lang="en-US" dirty="0" smtClean="0"/>
              <a:t>(Wickham &amp; </a:t>
            </a:r>
            <a:r>
              <a:rPr lang="en-US" dirty="0" err="1" smtClean="0"/>
              <a:t>Grolemund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https://r4ds.had.co.nz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Wilson et al. 2017</a:t>
            </a:r>
          </a:p>
          <a:p>
            <a:pPr marL="0" indent="0">
              <a:buNone/>
            </a:pPr>
            <a:r>
              <a:rPr lang="fr-FR" dirty="0" smtClean="0">
                <a:hlinkClick r:id="rId3"/>
              </a:rPr>
              <a:t>https://doi.org/10.1371/journal.pcbi.1005510</a:t>
            </a:r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11" y="2722737"/>
            <a:ext cx="1928190" cy="28922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Screen Shot 2018-11-13 at 11.55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41" y="2964791"/>
            <a:ext cx="4809252" cy="212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78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 to R: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Analysis of Northeast US trawl survey data</a:t>
            </a:r>
          </a:p>
          <a:p>
            <a:pPr marL="0" indent="0">
              <a:buNone/>
            </a:pPr>
            <a:r>
              <a:rPr lang="en-US" sz="2400" dirty="0" smtClean="0"/>
              <a:t>(from </a:t>
            </a:r>
            <a:r>
              <a:rPr lang="en-US" sz="2400" dirty="0" smtClean="0">
                <a:hlinkClick r:id="rId2"/>
              </a:rPr>
              <a:t>http://oceanadapt.rutgers.edu/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 descr="Screen Shot 2018-11-13 at 12.1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7" y="3128791"/>
            <a:ext cx="2786180" cy="2090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419" y="3153760"/>
            <a:ext cx="2785141" cy="20655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989" y="3139490"/>
            <a:ext cx="2858872" cy="2120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404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324</Words>
  <Application>Microsoft Macintosh PowerPoint</Application>
  <PresentationFormat>On-screen Show (16:10)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quantfishwoRkshop</vt:lpstr>
      <vt:lpstr>Schedule</vt:lpstr>
      <vt:lpstr>Format</vt:lpstr>
      <vt:lpstr>Why R?</vt:lpstr>
      <vt:lpstr>“R: what is it good for?”</vt:lpstr>
      <vt:lpstr>“R: what is it good for?”</vt:lpstr>
      <vt:lpstr>Using R today: Rstudio Cloud</vt:lpstr>
      <vt:lpstr>Reading</vt:lpstr>
      <vt:lpstr>Intro to R: Objectives</vt:lpstr>
      <vt:lpstr>Finding information for today</vt:lpstr>
      <vt:lpstr>Let’s go!</vt:lpstr>
      <vt:lpstr>Packages today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quantfishwoRkshop</dc:title>
  <dc:creator>Gavin Fay</dc:creator>
  <cp:lastModifiedBy>Gavin Fay</cp:lastModifiedBy>
  <cp:revision>18</cp:revision>
  <dcterms:created xsi:type="dcterms:W3CDTF">2018-11-13T15:15:32Z</dcterms:created>
  <dcterms:modified xsi:type="dcterms:W3CDTF">2018-11-13T17:34:44Z</dcterms:modified>
</cp:coreProperties>
</file>