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1"/>
  </p:notesMasterIdLst>
  <p:handoutMasterIdLst>
    <p:handoutMasterId r:id="rId42"/>
  </p:handoutMasterIdLst>
  <p:sldIdLst>
    <p:sldId id="290" r:id="rId2"/>
    <p:sldId id="315" r:id="rId3"/>
    <p:sldId id="350" r:id="rId4"/>
    <p:sldId id="316" r:id="rId5"/>
    <p:sldId id="317" r:id="rId6"/>
    <p:sldId id="318" r:id="rId7"/>
    <p:sldId id="319" r:id="rId8"/>
    <p:sldId id="320" r:id="rId9"/>
    <p:sldId id="325" r:id="rId10"/>
    <p:sldId id="322" r:id="rId11"/>
    <p:sldId id="323" r:id="rId12"/>
    <p:sldId id="324" r:id="rId13"/>
    <p:sldId id="326" r:id="rId14"/>
    <p:sldId id="327" r:id="rId15"/>
    <p:sldId id="352" r:id="rId16"/>
    <p:sldId id="353" r:id="rId17"/>
    <p:sldId id="354" r:id="rId18"/>
    <p:sldId id="355" r:id="rId19"/>
    <p:sldId id="328" r:id="rId20"/>
    <p:sldId id="332" r:id="rId21"/>
    <p:sldId id="333" r:id="rId22"/>
    <p:sldId id="334" r:id="rId23"/>
    <p:sldId id="343" r:id="rId24"/>
    <p:sldId id="344" r:id="rId25"/>
    <p:sldId id="335" r:id="rId26"/>
    <p:sldId id="336" r:id="rId27"/>
    <p:sldId id="337" r:id="rId28"/>
    <p:sldId id="338" r:id="rId29"/>
    <p:sldId id="339" r:id="rId30"/>
    <p:sldId id="340" r:id="rId31"/>
    <p:sldId id="330" r:id="rId32"/>
    <p:sldId id="341" r:id="rId33"/>
    <p:sldId id="342" r:id="rId34"/>
    <p:sldId id="351" r:id="rId35"/>
    <p:sldId id="345" r:id="rId36"/>
    <p:sldId id="346" r:id="rId37"/>
    <p:sldId id="347" r:id="rId38"/>
    <p:sldId id="349"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3810"/>
    <a:srgbClr val="DF6613"/>
    <a:srgbClr val="FE7E00"/>
    <a:srgbClr val="0033CC"/>
    <a:srgbClr val="1D193D"/>
    <a:srgbClr val="0000FF"/>
    <a:srgbClr val="FF66FF"/>
    <a:srgbClr val="096299"/>
    <a:srgbClr val="CCFF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754E4-995F-411C-A83F-FF2F62727606}" v="4" dt="2023-08-02T16:38:46.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906" autoAdjust="0"/>
  </p:normalViewPr>
  <p:slideViewPr>
    <p:cSldViewPr snapToGrid="0">
      <p:cViewPr varScale="1">
        <p:scale>
          <a:sx n="73" d="100"/>
          <a:sy n="73" d="100"/>
        </p:scale>
        <p:origin x="594"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ali Das" userId="7d1d7627-035a-4aaf-9094-4aa36b0df96a" providerId="ADAL" clId="{C43754E4-995F-411C-A83F-FF2F62727606}"/>
    <pc:docChg chg="undo custSel delSld modSld modMainMaster">
      <pc:chgData name="Sanchali Das" userId="7d1d7627-035a-4aaf-9094-4aa36b0df96a" providerId="ADAL" clId="{C43754E4-995F-411C-A83F-FF2F62727606}" dt="2023-08-02T16:39:29.537" v="52" actId="20577"/>
      <pc:docMkLst>
        <pc:docMk/>
      </pc:docMkLst>
      <pc:sldChg chg="addSp delSp modSp mod">
        <pc:chgData name="Sanchali Das" userId="7d1d7627-035a-4aaf-9094-4aa36b0df96a" providerId="ADAL" clId="{C43754E4-995F-411C-A83F-FF2F62727606}" dt="2023-08-02T16:36:23.396" v="5"/>
        <pc:sldMkLst>
          <pc:docMk/>
          <pc:sldMk cId="2557928424" sldId="290"/>
        </pc:sldMkLst>
        <pc:spChg chg="add mod">
          <ac:chgData name="Sanchali Das" userId="7d1d7627-035a-4aaf-9094-4aa36b0df96a" providerId="ADAL" clId="{C43754E4-995F-411C-A83F-FF2F62727606}" dt="2023-08-02T16:36:09.861" v="3"/>
          <ac:spMkLst>
            <pc:docMk/>
            <pc:sldMk cId="2557928424" sldId="290"/>
            <ac:spMk id="4" creationId="{07452454-6C72-FCC2-42C0-E50FC8051F19}"/>
          </ac:spMkLst>
        </pc:spChg>
        <pc:spChg chg="add mod">
          <ac:chgData name="Sanchali Das" userId="7d1d7627-035a-4aaf-9094-4aa36b0df96a" providerId="ADAL" clId="{C43754E4-995F-411C-A83F-FF2F62727606}" dt="2023-08-02T16:36:23.396" v="5"/>
          <ac:spMkLst>
            <pc:docMk/>
            <pc:sldMk cId="2557928424" sldId="290"/>
            <ac:spMk id="5" creationId="{A14F8223-36B3-3263-E5B9-65166D1FDA40}"/>
          </ac:spMkLst>
        </pc:spChg>
        <pc:spChg chg="del">
          <ac:chgData name="Sanchali Das" userId="7d1d7627-035a-4aaf-9094-4aa36b0df96a" providerId="ADAL" clId="{C43754E4-995F-411C-A83F-FF2F62727606}" dt="2023-08-02T16:36:22.752" v="4" actId="478"/>
          <ac:spMkLst>
            <pc:docMk/>
            <pc:sldMk cId="2557928424" sldId="290"/>
            <ac:spMk id="7" creationId="{E716BBAE-7C89-4D6B-A2C9-74259F165A85}"/>
          </ac:spMkLst>
        </pc:spChg>
        <pc:spChg chg="del">
          <ac:chgData name="Sanchali Das" userId="7d1d7627-035a-4aaf-9094-4aa36b0df96a" providerId="ADAL" clId="{C43754E4-995F-411C-A83F-FF2F62727606}" dt="2023-08-02T16:36:09.109" v="2" actId="478"/>
          <ac:spMkLst>
            <pc:docMk/>
            <pc:sldMk cId="2557928424" sldId="290"/>
            <ac:spMk id="9" creationId="{DF85B41D-640F-4390-95C8-1F3B4A8A258A}"/>
          </ac:spMkLst>
        </pc:spChg>
        <pc:picChg chg="add mod">
          <ac:chgData name="Sanchali Das" userId="7d1d7627-035a-4aaf-9094-4aa36b0df96a" providerId="ADAL" clId="{C43754E4-995F-411C-A83F-FF2F62727606}" dt="2023-08-02T16:36:23.396" v="5"/>
          <ac:picMkLst>
            <pc:docMk/>
            <pc:sldMk cId="2557928424" sldId="290"/>
            <ac:picMk id="6" creationId="{BA06CF66-683B-59DE-A7FA-FD48BCD8869F}"/>
          </ac:picMkLst>
        </pc:picChg>
      </pc:sldChg>
      <pc:sldChg chg="del">
        <pc:chgData name="Sanchali Das" userId="7d1d7627-035a-4aaf-9094-4aa36b0df96a" providerId="ADAL" clId="{C43754E4-995F-411C-A83F-FF2F62727606}" dt="2023-08-02T07:18:12.769" v="1" actId="47"/>
        <pc:sldMkLst>
          <pc:docMk/>
          <pc:sldMk cId="54116864" sldId="329"/>
        </pc:sldMkLst>
      </pc:sldChg>
      <pc:sldChg chg="del">
        <pc:chgData name="Sanchali Das" userId="7d1d7627-035a-4aaf-9094-4aa36b0df96a" providerId="ADAL" clId="{C43754E4-995F-411C-A83F-FF2F62727606}" dt="2023-08-02T07:12:28.443" v="0" actId="47"/>
        <pc:sldMkLst>
          <pc:docMk/>
          <pc:sldMk cId="2920689132" sldId="331"/>
        </pc:sldMkLst>
      </pc:sldChg>
      <pc:sldMasterChg chg="modSldLayout">
        <pc:chgData name="Sanchali Das" userId="7d1d7627-035a-4aaf-9094-4aa36b0df96a" providerId="ADAL" clId="{C43754E4-995F-411C-A83F-FF2F62727606}" dt="2023-08-02T16:39:29.537" v="52" actId="20577"/>
        <pc:sldMasterMkLst>
          <pc:docMk/>
          <pc:sldMasterMk cId="1198455789" sldId="2147483648"/>
        </pc:sldMasterMkLst>
        <pc:sldLayoutChg chg="modSp mod">
          <pc:chgData name="Sanchali Das" userId="7d1d7627-035a-4aaf-9094-4aa36b0df96a" providerId="ADAL" clId="{C43754E4-995F-411C-A83F-FF2F62727606}" dt="2023-08-02T16:39:29.537" v="52" actId="20577"/>
          <pc:sldLayoutMkLst>
            <pc:docMk/>
            <pc:sldMasterMk cId="1198455789" sldId="2147483648"/>
            <pc:sldLayoutMk cId="373323153" sldId="2147483649"/>
          </pc:sldLayoutMkLst>
          <pc:spChg chg="mod">
            <ac:chgData name="Sanchali Das" userId="7d1d7627-035a-4aaf-9094-4aa36b0df96a" providerId="ADAL" clId="{C43754E4-995F-411C-A83F-FF2F62727606}" dt="2023-08-02T16:39:29.537" v="52" actId="20577"/>
            <ac:spMkLst>
              <pc:docMk/>
              <pc:sldMasterMk cId="1198455789" sldId="2147483648"/>
              <pc:sldLayoutMk cId="373323153" sldId="2147483649"/>
              <ac:spMk id="4" creationId="{4BF79F25-A079-4EC4-99FC-C870106882BA}"/>
            </ac:spMkLst>
          </pc:spChg>
        </pc:sldLayoutChg>
        <pc:sldLayoutChg chg="addSp modSp mod">
          <pc:chgData name="Sanchali Das" userId="7d1d7627-035a-4aaf-9094-4aa36b0df96a" providerId="ADAL" clId="{C43754E4-995F-411C-A83F-FF2F62727606}" dt="2023-08-02T16:39:09.734" v="33" actId="20577"/>
          <pc:sldLayoutMkLst>
            <pc:docMk/>
            <pc:sldMasterMk cId="1198455789" sldId="2147483648"/>
            <pc:sldLayoutMk cId="1346388441" sldId="2147483660"/>
          </pc:sldLayoutMkLst>
          <pc:spChg chg="mod">
            <ac:chgData name="Sanchali Das" userId="7d1d7627-035a-4aaf-9094-4aa36b0df96a" providerId="ADAL" clId="{C43754E4-995F-411C-A83F-FF2F62727606}" dt="2023-08-02T16:39:09.734" v="33" actId="20577"/>
            <ac:spMkLst>
              <pc:docMk/>
              <pc:sldMasterMk cId="1198455789" sldId="2147483648"/>
              <pc:sldLayoutMk cId="1346388441" sldId="2147483660"/>
              <ac:spMk id="9" creationId="{5A3C6D11-DAB8-404D-9E74-4548A7216465}"/>
            </ac:spMkLst>
          </pc:spChg>
          <pc:spChg chg="add mod">
            <ac:chgData name="Sanchali Das" userId="7d1d7627-035a-4aaf-9094-4aa36b0df96a" providerId="ADAL" clId="{C43754E4-995F-411C-A83F-FF2F62727606}" dt="2023-08-02T16:38:46.644" v="9"/>
            <ac:spMkLst>
              <pc:docMk/>
              <pc:sldMasterMk cId="1198455789" sldId="2147483648"/>
              <pc:sldLayoutMk cId="1346388441" sldId="2147483660"/>
              <ac:spMk id="14" creationId="{E716BBAE-7C89-4D6B-A2C9-74259F165A85}"/>
            </ac:spMkLst>
          </pc:spChg>
          <pc:picChg chg="add mod">
            <ac:chgData name="Sanchali Das" userId="7d1d7627-035a-4aaf-9094-4aa36b0df96a" providerId="ADAL" clId="{C43754E4-995F-411C-A83F-FF2F62727606}" dt="2023-08-02T16:38:46.644" v="9"/>
            <ac:picMkLst>
              <pc:docMk/>
              <pc:sldMasterMk cId="1198455789" sldId="2147483648"/>
              <pc:sldLayoutMk cId="1346388441" sldId="2147483660"/>
              <ac:picMk id="15" creationId="{5F954175-F166-FD39-363C-C2BB0BA6F04B}"/>
            </ac:picMkLst>
          </pc:picChg>
        </pc:sldLayoutChg>
      </pc:sldMasterChg>
    </pc:docChg>
  </pc:docChgLst>
  <pc:docChgLst>
    <pc:chgData name="Tej Bahadur Chandra" userId="79b8fba8ad0a4796" providerId="LiveId" clId="{79BE5EB7-263F-4A4B-A295-24F441518519}"/>
    <pc:docChg chg="undo redo custSel modSld modMainMaster">
      <pc:chgData name="Tej Bahadur Chandra" userId="79b8fba8ad0a4796" providerId="LiveId" clId="{79BE5EB7-263F-4A4B-A295-24F441518519}" dt="2021-11-22T06:00:01.722" v="1181" actId="20577"/>
      <pc:docMkLst>
        <pc:docMk/>
      </pc:docMkLst>
      <pc:sldChg chg="modSp">
        <pc:chgData name="Tej Bahadur Chandra" userId="79b8fba8ad0a4796" providerId="LiveId" clId="{79BE5EB7-263F-4A4B-A295-24F441518519}" dt="2021-11-17T05:42:54.119" v="135" actId="20577"/>
        <pc:sldMkLst>
          <pc:docMk/>
          <pc:sldMk cId="425722310" sldId="273"/>
        </pc:sldMkLst>
        <pc:graphicFrameChg chg="modGraphic">
          <ac:chgData name="Tej Bahadur Chandra" userId="79b8fba8ad0a4796" providerId="LiveId" clId="{79BE5EB7-263F-4A4B-A295-24F441518519}" dt="2021-11-17T05:42:54.119" v="135" actId="20577"/>
          <ac:graphicFrameMkLst>
            <pc:docMk/>
            <pc:sldMk cId="425722310" sldId="273"/>
            <ac:graphicFrameMk id="4" creationId="{AEA863C9-7BB7-49C2-BF72-20A8CCDBBE44}"/>
          </ac:graphicFrameMkLst>
        </pc:graphicFrameChg>
      </pc:sldChg>
      <pc:sldChg chg="modSp">
        <pc:chgData name="Tej Bahadur Chandra" userId="79b8fba8ad0a4796" providerId="LiveId" clId="{79BE5EB7-263F-4A4B-A295-24F441518519}" dt="2021-11-22T05:48:48.999" v="1153" actId="1076"/>
        <pc:sldMkLst>
          <pc:docMk/>
          <pc:sldMk cId="891683758" sldId="280"/>
        </pc:sldMkLst>
        <pc:grpChg chg="mod">
          <ac:chgData name="Tej Bahadur Chandra" userId="79b8fba8ad0a4796" providerId="LiveId" clId="{79BE5EB7-263F-4A4B-A295-24F441518519}" dt="2021-11-22T05:48:48.999" v="1153" actId="1076"/>
          <ac:grpSpMkLst>
            <pc:docMk/>
            <pc:sldMk cId="891683758" sldId="280"/>
            <ac:grpSpMk id="30" creationId="{F085AB4D-5B11-4A16-9FCF-F3105FF2E12D}"/>
          </ac:grpSpMkLst>
        </pc:grpChg>
      </pc:sldChg>
      <pc:sldChg chg="addSp modSp">
        <pc:chgData name="Tej Bahadur Chandra" userId="79b8fba8ad0a4796" providerId="LiveId" clId="{79BE5EB7-263F-4A4B-A295-24F441518519}" dt="2021-11-22T05:48:10.289" v="1151" actId="6549"/>
        <pc:sldMkLst>
          <pc:docMk/>
          <pc:sldMk cId="2910266448" sldId="282"/>
        </pc:sldMkLst>
        <pc:spChg chg="add mod">
          <ac:chgData name="Tej Bahadur Chandra" userId="79b8fba8ad0a4796" providerId="LiveId" clId="{79BE5EB7-263F-4A4B-A295-24F441518519}" dt="2021-11-22T05:48:10.289" v="1151" actId="6549"/>
          <ac:spMkLst>
            <pc:docMk/>
            <pc:sldMk cId="2910266448" sldId="282"/>
            <ac:spMk id="21" creationId="{ACAA8583-706B-4741-B8BD-F3CE244FF845}"/>
          </ac:spMkLst>
        </pc:spChg>
      </pc:sldChg>
      <pc:sldChg chg="addSp delSp modSp">
        <pc:chgData name="Tej Bahadur Chandra" userId="79b8fba8ad0a4796" providerId="LiveId" clId="{79BE5EB7-263F-4A4B-A295-24F441518519}" dt="2021-11-22T05:47:54.580" v="1148" actId="1035"/>
        <pc:sldMkLst>
          <pc:docMk/>
          <pc:sldMk cId="638407175" sldId="283"/>
        </pc:sldMkLst>
        <pc:spChg chg="add del">
          <ac:chgData name="Tej Bahadur Chandra" userId="79b8fba8ad0a4796" providerId="LiveId" clId="{79BE5EB7-263F-4A4B-A295-24F441518519}" dt="2021-11-22T05:47:51.836" v="1143"/>
          <ac:spMkLst>
            <pc:docMk/>
            <pc:sldMk cId="638407175" sldId="283"/>
            <ac:spMk id="28" creationId="{8651AFA0-1489-4284-B0FF-87E9C46FF641}"/>
          </ac:spMkLst>
        </pc:spChg>
        <pc:spChg chg="mod">
          <ac:chgData name="Tej Bahadur Chandra" userId="79b8fba8ad0a4796" providerId="LiveId" clId="{79BE5EB7-263F-4A4B-A295-24F441518519}" dt="2021-11-22T05:47:54.580" v="1148" actId="1035"/>
          <ac:spMkLst>
            <pc:docMk/>
            <pc:sldMk cId="638407175" sldId="283"/>
            <ac:spMk id="47" creationId="{0F60C34A-5748-40F1-9136-A89CA7E6B3B2}"/>
          </ac:spMkLst>
        </pc:spChg>
        <pc:spChg chg="mod">
          <ac:chgData name="Tej Bahadur Chandra" userId="79b8fba8ad0a4796" providerId="LiveId" clId="{79BE5EB7-263F-4A4B-A295-24F441518519}" dt="2021-11-22T05:47:54.580" v="1148" actId="1035"/>
          <ac:spMkLst>
            <pc:docMk/>
            <pc:sldMk cId="638407175" sldId="283"/>
            <ac:spMk id="71" creationId="{91557915-F592-460D-AA23-7D35DF83624B}"/>
          </ac:spMkLst>
        </pc:spChg>
        <pc:grpChg chg="mod">
          <ac:chgData name="Tej Bahadur Chandra" userId="79b8fba8ad0a4796" providerId="LiveId" clId="{79BE5EB7-263F-4A4B-A295-24F441518519}" dt="2021-11-22T05:47:54.580" v="1148" actId="1035"/>
          <ac:grpSpMkLst>
            <pc:docMk/>
            <pc:sldMk cId="638407175" sldId="283"/>
            <ac:grpSpMk id="46" creationId="{52097519-5F15-4B1C-ADA6-30B7A396B537}"/>
          </ac:grpSpMkLst>
        </pc:grpChg>
        <pc:grpChg chg="mod">
          <ac:chgData name="Tej Bahadur Chandra" userId="79b8fba8ad0a4796" providerId="LiveId" clId="{79BE5EB7-263F-4A4B-A295-24F441518519}" dt="2021-11-22T05:47:53.359" v="1145" actId="1035"/>
          <ac:grpSpMkLst>
            <pc:docMk/>
            <pc:sldMk cId="638407175" sldId="283"/>
            <ac:grpSpMk id="61" creationId="{BD1D0134-708A-4A13-BF58-A3436F3A8734}"/>
          </ac:grpSpMkLst>
        </pc:grpChg>
      </pc:sldChg>
      <pc:sldChg chg="modSp modNotesTx">
        <pc:chgData name="Tej Bahadur Chandra" userId="79b8fba8ad0a4796" providerId="LiveId" clId="{79BE5EB7-263F-4A4B-A295-24F441518519}" dt="2021-11-22T05:59:14.640" v="1176" actId="207"/>
        <pc:sldMkLst>
          <pc:docMk/>
          <pc:sldMk cId="1869458726" sldId="285"/>
        </pc:sldMkLst>
        <pc:spChg chg="mod">
          <ac:chgData name="Tej Bahadur Chandra" userId="79b8fba8ad0a4796" providerId="LiveId" clId="{79BE5EB7-263F-4A4B-A295-24F441518519}" dt="2021-11-22T05:59:14.640" v="1176" actId="207"/>
          <ac:spMkLst>
            <pc:docMk/>
            <pc:sldMk cId="1869458726" sldId="285"/>
            <ac:spMk id="29" creationId="{838B85F2-58C2-4151-BE66-7B8AF47A2E9F}"/>
          </ac:spMkLst>
        </pc:spChg>
      </pc:sldChg>
      <pc:sldChg chg="modSp">
        <pc:chgData name="Tej Bahadur Chandra" userId="79b8fba8ad0a4796" providerId="LiveId" clId="{79BE5EB7-263F-4A4B-A295-24F441518519}" dt="2021-11-22T05:42:57.519" v="1047" actId="1036"/>
        <pc:sldMkLst>
          <pc:docMk/>
          <pc:sldMk cId="3822901999" sldId="292"/>
        </pc:sldMkLst>
        <pc:spChg chg="mod">
          <ac:chgData name="Tej Bahadur Chandra" userId="79b8fba8ad0a4796" providerId="LiveId" clId="{79BE5EB7-263F-4A4B-A295-24F441518519}" dt="2021-11-22T05:42:57.519" v="1047" actId="1036"/>
          <ac:spMkLst>
            <pc:docMk/>
            <pc:sldMk cId="3822901999" sldId="292"/>
            <ac:spMk id="3" creationId="{BB1A9A3E-2D16-4580-BB7E-3AA98312898F}"/>
          </ac:spMkLst>
        </pc:spChg>
      </pc:sldChg>
      <pc:sldChg chg="addSp modSp">
        <pc:chgData name="Tej Bahadur Chandra" userId="79b8fba8ad0a4796" providerId="LiveId" clId="{79BE5EB7-263F-4A4B-A295-24F441518519}" dt="2021-11-22T05:58:23.450" v="1174" actId="20577"/>
        <pc:sldMkLst>
          <pc:docMk/>
          <pc:sldMk cId="1473412588" sldId="307"/>
        </pc:sldMkLst>
        <pc:spChg chg="add mod">
          <ac:chgData name="Tej Bahadur Chandra" userId="79b8fba8ad0a4796" providerId="LiveId" clId="{79BE5EB7-263F-4A4B-A295-24F441518519}" dt="2021-11-22T05:58:23.450" v="1174" actId="20577"/>
          <ac:spMkLst>
            <pc:docMk/>
            <pc:sldMk cId="1473412588" sldId="307"/>
            <ac:spMk id="11" creationId="{599675AB-C2FD-4544-8C62-77408262A235}"/>
          </ac:spMkLst>
        </pc:spChg>
      </pc:sldChg>
      <pc:sldChg chg="modSp">
        <pc:chgData name="Tej Bahadur Chandra" userId="79b8fba8ad0a4796" providerId="LiveId" clId="{79BE5EB7-263F-4A4B-A295-24F441518519}" dt="2021-11-22T06:00:01.722" v="1181" actId="20577"/>
        <pc:sldMkLst>
          <pc:docMk/>
          <pc:sldMk cId="64393243" sldId="308"/>
        </pc:sldMkLst>
        <pc:spChg chg="mod">
          <ac:chgData name="Tej Bahadur Chandra" userId="79b8fba8ad0a4796" providerId="LiveId" clId="{79BE5EB7-263F-4A4B-A295-24F441518519}" dt="2021-11-22T06:00:01.722" v="1181" actId="20577"/>
          <ac:spMkLst>
            <pc:docMk/>
            <pc:sldMk cId="64393243" sldId="308"/>
            <ac:spMk id="5" creationId="{EFFBF3AE-5230-4669-BB4E-A7B09D52CE53}"/>
          </ac:spMkLst>
        </pc:spChg>
      </pc:sldChg>
      <pc:sldChg chg="modSp">
        <pc:chgData name="Tej Bahadur Chandra" userId="79b8fba8ad0a4796" providerId="LiveId" clId="{79BE5EB7-263F-4A4B-A295-24F441518519}" dt="2021-11-17T08:27:04.017" v="206" actId="20577"/>
        <pc:sldMkLst>
          <pc:docMk/>
          <pc:sldMk cId="1001831116" sldId="309"/>
        </pc:sldMkLst>
        <pc:spChg chg="mod">
          <ac:chgData name="Tej Bahadur Chandra" userId="79b8fba8ad0a4796" providerId="LiveId" clId="{79BE5EB7-263F-4A4B-A295-24F441518519}" dt="2021-11-17T08:27:04.017" v="206" actId="20577"/>
          <ac:spMkLst>
            <pc:docMk/>
            <pc:sldMk cId="1001831116" sldId="309"/>
            <ac:spMk id="5" creationId="{EFFBF3AE-5230-4669-BB4E-A7B09D52CE53}"/>
          </ac:spMkLst>
        </pc:spChg>
      </pc:sldChg>
      <pc:sldChg chg="modSp">
        <pc:chgData name="Tej Bahadur Chandra" userId="79b8fba8ad0a4796" providerId="LiveId" clId="{79BE5EB7-263F-4A4B-A295-24F441518519}" dt="2021-11-17T10:50:45.211" v="921" actId="166"/>
        <pc:sldMkLst>
          <pc:docMk/>
          <pc:sldMk cId="2303496048" sldId="328"/>
        </pc:sldMkLst>
        <pc:spChg chg="mod">
          <ac:chgData name="Tej Bahadur Chandra" userId="79b8fba8ad0a4796" providerId="LiveId" clId="{79BE5EB7-263F-4A4B-A295-24F441518519}" dt="2021-11-17T10:45:15.460" v="296" actId="1037"/>
          <ac:spMkLst>
            <pc:docMk/>
            <pc:sldMk cId="2303496048" sldId="328"/>
            <ac:spMk id="19" creationId="{04D94C10-59AB-4504-849A-79E1D9434A0C}"/>
          </ac:spMkLst>
        </pc:spChg>
        <pc:spChg chg="mod">
          <ac:chgData name="Tej Bahadur Chandra" userId="79b8fba8ad0a4796" providerId="LiveId" clId="{79BE5EB7-263F-4A4B-A295-24F441518519}" dt="2021-11-17T10:44:53.032" v="254" actId="1037"/>
          <ac:spMkLst>
            <pc:docMk/>
            <pc:sldMk cId="2303496048" sldId="328"/>
            <ac:spMk id="20" creationId="{57F7381B-A7DE-48EA-B33D-DB2BC37E21A8}"/>
          </ac:spMkLst>
        </pc:spChg>
        <pc:spChg chg="mod">
          <ac:chgData name="Tej Bahadur Chandra" userId="79b8fba8ad0a4796" providerId="LiveId" clId="{79BE5EB7-263F-4A4B-A295-24F441518519}" dt="2021-11-17T10:45:04.650" v="273" actId="1036"/>
          <ac:spMkLst>
            <pc:docMk/>
            <pc:sldMk cId="2303496048" sldId="328"/>
            <ac:spMk id="21" creationId="{1C621942-BB47-45EA-AC66-5B4F9C9A4547}"/>
          </ac:spMkLst>
        </pc:spChg>
        <pc:spChg chg="mod">
          <ac:chgData name="Tej Bahadur Chandra" userId="79b8fba8ad0a4796" providerId="LiveId" clId="{79BE5EB7-263F-4A4B-A295-24F441518519}" dt="2021-11-17T10:50:08.097" v="897" actId="1036"/>
          <ac:spMkLst>
            <pc:docMk/>
            <pc:sldMk cId="2303496048" sldId="328"/>
            <ac:spMk id="26" creationId="{D5C9913C-B086-47FD-8A99-E12BF5C9D35F}"/>
          </ac:spMkLst>
        </pc:spChg>
        <pc:spChg chg="mod">
          <ac:chgData name="Tej Bahadur Chandra" userId="79b8fba8ad0a4796" providerId="LiveId" clId="{79BE5EB7-263F-4A4B-A295-24F441518519}" dt="2021-11-17T10:49:58.323" v="881" actId="1036"/>
          <ac:spMkLst>
            <pc:docMk/>
            <pc:sldMk cId="2303496048" sldId="328"/>
            <ac:spMk id="27" creationId="{DC2F1556-7860-43FF-ACD6-D1DA4741198C}"/>
          </ac:spMkLst>
        </pc:spChg>
        <pc:spChg chg="mod">
          <ac:chgData name="Tej Bahadur Chandra" userId="79b8fba8ad0a4796" providerId="LiveId" clId="{79BE5EB7-263F-4A4B-A295-24F441518519}" dt="2021-11-17T10:49:36.787" v="851" actId="1036"/>
          <ac:spMkLst>
            <pc:docMk/>
            <pc:sldMk cId="2303496048" sldId="328"/>
            <ac:spMk id="28" creationId="{D376921C-A156-4AA1-A738-1A4BE467A088}"/>
          </ac:spMkLst>
        </pc:spChg>
        <pc:spChg chg="mod">
          <ac:chgData name="Tej Bahadur Chandra" userId="79b8fba8ad0a4796" providerId="LiveId" clId="{79BE5EB7-263F-4A4B-A295-24F441518519}" dt="2021-11-17T10:49:48.246" v="866" actId="1036"/>
          <ac:spMkLst>
            <pc:docMk/>
            <pc:sldMk cId="2303496048" sldId="328"/>
            <ac:spMk id="30" creationId="{279B33DE-8249-4E22-AE26-AD57669DD59C}"/>
          </ac:spMkLst>
        </pc:spChg>
        <pc:spChg chg="mod">
          <ac:chgData name="Tej Bahadur Chandra" userId="79b8fba8ad0a4796" providerId="LiveId" clId="{79BE5EB7-263F-4A4B-A295-24F441518519}" dt="2021-11-17T10:45:26.393" v="318" actId="1035"/>
          <ac:spMkLst>
            <pc:docMk/>
            <pc:sldMk cId="2303496048" sldId="328"/>
            <ac:spMk id="31" creationId="{1312A05E-4C7D-4E72-B993-D0FC95AD63FF}"/>
          </ac:spMkLst>
        </pc:spChg>
        <pc:spChg chg="mod">
          <ac:chgData name="Tej Bahadur Chandra" userId="79b8fba8ad0a4796" providerId="LiveId" clId="{79BE5EB7-263F-4A4B-A295-24F441518519}" dt="2021-11-17T10:49:07.805" v="821" actId="1038"/>
          <ac:spMkLst>
            <pc:docMk/>
            <pc:sldMk cId="2303496048" sldId="328"/>
            <ac:spMk id="33" creationId="{8B1E0E78-0C7E-40F4-8A1B-183F4C04D343}"/>
          </ac:spMkLst>
        </pc:spChg>
        <pc:spChg chg="mod">
          <ac:chgData name="Tej Bahadur Chandra" userId="79b8fba8ad0a4796" providerId="LiveId" clId="{79BE5EB7-263F-4A4B-A295-24F441518519}" dt="2021-11-17T10:47:00.600" v="544" actId="1036"/>
          <ac:spMkLst>
            <pc:docMk/>
            <pc:sldMk cId="2303496048" sldId="328"/>
            <ac:spMk id="34" creationId="{715C9C27-E38E-49FD-90B8-4518AFDD831B}"/>
          </ac:spMkLst>
        </pc:spChg>
        <pc:spChg chg="mod">
          <ac:chgData name="Tej Bahadur Chandra" userId="79b8fba8ad0a4796" providerId="LiveId" clId="{79BE5EB7-263F-4A4B-A295-24F441518519}" dt="2021-11-17T10:45:38.586" v="337" actId="1038"/>
          <ac:spMkLst>
            <pc:docMk/>
            <pc:sldMk cId="2303496048" sldId="328"/>
            <ac:spMk id="35" creationId="{98A12412-6A7F-4645-863C-DAD21484AD85}"/>
          </ac:spMkLst>
        </pc:spChg>
        <pc:spChg chg="mod">
          <ac:chgData name="Tej Bahadur Chandra" userId="79b8fba8ad0a4796" providerId="LiveId" clId="{79BE5EB7-263F-4A4B-A295-24F441518519}" dt="2021-11-17T10:45:46.228" v="358" actId="1037"/>
          <ac:spMkLst>
            <pc:docMk/>
            <pc:sldMk cId="2303496048" sldId="328"/>
            <ac:spMk id="36" creationId="{8DBD4986-C401-44DF-BEFD-E9BAD9BA5083}"/>
          </ac:spMkLst>
        </pc:spChg>
        <pc:spChg chg="mod">
          <ac:chgData name="Tej Bahadur Chandra" userId="79b8fba8ad0a4796" providerId="LiveId" clId="{79BE5EB7-263F-4A4B-A295-24F441518519}" dt="2021-11-17T10:46:10.818" v="405" actId="1037"/>
          <ac:spMkLst>
            <pc:docMk/>
            <pc:sldMk cId="2303496048" sldId="328"/>
            <ac:spMk id="37" creationId="{C4BE8336-CAEB-402A-BAFD-045B2C669203}"/>
          </ac:spMkLst>
        </pc:spChg>
        <pc:spChg chg="mod ord">
          <ac:chgData name="Tej Bahadur Chandra" userId="79b8fba8ad0a4796" providerId="LiveId" clId="{79BE5EB7-263F-4A4B-A295-24F441518519}" dt="2021-11-17T10:50:45.211" v="921" actId="166"/>
          <ac:spMkLst>
            <pc:docMk/>
            <pc:sldMk cId="2303496048" sldId="328"/>
            <ac:spMk id="38" creationId="{5FE02CED-DF95-4290-92E1-C5B6F7AE6463}"/>
          </ac:spMkLst>
        </pc:spChg>
        <pc:spChg chg="mod">
          <ac:chgData name="Tej Bahadur Chandra" userId="79b8fba8ad0a4796" providerId="LiveId" clId="{79BE5EB7-263F-4A4B-A295-24F441518519}" dt="2021-11-17T10:46:47.670" v="510" actId="1035"/>
          <ac:spMkLst>
            <pc:docMk/>
            <pc:sldMk cId="2303496048" sldId="328"/>
            <ac:spMk id="39" creationId="{67848CEE-14C0-484D-9EE9-80ECD85AECB4}"/>
          </ac:spMkLst>
        </pc:spChg>
        <pc:spChg chg="mod">
          <ac:chgData name="Tej Bahadur Chandra" userId="79b8fba8ad0a4796" providerId="LiveId" clId="{79BE5EB7-263F-4A4B-A295-24F441518519}" dt="2021-11-17T10:46:53.372" v="527" actId="1038"/>
          <ac:spMkLst>
            <pc:docMk/>
            <pc:sldMk cId="2303496048" sldId="328"/>
            <ac:spMk id="40" creationId="{63D8D4C4-824C-4AA6-B4F5-F30CD50A5804}"/>
          </ac:spMkLst>
        </pc:spChg>
        <pc:spChg chg="mod">
          <ac:chgData name="Tej Bahadur Chandra" userId="79b8fba8ad0a4796" providerId="LiveId" clId="{79BE5EB7-263F-4A4B-A295-24F441518519}" dt="2021-11-17T10:47:09.024" v="569" actId="1035"/>
          <ac:spMkLst>
            <pc:docMk/>
            <pc:sldMk cId="2303496048" sldId="328"/>
            <ac:spMk id="49" creationId="{3700476F-C0F6-4BED-A009-BA149B6FFCFC}"/>
          </ac:spMkLst>
        </pc:spChg>
        <pc:spChg chg="mod">
          <ac:chgData name="Tej Bahadur Chandra" userId="79b8fba8ad0a4796" providerId="LiveId" clId="{79BE5EB7-263F-4A4B-A295-24F441518519}" dt="2021-11-17T10:45:53.788" v="378" actId="1036"/>
          <ac:spMkLst>
            <pc:docMk/>
            <pc:sldMk cId="2303496048" sldId="328"/>
            <ac:spMk id="50" creationId="{44BBEA5B-D117-421C-9883-87D672FF13E0}"/>
          </ac:spMkLst>
        </pc:spChg>
        <pc:spChg chg="mod">
          <ac:chgData name="Tej Bahadur Chandra" userId="79b8fba8ad0a4796" providerId="LiveId" clId="{79BE5EB7-263F-4A4B-A295-24F441518519}" dt="2021-11-17T10:47:20.357" v="587" actId="1037"/>
          <ac:spMkLst>
            <pc:docMk/>
            <pc:sldMk cId="2303496048" sldId="328"/>
            <ac:spMk id="51" creationId="{E11007A7-F21C-423B-8B78-1A0EE438CC3F}"/>
          </ac:spMkLst>
        </pc:spChg>
        <pc:spChg chg="mod">
          <ac:chgData name="Tej Bahadur Chandra" userId="79b8fba8ad0a4796" providerId="LiveId" clId="{79BE5EB7-263F-4A4B-A295-24F441518519}" dt="2021-11-17T10:47:48.969" v="646" actId="1037"/>
          <ac:spMkLst>
            <pc:docMk/>
            <pc:sldMk cId="2303496048" sldId="328"/>
            <ac:spMk id="60" creationId="{652AB707-283A-42EB-A46E-ACEDC0C03617}"/>
          </ac:spMkLst>
        </pc:spChg>
        <pc:spChg chg="mod">
          <ac:chgData name="Tej Bahadur Chandra" userId="79b8fba8ad0a4796" providerId="LiveId" clId="{79BE5EB7-263F-4A4B-A295-24F441518519}" dt="2021-11-17T10:47:59.450" v="669" actId="1036"/>
          <ac:spMkLst>
            <pc:docMk/>
            <pc:sldMk cId="2303496048" sldId="328"/>
            <ac:spMk id="61" creationId="{76E4E562-85F9-4945-AA78-6A44A38EDC3C}"/>
          </ac:spMkLst>
        </pc:spChg>
        <pc:spChg chg="mod">
          <ac:chgData name="Tej Bahadur Chandra" userId="79b8fba8ad0a4796" providerId="LiveId" clId="{79BE5EB7-263F-4A4B-A295-24F441518519}" dt="2021-11-17T10:47:42.498" v="625" actId="1037"/>
          <ac:spMkLst>
            <pc:docMk/>
            <pc:sldMk cId="2303496048" sldId="328"/>
            <ac:spMk id="62" creationId="{0BAAF66B-05CF-4D5E-93FB-3E4934C655E3}"/>
          </ac:spMkLst>
        </pc:spChg>
        <pc:spChg chg="mod">
          <ac:chgData name="Tej Bahadur Chandra" userId="79b8fba8ad0a4796" providerId="LiveId" clId="{79BE5EB7-263F-4A4B-A295-24F441518519}" dt="2021-11-17T10:47:33.822" v="599" actId="1035"/>
          <ac:spMkLst>
            <pc:docMk/>
            <pc:sldMk cId="2303496048" sldId="328"/>
            <ac:spMk id="63" creationId="{FBE94676-E11F-47DB-AC0E-0857382746BA}"/>
          </ac:spMkLst>
        </pc:spChg>
        <pc:spChg chg="mod">
          <ac:chgData name="Tej Bahadur Chandra" userId="79b8fba8ad0a4796" providerId="LiveId" clId="{79BE5EB7-263F-4A4B-A295-24F441518519}" dt="2021-11-17T10:48:59.966" v="805" actId="1038"/>
          <ac:spMkLst>
            <pc:docMk/>
            <pc:sldMk cId="2303496048" sldId="328"/>
            <ac:spMk id="64" creationId="{B650B9B1-A05F-4B8D-9489-FE3B8EBB4C20}"/>
          </ac:spMkLst>
        </pc:spChg>
        <pc:spChg chg="mod">
          <ac:chgData name="Tej Bahadur Chandra" userId="79b8fba8ad0a4796" providerId="LiveId" clId="{79BE5EB7-263F-4A4B-A295-24F441518519}" dt="2021-11-17T10:49:14.928" v="837" actId="1036"/>
          <ac:spMkLst>
            <pc:docMk/>
            <pc:sldMk cId="2303496048" sldId="328"/>
            <ac:spMk id="65" creationId="{A590C8C5-5F54-44DF-91C1-2910B0297F1A}"/>
          </ac:spMkLst>
        </pc:spChg>
        <pc:spChg chg="mod">
          <ac:chgData name="Tej Bahadur Chandra" userId="79b8fba8ad0a4796" providerId="LiveId" clId="{79BE5EB7-263F-4A4B-A295-24F441518519}" dt="2021-11-17T10:48:52.622" v="790" actId="1038"/>
          <ac:spMkLst>
            <pc:docMk/>
            <pc:sldMk cId="2303496048" sldId="328"/>
            <ac:spMk id="66" creationId="{2AC5C4B7-F723-41AC-9E91-39A8625A1F83}"/>
          </ac:spMkLst>
        </pc:spChg>
        <pc:spChg chg="mod">
          <ac:chgData name="Tej Bahadur Chandra" userId="79b8fba8ad0a4796" providerId="LiveId" clId="{79BE5EB7-263F-4A4B-A295-24F441518519}" dt="2021-11-17T10:48:32.349" v="747" actId="1035"/>
          <ac:spMkLst>
            <pc:docMk/>
            <pc:sldMk cId="2303496048" sldId="328"/>
            <ac:spMk id="71" creationId="{0772C32D-1F95-4F4E-81C0-150AD387EC7F}"/>
          </ac:spMkLst>
        </pc:spChg>
        <pc:spChg chg="mod">
          <ac:chgData name="Tej Bahadur Chandra" userId="79b8fba8ad0a4796" providerId="LiveId" clId="{79BE5EB7-263F-4A4B-A295-24F441518519}" dt="2021-11-17T10:48:14.108" v="689" actId="1035"/>
          <ac:spMkLst>
            <pc:docMk/>
            <pc:sldMk cId="2303496048" sldId="328"/>
            <ac:spMk id="72" creationId="{8BCC4E5A-CF69-4DB7-8179-E20B5786FFC3}"/>
          </ac:spMkLst>
        </pc:spChg>
        <pc:spChg chg="mod">
          <ac:chgData name="Tej Bahadur Chandra" userId="79b8fba8ad0a4796" providerId="LiveId" clId="{79BE5EB7-263F-4A4B-A295-24F441518519}" dt="2021-11-17T10:48:24.259" v="727" actId="1038"/>
          <ac:spMkLst>
            <pc:docMk/>
            <pc:sldMk cId="2303496048" sldId="328"/>
            <ac:spMk id="73" creationId="{EB80D559-6C56-4B73-8FCA-3851E21E3251}"/>
          </ac:spMkLst>
        </pc:spChg>
        <pc:spChg chg="mod">
          <ac:chgData name="Tej Bahadur Chandra" userId="79b8fba8ad0a4796" providerId="LiveId" clId="{79BE5EB7-263F-4A4B-A295-24F441518519}" dt="2021-11-17T10:48:41.912" v="773" actId="1035"/>
          <ac:spMkLst>
            <pc:docMk/>
            <pc:sldMk cId="2303496048" sldId="328"/>
            <ac:spMk id="74" creationId="{BB683143-A8D8-4619-ABC4-42ECEE0B1802}"/>
          </ac:spMkLst>
        </pc:spChg>
        <pc:spChg chg="mod">
          <ac:chgData name="Tej Bahadur Chandra" userId="79b8fba8ad0a4796" providerId="LiveId" clId="{79BE5EB7-263F-4A4B-A295-24F441518519}" dt="2021-11-17T10:46:29.313" v="460" actId="1038"/>
          <ac:spMkLst>
            <pc:docMk/>
            <pc:sldMk cId="2303496048" sldId="328"/>
            <ac:spMk id="79" creationId="{FD778E56-AE6F-461E-8334-12ADC0951F64}"/>
          </ac:spMkLst>
        </pc:spChg>
        <pc:spChg chg="mod">
          <ac:chgData name="Tej Bahadur Chandra" userId="79b8fba8ad0a4796" providerId="LiveId" clId="{79BE5EB7-263F-4A4B-A295-24F441518519}" dt="2021-11-17T10:46:40.220" v="486" actId="1038"/>
          <ac:spMkLst>
            <pc:docMk/>
            <pc:sldMk cId="2303496048" sldId="328"/>
            <ac:spMk id="80" creationId="{70A1F8D3-6D6D-4B6A-BA44-5245CFF36893}"/>
          </ac:spMkLst>
        </pc:spChg>
        <pc:picChg chg="mod">
          <ac:chgData name="Tej Bahadur Chandra" userId="79b8fba8ad0a4796" providerId="LiveId" clId="{79BE5EB7-263F-4A4B-A295-24F441518519}" dt="2021-11-17T10:49:51.725" v="868" actId="1076"/>
          <ac:picMkLst>
            <pc:docMk/>
            <pc:sldMk cId="2303496048" sldId="328"/>
            <ac:picMk id="11" creationId="{6CF4F8DB-4937-4BEE-B5B6-039E591859B7}"/>
          </ac:picMkLst>
        </pc:picChg>
      </pc:sldChg>
      <pc:sldChg chg="modSp">
        <pc:chgData name="Tej Bahadur Chandra" userId="79b8fba8ad0a4796" providerId="LiveId" clId="{79BE5EB7-263F-4A4B-A295-24F441518519}" dt="2021-11-17T10:53:00.107" v="923" actId="20577"/>
        <pc:sldMkLst>
          <pc:docMk/>
          <pc:sldMk cId="1632549258" sldId="329"/>
        </pc:sldMkLst>
        <pc:spChg chg="mod">
          <ac:chgData name="Tej Bahadur Chandra" userId="79b8fba8ad0a4796" providerId="LiveId" clId="{79BE5EB7-263F-4A4B-A295-24F441518519}" dt="2021-11-17T10:53:00.107" v="923" actId="20577"/>
          <ac:spMkLst>
            <pc:docMk/>
            <pc:sldMk cId="1632549258" sldId="329"/>
            <ac:spMk id="9" creationId="{A28FE913-E8E0-4093-9338-A17CC9A113FD}"/>
          </ac:spMkLst>
        </pc:spChg>
      </pc:sldChg>
      <pc:sldChg chg="addSp delSp modSp">
        <pc:chgData name="Tej Bahadur Chandra" userId="79b8fba8ad0a4796" providerId="LiveId" clId="{79BE5EB7-263F-4A4B-A295-24F441518519}" dt="2021-11-17T11:03:21.145" v="1042" actId="1076"/>
        <pc:sldMkLst>
          <pc:docMk/>
          <pc:sldMk cId="3439309487" sldId="331"/>
        </pc:sldMkLst>
        <pc:spChg chg="add del mod">
          <ac:chgData name="Tej Bahadur Chandra" userId="79b8fba8ad0a4796" providerId="LiveId" clId="{79BE5EB7-263F-4A4B-A295-24F441518519}" dt="2021-11-17T10:59:20.290" v="942" actId="478"/>
          <ac:spMkLst>
            <pc:docMk/>
            <pc:sldMk cId="3439309487" sldId="331"/>
            <ac:spMk id="2" creationId="{B0D5CA00-3AFE-4EBE-9426-5B6797BCD64A}"/>
          </ac:spMkLst>
        </pc:spChg>
        <pc:spChg chg="mod">
          <ac:chgData name="Tej Bahadur Chandra" userId="79b8fba8ad0a4796" providerId="LiveId" clId="{79BE5EB7-263F-4A4B-A295-24F441518519}" dt="2021-11-17T11:03:13.608" v="1041" actId="1036"/>
          <ac:spMkLst>
            <pc:docMk/>
            <pc:sldMk cId="3439309487" sldId="331"/>
            <ac:spMk id="9" creationId="{F5865D5A-C83E-4266-8F23-C042CAFB5BD9}"/>
          </ac:spMkLst>
        </pc:spChg>
        <pc:spChg chg="mod topLvl">
          <ac:chgData name="Tej Bahadur Chandra" userId="79b8fba8ad0a4796" providerId="LiveId" clId="{79BE5EB7-263F-4A4B-A295-24F441518519}" dt="2021-11-17T11:03:21.145" v="1042" actId="1076"/>
          <ac:spMkLst>
            <pc:docMk/>
            <pc:sldMk cId="3439309487" sldId="331"/>
            <ac:spMk id="11" creationId="{1DC0C6CD-6896-4064-A380-6A7DE9B5BA72}"/>
          </ac:spMkLst>
        </pc:spChg>
        <pc:grpChg chg="add del mod">
          <ac:chgData name="Tej Bahadur Chandra" userId="79b8fba8ad0a4796" providerId="LiveId" clId="{79BE5EB7-263F-4A4B-A295-24F441518519}" dt="2021-11-17T11:03:05.025" v="1026" actId="478"/>
          <ac:grpSpMkLst>
            <pc:docMk/>
            <pc:sldMk cId="3439309487" sldId="331"/>
            <ac:grpSpMk id="10" creationId="{F8F1AFF5-FA76-402E-AD24-8EAE55BDC097}"/>
          </ac:grpSpMkLst>
        </pc:grpChg>
        <pc:picChg chg="mod">
          <ac:chgData name="Tej Bahadur Chandra" userId="79b8fba8ad0a4796" providerId="LiveId" clId="{79BE5EB7-263F-4A4B-A295-24F441518519}" dt="2021-11-17T11:00:42.018" v="1002" actId="14100"/>
          <ac:picMkLst>
            <pc:docMk/>
            <pc:sldMk cId="3439309487" sldId="331"/>
            <ac:picMk id="8" creationId="{2A4FD14F-405E-4142-AEDB-37A6C992C63E}"/>
          </ac:picMkLst>
        </pc:picChg>
        <pc:cxnChg chg="del mod topLvl">
          <ac:chgData name="Tej Bahadur Chandra" userId="79b8fba8ad0a4796" providerId="LiveId" clId="{79BE5EB7-263F-4A4B-A295-24F441518519}" dt="2021-11-17T11:03:05.025" v="1026" actId="478"/>
          <ac:cxnSpMkLst>
            <pc:docMk/>
            <pc:sldMk cId="3439309487" sldId="331"/>
            <ac:cxnSpMk id="12" creationId="{1C568C92-3ECC-4468-93C6-6BD7848A63EF}"/>
          </ac:cxnSpMkLst>
        </pc:cxnChg>
      </pc:sldChg>
      <pc:sldMasterChg chg="modSldLayout">
        <pc:chgData name="Tej Bahadur Chandra" userId="79b8fba8ad0a4796" providerId="LiveId" clId="{79BE5EB7-263F-4A4B-A295-24F441518519}" dt="2021-11-17T05:28:06.759" v="110" actId="1037"/>
        <pc:sldMasterMkLst>
          <pc:docMk/>
          <pc:sldMasterMk cId="1198455789" sldId="2147483648"/>
        </pc:sldMasterMkLst>
        <pc:sldLayoutChg chg="modSp">
          <pc:chgData name="Tej Bahadur Chandra" userId="79b8fba8ad0a4796" providerId="LiveId" clId="{79BE5EB7-263F-4A4B-A295-24F441518519}" dt="2021-11-17T05:28:06.759" v="110" actId="1037"/>
          <pc:sldLayoutMkLst>
            <pc:docMk/>
            <pc:sldMasterMk cId="1198455789" sldId="2147483648"/>
            <pc:sldLayoutMk cId="2280129331" sldId="2147483650"/>
          </pc:sldLayoutMkLst>
          <pc:spChg chg="mod">
            <ac:chgData name="Tej Bahadur Chandra" userId="79b8fba8ad0a4796" providerId="LiveId" clId="{79BE5EB7-263F-4A4B-A295-24F441518519}" dt="2021-11-17T05:25:59.930" v="29" actId="1036"/>
            <ac:spMkLst>
              <pc:docMk/>
              <pc:sldMasterMk cId="1198455789" sldId="2147483648"/>
              <pc:sldLayoutMk cId="2280129331" sldId="2147483650"/>
              <ac:spMk id="8" creationId="{A83903A8-5C90-4534-A052-FBC4AECB4993}"/>
            </ac:spMkLst>
          </pc:spChg>
          <pc:spChg chg="mod">
            <ac:chgData name="Tej Bahadur Chandra" userId="79b8fba8ad0a4796" providerId="LiveId" clId="{79BE5EB7-263F-4A4B-A295-24F441518519}" dt="2021-11-17T05:26:34.319" v="59" actId="1037"/>
            <ac:spMkLst>
              <pc:docMk/>
              <pc:sldMasterMk cId="1198455789" sldId="2147483648"/>
              <pc:sldLayoutMk cId="2280129331" sldId="2147483650"/>
              <ac:spMk id="23" creationId="{52C4DD6B-866D-4844-AA67-5E48C40EC579}"/>
            </ac:spMkLst>
          </pc:spChg>
          <pc:spChg chg="mod">
            <ac:chgData name="Tej Bahadur Chandra" userId="79b8fba8ad0a4796" providerId="LiveId" clId="{79BE5EB7-263F-4A4B-A295-24F441518519}" dt="2021-11-17T04:35:28.034" v="28" actId="14100"/>
            <ac:spMkLst>
              <pc:docMk/>
              <pc:sldMasterMk cId="1198455789" sldId="2147483648"/>
              <pc:sldLayoutMk cId="2280129331" sldId="2147483650"/>
              <ac:spMk id="31" creationId="{E9441FC8-B65E-4338-8054-DA067B0DEFCD}"/>
            </ac:spMkLst>
          </pc:spChg>
          <pc:spChg chg="mod">
            <ac:chgData name="Tej Bahadur Chandra" userId="79b8fba8ad0a4796" providerId="LiveId" clId="{79BE5EB7-263F-4A4B-A295-24F441518519}" dt="2021-11-17T05:28:06.759" v="110" actId="1037"/>
            <ac:spMkLst>
              <pc:docMk/>
              <pc:sldMasterMk cId="1198455789" sldId="2147483648"/>
              <pc:sldLayoutMk cId="2280129331" sldId="2147483650"/>
              <ac:spMk id="34" creationId="{405D90C3-D8EB-4951-BF3A-46835142A471}"/>
            </ac:spMkLst>
          </pc:spChg>
          <pc:cxnChg chg="mod">
            <ac:chgData name="Tej Bahadur Chandra" userId="79b8fba8ad0a4796" providerId="LiveId" clId="{79BE5EB7-263F-4A4B-A295-24F441518519}" dt="2021-11-17T05:26:29.912" v="57" actId="1037"/>
            <ac:cxnSpMkLst>
              <pc:docMk/>
              <pc:sldMasterMk cId="1198455789" sldId="2147483648"/>
              <pc:sldLayoutMk cId="2280129331" sldId="2147483650"/>
              <ac:cxnSpMk id="33" creationId="{79FA8D49-E321-4AA6-95E6-6D54EE5B6800}"/>
            </ac:cxnSpMkLst>
          </pc:cxnChg>
        </pc:sldLayoutChg>
        <pc:sldLayoutChg chg="modSp">
          <pc:chgData name="Tej Bahadur Chandra" userId="79b8fba8ad0a4796" providerId="LiveId" clId="{79BE5EB7-263F-4A4B-A295-24F441518519}" dt="2021-11-17T05:27:08.748" v="85" actId="1037"/>
          <pc:sldLayoutMkLst>
            <pc:docMk/>
            <pc:sldMasterMk cId="1198455789" sldId="2147483648"/>
            <pc:sldLayoutMk cId="4278347843" sldId="2147483655"/>
          </pc:sldLayoutMkLst>
          <pc:spChg chg="mod">
            <ac:chgData name="Tej Bahadur Chandra" userId="79b8fba8ad0a4796" providerId="LiveId" clId="{79BE5EB7-263F-4A4B-A295-24F441518519}" dt="2021-11-17T04:32:27.727" v="5"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79BE5EB7-263F-4A4B-A295-24F441518519}" dt="2021-11-17T05:26:59.814" v="82" actId="1037"/>
            <ac:spMkLst>
              <pc:docMk/>
              <pc:sldMasterMk cId="1198455789" sldId="2147483648"/>
              <pc:sldLayoutMk cId="4278347843" sldId="2147483655"/>
              <ac:spMk id="27" creationId="{04643D3A-A166-4AB9-8FC9-BCC41CA32D2A}"/>
            </ac:spMkLst>
          </pc:spChg>
          <pc:spChg chg="mod">
            <ac:chgData name="Tej Bahadur Chandra" userId="79b8fba8ad0a4796" providerId="LiveId" clId="{79BE5EB7-263F-4A4B-A295-24F441518519}" dt="2021-11-17T05:26:49.162" v="64" actId="1037"/>
            <ac:spMkLst>
              <pc:docMk/>
              <pc:sldMasterMk cId="1198455789" sldId="2147483648"/>
              <pc:sldLayoutMk cId="4278347843" sldId="2147483655"/>
              <ac:spMk id="42" creationId="{F11155A7-88AC-4906-92FA-3418B6C11BD4}"/>
            </ac:spMkLst>
          </pc:spChg>
          <pc:cxnChg chg="mod">
            <ac:chgData name="Tej Bahadur Chandra" userId="79b8fba8ad0a4796" providerId="LiveId" clId="{79BE5EB7-263F-4A4B-A295-24F441518519}" dt="2021-11-17T05:27:08.748" v="85" actId="1037"/>
            <ac:cxnSpMkLst>
              <pc:docMk/>
              <pc:sldMasterMk cId="1198455789" sldId="2147483648"/>
              <pc:sldLayoutMk cId="4278347843" sldId="2147483655"/>
              <ac:cxnSpMk id="41" creationId="{C06C94CF-A59E-4D94-8F1C-BC06F923E4A3}"/>
            </ac:cxnSpMkLst>
          </pc:cxnChg>
        </pc:sldLayoutChg>
        <pc:sldLayoutChg chg="modSp">
          <pc:chgData name="Tej Bahadur Chandra" userId="79b8fba8ad0a4796" providerId="LiveId" clId="{79BE5EB7-263F-4A4B-A295-24F441518519}" dt="2021-11-17T05:27:28.859" v="106" actId="1037"/>
          <pc:sldLayoutMkLst>
            <pc:docMk/>
            <pc:sldMasterMk cId="1198455789" sldId="2147483648"/>
            <pc:sldLayoutMk cId="1346388441" sldId="2147483660"/>
          </pc:sldLayoutMkLst>
          <pc:spChg chg="mod">
            <ac:chgData name="Tej Bahadur Chandra" userId="79b8fba8ad0a4796" providerId="LiveId" clId="{79BE5EB7-263F-4A4B-A295-24F441518519}" dt="2021-11-17T05:27:28.859" v="106" actId="1037"/>
            <ac:spMkLst>
              <pc:docMk/>
              <pc:sldMasterMk cId="1198455789" sldId="2147483648"/>
              <pc:sldLayoutMk cId="1346388441" sldId="2147483660"/>
              <ac:spMk id="28" creationId="{FBE8CEFE-DEC4-4F82-94A7-CAB60B930399}"/>
            </ac:spMkLst>
          </pc:spChg>
          <pc:spChg chg="mod">
            <ac:chgData name="Tej Bahadur Chandra" userId="79b8fba8ad0a4796" providerId="LiveId" clId="{79BE5EB7-263F-4A4B-A295-24F441518519}" dt="2021-11-17T04:32:49.497" v="12" actId="14100"/>
            <ac:spMkLst>
              <pc:docMk/>
              <pc:sldMasterMk cId="1198455789" sldId="2147483648"/>
              <pc:sldLayoutMk cId="1346388441" sldId="2147483660"/>
              <ac:spMk id="31" creationId="{E9441FC8-B65E-4338-8054-DA067B0DEFCD}"/>
            </ac:spMkLst>
          </pc:spChg>
          <pc:spChg chg="mod">
            <ac:chgData name="Tej Bahadur Chandra" userId="79b8fba8ad0a4796" providerId="LiveId" clId="{79BE5EB7-263F-4A4B-A295-24F441518519}" dt="2021-11-17T05:27:18.967" v="94" actId="1037"/>
            <ac:spMkLst>
              <pc:docMk/>
              <pc:sldMasterMk cId="1198455789" sldId="2147483648"/>
              <pc:sldLayoutMk cId="1346388441" sldId="2147483660"/>
              <ac:spMk id="34" creationId="{405D90C3-D8EB-4951-BF3A-46835142A471}"/>
            </ac:spMkLst>
          </pc:spChg>
          <pc:cxnChg chg="mod">
            <ac:chgData name="Tej Bahadur Chandra" userId="79b8fba8ad0a4796" providerId="LiveId" clId="{79BE5EB7-263F-4A4B-A295-24F441518519}" dt="2021-11-17T05:27:23.165" v="102" actId="1037"/>
            <ac:cxnSpMkLst>
              <pc:docMk/>
              <pc:sldMasterMk cId="1198455789" sldId="2147483648"/>
              <pc:sldLayoutMk cId="1346388441" sldId="2147483660"/>
              <ac:cxnSpMk id="33" creationId="{79FA8D49-E321-4AA6-95E6-6D54EE5B6800}"/>
            </ac:cxnSpMkLst>
          </pc:cxnChg>
        </pc:sldLayoutChg>
        <pc:sldLayoutChg chg="modSp">
          <pc:chgData name="Tej Bahadur Chandra" userId="79b8fba8ad0a4796" providerId="LiveId" clId="{79BE5EB7-263F-4A4B-A295-24F441518519}" dt="2021-11-17T04:33:09.099" v="20" actId="14100"/>
          <pc:sldLayoutMkLst>
            <pc:docMk/>
            <pc:sldMasterMk cId="1198455789" sldId="2147483648"/>
            <pc:sldLayoutMk cId="3790441916" sldId="2147483661"/>
          </pc:sldLayoutMkLst>
          <pc:spChg chg="mod">
            <ac:chgData name="Tej Bahadur Chandra" userId="79b8fba8ad0a4796" providerId="LiveId" clId="{79BE5EB7-263F-4A4B-A295-24F441518519}" dt="2021-11-17T04:33:09.099" v="20" actId="14100"/>
            <ac:spMkLst>
              <pc:docMk/>
              <pc:sldMasterMk cId="1198455789" sldId="2147483648"/>
              <pc:sldLayoutMk cId="3790441916" sldId="2147483661"/>
              <ac:spMk id="31" creationId="{E9441FC8-B65E-4338-8054-DA067B0DEFCD}"/>
            </ac:spMkLst>
          </pc:spChg>
        </pc:sldLayoutChg>
      </pc:sldMasterChg>
    </pc:docChg>
  </pc:docChgLst>
  <pc:docChgLst>
    <pc:chgData name="Tej Bahadur Chandra" userId="79b8fba8ad0a4796" providerId="LiveId" clId="{614BBE20-D9FC-4E14-9E6F-E9375E6FD4C8}"/>
    <pc:docChg chg="undo redo custSel addSld delSld modSld sldOrd modMainMaster">
      <pc:chgData name="Tej Bahadur Chandra" userId="79b8fba8ad0a4796" providerId="LiveId" clId="{614BBE20-D9FC-4E14-9E6F-E9375E6FD4C8}" dt="2021-10-29T07:23:20.832" v="34809" actId="47"/>
      <pc:docMkLst>
        <pc:docMk/>
      </pc:docMkLst>
      <pc:sldChg chg="addSp delSp modSp">
        <pc:chgData name="Tej Bahadur Chandra" userId="79b8fba8ad0a4796" providerId="LiveId" clId="{614BBE20-D9FC-4E14-9E6F-E9375E6FD4C8}" dt="2021-10-24T13:31:24.086" v="11626" actId="403"/>
        <pc:sldMkLst>
          <pc:docMk/>
          <pc:sldMk cId="2121379472" sldId="259"/>
        </pc:sldMkLst>
        <pc:spChg chg="add mod">
          <ac:chgData name="Tej Bahadur Chandra" userId="79b8fba8ad0a4796" providerId="LiveId" clId="{614BBE20-D9FC-4E14-9E6F-E9375E6FD4C8}" dt="2021-10-23T05:41:51.976" v="2164" actId="14100"/>
          <ac:spMkLst>
            <pc:docMk/>
            <pc:sldMk cId="2121379472" sldId="259"/>
            <ac:spMk id="2" creationId="{C7192F21-9BAD-46C7-B97C-33719A7BD963}"/>
          </ac:spMkLst>
        </pc:spChg>
        <pc:spChg chg="add mod">
          <ac:chgData name="Tej Bahadur Chandra" userId="79b8fba8ad0a4796" providerId="LiveId" clId="{614BBE20-D9FC-4E14-9E6F-E9375E6FD4C8}" dt="2021-10-23T06:12:55.284" v="2446" actId="207"/>
          <ac:spMkLst>
            <pc:docMk/>
            <pc:sldMk cId="2121379472" sldId="259"/>
            <ac:spMk id="3" creationId="{62854179-0776-4EBF-842F-B293FD5FE7FC}"/>
          </ac:spMkLst>
        </pc:spChg>
        <pc:spChg chg="add del mod">
          <ac:chgData name="Tej Bahadur Chandra" userId="79b8fba8ad0a4796" providerId="LiveId" clId="{614BBE20-D9FC-4E14-9E6F-E9375E6FD4C8}" dt="2021-10-23T05:24:16.937" v="1811" actId="478"/>
          <ac:spMkLst>
            <pc:docMk/>
            <pc:sldMk cId="2121379472" sldId="259"/>
            <ac:spMk id="4" creationId="{2EA2ED08-E24F-4E03-8C12-EA2E077C53A4}"/>
          </ac:spMkLst>
        </pc:spChg>
        <pc:spChg chg="mod">
          <ac:chgData name="Tej Bahadur Chandra" userId="79b8fba8ad0a4796" providerId="LiveId" clId="{614BBE20-D9FC-4E14-9E6F-E9375E6FD4C8}" dt="2021-10-23T10:28:09.034" v="3864" actId="20577"/>
          <ac:spMkLst>
            <pc:docMk/>
            <pc:sldMk cId="2121379472" sldId="259"/>
            <ac:spMk id="6" creationId="{9F219E0A-DC0F-42C3-8CE5-410A03EFC1DB}"/>
          </ac:spMkLst>
        </pc:spChg>
        <pc:spChg chg="add mod topLvl">
          <ac:chgData name="Tej Bahadur Chandra" userId="79b8fba8ad0a4796" providerId="LiveId" clId="{614BBE20-D9FC-4E14-9E6F-E9375E6FD4C8}" dt="2021-10-23T05:42:59.260" v="2251" actId="164"/>
          <ac:spMkLst>
            <pc:docMk/>
            <pc:sldMk cId="2121379472" sldId="259"/>
            <ac:spMk id="10" creationId="{801384BF-BFC8-48D5-9C79-4B926D94B196}"/>
          </ac:spMkLst>
        </pc:spChg>
        <pc:spChg chg="add del mod">
          <ac:chgData name="Tej Bahadur Chandra" userId="79b8fba8ad0a4796" providerId="LiveId" clId="{614BBE20-D9FC-4E14-9E6F-E9375E6FD4C8}" dt="2021-10-22T13:18:08.691" v="1327" actId="478"/>
          <ac:spMkLst>
            <pc:docMk/>
            <pc:sldMk cId="2121379472" sldId="259"/>
            <ac:spMk id="11" creationId="{9F18FB7C-0C6B-4457-9233-22398F406ECB}"/>
          </ac:spMkLst>
        </pc:spChg>
        <pc:spChg chg="add del mod">
          <ac:chgData name="Tej Bahadur Chandra" userId="79b8fba8ad0a4796" providerId="LiveId" clId="{614BBE20-D9FC-4E14-9E6F-E9375E6FD4C8}" dt="2021-10-23T05:31:00.209" v="1915" actId="478"/>
          <ac:spMkLst>
            <pc:docMk/>
            <pc:sldMk cId="2121379472" sldId="259"/>
            <ac:spMk id="11" creationId="{EADC5AB9-CC6A-42C0-9D63-BAD358EBD3B4}"/>
          </ac:spMkLst>
        </pc:spChg>
        <pc:spChg chg="mod">
          <ac:chgData name="Tej Bahadur Chandra" userId="79b8fba8ad0a4796" providerId="LiveId" clId="{614BBE20-D9FC-4E14-9E6F-E9375E6FD4C8}" dt="2021-10-22T10:55:36.037" v="498"/>
          <ac:spMkLst>
            <pc:docMk/>
            <pc:sldMk cId="2121379472" sldId="259"/>
            <ac:spMk id="14" creationId="{7264CAC4-82E0-4D65-9DF7-93368999415C}"/>
          </ac:spMkLst>
        </pc:spChg>
        <pc:spChg chg="add mod">
          <ac:chgData name="Tej Bahadur Chandra" userId="79b8fba8ad0a4796" providerId="LiveId" clId="{614BBE20-D9FC-4E14-9E6F-E9375E6FD4C8}" dt="2021-10-23T05:42:02.048" v="2171" actId="1037"/>
          <ac:spMkLst>
            <pc:docMk/>
            <pc:sldMk cId="2121379472" sldId="259"/>
            <ac:spMk id="16" creationId="{0F8EC205-ACC3-43B5-A430-29F63A761E74}"/>
          </ac:spMkLst>
        </pc:spChg>
        <pc:spChg chg="add mod">
          <ac:chgData name="Tej Bahadur Chandra" userId="79b8fba8ad0a4796" providerId="LiveId" clId="{614BBE20-D9FC-4E14-9E6F-E9375E6FD4C8}" dt="2021-10-23T06:12:57.300" v="2447" actId="207"/>
          <ac:spMkLst>
            <pc:docMk/>
            <pc:sldMk cId="2121379472" sldId="259"/>
            <ac:spMk id="17" creationId="{C53014F5-D7BD-431A-B574-845A8DC2FF0F}"/>
          </ac:spMkLst>
        </pc:spChg>
        <pc:spChg chg="mod">
          <ac:chgData name="Tej Bahadur Chandra" userId="79b8fba8ad0a4796" providerId="LiveId" clId="{614BBE20-D9FC-4E14-9E6F-E9375E6FD4C8}" dt="2021-10-23T05:42:08.319" v="2173" actId="14100"/>
          <ac:spMkLst>
            <pc:docMk/>
            <pc:sldMk cId="2121379472" sldId="259"/>
            <ac:spMk id="23" creationId="{D35247EA-B0B4-49AD-9526-86437A45E16A}"/>
          </ac:spMkLst>
        </pc:spChg>
        <pc:spChg chg="mod">
          <ac:chgData name="Tej Bahadur Chandra" userId="79b8fba8ad0a4796" providerId="LiveId" clId="{614BBE20-D9FC-4E14-9E6F-E9375E6FD4C8}" dt="2021-10-23T06:13:00.035" v="2448" actId="207"/>
          <ac:spMkLst>
            <pc:docMk/>
            <pc:sldMk cId="2121379472" sldId="259"/>
            <ac:spMk id="24" creationId="{AD458806-9177-4371-9A13-08F636FB5704}"/>
          </ac:spMkLst>
        </pc:spChg>
        <pc:spChg chg="mod">
          <ac:chgData name="Tej Bahadur Chandra" userId="79b8fba8ad0a4796" providerId="LiveId" clId="{614BBE20-D9FC-4E14-9E6F-E9375E6FD4C8}" dt="2021-10-23T05:42:16.886" v="2175" actId="14100"/>
          <ac:spMkLst>
            <pc:docMk/>
            <pc:sldMk cId="2121379472" sldId="259"/>
            <ac:spMk id="26" creationId="{73E74054-986C-40C6-8ADB-B31117192D6B}"/>
          </ac:spMkLst>
        </pc:spChg>
        <pc:spChg chg="mod">
          <ac:chgData name="Tej Bahadur Chandra" userId="79b8fba8ad0a4796" providerId="LiveId" clId="{614BBE20-D9FC-4E14-9E6F-E9375E6FD4C8}" dt="2021-10-22T11:04:57.044" v="531"/>
          <ac:spMkLst>
            <pc:docMk/>
            <pc:sldMk cId="2121379472" sldId="259"/>
            <ac:spMk id="27" creationId="{BD99DCA5-7DB1-4989-B624-99F802046E78}"/>
          </ac:spMkLst>
        </pc:spChg>
        <pc:spChg chg="mod">
          <ac:chgData name="Tej Bahadur Chandra" userId="79b8fba8ad0a4796" providerId="LiveId" clId="{614BBE20-D9FC-4E14-9E6F-E9375E6FD4C8}" dt="2021-10-23T06:13:02.356" v="2449" actId="207"/>
          <ac:spMkLst>
            <pc:docMk/>
            <pc:sldMk cId="2121379472" sldId="259"/>
            <ac:spMk id="28" creationId="{D7E56FE6-60C6-4C87-9EAF-2F0081010960}"/>
          </ac:spMkLst>
        </pc:spChg>
        <pc:spChg chg="add mod">
          <ac:chgData name="Tej Bahadur Chandra" userId="79b8fba8ad0a4796" providerId="LiveId" clId="{614BBE20-D9FC-4E14-9E6F-E9375E6FD4C8}" dt="2021-10-23T06:13:25.839" v="2455" actId="1038"/>
          <ac:spMkLst>
            <pc:docMk/>
            <pc:sldMk cId="2121379472" sldId="259"/>
            <ac:spMk id="30" creationId="{9EDC57F4-C6E8-49D1-974D-3615761AF242}"/>
          </ac:spMkLst>
        </pc:spChg>
        <pc:spChg chg="add del mod">
          <ac:chgData name="Tej Bahadur Chandra" userId="79b8fba8ad0a4796" providerId="LiveId" clId="{614BBE20-D9FC-4E14-9E6F-E9375E6FD4C8}" dt="2021-10-23T05:31:02.261" v="1916" actId="478"/>
          <ac:spMkLst>
            <pc:docMk/>
            <pc:sldMk cId="2121379472" sldId="259"/>
            <ac:spMk id="31" creationId="{76C47824-656B-48DD-BD13-D2700AAE5D1C}"/>
          </ac:spMkLst>
        </pc:spChg>
        <pc:spChg chg="add del mod">
          <ac:chgData name="Tej Bahadur Chandra" userId="79b8fba8ad0a4796" providerId="LiveId" clId="{614BBE20-D9FC-4E14-9E6F-E9375E6FD4C8}" dt="2021-10-23T05:31:02.964" v="1917" actId="478"/>
          <ac:spMkLst>
            <pc:docMk/>
            <pc:sldMk cId="2121379472" sldId="259"/>
            <ac:spMk id="32" creationId="{11B5A714-0CA4-4A6C-936F-B3A745FC3EAB}"/>
          </ac:spMkLst>
        </pc:spChg>
        <pc:spChg chg="add mod">
          <ac:chgData name="Tej Bahadur Chandra" userId="79b8fba8ad0a4796" providerId="LiveId" clId="{614BBE20-D9FC-4E14-9E6F-E9375E6FD4C8}" dt="2021-10-24T13:31:24.086" v="11626" actId="403"/>
          <ac:spMkLst>
            <pc:docMk/>
            <pc:sldMk cId="2121379472" sldId="259"/>
            <ac:spMk id="35" creationId="{CFAAF408-42B3-4F62-B41B-37628E0A7E6F}"/>
          </ac:spMkLst>
        </pc:spChg>
        <pc:spChg chg="mod">
          <ac:chgData name="Tej Bahadur Chandra" userId="79b8fba8ad0a4796" providerId="LiveId" clId="{614BBE20-D9FC-4E14-9E6F-E9375E6FD4C8}" dt="2021-10-24T13:31:20.678" v="11625" actId="403"/>
          <ac:spMkLst>
            <pc:docMk/>
            <pc:sldMk cId="2121379472" sldId="259"/>
            <ac:spMk id="86" creationId="{78F1FA62-A180-42A5-851F-B8B9A0346D35}"/>
          </ac:spMkLst>
        </pc:spChg>
        <pc:spChg chg="del">
          <ac:chgData name="Tej Bahadur Chandra" userId="79b8fba8ad0a4796" providerId="LiveId" clId="{614BBE20-D9FC-4E14-9E6F-E9375E6FD4C8}" dt="2021-10-22T13:16:13.865" v="1316" actId="478"/>
          <ac:spMkLst>
            <pc:docMk/>
            <pc:sldMk cId="2121379472" sldId="259"/>
            <ac:spMk id="87" creationId="{E457A4E7-207F-47C7-86AC-38243D7C6E3A}"/>
          </ac:spMkLst>
        </pc:spChg>
        <pc:spChg chg="mod">
          <ac:chgData name="Tej Bahadur Chandra" userId="79b8fba8ad0a4796" providerId="LiveId" clId="{614BBE20-D9FC-4E14-9E6F-E9375E6FD4C8}" dt="2021-10-22T13:11:03.050" v="1311" actId="6549"/>
          <ac:spMkLst>
            <pc:docMk/>
            <pc:sldMk cId="2121379472" sldId="259"/>
            <ac:spMk id="88" creationId="{F37E429D-287A-4992-BCC1-63F365940789}"/>
          </ac:spMkLst>
        </pc:spChg>
        <pc:grpChg chg="add mod topLvl">
          <ac:chgData name="Tej Bahadur Chandra" userId="79b8fba8ad0a4796" providerId="LiveId" clId="{614BBE20-D9FC-4E14-9E6F-E9375E6FD4C8}" dt="2021-10-23T05:42:59.260" v="2251" actId="164"/>
          <ac:grpSpMkLst>
            <pc:docMk/>
            <pc:sldMk cId="2121379472" sldId="259"/>
            <ac:grpSpMk id="5" creationId="{1B1B6EBA-B53E-4099-BCCC-48B2EA93893D}"/>
          </ac:grpSpMkLst>
        </pc:grpChg>
        <pc:grpChg chg="add mod topLvl">
          <ac:chgData name="Tej Bahadur Chandra" userId="79b8fba8ad0a4796" providerId="LiveId" clId="{614BBE20-D9FC-4E14-9E6F-E9375E6FD4C8}" dt="2021-10-23T05:42:59.260" v="2251" actId="164"/>
          <ac:grpSpMkLst>
            <pc:docMk/>
            <pc:sldMk cId="2121379472" sldId="259"/>
            <ac:grpSpMk id="8" creationId="{8FAAEA98-0466-4C40-BBE2-375419957C75}"/>
          </ac:grpSpMkLst>
        </pc:grpChg>
        <pc:grpChg chg="add mod">
          <ac:chgData name="Tej Bahadur Chandra" userId="79b8fba8ad0a4796" providerId="LiveId" clId="{614BBE20-D9FC-4E14-9E6F-E9375E6FD4C8}" dt="2021-10-22T13:38:30.818" v="1539" actId="164"/>
          <ac:grpSpMkLst>
            <pc:docMk/>
            <pc:sldMk cId="2121379472" sldId="259"/>
            <ac:grpSpMk id="9" creationId="{E32F5A75-98A8-4F34-99F6-DF269B194FE7}"/>
          </ac:grpSpMkLst>
        </pc:grpChg>
        <pc:grpChg chg="add del mod">
          <ac:chgData name="Tej Bahadur Chandra" userId="79b8fba8ad0a4796" providerId="LiveId" clId="{614BBE20-D9FC-4E14-9E6F-E9375E6FD4C8}" dt="2021-10-23T05:42:25.950" v="2176" actId="165"/>
          <ac:grpSpMkLst>
            <pc:docMk/>
            <pc:sldMk cId="2121379472" sldId="259"/>
            <ac:grpSpMk id="13" creationId="{257BBBF9-21FE-4E57-8AC4-638CEA6B55A0}"/>
          </ac:grpSpMkLst>
        </pc:grpChg>
        <pc:grpChg chg="add mod">
          <ac:chgData name="Tej Bahadur Chandra" userId="79b8fba8ad0a4796" providerId="LiveId" clId="{614BBE20-D9FC-4E14-9E6F-E9375E6FD4C8}" dt="2021-10-23T06:15:28.049" v="2502" actId="1036"/>
          <ac:grpSpMkLst>
            <pc:docMk/>
            <pc:sldMk cId="2121379472" sldId="259"/>
            <ac:grpSpMk id="15" creationId="{CAE6F019-A1A2-42D0-A45E-1EA8D342982D}"/>
          </ac:grpSpMkLst>
        </pc:grpChg>
        <pc:grpChg chg="add mod">
          <ac:chgData name="Tej Bahadur Chandra" userId="79b8fba8ad0a4796" providerId="LiveId" clId="{614BBE20-D9FC-4E14-9E6F-E9375E6FD4C8}" dt="2021-10-22T13:38:35.830" v="1540" actId="164"/>
          <ac:grpSpMkLst>
            <pc:docMk/>
            <pc:sldMk cId="2121379472" sldId="259"/>
            <ac:grpSpMk id="22" creationId="{141B6246-109F-49D2-BD5F-BAA8BB7A4B49}"/>
          </ac:grpSpMkLst>
        </pc:grpChg>
        <pc:grpChg chg="add mod">
          <ac:chgData name="Tej Bahadur Chandra" userId="79b8fba8ad0a4796" providerId="LiveId" clId="{614BBE20-D9FC-4E14-9E6F-E9375E6FD4C8}" dt="2021-10-22T13:38:40.002" v="1541" actId="164"/>
          <ac:grpSpMkLst>
            <pc:docMk/>
            <pc:sldMk cId="2121379472" sldId="259"/>
            <ac:grpSpMk id="25" creationId="{2449680F-29F7-416E-AC45-F5C79E6A94B2}"/>
          </ac:grpSpMkLst>
        </pc:grpChg>
        <pc:grpChg chg="add mod ord topLvl">
          <ac:chgData name="Tej Bahadur Chandra" userId="79b8fba8ad0a4796" providerId="LiveId" clId="{614BBE20-D9FC-4E14-9E6F-E9375E6FD4C8}" dt="2021-10-23T05:42:59.260" v="2251" actId="164"/>
          <ac:grpSpMkLst>
            <pc:docMk/>
            <pc:sldMk cId="2121379472" sldId="259"/>
            <ac:grpSpMk id="44" creationId="{6033BA4A-1898-4403-8FFC-99FCABF58FAB}"/>
          </ac:grpSpMkLst>
        </pc:grpChg>
        <pc:grpChg chg="add mod ord topLvl">
          <ac:chgData name="Tej Bahadur Chandra" userId="79b8fba8ad0a4796" providerId="LiveId" clId="{614BBE20-D9FC-4E14-9E6F-E9375E6FD4C8}" dt="2021-10-23T05:42:59.260" v="2251" actId="164"/>
          <ac:grpSpMkLst>
            <pc:docMk/>
            <pc:sldMk cId="2121379472" sldId="259"/>
            <ac:grpSpMk id="45" creationId="{5827593D-93E9-4D8A-86EF-F6321642E473}"/>
          </ac:grpSpMkLst>
        </pc:grpChg>
        <pc:grpChg chg="add mod ord topLvl">
          <ac:chgData name="Tej Bahadur Chandra" userId="79b8fba8ad0a4796" providerId="LiveId" clId="{614BBE20-D9FC-4E14-9E6F-E9375E6FD4C8}" dt="2021-10-23T05:42:59.260" v="2251" actId="164"/>
          <ac:grpSpMkLst>
            <pc:docMk/>
            <pc:sldMk cId="2121379472" sldId="259"/>
            <ac:grpSpMk id="46" creationId="{17223064-0AE1-4336-9540-07444DA47D33}"/>
          </ac:grpSpMkLst>
        </pc:grpChg>
        <pc:grpChg chg="del">
          <ac:chgData name="Tej Bahadur Chandra" userId="79b8fba8ad0a4796" providerId="LiveId" clId="{614BBE20-D9FC-4E14-9E6F-E9375E6FD4C8}" dt="2021-10-22T13:11:08.712" v="1312" actId="478"/>
          <ac:grpSpMkLst>
            <pc:docMk/>
            <pc:sldMk cId="2121379472" sldId="259"/>
            <ac:grpSpMk id="92" creationId="{DD6EB1FD-BD73-43F6-BD9B-BADF05BE2852}"/>
          </ac:grpSpMkLst>
        </pc:grpChg>
        <pc:graphicFrameChg chg="add del mod">
          <ac:chgData name="Tej Bahadur Chandra" userId="79b8fba8ad0a4796" providerId="LiveId" clId="{614BBE20-D9FC-4E14-9E6F-E9375E6FD4C8}" dt="2021-10-22T13:33:04.089" v="1506"/>
          <ac:graphicFrameMkLst>
            <pc:docMk/>
            <pc:sldMk cId="2121379472" sldId="259"/>
            <ac:graphicFrameMk id="38" creationId="{23CD70DB-39B1-41D4-84C6-EE548FA31219}"/>
          </ac:graphicFrameMkLst>
        </pc:graphicFrameChg>
        <pc:graphicFrameChg chg="add del mod">
          <ac:chgData name="Tej Bahadur Chandra" userId="79b8fba8ad0a4796" providerId="LiveId" clId="{614BBE20-D9FC-4E14-9E6F-E9375E6FD4C8}" dt="2021-10-22T13:33:10.979" v="1508"/>
          <ac:graphicFrameMkLst>
            <pc:docMk/>
            <pc:sldMk cId="2121379472" sldId="259"/>
            <ac:graphicFrameMk id="39" creationId="{CDCB235D-A063-444F-B221-19243DBC96B4}"/>
          </ac:graphicFrameMkLst>
        </pc:graphicFrameChg>
        <pc:graphicFrameChg chg="add del mod">
          <ac:chgData name="Tej Bahadur Chandra" userId="79b8fba8ad0a4796" providerId="LiveId" clId="{614BBE20-D9FC-4E14-9E6F-E9375E6FD4C8}" dt="2021-10-22T13:33:16.556" v="1510"/>
          <ac:graphicFrameMkLst>
            <pc:docMk/>
            <pc:sldMk cId="2121379472" sldId="259"/>
            <ac:graphicFrameMk id="40" creationId="{7F625D81-ABC5-44DC-B132-3FCB45CBE965}"/>
          </ac:graphicFrameMkLst>
        </pc:graphicFrameChg>
        <pc:picChg chg="add del mod">
          <ac:chgData name="Tej Bahadur Chandra" userId="79b8fba8ad0a4796" providerId="LiveId" clId="{614BBE20-D9FC-4E14-9E6F-E9375E6FD4C8}" dt="2021-10-22T13:20:58.344" v="1352" actId="478"/>
          <ac:picMkLst>
            <pc:docMk/>
            <pc:sldMk cId="2121379472" sldId="259"/>
            <ac:picMk id="4" creationId="{0578826B-B1F5-4699-92FB-8FCEB845FB70}"/>
          </ac:picMkLst>
        </pc:picChg>
        <pc:picChg chg="add mod">
          <ac:chgData name="Tej Bahadur Chandra" userId="79b8fba8ad0a4796" providerId="LiveId" clId="{614BBE20-D9FC-4E14-9E6F-E9375E6FD4C8}" dt="2021-10-22T13:21:38.506" v="1361" actId="164"/>
          <ac:picMkLst>
            <pc:docMk/>
            <pc:sldMk cId="2121379472" sldId="259"/>
            <ac:picMk id="7" creationId="{E1A05E66-26EF-489B-A58E-42916882FB32}"/>
          </ac:picMkLst>
        </pc:picChg>
        <pc:picChg chg="add mod">
          <ac:chgData name="Tej Bahadur Chandra" userId="79b8fba8ad0a4796" providerId="LiveId" clId="{614BBE20-D9FC-4E14-9E6F-E9375E6FD4C8}" dt="2021-10-22T13:38:30.818" v="1539" actId="164"/>
          <ac:picMkLst>
            <pc:docMk/>
            <pc:sldMk cId="2121379472" sldId="259"/>
            <ac:picMk id="12" creationId="{8C9D4E1F-01C2-412C-9BCA-9807F7C4BFB7}"/>
          </ac:picMkLst>
        </pc:picChg>
        <pc:picChg chg="add del mod modCrop">
          <ac:chgData name="Tej Bahadur Chandra" userId="79b8fba8ad0a4796" providerId="LiveId" clId="{614BBE20-D9FC-4E14-9E6F-E9375E6FD4C8}" dt="2021-10-22T13:29:25.618" v="1489" actId="478"/>
          <ac:picMkLst>
            <pc:docMk/>
            <pc:sldMk cId="2121379472" sldId="259"/>
            <ac:picMk id="15" creationId="{C399663C-1B22-4AA0-8430-5AFCFDA1EE33}"/>
          </ac:picMkLst>
        </pc:picChg>
        <pc:picChg chg="add del mod">
          <ac:chgData name="Tej Bahadur Chandra" userId="79b8fba8ad0a4796" providerId="LiveId" clId="{614BBE20-D9FC-4E14-9E6F-E9375E6FD4C8}" dt="2021-10-22T13:28:27.877" v="1467"/>
          <ac:picMkLst>
            <pc:docMk/>
            <pc:sldMk cId="2121379472" sldId="259"/>
            <ac:picMk id="19" creationId="{CC5E9653-29E5-42C9-897A-CBF08AB37294}"/>
          </ac:picMkLst>
        </pc:picChg>
        <pc:picChg chg="add del">
          <ac:chgData name="Tej Bahadur Chandra" userId="79b8fba8ad0a4796" providerId="LiveId" clId="{614BBE20-D9FC-4E14-9E6F-E9375E6FD4C8}" dt="2021-10-22T13:28:30.526" v="1469"/>
          <ac:picMkLst>
            <pc:docMk/>
            <pc:sldMk cId="2121379472" sldId="259"/>
            <ac:picMk id="20" creationId="{5A7FC5FA-1D06-47F7-8CDC-F928F797CB3E}"/>
          </ac:picMkLst>
        </pc:picChg>
        <pc:picChg chg="add mod">
          <ac:chgData name="Tej Bahadur Chandra" userId="79b8fba8ad0a4796" providerId="LiveId" clId="{614BBE20-D9FC-4E14-9E6F-E9375E6FD4C8}" dt="2021-10-22T13:38:35.830" v="1540" actId="164"/>
          <ac:picMkLst>
            <pc:docMk/>
            <pc:sldMk cId="2121379472" sldId="259"/>
            <ac:picMk id="29" creationId="{D23B2954-3B03-4903-BE81-935391C26565}"/>
          </ac:picMkLst>
        </pc:picChg>
        <pc:picChg chg="add del mod">
          <ac:chgData name="Tej Bahadur Chandra" userId="79b8fba8ad0a4796" providerId="LiveId" clId="{614BBE20-D9FC-4E14-9E6F-E9375E6FD4C8}" dt="2021-10-22T13:30:05.257" v="1491"/>
          <ac:picMkLst>
            <pc:docMk/>
            <pc:sldMk cId="2121379472" sldId="259"/>
            <ac:picMk id="31" creationId="{F2F6AE8A-DA51-44AD-8862-3BE13FDE0118}"/>
          </ac:picMkLst>
        </pc:picChg>
        <pc:picChg chg="add del mod">
          <ac:chgData name="Tej Bahadur Chandra" userId="79b8fba8ad0a4796" providerId="LiveId" clId="{614BBE20-D9FC-4E14-9E6F-E9375E6FD4C8}" dt="2021-10-22T13:31:48.521" v="1503" actId="478"/>
          <ac:picMkLst>
            <pc:docMk/>
            <pc:sldMk cId="2121379472" sldId="259"/>
            <ac:picMk id="33" creationId="{71EFA572-A8C3-460D-B0FF-CD5046F0B8E9}"/>
          </ac:picMkLst>
        </pc:picChg>
        <pc:picChg chg="add del mod">
          <ac:chgData name="Tej Bahadur Chandra" userId="79b8fba8ad0a4796" providerId="LiveId" clId="{614BBE20-D9FC-4E14-9E6F-E9375E6FD4C8}" dt="2021-10-22T13:31:30.078" v="1496"/>
          <ac:picMkLst>
            <pc:docMk/>
            <pc:sldMk cId="2121379472" sldId="259"/>
            <ac:picMk id="35" creationId="{63999E03-C438-42F3-BAA3-C060BB426F41}"/>
          </ac:picMkLst>
        </pc:picChg>
        <pc:picChg chg="add del mod">
          <ac:chgData name="Tej Bahadur Chandra" userId="79b8fba8ad0a4796" providerId="LiveId" clId="{614BBE20-D9FC-4E14-9E6F-E9375E6FD4C8}" dt="2021-10-22T13:33:48.128" v="1520" actId="478"/>
          <ac:picMkLst>
            <pc:docMk/>
            <pc:sldMk cId="2121379472" sldId="259"/>
            <ac:picMk id="37" creationId="{B656EAAE-6BFB-40A9-8AF6-0B79F5238DF6}"/>
          </ac:picMkLst>
        </pc:picChg>
        <pc:picChg chg="add mod modCrop">
          <ac:chgData name="Tej Bahadur Chandra" userId="79b8fba8ad0a4796" providerId="LiveId" clId="{614BBE20-D9FC-4E14-9E6F-E9375E6FD4C8}" dt="2021-10-22T13:38:40.002" v="1541" actId="164"/>
          <ac:picMkLst>
            <pc:docMk/>
            <pc:sldMk cId="2121379472" sldId="259"/>
            <ac:picMk id="41" creationId="{6839492F-2316-4DC5-BA14-3537488F15F8}"/>
          </ac:picMkLst>
        </pc:picChg>
        <pc:picChg chg="add mod modCrop">
          <ac:chgData name="Tej Bahadur Chandra" userId="79b8fba8ad0a4796" providerId="LiveId" clId="{614BBE20-D9FC-4E14-9E6F-E9375E6FD4C8}" dt="2021-10-23T06:13:22.214" v="2453" actId="1038"/>
          <ac:picMkLst>
            <pc:docMk/>
            <pc:sldMk cId="2121379472" sldId="259"/>
            <ac:picMk id="43" creationId="{796DB2C6-A973-40C4-A59F-BAB0F4516825}"/>
          </ac:picMkLst>
        </pc:picChg>
      </pc:sldChg>
      <pc:sldChg chg="addSp delSp modSp">
        <pc:chgData name="Tej Bahadur Chandra" userId="79b8fba8ad0a4796" providerId="LiveId" clId="{614BBE20-D9FC-4E14-9E6F-E9375E6FD4C8}" dt="2021-10-26T06:39:04.120" v="19612" actId="20577"/>
        <pc:sldMkLst>
          <pc:docMk/>
          <pc:sldMk cId="1421414658" sldId="261"/>
        </pc:sldMkLst>
        <pc:spChg chg="add mod">
          <ac:chgData name="Tej Bahadur Chandra" userId="79b8fba8ad0a4796" providerId="LiveId" clId="{614BBE20-D9FC-4E14-9E6F-E9375E6FD4C8}" dt="2021-10-25T10:59:02.725" v="15619" actId="20577"/>
          <ac:spMkLst>
            <pc:docMk/>
            <pc:sldMk cId="1421414658" sldId="261"/>
            <ac:spMk id="5" creationId="{17AF68DC-585F-4A5B-9241-873BAF6808AA}"/>
          </ac:spMkLst>
        </pc:spChg>
        <pc:spChg chg="mod">
          <ac:chgData name="Tej Bahadur Chandra" userId="79b8fba8ad0a4796" providerId="LiveId" clId="{614BBE20-D9FC-4E14-9E6F-E9375E6FD4C8}" dt="2021-10-26T06:39:04.120" v="19612" actId="20577"/>
          <ac:spMkLst>
            <pc:docMk/>
            <pc:sldMk cId="1421414658" sldId="261"/>
            <ac:spMk id="7" creationId="{3775C660-A6E0-4669-8B4A-5E7565384ECA}"/>
          </ac:spMkLst>
        </pc:spChg>
        <pc:spChg chg="mod topLvl">
          <ac:chgData name="Tej Bahadur Chandra" userId="79b8fba8ad0a4796" providerId="LiveId" clId="{614BBE20-D9FC-4E14-9E6F-E9375E6FD4C8}" dt="2021-10-24T13:10:49.402" v="10975" actId="164"/>
          <ac:spMkLst>
            <pc:docMk/>
            <pc:sldMk cId="1421414658" sldId="261"/>
            <ac:spMk id="9" creationId="{09415DCC-3192-4CDF-BA79-679BE2E72C08}"/>
          </ac:spMkLst>
        </pc:spChg>
        <pc:spChg chg="mod">
          <ac:chgData name="Tej Bahadur Chandra" userId="79b8fba8ad0a4796" providerId="LiveId" clId="{614BBE20-D9FC-4E14-9E6F-E9375E6FD4C8}" dt="2021-10-23T14:35:38.091" v="6416" actId="20577"/>
          <ac:spMkLst>
            <pc:docMk/>
            <pc:sldMk cId="1421414658" sldId="261"/>
            <ac:spMk id="14" creationId="{4CCC5935-3986-4E28-BB43-E333B67699D1}"/>
          </ac:spMkLst>
        </pc:spChg>
        <pc:spChg chg="del mod topLvl">
          <ac:chgData name="Tej Bahadur Chandra" userId="79b8fba8ad0a4796" providerId="LiveId" clId="{614BBE20-D9FC-4E14-9E6F-E9375E6FD4C8}" dt="2021-10-24T13:08:50.240" v="10940" actId="478"/>
          <ac:spMkLst>
            <pc:docMk/>
            <pc:sldMk cId="1421414658" sldId="261"/>
            <ac:spMk id="19" creationId="{F8D4106A-A31C-4A0F-AA42-BBA1615BDB1E}"/>
          </ac:spMkLst>
        </pc:spChg>
        <pc:spChg chg="del">
          <ac:chgData name="Tej Bahadur Chandra" userId="79b8fba8ad0a4796" providerId="LiveId" clId="{614BBE20-D9FC-4E14-9E6F-E9375E6FD4C8}" dt="2021-10-24T13:08:40.636" v="10938" actId="478"/>
          <ac:spMkLst>
            <pc:docMk/>
            <pc:sldMk cId="1421414658" sldId="261"/>
            <ac:spMk id="20" creationId="{6A7998F3-34D0-483A-A946-11843770B4A1}"/>
          </ac:spMkLst>
        </pc:spChg>
        <pc:spChg chg="del mod topLvl">
          <ac:chgData name="Tej Bahadur Chandra" userId="79b8fba8ad0a4796" providerId="LiveId" clId="{614BBE20-D9FC-4E14-9E6F-E9375E6FD4C8}" dt="2021-10-24T13:09:26.234" v="10954" actId="478"/>
          <ac:spMkLst>
            <pc:docMk/>
            <pc:sldMk cId="1421414658" sldId="261"/>
            <ac:spMk id="21" creationId="{37C1573C-A314-4821-8816-36BC502BCA6B}"/>
          </ac:spMkLst>
        </pc:spChg>
        <pc:spChg chg="del mod topLvl">
          <ac:chgData name="Tej Bahadur Chandra" userId="79b8fba8ad0a4796" providerId="LiveId" clId="{614BBE20-D9FC-4E14-9E6F-E9375E6FD4C8}" dt="2021-10-24T13:09:14.005" v="10949" actId="478"/>
          <ac:spMkLst>
            <pc:docMk/>
            <pc:sldMk cId="1421414658" sldId="261"/>
            <ac:spMk id="22" creationId="{D8560850-38EC-480B-95CE-0BF4E57EB529}"/>
          </ac:spMkLst>
        </pc:spChg>
        <pc:spChg chg="del mod topLvl">
          <ac:chgData name="Tej Bahadur Chandra" userId="79b8fba8ad0a4796" providerId="LiveId" clId="{614BBE20-D9FC-4E14-9E6F-E9375E6FD4C8}" dt="2021-10-24T13:09:14.005" v="10949" actId="478"/>
          <ac:spMkLst>
            <pc:docMk/>
            <pc:sldMk cId="1421414658" sldId="261"/>
            <ac:spMk id="23" creationId="{AB8E61F0-D2E9-4C88-B544-20290E197D0E}"/>
          </ac:spMkLst>
        </pc:spChg>
        <pc:spChg chg="mod">
          <ac:chgData name="Tej Bahadur Chandra" userId="79b8fba8ad0a4796" providerId="LiveId" clId="{614BBE20-D9FC-4E14-9E6F-E9375E6FD4C8}" dt="2021-10-22T11:05:11.492" v="536" actId="20577"/>
          <ac:spMkLst>
            <pc:docMk/>
            <pc:sldMk cId="1421414658" sldId="261"/>
            <ac:spMk id="29" creationId="{12DFA964-72E9-4775-95C1-175191B62C65}"/>
          </ac:spMkLst>
        </pc:spChg>
        <pc:spChg chg="del">
          <ac:chgData name="Tej Bahadur Chandra" userId="79b8fba8ad0a4796" providerId="LiveId" clId="{614BBE20-D9FC-4E14-9E6F-E9375E6FD4C8}" dt="2021-10-24T13:09:22.660" v="10953" actId="478"/>
          <ac:spMkLst>
            <pc:docMk/>
            <pc:sldMk cId="1421414658" sldId="261"/>
            <ac:spMk id="32" creationId="{5D293D7C-3EC5-47DC-A9A8-CCADDB8A2D24}"/>
          </ac:spMkLst>
        </pc:spChg>
        <pc:spChg chg="del">
          <ac:chgData name="Tej Bahadur Chandra" userId="79b8fba8ad0a4796" providerId="LiveId" clId="{614BBE20-D9FC-4E14-9E6F-E9375E6FD4C8}" dt="2021-10-24T13:09:20.912" v="10952" actId="478"/>
          <ac:spMkLst>
            <pc:docMk/>
            <pc:sldMk cId="1421414658" sldId="261"/>
            <ac:spMk id="33" creationId="{0690CEC0-EC0F-4C2F-B688-59F077C61766}"/>
          </ac:spMkLst>
        </pc:spChg>
        <pc:spChg chg="del">
          <ac:chgData name="Tej Bahadur Chandra" userId="79b8fba8ad0a4796" providerId="LiveId" clId="{614BBE20-D9FC-4E14-9E6F-E9375E6FD4C8}" dt="2021-10-24T13:08:57.398" v="10944" actId="478"/>
          <ac:spMkLst>
            <pc:docMk/>
            <pc:sldMk cId="1421414658" sldId="261"/>
            <ac:spMk id="34" creationId="{17DF2DA2-EF62-4438-8EF9-742C5534FEB7}"/>
          </ac:spMkLst>
        </pc:spChg>
        <pc:spChg chg="del">
          <ac:chgData name="Tej Bahadur Chandra" userId="79b8fba8ad0a4796" providerId="LiveId" clId="{614BBE20-D9FC-4E14-9E6F-E9375E6FD4C8}" dt="2021-10-24T13:08:52.669" v="10941" actId="478"/>
          <ac:spMkLst>
            <pc:docMk/>
            <pc:sldMk cId="1421414658" sldId="261"/>
            <ac:spMk id="35" creationId="{DE05AD18-7985-4FFB-9961-36DC048E56AA}"/>
          </ac:spMkLst>
        </pc:spChg>
        <pc:spChg chg="del topLvl">
          <ac:chgData name="Tej Bahadur Chandra" userId="79b8fba8ad0a4796" providerId="LiveId" clId="{614BBE20-D9FC-4E14-9E6F-E9375E6FD4C8}" dt="2021-10-24T13:11:02.439" v="10979" actId="478"/>
          <ac:spMkLst>
            <pc:docMk/>
            <pc:sldMk cId="1421414658" sldId="261"/>
            <ac:spMk id="36" creationId="{59D0544C-5DE0-4993-A126-C52FFC4AE3EF}"/>
          </ac:spMkLst>
        </pc:spChg>
        <pc:spChg chg="mod topLvl">
          <ac:chgData name="Tej Bahadur Chandra" userId="79b8fba8ad0a4796" providerId="LiveId" clId="{614BBE20-D9FC-4E14-9E6F-E9375E6FD4C8}" dt="2021-10-24T13:13:33.281" v="11039" actId="164"/>
          <ac:spMkLst>
            <pc:docMk/>
            <pc:sldMk cId="1421414658" sldId="261"/>
            <ac:spMk id="37" creationId="{533ACAA9-67C4-4967-88DF-55946ED61732}"/>
          </ac:spMkLst>
        </pc:spChg>
        <pc:spChg chg="del mod topLvl">
          <ac:chgData name="Tej Bahadur Chandra" userId="79b8fba8ad0a4796" providerId="LiveId" clId="{614BBE20-D9FC-4E14-9E6F-E9375E6FD4C8}" dt="2021-10-24T13:12:00.203" v="11025" actId="478"/>
          <ac:spMkLst>
            <pc:docMk/>
            <pc:sldMk cId="1421414658" sldId="261"/>
            <ac:spMk id="38" creationId="{8813148E-A6DE-4D63-84EA-74128C419A62}"/>
          </ac:spMkLst>
        </pc:spChg>
        <pc:spChg chg="mod topLvl">
          <ac:chgData name="Tej Bahadur Chandra" userId="79b8fba8ad0a4796" providerId="LiveId" clId="{614BBE20-D9FC-4E14-9E6F-E9375E6FD4C8}" dt="2021-10-24T13:13:40.435" v="11042" actId="164"/>
          <ac:spMkLst>
            <pc:docMk/>
            <pc:sldMk cId="1421414658" sldId="261"/>
            <ac:spMk id="39" creationId="{C3A36E22-6545-492B-B176-288A88A5A622}"/>
          </ac:spMkLst>
        </pc:spChg>
        <pc:spChg chg="del">
          <ac:chgData name="Tej Bahadur Chandra" userId="79b8fba8ad0a4796" providerId="LiveId" clId="{614BBE20-D9FC-4E14-9E6F-E9375E6FD4C8}" dt="2021-10-24T13:09:15.723" v="10950" actId="478"/>
          <ac:spMkLst>
            <pc:docMk/>
            <pc:sldMk cId="1421414658" sldId="261"/>
            <ac:spMk id="40" creationId="{055F2621-2D90-4F6F-8052-8820A42C9F30}"/>
          </ac:spMkLst>
        </pc:spChg>
        <pc:spChg chg="del">
          <ac:chgData name="Tej Bahadur Chandra" userId="79b8fba8ad0a4796" providerId="LiveId" clId="{614BBE20-D9FC-4E14-9E6F-E9375E6FD4C8}" dt="2021-10-24T13:09:19.170" v="10951" actId="478"/>
          <ac:spMkLst>
            <pc:docMk/>
            <pc:sldMk cId="1421414658" sldId="261"/>
            <ac:spMk id="41" creationId="{6C87096D-1E12-439E-8D2B-6FFD96C0CE6D}"/>
          </ac:spMkLst>
        </pc:spChg>
        <pc:spChg chg="add mod ord">
          <ac:chgData name="Tej Bahadur Chandra" userId="79b8fba8ad0a4796" providerId="LiveId" clId="{614BBE20-D9FC-4E14-9E6F-E9375E6FD4C8}" dt="2021-10-24T13:13:33.281" v="11039" actId="164"/>
          <ac:spMkLst>
            <pc:docMk/>
            <pc:sldMk cId="1421414658" sldId="261"/>
            <ac:spMk id="42" creationId="{31E65A29-0EB4-4866-B4A5-95D9A078E970}"/>
          </ac:spMkLst>
        </pc:spChg>
        <pc:spChg chg="add mod ord">
          <ac:chgData name="Tej Bahadur Chandra" userId="79b8fba8ad0a4796" providerId="LiveId" clId="{614BBE20-D9FC-4E14-9E6F-E9375E6FD4C8}" dt="2021-10-24T13:13:40.435" v="11042" actId="164"/>
          <ac:spMkLst>
            <pc:docMk/>
            <pc:sldMk cId="1421414658" sldId="261"/>
            <ac:spMk id="43" creationId="{9B4EBC7A-07CF-463F-8EEA-1C3CA332EAFF}"/>
          </ac:spMkLst>
        </pc:spChg>
        <pc:spChg chg="add mod">
          <ac:chgData name="Tej Bahadur Chandra" userId="79b8fba8ad0a4796" providerId="LiveId" clId="{614BBE20-D9FC-4E14-9E6F-E9375E6FD4C8}" dt="2021-10-25T04:23:12.192" v="12059"/>
          <ac:spMkLst>
            <pc:docMk/>
            <pc:sldMk cId="1421414658" sldId="261"/>
            <ac:spMk id="46" creationId="{FADB0791-8B82-4B04-A3F5-2A03CDD10DB8}"/>
          </ac:spMkLst>
        </pc:spChg>
        <pc:grpChg chg="add del mod">
          <ac:chgData name="Tej Bahadur Chandra" userId="79b8fba8ad0a4796" providerId="LiveId" clId="{614BBE20-D9FC-4E14-9E6F-E9375E6FD4C8}" dt="2021-10-24T13:10:10.841" v="10971" actId="165"/>
          <ac:grpSpMkLst>
            <pc:docMk/>
            <pc:sldMk cId="1421414658" sldId="261"/>
            <ac:grpSpMk id="2" creationId="{1723841B-900F-4824-98D2-D0E930067AD5}"/>
          </ac:grpSpMkLst>
        </pc:grpChg>
        <pc:grpChg chg="add mod">
          <ac:chgData name="Tej Bahadur Chandra" userId="79b8fba8ad0a4796" providerId="LiveId" clId="{614BBE20-D9FC-4E14-9E6F-E9375E6FD4C8}" dt="2021-10-24T13:13:33.281" v="11039" actId="164"/>
          <ac:grpSpMkLst>
            <pc:docMk/>
            <pc:sldMk cId="1421414658" sldId="261"/>
            <ac:grpSpMk id="3" creationId="{86E6EC51-AD97-4731-874C-0E1BAB3EE9FA}"/>
          </ac:grpSpMkLst>
        </pc:grpChg>
        <pc:grpChg chg="add mod">
          <ac:chgData name="Tej Bahadur Chandra" userId="79b8fba8ad0a4796" providerId="LiveId" clId="{614BBE20-D9FC-4E14-9E6F-E9375E6FD4C8}" dt="2021-10-25T04:20:51.094" v="11972" actId="1038"/>
          <ac:grpSpMkLst>
            <pc:docMk/>
            <pc:sldMk cId="1421414658" sldId="261"/>
            <ac:grpSpMk id="4" creationId="{2FC377E0-FC23-4763-9F70-5B8B322D1919}"/>
          </ac:grpSpMkLst>
        </pc:grpChg>
        <pc:grpChg chg="add del mod">
          <ac:chgData name="Tej Bahadur Chandra" userId="79b8fba8ad0a4796" providerId="LiveId" clId="{614BBE20-D9FC-4E14-9E6F-E9375E6FD4C8}" dt="2021-10-24T13:08:45.145" v="10939" actId="165"/>
          <ac:grpSpMkLst>
            <pc:docMk/>
            <pc:sldMk cId="1421414658" sldId="261"/>
            <ac:grpSpMk id="6" creationId="{BE6E0FC6-2737-42E5-9FAB-BC1E2EF3FD16}"/>
          </ac:grpSpMkLst>
        </pc:grpChg>
        <pc:grpChg chg="add del mod topLvl">
          <ac:chgData name="Tej Bahadur Chandra" userId="79b8fba8ad0a4796" providerId="LiveId" clId="{614BBE20-D9FC-4E14-9E6F-E9375E6FD4C8}" dt="2021-10-24T13:10:25.577" v="10972" actId="165"/>
          <ac:grpSpMkLst>
            <pc:docMk/>
            <pc:sldMk cId="1421414658" sldId="261"/>
            <ac:grpSpMk id="8" creationId="{436AA945-3994-4135-AD6E-E92BBA5FC474}"/>
          </ac:grpSpMkLst>
        </pc:grpChg>
        <pc:grpChg chg="del">
          <ac:chgData name="Tej Bahadur Chandra" userId="79b8fba8ad0a4796" providerId="LiveId" clId="{614BBE20-D9FC-4E14-9E6F-E9375E6FD4C8}" dt="2021-10-24T13:09:15.723" v="10950" actId="478"/>
          <ac:grpSpMkLst>
            <pc:docMk/>
            <pc:sldMk cId="1421414658" sldId="261"/>
            <ac:grpSpMk id="24" creationId="{25D13E66-EDCF-46EC-8D04-A1D1505DB898}"/>
          </ac:grpSpMkLst>
        </pc:grpChg>
        <pc:grpChg chg="del mod topLvl">
          <ac:chgData name="Tej Bahadur Chandra" userId="79b8fba8ad0a4796" providerId="LiveId" clId="{614BBE20-D9FC-4E14-9E6F-E9375E6FD4C8}" dt="2021-10-24T13:11:28.622" v="11007" actId="165"/>
          <ac:grpSpMkLst>
            <pc:docMk/>
            <pc:sldMk cId="1421414658" sldId="261"/>
            <ac:grpSpMk id="25" creationId="{DB059712-6784-4ADD-86DB-9F7697C259C4}"/>
          </ac:grpSpMkLst>
        </pc:grpChg>
        <pc:grpChg chg="del mod topLvl">
          <ac:chgData name="Tej Bahadur Chandra" userId="79b8fba8ad0a4796" providerId="LiveId" clId="{614BBE20-D9FC-4E14-9E6F-E9375E6FD4C8}" dt="2021-10-24T13:11:02.439" v="10979" actId="478"/>
          <ac:grpSpMkLst>
            <pc:docMk/>
            <pc:sldMk cId="1421414658" sldId="261"/>
            <ac:grpSpMk id="26" creationId="{7AAB8017-F5B1-48CE-B2AC-D267E595AA10}"/>
          </ac:grpSpMkLst>
        </pc:grpChg>
        <pc:grpChg chg="del">
          <ac:chgData name="Tej Bahadur Chandra" userId="79b8fba8ad0a4796" providerId="LiveId" clId="{614BBE20-D9FC-4E14-9E6F-E9375E6FD4C8}" dt="2021-10-24T13:08:52.669" v="10941" actId="478"/>
          <ac:grpSpMkLst>
            <pc:docMk/>
            <pc:sldMk cId="1421414658" sldId="261"/>
            <ac:grpSpMk id="27" creationId="{58BDE9A3-F6DE-4862-A981-DECD46F3502E}"/>
          </ac:grpSpMkLst>
        </pc:grpChg>
        <pc:grpChg chg="del">
          <ac:chgData name="Tej Bahadur Chandra" userId="79b8fba8ad0a4796" providerId="LiveId" clId="{614BBE20-D9FC-4E14-9E6F-E9375E6FD4C8}" dt="2021-10-24T13:09:20.912" v="10952" actId="478"/>
          <ac:grpSpMkLst>
            <pc:docMk/>
            <pc:sldMk cId="1421414658" sldId="261"/>
            <ac:grpSpMk id="31" creationId="{C9DCFC2E-D7F2-47D6-B3C1-0FD4DD817F7C}"/>
          </ac:grpSpMkLst>
        </pc:grpChg>
        <pc:grpChg chg="add mod">
          <ac:chgData name="Tej Bahadur Chandra" userId="79b8fba8ad0a4796" providerId="LiveId" clId="{614BBE20-D9FC-4E14-9E6F-E9375E6FD4C8}" dt="2021-10-25T04:20:51.094" v="11972" actId="1038"/>
          <ac:grpSpMkLst>
            <pc:docMk/>
            <pc:sldMk cId="1421414658" sldId="261"/>
            <ac:grpSpMk id="45" creationId="{907BBD2F-97C6-4761-A00A-6905D99B26A9}"/>
          </ac:grpSpMkLst>
        </pc:grpChg>
        <pc:picChg chg="del mod topLvl">
          <ac:chgData name="Tej Bahadur Chandra" userId="79b8fba8ad0a4796" providerId="LiveId" clId="{614BBE20-D9FC-4E14-9E6F-E9375E6FD4C8}" dt="2021-10-24T13:12:49.580" v="11034" actId="478"/>
          <ac:picMkLst>
            <pc:docMk/>
            <pc:sldMk cId="1421414658" sldId="261"/>
            <ac:picMk id="10" creationId="{5CDD2520-4E59-46DD-AE27-406CD4741453}"/>
          </ac:picMkLst>
        </pc:picChg>
        <pc:picChg chg="del mod topLvl">
          <ac:chgData name="Tej Bahadur Chandra" userId="79b8fba8ad0a4796" providerId="LiveId" clId="{614BBE20-D9FC-4E14-9E6F-E9375E6FD4C8}" dt="2021-10-24T13:09:14.005" v="10949" actId="478"/>
          <ac:picMkLst>
            <pc:docMk/>
            <pc:sldMk cId="1421414658" sldId="261"/>
            <ac:picMk id="11" creationId="{7F832871-F4E2-4DBE-AA05-244097541BBB}"/>
          </ac:picMkLst>
        </pc:picChg>
        <pc:picChg chg="del mod topLvl">
          <ac:chgData name="Tej Bahadur Chandra" userId="79b8fba8ad0a4796" providerId="LiveId" clId="{614BBE20-D9FC-4E14-9E6F-E9375E6FD4C8}" dt="2021-10-24T13:09:14.005" v="10949" actId="478"/>
          <ac:picMkLst>
            <pc:docMk/>
            <pc:sldMk cId="1421414658" sldId="261"/>
            <ac:picMk id="12" creationId="{982619AA-890A-4254-B138-42F87807E60A}"/>
          </ac:picMkLst>
        </pc:picChg>
        <pc:picChg chg="del mod topLvl">
          <ac:chgData name="Tej Bahadur Chandra" userId="79b8fba8ad0a4796" providerId="LiveId" clId="{614BBE20-D9FC-4E14-9E6F-E9375E6FD4C8}" dt="2021-10-24T13:08:50.240" v="10940" actId="478"/>
          <ac:picMkLst>
            <pc:docMk/>
            <pc:sldMk cId="1421414658" sldId="261"/>
            <ac:picMk id="13" creationId="{C4DDA128-FB78-4010-911D-AEF6BC3FB6CD}"/>
          </ac:picMkLst>
        </pc:picChg>
        <pc:picChg chg="mod topLvl">
          <ac:chgData name="Tej Bahadur Chandra" userId="79b8fba8ad0a4796" providerId="LiveId" clId="{614BBE20-D9FC-4E14-9E6F-E9375E6FD4C8}" dt="2021-10-24T13:10:49.402" v="10975" actId="164"/>
          <ac:picMkLst>
            <pc:docMk/>
            <pc:sldMk cId="1421414658" sldId="261"/>
            <ac:picMk id="15" creationId="{E9C64950-BF65-4910-A310-6F802DF7CFA1}"/>
          </ac:picMkLst>
        </pc:picChg>
        <pc:picChg chg="mod topLvl">
          <ac:chgData name="Tej Bahadur Chandra" userId="79b8fba8ad0a4796" providerId="LiveId" clId="{614BBE20-D9FC-4E14-9E6F-E9375E6FD4C8}" dt="2021-10-24T13:10:49.402" v="10975" actId="164"/>
          <ac:picMkLst>
            <pc:docMk/>
            <pc:sldMk cId="1421414658" sldId="261"/>
            <ac:picMk id="28" creationId="{EECF0F9D-F605-480F-B03C-7B21463D30FD}"/>
          </ac:picMkLst>
        </pc:picChg>
        <pc:picChg chg="mod topLvl">
          <ac:chgData name="Tej Bahadur Chandra" userId="79b8fba8ad0a4796" providerId="LiveId" clId="{614BBE20-D9FC-4E14-9E6F-E9375E6FD4C8}" dt="2021-10-24T13:10:49.402" v="10975" actId="164"/>
          <ac:picMkLst>
            <pc:docMk/>
            <pc:sldMk cId="1421414658" sldId="261"/>
            <ac:picMk id="30" creationId="{053993C9-C406-4AAD-86C9-2BE5A8F14CC6}"/>
          </ac:picMkLst>
        </pc:picChg>
        <pc:picChg chg="add mod modCrop">
          <ac:chgData name="Tej Bahadur Chandra" userId="79b8fba8ad0a4796" providerId="LiveId" clId="{614BBE20-D9FC-4E14-9E6F-E9375E6FD4C8}" dt="2021-10-24T13:13:40.435" v="11042" actId="164"/>
          <ac:picMkLst>
            <pc:docMk/>
            <pc:sldMk cId="1421414658" sldId="261"/>
            <ac:picMk id="44" creationId="{EC5A4A4F-B006-4439-8B98-9764505BF22B}"/>
          </ac:picMkLst>
        </pc:picChg>
        <pc:cxnChg chg="mod topLvl">
          <ac:chgData name="Tej Bahadur Chandra" userId="79b8fba8ad0a4796" providerId="LiveId" clId="{614BBE20-D9FC-4E14-9E6F-E9375E6FD4C8}" dt="2021-10-24T13:10:49.402" v="10975" actId="164"/>
          <ac:cxnSpMkLst>
            <pc:docMk/>
            <pc:sldMk cId="1421414658" sldId="261"/>
            <ac:cxnSpMk id="16" creationId="{680BAFB4-297A-4F07-AAC0-BFEAE6126AA4}"/>
          </ac:cxnSpMkLst>
        </pc:cxnChg>
        <pc:cxnChg chg="mod topLvl">
          <ac:chgData name="Tej Bahadur Chandra" userId="79b8fba8ad0a4796" providerId="LiveId" clId="{614BBE20-D9FC-4E14-9E6F-E9375E6FD4C8}" dt="2021-10-24T13:10:49.402" v="10975" actId="164"/>
          <ac:cxnSpMkLst>
            <pc:docMk/>
            <pc:sldMk cId="1421414658" sldId="261"/>
            <ac:cxnSpMk id="17" creationId="{E4511D17-DDB6-4701-9150-DEAF7A9A71C4}"/>
          </ac:cxnSpMkLst>
        </pc:cxnChg>
        <pc:cxnChg chg="mod topLvl">
          <ac:chgData name="Tej Bahadur Chandra" userId="79b8fba8ad0a4796" providerId="LiveId" clId="{614BBE20-D9FC-4E14-9E6F-E9375E6FD4C8}" dt="2021-10-24T13:10:49.402" v="10975" actId="164"/>
          <ac:cxnSpMkLst>
            <pc:docMk/>
            <pc:sldMk cId="1421414658" sldId="261"/>
            <ac:cxnSpMk id="18" creationId="{22F17018-AC4D-4F15-9158-0E20F2245F58}"/>
          </ac:cxnSpMkLst>
        </pc:cxnChg>
      </pc:sldChg>
      <pc:sldChg chg="addSp delSp modSp ord">
        <pc:chgData name="Tej Bahadur Chandra" userId="79b8fba8ad0a4796" providerId="LiveId" clId="{614BBE20-D9FC-4E14-9E6F-E9375E6FD4C8}" dt="2021-10-26T06:39:26.769" v="19614" actId="20577"/>
        <pc:sldMkLst>
          <pc:docMk/>
          <pc:sldMk cId="2613397573" sldId="262"/>
        </pc:sldMkLst>
        <pc:spChg chg="add del mod ord">
          <ac:chgData name="Tej Bahadur Chandra" userId="79b8fba8ad0a4796" providerId="LiveId" clId="{614BBE20-D9FC-4E14-9E6F-E9375E6FD4C8}" dt="2021-10-25T11:14:38.981" v="15657" actId="478"/>
          <ac:spMkLst>
            <pc:docMk/>
            <pc:sldMk cId="2613397573" sldId="262"/>
            <ac:spMk id="2" creationId="{F7D1F454-5D11-42FB-B86F-1966DDA399E2}"/>
          </ac:spMkLst>
        </pc:spChg>
        <pc:spChg chg="add mod">
          <ac:chgData name="Tej Bahadur Chandra" userId="79b8fba8ad0a4796" providerId="LiveId" clId="{614BBE20-D9FC-4E14-9E6F-E9375E6FD4C8}" dt="2021-10-25T11:00:26.533" v="15637" actId="20577"/>
          <ac:spMkLst>
            <pc:docMk/>
            <pc:sldMk cId="2613397573" sldId="262"/>
            <ac:spMk id="5" creationId="{54B21F26-943F-45B2-8E1A-FFE26710877C}"/>
          </ac:spMkLst>
        </pc:spChg>
        <pc:spChg chg="mod">
          <ac:chgData name="Tej Bahadur Chandra" userId="79b8fba8ad0a4796" providerId="LiveId" clId="{614BBE20-D9FC-4E14-9E6F-E9375E6FD4C8}" dt="2021-10-26T06:39:26.769" v="19614" actId="20577"/>
          <ac:spMkLst>
            <pc:docMk/>
            <pc:sldMk cId="2613397573" sldId="262"/>
            <ac:spMk id="7" creationId="{64C1F162-8A25-461F-9639-C54625A1CFFC}"/>
          </ac:spMkLst>
        </pc:spChg>
        <pc:spChg chg="mod">
          <ac:chgData name="Tej Bahadur Chandra" userId="79b8fba8ad0a4796" providerId="LiveId" clId="{614BBE20-D9FC-4E14-9E6F-E9375E6FD4C8}" dt="2021-10-25T11:18:50.079" v="15781" actId="20577"/>
          <ac:spMkLst>
            <pc:docMk/>
            <pc:sldMk cId="2613397573" sldId="262"/>
            <ac:spMk id="9" creationId="{08BE5160-1B27-44C7-8B25-88EA9CC0C3CA}"/>
          </ac:spMkLst>
        </pc:spChg>
        <pc:spChg chg="del">
          <ac:chgData name="Tej Bahadur Chandra" userId="79b8fba8ad0a4796" providerId="LiveId" clId="{614BBE20-D9FC-4E14-9E6F-E9375E6FD4C8}" dt="2021-10-25T11:19:02.878" v="15789" actId="478"/>
          <ac:spMkLst>
            <pc:docMk/>
            <pc:sldMk cId="2613397573" sldId="262"/>
            <ac:spMk id="13" creationId="{0D1A0DD8-4DAE-488C-9972-892F0A0FF6D2}"/>
          </ac:spMkLst>
        </pc:spChg>
        <pc:spChg chg="mod">
          <ac:chgData name="Tej Bahadur Chandra" userId="79b8fba8ad0a4796" providerId="LiveId" clId="{614BBE20-D9FC-4E14-9E6F-E9375E6FD4C8}" dt="2021-10-23T14:39:58.539" v="6461"/>
          <ac:spMkLst>
            <pc:docMk/>
            <pc:sldMk cId="2613397573" sldId="262"/>
            <ac:spMk id="14" creationId="{82B63A5D-C7CB-4BB7-A9B6-A8C80D82F18F}"/>
          </ac:spMkLst>
        </pc:spChg>
        <pc:spChg chg="mod">
          <ac:chgData name="Tej Bahadur Chandra" userId="79b8fba8ad0a4796" providerId="LiveId" clId="{614BBE20-D9FC-4E14-9E6F-E9375E6FD4C8}" dt="2021-10-25T11:24:47.799" v="15854" actId="20577"/>
          <ac:spMkLst>
            <pc:docMk/>
            <pc:sldMk cId="2613397573" sldId="262"/>
            <ac:spMk id="21" creationId="{608F42B8-7DB8-44D0-B885-DC42CC3B6DB1}"/>
          </ac:spMkLst>
        </pc:spChg>
        <pc:spChg chg="add mod ord">
          <ac:chgData name="Tej Bahadur Chandra" userId="79b8fba8ad0a4796" providerId="LiveId" clId="{614BBE20-D9FC-4E14-9E6F-E9375E6FD4C8}" dt="2021-10-25T11:22:10.959" v="15828" actId="164"/>
          <ac:spMkLst>
            <pc:docMk/>
            <pc:sldMk cId="2613397573" sldId="262"/>
            <ac:spMk id="28" creationId="{8E9EE5EB-C212-4082-B922-33C0F6889388}"/>
          </ac:spMkLst>
        </pc:spChg>
        <pc:spChg chg="mod">
          <ac:chgData name="Tej Bahadur Chandra" userId="79b8fba8ad0a4796" providerId="LiveId" clId="{614BBE20-D9FC-4E14-9E6F-E9375E6FD4C8}" dt="2021-10-22T11:05:41.355" v="562" actId="20577"/>
          <ac:spMkLst>
            <pc:docMk/>
            <pc:sldMk cId="2613397573" sldId="262"/>
            <ac:spMk id="30" creationId="{F58D2760-186C-41A5-B837-17AE0EC507DF}"/>
          </ac:spMkLst>
        </pc:spChg>
        <pc:spChg chg="add del">
          <ac:chgData name="Tej Bahadur Chandra" userId="79b8fba8ad0a4796" providerId="LiveId" clId="{614BBE20-D9FC-4E14-9E6F-E9375E6FD4C8}" dt="2021-10-25T11:29:37.152" v="16021" actId="478"/>
          <ac:spMkLst>
            <pc:docMk/>
            <pc:sldMk cId="2613397573" sldId="262"/>
            <ac:spMk id="100" creationId="{BCA18DE3-CEC9-44B8-9000-19350995ABA4}"/>
          </ac:spMkLst>
        </pc:spChg>
        <pc:spChg chg="mod">
          <ac:chgData name="Tej Bahadur Chandra" userId="79b8fba8ad0a4796" providerId="LiveId" clId="{614BBE20-D9FC-4E14-9E6F-E9375E6FD4C8}" dt="2021-10-25T11:27:26.431" v="15940" actId="14100"/>
          <ac:spMkLst>
            <pc:docMk/>
            <pc:sldMk cId="2613397573" sldId="262"/>
            <ac:spMk id="102" creationId="{552E915F-5164-4926-8FE1-AC2A354E37C3}"/>
          </ac:spMkLst>
        </pc:spChg>
        <pc:spChg chg="add mod">
          <ac:chgData name="Tej Bahadur Chandra" userId="79b8fba8ad0a4796" providerId="LiveId" clId="{614BBE20-D9FC-4E14-9E6F-E9375E6FD4C8}" dt="2021-10-25T12:08:20.583" v="16427" actId="164"/>
          <ac:spMkLst>
            <pc:docMk/>
            <pc:sldMk cId="2613397573" sldId="262"/>
            <ac:spMk id="104" creationId="{1612FC87-3AD9-4F0C-B533-E0B5D88C9748}"/>
          </ac:spMkLst>
        </pc:spChg>
        <pc:spChg chg="add mod">
          <ac:chgData name="Tej Bahadur Chandra" userId="79b8fba8ad0a4796" providerId="LiveId" clId="{614BBE20-D9FC-4E14-9E6F-E9375E6FD4C8}" dt="2021-10-25T12:08:20.583" v="16427" actId="164"/>
          <ac:spMkLst>
            <pc:docMk/>
            <pc:sldMk cId="2613397573" sldId="262"/>
            <ac:spMk id="105" creationId="{199EC871-5268-4153-9E81-B7254B45F0E4}"/>
          </ac:spMkLst>
        </pc:spChg>
        <pc:spChg chg="add mod">
          <ac:chgData name="Tej Bahadur Chandra" userId="79b8fba8ad0a4796" providerId="LiveId" clId="{614BBE20-D9FC-4E14-9E6F-E9375E6FD4C8}" dt="2021-10-25T11:30:09.656" v="16032" actId="164"/>
          <ac:spMkLst>
            <pc:docMk/>
            <pc:sldMk cId="2613397573" sldId="262"/>
            <ac:spMk id="117" creationId="{0B768BF7-0826-481B-85CA-5A945116D03C}"/>
          </ac:spMkLst>
        </pc:spChg>
        <pc:spChg chg="add mod">
          <ac:chgData name="Tej Bahadur Chandra" userId="79b8fba8ad0a4796" providerId="LiveId" clId="{614BBE20-D9FC-4E14-9E6F-E9375E6FD4C8}" dt="2021-10-25T12:36:54.381" v="16741" actId="1035"/>
          <ac:spMkLst>
            <pc:docMk/>
            <pc:sldMk cId="2613397573" sldId="262"/>
            <ac:spMk id="119" creationId="{94B67092-912D-493A-A782-59FD9A578F5F}"/>
          </ac:spMkLst>
        </pc:spChg>
        <pc:grpChg chg="add del mod">
          <ac:chgData name="Tej Bahadur Chandra" userId="79b8fba8ad0a4796" providerId="LiveId" clId="{614BBE20-D9FC-4E14-9E6F-E9375E6FD4C8}" dt="2021-10-25T11:23:56.863" v="15843" actId="164"/>
          <ac:grpSpMkLst>
            <pc:docMk/>
            <pc:sldMk cId="2613397573" sldId="262"/>
            <ac:grpSpMk id="6" creationId="{4BC6854E-9B66-4093-B719-67AF6B56765A}"/>
          </ac:grpSpMkLst>
        </pc:grpChg>
        <pc:grpChg chg="del">
          <ac:chgData name="Tej Bahadur Chandra" userId="79b8fba8ad0a4796" providerId="LiveId" clId="{614BBE20-D9FC-4E14-9E6F-E9375E6FD4C8}" dt="2021-10-25T11:19:06.716" v="15791" actId="478"/>
          <ac:grpSpMkLst>
            <pc:docMk/>
            <pc:sldMk cId="2613397573" sldId="262"/>
            <ac:grpSpMk id="10" creationId="{3741DD17-ED25-4A33-A8E0-9E5D60CAD092}"/>
          </ac:grpSpMkLst>
        </pc:grpChg>
        <pc:grpChg chg="add mod ord">
          <ac:chgData name="Tej Bahadur Chandra" userId="79b8fba8ad0a4796" providerId="LiveId" clId="{614BBE20-D9FC-4E14-9E6F-E9375E6FD4C8}" dt="2021-10-25T11:24:01.424" v="15844" actId="164"/>
          <ac:grpSpMkLst>
            <pc:docMk/>
            <pc:sldMk cId="2613397573" sldId="262"/>
            <ac:grpSpMk id="19" creationId="{9BC22516-1BAA-47ED-BA31-7A74866CAD1C}"/>
          </ac:grpSpMkLst>
        </pc:grpChg>
        <pc:grpChg chg="add del">
          <ac:chgData name="Tej Bahadur Chandra" userId="79b8fba8ad0a4796" providerId="LiveId" clId="{614BBE20-D9FC-4E14-9E6F-E9375E6FD4C8}" dt="2021-10-25T11:19:26.753" v="15794"/>
          <ac:grpSpMkLst>
            <pc:docMk/>
            <pc:sldMk cId="2613397573" sldId="262"/>
            <ac:grpSpMk id="29" creationId="{DDA2EAE1-8ED5-4946-A99F-1D255EA89E81}"/>
          </ac:grpSpMkLst>
        </pc:grpChg>
        <pc:grpChg chg="add del mod">
          <ac:chgData name="Tej Bahadur Chandra" userId="79b8fba8ad0a4796" providerId="LiveId" clId="{614BBE20-D9FC-4E14-9E6F-E9375E6FD4C8}" dt="2021-10-25T11:22:10.959" v="15828" actId="164"/>
          <ac:grpSpMkLst>
            <pc:docMk/>
            <pc:sldMk cId="2613397573" sldId="262"/>
            <ac:grpSpMk id="62" creationId="{DD48D424-A898-43C9-AB32-742AC5DE4CB9}"/>
          </ac:grpSpMkLst>
        </pc:grpChg>
        <pc:grpChg chg="add mod">
          <ac:chgData name="Tej Bahadur Chandra" userId="79b8fba8ad0a4796" providerId="LiveId" clId="{614BBE20-D9FC-4E14-9E6F-E9375E6FD4C8}" dt="2021-10-25T11:21:49.137" v="15822" actId="164"/>
          <ac:grpSpMkLst>
            <pc:docMk/>
            <pc:sldMk cId="2613397573" sldId="262"/>
            <ac:grpSpMk id="94" creationId="{1CE3C409-D5E7-4C95-9558-A2E6A4C69916}"/>
          </ac:grpSpMkLst>
        </pc:grpChg>
        <pc:grpChg chg="add del mod">
          <ac:chgData name="Tej Bahadur Chandra" userId="79b8fba8ad0a4796" providerId="LiveId" clId="{614BBE20-D9FC-4E14-9E6F-E9375E6FD4C8}" dt="2021-10-25T11:22:40.106" v="15833" actId="21"/>
          <ac:grpSpMkLst>
            <pc:docMk/>
            <pc:sldMk cId="2613397573" sldId="262"/>
            <ac:grpSpMk id="96" creationId="{242A279B-9793-4767-B85D-AB838A97384F}"/>
          </ac:grpSpMkLst>
        </pc:grpChg>
        <pc:grpChg chg="add mod">
          <ac:chgData name="Tej Bahadur Chandra" userId="79b8fba8ad0a4796" providerId="LiveId" clId="{614BBE20-D9FC-4E14-9E6F-E9375E6FD4C8}" dt="2021-10-25T12:08:20.583" v="16427" actId="164"/>
          <ac:grpSpMkLst>
            <pc:docMk/>
            <pc:sldMk cId="2613397573" sldId="262"/>
            <ac:grpSpMk id="98" creationId="{C12ACF93-0F5A-4BF5-B13B-CE1C46399322}"/>
          </ac:grpSpMkLst>
        </pc:grpChg>
        <pc:grpChg chg="add mod">
          <ac:chgData name="Tej Bahadur Chandra" userId="79b8fba8ad0a4796" providerId="LiveId" clId="{614BBE20-D9FC-4E14-9E6F-E9375E6FD4C8}" dt="2021-10-25T12:08:20.583" v="16427" actId="164"/>
          <ac:grpSpMkLst>
            <pc:docMk/>
            <pc:sldMk cId="2613397573" sldId="262"/>
            <ac:grpSpMk id="99" creationId="{52256FD3-C10E-4568-850B-9F30433CCD03}"/>
          </ac:grpSpMkLst>
        </pc:grpChg>
        <pc:grpChg chg="add mod">
          <ac:chgData name="Tej Bahadur Chandra" userId="79b8fba8ad0a4796" providerId="LiveId" clId="{614BBE20-D9FC-4E14-9E6F-E9375E6FD4C8}" dt="2021-10-25T12:08:20.583" v="16427" actId="164"/>
          <ac:grpSpMkLst>
            <pc:docMk/>
            <pc:sldMk cId="2613397573" sldId="262"/>
            <ac:grpSpMk id="101" creationId="{81E5AB1B-889B-43FC-BA98-D3CB97A67D1E}"/>
          </ac:grpSpMkLst>
        </pc:grpChg>
        <pc:grpChg chg="add mod">
          <ac:chgData name="Tej Bahadur Chandra" userId="79b8fba8ad0a4796" providerId="LiveId" clId="{614BBE20-D9FC-4E14-9E6F-E9375E6FD4C8}" dt="2021-10-25T12:08:20.583" v="16427" actId="164"/>
          <ac:grpSpMkLst>
            <pc:docMk/>
            <pc:sldMk cId="2613397573" sldId="262"/>
            <ac:grpSpMk id="118" creationId="{837ABF9F-D982-41E9-B72C-B47DC66E9962}"/>
          </ac:grpSpMkLst>
        </pc:grpChg>
        <pc:grpChg chg="add mod">
          <ac:chgData name="Tej Bahadur Chandra" userId="79b8fba8ad0a4796" providerId="LiveId" clId="{614BBE20-D9FC-4E14-9E6F-E9375E6FD4C8}" dt="2021-10-25T12:08:20.583" v="16427" actId="164"/>
          <ac:grpSpMkLst>
            <pc:docMk/>
            <pc:sldMk cId="2613397573" sldId="262"/>
            <ac:grpSpMk id="120" creationId="{02BB9044-C531-4800-8317-207AA5537B12}"/>
          </ac:grpSpMkLst>
        </pc:grpChg>
        <pc:picChg chg="add del mod">
          <ac:chgData name="Tej Bahadur Chandra" userId="79b8fba8ad0a4796" providerId="LiveId" clId="{614BBE20-D9FC-4E14-9E6F-E9375E6FD4C8}" dt="2021-10-25T11:16:16.991" v="15659"/>
          <ac:picMkLst>
            <pc:docMk/>
            <pc:sldMk cId="2613397573" sldId="262"/>
            <ac:picMk id="4" creationId="{1F8FE750-BF82-45EC-865F-74510D71E164}"/>
          </ac:picMkLst>
        </pc:picChg>
        <pc:picChg chg="del">
          <ac:chgData name="Tej Bahadur Chandra" userId="79b8fba8ad0a4796" providerId="LiveId" clId="{614BBE20-D9FC-4E14-9E6F-E9375E6FD4C8}" dt="2021-10-25T11:18:59.393" v="15786" actId="478"/>
          <ac:picMkLst>
            <pc:docMk/>
            <pc:sldMk cId="2613397573" sldId="262"/>
            <ac:picMk id="11" creationId="{070CC6E2-5B90-4B02-B856-A2E5B76CF392}"/>
          </ac:picMkLst>
        </pc:picChg>
        <pc:picChg chg="del">
          <ac:chgData name="Tej Bahadur Chandra" userId="79b8fba8ad0a4796" providerId="LiveId" clId="{614BBE20-D9FC-4E14-9E6F-E9375E6FD4C8}" dt="2021-10-25T11:18:54.697" v="15782" actId="478"/>
          <ac:picMkLst>
            <pc:docMk/>
            <pc:sldMk cId="2613397573" sldId="262"/>
            <ac:picMk id="12" creationId="{8FB647E6-9D4A-4BCF-AE25-AC3F8382F342}"/>
          </ac:picMkLst>
        </pc:picChg>
        <pc:picChg chg="del">
          <ac:chgData name="Tej Bahadur Chandra" userId="79b8fba8ad0a4796" providerId="LiveId" clId="{614BBE20-D9FC-4E14-9E6F-E9375E6FD4C8}" dt="2021-10-25T11:18:56.200" v="15783" actId="478"/>
          <ac:picMkLst>
            <pc:docMk/>
            <pc:sldMk cId="2613397573" sldId="262"/>
            <ac:picMk id="15" creationId="{7816C556-7FA2-4C74-A950-241134036998}"/>
          </ac:picMkLst>
        </pc:picChg>
        <pc:picChg chg="del">
          <ac:chgData name="Tej Bahadur Chandra" userId="79b8fba8ad0a4796" providerId="LiveId" clId="{614BBE20-D9FC-4E14-9E6F-E9375E6FD4C8}" dt="2021-10-25T11:11:11.797" v="15641" actId="478"/>
          <ac:picMkLst>
            <pc:docMk/>
            <pc:sldMk cId="2613397573" sldId="262"/>
            <ac:picMk id="22" creationId="{52F2580C-5867-4CE4-8E52-5743B550AD79}"/>
          </ac:picMkLst>
        </pc:picChg>
        <pc:picChg chg="add del mod">
          <ac:chgData name="Tej Bahadur Chandra" userId="79b8fba8ad0a4796" providerId="LiveId" clId="{614BBE20-D9FC-4E14-9E6F-E9375E6FD4C8}" dt="2021-10-25T11:14:38.258" v="15656" actId="478"/>
          <ac:picMkLst>
            <pc:docMk/>
            <pc:sldMk cId="2613397573" sldId="262"/>
            <ac:picMk id="23" creationId="{0CA6E4DA-0757-4A1F-80EA-BCBDAF2E769C}"/>
          </ac:picMkLst>
        </pc:picChg>
        <pc:picChg chg="add del mod">
          <ac:chgData name="Tej Bahadur Chandra" userId="79b8fba8ad0a4796" providerId="LiveId" clId="{614BBE20-D9FC-4E14-9E6F-E9375E6FD4C8}" dt="2021-10-25T11:16:57.856" v="15661"/>
          <ac:picMkLst>
            <pc:docMk/>
            <pc:sldMk cId="2613397573" sldId="262"/>
            <ac:picMk id="25" creationId="{086DC079-C6B4-4BC1-9F93-1DB02D717D7D}"/>
          </ac:picMkLst>
        </pc:picChg>
        <pc:picChg chg="add mod">
          <ac:chgData name="Tej Bahadur Chandra" userId="79b8fba8ad0a4796" providerId="LiveId" clId="{614BBE20-D9FC-4E14-9E6F-E9375E6FD4C8}" dt="2021-10-25T11:24:01.424" v="15844" actId="164"/>
          <ac:picMkLst>
            <pc:docMk/>
            <pc:sldMk cId="2613397573" sldId="262"/>
            <ac:picMk id="27" creationId="{39A8EEEF-137A-41DB-9DDA-D35562A972E9}"/>
          </ac:picMkLst>
        </pc:picChg>
        <pc:picChg chg="add del">
          <ac:chgData name="Tej Bahadur Chandra" userId="79b8fba8ad0a4796" providerId="LiveId" clId="{614BBE20-D9FC-4E14-9E6F-E9375E6FD4C8}" dt="2021-10-25T11:22:03.548" v="15827"/>
          <ac:picMkLst>
            <pc:docMk/>
            <pc:sldMk cId="2613397573" sldId="262"/>
            <ac:picMk id="95" creationId="{646A5341-7827-4702-B211-DCC79E183730}"/>
          </ac:picMkLst>
        </pc:picChg>
        <pc:picChg chg="add mod">
          <ac:chgData name="Tej Bahadur Chandra" userId="79b8fba8ad0a4796" providerId="LiveId" clId="{614BBE20-D9FC-4E14-9E6F-E9375E6FD4C8}" dt="2021-10-25T11:23:56.863" v="15843" actId="164"/>
          <ac:picMkLst>
            <pc:docMk/>
            <pc:sldMk cId="2613397573" sldId="262"/>
            <ac:picMk id="97" creationId="{35DCC917-3CCD-4E7F-A02F-89C1587DA370}"/>
          </ac:picMkLst>
        </pc:picChg>
        <pc:picChg chg="mod">
          <ac:chgData name="Tej Bahadur Chandra" userId="79b8fba8ad0a4796" providerId="LiveId" clId="{614BBE20-D9FC-4E14-9E6F-E9375E6FD4C8}" dt="2021-10-25T11:27:31.207" v="15942" actId="1036"/>
          <ac:picMkLst>
            <pc:docMk/>
            <pc:sldMk cId="2613397573" sldId="262"/>
            <ac:picMk id="103" creationId="{F6F5932B-0730-4019-832D-9286D3215AB2}"/>
          </ac:picMkLst>
        </pc:picChg>
        <pc:picChg chg="add mod">
          <ac:chgData name="Tej Bahadur Chandra" userId="79b8fba8ad0a4796" providerId="LiveId" clId="{614BBE20-D9FC-4E14-9E6F-E9375E6FD4C8}" dt="2021-10-25T12:08:20.583" v="16427" actId="164"/>
          <ac:picMkLst>
            <pc:docMk/>
            <pc:sldMk cId="2613397573" sldId="262"/>
            <ac:picMk id="114" creationId="{537EC1AC-9529-4802-8A65-B155569F9BA3}"/>
          </ac:picMkLst>
        </pc:picChg>
        <pc:picChg chg="add del">
          <ac:chgData name="Tej Bahadur Chandra" userId="79b8fba8ad0a4796" providerId="LiveId" clId="{614BBE20-D9FC-4E14-9E6F-E9375E6FD4C8}" dt="2021-10-25T11:29:57.877" v="16030"/>
          <ac:picMkLst>
            <pc:docMk/>
            <pc:sldMk cId="2613397573" sldId="262"/>
            <ac:picMk id="115" creationId="{98A1FDB9-D8FC-425C-B82A-176C2B6609C8}"/>
          </ac:picMkLst>
        </pc:picChg>
        <pc:picChg chg="add mod">
          <ac:chgData name="Tej Bahadur Chandra" userId="79b8fba8ad0a4796" providerId="LiveId" clId="{614BBE20-D9FC-4E14-9E6F-E9375E6FD4C8}" dt="2021-10-25T11:30:09.656" v="16032" actId="164"/>
          <ac:picMkLst>
            <pc:docMk/>
            <pc:sldMk cId="2613397573" sldId="262"/>
            <ac:picMk id="116" creationId="{750B3C06-CA86-4B0A-944F-71AEFB5D306E}"/>
          </ac:picMkLst>
        </pc:picChg>
        <pc:cxnChg chg="del">
          <ac:chgData name="Tej Bahadur Chandra" userId="79b8fba8ad0a4796" providerId="LiveId" clId="{614BBE20-D9FC-4E14-9E6F-E9375E6FD4C8}" dt="2021-10-25T11:19:06.716" v="15791" actId="478"/>
          <ac:cxnSpMkLst>
            <pc:docMk/>
            <pc:sldMk cId="2613397573" sldId="262"/>
            <ac:cxnSpMk id="16" creationId="{316C17AA-854A-4DBB-936D-EB774C26F65C}"/>
          </ac:cxnSpMkLst>
        </pc:cxnChg>
        <pc:cxnChg chg="del">
          <ac:chgData name="Tej Bahadur Chandra" userId="79b8fba8ad0a4796" providerId="LiveId" clId="{614BBE20-D9FC-4E14-9E6F-E9375E6FD4C8}" dt="2021-10-25T11:19:08.283" v="15792" actId="478"/>
          <ac:cxnSpMkLst>
            <pc:docMk/>
            <pc:sldMk cId="2613397573" sldId="262"/>
            <ac:cxnSpMk id="17" creationId="{5B16DA56-7992-4351-A47B-CD203D6F686C}"/>
          </ac:cxnSpMkLst>
        </pc:cxnChg>
        <pc:cxnChg chg="del">
          <ac:chgData name="Tej Bahadur Chandra" userId="79b8fba8ad0a4796" providerId="LiveId" clId="{614BBE20-D9FC-4E14-9E6F-E9375E6FD4C8}" dt="2021-10-25T11:19:04.805" v="15790" actId="478"/>
          <ac:cxnSpMkLst>
            <pc:docMk/>
            <pc:sldMk cId="2613397573" sldId="262"/>
            <ac:cxnSpMk id="18" creationId="{1D81D77A-2A7C-4828-A699-5D7577D6A712}"/>
          </ac:cxnSpMkLst>
        </pc:cxnChg>
        <pc:cxnChg chg="add mod">
          <ac:chgData name="Tej Bahadur Chandra" userId="79b8fba8ad0a4796" providerId="LiveId" clId="{614BBE20-D9FC-4E14-9E6F-E9375E6FD4C8}" dt="2021-10-25T12:08:20.583" v="16427" actId="164"/>
          <ac:cxnSpMkLst>
            <pc:docMk/>
            <pc:sldMk cId="2613397573" sldId="262"/>
            <ac:cxnSpMk id="106" creationId="{0A8B6A3A-9634-4AB2-8B10-502D5282444E}"/>
          </ac:cxnSpMkLst>
        </pc:cxnChg>
        <pc:cxnChg chg="add mod">
          <ac:chgData name="Tej Bahadur Chandra" userId="79b8fba8ad0a4796" providerId="LiveId" clId="{614BBE20-D9FC-4E14-9E6F-E9375E6FD4C8}" dt="2021-10-25T12:08:20.583" v="16427" actId="164"/>
          <ac:cxnSpMkLst>
            <pc:docMk/>
            <pc:sldMk cId="2613397573" sldId="262"/>
            <ac:cxnSpMk id="109" creationId="{CF7676F2-7083-420C-92FD-1E929F25605A}"/>
          </ac:cxnSpMkLst>
        </pc:cxnChg>
      </pc:sldChg>
      <pc:sldChg chg="addSp delSp modSp">
        <pc:chgData name="Tej Bahadur Chandra" userId="79b8fba8ad0a4796" providerId="LiveId" clId="{614BBE20-D9FC-4E14-9E6F-E9375E6FD4C8}" dt="2021-10-26T12:58:20.208" v="22529" actId="164"/>
        <pc:sldMkLst>
          <pc:docMk/>
          <pc:sldMk cId="3169210083" sldId="263"/>
        </pc:sldMkLst>
        <pc:spChg chg="add mod">
          <ac:chgData name="Tej Bahadur Chandra" userId="79b8fba8ad0a4796" providerId="LiveId" clId="{614BBE20-D9FC-4E14-9E6F-E9375E6FD4C8}" dt="2021-10-26T06:43:04.583" v="19647" actId="313"/>
          <ac:spMkLst>
            <pc:docMk/>
            <pc:sldMk cId="3169210083" sldId="263"/>
            <ac:spMk id="5" creationId="{F2DCDB0B-7769-4A93-9CC1-A56FD92754AA}"/>
          </ac:spMkLst>
        </pc:spChg>
        <pc:spChg chg="mod">
          <ac:chgData name="Tej Bahadur Chandra" userId="79b8fba8ad0a4796" providerId="LiveId" clId="{614BBE20-D9FC-4E14-9E6F-E9375E6FD4C8}" dt="2021-10-26T06:38:32.702" v="19608" actId="20577"/>
          <ac:spMkLst>
            <pc:docMk/>
            <pc:sldMk cId="3169210083" sldId="263"/>
            <ac:spMk id="6" creationId="{6E503D7A-15D8-4393-BCF4-17F3B97B9569}"/>
          </ac:spMkLst>
        </pc:spChg>
        <pc:spChg chg="del mod topLvl">
          <ac:chgData name="Tej Bahadur Chandra" userId="79b8fba8ad0a4796" providerId="LiveId" clId="{614BBE20-D9FC-4E14-9E6F-E9375E6FD4C8}" dt="2021-10-26T06:44:47.835" v="19649" actId="478"/>
          <ac:spMkLst>
            <pc:docMk/>
            <pc:sldMk cId="3169210083" sldId="263"/>
            <ac:spMk id="11" creationId="{FFE475EC-ECCF-4406-8D60-67499911E6E4}"/>
          </ac:spMkLst>
        </pc:spChg>
        <pc:spChg chg="del mod topLvl">
          <ac:chgData name="Tej Bahadur Chandra" userId="79b8fba8ad0a4796" providerId="LiveId" clId="{614BBE20-D9FC-4E14-9E6F-E9375E6FD4C8}" dt="2021-10-26T06:44:47.835" v="19649" actId="478"/>
          <ac:spMkLst>
            <pc:docMk/>
            <pc:sldMk cId="3169210083" sldId="263"/>
            <ac:spMk id="12" creationId="{21756204-2229-4030-A9B4-DBB0CEA29928}"/>
          </ac:spMkLst>
        </pc:spChg>
        <pc:spChg chg="mod">
          <ac:chgData name="Tej Bahadur Chandra" userId="79b8fba8ad0a4796" providerId="LiveId" clId="{614BBE20-D9FC-4E14-9E6F-E9375E6FD4C8}" dt="2021-10-23T14:40:49.997" v="6488"/>
          <ac:spMkLst>
            <pc:docMk/>
            <pc:sldMk cId="3169210083" sldId="263"/>
            <ac:spMk id="14" creationId="{3DA0699A-5B65-487D-B73F-470EC1D2CF32}"/>
          </ac:spMkLst>
        </pc:spChg>
        <pc:spChg chg="mod">
          <ac:chgData name="Tej Bahadur Chandra" userId="79b8fba8ad0a4796" providerId="LiveId" clId="{614BBE20-D9FC-4E14-9E6F-E9375E6FD4C8}" dt="2021-10-26T06:47:34.784" v="19731" actId="14100"/>
          <ac:spMkLst>
            <pc:docMk/>
            <pc:sldMk cId="3169210083" sldId="263"/>
            <ac:spMk id="24" creationId="{98F93F65-661B-48DE-AEE4-D677FCF58430}"/>
          </ac:spMkLst>
        </pc:spChg>
        <pc:spChg chg="mod">
          <ac:chgData name="Tej Bahadur Chandra" userId="79b8fba8ad0a4796" providerId="LiveId" clId="{614BBE20-D9FC-4E14-9E6F-E9375E6FD4C8}" dt="2021-10-26T06:47:37.088" v="19732" actId="1038"/>
          <ac:spMkLst>
            <pc:docMk/>
            <pc:sldMk cId="3169210083" sldId="263"/>
            <ac:spMk id="25" creationId="{1AA919A0-E632-49DC-B695-1B2804FC5CF2}"/>
          </ac:spMkLst>
        </pc:spChg>
        <pc:spChg chg="mod">
          <ac:chgData name="Tej Bahadur Chandra" userId="79b8fba8ad0a4796" providerId="LiveId" clId="{614BBE20-D9FC-4E14-9E6F-E9375E6FD4C8}" dt="2021-10-26T06:46:26.337" v="19689"/>
          <ac:spMkLst>
            <pc:docMk/>
            <pc:sldMk cId="3169210083" sldId="263"/>
            <ac:spMk id="29" creationId="{528F8FB1-8428-4596-BED1-6C2B063CD81A}"/>
          </ac:spMkLst>
        </pc:spChg>
        <pc:spChg chg="mod">
          <ac:chgData name="Tej Bahadur Chandra" userId="79b8fba8ad0a4796" providerId="LiveId" clId="{614BBE20-D9FC-4E14-9E6F-E9375E6FD4C8}" dt="2021-10-22T11:06:08.584" v="574" actId="20577"/>
          <ac:spMkLst>
            <pc:docMk/>
            <pc:sldMk cId="3169210083" sldId="263"/>
            <ac:spMk id="31" creationId="{8A4A78A7-94BA-49CF-8DE0-8ABDF51D88A7}"/>
          </ac:spMkLst>
        </pc:spChg>
        <pc:spChg chg="add mod">
          <ac:chgData name="Tej Bahadur Chandra" userId="79b8fba8ad0a4796" providerId="LiveId" clId="{614BBE20-D9FC-4E14-9E6F-E9375E6FD4C8}" dt="2021-10-26T07:48:48.726" v="19806"/>
          <ac:spMkLst>
            <pc:docMk/>
            <pc:sldMk cId="3169210083" sldId="263"/>
            <ac:spMk id="33" creationId="{8439C74E-8558-487A-A1CA-2A533615F2FB}"/>
          </ac:spMkLst>
        </pc:spChg>
        <pc:spChg chg="mod">
          <ac:chgData name="Tej Bahadur Chandra" userId="79b8fba8ad0a4796" providerId="LiveId" clId="{614BBE20-D9FC-4E14-9E6F-E9375E6FD4C8}" dt="2021-10-26T12:41:26.650" v="22368" actId="20577"/>
          <ac:spMkLst>
            <pc:docMk/>
            <pc:sldMk cId="3169210083" sldId="263"/>
            <ac:spMk id="37" creationId="{89C2FDE1-EB1F-4588-B458-8EBD72CDAC3B}"/>
          </ac:spMkLst>
        </pc:spChg>
        <pc:spChg chg="add mod">
          <ac:chgData name="Tej Bahadur Chandra" userId="79b8fba8ad0a4796" providerId="LiveId" clId="{614BBE20-D9FC-4E14-9E6F-E9375E6FD4C8}" dt="2021-10-26T12:57:28.970" v="22515" actId="164"/>
          <ac:spMkLst>
            <pc:docMk/>
            <pc:sldMk cId="3169210083" sldId="263"/>
            <ac:spMk id="39" creationId="{D2622492-4BAD-4F17-BE69-140DD459EB69}"/>
          </ac:spMkLst>
        </pc:spChg>
        <pc:spChg chg="add mod">
          <ac:chgData name="Tej Bahadur Chandra" userId="79b8fba8ad0a4796" providerId="LiveId" clId="{614BBE20-D9FC-4E14-9E6F-E9375E6FD4C8}" dt="2021-10-26T12:57:28.970" v="22515" actId="164"/>
          <ac:spMkLst>
            <pc:docMk/>
            <pc:sldMk cId="3169210083" sldId="263"/>
            <ac:spMk id="40" creationId="{BBE3F177-449D-4ACB-9F7F-4D29A3FF970F}"/>
          </ac:spMkLst>
        </pc:spChg>
        <pc:spChg chg="add mod">
          <ac:chgData name="Tej Bahadur Chandra" userId="79b8fba8ad0a4796" providerId="LiveId" clId="{614BBE20-D9FC-4E14-9E6F-E9375E6FD4C8}" dt="2021-10-26T12:57:28.970" v="22515" actId="164"/>
          <ac:spMkLst>
            <pc:docMk/>
            <pc:sldMk cId="3169210083" sldId="263"/>
            <ac:spMk id="60" creationId="{8F33DC1D-129E-4F74-BAAC-5E4626D5E73B}"/>
          </ac:spMkLst>
        </pc:spChg>
        <pc:spChg chg="add mod">
          <ac:chgData name="Tej Bahadur Chandra" userId="79b8fba8ad0a4796" providerId="LiveId" clId="{614BBE20-D9FC-4E14-9E6F-E9375E6FD4C8}" dt="2021-10-26T12:57:28.970" v="22515" actId="164"/>
          <ac:spMkLst>
            <pc:docMk/>
            <pc:sldMk cId="3169210083" sldId="263"/>
            <ac:spMk id="61" creationId="{8277FFF4-F101-4079-92EC-7337F7D6C87D}"/>
          </ac:spMkLst>
        </pc:spChg>
        <pc:spChg chg="add mod">
          <ac:chgData name="Tej Bahadur Chandra" userId="79b8fba8ad0a4796" providerId="LiveId" clId="{614BBE20-D9FC-4E14-9E6F-E9375E6FD4C8}" dt="2021-10-26T12:57:28.970" v="22515" actId="164"/>
          <ac:spMkLst>
            <pc:docMk/>
            <pc:sldMk cId="3169210083" sldId="263"/>
            <ac:spMk id="62" creationId="{216CA955-9E02-4241-9B38-362BA2809DA8}"/>
          </ac:spMkLst>
        </pc:spChg>
        <pc:grpChg chg="add del">
          <ac:chgData name="Tej Bahadur Chandra" userId="79b8fba8ad0a4796" providerId="LiveId" clId="{614BBE20-D9FC-4E14-9E6F-E9375E6FD4C8}" dt="2021-10-26T06:44:45.103" v="19648" actId="165"/>
          <ac:grpSpMkLst>
            <pc:docMk/>
            <pc:sldMk cId="3169210083" sldId="263"/>
            <ac:grpSpMk id="7" creationId="{952AFBBD-A854-4C82-97B8-4CCC211C53C3}"/>
          </ac:grpSpMkLst>
        </pc:grpChg>
        <pc:grpChg chg="del mod topLvl">
          <ac:chgData name="Tej Bahadur Chandra" userId="79b8fba8ad0a4796" providerId="LiveId" clId="{614BBE20-D9FC-4E14-9E6F-E9375E6FD4C8}" dt="2021-10-26T06:47:03.813" v="19691" actId="478"/>
          <ac:grpSpMkLst>
            <pc:docMk/>
            <pc:sldMk cId="3169210083" sldId="263"/>
            <ac:grpSpMk id="8" creationId="{D7A35BF6-8850-4FAD-B187-4589F9DCE565}"/>
          </ac:grpSpMkLst>
        </pc:grpChg>
        <pc:grpChg chg="del mod topLvl">
          <ac:chgData name="Tej Bahadur Chandra" userId="79b8fba8ad0a4796" providerId="LiveId" clId="{614BBE20-D9FC-4E14-9E6F-E9375E6FD4C8}" dt="2021-10-26T06:47:05.800" v="19692" actId="478"/>
          <ac:grpSpMkLst>
            <pc:docMk/>
            <pc:sldMk cId="3169210083" sldId="263"/>
            <ac:grpSpMk id="9" creationId="{FD0CEB32-AF18-4719-B001-5ED5CAA93369}"/>
          </ac:grpSpMkLst>
        </pc:grpChg>
        <pc:grpChg chg="del mod topLvl">
          <ac:chgData name="Tej Bahadur Chandra" userId="79b8fba8ad0a4796" providerId="LiveId" clId="{614BBE20-D9FC-4E14-9E6F-E9375E6FD4C8}" dt="2021-10-26T06:44:47.835" v="19649" actId="478"/>
          <ac:grpSpMkLst>
            <pc:docMk/>
            <pc:sldMk cId="3169210083" sldId="263"/>
            <ac:grpSpMk id="10" creationId="{0A920B37-F1D2-423C-83B9-9E7D056195E7}"/>
          </ac:grpSpMkLst>
        </pc:grpChg>
        <pc:grpChg chg="del mod topLvl">
          <ac:chgData name="Tej Bahadur Chandra" userId="79b8fba8ad0a4796" providerId="LiveId" clId="{614BBE20-D9FC-4E14-9E6F-E9375E6FD4C8}" dt="2021-10-26T06:44:47.835" v="19649" actId="478"/>
          <ac:grpSpMkLst>
            <pc:docMk/>
            <pc:sldMk cId="3169210083" sldId="263"/>
            <ac:grpSpMk id="17" creationId="{22CEDCC4-9C4E-464F-BA47-22A91A5913F5}"/>
          </ac:grpSpMkLst>
        </pc:grpChg>
        <pc:grpChg chg="mod topLvl">
          <ac:chgData name="Tej Bahadur Chandra" userId="79b8fba8ad0a4796" providerId="LiveId" clId="{614BBE20-D9FC-4E14-9E6F-E9375E6FD4C8}" dt="2021-10-26T12:58:20.208" v="22529" actId="164"/>
          <ac:grpSpMkLst>
            <pc:docMk/>
            <pc:sldMk cId="3169210083" sldId="263"/>
            <ac:grpSpMk id="22" creationId="{5C0807EC-BCB5-4AE2-83C7-DCD4AB8B2731}"/>
          </ac:grpSpMkLst>
        </pc:grpChg>
        <pc:grpChg chg="mod topLvl">
          <ac:chgData name="Tej Bahadur Chandra" userId="79b8fba8ad0a4796" providerId="LiveId" clId="{614BBE20-D9FC-4E14-9E6F-E9375E6FD4C8}" dt="2021-10-26T12:58:20.208" v="22529" actId="164"/>
          <ac:grpSpMkLst>
            <pc:docMk/>
            <pc:sldMk cId="3169210083" sldId="263"/>
            <ac:grpSpMk id="26" creationId="{24E3F42D-1374-44E9-9BD4-D1BBB65BB7E6}"/>
          </ac:grpSpMkLst>
        </pc:grpChg>
        <pc:grpChg chg="add del mod">
          <ac:chgData name="Tej Bahadur Chandra" userId="79b8fba8ad0a4796" providerId="LiveId" clId="{614BBE20-D9FC-4E14-9E6F-E9375E6FD4C8}" dt="2021-10-26T12:40:25.527" v="22281" actId="165"/>
          <ac:grpSpMkLst>
            <pc:docMk/>
            <pc:sldMk cId="3169210083" sldId="263"/>
            <ac:grpSpMk id="34" creationId="{9251F7C4-B08D-4567-B923-97EB0F94902E}"/>
          </ac:grpSpMkLst>
        </pc:grpChg>
        <pc:grpChg chg="add mod">
          <ac:chgData name="Tej Bahadur Chandra" userId="79b8fba8ad0a4796" providerId="LiveId" clId="{614BBE20-D9FC-4E14-9E6F-E9375E6FD4C8}" dt="2021-10-26T12:58:20.208" v="22529" actId="164"/>
          <ac:grpSpMkLst>
            <pc:docMk/>
            <pc:sldMk cId="3169210083" sldId="263"/>
            <ac:grpSpMk id="35" creationId="{B590C9BF-3F0F-4C76-B24C-3B517694760F}"/>
          </ac:grpSpMkLst>
        </pc:grpChg>
        <pc:grpChg chg="add del mod">
          <ac:chgData name="Tej Bahadur Chandra" userId="79b8fba8ad0a4796" providerId="LiveId" clId="{614BBE20-D9FC-4E14-9E6F-E9375E6FD4C8}" dt="2021-10-26T12:57:32.338" v="22517" actId="21"/>
          <ac:grpSpMkLst>
            <pc:docMk/>
            <pc:sldMk cId="3169210083" sldId="263"/>
            <ac:grpSpMk id="63" creationId="{622CA6DC-4342-414D-ADD4-679952D744AC}"/>
          </ac:grpSpMkLst>
        </pc:grpChg>
        <pc:grpChg chg="add mod">
          <ac:chgData name="Tej Bahadur Chandra" userId="79b8fba8ad0a4796" providerId="LiveId" clId="{614BBE20-D9FC-4E14-9E6F-E9375E6FD4C8}" dt="2021-10-26T12:58:20.208" v="22529" actId="164"/>
          <ac:grpSpMkLst>
            <pc:docMk/>
            <pc:sldMk cId="3169210083" sldId="263"/>
            <ac:grpSpMk id="65" creationId="{F5B92B43-0D9F-440F-AEF3-FFE01444EA60}"/>
          </ac:grpSpMkLst>
        </pc:grpChg>
        <pc:graphicFrameChg chg="add del mod">
          <ac:chgData name="Tej Bahadur Chandra" userId="79b8fba8ad0a4796" providerId="LiveId" clId="{614BBE20-D9FC-4E14-9E6F-E9375E6FD4C8}" dt="2021-10-26T12:46:46.504" v="22415"/>
          <ac:graphicFrameMkLst>
            <pc:docMk/>
            <pc:sldMk cId="3169210083" sldId="263"/>
            <ac:graphicFrameMk id="41" creationId="{9CEA95CD-35F7-4FAF-92AE-EE6478B11D96}"/>
          </ac:graphicFrameMkLst>
        </pc:graphicFrameChg>
        <pc:graphicFrameChg chg="add del mod">
          <ac:chgData name="Tej Bahadur Chandra" userId="79b8fba8ad0a4796" providerId="LiveId" clId="{614BBE20-D9FC-4E14-9E6F-E9375E6FD4C8}" dt="2021-10-26T12:50:04.515" v="22427"/>
          <ac:graphicFrameMkLst>
            <pc:docMk/>
            <pc:sldMk cId="3169210083" sldId="263"/>
            <ac:graphicFrameMk id="49" creationId="{C4726942-8257-4754-8682-A24A1CBA5756}"/>
          </ac:graphicFrameMkLst>
        </pc:graphicFrameChg>
        <pc:picChg chg="add mod topLvl">
          <ac:chgData name="Tej Bahadur Chandra" userId="79b8fba8ad0a4796" providerId="LiveId" clId="{614BBE20-D9FC-4E14-9E6F-E9375E6FD4C8}" dt="2021-10-26T12:58:20.208" v="22529" actId="164"/>
          <ac:picMkLst>
            <pc:docMk/>
            <pc:sldMk cId="3169210083" sldId="263"/>
            <ac:picMk id="3" creationId="{5F0EECC8-2F16-4F8C-BFE2-D54AAEBC9516}"/>
          </ac:picMkLst>
        </pc:picChg>
        <pc:picChg chg="del mod topLvl">
          <ac:chgData name="Tej Bahadur Chandra" userId="79b8fba8ad0a4796" providerId="LiveId" clId="{614BBE20-D9FC-4E14-9E6F-E9375E6FD4C8}" dt="2021-10-26T06:44:47.835" v="19649" actId="478"/>
          <ac:picMkLst>
            <pc:docMk/>
            <pc:sldMk cId="3169210083" sldId="263"/>
            <ac:picMk id="16" creationId="{D6CE5ABD-5828-43E8-8F5C-797B033375E6}"/>
          </ac:picMkLst>
        </pc:picChg>
        <pc:picChg chg="del topLvl">
          <ac:chgData name="Tej Bahadur Chandra" userId="79b8fba8ad0a4796" providerId="LiveId" clId="{614BBE20-D9FC-4E14-9E6F-E9375E6FD4C8}" dt="2021-10-26T06:47:05.800" v="19692" actId="478"/>
          <ac:picMkLst>
            <pc:docMk/>
            <pc:sldMk cId="3169210083" sldId="263"/>
            <ac:picMk id="23" creationId="{CF4C80ED-17DA-4994-9FBD-748BC062A5DE}"/>
          </ac:picMkLst>
        </pc:picChg>
        <pc:picChg chg="del topLvl">
          <ac:chgData name="Tej Bahadur Chandra" userId="79b8fba8ad0a4796" providerId="LiveId" clId="{614BBE20-D9FC-4E14-9E6F-E9375E6FD4C8}" dt="2021-10-26T06:47:03.813" v="19691" actId="478"/>
          <ac:picMkLst>
            <pc:docMk/>
            <pc:sldMk cId="3169210083" sldId="263"/>
            <ac:picMk id="27" creationId="{D380D270-B361-4075-981B-85DAEB3F80F6}"/>
          </ac:picMkLst>
        </pc:picChg>
        <pc:picChg chg="add del mod modCrop">
          <ac:chgData name="Tej Bahadur Chandra" userId="79b8fba8ad0a4796" providerId="LiveId" clId="{614BBE20-D9FC-4E14-9E6F-E9375E6FD4C8}" dt="2021-10-26T06:56:16.989" v="19748" actId="478"/>
          <ac:picMkLst>
            <pc:docMk/>
            <pc:sldMk cId="3169210083" sldId="263"/>
            <ac:picMk id="30" creationId="{8EE307D5-F850-4321-8987-45C53F85E118}"/>
          </ac:picMkLst>
        </pc:picChg>
        <pc:picChg chg="add mod topLvl">
          <ac:chgData name="Tej Bahadur Chandra" userId="79b8fba8ad0a4796" providerId="LiveId" clId="{614BBE20-D9FC-4E14-9E6F-E9375E6FD4C8}" dt="2021-10-26T12:58:20.208" v="22529" actId="164"/>
          <ac:picMkLst>
            <pc:docMk/>
            <pc:sldMk cId="3169210083" sldId="263"/>
            <ac:picMk id="32" creationId="{AC056B36-5859-4BF8-8ED0-336E1C37DEF7}"/>
          </ac:picMkLst>
        </pc:picChg>
        <pc:picChg chg="add del mod ord">
          <ac:chgData name="Tej Bahadur Chandra" userId="79b8fba8ad0a4796" providerId="LiveId" clId="{614BBE20-D9FC-4E14-9E6F-E9375E6FD4C8}" dt="2021-10-26T12:45:27.514" v="22403" actId="478"/>
          <ac:picMkLst>
            <pc:docMk/>
            <pc:sldMk cId="3169210083" sldId="263"/>
            <ac:picMk id="38" creationId="{CD39D0F7-880E-47D7-9725-43738CAA740D}"/>
          </ac:picMkLst>
        </pc:picChg>
        <pc:picChg chg="add del">
          <ac:chgData name="Tej Bahadur Chandra" userId="79b8fba8ad0a4796" providerId="LiveId" clId="{614BBE20-D9FC-4E14-9E6F-E9375E6FD4C8}" dt="2021-10-26T12:46:49.448" v="22417"/>
          <ac:picMkLst>
            <pc:docMk/>
            <pc:sldMk cId="3169210083" sldId="263"/>
            <ac:picMk id="42" creationId="{4BC34C8F-27BA-436E-B0ED-5540B09941AF}"/>
          </ac:picMkLst>
        </pc:picChg>
        <pc:picChg chg="add del mod">
          <ac:chgData name="Tej Bahadur Chandra" userId="79b8fba8ad0a4796" providerId="LiveId" clId="{614BBE20-D9FC-4E14-9E6F-E9375E6FD4C8}" dt="2021-10-26T12:47:37.718" v="22421" actId="478"/>
          <ac:picMkLst>
            <pc:docMk/>
            <pc:sldMk cId="3169210083" sldId="263"/>
            <ac:picMk id="44" creationId="{CDD204DF-0147-40AE-8C1A-4B7EF90D692B}"/>
          </ac:picMkLst>
        </pc:picChg>
        <pc:picChg chg="add del mod">
          <ac:chgData name="Tej Bahadur Chandra" userId="79b8fba8ad0a4796" providerId="LiveId" clId="{614BBE20-D9FC-4E14-9E6F-E9375E6FD4C8}" dt="2021-10-26T12:49:12.389" v="22423"/>
          <ac:picMkLst>
            <pc:docMk/>
            <pc:sldMk cId="3169210083" sldId="263"/>
            <ac:picMk id="46" creationId="{48430CBE-DF73-48A6-894D-98E25822424F}"/>
          </ac:picMkLst>
        </pc:picChg>
        <pc:picChg chg="add del mod">
          <ac:chgData name="Tej Bahadur Chandra" userId="79b8fba8ad0a4796" providerId="LiveId" clId="{614BBE20-D9FC-4E14-9E6F-E9375E6FD4C8}" dt="2021-10-26T12:49:27.490" v="22425"/>
          <ac:picMkLst>
            <pc:docMk/>
            <pc:sldMk cId="3169210083" sldId="263"/>
            <ac:picMk id="48" creationId="{8B7D1D10-70BD-416E-8364-5CC90D35A26A}"/>
          </ac:picMkLst>
        </pc:picChg>
        <pc:picChg chg="add del mod">
          <ac:chgData name="Tej Bahadur Chandra" userId="79b8fba8ad0a4796" providerId="LiveId" clId="{614BBE20-D9FC-4E14-9E6F-E9375E6FD4C8}" dt="2021-10-26T12:50:18.176" v="22430" actId="21"/>
          <ac:picMkLst>
            <pc:docMk/>
            <pc:sldMk cId="3169210083" sldId="263"/>
            <ac:picMk id="50" creationId="{4CD76540-D56E-47F6-8111-4EFBA81D9134}"/>
          </ac:picMkLst>
        </pc:picChg>
        <pc:picChg chg="add del mod">
          <ac:chgData name="Tej Bahadur Chandra" userId="79b8fba8ad0a4796" providerId="LiveId" clId="{614BBE20-D9FC-4E14-9E6F-E9375E6FD4C8}" dt="2021-10-26T12:50:37.637" v="22435" actId="478"/>
          <ac:picMkLst>
            <pc:docMk/>
            <pc:sldMk cId="3169210083" sldId="263"/>
            <ac:picMk id="51" creationId="{6C666535-8E10-4D77-98C2-2CD1D4865173}"/>
          </ac:picMkLst>
        </pc:picChg>
        <pc:picChg chg="add del mod">
          <ac:chgData name="Tej Bahadur Chandra" userId="79b8fba8ad0a4796" providerId="LiveId" clId="{614BBE20-D9FC-4E14-9E6F-E9375E6FD4C8}" dt="2021-10-26T12:51:19.499" v="22439" actId="478"/>
          <ac:picMkLst>
            <pc:docMk/>
            <pc:sldMk cId="3169210083" sldId="263"/>
            <ac:picMk id="53" creationId="{3305D7B3-6240-4656-B6C3-4B74C0619E00}"/>
          </ac:picMkLst>
        </pc:picChg>
        <pc:picChg chg="add mod">
          <ac:chgData name="Tej Bahadur Chandra" userId="79b8fba8ad0a4796" providerId="LiveId" clId="{614BBE20-D9FC-4E14-9E6F-E9375E6FD4C8}" dt="2021-10-26T12:57:28.970" v="22515" actId="164"/>
          <ac:picMkLst>
            <pc:docMk/>
            <pc:sldMk cId="3169210083" sldId="263"/>
            <ac:picMk id="55" creationId="{B06663A7-D33B-4CA3-8187-14EEFBD57D16}"/>
          </ac:picMkLst>
        </pc:picChg>
        <pc:picChg chg="add mod">
          <ac:chgData name="Tej Bahadur Chandra" userId="79b8fba8ad0a4796" providerId="LiveId" clId="{614BBE20-D9FC-4E14-9E6F-E9375E6FD4C8}" dt="2021-10-26T12:57:28.970" v="22515" actId="164"/>
          <ac:picMkLst>
            <pc:docMk/>
            <pc:sldMk cId="3169210083" sldId="263"/>
            <ac:picMk id="57" creationId="{AE5E9C24-1574-4268-BC47-7C6D28E70F93}"/>
          </ac:picMkLst>
        </pc:picChg>
        <pc:picChg chg="add mod">
          <ac:chgData name="Tej Bahadur Chandra" userId="79b8fba8ad0a4796" providerId="LiveId" clId="{614BBE20-D9FC-4E14-9E6F-E9375E6FD4C8}" dt="2021-10-26T12:57:28.970" v="22515" actId="164"/>
          <ac:picMkLst>
            <pc:docMk/>
            <pc:sldMk cId="3169210083" sldId="263"/>
            <ac:picMk id="59" creationId="{12D84474-BDB5-40FB-B983-CD1473DFD107}"/>
          </ac:picMkLst>
        </pc:picChg>
        <pc:picChg chg="add mod">
          <ac:chgData name="Tej Bahadur Chandra" userId="79b8fba8ad0a4796" providerId="LiveId" clId="{614BBE20-D9FC-4E14-9E6F-E9375E6FD4C8}" dt="2021-10-26T12:58:20.208" v="22529" actId="164"/>
          <ac:picMkLst>
            <pc:docMk/>
            <pc:sldMk cId="3169210083" sldId="263"/>
            <ac:picMk id="64" creationId="{53461FC9-FC24-4E78-89F2-8FEB5126F238}"/>
          </ac:picMkLst>
        </pc:picChg>
        <pc:cxnChg chg="del mod topLvl">
          <ac:chgData name="Tej Bahadur Chandra" userId="79b8fba8ad0a4796" providerId="LiveId" clId="{614BBE20-D9FC-4E14-9E6F-E9375E6FD4C8}" dt="2021-10-26T06:44:47.835" v="19649" actId="478"/>
          <ac:cxnSpMkLst>
            <pc:docMk/>
            <pc:sldMk cId="3169210083" sldId="263"/>
            <ac:cxnSpMk id="13" creationId="{BF3D579D-395B-463F-99F1-D9325E8F7BDD}"/>
          </ac:cxnSpMkLst>
        </pc:cxnChg>
        <pc:cxnChg chg="del mod topLvl">
          <ac:chgData name="Tej Bahadur Chandra" userId="79b8fba8ad0a4796" providerId="LiveId" clId="{614BBE20-D9FC-4E14-9E6F-E9375E6FD4C8}" dt="2021-10-26T06:44:47.835" v="19649" actId="478"/>
          <ac:cxnSpMkLst>
            <pc:docMk/>
            <pc:sldMk cId="3169210083" sldId="263"/>
            <ac:cxnSpMk id="15" creationId="{3BFD26B7-1F4A-457C-9089-C1D0762747F8}"/>
          </ac:cxnSpMkLst>
        </pc:cxnChg>
      </pc:sldChg>
      <pc:sldChg chg="addSp delSp modSp ord">
        <pc:chgData name="Tej Bahadur Chandra" userId="79b8fba8ad0a4796" providerId="LiveId" clId="{614BBE20-D9FC-4E14-9E6F-E9375E6FD4C8}" dt="2021-10-27T05:54:19.754" v="26885"/>
        <pc:sldMkLst>
          <pc:docMk/>
          <pc:sldMk cId="385764574" sldId="264"/>
        </pc:sldMkLst>
        <pc:spChg chg="add del">
          <ac:chgData name="Tej Bahadur Chandra" userId="79b8fba8ad0a4796" providerId="LiveId" clId="{614BBE20-D9FC-4E14-9E6F-E9375E6FD4C8}" dt="2021-10-27T05:35:59.393" v="26759"/>
          <ac:spMkLst>
            <pc:docMk/>
            <pc:sldMk cId="385764574" sldId="264"/>
            <ac:spMk id="5" creationId="{828FAB86-F78D-46F3-9378-B1A328E97E50}"/>
          </ac:spMkLst>
        </pc:spChg>
        <pc:spChg chg="del mod">
          <ac:chgData name="Tej Bahadur Chandra" userId="79b8fba8ad0a4796" providerId="LiveId" clId="{614BBE20-D9FC-4E14-9E6F-E9375E6FD4C8}" dt="2021-10-27T05:36:01.115" v="26760" actId="478"/>
          <ac:spMkLst>
            <pc:docMk/>
            <pc:sldMk cId="385764574" sldId="264"/>
            <ac:spMk id="6" creationId="{09A4D2A6-2B3B-422D-ABAC-39DDEE260EF6}"/>
          </ac:spMkLst>
        </pc:spChg>
        <pc:spChg chg="add del">
          <ac:chgData name="Tej Bahadur Chandra" userId="79b8fba8ad0a4796" providerId="LiveId" clId="{614BBE20-D9FC-4E14-9E6F-E9375E6FD4C8}" dt="2021-10-27T05:35:59.393" v="26759"/>
          <ac:spMkLst>
            <pc:docMk/>
            <pc:sldMk cId="385764574" sldId="264"/>
            <ac:spMk id="7" creationId="{3170A2C9-182E-46AD-965C-89A0CEDF2D56}"/>
          </ac:spMkLst>
        </pc:spChg>
        <pc:spChg chg="add del">
          <ac:chgData name="Tej Bahadur Chandra" userId="79b8fba8ad0a4796" providerId="LiveId" clId="{614BBE20-D9FC-4E14-9E6F-E9375E6FD4C8}" dt="2021-10-27T05:35:59.393" v="26759"/>
          <ac:spMkLst>
            <pc:docMk/>
            <pc:sldMk cId="385764574" sldId="264"/>
            <ac:spMk id="8" creationId="{5CA02246-0C88-40E5-A67C-313E4F096D8A}"/>
          </ac:spMkLst>
        </pc:spChg>
        <pc:spChg chg="mod">
          <ac:chgData name="Tej Bahadur Chandra" userId="79b8fba8ad0a4796" providerId="LiveId" clId="{614BBE20-D9FC-4E14-9E6F-E9375E6FD4C8}" dt="2021-10-23T14:42:50.147" v="6539"/>
          <ac:spMkLst>
            <pc:docMk/>
            <pc:sldMk cId="385764574" sldId="264"/>
            <ac:spMk id="14" creationId="{1775D11F-E852-4DA4-A42A-6EF606986D83}"/>
          </ac:spMkLst>
        </pc:spChg>
        <pc:spChg chg="add">
          <ac:chgData name="Tej Bahadur Chandra" userId="79b8fba8ad0a4796" providerId="LiveId" clId="{614BBE20-D9FC-4E14-9E6F-E9375E6FD4C8}" dt="2021-10-27T05:36:03.167" v="26761"/>
          <ac:spMkLst>
            <pc:docMk/>
            <pc:sldMk cId="385764574" sldId="264"/>
            <ac:spMk id="20" creationId="{BEF7BA44-30D6-4AED-8E72-A6BBDF5D1C4F}"/>
          </ac:spMkLst>
        </pc:spChg>
        <pc:spChg chg="add">
          <ac:chgData name="Tej Bahadur Chandra" userId="79b8fba8ad0a4796" providerId="LiveId" clId="{614BBE20-D9FC-4E14-9E6F-E9375E6FD4C8}" dt="2021-10-27T05:36:03.167" v="26761"/>
          <ac:spMkLst>
            <pc:docMk/>
            <pc:sldMk cId="385764574" sldId="264"/>
            <ac:spMk id="21" creationId="{B2AF7BB4-843C-4C9D-8A27-1C104F3B398E}"/>
          </ac:spMkLst>
        </pc:spChg>
        <pc:spChg chg="add mod">
          <ac:chgData name="Tej Bahadur Chandra" userId="79b8fba8ad0a4796" providerId="LiveId" clId="{614BBE20-D9FC-4E14-9E6F-E9375E6FD4C8}" dt="2021-10-27T05:54:19.754" v="26885"/>
          <ac:spMkLst>
            <pc:docMk/>
            <pc:sldMk cId="385764574" sldId="264"/>
            <ac:spMk id="22" creationId="{E3396728-F982-44B6-AEE1-1E3F993A2F57}"/>
          </ac:spMkLst>
        </pc:spChg>
        <pc:spChg chg="mod">
          <ac:chgData name="Tej Bahadur Chandra" userId="79b8fba8ad0a4796" providerId="LiveId" clId="{614BBE20-D9FC-4E14-9E6F-E9375E6FD4C8}" dt="2021-10-22T11:06:32.317" v="586" actId="20577"/>
          <ac:spMkLst>
            <pc:docMk/>
            <pc:sldMk cId="385764574" sldId="264"/>
            <ac:spMk id="32" creationId="{81719F5B-3BB5-4CDA-BBDA-9246375EC5A5}"/>
          </ac:spMkLst>
        </pc:spChg>
        <pc:grpChg chg="add del">
          <ac:chgData name="Tej Bahadur Chandra" userId="79b8fba8ad0a4796" providerId="LiveId" clId="{614BBE20-D9FC-4E14-9E6F-E9375E6FD4C8}" dt="2021-10-27T05:35:59.393" v="26759"/>
          <ac:grpSpMkLst>
            <pc:docMk/>
            <pc:sldMk cId="385764574" sldId="264"/>
            <ac:grpSpMk id="9" creationId="{76628025-7896-4D40-91DA-0F1D8388A55F}"/>
          </ac:grpSpMkLst>
        </pc:grpChg>
        <pc:grpChg chg="add">
          <ac:chgData name="Tej Bahadur Chandra" userId="79b8fba8ad0a4796" providerId="LiveId" clId="{614BBE20-D9FC-4E14-9E6F-E9375E6FD4C8}" dt="2021-10-27T05:36:03.167" v="26761"/>
          <ac:grpSpMkLst>
            <pc:docMk/>
            <pc:sldMk cId="385764574" sldId="264"/>
            <ac:grpSpMk id="23" creationId="{FCFEBDDA-4388-47DE-A21C-4252A2C81D40}"/>
          </ac:grpSpMkLst>
        </pc:grpChg>
      </pc:sldChg>
      <pc:sldChg chg="addSp delSp modSp add del">
        <pc:chgData name="Tej Bahadur Chandra" userId="79b8fba8ad0a4796" providerId="LiveId" clId="{614BBE20-D9FC-4E14-9E6F-E9375E6FD4C8}" dt="2021-10-28T12:17:57.585" v="33938" actId="207"/>
        <pc:sldMkLst>
          <pc:docMk/>
          <pc:sldMk cId="2245056461" sldId="265"/>
        </pc:sldMkLst>
        <pc:spChg chg="add del">
          <ac:chgData name="Tej Bahadur Chandra" userId="79b8fba8ad0a4796" providerId="LiveId" clId="{614BBE20-D9FC-4E14-9E6F-E9375E6FD4C8}" dt="2021-10-28T06:18:21.630" v="30949" actId="11529"/>
          <ac:spMkLst>
            <pc:docMk/>
            <pc:sldMk cId="2245056461" sldId="265"/>
            <ac:spMk id="4" creationId="{167DD5E0-B4A4-4787-8101-7F7E1D1362A7}"/>
          </ac:spMkLst>
        </pc:spChg>
        <pc:spChg chg="add del mod">
          <ac:chgData name="Tej Bahadur Chandra" userId="79b8fba8ad0a4796" providerId="LiveId" clId="{614BBE20-D9FC-4E14-9E6F-E9375E6FD4C8}" dt="2021-10-28T06:30:25.438" v="31020" actId="478"/>
          <ac:spMkLst>
            <pc:docMk/>
            <pc:sldMk cId="2245056461" sldId="265"/>
            <ac:spMk id="5" creationId="{70E9FA66-97EC-4887-9136-1F5B924306A4}"/>
          </ac:spMkLst>
        </pc:spChg>
        <pc:spChg chg="mod">
          <ac:chgData name="Tej Bahadur Chandra" userId="79b8fba8ad0a4796" providerId="LiveId" clId="{614BBE20-D9FC-4E14-9E6F-E9375E6FD4C8}" dt="2021-10-28T06:30:43.799" v="31042" actId="6549"/>
          <ac:spMkLst>
            <pc:docMk/>
            <pc:sldMk cId="2245056461" sldId="265"/>
            <ac:spMk id="6" creationId="{F3C1DB12-5BD4-4325-A69B-0A7896DBCAE6}"/>
          </ac:spMkLst>
        </pc:spChg>
        <pc:spChg chg="add mod">
          <ac:chgData name="Tej Bahadur Chandra" userId="79b8fba8ad0a4796" providerId="LiveId" clId="{614BBE20-D9FC-4E14-9E6F-E9375E6FD4C8}" dt="2021-10-28T06:24:45.305" v="30984" actId="164"/>
          <ac:spMkLst>
            <pc:docMk/>
            <pc:sldMk cId="2245056461" sldId="265"/>
            <ac:spMk id="11" creationId="{4BAD29CB-66F1-4FFC-ACA1-E128315F424B}"/>
          </ac:spMkLst>
        </pc:spChg>
        <pc:spChg chg="add del mod">
          <ac:chgData name="Tej Bahadur Chandra" userId="79b8fba8ad0a4796" providerId="LiveId" clId="{614BBE20-D9FC-4E14-9E6F-E9375E6FD4C8}" dt="2021-10-28T06:28:14.212" v="31012" actId="478"/>
          <ac:spMkLst>
            <pc:docMk/>
            <pc:sldMk cId="2245056461" sldId="265"/>
            <ac:spMk id="13" creationId="{22E5E012-E771-4128-A09C-C324823713F4}"/>
          </ac:spMkLst>
        </pc:spChg>
        <pc:spChg chg="mod">
          <ac:chgData name="Tej Bahadur Chandra" userId="79b8fba8ad0a4796" providerId="LiveId" clId="{614BBE20-D9FC-4E14-9E6F-E9375E6FD4C8}" dt="2021-10-23T14:44:21.330" v="6577"/>
          <ac:spMkLst>
            <pc:docMk/>
            <pc:sldMk cId="2245056461" sldId="265"/>
            <ac:spMk id="14" creationId="{EB31978B-26E2-40E9-A5B2-8D294384DB89}"/>
          </ac:spMkLst>
        </pc:spChg>
        <pc:spChg chg="add mod">
          <ac:chgData name="Tej Bahadur Chandra" userId="79b8fba8ad0a4796" providerId="LiveId" clId="{614BBE20-D9FC-4E14-9E6F-E9375E6FD4C8}" dt="2021-10-28T12:17:57.585" v="33938" actId="207"/>
          <ac:spMkLst>
            <pc:docMk/>
            <pc:sldMk cId="2245056461" sldId="265"/>
            <ac:spMk id="16" creationId="{63E60BB7-91B8-4B2C-8782-22B7C64933EF}"/>
          </ac:spMkLst>
        </pc:spChg>
        <pc:spChg chg="mod">
          <ac:chgData name="Tej Bahadur Chandra" userId="79b8fba8ad0a4796" providerId="LiveId" clId="{614BBE20-D9FC-4E14-9E6F-E9375E6FD4C8}" dt="2021-10-22T11:06:52.473" v="594" actId="20577"/>
          <ac:spMkLst>
            <pc:docMk/>
            <pc:sldMk cId="2245056461" sldId="265"/>
            <ac:spMk id="33" creationId="{04D90444-7197-48F4-A9C3-2776AC63E2DD}"/>
          </ac:spMkLst>
        </pc:spChg>
        <pc:grpChg chg="add del mod">
          <ac:chgData name="Tej Bahadur Chandra" userId="79b8fba8ad0a4796" providerId="LiveId" clId="{614BBE20-D9FC-4E14-9E6F-E9375E6FD4C8}" dt="2021-10-28T06:30:24.240" v="31019" actId="478"/>
          <ac:grpSpMkLst>
            <pc:docMk/>
            <pc:sldMk cId="2245056461" sldId="265"/>
            <ac:grpSpMk id="12" creationId="{35B5CB61-1EF1-44DD-8888-170C23C3FF77}"/>
          </ac:grpSpMkLst>
        </pc:grpChg>
        <pc:graphicFrameChg chg="add del mod">
          <ac:chgData name="Tej Bahadur Chandra" userId="79b8fba8ad0a4796" providerId="LiveId" clId="{614BBE20-D9FC-4E14-9E6F-E9375E6FD4C8}" dt="2021-10-28T06:22:51.512" v="30961"/>
          <ac:graphicFrameMkLst>
            <pc:docMk/>
            <pc:sldMk cId="2245056461" sldId="265"/>
            <ac:graphicFrameMk id="9" creationId="{BE1F36EE-6308-4332-AD92-2B1DCABC58BF}"/>
          </ac:graphicFrameMkLst>
        </pc:graphicFrameChg>
        <pc:picChg chg="add del mod">
          <ac:chgData name="Tej Bahadur Chandra" userId="79b8fba8ad0a4796" providerId="LiveId" clId="{614BBE20-D9FC-4E14-9E6F-E9375E6FD4C8}" dt="2021-10-28T06:17:37.936" v="30947" actId="478"/>
          <ac:picMkLst>
            <pc:docMk/>
            <pc:sldMk cId="2245056461" sldId="265"/>
            <ac:picMk id="3" creationId="{66484995-5583-4D11-9D0A-91C1D33DA83E}"/>
          </ac:picMkLst>
        </pc:picChg>
        <pc:picChg chg="add del mod">
          <ac:chgData name="Tej Bahadur Chandra" userId="79b8fba8ad0a4796" providerId="LiveId" clId="{614BBE20-D9FC-4E14-9E6F-E9375E6FD4C8}" dt="2021-10-28T06:21:48.414" v="30959"/>
          <ac:picMkLst>
            <pc:docMk/>
            <pc:sldMk cId="2245056461" sldId="265"/>
            <ac:picMk id="8" creationId="{F8247BD0-C2C9-4214-B29B-BEC48696EAF8}"/>
          </ac:picMkLst>
        </pc:picChg>
        <pc:picChg chg="add mod ord">
          <ac:chgData name="Tej Bahadur Chandra" userId="79b8fba8ad0a4796" providerId="LiveId" clId="{614BBE20-D9FC-4E14-9E6F-E9375E6FD4C8}" dt="2021-10-28T06:24:55.629" v="30985" actId="1036"/>
          <ac:picMkLst>
            <pc:docMk/>
            <pc:sldMk cId="2245056461" sldId="265"/>
            <ac:picMk id="10" creationId="{ED5AD0E9-C355-4707-9210-2F2C479D768E}"/>
          </ac:picMkLst>
        </pc:picChg>
      </pc:sldChg>
      <pc:sldChg chg="addSp delSp modSp">
        <pc:chgData name="Tej Bahadur Chandra" userId="79b8fba8ad0a4796" providerId="LiveId" clId="{614BBE20-D9FC-4E14-9E6F-E9375E6FD4C8}" dt="2021-10-28T06:34:03.671" v="31087"/>
        <pc:sldMkLst>
          <pc:docMk/>
          <pc:sldMk cId="3480467477" sldId="267"/>
        </pc:sldMkLst>
        <pc:spChg chg="add mod">
          <ac:chgData name="Tej Bahadur Chandra" userId="79b8fba8ad0a4796" providerId="LiveId" clId="{614BBE20-D9FC-4E14-9E6F-E9375E6FD4C8}" dt="2021-10-27T11:44:17.697" v="30470" actId="20577"/>
          <ac:spMkLst>
            <pc:docMk/>
            <pc:sldMk cId="3480467477" sldId="267"/>
            <ac:spMk id="5" creationId="{AEF214DC-D7BE-44C5-97BA-274378B0A361}"/>
          </ac:spMkLst>
        </pc:spChg>
        <pc:spChg chg="mod">
          <ac:chgData name="Tej Bahadur Chandra" userId="79b8fba8ad0a4796" providerId="LiveId" clId="{614BBE20-D9FC-4E14-9E6F-E9375E6FD4C8}" dt="2021-10-27T11:30:55.191" v="30093"/>
          <ac:spMkLst>
            <pc:docMk/>
            <pc:sldMk cId="3480467477" sldId="267"/>
            <ac:spMk id="6" creationId="{105CE517-C9B5-410C-8245-90420988A27B}"/>
          </ac:spMkLst>
        </pc:spChg>
        <pc:spChg chg="add del">
          <ac:chgData name="Tej Bahadur Chandra" userId="79b8fba8ad0a4796" providerId="LiveId" clId="{614BBE20-D9FC-4E14-9E6F-E9375E6FD4C8}" dt="2021-10-27T11:35:36.701" v="30167"/>
          <ac:spMkLst>
            <pc:docMk/>
            <pc:sldMk cId="3480467477" sldId="267"/>
            <ac:spMk id="7" creationId="{46D78E20-99B5-4BFF-82E0-0A9E1CFEF614}"/>
          </ac:spMkLst>
        </pc:spChg>
        <pc:spChg chg="add">
          <ac:chgData name="Tej Bahadur Chandra" userId="79b8fba8ad0a4796" providerId="LiveId" clId="{614BBE20-D9FC-4E14-9E6F-E9375E6FD4C8}" dt="2021-10-28T06:34:03.671" v="31087"/>
          <ac:spMkLst>
            <pc:docMk/>
            <pc:sldMk cId="3480467477" sldId="267"/>
            <ac:spMk id="7" creationId="{9176A5FC-C9AF-4CAA-8DC7-A37178DA9DAF}"/>
          </ac:spMkLst>
        </pc:spChg>
        <pc:spChg chg="add del">
          <ac:chgData name="Tej Bahadur Chandra" userId="79b8fba8ad0a4796" providerId="LiveId" clId="{614BBE20-D9FC-4E14-9E6F-E9375E6FD4C8}" dt="2021-10-27T11:35:40.284" v="30169"/>
          <ac:spMkLst>
            <pc:docMk/>
            <pc:sldMk cId="3480467477" sldId="267"/>
            <ac:spMk id="8" creationId="{F0136988-77D5-4F72-91AE-D167975DA9F9}"/>
          </ac:spMkLst>
        </pc:spChg>
        <pc:spChg chg="mod">
          <ac:chgData name="Tej Bahadur Chandra" userId="79b8fba8ad0a4796" providerId="LiveId" clId="{614BBE20-D9FC-4E14-9E6F-E9375E6FD4C8}" dt="2021-10-27T11:30:43.444" v="30092"/>
          <ac:spMkLst>
            <pc:docMk/>
            <pc:sldMk cId="3480467477" sldId="267"/>
            <ac:spMk id="14" creationId="{04DC2529-6AD5-4274-89E5-2306BD63D973}"/>
          </ac:spMkLst>
        </pc:spChg>
        <pc:spChg chg="del mod">
          <ac:chgData name="Tej Bahadur Chandra" userId="79b8fba8ad0a4796" providerId="LiveId" clId="{614BBE20-D9FC-4E14-9E6F-E9375E6FD4C8}" dt="2021-10-28T06:34:03.266" v="31086" actId="478"/>
          <ac:spMkLst>
            <pc:docMk/>
            <pc:sldMk cId="3480467477" sldId="267"/>
            <ac:spMk id="35" creationId="{02DED3B7-A228-493B-A618-429D812D32D1}"/>
          </ac:spMkLst>
        </pc:spChg>
      </pc:sldChg>
      <pc:sldChg chg="addSp modSp">
        <pc:chgData name="Tej Bahadur Chandra" userId="79b8fba8ad0a4796" providerId="LiveId" clId="{614BBE20-D9FC-4E14-9E6F-E9375E6FD4C8}" dt="2021-10-28T06:34:15.268" v="31115" actId="1035"/>
        <pc:sldMkLst>
          <pc:docMk/>
          <pc:sldMk cId="506606645" sldId="268"/>
        </pc:sldMkLst>
        <pc:spChg chg="add mod">
          <ac:chgData name="Tej Bahadur Chandra" userId="79b8fba8ad0a4796" providerId="LiveId" clId="{614BBE20-D9FC-4E14-9E6F-E9375E6FD4C8}" dt="2021-10-28T06:08:09.626" v="30807" actId="207"/>
          <ac:spMkLst>
            <pc:docMk/>
            <pc:sldMk cId="506606645" sldId="268"/>
            <ac:spMk id="2" creationId="{1E065E3D-15A5-489B-989C-D0B303F93BF0}"/>
          </ac:spMkLst>
        </pc:spChg>
        <pc:spChg chg="add mod">
          <ac:chgData name="Tej Bahadur Chandra" userId="79b8fba8ad0a4796" providerId="LiveId" clId="{614BBE20-D9FC-4E14-9E6F-E9375E6FD4C8}" dt="2021-10-28T06:08:35.898" v="30809" actId="207"/>
          <ac:spMkLst>
            <pc:docMk/>
            <pc:sldMk cId="506606645" sldId="268"/>
            <ac:spMk id="4" creationId="{8F5246EE-616A-4BE2-8316-8777B0C27A35}"/>
          </ac:spMkLst>
        </pc:spChg>
        <pc:spChg chg="mod">
          <ac:chgData name="Tej Bahadur Chandra" userId="79b8fba8ad0a4796" providerId="LiveId" clId="{614BBE20-D9FC-4E14-9E6F-E9375E6FD4C8}" dt="2021-10-27T11:45:48.688" v="30485" actId="20577"/>
          <ac:spMkLst>
            <pc:docMk/>
            <pc:sldMk cId="506606645" sldId="268"/>
            <ac:spMk id="6" creationId="{E4E3400D-1F70-496E-9A37-18220451AE6E}"/>
          </ac:spMkLst>
        </pc:spChg>
        <pc:spChg chg="mod">
          <ac:chgData name="Tej Bahadur Chandra" userId="79b8fba8ad0a4796" providerId="LiveId" clId="{614BBE20-D9FC-4E14-9E6F-E9375E6FD4C8}" dt="2021-10-22T11:18:43.887" v="607"/>
          <ac:spMkLst>
            <pc:docMk/>
            <pc:sldMk cId="506606645" sldId="268"/>
            <ac:spMk id="14" creationId="{9F5912A7-1CF9-465C-8182-BE1562546F5B}"/>
          </ac:spMkLst>
        </pc:spChg>
        <pc:spChg chg="mod">
          <ac:chgData name="Tej Bahadur Chandra" userId="79b8fba8ad0a4796" providerId="LiveId" clId="{614BBE20-D9FC-4E14-9E6F-E9375E6FD4C8}" dt="2021-10-28T06:34:15.268" v="31115" actId="1035"/>
          <ac:spMkLst>
            <pc:docMk/>
            <pc:sldMk cId="506606645" sldId="268"/>
            <ac:spMk id="36" creationId="{44757F07-2ECA-4330-84A5-370BC2836E7E}"/>
          </ac:spMkLst>
        </pc:spChg>
        <pc:picChg chg="add mod">
          <ac:chgData name="Tej Bahadur Chandra" userId="79b8fba8ad0a4796" providerId="LiveId" clId="{614BBE20-D9FC-4E14-9E6F-E9375E6FD4C8}" dt="2021-10-28T05:51:55.682" v="30566" actId="1035"/>
          <ac:picMkLst>
            <pc:docMk/>
            <pc:sldMk cId="506606645" sldId="268"/>
            <ac:picMk id="3" creationId="{3C5557BB-8FE9-4AFC-BAB9-731D3DB30E7E}"/>
          </ac:picMkLst>
        </pc:picChg>
      </pc:sldChg>
      <pc:sldChg chg="addSp delSp modSp ord">
        <pc:chgData name="Tej Bahadur Chandra" userId="79b8fba8ad0a4796" providerId="LiveId" clId="{614BBE20-D9FC-4E14-9E6F-E9375E6FD4C8}" dt="2021-10-29T06:54:40.858" v="34504" actId="6549"/>
        <pc:sldMkLst>
          <pc:docMk/>
          <pc:sldMk cId="3876408188" sldId="269"/>
        </pc:sldMkLst>
        <pc:spChg chg="add del mod">
          <ac:chgData name="Tej Bahadur Chandra" userId="79b8fba8ad0a4796" providerId="LiveId" clId="{614BBE20-D9FC-4E14-9E6F-E9375E6FD4C8}" dt="2021-10-29T06:21:55.214" v="34457" actId="478"/>
          <ac:spMkLst>
            <pc:docMk/>
            <pc:sldMk cId="3876408188" sldId="269"/>
            <ac:spMk id="5" creationId="{294486E6-59A5-444E-86DE-1C75686E5585}"/>
          </ac:spMkLst>
        </pc:spChg>
        <pc:spChg chg="mod">
          <ac:chgData name="Tej Bahadur Chandra" userId="79b8fba8ad0a4796" providerId="LiveId" clId="{614BBE20-D9FC-4E14-9E6F-E9375E6FD4C8}" dt="2021-10-29T06:16:54.655" v="34429" actId="14100"/>
          <ac:spMkLst>
            <pc:docMk/>
            <pc:sldMk cId="3876408188" sldId="269"/>
            <ac:spMk id="6" creationId="{3E6AA016-BC67-4F99-B725-27D9F9C05153}"/>
          </ac:spMkLst>
        </pc:spChg>
        <pc:spChg chg="add mod">
          <ac:chgData name="Tej Bahadur Chandra" userId="79b8fba8ad0a4796" providerId="LiveId" clId="{614BBE20-D9FC-4E14-9E6F-E9375E6FD4C8}" dt="2021-10-29T06:54:40.858" v="34504" actId="6549"/>
          <ac:spMkLst>
            <pc:docMk/>
            <pc:sldMk cId="3876408188" sldId="269"/>
            <ac:spMk id="7" creationId="{88BCB9B0-A5B6-416E-835E-F20A34098BD8}"/>
          </ac:spMkLst>
        </pc:spChg>
        <pc:spChg chg="mod">
          <ac:chgData name="Tej Bahadur Chandra" userId="79b8fba8ad0a4796" providerId="LiveId" clId="{614BBE20-D9FC-4E14-9E6F-E9375E6FD4C8}" dt="2021-10-22T11:18:53.487" v="609"/>
          <ac:spMkLst>
            <pc:docMk/>
            <pc:sldMk cId="3876408188" sldId="269"/>
            <ac:spMk id="14" creationId="{5270F438-4290-4085-9C53-F600591EE9F0}"/>
          </ac:spMkLst>
        </pc:spChg>
        <pc:spChg chg="mod">
          <ac:chgData name="Tej Bahadur Chandra" userId="79b8fba8ad0a4796" providerId="LiveId" clId="{614BBE20-D9FC-4E14-9E6F-E9375E6FD4C8}" dt="2021-10-28T06:34:29.191" v="31144" actId="1036"/>
          <ac:spMkLst>
            <pc:docMk/>
            <pc:sldMk cId="3876408188" sldId="269"/>
            <ac:spMk id="37" creationId="{2F400960-EDC6-4E85-941B-9515125F69FB}"/>
          </ac:spMkLst>
        </pc:spChg>
      </pc:sldChg>
      <pc:sldChg chg="modSp">
        <pc:chgData name="Tej Bahadur Chandra" userId="79b8fba8ad0a4796" providerId="LiveId" clId="{614BBE20-D9FC-4E14-9E6F-E9375E6FD4C8}" dt="2021-10-22T10:16:03.169" v="196" actId="20577"/>
        <pc:sldMkLst>
          <pc:docMk/>
          <pc:sldMk cId="1560231504" sldId="270"/>
        </pc:sldMkLst>
        <pc:spChg chg="mod">
          <ac:chgData name="Tej Bahadur Chandra" userId="79b8fba8ad0a4796" providerId="LiveId" clId="{614BBE20-D9FC-4E14-9E6F-E9375E6FD4C8}" dt="2021-10-22T10:08:40.282" v="45" actId="1035"/>
          <ac:spMkLst>
            <pc:docMk/>
            <pc:sldMk cId="1560231504" sldId="270"/>
            <ac:spMk id="9" creationId="{A79D0F6A-6FDC-49C5-9D75-D8FF7DB14817}"/>
          </ac:spMkLst>
        </pc:spChg>
        <pc:spChg chg="mod">
          <ac:chgData name="Tej Bahadur Chandra" userId="79b8fba8ad0a4796" providerId="LiveId" clId="{614BBE20-D9FC-4E14-9E6F-E9375E6FD4C8}" dt="2021-10-22T10:10:04.624" v="82" actId="207"/>
          <ac:spMkLst>
            <pc:docMk/>
            <pc:sldMk cId="1560231504" sldId="270"/>
            <ac:spMk id="12" creationId="{70E24A04-7E34-4344-BE39-F202C023B6CF}"/>
          </ac:spMkLst>
        </pc:spChg>
        <pc:spChg chg="mod">
          <ac:chgData name="Tej Bahadur Chandra" userId="79b8fba8ad0a4796" providerId="LiveId" clId="{614BBE20-D9FC-4E14-9E6F-E9375E6FD4C8}" dt="2021-10-22T10:11:00.133" v="107" actId="20577"/>
          <ac:spMkLst>
            <pc:docMk/>
            <pc:sldMk cId="1560231504" sldId="270"/>
            <ac:spMk id="13" creationId="{F21C01D2-8413-4E17-AFCB-B839AA4070BF}"/>
          </ac:spMkLst>
        </pc:spChg>
        <pc:spChg chg="mod">
          <ac:chgData name="Tej Bahadur Chandra" userId="79b8fba8ad0a4796" providerId="LiveId" clId="{614BBE20-D9FC-4E14-9E6F-E9375E6FD4C8}" dt="2021-10-22T10:16:03.169" v="196" actId="20577"/>
          <ac:spMkLst>
            <pc:docMk/>
            <pc:sldMk cId="1560231504" sldId="270"/>
            <ac:spMk id="14" creationId="{F12252E0-C148-4225-AC89-7228F362602E}"/>
          </ac:spMkLst>
        </pc:spChg>
        <pc:grpChg chg="mod">
          <ac:chgData name="Tej Bahadur Chandra" userId="79b8fba8ad0a4796" providerId="LiveId" clId="{614BBE20-D9FC-4E14-9E6F-E9375E6FD4C8}" dt="2021-10-22T10:10:29.996" v="96" actId="1035"/>
          <ac:grpSpMkLst>
            <pc:docMk/>
            <pc:sldMk cId="1560231504" sldId="270"/>
            <ac:grpSpMk id="18" creationId="{47DB5175-1214-44E1-AE91-14A24814F28B}"/>
          </ac:grpSpMkLst>
        </pc:grpChg>
        <pc:picChg chg="mod">
          <ac:chgData name="Tej Bahadur Chandra" userId="79b8fba8ad0a4796" providerId="LiveId" clId="{614BBE20-D9FC-4E14-9E6F-E9375E6FD4C8}" dt="2021-10-22T10:10:21.930" v="92" actId="1037"/>
          <ac:picMkLst>
            <pc:docMk/>
            <pc:sldMk cId="1560231504" sldId="270"/>
            <ac:picMk id="17" creationId="{8970BEB9-C13F-406B-B207-15FB86A10378}"/>
          </ac:picMkLst>
        </pc:picChg>
      </pc:sldChg>
      <pc:sldChg chg="modSp">
        <pc:chgData name="Tej Bahadur Chandra" userId="79b8fba8ad0a4796" providerId="LiveId" clId="{614BBE20-D9FC-4E14-9E6F-E9375E6FD4C8}" dt="2021-10-28T12:45:12.388" v="34050" actId="255"/>
        <pc:sldMkLst>
          <pc:docMk/>
          <pc:sldMk cId="988275560" sldId="271"/>
        </pc:sldMkLst>
        <pc:spChg chg="mod">
          <ac:chgData name="Tej Bahadur Chandra" userId="79b8fba8ad0a4796" providerId="LiveId" clId="{614BBE20-D9FC-4E14-9E6F-E9375E6FD4C8}" dt="2021-10-23T06:24:23.876" v="2559"/>
          <ac:spMkLst>
            <pc:docMk/>
            <pc:sldMk cId="988275560" sldId="271"/>
            <ac:spMk id="4" creationId="{C717EB88-2085-446E-A23D-A4F4A6BD1DB0}"/>
          </ac:spMkLst>
        </pc:spChg>
        <pc:spChg chg="mod">
          <ac:chgData name="Tej Bahadur Chandra" userId="79b8fba8ad0a4796" providerId="LiveId" clId="{614BBE20-D9FC-4E14-9E6F-E9375E6FD4C8}" dt="2021-10-28T12:45:12.388" v="34050" actId="255"/>
          <ac:spMkLst>
            <pc:docMk/>
            <pc:sldMk cId="988275560" sldId="271"/>
            <ac:spMk id="7" creationId="{9C92B501-6B6B-4870-A46E-D71572DF0845}"/>
          </ac:spMkLst>
        </pc:spChg>
        <pc:spChg chg="mod">
          <ac:chgData name="Tej Bahadur Chandra" userId="79b8fba8ad0a4796" providerId="LiveId" clId="{614BBE20-D9FC-4E14-9E6F-E9375E6FD4C8}" dt="2021-10-23T09:30:19.184" v="3337"/>
          <ac:spMkLst>
            <pc:docMk/>
            <pc:sldMk cId="988275560" sldId="271"/>
            <ac:spMk id="9" creationId="{85138F27-4FE3-4E9F-9051-36E1D44155BD}"/>
          </ac:spMkLst>
        </pc:spChg>
        <pc:spChg chg="mod">
          <ac:chgData name="Tej Bahadur Chandra" userId="79b8fba8ad0a4796" providerId="LiveId" clId="{614BBE20-D9FC-4E14-9E6F-E9375E6FD4C8}" dt="2021-10-22T10:55:19.542" v="493"/>
          <ac:spMkLst>
            <pc:docMk/>
            <pc:sldMk cId="988275560" sldId="271"/>
            <ac:spMk id="15" creationId="{72EE02C0-6557-4807-A64D-ACBEB594319F}"/>
          </ac:spMkLst>
        </pc:spChg>
        <pc:graphicFrameChg chg="mod">
          <ac:chgData name="Tej Bahadur Chandra" userId="79b8fba8ad0a4796" providerId="LiveId" clId="{614BBE20-D9FC-4E14-9E6F-E9375E6FD4C8}" dt="2021-10-23T09:30:29.312" v="3345" actId="1036"/>
          <ac:graphicFrameMkLst>
            <pc:docMk/>
            <pc:sldMk cId="988275560" sldId="271"/>
            <ac:graphicFrameMk id="8" creationId="{2434690F-9306-4FBF-A9A1-3F01C6716BAE}"/>
          </ac:graphicFrameMkLst>
        </pc:graphicFrameChg>
      </pc:sldChg>
      <pc:sldChg chg="modSp">
        <pc:chgData name="Tej Bahadur Chandra" userId="79b8fba8ad0a4796" providerId="LiveId" clId="{614BBE20-D9FC-4E14-9E6F-E9375E6FD4C8}" dt="2021-10-23T06:24:12.701" v="2557" actId="115"/>
        <pc:sldMkLst>
          <pc:docMk/>
          <pc:sldMk cId="425722310" sldId="273"/>
        </pc:sldMkLst>
        <pc:spChg chg="mod">
          <ac:chgData name="Tej Bahadur Chandra" userId="79b8fba8ad0a4796" providerId="LiveId" clId="{614BBE20-D9FC-4E14-9E6F-E9375E6FD4C8}" dt="2021-10-23T06:24:12.701" v="2557" actId="115"/>
          <ac:spMkLst>
            <pc:docMk/>
            <pc:sldMk cId="425722310" sldId="273"/>
            <ac:spMk id="8" creationId="{EE1FC509-3E27-446A-BA81-1D292D0B5C87}"/>
          </ac:spMkLst>
        </pc:spChg>
        <pc:spChg chg="mod">
          <ac:chgData name="Tej Bahadur Chandra" userId="79b8fba8ad0a4796" providerId="LiveId" clId="{614BBE20-D9FC-4E14-9E6F-E9375E6FD4C8}" dt="2021-10-22T10:54:14.301" v="487"/>
          <ac:spMkLst>
            <pc:docMk/>
            <pc:sldMk cId="425722310" sldId="273"/>
            <ac:spMk id="15" creationId="{72EE02C0-6557-4807-A64D-ACBEB594319F}"/>
          </ac:spMkLst>
        </pc:spChg>
      </pc:sldChg>
      <pc:sldChg chg="addSp modSp">
        <pc:chgData name="Tej Bahadur Chandra" userId="79b8fba8ad0a4796" providerId="LiveId" clId="{614BBE20-D9FC-4E14-9E6F-E9375E6FD4C8}" dt="2021-10-29T07:18:59.479" v="34807" actId="14861"/>
        <pc:sldMkLst>
          <pc:docMk/>
          <pc:sldMk cId="3983718629" sldId="275"/>
        </pc:sldMkLst>
        <pc:spChg chg="add mod">
          <ac:chgData name="Tej Bahadur Chandra" userId="79b8fba8ad0a4796" providerId="LiveId" clId="{614BBE20-D9FC-4E14-9E6F-E9375E6FD4C8}" dt="2021-10-29T07:18:31.028" v="34806" actId="2710"/>
          <ac:spMkLst>
            <pc:docMk/>
            <pc:sldMk cId="3983718629" sldId="275"/>
            <ac:spMk id="2" creationId="{2A67E37B-4068-400D-AB31-A4A7F778907E}"/>
          </ac:spMkLst>
        </pc:spChg>
        <pc:spChg chg="mod">
          <ac:chgData name="Tej Bahadur Chandra" userId="79b8fba8ad0a4796" providerId="LiveId" clId="{614BBE20-D9FC-4E14-9E6F-E9375E6FD4C8}" dt="2021-10-29T07:07:15.357" v="34576" actId="20577"/>
          <ac:spMkLst>
            <pc:docMk/>
            <pc:sldMk cId="3983718629" sldId="275"/>
            <ac:spMk id="6" creationId="{3E6AA016-BC67-4F99-B725-27D9F9C05153}"/>
          </ac:spMkLst>
        </pc:spChg>
        <pc:spChg chg="mod">
          <ac:chgData name="Tej Bahadur Chandra" userId="79b8fba8ad0a4796" providerId="LiveId" clId="{614BBE20-D9FC-4E14-9E6F-E9375E6FD4C8}" dt="2021-10-22T11:19:03.846" v="611"/>
          <ac:spMkLst>
            <pc:docMk/>
            <pc:sldMk cId="3983718629" sldId="275"/>
            <ac:spMk id="14" creationId="{5270F438-4290-4085-9C53-F600591EE9F0}"/>
          </ac:spMkLst>
        </pc:spChg>
        <pc:spChg chg="mod">
          <ac:chgData name="Tej Bahadur Chandra" userId="79b8fba8ad0a4796" providerId="LiveId" clId="{614BBE20-D9FC-4E14-9E6F-E9375E6FD4C8}" dt="2021-10-28T06:34:37.351" v="31164" actId="1035"/>
          <ac:spMkLst>
            <pc:docMk/>
            <pc:sldMk cId="3983718629" sldId="275"/>
            <ac:spMk id="37" creationId="{2F400960-EDC6-4E85-941B-9515125F69FB}"/>
          </ac:spMkLst>
        </pc:spChg>
        <pc:picChg chg="add mod">
          <ac:chgData name="Tej Bahadur Chandra" userId="79b8fba8ad0a4796" providerId="LiveId" clId="{614BBE20-D9FC-4E14-9E6F-E9375E6FD4C8}" dt="2021-10-29T07:18:59.479" v="34807" actId="14861"/>
          <ac:picMkLst>
            <pc:docMk/>
            <pc:sldMk cId="3983718629" sldId="275"/>
            <ac:picMk id="7" creationId="{15C07DE4-4CDD-485F-ACC9-FDD809F03B5D}"/>
          </ac:picMkLst>
        </pc:picChg>
      </pc:sldChg>
      <pc:sldChg chg="delSp modSp">
        <pc:chgData name="Tej Bahadur Chandra" userId="79b8fba8ad0a4796" providerId="LiveId" clId="{614BBE20-D9FC-4E14-9E6F-E9375E6FD4C8}" dt="2021-10-29T06:10:51.640" v="34412" actId="20577"/>
        <pc:sldMkLst>
          <pc:docMk/>
          <pc:sldMk cId="3587219018" sldId="276"/>
        </pc:sldMkLst>
        <pc:spChg chg="mod">
          <ac:chgData name="Tej Bahadur Chandra" userId="79b8fba8ad0a4796" providerId="LiveId" clId="{614BBE20-D9FC-4E14-9E6F-E9375E6FD4C8}" dt="2021-10-29T06:00:14.012" v="34309" actId="20577"/>
          <ac:spMkLst>
            <pc:docMk/>
            <pc:sldMk cId="3587219018" sldId="276"/>
            <ac:spMk id="4" creationId="{82881FD4-24E5-49A3-A578-1B6BBCE3FF1B}"/>
          </ac:spMkLst>
        </pc:spChg>
        <pc:spChg chg="mod">
          <ac:chgData name="Tej Bahadur Chandra" userId="79b8fba8ad0a4796" providerId="LiveId" clId="{614BBE20-D9FC-4E14-9E6F-E9375E6FD4C8}" dt="2021-10-29T06:00:29.944" v="34312" actId="20577"/>
          <ac:spMkLst>
            <pc:docMk/>
            <pc:sldMk cId="3587219018" sldId="276"/>
            <ac:spMk id="5" creationId="{4764C1FB-42FA-4144-A692-B4C744F89681}"/>
          </ac:spMkLst>
        </pc:spChg>
        <pc:spChg chg="mod">
          <ac:chgData name="Tej Bahadur Chandra" userId="79b8fba8ad0a4796" providerId="LiveId" clId="{614BBE20-D9FC-4E14-9E6F-E9375E6FD4C8}" dt="2021-10-29T06:06:11.452" v="34318" actId="20577"/>
          <ac:spMkLst>
            <pc:docMk/>
            <pc:sldMk cId="3587219018" sldId="276"/>
            <ac:spMk id="6" creationId="{62216AAA-E3F8-47AB-8ED7-B7CFC15418E2}"/>
          </ac:spMkLst>
        </pc:spChg>
        <pc:spChg chg="mod">
          <ac:chgData name="Tej Bahadur Chandra" userId="79b8fba8ad0a4796" providerId="LiveId" clId="{614BBE20-D9FC-4E14-9E6F-E9375E6FD4C8}" dt="2021-10-29T06:07:39.284" v="34323" actId="20577"/>
          <ac:spMkLst>
            <pc:docMk/>
            <pc:sldMk cId="3587219018" sldId="276"/>
            <ac:spMk id="7" creationId="{14A4C9F3-4E37-42E2-A38D-76015AE187FC}"/>
          </ac:spMkLst>
        </pc:spChg>
        <pc:spChg chg="mod">
          <ac:chgData name="Tej Bahadur Chandra" userId="79b8fba8ad0a4796" providerId="LiveId" clId="{614BBE20-D9FC-4E14-9E6F-E9375E6FD4C8}" dt="2021-10-29T06:08:09.262" v="34333" actId="20577"/>
          <ac:spMkLst>
            <pc:docMk/>
            <pc:sldMk cId="3587219018" sldId="276"/>
            <ac:spMk id="8" creationId="{A84AB047-A6AE-425F-9D92-B7A19904429E}"/>
          </ac:spMkLst>
        </pc:spChg>
        <pc:spChg chg="mod">
          <ac:chgData name="Tej Bahadur Chandra" userId="79b8fba8ad0a4796" providerId="LiveId" clId="{614BBE20-D9FC-4E14-9E6F-E9375E6FD4C8}" dt="2021-10-29T06:08:51.534" v="34345" actId="20577"/>
          <ac:spMkLst>
            <pc:docMk/>
            <pc:sldMk cId="3587219018" sldId="276"/>
            <ac:spMk id="9" creationId="{23488DDF-817A-4DC1-9543-05429F1F479D}"/>
          </ac:spMkLst>
        </pc:spChg>
        <pc:spChg chg="mod">
          <ac:chgData name="Tej Bahadur Chandra" userId="79b8fba8ad0a4796" providerId="LiveId" clId="{614BBE20-D9FC-4E14-9E6F-E9375E6FD4C8}" dt="2021-10-29T06:09:13.343" v="34358" actId="20577"/>
          <ac:spMkLst>
            <pc:docMk/>
            <pc:sldMk cId="3587219018" sldId="276"/>
            <ac:spMk id="10" creationId="{8BC1BA12-DA92-48A8-8330-6172A0608A8B}"/>
          </ac:spMkLst>
        </pc:spChg>
        <pc:spChg chg="mod">
          <ac:chgData name="Tej Bahadur Chandra" userId="79b8fba8ad0a4796" providerId="LiveId" clId="{614BBE20-D9FC-4E14-9E6F-E9375E6FD4C8}" dt="2021-10-29T06:09:33.628" v="34370" actId="20577"/>
          <ac:spMkLst>
            <pc:docMk/>
            <pc:sldMk cId="3587219018" sldId="276"/>
            <ac:spMk id="11" creationId="{E5F44765-D48D-4E9E-BAAB-E29E27ABFBA1}"/>
          </ac:spMkLst>
        </pc:spChg>
        <pc:spChg chg="mod">
          <ac:chgData name="Tej Bahadur Chandra" userId="79b8fba8ad0a4796" providerId="LiveId" clId="{614BBE20-D9FC-4E14-9E6F-E9375E6FD4C8}" dt="2021-10-29T06:10:29.195" v="34407"/>
          <ac:spMkLst>
            <pc:docMk/>
            <pc:sldMk cId="3587219018" sldId="276"/>
            <ac:spMk id="12" creationId="{41626673-FAB4-4648-90E5-188796EF2FB8}"/>
          </ac:spMkLst>
        </pc:spChg>
        <pc:spChg chg="mod">
          <ac:chgData name="Tej Bahadur Chandra" userId="79b8fba8ad0a4796" providerId="LiveId" clId="{614BBE20-D9FC-4E14-9E6F-E9375E6FD4C8}" dt="2021-10-29T06:10:19.594" v="34405" actId="20577"/>
          <ac:spMkLst>
            <pc:docMk/>
            <pc:sldMk cId="3587219018" sldId="276"/>
            <ac:spMk id="13" creationId="{2DADBDF4-4317-4A87-BBC9-62F72686566F}"/>
          </ac:spMkLst>
        </pc:spChg>
        <pc:spChg chg="mod">
          <ac:chgData name="Tej Bahadur Chandra" userId="79b8fba8ad0a4796" providerId="LiveId" clId="{614BBE20-D9FC-4E14-9E6F-E9375E6FD4C8}" dt="2021-10-29T06:10:51.640" v="34412" actId="20577"/>
          <ac:spMkLst>
            <pc:docMk/>
            <pc:sldMk cId="3587219018" sldId="276"/>
            <ac:spMk id="14" creationId="{B003F95D-1086-483C-960B-E8B448DA78F1}"/>
          </ac:spMkLst>
        </pc:spChg>
        <pc:spChg chg="del mod">
          <ac:chgData name="Tej Bahadur Chandra" userId="79b8fba8ad0a4796" providerId="LiveId" clId="{614BBE20-D9FC-4E14-9E6F-E9375E6FD4C8}" dt="2021-10-29T05:58:27.757" v="34291" actId="478"/>
          <ac:spMkLst>
            <pc:docMk/>
            <pc:sldMk cId="3587219018" sldId="276"/>
            <ac:spMk id="15" creationId="{DA0B418A-CCD6-4EB5-9EA8-1502DD23A9FB}"/>
          </ac:spMkLst>
        </pc:spChg>
        <pc:spChg chg="mod">
          <ac:chgData name="Tej Bahadur Chandra" userId="79b8fba8ad0a4796" providerId="LiveId" clId="{614BBE20-D9FC-4E14-9E6F-E9375E6FD4C8}" dt="2021-10-22T10:54:31.390" v="490"/>
          <ac:spMkLst>
            <pc:docMk/>
            <pc:sldMk cId="3587219018" sldId="276"/>
            <ac:spMk id="18" creationId="{74E04EC9-EE83-42B3-A36E-B58F85ACAA75}"/>
          </ac:spMkLst>
        </pc:spChg>
      </pc:sldChg>
      <pc:sldChg chg="addSp delSp modSp add">
        <pc:chgData name="Tej Bahadur Chandra" userId="79b8fba8ad0a4796" providerId="LiveId" clId="{614BBE20-D9FC-4E14-9E6F-E9375E6FD4C8}" dt="2021-10-28T11:23:23.117" v="33409" actId="1036"/>
        <pc:sldMkLst>
          <pc:docMk/>
          <pc:sldMk cId="2053216764" sldId="278"/>
        </pc:sldMkLst>
        <pc:spChg chg="add del mod">
          <ac:chgData name="Tej Bahadur Chandra" userId="79b8fba8ad0a4796" providerId="LiveId" clId="{614BBE20-D9FC-4E14-9E6F-E9375E6FD4C8}" dt="2021-10-24T06:18:41.293" v="7120" actId="478"/>
          <ac:spMkLst>
            <pc:docMk/>
            <pc:sldMk cId="2053216764" sldId="278"/>
            <ac:spMk id="5" creationId="{3B83D9E5-1B1B-4A39-8941-905697F12503}"/>
          </ac:spMkLst>
        </pc:spChg>
        <pc:spChg chg="mod">
          <ac:chgData name="Tej Bahadur Chandra" userId="79b8fba8ad0a4796" providerId="LiveId" clId="{614BBE20-D9FC-4E14-9E6F-E9375E6FD4C8}" dt="2021-10-24T08:01:27.210" v="8456" actId="20577"/>
          <ac:spMkLst>
            <pc:docMk/>
            <pc:sldMk cId="2053216764" sldId="278"/>
            <ac:spMk id="6" creationId="{5E94FEF6-3A53-48A6-AADF-BE623D2E4A97}"/>
          </ac:spMkLst>
        </pc:spChg>
        <pc:spChg chg="add del mod">
          <ac:chgData name="Tej Bahadur Chandra" userId="79b8fba8ad0a4796" providerId="LiveId" clId="{614BBE20-D9FC-4E14-9E6F-E9375E6FD4C8}" dt="2021-10-24T06:16:21.082" v="7115" actId="478"/>
          <ac:spMkLst>
            <pc:docMk/>
            <pc:sldMk cId="2053216764" sldId="278"/>
            <ac:spMk id="8" creationId="{99656C75-1BBC-4398-B220-39AE7CAE5730}"/>
          </ac:spMkLst>
        </pc:spChg>
        <pc:spChg chg="add mod">
          <ac:chgData name="Tej Bahadur Chandra" userId="79b8fba8ad0a4796" providerId="LiveId" clId="{614BBE20-D9FC-4E14-9E6F-E9375E6FD4C8}" dt="2021-10-28T11:23:23.117" v="33409" actId="1036"/>
          <ac:spMkLst>
            <pc:docMk/>
            <pc:sldMk cId="2053216764" sldId="278"/>
            <ac:spMk id="10" creationId="{0CDF81D0-9DAD-4690-90A0-2058C010B2A7}"/>
          </ac:spMkLst>
        </pc:spChg>
        <pc:spChg chg="mod">
          <ac:chgData name="Tej Bahadur Chandra" userId="79b8fba8ad0a4796" providerId="LiveId" clId="{614BBE20-D9FC-4E14-9E6F-E9375E6FD4C8}" dt="2021-10-23T14:32:50.654" v="6377" actId="20577"/>
          <ac:spMkLst>
            <pc:docMk/>
            <pc:sldMk cId="2053216764" sldId="278"/>
            <ac:spMk id="14" creationId="{DE4B82E7-3EEB-47D3-8DE3-F92BC992A70B}"/>
          </ac:spMkLst>
        </pc:spChg>
        <pc:grpChg chg="add mod">
          <ac:chgData name="Tej Bahadur Chandra" userId="79b8fba8ad0a4796" providerId="LiveId" clId="{614BBE20-D9FC-4E14-9E6F-E9375E6FD4C8}" dt="2021-10-26T04:55:50.943" v="19518" actId="1036"/>
          <ac:grpSpMkLst>
            <pc:docMk/>
            <pc:sldMk cId="2053216764" sldId="278"/>
            <ac:grpSpMk id="11" creationId="{1CB5A9D9-CED6-4B61-A2D7-AAC12C1E727C}"/>
          </ac:grpSpMkLst>
        </pc:grpChg>
        <pc:grpChg chg="add mod">
          <ac:chgData name="Tej Bahadur Chandra" userId="79b8fba8ad0a4796" providerId="LiveId" clId="{614BBE20-D9FC-4E14-9E6F-E9375E6FD4C8}" dt="2021-10-26T04:55:54.927" v="19528" actId="1035"/>
          <ac:grpSpMkLst>
            <pc:docMk/>
            <pc:sldMk cId="2053216764" sldId="278"/>
            <ac:grpSpMk id="15" creationId="{AA37ADB2-B6EC-42D7-B671-0A7ED902EA74}"/>
          </ac:grpSpMkLst>
        </pc:grpChg>
        <pc:grpChg chg="add mod">
          <ac:chgData name="Tej Bahadur Chandra" userId="79b8fba8ad0a4796" providerId="LiveId" clId="{614BBE20-D9FC-4E14-9E6F-E9375E6FD4C8}" dt="2021-10-26T04:55:58.529" v="19539" actId="1036"/>
          <ac:grpSpMkLst>
            <pc:docMk/>
            <pc:sldMk cId="2053216764" sldId="278"/>
            <ac:grpSpMk id="18" creationId="{412ADBF3-B0DE-43B0-80F5-23A9AF6C1B4A}"/>
          </ac:grpSpMkLst>
        </pc:grpChg>
        <pc:grpChg chg="add mod">
          <ac:chgData name="Tej Bahadur Chandra" userId="79b8fba8ad0a4796" providerId="LiveId" clId="{614BBE20-D9FC-4E14-9E6F-E9375E6FD4C8}" dt="2021-10-26T04:56:02.954" v="19550" actId="1035"/>
          <ac:grpSpMkLst>
            <pc:docMk/>
            <pc:sldMk cId="2053216764" sldId="278"/>
            <ac:grpSpMk id="21" creationId="{3A085E7F-F9F1-4FDE-A2F1-4C06032B0772}"/>
          </ac:grpSpMkLst>
        </pc:grpChg>
        <pc:graphicFrameChg chg="add del">
          <ac:chgData name="Tej Bahadur Chandra" userId="79b8fba8ad0a4796" providerId="LiveId" clId="{614BBE20-D9FC-4E14-9E6F-E9375E6FD4C8}" dt="2021-10-24T05:54:54.042" v="6934"/>
          <ac:graphicFrameMkLst>
            <pc:docMk/>
            <pc:sldMk cId="2053216764" sldId="278"/>
            <ac:graphicFrameMk id="2" creationId="{6B982A2E-2CEE-493B-AA4F-D4A5A629CF77}"/>
          </ac:graphicFrameMkLst>
        </pc:graphicFrameChg>
        <pc:graphicFrameChg chg="add del mod modGraphic">
          <ac:chgData name="Tej Bahadur Chandra" userId="79b8fba8ad0a4796" providerId="LiveId" clId="{614BBE20-D9FC-4E14-9E6F-E9375E6FD4C8}" dt="2021-10-24T06:16:19.657" v="7114" actId="478"/>
          <ac:graphicFrameMkLst>
            <pc:docMk/>
            <pc:sldMk cId="2053216764" sldId="278"/>
            <ac:graphicFrameMk id="3" creationId="{6FD3D6EE-7E35-4C1D-BF0B-F2BFA8AC9E09}"/>
          </ac:graphicFrameMkLst>
        </pc:graphicFrameChg>
        <pc:graphicFrameChg chg="add mod modGraphic">
          <ac:chgData name="Tej Bahadur Chandra" userId="79b8fba8ad0a4796" providerId="LiveId" clId="{614BBE20-D9FC-4E14-9E6F-E9375E6FD4C8}" dt="2021-10-28T11:23:23.117" v="33409" actId="1036"/>
          <ac:graphicFrameMkLst>
            <pc:docMk/>
            <pc:sldMk cId="2053216764" sldId="278"/>
            <ac:graphicFrameMk id="4" creationId="{9B3BCA5B-A46E-4045-8F90-3F5C245360E5}"/>
          </ac:graphicFrameMkLst>
        </pc:graphicFrameChg>
      </pc:sldChg>
      <pc:sldChg chg="addSp delSp modSp add">
        <pc:chgData name="Tej Bahadur Chandra" userId="79b8fba8ad0a4796" providerId="LiveId" clId="{614BBE20-D9FC-4E14-9E6F-E9375E6FD4C8}" dt="2021-10-24T13:31:17.094" v="11624" actId="403"/>
        <pc:sldMkLst>
          <pc:docMk/>
          <pc:sldMk cId="1536875079" sldId="279"/>
        </pc:sldMkLst>
        <pc:spChg chg="mod">
          <ac:chgData name="Tej Bahadur Chandra" userId="79b8fba8ad0a4796" providerId="LiveId" clId="{614BBE20-D9FC-4E14-9E6F-E9375E6FD4C8}" dt="2021-10-23T08:16:14.626" v="2639" actId="1038"/>
          <ac:spMkLst>
            <pc:docMk/>
            <pc:sldMk cId="1536875079" sldId="279"/>
            <ac:spMk id="2" creationId="{C7192F21-9BAD-46C7-B97C-33719A7BD963}"/>
          </ac:spMkLst>
        </pc:spChg>
        <pc:spChg chg="mod">
          <ac:chgData name="Tej Bahadur Chandra" userId="79b8fba8ad0a4796" providerId="LiveId" clId="{614BBE20-D9FC-4E14-9E6F-E9375E6FD4C8}" dt="2021-10-23T08:16:21.923" v="2641" actId="1035"/>
          <ac:spMkLst>
            <pc:docMk/>
            <pc:sldMk cId="1536875079" sldId="279"/>
            <ac:spMk id="3" creationId="{62854179-0776-4EBF-842F-B293FD5FE7FC}"/>
          </ac:spMkLst>
        </pc:spChg>
        <pc:spChg chg="mod">
          <ac:chgData name="Tej Bahadur Chandra" userId="79b8fba8ad0a4796" providerId="LiveId" clId="{614BBE20-D9FC-4E14-9E6F-E9375E6FD4C8}" dt="2021-10-23T10:28:16.284" v="3866" actId="20577"/>
          <ac:spMkLst>
            <pc:docMk/>
            <pc:sldMk cId="1536875079" sldId="279"/>
            <ac:spMk id="6" creationId="{9F219E0A-DC0F-42C3-8CE5-410A03EFC1DB}"/>
          </ac:spMkLst>
        </pc:spChg>
        <pc:spChg chg="del mod topLvl">
          <ac:chgData name="Tej Bahadur Chandra" userId="79b8fba8ad0a4796" providerId="LiveId" clId="{614BBE20-D9FC-4E14-9E6F-E9375E6FD4C8}" dt="2021-10-23T08:20:10.905" v="2747" actId="478"/>
          <ac:spMkLst>
            <pc:docMk/>
            <pc:sldMk cId="1536875079" sldId="279"/>
            <ac:spMk id="10" creationId="{801384BF-BFC8-48D5-9C79-4B926D94B196}"/>
          </ac:spMkLst>
        </pc:spChg>
        <pc:spChg chg="mod">
          <ac:chgData name="Tej Bahadur Chandra" userId="79b8fba8ad0a4796" providerId="LiveId" clId="{614BBE20-D9FC-4E14-9E6F-E9375E6FD4C8}" dt="2021-10-23T08:17:44.555" v="2691" actId="1035"/>
          <ac:spMkLst>
            <pc:docMk/>
            <pc:sldMk cId="1536875079" sldId="279"/>
            <ac:spMk id="17" creationId="{C53014F5-D7BD-431A-B574-845A8DC2FF0F}"/>
          </ac:spMkLst>
        </pc:spChg>
        <pc:spChg chg="mod">
          <ac:chgData name="Tej Bahadur Chandra" userId="79b8fba8ad0a4796" providerId="LiveId" clId="{614BBE20-D9FC-4E14-9E6F-E9375E6FD4C8}" dt="2021-10-23T08:19:54.614" v="2745" actId="20577"/>
          <ac:spMkLst>
            <pc:docMk/>
            <pc:sldMk cId="1536875079" sldId="279"/>
            <ac:spMk id="24" creationId="{AD458806-9177-4371-9A13-08F636FB5704}"/>
          </ac:spMkLst>
        </pc:spChg>
        <pc:spChg chg="mod">
          <ac:chgData name="Tej Bahadur Chandra" userId="79b8fba8ad0a4796" providerId="LiveId" clId="{614BBE20-D9FC-4E14-9E6F-E9375E6FD4C8}" dt="2021-10-23T08:20:26.370" v="2752" actId="20577"/>
          <ac:spMkLst>
            <pc:docMk/>
            <pc:sldMk cId="1536875079" sldId="279"/>
            <ac:spMk id="28" creationId="{D7E56FE6-60C6-4C87-9EAF-2F0081010960}"/>
          </ac:spMkLst>
        </pc:spChg>
        <pc:spChg chg="mod">
          <ac:chgData name="Tej Bahadur Chandra" userId="79b8fba8ad0a4796" providerId="LiveId" clId="{614BBE20-D9FC-4E14-9E6F-E9375E6FD4C8}" dt="2021-10-24T13:31:17.094" v="11624" actId="403"/>
          <ac:spMkLst>
            <pc:docMk/>
            <pc:sldMk cId="1536875079" sldId="279"/>
            <ac:spMk id="35" creationId="{CFAAF408-42B3-4F62-B41B-37628E0A7E6F}"/>
          </ac:spMkLst>
        </pc:spChg>
        <pc:spChg chg="mod">
          <ac:chgData name="Tej Bahadur Chandra" userId="79b8fba8ad0a4796" providerId="LiveId" clId="{614BBE20-D9FC-4E14-9E6F-E9375E6FD4C8}" dt="2021-10-23T08:26:33.246" v="2810" actId="14100"/>
          <ac:spMkLst>
            <pc:docMk/>
            <pc:sldMk cId="1536875079" sldId="279"/>
            <ac:spMk id="40" creationId="{C379B51C-234C-441C-867C-D51CD4CCC49E}"/>
          </ac:spMkLst>
        </pc:spChg>
        <pc:spChg chg="mod">
          <ac:chgData name="Tej Bahadur Chandra" userId="79b8fba8ad0a4796" providerId="LiveId" clId="{614BBE20-D9FC-4E14-9E6F-E9375E6FD4C8}" dt="2021-10-24T13:31:13.485" v="11623" actId="403"/>
          <ac:spMkLst>
            <pc:docMk/>
            <pc:sldMk cId="1536875079" sldId="279"/>
            <ac:spMk id="86" creationId="{78F1FA62-A180-42A5-851F-B8B9A0346D35}"/>
          </ac:spMkLst>
        </pc:spChg>
        <pc:grpChg chg="del mod topLvl">
          <ac:chgData name="Tej Bahadur Chandra" userId="79b8fba8ad0a4796" providerId="LiveId" clId="{614BBE20-D9FC-4E14-9E6F-E9375E6FD4C8}" dt="2021-10-23T08:20:09.527" v="2746" actId="478"/>
          <ac:grpSpMkLst>
            <pc:docMk/>
            <pc:sldMk cId="1536875079" sldId="279"/>
            <ac:grpSpMk id="5" creationId="{1B1B6EBA-B53E-4099-BCCC-48B2EA93893D}"/>
          </ac:grpSpMkLst>
        </pc:grpChg>
        <pc:grpChg chg="mod topLvl">
          <ac:chgData name="Tej Bahadur Chandra" userId="79b8fba8ad0a4796" providerId="LiveId" clId="{614BBE20-D9FC-4E14-9E6F-E9375E6FD4C8}" dt="2021-10-23T08:29:35.402" v="2823" actId="164"/>
          <ac:grpSpMkLst>
            <pc:docMk/>
            <pc:sldMk cId="1536875079" sldId="279"/>
            <ac:grpSpMk id="8" creationId="{8FAAEA98-0466-4C40-BBE2-375419957C75}"/>
          </ac:grpSpMkLst>
        </pc:grpChg>
        <pc:grpChg chg="mod topLvl">
          <ac:chgData name="Tej Bahadur Chandra" userId="79b8fba8ad0a4796" providerId="LiveId" clId="{614BBE20-D9FC-4E14-9E6F-E9375E6FD4C8}" dt="2021-10-23T08:29:35.402" v="2823" actId="164"/>
          <ac:grpSpMkLst>
            <pc:docMk/>
            <pc:sldMk cId="1536875079" sldId="279"/>
            <ac:grpSpMk id="9" creationId="{E32F5A75-98A8-4F34-99F6-DF269B194FE7}"/>
          </ac:grpSpMkLst>
        </pc:grpChg>
        <pc:grpChg chg="del mod">
          <ac:chgData name="Tej Bahadur Chandra" userId="79b8fba8ad0a4796" providerId="LiveId" clId="{614BBE20-D9FC-4E14-9E6F-E9375E6FD4C8}" dt="2021-10-23T08:15:42.443" v="2615" actId="165"/>
          <ac:grpSpMkLst>
            <pc:docMk/>
            <pc:sldMk cId="1536875079" sldId="279"/>
            <ac:grpSpMk id="15" creationId="{CAE6F019-A1A2-42D0-A45E-1EA8D342982D}"/>
          </ac:grpSpMkLst>
        </pc:grpChg>
        <pc:grpChg chg="add mod">
          <ac:chgData name="Tej Bahadur Chandra" userId="79b8fba8ad0a4796" providerId="LiveId" clId="{614BBE20-D9FC-4E14-9E6F-E9375E6FD4C8}" dt="2021-10-23T08:29:41.387" v="2851" actId="1035"/>
          <ac:grpSpMkLst>
            <pc:docMk/>
            <pc:sldMk cId="1536875079" sldId="279"/>
            <ac:grpSpMk id="20" creationId="{DED66343-D93F-4DDD-B896-993DACEDC98E}"/>
          </ac:grpSpMkLst>
        </pc:grpChg>
        <pc:grpChg chg="mod topLvl">
          <ac:chgData name="Tej Bahadur Chandra" userId="79b8fba8ad0a4796" providerId="LiveId" clId="{614BBE20-D9FC-4E14-9E6F-E9375E6FD4C8}" dt="2021-10-23T08:29:35.402" v="2823" actId="164"/>
          <ac:grpSpMkLst>
            <pc:docMk/>
            <pc:sldMk cId="1536875079" sldId="279"/>
            <ac:grpSpMk id="22" creationId="{141B6246-109F-49D2-BD5F-BAA8BB7A4B49}"/>
          </ac:grpSpMkLst>
        </pc:grpChg>
        <pc:grpChg chg="mod topLvl">
          <ac:chgData name="Tej Bahadur Chandra" userId="79b8fba8ad0a4796" providerId="LiveId" clId="{614BBE20-D9FC-4E14-9E6F-E9375E6FD4C8}" dt="2021-10-23T08:29:35.402" v="2823" actId="164"/>
          <ac:grpSpMkLst>
            <pc:docMk/>
            <pc:sldMk cId="1536875079" sldId="279"/>
            <ac:grpSpMk id="25" creationId="{2449680F-29F7-416E-AC45-F5C79E6A94B2}"/>
          </ac:grpSpMkLst>
        </pc:grpChg>
        <pc:grpChg chg="add mod">
          <ac:chgData name="Tej Bahadur Chandra" userId="79b8fba8ad0a4796" providerId="LiveId" clId="{614BBE20-D9FC-4E14-9E6F-E9375E6FD4C8}" dt="2021-10-23T08:29:35.402" v="2823" actId="164"/>
          <ac:grpSpMkLst>
            <pc:docMk/>
            <pc:sldMk cId="1536875079" sldId="279"/>
            <ac:grpSpMk id="38" creationId="{F4FA2307-A6D0-4F08-9D6D-9EEAD58188BE}"/>
          </ac:grpSpMkLst>
        </pc:grpChg>
        <pc:grpChg chg="del mod topLvl">
          <ac:chgData name="Tej Bahadur Chandra" userId="79b8fba8ad0a4796" providerId="LiveId" clId="{614BBE20-D9FC-4E14-9E6F-E9375E6FD4C8}" dt="2021-10-23T08:17:37.469" v="2674" actId="478"/>
          <ac:grpSpMkLst>
            <pc:docMk/>
            <pc:sldMk cId="1536875079" sldId="279"/>
            <ac:grpSpMk id="44" creationId="{6033BA4A-1898-4403-8FFC-99FCABF58FAB}"/>
          </ac:grpSpMkLst>
        </pc:grpChg>
        <pc:grpChg chg="add del mod topLvl">
          <ac:chgData name="Tej Bahadur Chandra" userId="79b8fba8ad0a4796" providerId="LiveId" clId="{614BBE20-D9FC-4E14-9E6F-E9375E6FD4C8}" dt="2021-10-23T08:21:20.071" v="2755" actId="478"/>
          <ac:grpSpMkLst>
            <pc:docMk/>
            <pc:sldMk cId="1536875079" sldId="279"/>
            <ac:grpSpMk id="45" creationId="{5827593D-93E9-4D8A-86EF-F6321642E473}"/>
          </ac:grpSpMkLst>
        </pc:grpChg>
        <pc:grpChg chg="del mod topLvl">
          <ac:chgData name="Tej Bahadur Chandra" userId="79b8fba8ad0a4796" providerId="LiveId" clId="{614BBE20-D9FC-4E14-9E6F-E9375E6FD4C8}" dt="2021-10-23T08:22:05.926" v="2764" actId="478"/>
          <ac:grpSpMkLst>
            <pc:docMk/>
            <pc:sldMk cId="1536875079" sldId="279"/>
            <ac:grpSpMk id="46" creationId="{17223064-0AE1-4336-9540-07444DA47D33}"/>
          </ac:grpSpMkLst>
        </pc:grpChg>
        <pc:picChg chg="del">
          <ac:chgData name="Tej Bahadur Chandra" userId="79b8fba8ad0a4796" providerId="LiveId" clId="{614BBE20-D9FC-4E14-9E6F-E9375E6FD4C8}" dt="2021-10-23T08:15:47.272" v="2616" actId="478"/>
          <ac:picMkLst>
            <pc:docMk/>
            <pc:sldMk cId="1536875079" sldId="279"/>
            <ac:picMk id="7" creationId="{E1A05E66-26EF-489B-A58E-42916882FB32}"/>
          </ac:picMkLst>
        </pc:picChg>
        <pc:picChg chg="add mod">
          <ac:chgData name="Tej Bahadur Chandra" userId="79b8fba8ad0a4796" providerId="LiveId" clId="{614BBE20-D9FC-4E14-9E6F-E9375E6FD4C8}" dt="2021-10-23T08:29:35.402" v="2823" actId="164"/>
          <ac:picMkLst>
            <pc:docMk/>
            <pc:sldMk cId="1536875079" sldId="279"/>
            <ac:picMk id="11" creationId="{5D292BB9-7D11-43B2-8016-7D9121B7E3F4}"/>
          </ac:picMkLst>
        </pc:picChg>
        <pc:picChg chg="del topLvl">
          <ac:chgData name="Tej Bahadur Chandra" userId="79b8fba8ad0a4796" providerId="LiveId" clId="{614BBE20-D9FC-4E14-9E6F-E9375E6FD4C8}" dt="2021-10-23T08:17:37.469" v="2674" actId="478"/>
          <ac:picMkLst>
            <pc:docMk/>
            <pc:sldMk cId="1536875079" sldId="279"/>
            <ac:picMk id="12" creationId="{8C9D4E1F-01C2-412C-9BCA-9807F7C4BFB7}"/>
          </ac:picMkLst>
        </pc:picChg>
        <pc:picChg chg="add del mod">
          <ac:chgData name="Tej Bahadur Chandra" userId="79b8fba8ad0a4796" providerId="LiveId" clId="{614BBE20-D9FC-4E14-9E6F-E9375E6FD4C8}" dt="2021-10-23T08:28:58.470" v="2813"/>
          <ac:picMkLst>
            <pc:docMk/>
            <pc:sldMk cId="1536875079" sldId="279"/>
            <ac:picMk id="18" creationId="{B8C88086-73A6-4B15-8C22-4DFC8DC1A35A}"/>
          </ac:picMkLst>
        </pc:picChg>
        <pc:picChg chg="add mod">
          <ac:chgData name="Tej Bahadur Chandra" userId="79b8fba8ad0a4796" providerId="LiveId" clId="{614BBE20-D9FC-4E14-9E6F-E9375E6FD4C8}" dt="2021-10-23T08:29:35.402" v="2823" actId="164"/>
          <ac:picMkLst>
            <pc:docMk/>
            <pc:sldMk cId="1536875079" sldId="279"/>
            <ac:picMk id="19" creationId="{1B377420-54EF-446E-BBD5-379586C74737}"/>
          </ac:picMkLst>
        </pc:picChg>
        <pc:picChg chg="del topLvl">
          <ac:chgData name="Tej Bahadur Chandra" userId="79b8fba8ad0a4796" providerId="LiveId" clId="{614BBE20-D9FC-4E14-9E6F-E9375E6FD4C8}" dt="2021-10-23T08:21:20.071" v="2755" actId="478"/>
          <ac:picMkLst>
            <pc:docMk/>
            <pc:sldMk cId="1536875079" sldId="279"/>
            <ac:picMk id="29" creationId="{D23B2954-3B03-4903-BE81-935391C26565}"/>
          </ac:picMkLst>
        </pc:picChg>
        <pc:picChg chg="add mod">
          <ac:chgData name="Tej Bahadur Chandra" userId="79b8fba8ad0a4796" providerId="LiveId" clId="{614BBE20-D9FC-4E14-9E6F-E9375E6FD4C8}" dt="2021-10-23T08:29:35.402" v="2823" actId="164"/>
          <ac:picMkLst>
            <pc:docMk/>
            <pc:sldMk cId="1536875079" sldId="279"/>
            <ac:picMk id="31" creationId="{19965960-C554-473A-8115-D2D7DA769DC7}"/>
          </ac:picMkLst>
        </pc:picChg>
        <pc:picChg chg="add mod">
          <ac:chgData name="Tej Bahadur Chandra" userId="79b8fba8ad0a4796" providerId="LiveId" clId="{614BBE20-D9FC-4E14-9E6F-E9375E6FD4C8}" dt="2021-10-23T08:29:35.402" v="2823" actId="164"/>
          <ac:picMkLst>
            <pc:docMk/>
            <pc:sldMk cId="1536875079" sldId="279"/>
            <ac:picMk id="32" creationId="{A7D725DE-4C8C-409E-BDE9-4957B4991EED}"/>
          </ac:picMkLst>
        </pc:picChg>
        <pc:picChg chg="add mod">
          <ac:chgData name="Tej Bahadur Chandra" userId="79b8fba8ad0a4796" providerId="LiveId" clId="{614BBE20-D9FC-4E14-9E6F-E9375E6FD4C8}" dt="2021-10-23T08:29:35.402" v="2823" actId="164"/>
          <ac:picMkLst>
            <pc:docMk/>
            <pc:sldMk cId="1536875079" sldId="279"/>
            <ac:picMk id="33" creationId="{DB1ACBD0-54F0-4F20-A31D-91D2AD5BD125}"/>
          </ac:picMkLst>
        </pc:picChg>
        <pc:picChg chg="add mod">
          <ac:chgData name="Tej Bahadur Chandra" userId="79b8fba8ad0a4796" providerId="LiveId" clId="{614BBE20-D9FC-4E14-9E6F-E9375E6FD4C8}" dt="2021-10-23T08:29:35.402" v="2823" actId="164"/>
          <ac:picMkLst>
            <pc:docMk/>
            <pc:sldMk cId="1536875079" sldId="279"/>
            <ac:picMk id="34" creationId="{3293B538-93F2-4C0F-AD02-42E7A4A6628D}"/>
          </ac:picMkLst>
        </pc:picChg>
        <pc:picChg chg="add mod">
          <ac:chgData name="Tej Bahadur Chandra" userId="79b8fba8ad0a4796" providerId="LiveId" clId="{614BBE20-D9FC-4E14-9E6F-E9375E6FD4C8}" dt="2021-10-23T08:29:35.402" v="2823" actId="164"/>
          <ac:picMkLst>
            <pc:docMk/>
            <pc:sldMk cId="1536875079" sldId="279"/>
            <ac:picMk id="36" creationId="{EE36B3DF-7AF1-48CB-A138-69EF3AEC416E}"/>
          </ac:picMkLst>
        </pc:picChg>
        <pc:picChg chg="del topLvl">
          <ac:chgData name="Tej Bahadur Chandra" userId="79b8fba8ad0a4796" providerId="LiveId" clId="{614BBE20-D9FC-4E14-9E6F-E9375E6FD4C8}" dt="2021-10-23T08:22:05.926" v="2764" actId="478"/>
          <ac:picMkLst>
            <pc:docMk/>
            <pc:sldMk cId="1536875079" sldId="279"/>
            <ac:picMk id="41" creationId="{6839492F-2316-4DC5-BA14-3537488F15F8}"/>
          </ac:picMkLst>
        </pc:picChg>
        <pc:picChg chg="add del mod">
          <ac:chgData name="Tej Bahadur Chandra" userId="79b8fba8ad0a4796" providerId="LiveId" clId="{614BBE20-D9FC-4E14-9E6F-E9375E6FD4C8}" dt="2021-10-23T08:26:35.926" v="2811" actId="478"/>
          <ac:picMkLst>
            <pc:docMk/>
            <pc:sldMk cId="1536875079" sldId="279"/>
            <ac:picMk id="42" creationId="{360927C6-DB01-40D1-9B32-65082DFC3E0A}"/>
          </ac:picMkLst>
        </pc:picChg>
      </pc:sldChg>
      <pc:sldChg chg="addSp delSp modSp add">
        <pc:chgData name="Tej Bahadur Chandra" userId="79b8fba8ad0a4796" providerId="LiveId" clId="{614BBE20-D9FC-4E14-9E6F-E9375E6FD4C8}" dt="2021-10-24T13:31:07.114" v="11622" actId="255"/>
        <pc:sldMkLst>
          <pc:docMk/>
          <pc:sldMk cId="891683758" sldId="280"/>
        </pc:sldMkLst>
        <pc:spChg chg="mod">
          <ac:chgData name="Tej Bahadur Chandra" userId="79b8fba8ad0a4796" providerId="LiveId" clId="{614BBE20-D9FC-4E14-9E6F-E9375E6FD4C8}" dt="2021-10-23T10:28:26.420" v="3868" actId="20577"/>
          <ac:spMkLst>
            <pc:docMk/>
            <pc:sldMk cId="891683758" sldId="280"/>
            <ac:spMk id="6" creationId="{9F219E0A-DC0F-42C3-8CE5-410A03EFC1DB}"/>
          </ac:spMkLst>
        </pc:spChg>
        <pc:spChg chg="del">
          <ac:chgData name="Tej Bahadur Chandra" userId="79b8fba8ad0a4796" providerId="LiveId" clId="{614BBE20-D9FC-4E14-9E6F-E9375E6FD4C8}" dt="2021-10-23T08:39:12.376" v="3066" actId="478"/>
          <ac:spMkLst>
            <pc:docMk/>
            <pc:sldMk cId="891683758" sldId="280"/>
            <ac:spMk id="35" creationId="{CFAAF408-42B3-4F62-B41B-37628E0A7E6F}"/>
          </ac:spMkLst>
        </pc:spChg>
        <pc:spChg chg="add mod">
          <ac:chgData name="Tej Bahadur Chandra" userId="79b8fba8ad0a4796" providerId="LiveId" clId="{614BBE20-D9FC-4E14-9E6F-E9375E6FD4C8}" dt="2021-10-23T09:28:53.600" v="3335" actId="207"/>
          <ac:spMkLst>
            <pc:docMk/>
            <pc:sldMk cId="891683758" sldId="280"/>
            <ac:spMk id="47" creationId="{0F60C34A-5748-40F1-9136-A89CA7E6B3B2}"/>
          </ac:spMkLst>
        </pc:spChg>
        <pc:spChg chg="mod">
          <ac:chgData name="Tej Bahadur Chandra" userId="79b8fba8ad0a4796" providerId="LiveId" clId="{614BBE20-D9FC-4E14-9E6F-E9375E6FD4C8}" dt="2021-10-24T13:31:07.114" v="11622" actId="255"/>
          <ac:spMkLst>
            <pc:docMk/>
            <pc:sldMk cId="891683758" sldId="280"/>
            <ac:spMk id="86" creationId="{78F1FA62-A180-42A5-851F-B8B9A0346D35}"/>
          </ac:spMkLst>
        </pc:spChg>
        <pc:grpChg chg="del">
          <ac:chgData name="Tej Bahadur Chandra" userId="79b8fba8ad0a4796" providerId="LiveId" clId="{614BBE20-D9FC-4E14-9E6F-E9375E6FD4C8}" dt="2021-10-23T08:39:09.569" v="3065" actId="478"/>
          <ac:grpSpMkLst>
            <pc:docMk/>
            <pc:sldMk cId="891683758" sldId="280"/>
            <ac:grpSpMk id="20" creationId="{DED66343-D93F-4DDD-B896-993DACEDC98E}"/>
          </ac:grpSpMkLst>
        </pc:grpChg>
        <pc:grpChg chg="add mod">
          <ac:chgData name="Tej Bahadur Chandra" userId="79b8fba8ad0a4796" providerId="LiveId" clId="{614BBE20-D9FC-4E14-9E6F-E9375E6FD4C8}" dt="2021-10-23T09:27:45.644" v="3317" actId="1036"/>
          <ac:grpSpMkLst>
            <pc:docMk/>
            <pc:sldMk cId="891683758" sldId="280"/>
            <ac:grpSpMk id="30" creationId="{F085AB4D-5B11-4A16-9FCF-F3105FF2E12D}"/>
          </ac:grpSpMkLst>
        </pc:grpChg>
      </pc:sldChg>
      <pc:sldChg chg="addSp delSp modSp add">
        <pc:chgData name="Tej Bahadur Chandra" userId="79b8fba8ad0a4796" providerId="LiveId" clId="{614BBE20-D9FC-4E14-9E6F-E9375E6FD4C8}" dt="2021-10-28T12:49:44.659" v="34057" actId="20577"/>
        <pc:sldMkLst>
          <pc:docMk/>
          <pc:sldMk cId="2910266448" sldId="282"/>
        </pc:sldMkLst>
        <pc:spChg chg="mod">
          <ac:chgData name="Tej Bahadur Chandra" userId="79b8fba8ad0a4796" providerId="LiveId" clId="{614BBE20-D9FC-4E14-9E6F-E9375E6FD4C8}" dt="2021-10-23T10:28:33.772" v="3870" actId="20577"/>
          <ac:spMkLst>
            <pc:docMk/>
            <pc:sldMk cId="2910266448" sldId="282"/>
            <ac:spMk id="6" creationId="{9F219E0A-DC0F-42C3-8CE5-410A03EFC1DB}"/>
          </ac:spMkLst>
        </pc:spChg>
        <pc:spChg chg="add del">
          <ac:chgData name="Tej Bahadur Chandra" userId="79b8fba8ad0a4796" providerId="LiveId" clId="{614BBE20-D9FC-4E14-9E6F-E9375E6FD4C8}" dt="2021-10-23T09:34:47.367" v="3351"/>
          <ac:spMkLst>
            <pc:docMk/>
            <pc:sldMk cId="2910266448" sldId="282"/>
            <ac:spMk id="20" creationId="{AF66CA0D-437D-401C-8649-0449A638213F}"/>
          </ac:spMkLst>
        </pc:spChg>
        <pc:spChg chg="add del">
          <ac:chgData name="Tej Bahadur Chandra" userId="79b8fba8ad0a4796" providerId="LiveId" clId="{614BBE20-D9FC-4E14-9E6F-E9375E6FD4C8}" dt="2021-10-23T09:34:47.367" v="3351"/>
          <ac:spMkLst>
            <pc:docMk/>
            <pc:sldMk cId="2910266448" sldId="282"/>
            <ac:spMk id="22" creationId="{D55F09EB-5D9A-4432-ABF5-CF0B7ABEB307}"/>
          </ac:spMkLst>
        </pc:spChg>
        <pc:spChg chg="add del">
          <ac:chgData name="Tej Bahadur Chandra" userId="79b8fba8ad0a4796" providerId="LiveId" clId="{614BBE20-D9FC-4E14-9E6F-E9375E6FD4C8}" dt="2021-10-23T09:34:47.367" v="3351"/>
          <ac:spMkLst>
            <pc:docMk/>
            <pc:sldMk cId="2910266448" sldId="282"/>
            <ac:spMk id="28" creationId="{51930A5B-D6C3-41D5-810F-88F65841B97B}"/>
          </ac:spMkLst>
        </pc:spChg>
        <pc:spChg chg="add del">
          <ac:chgData name="Tej Bahadur Chandra" userId="79b8fba8ad0a4796" providerId="LiveId" clId="{614BBE20-D9FC-4E14-9E6F-E9375E6FD4C8}" dt="2021-10-23T09:34:47.367" v="3351"/>
          <ac:spMkLst>
            <pc:docMk/>
            <pc:sldMk cId="2910266448" sldId="282"/>
            <ac:spMk id="29" creationId="{11021E13-99C6-4CF9-A5E0-5BF8C4615AE7}"/>
          </ac:spMkLst>
        </pc:spChg>
        <pc:spChg chg="add mod topLvl">
          <ac:chgData name="Tej Bahadur Chandra" userId="79b8fba8ad0a4796" providerId="LiveId" clId="{614BBE20-D9FC-4E14-9E6F-E9375E6FD4C8}" dt="2021-10-23T10:42:53.725" v="4187" actId="1035"/>
          <ac:spMkLst>
            <pc:docMk/>
            <pc:sldMk cId="2910266448" sldId="282"/>
            <ac:spMk id="36" creationId="{4B587205-D2C8-4189-8E76-D80A1BD323D1}"/>
          </ac:spMkLst>
        </pc:spChg>
        <pc:spChg chg="add del mod topLvl">
          <ac:chgData name="Tej Bahadur Chandra" userId="79b8fba8ad0a4796" providerId="LiveId" clId="{614BBE20-D9FC-4E14-9E6F-E9375E6FD4C8}" dt="2021-10-23T09:38:20.317" v="3498" actId="478"/>
          <ac:spMkLst>
            <pc:docMk/>
            <pc:sldMk cId="2910266448" sldId="282"/>
            <ac:spMk id="39" creationId="{DAAEE4DA-C929-456E-8032-69595E94281D}"/>
          </ac:spMkLst>
        </pc:spChg>
        <pc:spChg chg="mod">
          <ac:chgData name="Tej Bahadur Chandra" userId="79b8fba8ad0a4796" providerId="LiveId" clId="{614BBE20-D9FC-4E14-9E6F-E9375E6FD4C8}" dt="2021-10-23T14:09:12.358" v="6207" actId="20577"/>
          <ac:spMkLst>
            <pc:docMk/>
            <pc:sldMk cId="2910266448" sldId="282"/>
            <ac:spMk id="47" creationId="{0F60C34A-5748-40F1-9136-A89CA7E6B3B2}"/>
          </ac:spMkLst>
        </pc:spChg>
        <pc:spChg chg="add del mod topLvl">
          <ac:chgData name="Tej Bahadur Chandra" userId="79b8fba8ad0a4796" providerId="LiveId" clId="{614BBE20-D9FC-4E14-9E6F-E9375E6FD4C8}" dt="2021-10-23T09:38:22.521" v="3499" actId="478"/>
          <ac:spMkLst>
            <pc:docMk/>
            <pc:sldMk cId="2910266448" sldId="282"/>
            <ac:spMk id="51" creationId="{C939F815-06C2-483A-B2D1-10B91D1DDCDD}"/>
          </ac:spMkLst>
        </pc:spChg>
        <pc:spChg chg="add del mod">
          <ac:chgData name="Tej Bahadur Chandra" userId="79b8fba8ad0a4796" providerId="LiveId" clId="{614BBE20-D9FC-4E14-9E6F-E9375E6FD4C8}" dt="2021-10-23T09:36:51.939" v="3426" actId="478"/>
          <ac:spMkLst>
            <pc:docMk/>
            <pc:sldMk cId="2910266448" sldId="282"/>
            <ac:spMk id="52" creationId="{896D21FC-D532-4786-9ADD-053135AEDA4F}"/>
          </ac:spMkLst>
        </pc:spChg>
        <pc:spChg chg="add del mod">
          <ac:chgData name="Tej Bahadur Chandra" userId="79b8fba8ad0a4796" providerId="LiveId" clId="{614BBE20-D9FC-4E14-9E6F-E9375E6FD4C8}" dt="2021-10-28T12:49:44.659" v="34057" actId="20577"/>
          <ac:spMkLst>
            <pc:docMk/>
            <pc:sldMk cId="2910266448" sldId="282"/>
            <ac:spMk id="86" creationId="{78F1FA62-A180-42A5-851F-B8B9A0346D35}"/>
          </ac:spMkLst>
        </pc:spChg>
        <pc:grpChg chg="add del mod">
          <ac:chgData name="Tej Bahadur Chandra" userId="79b8fba8ad0a4796" providerId="LiveId" clId="{614BBE20-D9FC-4E14-9E6F-E9375E6FD4C8}" dt="2021-10-23T09:38:14.546" v="3497" actId="165"/>
          <ac:grpSpMkLst>
            <pc:docMk/>
            <pc:sldMk cId="2910266448" sldId="282"/>
            <ac:grpSpMk id="2" creationId="{12080E57-2C9D-4127-89B2-9FAC38AEDC09}"/>
          </ac:grpSpMkLst>
        </pc:grpChg>
        <pc:grpChg chg="add del">
          <ac:chgData name="Tej Bahadur Chandra" userId="79b8fba8ad0a4796" providerId="LiveId" clId="{614BBE20-D9FC-4E14-9E6F-E9375E6FD4C8}" dt="2021-10-23T09:34:47.367" v="3351"/>
          <ac:grpSpMkLst>
            <pc:docMk/>
            <pc:sldMk cId="2910266448" sldId="282"/>
            <ac:grpSpMk id="15" creationId="{DAC2A665-E0D0-4D63-98A7-9893CAE821E0}"/>
          </ac:grpSpMkLst>
        </pc:grpChg>
        <pc:grpChg chg="add del">
          <ac:chgData name="Tej Bahadur Chandra" userId="79b8fba8ad0a4796" providerId="LiveId" clId="{614BBE20-D9FC-4E14-9E6F-E9375E6FD4C8}" dt="2021-10-23T09:34:47.367" v="3351"/>
          <ac:grpSpMkLst>
            <pc:docMk/>
            <pc:sldMk cId="2910266448" sldId="282"/>
            <ac:grpSpMk id="23" creationId="{BD95A6E5-31CF-4F1A-80A9-25885A25B367}"/>
          </ac:grpSpMkLst>
        </pc:grpChg>
        <pc:grpChg chg="del">
          <ac:chgData name="Tej Bahadur Chandra" userId="79b8fba8ad0a4796" providerId="LiveId" clId="{614BBE20-D9FC-4E14-9E6F-E9375E6FD4C8}" dt="2021-10-23T09:34:00.157" v="3348" actId="478"/>
          <ac:grpSpMkLst>
            <pc:docMk/>
            <pc:sldMk cId="2910266448" sldId="282"/>
            <ac:grpSpMk id="30" creationId="{F085AB4D-5B11-4A16-9FCF-F3105FF2E12D}"/>
          </ac:grpSpMkLst>
        </pc:grpChg>
        <pc:grpChg chg="add del mod topLvl">
          <ac:chgData name="Tej Bahadur Chandra" userId="79b8fba8ad0a4796" providerId="LiveId" clId="{614BBE20-D9FC-4E14-9E6F-E9375E6FD4C8}" dt="2021-10-23T10:37:46.326" v="3896" actId="478"/>
          <ac:grpSpMkLst>
            <pc:docMk/>
            <pc:sldMk cId="2910266448" sldId="282"/>
            <ac:grpSpMk id="31" creationId="{2E50E93D-0D22-48AD-91D5-EB3480C7C7CD}"/>
          </ac:grpSpMkLst>
        </pc:grpChg>
        <pc:grpChg chg="add del mod topLvl">
          <ac:chgData name="Tej Bahadur Chandra" userId="79b8fba8ad0a4796" providerId="LiveId" clId="{614BBE20-D9FC-4E14-9E6F-E9375E6FD4C8}" dt="2021-10-23T10:37:46.326" v="3896" actId="478"/>
          <ac:grpSpMkLst>
            <pc:docMk/>
            <pc:sldMk cId="2910266448" sldId="282"/>
            <ac:grpSpMk id="40" creationId="{B3238850-EC35-4CA9-9BF6-AC51005F5C8A}"/>
          </ac:grpSpMkLst>
        </pc:grpChg>
        <pc:grpChg chg="add mod">
          <ac:chgData name="Tej Bahadur Chandra" userId="79b8fba8ad0a4796" providerId="LiveId" clId="{614BBE20-D9FC-4E14-9E6F-E9375E6FD4C8}" dt="2021-10-23T10:52:52.438" v="4456" actId="14100"/>
          <ac:grpSpMkLst>
            <pc:docMk/>
            <pc:sldMk cId="2910266448" sldId="282"/>
            <ac:grpSpMk id="53" creationId="{8070976B-E9E0-46E8-9F47-FCAEF1E6C842}"/>
          </ac:grpSpMkLst>
        </pc:grpChg>
        <pc:grpChg chg="add del mod">
          <ac:chgData name="Tej Bahadur Chandra" userId="79b8fba8ad0a4796" providerId="LiveId" clId="{614BBE20-D9FC-4E14-9E6F-E9375E6FD4C8}" dt="2021-10-23T10:44:47.413" v="4224" actId="21"/>
          <ac:grpSpMkLst>
            <pc:docMk/>
            <pc:sldMk cId="2910266448" sldId="282"/>
            <ac:grpSpMk id="66" creationId="{A11CCAEB-5002-48F2-9155-FF9990C93FEA}"/>
          </ac:grpSpMkLst>
        </pc:grpChg>
        <pc:picChg chg="add del mod">
          <ac:chgData name="Tej Bahadur Chandra" userId="79b8fba8ad0a4796" providerId="LiveId" clId="{614BBE20-D9FC-4E14-9E6F-E9375E6FD4C8}" dt="2021-10-23T10:38:34.085" v="3902"/>
          <ac:picMkLst>
            <pc:docMk/>
            <pc:sldMk cId="2910266448" sldId="282"/>
            <ac:picMk id="3" creationId="{8FE7D084-E95F-4604-B3C9-EA007E6D06F3}"/>
          </ac:picMkLst>
        </pc:picChg>
        <pc:picChg chg="add del">
          <ac:chgData name="Tej Bahadur Chandra" userId="79b8fba8ad0a4796" providerId="LiveId" clId="{614BBE20-D9FC-4E14-9E6F-E9375E6FD4C8}" dt="2021-10-23T09:34:47.367" v="3351"/>
          <ac:picMkLst>
            <pc:docMk/>
            <pc:sldMk cId="2910266448" sldId="282"/>
            <ac:picMk id="21" creationId="{DFB8D644-22E1-4018-AE7B-8FFBDA4433FF}"/>
          </ac:picMkLst>
        </pc:picChg>
        <pc:picChg chg="add del mod topLvl">
          <ac:chgData name="Tej Bahadur Chandra" userId="79b8fba8ad0a4796" providerId="LiveId" clId="{614BBE20-D9FC-4E14-9E6F-E9375E6FD4C8}" dt="2021-10-23T10:37:46.326" v="3896" actId="478"/>
          <ac:picMkLst>
            <pc:docMk/>
            <pc:sldMk cId="2910266448" sldId="282"/>
            <ac:picMk id="38" creationId="{5250965F-3CBB-4FAC-A9DF-F20CA4BE0637}"/>
          </ac:picMkLst>
        </pc:picChg>
      </pc:sldChg>
      <pc:sldChg chg="addSp delSp modSp add">
        <pc:chgData name="Tej Bahadur Chandra" userId="79b8fba8ad0a4796" providerId="LiveId" clId="{614BBE20-D9FC-4E14-9E6F-E9375E6FD4C8}" dt="2021-10-23T14:23:36.058" v="6209" actId="20577"/>
        <pc:sldMkLst>
          <pc:docMk/>
          <pc:sldMk cId="638407175" sldId="283"/>
        </pc:sldMkLst>
        <pc:spChg chg="mod">
          <ac:chgData name="Tej Bahadur Chandra" userId="79b8fba8ad0a4796" providerId="LiveId" clId="{614BBE20-D9FC-4E14-9E6F-E9375E6FD4C8}" dt="2021-10-23T10:28:38.387" v="3872" actId="20577"/>
          <ac:spMkLst>
            <pc:docMk/>
            <pc:sldMk cId="638407175" sldId="283"/>
            <ac:spMk id="6" creationId="{9F219E0A-DC0F-42C3-8CE5-410A03EFC1DB}"/>
          </ac:spMkLst>
        </pc:spChg>
        <pc:spChg chg="add mod">
          <ac:chgData name="Tej Bahadur Chandra" userId="79b8fba8ad0a4796" providerId="LiveId" clId="{614BBE20-D9FC-4E14-9E6F-E9375E6FD4C8}" dt="2021-10-23T09:48:42.220" v="3763" actId="164"/>
          <ac:spMkLst>
            <pc:docMk/>
            <pc:sldMk cId="638407175" sldId="283"/>
            <ac:spMk id="23" creationId="{AD2E6AC0-3F91-455F-85B2-3BF38A65BCB5}"/>
          </ac:spMkLst>
        </pc:spChg>
        <pc:spChg chg="mod">
          <ac:chgData name="Tej Bahadur Chandra" userId="79b8fba8ad0a4796" providerId="LiveId" clId="{614BBE20-D9FC-4E14-9E6F-E9375E6FD4C8}" dt="2021-10-23T09:48:53.885" v="3764" actId="164"/>
          <ac:spMkLst>
            <pc:docMk/>
            <pc:sldMk cId="638407175" sldId="283"/>
            <ac:spMk id="36" creationId="{4B587205-D2C8-4189-8E76-D80A1BD323D1}"/>
          </ac:spMkLst>
        </pc:spChg>
        <pc:spChg chg="mod">
          <ac:chgData name="Tej Bahadur Chandra" userId="79b8fba8ad0a4796" providerId="LiveId" clId="{614BBE20-D9FC-4E14-9E6F-E9375E6FD4C8}" dt="2021-10-23T14:23:36.058" v="6209" actId="20577"/>
          <ac:spMkLst>
            <pc:docMk/>
            <pc:sldMk cId="638407175" sldId="283"/>
            <ac:spMk id="47" creationId="{0F60C34A-5748-40F1-9136-A89CA7E6B3B2}"/>
          </ac:spMkLst>
        </pc:spChg>
        <pc:spChg chg="add mod">
          <ac:chgData name="Tej Bahadur Chandra" userId="79b8fba8ad0a4796" providerId="LiveId" clId="{614BBE20-D9FC-4E14-9E6F-E9375E6FD4C8}" dt="2021-10-23T10:51:20.683" v="4420" actId="1035"/>
          <ac:spMkLst>
            <pc:docMk/>
            <pc:sldMk cId="638407175" sldId="283"/>
            <ac:spMk id="70" creationId="{F78AFBC8-3FB9-4B55-A24B-546A095B81CC}"/>
          </ac:spMkLst>
        </pc:spChg>
        <pc:spChg chg="add mod">
          <ac:chgData name="Tej Bahadur Chandra" userId="79b8fba8ad0a4796" providerId="LiveId" clId="{614BBE20-D9FC-4E14-9E6F-E9375E6FD4C8}" dt="2021-10-23T10:51:39.244" v="4446" actId="1035"/>
          <ac:spMkLst>
            <pc:docMk/>
            <pc:sldMk cId="638407175" sldId="283"/>
            <ac:spMk id="71" creationId="{91557915-F592-460D-AA23-7D35DF83624B}"/>
          </ac:spMkLst>
        </pc:spChg>
        <pc:spChg chg="del">
          <ac:chgData name="Tej Bahadur Chandra" userId="79b8fba8ad0a4796" providerId="LiveId" clId="{614BBE20-D9FC-4E14-9E6F-E9375E6FD4C8}" dt="2021-10-23T10:43:38.610" v="4207" actId="478"/>
          <ac:spMkLst>
            <pc:docMk/>
            <pc:sldMk cId="638407175" sldId="283"/>
            <ac:spMk id="86" creationId="{78F1FA62-A180-42A5-851F-B8B9A0346D35}"/>
          </ac:spMkLst>
        </pc:spChg>
        <pc:grpChg chg="add mod">
          <ac:chgData name="Tej Bahadur Chandra" userId="79b8fba8ad0a4796" providerId="LiveId" clId="{614BBE20-D9FC-4E14-9E6F-E9375E6FD4C8}" dt="2021-10-23T09:48:53.885" v="3764" actId="164"/>
          <ac:grpSpMkLst>
            <pc:docMk/>
            <pc:sldMk cId="638407175" sldId="283"/>
            <ac:grpSpMk id="2" creationId="{F86E94AB-780B-452E-A36F-976853755064}"/>
          </ac:grpSpMkLst>
        </pc:grpChg>
        <pc:grpChg chg="add mod">
          <ac:chgData name="Tej Bahadur Chandra" userId="79b8fba8ad0a4796" providerId="LiveId" clId="{614BBE20-D9FC-4E14-9E6F-E9375E6FD4C8}" dt="2021-10-23T10:11:14.386" v="3820" actId="164"/>
          <ac:grpSpMkLst>
            <pc:docMk/>
            <pc:sldMk cId="638407175" sldId="283"/>
            <ac:grpSpMk id="3" creationId="{2FCE52EB-05E0-4F4D-8C18-76E3B94B58E4}"/>
          </ac:grpSpMkLst>
        </pc:grpChg>
        <pc:grpChg chg="add del mod">
          <ac:chgData name="Tej Bahadur Chandra" userId="79b8fba8ad0a4796" providerId="LiveId" clId="{614BBE20-D9FC-4E14-9E6F-E9375E6FD4C8}" dt="2021-10-23T10:43:39.593" v="4208" actId="478"/>
          <ac:grpSpMkLst>
            <pc:docMk/>
            <pc:sldMk cId="638407175" sldId="283"/>
            <ac:grpSpMk id="7" creationId="{BB2FE509-5403-4649-B84E-4BCE014E9E95}"/>
          </ac:grpSpMkLst>
        </pc:grpChg>
        <pc:grpChg chg="add del mod">
          <ac:chgData name="Tej Bahadur Chandra" userId="79b8fba8ad0a4796" providerId="LiveId" clId="{614BBE20-D9FC-4E14-9E6F-E9375E6FD4C8}" dt="2021-10-23T10:44:30.662" v="4218" actId="21"/>
          <ac:grpSpMkLst>
            <pc:docMk/>
            <pc:sldMk cId="638407175" sldId="283"/>
            <ac:grpSpMk id="29" creationId="{0C1BDE57-D49B-487C-85B8-31749DFA0DB2}"/>
          </ac:grpSpMkLst>
        </pc:grpChg>
        <pc:grpChg chg="del">
          <ac:chgData name="Tej Bahadur Chandra" userId="79b8fba8ad0a4796" providerId="LiveId" clId="{614BBE20-D9FC-4E14-9E6F-E9375E6FD4C8}" dt="2021-10-23T09:39:40.902" v="3672" actId="478"/>
          <ac:grpSpMkLst>
            <pc:docMk/>
            <pc:sldMk cId="638407175" sldId="283"/>
            <ac:grpSpMk id="31" creationId="{2E50E93D-0D22-48AD-91D5-EB3480C7C7CD}"/>
          </ac:grpSpMkLst>
        </pc:grpChg>
        <pc:grpChg chg="del">
          <ac:chgData name="Tej Bahadur Chandra" userId="79b8fba8ad0a4796" providerId="LiveId" clId="{614BBE20-D9FC-4E14-9E6F-E9375E6FD4C8}" dt="2021-10-23T09:39:40.902" v="3672" actId="478"/>
          <ac:grpSpMkLst>
            <pc:docMk/>
            <pc:sldMk cId="638407175" sldId="283"/>
            <ac:grpSpMk id="40" creationId="{B3238850-EC35-4CA9-9BF6-AC51005F5C8A}"/>
          </ac:grpSpMkLst>
        </pc:grpChg>
        <pc:grpChg chg="add mod ord">
          <ac:chgData name="Tej Bahadur Chandra" userId="79b8fba8ad0a4796" providerId="LiveId" clId="{614BBE20-D9FC-4E14-9E6F-E9375E6FD4C8}" dt="2021-10-23T10:51:33.335" v="4429" actId="14100"/>
          <ac:grpSpMkLst>
            <pc:docMk/>
            <pc:sldMk cId="638407175" sldId="283"/>
            <ac:grpSpMk id="46" creationId="{52097519-5F15-4B1C-ADA6-30B7A396B537}"/>
          </ac:grpSpMkLst>
        </pc:grpChg>
        <pc:grpChg chg="add mod">
          <ac:chgData name="Tej Bahadur Chandra" userId="79b8fba8ad0a4796" providerId="LiveId" clId="{614BBE20-D9FC-4E14-9E6F-E9375E6FD4C8}" dt="2021-10-23T10:51:17.230" v="4413" actId="14100"/>
          <ac:grpSpMkLst>
            <pc:docMk/>
            <pc:sldMk cId="638407175" sldId="283"/>
            <ac:grpSpMk id="61" creationId="{BD1D0134-708A-4A13-BF58-A3436F3A8734}"/>
          </ac:grpSpMkLst>
        </pc:grpChg>
        <pc:picChg chg="add mod modCrop">
          <ac:chgData name="Tej Bahadur Chandra" userId="79b8fba8ad0a4796" providerId="LiveId" clId="{614BBE20-D9FC-4E14-9E6F-E9375E6FD4C8}" dt="2021-10-23T10:11:14.386" v="3820" actId="164"/>
          <ac:picMkLst>
            <pc:docMk/>
            <pc:sldMk cId="638407175" sldId="283"/>
            <ac:picMk id="5" creationId="{CE900903-8152-4FF0-BA40-AA0B556B2326}"/>
          </ac:picMkLst>
        </pc:picChg>
        <pc:picChg chg="add mod">
          <ac:chgData name="Tej Bahadur Chandra" userId="79b8fba8ad0a4796" providerId="LiveId" clId="{614BBE20-D9FC-4E14-9E6F-E9375E6FD4C8}" dt="2021-10-23T09:49:32.934" v="3775" actId="208"/>
          <ac:picMkLst>
            <pc:docMk/>
            <pc:sldMk cId="638407175" sldId="283"/>
            <ac:picMk id="18" creationId="{36986020-9A22-4EA1-B8AE-10344352DA92}"/>
          </ac:picMkLst>
        </pc:picChg>
        <pc:picChg chg="add del mod">
          <ac:chgData name="Tej Bahadur Chandra" userId="79b8fba8ad0a4796" providerId="LiveId" clId="{614BBE20-D9FC-4E14-9E6F-E9375E6FD4C8}" dt="2021-10-23T10:10:43.923" v="3815" actId="478"/>
          <ac:picMkLst>
            <pc:docMk/>
            <pc:sldMk cId="638407175" sldId="283"/>
            <ac:picMk id="19" creationId="{A79641D5-96BB-4F72-8E5B-84B3EED23BA0}"/>
          </ac:picMkLst>
        </pc:picChg>
        <pc:picChg chg="add mod">
          <ac:chgData name="Tej Bahadur Chandra" userId="79b8fba8ad0a4796" providerId="LiveId" clId="{614BBE20-D9FC-4E14-9E6F-E9375E6FD4C8}" dt="2021-10-23T09:49:37.958" v="3777" actId="208"/>
          <ac:picMkLst>
            <pc:docMk/>
            <pc:sldMk cId="638407175" sldId="283"/>
            <ac:picMk id="20" creationId="{0C680E94-A7B8-4E6E-B590-001B7C329707}"/>
          </ac:picMkLst>
        </pc:picChg>
        <pc:picChg chg="del">
          <ac:chgData name="Tej Bahadur Chandra" userId="79b8fba8ad0a4796" providerId="LiveId" clId="{614BBE20-D9FC-4E14-9E6F-E9375E6FD4C8}" dt="2021-10-23T09:39:40.902" v="3672" actId="478"/>
          <ac:picMkLst>
            <pc:docMk/>
            <pc:sldMk cId="638407175" sldId="283"/>
            <ac:picMk id="38" creationId="{5250965F-3CBB-4FAC-A9DF-F20CA4BE0637}"/>
          </ac:picMkLst>
        </pc:picChg>
        <pc:cxnChg chg="add mod">
          <ac:chgData name="Tej Bahadur Chandra" userId="79b8fba8ad0a4796" providerId="LiveId" clId="{614BBE20-D9FC-4E14-9E6F-E9375E6FD4C8}" dt="2021-10-23T09:48:42.220" v="3763" actId="164"/>
          <ac:cxnSpMkLst>
            <pc:docMk/>
            <pc:sldMk cId="638407175" sldId="283"/>
            <ac:cxnSpMk id="21" creationId="{9D25C739-F5E2-4BB3-A73C-880FBEAB709E}"/>
          </ac:cxnSpMkLst>
        </pc:cxnChg>
        <pc:cxnChg chg="add mod">
          <ac:chgData name="Tej Bahadur Chandra" userId="79b8fba8ad0a4796" providerId="LiveId" clId="{614BBE20-D9FC-4E14-9E6F-E9375E6FD4C8}" dt="2021-10-23T09:48:42.220" v="3763" actId="164"/>
          <ac:cxnSpMkLst>
            <pc:docMk/>
            <pc:sldMk cId="638407175" sldId="283"/>
            <ac:cxnSpMk id="22" creationId="{28012F1B-2414-4034-8104-AD03FFC588FE}"/>
          </ac:cxnSpMkLst>
        </pc:cxnChg>
      </pc:sldChg>
      <pc:sldChg chg="addSp delSp modSp add modAnim">
        <pc:chgData name="Tej Bahadur Chandra" userId="79b8fba8ad0a4796" providerId="LiveId" clId="{614BBE20-D9FC-4E14-9E6F-E9375E6FD4C8}" dt="2021-10-28T11:12:10.383" v="33321"/>
        <pc:sldMkLst>
          <pc:docMk/>
          <pc:sldMk cId="3695620506" sldId="284"/>
        </pc:sldMkLst>
        <pc:spChg chg="mod">
          <ac:chgData name="Tej Bahadur Chandra" userId="79b8fba8ad0a4796" providerId="LiveId" clId="{614BBE20-D9FC-4E14-9E6F-E9375E6FD4C8}" dt="2021-10-23T10:28:44.827" v="3874" actId="20577"/>
          <ac:spMkLst>
            <pc:docMk/>
            <pc:sldMk cId="3695620506" sldId="284"/>
            <ac:spMk id="6" creationId="{9F219E0A-DC0F-42C3-8CE5-410A03EFC1DB}"/>
          </ac:spMkLst>
        </pc:spChg>
        <pc:spChg chg="add del">
          <ac:chgData name="Tej Bahadur Chandra" userId="79b8fba8ad0a4796" providerId="LiveId" clId="{614BBE20-D9FC-4E14-9E6F-E9375E6FD4C8}" dt="2021-10-23T11:19:33.214" v="4584"/>
          <ac:spMkLst>
            <pc:docMk/>
            <pc:sldMk cId="3695620506" sldId="284"/>
            <ac:spMk id="13" creationId="{5C1C4D21-40D6-4399-999E-82B3FDB9608E}"/>
          </ac:spMkLst>
        </pc:spChg>
        <pc:spChg chg="add mod">
          <ac:chgData name="Tej Bahadur Chandra" userId="79b8fba8ad0a4796" providerId="LiveId" clId="{614BBE20-D9FC-4E14-9E6F-E9375E6FD4C8}" dt="2021-10-24T13:30:06.649" v="11603" actId="403"/>
          <ac:spMkLst>
            <pc:docMk/>
            <pc:sldMk cId="3695620506" sldId="284"/>
            <ac:spMk id="15" creationId="{1CF5442E-ED4E-40F2-9DF2-C9A78D62707C}"/>
          </ac:spMkLst>
        </pc:spChg>
        <pc:spChg chg="add mod">
          <ac:chgData name="Tej Bahadur Chandra" userId="79b8fba8ad0a4796" providerId="LiveId" clId="{614BBE20-D9FC-4E14-9E6F-E9375E6FD4C8}" dt="2021-10-24T13:30:06.649" v="11603" actId="403"/>
          <ac:spMkLst>
            <pc:docMk/>
            <pc:sldMk cId="3695620506" sldId="284"/>
            <ac:spMk id="18" creationId="{FDC52C1C-7A0D-47DA-AE58-1EAA3A0A3687}"/>
          </ac:spMkLst>
        </pc:spChg>
        <pc:spChg chg="del">
          <ac:chgData name="Tej Bahadur Chandra" userId="79b8fba8ad0a4796" providerId="LiveId" clId="{614BBE20-D9FC-4E14-9E6F-E9375E6FD4C8}" dt="2021-10-23T10:12:06.062" v="3825" actId="478"/>
          <ac:spMkLst>
            <pc:docMk/>
            <pc:sldMk cId="3695620506" sldId="284"/>
            <ac:spMk id="35" creationId="{CFAAF408-42B3-4F62-B41B-37628E0A7E6F}"/>
          </ac:spMkLst>
        </pc:spChg>
        <pc:spChg chg="add mod">
          <ac:chgData name="Tej Bahadur Chandra" userId="79b8fba8ad0a4796" providerId="LiveId" clId="{614BBE20-D9FC-4E14-9E6F-E9375E6FD4C8}" dt="2021-10-23T14:23:40.982" v="6211" actId="20577"/>
          <ac:spMkLst>
            <pc:docMk/>
            <pc:sldMk cId="3695620506" sldId="284"/>
            <ac:spMk id="49" creationId="{BC97B8CF-102E-480B-8B80-B031CA040DD8}"/>
          </ac:spMkLst>
        </pc:spChg>
        <pc:spChg chg="add del mod">
          <ac:chgData name="Tej Bahadur Chandra" userId="79b8fba8ad0a4796" providerId="LiveId" clId="{614BBE20-D9FC-4E14-9E6F-E9375E6FD4C8}" dt="2021-10-23T11:04:46.563" v="4511" actId="478"/>
          <ac:spMkLst>
            <pc:docMk/>
            <pc:sldMk cId="3695620506" sldId="284"/>
            <ac:spMk id="50" creationId="{45104F75-6ACA-4995-9290-6FD049EA726A}"/>
          </ac:spMkLst>
        </pc:spChg>
        <pc:spChg chg="add del mod">
          <ac:chgData name="Tej Bahadur Chandra" userId="79b8fba8ad0a4796" providerId="LiveId" clId="{614BBE20-D9FC-4E14-9E6F-E9375E6FD4C8}" dt="2021-10-23T11:23:24.217" v="4718" actId="478"/>
          <ac:spMkLst>
            <pc:docMk/>
            <pc:sldMk cId="3695620506" sldId="284"/>
            <ac:spMk id="74" creationId="{BF1F089E-1E55-4C86-A4FB-99F632198024}"/>
          </ac:spMkLst>
        </pc:spChg>
        <pc:spChg chg="add mod">
          <ac:chgData name="Tej Bahadur Chandra" userId="79b8fba8ad0a4796" providerId="LiveId" clId="{614BBE20-D9FC-4E14-9E6F-E9375E6FD4C8}" dt="2021-10-23T11:17:59.129" v="4561" actId="164"/>
          <ac:spMkLst>
            <pc:docMk/>
            <pc:sldMk cId="3695620506" sldId="284"/>
            <ac:spMk id="75" creationId="{F6FD95E6-A211-40E4-BE1D-675328D9B800}"/>
          </ac:spMkLst>
        </pc:spChg>
        <pc:spChg chg="mod">
          <ac:chgData name="Tej Bahadur Chandra" userId="79b8fba8ad0a4796" providerId="LiveId" clId="{614BBE20-D9FC-4E14-9E6F-E9375E6FD4C8}" dt="2021-10-23T11:19:59.722" v="4604" actId="5793"/>
          <ac:spMkLst>
            <pc:docMk/>
            <pc:sldMk cId="3695620506" sldId="284"/>
            <ac:spMk id="78" creationId="{B099A0AC-B4E9-416F-8653-7588CD56A05A}"/>
          </ac:spMkLst>
        </pc:spChg>
        <pc:spChg chg="mod">
          <ac:chgData name="Tej Bahadur Chandra" userId="79b8fba8ad0a4796" providerId="LiveId" clId="{614BBE20-D9FC-4E14-9E6F-E9375E6FD4C8}" dt="2021-10-23T11:18:48.412" v="4572"/>
          <ac:spMkLst>
            <pc:docMk/>
            <pc:sldMk cId="3695620506" sldId="284"/>
            <ac:spMk id="81" creationId="{1CB88A27-A4C5-453E-831C-5FBA47D9FDE8}"/>
          </ac:spMkLst>
        </pc:spChg>
        <pc:spChg chg="mod">
          <ac:chgData name="Tej Bahadur Chandra" userId="79b8fba8ad0a4796" providerId="LiveId" clId="{614BBE20-D9FC-4E14-9E6F-E9375E6FD4C8}" dt="2021-10-23T11:19:58.056" v="4598"/>
          <ac:spMkLst>
            <pc:docMk/>
            <pc:sldMk cId="3695620506" sldId="284"/>
            <ac:spMk id="84" creationId="{CDE4B345-FB13-41C5-A7C3-042F70C9FDBA}"/>
          </ac:spMkLst>
        </pc:spChg>
        <pc:spChg chg="add del mod">
          <ac:chgData name="Tej Bahadur Chandra" userId="79b8fba8ad0a4796" providerId="LiveId" clId="{614BBE20-D9FC-4E14-9E6F-E9375E6FD4C8}" dt="2021-10-24T13:29:58.262" v="11601" actId="403"/>
          <ac:spMkLst>
            <pc:docMk/>
            <pc:sldMk cId="3695620506" sldId="284"/>
            <ac:spMk id="86" creationId="{78F1FA62-A180-42A5-851F-B8B9A0346D35}"/>
          </ac:spMkLst>
        </pc:spChg>
        <pc:spChg chg="add mod">
          <ac:chgData name="Tej Bahadur Chandra" userId="79b8fba8ad0a4796" providerId="LiveId" clId="{614BBE20-D9FC-4E14-9E6F-E9375E6FD4C8}" dt="2021-10-28T11:10:55.409" v="33315" actId="164"/>
          <ac:spMkLst>
            <pc:docMk/>
            <pc:sldMk cId="3695620506" sldId="284"/>
            <ac:spMk id="89" creationId="{52712280-F3FE-4872-90BC-33CFC77AD30E}"/>
          </ac:spMkLst>
        </pc:spChg>
        <pc:spChg chg="mod">
          <ac:chgData name="Tej Bahadur Chandra" userId="79b8fba8ad0a4796" providerId="LiveId" clId="{614BBE20-D9FC-4E14-9E6F-E9375E6FD4C8}" dt="2021-10-24T13:30:06.649" v="11603" actId="403"/>
          <ac:spMkLst>
            <pc:docMk/>
            <pc:sldMk cId="3695620506" sldId="284"/>
            <ac:spMk id="91" creationId="{BF4D0DD7-81C3-4D56-853B-9FED3F3F482B}"/>
          </ac:spMkLst>
        </pc:spChg>
        <pc:spChg chg="mod">
          <ac:chgData name="Tej Bahadur Chandra" userId="79b8fba8ad0a4796" providerId="LiveId" clId="{614BBE20-D9FC-4E14-9E6F-E9375E6FD4C8}" dt="2021-10-24T13:30:06.649" v="11603" actId="403"/>
          <ac:spMkLst>
            <pc:docMk/>
            <pc:sldMk cId="3695620506" sldId="284"/>
            <ac:spMk id="92" creationId="{8E7F54D9-8631-48FC-AFD2-55D9F9CF458F}"/>
          </ac:spMkLst>
        </pc:spChg>
        <pc:spChg chg="mod">
          <ac:chgData name="Tej Bahadur Chandra" userId="79b8fba8ad0a4796" providerId="LiveId" clId="{614BBE20-D9FC-4E14-9E6F-E9375E6FD4C8}" dt="2021-10-24T13:30:06.649" v="11603" actId="403"/>
          <ac:spMkLst>
            <pc:docMk/>
            <pc:sldMk cId="3695620506" sldId="284"/>
            <ac:spMk id="94" creationId="{B27D353A-911D-4BC6-88D1-F8B541978E2D}"/>
          </ac:spMkLst>
        </pc:spChg>
        <pc:spChg chg="mod">
          <ac:chgData name="Tej Bahadur Chandra" userId="79b8fba8ad0a4796" providerId="LiveId" clId="{614BBE20-D9FC-4E14-9E6F-E9375E6FD4C8}" dt="2021-10-24T13:30:36.248" v="11616" actId="20577"/>
          <ac:spMkLst>
            <pc:docMk/>
            <pc:sldMk cId="3695620506" sldId="284"/>
            <ac:spMk id="95" creationId="{B0B1CE50-5606-43E0-8E27-F18C340B854E}"/>
          </ac:spMkLst>
        </pc:spChg>
        <pc:spChg chg="mod">
          <ac:chgData name="Tej Bahadur Chandra" userId="79b8fba8ad0a4796" providerId="LiveId" clId="{614BBE20-D9FC-4E14-9E6F-E9375E6FD4C8}" dt="2021-10-24T13:30:06.649" v="11603" actId="403"/>
          <ac:spMkLst>
            <pc:docMk/>
            <pc:sldMk cId="3695620506" sldId="284"/>
            <ac:spMk id="97" creationId="{E3760F18-4479-4097-B157-59426AC5053E}"/>
          </ac:spMkLst>
        </pc:spChg>
        <pc:spChg chg="mod">
          <ac:chgData name="Tej Bahadur Chandra" userId="79b8fba8ad0a4796" providerId="LiveId" clId="{614BBE20-D9FC-4E14-9E6F-E9375E6FD4C8}" dt="2021-10-24T13:30:15.637" v="11604" actId="14100"/>
          <ac:spMkLst>
            <pc:docMk/>
            <pc:sldMk cId="3695620506" sldId="284"/>
            <ac:spMk id="98" creationId="{1E34EFD5-E69F-4D3E-8942-765077775386}"/>
          </ac:spMkLst>
        </pc:spChg>
        <pc:spChg chg="mod">
          <ac:chgData name="Tej Bahadur Chandra" userId="79b8fba8ad0a4796" providerId="LiveId" clId="{614BBE20-D9FC-4E14-9E6F-E9375E6FD4C8}" dt="2021-10-24T13:30:06.649" v="11603" actId="403"/>
          <ac:spMkLst>
            <pc:docMk/>
            <pc:sldMk cId="3695620506" sldId="284"/>
            <ac:spMk id="100" creationId="{FBD51BF3-AB73-4B13-BD88-2ACBC379BFF7}"/>
          </ac:spMkLst>
        </pc:spChg>
        <pc:spChg chg="mod">
          <ac:chgData name="Tej Bahadur Chandra" userId="79b8fba8ad0a4796" providerId="LiveId" clId="{614BBE20-D9FC-4E14-9E6F-E9375E6FD4C8}" dt="2021-10-24T13:30:18.820" v="11605" actId="14100"/>
          <ac:spMkLst>
            <pc:docMk/>
            <pc:sldMk cId="3695620506" sldId="284"/>
            <ac:spMk id="101" creationId="{8D995CCA-C934-497F-97AE-C0EF1B580E50}"/>
          </ac:spMkLst>
        </pc:spChg>
        <pc:spChg chg="mod">
          <ac:chgData name="Tej Bahadur Chandra" userId="79b8fba8ad0a4796" providerId="LiveId" clId="{614BBE20-D9FC-4E14-9E6F-E9375E6FD4C8}" dt="2021-10-24T13:30:06.649" v="11603" actId="403"/>
          <ac:spMkLst>
            <pc:docMk/>
            <pc:sldMk cId="3695620506" sldId="284"/>
            <ac:spMk id="103" creationId="{27D051A9-C9AF-487D-AC2E-615B0A6E8DDE}"/>
          </ac:spMkLst>
        </pc:spChg>
        <pc:spChg chg="mod">
          <ac:chgData name="Tej Bahadur Chandra" userId="79b8fba8ad0a4796" providerId="LiveId" clId="{614BBE20-D9FC-4E14-9E6F-E9375E6FD4C8}" dt="2021-10-24T13:30:06.649" v="11603" actId="403"/>
          <ac:spMkLst>
            <pc:docMk/>
            <pc:sldMk cId="3695620506" sldId="284"/>
            <ac:spMk id="104" creationId="{1978A063-FF8C-4D61-8E61-8B7DD69EADEC}"/>
          </ac:spMkLst>
        </pc:spChg>
        <pc:grpChg chg="add mod">
          <ac:chgData name="Tej Bahadur Chandra" userId="79b8fba8ad0a4796" providerId="LiveId" clId="{614BBE20-D9FC-4E14-9E6F-E9375E6FD4C8}" dt="2021-10-28T11:10:55.409" v="33315" actId="164"/>
          <ac:grpSpMkLst>
            <pc:docMk/>
            <pc:sldMk cId="3695620506" sldId="284"/>
            <ac:grpSpMk id="2" creationId="{EDA8C607-8AFD-48A8-B64F-FEF35704A35E}"/>
          </ac:grpSpMkLst>
        </pc:grpChg>
        <pc:grpChg chg="add del mod">
          <ac:chgData name="Tej Bahadur Chandra" userId="79b8fba8ad0a4796" providerId="LiveId" clId="{614BBE20-D9FC-4E14-9E6F-E9375E6FD4C8}" dt="2021-10-23T11:20:04.607" v="4606" actId="478"/>
          <ac:grpSpMkLst>
            <pc:docMk/>
            <pc:sldMk cId="3695620506" sldId="284"/>
            <ac:grpSpMk id="12" creationId="{11683386-AA2D-4C7D-964A-8EAAB84D217F}"/>
          </ac:grpSpMkLst>
        </pc:grpChg>
        <pc:grpChg chg="del">
          <ac:chgData name="Tej Bahadur Chandra" userId="79b8fba8ad0a4796" providerId="LiveId" clId="{614BBE20-D9FC-4E14-9E6F-E9375E6FD4C8}" dt="2021-10-23T10:12:03.959" v="3824" actId="478"/>
          <ac:grpSpMkLst>
            <pc:docMk/>
            <pc:sldMk cId="3695620506" sldId="284"/>
            <ac:grpSpMk id="20" creationId="{DED66343-D93F-4DDD-B896-993DACEDC98E}"/>
          </ac:grpSpMkLst>
        </pc:grpChg>
        <pc:grpChg chg="add mod">
          <ac:chgData name="Tej Bahadur Chandra" userId="79b8fba8ad0a4796" providerId="LiveId" clId="{614BBE20-D9FC-4E14-9E6F-E9375E6FD4C8}" dt="2021-10-28T11:10:55.409" v="33315" actId="164"/>
          <ac:grpSpMkLst>
            <pc:docMk/>
            <pc:sldMk cId="3695620506" sldId="284"/>
            <ac:grpSpMk id="21" creationId="{749359B1-FC9B-42B6-B552-65C44F903E31}"/>
          </ac:grpSpMkLst>
        </pc:grpChg>
        <pc:grpChg chg="add mod">
          <ac:chgData name="Tej Bahadur Chandra" userId="79b8fba8ad0a4796" providerId="LiveId" clId="{614BBE20-D9FC-4E14-9E6F-E9375E6FD4C8}" dt="2021-10-23T11:25:10.530" v="4768" actId="1076"/>
          <ac:grpSpMkLst>
            <pc:docMk/>
            <pc:sldMk cId="3695620506" sldId="284"/>
            <ac:grpSpMk id="30" creationId="{8BEB3AEC-3D45-43EA-B949-5FCC2F5F07F1}"/>
          </ac:grpSpMkLst>
        </pc:grpChg>
        <pc:grpChg chg="add del mod">
          <ac:chgData name="Tej Bahadur Chandra" userId="79b8fba8ad0a4796" providerId="LiveId" clId="{614BBE20-D9FC-4E14-9E6F-E9375E6FD4C8}" dt="2021-10-23T11:10:36.649" v="4529" actId="478"/>
          <ac:grpSpMkLst>
            <pc:docMk/>
            <pc:sldMk cId="3695620506" sldId="284"/>
            <ac:grpSpMk id="51" creationId="{D6A995A0-6BD4-4C8C-A1EA-125E5CD254B2}"/>
          </ac:grpSpMkLst>
        </pc:grpChg>
        <pc:grpChg chg="add del mod">
          <ac:chgData name="Tej Bahadur Chandra" userId="79b8fba8ad0a4796" providerId="LiveId" clId="{614BBE20-D9FC-4E14-9E6F-E9375E6FD4C8}" dt="2021-10-23T11:20:02.981" v="4605" actId="478"/>
          <ac:grpSpMkLst>
            <pc:docMk/>
            <pc:sldMk cId="3695620506" sldId="284"/>
            <ac:grpSpMk id="76" creationId="{C4AD13FE-45E9-4523-AB53-044513C0090E}"/>
          </ac:grpSpMkLst>
        </pc:grpChg>
        <pc:grpChg chg="add del mod">
          <ac:chgData name="Tej Bahadur Chandra" userId="79b8fba8ad0a4796" providerId="LiveId" clId="{614BBE20-D9FC-4E14-9E6F-E9375E6FD4C8}" dt="2021-10-23T11:19:59.256" v="4602"/>
          <ac:grpSpMkLst>
            <pc:docMk/>
            <pc:sldMk cId="3695620506" sldId="284"/>
            <ac:grpSpMk id="79" creationId="{3B617510-BE56-4EA4-B6B4-1672BF30AC59}"/>
          </ac:grpSpMkLst>
        </pc:grpChg>
        <pc:grpChg chg="add del mod">
          <ac:chgData name="Tej Bahadur Chandra" userId="79b8fba8ad0a4796" providerId="LiveId" clId="{614BBE20-D9FC-4E14-9E6F-E9375E6FD4C8}" dt="2021-10-23T11:19:58.554" v="4600"/>
          <ac:grpSpMkLst>
            <pc:docMk/>
            <pc:sldMk cId="3695620506" sldId="284"/>
            <ac:grpSpMk id="82" creationId="{BCAEB2CE-7447-4778-91F4-C46E590B4DE3}"/>
          </ac:grpSpMkLst>
        </pc:grpChg>
        <pc:grpChg chg="add del mod">
          <ac:chgData name="Tej Bahadur Chandra" userId="79b8fba8ad0a4796" providerId="LiveId" clId="{614BBE20-D9FC-4E14-9E6F-E9375E6FD4C8}" dt="2021-10-23T11:19:56.095" v="4590"/>
          <ac:grpSpMkLst>
            <pc:docMk/>
            <pc:sldMk cId="3695620506" sldId="284"/>
            <ac:grpSpMk id="85" creationId="{80CB1CA1-88CE-4DF3-B4D3-0961A7A6AF83}"/>
          </ac:grpSpMkLst>
        </pc:grpChg>
        <pc:grpChg chg="add mod">
          <ac:chgData name="Tej Bahadur Chandra" userId="79b8fba8ad0a4796" providerId="LiveId" clId="{614BBE20-D9FC-4E14-9E6F-E9375E6FD4C8}" dt="2021-10-28T11:10:55.409" v="33315" actId="164"/>
          <ac:grpSpMkLst>
            <pc:docMk/>
            <pc:sldMk cId="3695620506" sldId="284"/>
            <ac:grpSpMk id="90" creationId="{A3BE9FEE-CC90-4691-AFE8-7A38416785E5}"/>
          </ac:grpSpMkLst>
        </pc:grpChg>
        <pc:grpChg chg="add mod">
          <ac:chgData name="Tej Bahadur Chandra" userId="79b8fba8ad0a4796" providerId="LiveId" clId="{614BBE20-D9FC-4E14-9E6F-E9375E6FD4C8}" dt="2021-10-28T11:10:55.409" v="33315" actId="164"/>
          <ac:grpSpMkLst>
            <pc:docMk/>
            <pc:sldMk cId="3695620506" sldId="284"/>
            <ac:grpSpMk id="93" creationId="{3D8771E3-869D-4415-9932-BC2EBDBDF3F0}"/>
          </ac:grpSpMkLst>
        </pc:grpChg>
        <pc:grpChg chg="add mod">
          <ac:chgData name="Tej Bahadur Chandra" userId="79b8fba8ad0a4796" providerId="LiveId" clId="{614BBE20-D9FC-4E14-9E6F-E9375E6FD4C8}" dt="2021-10-28T11:10:55.409" v="33315" actId="164"/>
          <ac:grpSpMkLst>
            <pc:docMk/>
            <pc:sldMk cId="3695620506" sldId="284"/>
            <ac:grpSpMk id="96" creationId="{668A7A37-6F6F-4816-AED1-03DE8EA1817D}"/>
          </ac:grpSpMkLst>
        </pc:grpChg>
        <pc:grpChg chg="add mod">
          <ac:chgData name="Tej Bahadur Chandra" userId="79b8fba8ad0a4796" providerId="LiveId" clId="{614BBE20-D9FC-4E14-9E6F-E9375E6FD4C8}" dt="2021-10-28T11:10:55.409" v="33315" actId="164"/>
          <ac:grpSpMkLst>
            <pc:docMk/>
            <pc:sldMk cId="3695620506" sldId="284"/>
            <ac:grpSpMk id="99" creationId="{EAC7AF2A-EDBA-455B-AB2B-2A138D115156}"/>
          </ac:grpSpMkLst>
        </pc:grpChg>
        <pc:grpChg chg="add mod">
          <ac:chgData name="Tej Bahadur Chandra" userId="79b8fba8ad0a4796" providerId="LiveId" clId="{614BBE20-D9FC-4E14-9E6F-E9375E6FD4C8}" dt="2021-10-28T11:10:55.409" v="33315" actId="164"/>
          <ac:grpSpMkLst>
            <pc:docMk/>
            <pc:sldMk cId="3695620506" sldId="284"/>
            <ac:grpSpMk id="102" creationId="{A44A370E-CA6C-4342-AB85-D859D001DF59}"/>
          </ac:grpSpMkLst>
        </pc:grpChg>
        <pc:picChg chg="add del mod">
          <ac:chgData name="Tej Bahadur Chandra" userId="79b8fba8ad0a4796" providerId="LiveId" clId="{614BBE20-D9FC-4E14-9E6F-E9375E6FD4C8}" dt="2021-10-23T11:15:11.428" v="4541"/>
          <ac:picMkLst>
            <pc:docMk/>
            <pc:sldMk cId="3695620506" sldId="284"/>
            <ac:picMk id="5" creationId="{DD68E27A-911B-417D-8C4D-80674C6B243E}"/>
          </ac:picMkLst>
        </pc:picChg>
        <pc:picChg chg="add mod modCrop">
          <ac:chgData name="Tej Bahadur Chandra" userId="79b8fba8ad0a4796" providerId="LiveId" clId="{614BBE20-D9FC-4E14-9E6F-E9375E6FD4C8}" dt="2021-10-23T11:17:59.129" v="4561" actId="164"/>
          <ac:picMkLst>
            <pc:docMk/>
            <pc:sldMk cId="3695620506" sldId="284"/>
            <ac:picMk id="10" creationId="{686AFB2C-B1E9-4308-8E1D-F8E1480F97D1}"/>
          </ac:picMkLst>
        </pc:picChg>
      </pc:sldChg>
      <pc:sldChg chg="addSp delSp modSp add">
        <pc:chgData name="Tej Bahadur Chandra" userId="79b8fba8ad0a4796" providerId="LiveId" clId="{614BBE20-D9FC-4E14-9E6F-E9375E6FD4C8}" dt="2021-10-24T05:15:11.217" v="6881" actId="20577"/>
        <pc:sldMkLst>
          <pc:docMk/>
          <pc:sldMk cId="1869458726" sldId="285"/>
        </pc:sldMkLst>
        <pc:spChg chg="mod">
          <ac:chgData name="Tej Bahadur Chandra" userId="79b8fba8ad0a4796" providerId="LiveId" clId="{614BBE20-D9FC-4E14-9E6F-E9375E6FD4C8}" dt="2021-10-23T11:51:51.727" v="5034" actId="20577"/>
          <ac:spMkLst>
            <pc:docMk/>
            <pc:sldMk cId="1869458726" sldId="285"/>
            <ac:spMk id="6" creationId="{9F219E0A-DC0F-42C3-8CE5-410A03EFC1DB}"/>
          </ac:spMkLst>
        </pc:spChg>
        <pc:spChg chg="add del mod">
          <ac:chgData name="Tej Bahadur Chandra" userId="79b8fba8ad0a4796" providerId="LiveId" clId="{614BBE20-D9FC-4E14-9E6F-E9375E6FD4C8}" dt="2021-10-23T11:47:00.883" v="5028" actId="478"/>
          <ac:spMkLst>
            <pc:docMk/>
            <pc:sldMk cId="1869458726" sldId="285"/>
            <ac:spMk id="9" creationId="{253BB1A5-52E6-490E-8D93-38AEF195A810}"/>
          </ac:spMkLst>
        </pc:spChg>
        <pc:spChg chg="add del mod">
          <ac:chgData name="Tej Bahadur Chandra" userId="79b8fba8ad0a4796" providerId="LiveId" clId="{614BBE20-D9FC-4E14-9E6F-E9375E6FD4C8}" dt="2021-10-23T11:47:01.928" v="5029" actId="478"/>
          <ac:spMkLst>
            <pc:docMk/>
            <pc:sldMk cId="1869458726" sldId="285"/>
            <ac:spMk id="10" creationId="{712B4AAF-2B6F-4A9D-890F-F3F1A7B087C1}"/>
          </ac:spMkLst>
        </pc:spChg>
        <pc:spChg chg="add del mod">
          <ac:chgData name="Tej Bahadur Chandra" userId="79b8fba8ad0a4796" providerId="LiveId" clId="{614BBE20-D9FC-4E14-9E6F-E9375E6FD4C8}" dt="2021-10-23T11:47:03.627" v="5030" actId="478"/>
          <ac:spMkLst>
            <pc:docMk/>
            <pc:sldMk cId="1869458726" sldId="285"/>
            <ac:spMk id="11" creationId="{C0539DC8-EEB9-4616-9F61-0AEE662BB690}"/>
          </ac:spMkLst>
        </pc:spChg>
        <pc:spChg chg="mod">
          <ac:chgData name="Tej Bahadur Chandra" userId="79b8fba8ad0a4796" providerId="LiveId" clId="{614BBE20-D9FC-4E14-9E6F-E9375E6FD4C8}" dt="2021-10-23T11:57:36.746" v="5146" actId="1035"/>
          <ac:spMkLst>
            <pc:docMk/>
            <pc:sldMk cId="1869458726" sldId="285"/>
            <ac:spMk id="18" creationId="{276F2A28-F574-461A-AD42-5AAB3EF8EC31}"/>
          </ac:spMkLst>
        </pc:spChg>
        <pc:spChg chg="del mod">
          <ac:chgData name="Tej Bahadur Chandra" userId="79b8fba8ad0a4796" providerId="LiveId" clId="{614BBE20-D9FC-4E14-9E6F-E9375E6FD4C8}" dt="2021-10-23T11:52:32.125" v="5037" actId="478"/>
          <ac:spMkLst>
            <pc:docMk/>
            <pc:sldMk cId="1869458726" sldId="285"/>
            <ac:spMk id="25" creationId="{BFBE0806-2092-46CA-BF5D-243FF346CBED}"/>
          </ac:spMkLst>
        </pc:spChg>
        <pc:spChg chg="del">
          <ac:chgData name="Tej Bahadur Chandra" userId="79b8fba8ad0a4796" providerId="LiveId" clId="{614BBE20-D9FC-4E14-9E6F-E9375E6FD4C8}" dt="2021-10-23T11:52:35.028" v="5038" actId="478"/>
          <ac:spMkLst>
            <pc:docMk/>
            <pc:sldMk cId="1869458726" sldId="285"/>
            <ac:spMk id="26" creationId="{C092430F-F1B6-46A4-97FE-818A8F81EC8B}"/>
          </ac:spMkLst>
        </pc:spChg>
        <pc:spChg chg="add mod">
          <ac:chgData name="Tej Bahadur Chandra" userId="79b8fba8ad0a4796" providerId="LiveId" clId="{614BBE20-D9FC-4E14-9E6F-E9375E6FD4C8}" dt="2021-10-23T11:59:16.265" v="5231" actId="255"/>
          <ac:spMkLst>
            <pc:docMk/>
            <pc:sldMk cId="1869458726" sldId="285"/>
            <ac:spMk id="29" creationId="{838B85F2-58C2-4151-BE66-7B8AF47A2E9F}"/>
          </ac:spMkLst>
        </pc:spChg>
        <pc:spChg chg="add mod">
          <ac:chgData name="Tej Bahadur Chandra" userId="79b8fba8ad0a4796" providerId="LiveId" clId="{614BBE20-D9FC-4E14-9E6F-E9375E6FD4C8}" dt="2021-10-24T05:15:11.217" v="6881" actId="20577"/>
          <ac:spMkLst>
            <pc:docMk/>
            <pc:sldMk cId="1869458726" sldId="285"/>
            <ac:spMk id="31" creationId="{8977A6FD-F77D-49E9-84A8-FC4765A55B06}"/>
          </ac:spMkLst>
        </pc:spChg>
        <pc:spChg chg="del mod">
          <ac:chgData name="Tej Bahadur Chandra" userId="79b8fba8ad0a4796" providerId="LiveId" clId="{614BBE20-D9FC-4E14-9E6F-E9375E6FD4C8}" dt="2021-10-23T11:46:57.836" v="5025" actId="478"/>
          <ac:spMkLst>
            <pc:docMk/>
            <pc:sldMk cId="1869458726" sldId="285"/>
            <ac:spMk id="86" creationId="{78F1FA62-A180-42A5-851F-B8B9A0346D35}"/>
          </ac:spMkLst>
        </pc:spChg>
        <pc:grpChg chg="add mod">
          <ac:chgData name="Tej Bahadur Chandra" userId="79b8fba8ad0a4796" providerId="LiveId" clId="{614BBE20-D9FC-4E14-9E6F-E9375E6FD4C8}" dt="2021-10-23T11:59:29.499" v="5241" actId="1035"/>
          <ac:grpSpMkLst>
            <pc:docMk/>
            <pc:sldMk cId="1869458726" sldId="285"/>
            <ac:grpSpMk id="13" creationId="{9C8A7C75-D2D0-4EAD-9F29-B130621D7184}"/>
          </ac:grpSpMkLst>
        </pc:grpChg>
        <pc:grpChg chg="add mod">
          <ac:chgData name="Tej Bahadur Chandra" userId="79b8fba8ad0a4796" providerId="LiveId" clId="{614BBE20-D9FC-4E14-9E6F-E9375E6FD4C8}" dt="2021-10-23T11:52:54.055" v="5050" actId="1076"/>
          <ac:grpSpMkLst>
            <pc:docMk/>
            <pc:sldMk cId="1869458726" sldId="285"/>
            <ac:grpSpMk id="15" creationId="{D96E84D2-926C-46A5-9720-1F1F7369D9FF}"/>
          </ac:grpSpMkLst>
        </pc:grpChg>
        <pc:grpChg chg="del">
          <ac:chgData name="Tej Bahadur Chandra" userId="79b8fba8ad0a4796" providerId="LiveId" clId="{614BBE20-D9FC-4E14-9E6F-E9375E6FD4C8}" dt="2021-10-23T11:52:35.028" v="5038" actId="478"/>
          <ac:grpSpMkLst>
            <pc:docMk/>
            <pc:sldMk cId="1869458726" sldId="285"/>
            <ac:grpSpMk id="20" creationId="{E9E6FADE-02A2-4DB2-8BB6-C89B2D2D9FAB}"/>
          </ac:grpSpMkLst>
        </pc:grpChg>
        <pc:picChg chg="add del mod">
          <ac:chgData name="Tej Bahadur Chandra" userId="79b8fba8ad0a4796" providerId="LiveId" clId="{614BBE20-D9FC-4E14-9E6F-E9375E6FD4C8}" dt="2021-10-23T11:46:58.947" v="5027" actId="478"/>
          <ac:picMkLst>
            <pc:docMk/>
            <pc:sldMk cId="1869458726" sldId="285"/>
            <ac:picMk id="7" creationId="{62813886-0E2C-4C64-B9F0-9EB30EED5B06}"/>
          </ac:picMkLst>
        </pc:picChg>
        <pc:picChg chg="add del mod">
          <ac:chgData name="Tej Bahadur Chandra" userId="79b8fba8ad0a4796" providerId="LiveId" clId="{614BBE20-D9FC-4E14-9E6F-E9375E6FD4C8}" dt="2021-10-23T11:46:58.514" v="5026" actId="478"/>
          <ac:picMkLst>
            <pc:docMk/>
            <pc:sldMk cId="1869458726" sldId="285"/>
            <ac:picMk id="8" creationId="{DCE6C578-E537-4883-9451-1D9087B2A14C}"/>
          </ac:picMkLst>
        </pc:picChg>
        <pc:picChg chg="mod">
          <ac:chgData name="Tej Bahadur Chandra" userId="79b8fba8ad0a4796" providerId="LiveId" clId="{614BBE20-D9FC-4E14-9E6F-E9375E6FD4C8}" dt="2021-10-23T11:57:41.757" v="5154" actId="1035"/>
          <ac:picMkLst>
            <pc:docMk/>
            <pc:sldMk cId="1869458726" sldId="285"/>
            <ac:picMk id="16" creationId="{F07CBBD0-29CB-4A3C-B3B4-623A29E5678F}"/>
          </ac:picMkLst>
        </pc:picChg>
        <pc:picChg chg="mod">
          <ac:chgData name="Tej Bahadur Chandra" userId="79b8fba8ad0a4796" providerId="LiveId" clId="{614BBE20-D9FC-4E14-9E6F-E9375E6FD4C8}" dt="2021-10-23T11:57:41.757" v="5154" actId="1035"/>
          <ac:picMkLst>
            <pc:docMk/>
            <pc:sldMk cId="1869458726" sldId="285"/>
            <ac:picMk id="17" creationId="{17F881D8-A634-497A-9018-1B0738AA10AD}"/>
          </ac:picMkLst>
        </pc:picChg>
        <pc:picChg chg="mod">
          <ac:chgData name="Tej Bahadur Chandra" userId="79b8fba8ad0a4796" providerId="LiveId" clId="{614BBE20-D9FC-4E14-9E6F-E9375E6FD4C8}" dt="2021-10-23T11:57:41.757" v="5154" actId="1035"/>
          <ac:picMkLst>
            <pc:docMk/>
            <pc:sldMk cId="1869458726" sldId="285"/>
            <ac:picMk id="19" creationId="{CA7F111D-71F6-4F9B-A29B-84B23153FFCF}"/>
          </ac:picMkLst>
        </pc:picChg>
        <pc:cxnChg chg="add del mod">
          <ac:chgData name="Tej Bahadur Chandra" userId="79b8fba8ad0a4796" providerId="LiveId" clId="{614BBE20-D9FC-4E14-9E6F-E9375E6FD4C8}" dt="2021-10-23T11:47:04.485" v="5031" actId="478"/>
          <ac:cxnSpMkLst>
            <pc:docMk/>
            <pc:sldMk cId="1869458726" sldId="285"/>
            <ac:cxnSpMk id="3" creationId="{7FB24939-E43B-4953-BE6B-0444E2BA9D5A}"/>
          </ac:cxnSpMkLst>
        </pc:cxnChg>
        <pc:cxnChg chg="add mod">
          <ac:chgData name="Tej Bahadur Chandra" userId="79b8fba8ad0a4796" providerId="LiveId" clId="{614BBE20-D9FC-4E14-9E6F-E9375E6FD4C8}" dt="2021-10-23T11:59:21.288" v="5235" actId="1037"/>
          <ac:cxnSpMkLst>
            <pc:docMk/>
            <pc:sldMk cId="1869458726" sldId="285"/>
            <ac:cxnSpMk id="12" creationId="{3E4B2008-880C-48BE-971A-E39827978479}"/>
          </ac:cxnSpMkLst>
        </pc:cxnChg>
        <pc:cxnChg chg="del mod">
          <ac:chgData name="Tej Bahadur Chandra" userId="79b8fba8ad0a4796" providerId="LiveId" clId="{614BBE20-D9FC-4E14-9E6F-E9375E6FD4C8}" dt="2021-10-23T11:52:37.064" v="5039" actId="478"/>
          <ac:cxnSpMkLst>
            <pc:docMk/>
            <pc:sldMk cId="1869458726" sldId="285"/>
            <ac:cxnSpMk id="28" creationId="{DBDDB61E-128E-4DC0-BC16-245A3BD51A4E}"/>
          </ac:cxnSpMkLst>
        </pc:cxnChg>
      </pc:sldChg>
      <pc:sldChg chg="addSp delSp modSp add modAnim">
        <pc:chgData name="Tej Bahadur Chandra" userId="79b8fba8ad0a4796" providerId="LiveId" clId="{614BBE20-D9FC-4E14-9E6F-E9375E6FD4C8}" dt="2021-10-28T11:14:26.291" v="33338" actId="20577"/>
        <pc:sldMkLst>
          <pc:docMk/>
          <pc:sldMk cId="3707191281" sldId="286"/>
        </pc:sldMkLst>
        <pc:spChg chg="mod">
          <ac:chgData name="Tej Bahadur Chandra" userId="79b8fba8ad0a4796" providerId="LiveId" clId="{614BBE20-D9FC-4E14-9E6F-E9375E6FD4C8}" dt="2021-10-23T12:16:25.907" v="5427" actId="20577"/>
          <ac:spMkLst>
            <pc:docMk/>
            <pc:sldMk cId="3707191281" sldId="286"/>
            <ac:spMk id="6" creationId="{9F219E0A-DC0F-42C3-8CE5-410A03EFC1DB}"/>
          </ac:spMkLst>
        </pc:spChg>
        <pc:spChg chg="mod">
          <ac:chgData name="Tej Bahadur Chandra" userId="79b8fba8ad0a4796" providerId="LiveId" clId="{614BBE20-D9FC-4E14-9E6F-E9375E6FD4C8}" dt="2021-10-23T12:23:13.148" v="5440" actId="404"/>
          <ac:spMkLst>
            <pc:docMk/>
            <pc:sldMk cId="3707191281" sldId="286"/>
            <ac:spMk id="62" creationId="{F970BB39-D6AC-41B3-BA4E-3747435908DB}"/>
          </ac:spMkLst>
        </pc:spChg>
        <pc:spChg chg="mod">
          <ac:chgData name="Tej Bahadur Chandra" userId="79b8fba8ad0a4796" providerId="LiveId" clId="{614BBE20-D9FC-4E14-9E6F-E9375E6FD4C8}" dt="2021-10-23T12:23:16.525" v="5441" actId="404"/>
          <ac:spMkLst>
            <pc:docMk/>
            <pc:sldMk cId="3707191281" sldId="286"/>
            <ac:spMk id="71" creationId="{DE65962B-841F-41C2-9887-20F1174F1E6D}"/>
          </ac:spMkLst>
        </pc:spChg>
        <pc:spChg chg="mod">
          <ac:chgData name="Tej Bahadur Chandra" userId="79b8fba8ad0a4796" providerId="LiveId" clId="{614BBE20-D9FC-4E14-9E6F-E9375E6FD4C8}" dt="2021-10-28T11:13:38.264" v="33327" actId="14100"/>
          <ac:spMkLst>
            <pc:docMk/>
            <pc:sldMk cId="3707191281" sldId="286"/>
            <ac:spMk id="80" creationId="{308A300C-B293-4B0B-95FF-535FA74B75EA}"/>
          </ac:spMkLst>
        </pc:spChg>
        <pc:spChg chg="del">
          <ac:chgData name="Tej Bahadur Chandra" userId="79b8fba8ad0a4796" providerId="LiveId" clId="{614BBE20-D9FC-4E14-9E6F-E9375E6FD4C8}" dt="2021-10-23T12:20:31.846" v="5428" actId="478"/>
          <ac:spMkLst>
            <pc:docMk/>
            <pc:sldMk cId="3707191281" sldId="286"/>
            <ac:spMk id="86" creationId="{78F1FA62-A180-42A5-851F-B8B9A0346D35}"/>
          </ac:spMkLst>
        </pc:spChg>
        <pc:spChg chg="mod">
          <ac:chgData name="Tej Bahadur Chandra" userId="79b8fba8ad0a4796" providerId="LiveId" clId="{614BBE20-D9FC-4E14-9E6F-E9375E6FD4C8}" dt="2021-10-23T12:23:18.852" v="5442" actId="404"/>
          <ac:spMkLst>
            <pc:docMk/>
            <pc:sldMk cId="3707191281" sldId="286"/>
            <ac:spMk id="90" creationId="{7DC5E4B2-2DD9-4AD5-8D82-DE34AE05B346}"/>
          </ac:spMkLst>
        </pc:spChg>
        <pc:spChg chg="mod">
          <ac:chgData name="Tej Bahadur Chandra" userId="79b8fba8ad0a4796" providerId="LiveId" clId="{614BBE20-D9FC-4E14-9E6F-E9375E6FD4C8}" dt="2021-10-28T11:14:26.291" v="33338" actId="20577"/>
          <ac:spMkLst>
            <pc:docMk/>
            <pc:sldMk cId="3707191281" sldId="286"/>
            <ac:spMk id="93" creationId="{40CEFA79-6AA7-4ED9-9C68-EA0A5D65D7CE}"/>
          </ac:spMkLst>
        </pc:spChg>
        <pc:spChg chg="mod">
          <ac:chgData name="Tej Bahadur Chandra" userId="79b8fba8ad0a4796" providerId="LiveId" clId="{614BBE20-D9FC-4E14-9E6F-E9375E6FD4C8}" dt="2021-10-23T12:31:39.288" v="5650" actId="20577"/>
          <ac:spMkLst>
            <pc:docMk/>
            <pc:sldMk cId="3707191281" sldId="286"/>
            <ac:spMk id="99" creationId="{4EB30EEC-09E5-4EDD-AC50-EAE928B083D7}"/>
          </ac:spMkLst>
        </pc:spChg>
        <pc:grpChg chg="add del">
          <ac:chgData name="Tej Bahadur Chandra" userId="79b8fba8ad0a4796" providerId="LiveId" clId="{614BBE20-D9FC-4E14-9E6F-E9375E6FD4C8}" dt="2021-10-23T12:20:52.602" v="5430"/>
          <ac:grpSpMkLst>
            <pc:docMk/>
            <pc:sldMk cId="3707191281" sldId="286"/>
            <ac:grpSpMk id="7" creationId="{81A4A1B9-FD96-4F16-A8C3-A5408973551C}"/>
          </ac:grpSpMkLst>
        </pc:grpChg>
        <pc:grpChg chg="add del">
          <ac:chgData name="Tej Bahadur Chandra" userId="79b8fba8ad0a4796" providerId="LiveId" clId="{614BBE20-D9FC-4E14-9E6F-E9375E6FD4C8}" dt="2021-10-23T12:20:52.602" v="5430"/>
          <ac:grpSpMkLst>
            <pc:docMk/>
            <pc:sldMk cId="3707191281" sldId="286"/>
            <ac:grpSpMk id="17" creationId="{013DC002-FAF1-4000-9D15-81BAA3912C1C}"/>
          </ac:grpSpMkLst>
        </pc:grpChg>
        <pc:grpChg chg="add del">
          <ac:chgData name="Tej Bahadur Chandra" userId="79b8fba8ad0a4796" providerId="LiveId" clId="{614BBE20-D9FC-4E14-9E6F-E9375E6FD4C8}" dt="2021-10-23T12:20:52.602" v="5430"/>
          <ac:grpSpMkLst>
            <pc:docMk/>
            <pc:sldMk cId="3707191281" sldId="286"/>
            <ac:grpSpMk id="26" creationId="{0683AD5D-CD43-451F-A44D-2727632E4FDF}"/>
          </ac:grpSpMkLst>
        </pc:grpChg>
        <pc:grpChg chg="add del">
          <ac:chgData name="Tej Bahadur Chandra" userId="79b8fba8ad0a4796" providerId="LiveId" clId="{614BBE20-D9FC-4E14-9E6F-E9375E6FD4C8}" dt="2021-10-23T12:20:52.602" v="5430"/>
          <ac:grpSpMkLst>
            <pc:docMk/>
            <pc:sldMk cId="3707191281" sldId="286"/>
            <ac:grpSpMk id="36" creationId="{49618154-9671-4B55-97D7-F35CB6E3C6D9}"/>
          </ac:grpSpMkLst>
        </pc:grpChg>
        <pc:grpChg chg="add del">
          <ac:chgData name="Tej Bahadur Chandra" userId="79b8fba8ad0a4796" providerId="LiveId" clId="{614BBE20-D9FC-4E14-9E6F-E9375E6FD4C8}" dt="2021-10-23T12:20:52.602" v="5430"/>
          <ac:grpSpMkLst>
            <pc:docMk/>
            <pc:sldMk cId="3707191281" sldId="286"/>
            <ac:grpSpMk id="45" creationId="{AB6D1A6D-3B23-480D-B5FD-46B3F63ED472}"/>
          </ac:grpSpMkLst>
        </pc:grpChg>
        <pc:grpChg chg="add mod">
          <ac:chgData name="Tej Bahadur Chandra" userId="79b8fba8ad0a4796" providerId="LiveId" clId="{614BBE20-D9FC-4E14-9E6F-E9375E6FD4C8}" dt="2021-10-23T12:20:56.205" v="5439" actId="1037"/>
          <ac:grpSpMkLst>
            <pc:docMk/>
            <pc:sldMk cId="3707191281" sldId="286"/>
            <ac:grpSpMk id="54" creationId="{326EDDF0-A3B8-49CB-9BAD-837FB926F6BB}"/>
          </ac:grpSpMkLst>
        </pc:grpChg>
        <pc:grpChg chg="add mod">
          <ac:chgData name="Tej Bahadur Chandra" userId="79b8fba8ad0a4796" providerId="LiveId" clId="{614BBE20-D9FC-4E14-9E6F-E9375E6FD4C8}" dt="2021-10-23T12:20:56.205" v="5439" actId="1037"/>
          <ac:grpSpMkLst>
            <pc:docMk/>
            <pc:sldMk cId="3707191281" sldId="286"/>
            <ac:grpSpMk id="63" creationId="{9EC9E684-FEEF-4F6E-8385-CB8F2EB39C49}"/>
          </ac:grpSpMkLst>
        </pc:grpChg>
        <pc:grpChg chg="add mod">
          <ac:chgData name="Tej Bahadur Chandra" userId="79b8fba8ad0a4796" providerId="LiveId" clId="{614BBE20-D9FC-4E14-9E6F-E9375E6FD4C8}" dt="2021-10-28T11:13:10.186" v="33322" actId="14100"/>
          <ac:grpSpMkLst>
            <pc:docMk/>
            <pc:sldMk cId="3707191281" sldId="286"/>
            <ac:grpSpMk id="72" creationId="{EC22859B-A2E1-4301-90B5-74101D222635}"/>
          </ac:grpSpMkLst>
        </pc:grpChg>
        <pc:grpChg chg="add mod">
          <ac:chgData name="Tej Bahadur Chandra" userId="79b8fba8ad0a4796" providerId="LiveId" clId="{614BBE20-D9FC-4E14-9E6F-E9375E6FD4C8}" dt="2021-10-23T12:20:56.205" v="5439" actId="1037"/>
          <ac:grpSpMkLst>
            <pc:docMk/>
            <pc:sldMk cId="3707191281" sldId="286"/>
            <ac:grpSpMk id="81" creationId="{D3270991-A764-454C-A485-15B375DA0C63}"/>
          </ac:grpSpMkLst>
        </pc:grpChg>
        <pc:grpChg chg="add mod">
          <ac:chgData name="Tej Bahadur Chandra" userId="79b8fba8ad0a4796" providerId="LiveId" clId="{614BBE20-D9FC-4E14-9E6F-E9375E6FD4C8}" dt="2021-10-28T11:14:17.642" v="33334" actId="14100"/>
          <ac:grpSpMkLst>
            <pc:docMk/>
            <pc:sldMk cId="3707191281" sldId="286"/>
            <ac:grpSpMk id="91" creationId="{4954FCAF-1C47-4D2D-9725-8C643F3E5005}"/>
          </ac:grpSpMkLst>
        </pc:grpChg>
      </pc:sldChg>
      <pc:sldChg chg="addSp delSp modSp add">
        <pc:chgData name="Tej Bahadur Chandra" userId="79b8fba8ad0a4796" providerId="LiveId" clId="{614BBE20-D9FC-4E14-9E6F-E9375E6FD4C8}" dt="2021-10-23T12:14:08.005" v="5408" actId="14100"/>
        <pc:sldMkLst>
          <pc:docMk/>
          <pc:sldMk cId="382700366" sldId="287"/>
        </pc:sldMkLst>
        <pc:spChg chg="mod">
          <ac:chgData name="Tej Bahadur Chandra" userId="79b8fba8ad0a4796" providerId="LiveId" clId="{614BBE20-D9FC-4E14-9E6F-E9375E6FD4C8}" dt="2021-10-23T12:01:14.708" v="5245" actId="20577"/>
          <ac:spMkLst>
            <pc:docMk/>
            <pc:sldMk cId="382700366" sldId="287"/>
            <ac:spMk id="6" creationId="{9F219E0A-DC0F-42C3-8CE5-410A03EFC1DB}"/>
          </ac:spMkLst>
        </pc:spChg>
        <pc:spChg chg="add mod">
          <ac:chgData name="Tej Bahadur Chandra" userId="79b8fba8ad0a4796" providerId="LiveId" clId="{614BBE20-D9FC-4E14-9E6F-E9375E6FD4C8}" dt="2021-10-23T12:14:08.005" v="5408" actId="14100"/>
          <ac:spMkLst>
            <pc:docMk/>
            <pc:sldMk cId="382700366" sldId="287"/>
            <ac:spMk id="9" creationId="{13E121B2-2D9B-49FF-8F1E-8F985418F01A}"/>
          </ac:spMkLst>
        </pc:spChg>
        <pc:spChg chg="del">
          <ac:chgData name="Tej Bahadur Chandra" userId="79b8fba8ad0a4796" providerId="LiveId" clId="{614BBE20-D9FC-4E14-9E6F-E9375E6FD4C8}" dt="2021-10-23T12:01:22.995" v="5246" actId="478"/>
          <ac:spMkLst>
            <pc:docMk/>
            <pc:sldMk cId="382700366" sldId="287"/>
            <ac:spMk id="86" creationId="{78F1FA62-A180-42A5-851F-B8B9A0346D35}"/>
          </ac:spMkLst>
        </pc:spChg>
        <pc:graphicFrameChg chg="add del mod">
          <ac:chgData name="Tej Bahadur Chandra" userId="79b8fba8ad0a4796" providerId="LiveId" clId="{614BBE20-D9FC-4E14-9E6F-E9375E6FD4C8}" dt="2021-10-23T12:12:44.616" v="5395"/>
          <ac:graphicFrameMkLst>
            <pc:docMk/>
            <pc:sldMk cId="382700366" sldId="287"/>
            <ac:graphicFrameMk id="2" creationId="{32887D74-0AD6-4F5B-B325-598A4BF992DB}"/>
          </ac:graphicFrameMkLst>
        </pc:graphicFrameChg>
        <pc:graphicFrameChg chg="add del mod">
          <ac:chgData name="Tej Bahadur Chandra" userId="79b8fba8ad0a4796" providerId="LiveId" clId="{614BBE20-D9FC-4E14-9E6F-E9375E6FD4C8}" dt="2021-10-23T12:12:52.604" v="5398"/>
          <ac:graphicFrameMkLst>
            <pc:docMk/>
            <pc:sldMk cId="382700366" sldId="287"/>
            <ac:graphicFrameMk id="3" creationId="{80F535ED-A4E5-4765-B0CC-5470B02FC370}"/>
          </ac:graphicFrameMkLst>
        </pc:graphicFrameChg>
        <pc:graphicFrameChg chg="add del mod">
          <ac:chgData name="Tej Bahadur Chandra" userId="79b8fba8ad0a4796" providerId="LiveId" clId="{614BBE20-D9FC-4E14-9E6F-E9375E6FD4C8}" dt="2021-10-23T12:13:02.192" v="5401"/>
          <ac:graphicFrameMkLst>
            <pc:docMk/>
            <pc:sldMk cId="382700366" sldId="287"/>
            <ac:graphicFrameMk id="4" creationId="{604ED369-73E5-4FD4-BD87-6739C6B6F174}"/>
          </ac:graphicFrameMkLst>
        </pc:graphicFrameChg>
        <pc:graphicFrameChg chg="add mod modGraphic">
          <ac:chgData name="Tej Bahadur Chandra" userId="79b8fba8ad0a4796" providerId="LiveId" clId="{614BBE20-D9FC-4E14-9E6F-E9375E6FD4C8}" dt="2021-10-23T12:13:50.832" v="5407"/>
          <ac:graphicFrameMkLst>
            <pc:docMk/>
            <pc:sldMk cId="382700366" sldId="287"/>
            <ac:graphicFrameMk id="7" creationId="{2FA2700F-BE76-4ED2-BC63-31C1F14407B1}"/>
          </ac:graphicFrameMkLst>
        </pc:graphicFrameChg>
        <pc:picChg chg="add mod">
          <ac:chgData name="Tej Bahadur Chandra" userId="79b8fba8ad0a4796" providerId="LiveId" clId="{614BBE20-D9FC-4E14-9E6F-E9375E6FD4C8}" dt="2021-10-23T12:02:57.014" v="5287" actId="1076"/>
          <ac:picMkLst>
            <pc:docMk/>
            <pc:sldMk cId="382700366" sldId="287"/>
            <ac:picMk id="8" creationId="{541358EA-CD93-4864-A254-1295C3C6AB12}"/>
          </ac:picMkLst>
        </pc:picChg>
      </pc:sldChg>
      <pc:sldChg chg="addSp delSp modSp add modAnim">
        <pc:chgData name="Tej Bahadur Chandra" userId="79b8fba8ad0a4796" providerId="LiveId" clId="{614BBE20-D9FC-4E14-9E6F-E9375E6FD4C8}" dt="2021-10-28T11:18:14.812" v="33350"/>
        <pc:sldMkLst>
          <pc:docMk/>
          <pc:sldMk cId="2680266746" sldId="288"/>
        </pc:sldMkLst>
        <pc:spChg chg="add del">
          <ac:chgData name="Tej Bahadur Chandra" userId="79b8fba8ad0a4796" providerId="LiveId" clId="{614BBE20-D9FC-4E14-9E6F-E9375E6FD4C8}" dt="2021-10-23T13:09:17.469" v="5815"/>
          <ac:spMkLst>
            <pc:docMk/>
            <pc:sldMk cId="2680266746" sldId="288"/>
            <ac:spMk id="2" creationId="{DC3AB1D9-51F4-4198-AABB-76A5ABC5FB77}"/>
          </ac:spMkLst>
        </pc:spChg>
        <pc:spChg chg="mod">
          <ac:chgData name="Tej Bahadur Chandra" userId="79b8fba8ad0a4796" providerId="LiveId" clId="{614BBE20-D9FC-4E14-9E6F-E9375E6FD4C8}" dt="2021-10-23T12:49:32.577" v="5789" actId="20577"/>
          <ac:spMkLst>
            <pc:docMk/>
            <pc:sldMk cId="2680266746" sldId="288"/>
            <ac:spMk id="6" creationId="{9F219E0A-DC0F-42C3-8CE5-410A03EFC1DB}"/>
          </ac:spMkLst>
        </pc:spChg>
        <pc:spChg chg="del">
          <ac:chgData name="Tej Bahadur Chandra" userId="79b8fba8ad0a4796" providerId="LiveId" clId="{614BBE20-D9FC-4E14-9E6F-E9375E6FD4C8}" dt="2021-10-23T12:49:04.832" v="5776" actId="478"/>
          <ac:spMkLst>
            <pc:docMk/>
            <pc:sldMk cId="2680266746" sldId="288"/>
            <ac:spMk id="9" creationId="{13E121B2-2D9B-49FF-8F1E-8F985418F01A}"/>
          </ac:spMkLst>
        </pc:spChg>
        <pc:spChg chg="add mod">
          <ac:chgData name="Tej Bahadur Chandra" userId="79b8fba8ad0a4796" providerId="LiveId" clId="{614BBE20-D9FC-4E14-9E6F-E9375E6FD4C8}" dt="2021-10-24T13:29:40.446" v="11599" actId="403"/>
          <ac:spMkLst>
            <pc:docMk/>
            <pc:sldMk cId="2680266746" sldId="288"/>
            <ac:spMk id="10" creationId="{F630E6CB-B73E-4BC6-A644-2A47D7B9EFFA}"/>
          </ac:spMkLst>
        </pc:spChg>
        <pc:spChg chg="mod">
          <ac:chgData name="Tej Bahadur Chandra" userId="79b8fba8ad0a4796" providerId="LiveId" clId="{614BBE20-D9FC-4E14-9E6F-E9375E6FD4C8}" dt="2021-10-24T13:29:45.776" v="11600" actId="403"/>
          <ac:spMkLst>
            <pc:docMk/>
            <pc:sldMk cId="2680266746" sldId="288"/>
            <ac:spMk id="12" creationId="{B05B563F-7A07-4973-966F-22D1E9D80D85}"/>
          </ac:spMkLst>
        </pc:spChg>
        <pc:spChg chg="mod">
          <ac:chgData name="Tej Bahadur Chandra" userId="79b8fba8ad0a4796" providerId="LiveId" clId="{614BBE20-D9FC-4E14-9E6F-E9375E6FD4C8}" dt="2021-10-24T13:29:45.776" v="11600" actId="403"/>
          <ac:spMkLst>
            <pc:docMk/>
            <pc:sldMk cId="2680266746" sldId="288"/>
            <ac:spMk id="13" creationId="{B27C92C7-8899-4A26-AE51-D922E6C86F73}"/>
          </ac:spMkLst>
        </pc:spChg>
        <pc:spChg chg="mod">
          <ac:chgData name="Tej Bahadur Chandra" userId="79b8fba8ad0a4796" providerId="LiveId" clId="{614BBE20-D9FC-4E14-9E6F-E9375E6FD4C8}" dt="2021-10-24T13:29:45.776" v="11600" actId="403"/>
          <ac:spMkLst>
            <pc:docMk/>
            <pc:sldMk cId="2680266746" sldId="288"/>
            <ac:spMk id="16" creationId="{7E73ED6B-9D77-4787-A747-CF6F190AC5A2}"/>
          </ac:spMkLst>
        </pc:spChg>
        <pc:spChg chg="mod">
          <ac:chgData name="Tej Bahadur Chandra" userId="79b8fba8ad0a4796" providerId="LiveId" clId="{614BBE20-D9FC-4E14-9E6F-E9375E6FD4C8}" dt="2021-10-24T13:29:45.776" v="11600" actId="403"/>
          <ac:spMkLst>
            <pc:docMk/>
            <pc:sldMk cId="2680266746" sldId="288"/>
            <ac:spMk id="17" creationId="{7E156109-A567-4C2B-859F-FF3C4DF4D913}"/>
          </ac:spMkLst>
        </pc:spChg>
        <pc:spChg chg="mod">
          <ac:chgData name="Tej Bahadur Chandra" userId="79b8fba8ad0a4796" providerId="LiveId" clId="{614BBE20-D9FC-4E14-9E6F-E9375E6FD4C8}" dt="2021-10-24T13:29:45.776" v="11600" actId="403"/>
          <ac:spMkLst>
            <pc:docMk/>
            <pc:sldMk cId="2680266746" sldId="288"/>
            <ac:spMk id="19" creationId="{3C324ED7-60EF-4BFB-96FD-1483034EE38A}"/>
          </ac:spMkLst>
        </pc:spChg>
        <pc:spChg chg="mod">
          <ac:chgData name="Tej Bahadur Chandra" userId="79b8fba8ad0a4796" providerId="LiveId" clId="{614BBE20-D9FC-4E14-9E6F-E9375E6FD4C8}" dt="2021-10-24T13:29:45.776" v="11600" actId="403"/>
          <ac:spMkLst>
            <pc:docMk/>
            <pc:sldMk cId="2680266746" sldId="288"/>
            <ac:spMk id="20" creationId="{0BE3FC54-CD8D-420F-B845-D01B8E460A1A}"/>
          </ac:spMkLst>
        </pc:spChg>
        <pc:spChg chg="mod">
          <ac:chgData name="Tej Bahadur Chandra" userId="79b8fba8ad0a4796" providerId="LiveId" clId="{614BBE20-D9FC-4E14-9E6F-E9375E6FD4C8}" dt="2021-10-24T13:29:45.776" v="11600" actId="403"/>
          <ac:spMkLst>
            <pc:docMk/>
            <pc:sldMk cId="2680266746" sldId="288"/>
            <ac:spMk id="22" creationId="{ADF35101-4442-4E48-9F78-B9DB56032670}"/>
          </ac:spMkLst>
        </pc:spChg>
        <pc:spChg chg="mod">
          <ac:chgData name="Tej Bahadur Chandra" userId="79b8fba8ad0a4796" providerId="LiveId" clId="{614BBE20-D9FC-4E14-9E6F-E9375E6FD4C8}" dt="2021-10-24T13:29:45.776" v="11600" actId="403"/>
          <ac:spMkLst>
            <pc:docMk/>
            <pc:sldMk cId="2680266746" sldId="288"/>
            <ac:spMk id="23" creationId="{7F35969C-0DA2-48D8-9257-298D138D9094}"/>
          </ac:spMkLst>
        </pc:spChg>
        <pc:spChg chg="mod">
          <ac:chgData name="Tej Bahadur Chandra" userId="79b8fba8ad0a4796" providerId="LiveId" clId="{614BBE20-D9FC-4E14-9E6F-E9375E6FD4C8}" dt="2021-10-24T13:29:45.776" v="11600" actId="403"/>
          <ac:spMkLst>
            <pc:docMk/>
            <pc:sldMk cId="2680266746" sldId="288"/>
            <ac:spMk id="25" creationId="{F08FEC49-F1AA-4CDC-903C-A44FE90FA783}"/>
          </ac:spMkLst>
        </pc:spChg>
        <pc:spChg chg="mod">
          <ac:chgData name="Tej Bahadur Chandra" userId="79b8fba8ad0a4796" providerId="LiveId" clId="{614BBE20-D9FC-4E14-9E6F-E9375E6FD4C8}" dt="2021-10-24T13:29:45.776" v="11600" actId="403"/>
          <ac:spMkLst>
            <pc:docMk/>
            <pc:sldMk cId="2680266746" sldId="288"/>
            <ac:spMk id="26" creationId="{02763301-D1F8-42E1-B084-3AD6067D692A}"/>
          </ac:spMkLst>
        </pc:spChg>
        <pc:grpChg chg="add del mod">
          <ac:chgData name="Tej Bahadur Chandra" userId="79b8fba8ad0a4796" providerId="LiveId" clId="{614BBE20-D9FC-4E14-9E6F-E9375E6FD4C8}" dt="2021-10-28T11:17:26.153" v="33345" actId="165"/>
          <ac:grpSpMkLst>
            <pc:docMk/>
            <pc:sldMk cId="2680266746" sldId="288"/>
            <ac:grpSpMk id="2" creationId="{6318A30B-226F-4029-865E-67070CCDD122}"/>
          </ac:grpSpMkLst>
        </pc:grpChg>
        <pc:grpChg chg="add mod">
          <ac:chgData name="Tej Bahadur Chandra" userId="79b8fba8ad0a4796" providerId="LiveId" clId="{614BBE20-D9FC-4E14-9E6F-E9375E6FD4C8}" dt="2021-10-28T11:17:54.519" v="33346" actId="164"/>
          <ac:grpSpMkLst>
            <pc:docMk/>
            <pc:sldMk cId="2680266746" sldId="288"/>
            <ac:grpSpMk id="3" creationId="{9663BF61-3C42-4A5E-888A-8BFD1472CBE9}"/>
          </ac:grpSpMkLst>
        </pc:grpChg>
        <pc:grpChg chg="add mod topLvl">
          <ac:chgData name="Tej Bahadur Chandra" userId="79b8fba8ad0a4796" providerId="LiveId" clId="{614BBE20-D9FC-4E14-9E6F-E9375E6FD4C8}" dt="2021-10-28T11:17:54.519" v="33346" actId="164"/>
          <ac:grpSpMkLst>
            <pc:docMk/>
            <pc:sldMk cId="2680266746" sldId="288"/>
            <ac:grpSpMk id="11" creationId="{4DB9DE0D-5961-43AC-9DA3-CBB696D4615B}"/>
          </ac:grpSpMkLst>
        </pc:grpChg>
        <pc:grpChg chg="add mod topLvl">
          <ac:chgData name="Tej Bahadur Chandra" userId="79b8fba8ad0a4796" providerId="LiveId" clId="{614BBE20-D9FC-4E14-9E6F-E9375E6FD4C8}" dt="2021-10-28T11:17:54.519" v="33346" actId="164"/>
          <ac:grpSpMkLst>
            <pc:docMk/>
            <pc:sldMk cId="2680266746" sldId="288"/>
            <ac:grpSpMk id="15" creationId="{B79B6519-F6E0-4998-82B0-2C72F8C885D9}"/>
          </ac:grpSpMkLst>
        </pc:grpChg>
        <pc:grpChg chg="add mod topLvl">
          <ac:chgData name="Tej Bahadur Chandra" userId="79b8fba8ad0a4796" providerId="LiveId" clId="{614BBE20-D9FC-4E14-9E6F-E9375E6FD4C8}" dt="2021-10-28T11:17:54.519" v="33346" actId="164"/>
          <ac:grpSpMkLst>
            <pc:docMk/>
            <pc:sldMk cId="2680266746" sldId="288"/>
            <ac:grpSpMk id="18" creationId="{625C2E29-76D5-4AA4-9209-E02CEADC595C}"/>
          </ac:grpSpMkLst>
        </pc:grpChg>
        <pc:grpChg chg="add mod topLvl">
          <ac:chgData name="Tej Bahadur Chandra" userId="79b8fba8ad0a4796" providerId="LiveId" clId="{614BBE20-D9FC-4E14-9E6F-E9375E6FD4C8}" dt="2021-10-28T11:17:26.153" v="33345" actId="165"/>
          <ac:grpSpMkLst>
            <pc:docMk/>
            <pc:sldMk cId="2680266746" sldId="288"/>
            <ac:grpSpMk id="21" creationId="{827C1D76-A03E-4E6E-833B-65ADA447AE71}"/>
          </ac:grpSpMkLst>
        </pc:grpChg>
        <pc:grpChg chg="add mod topLvl">
          <ac:chgData name="Tej Bahadur Chandra" userId="79b8fba8ad0a4796" providerId="LiveId" clId="{614BBE20-D9FC-4E14-9E6F-E9375E6FD4C8}" dt="2021-10-28T11:17:26.153" v="33345" actId="165"/>
          <ac:grpSpMkLst>
            <pc:docMk/>
            <pc:sldMk cId="2680266746" sldId="288"/>
            <ac:grpSpMk id="24" creationId="{DAA06436-AD70-474B-AA59-79B49A3BB255}"/>
          </ac:grpSpMkLst>
        </pc:grpChg>
        <pc:graphicFrameChg chg="del">
          <ac:chgData name="Tej Bahadur Chandra" userId="79b8fba8ad0a4796" providerId="LiveId" clId="{614BBE20-D9FC-4E14-9E6F-E9375E6FD4C8}" dt="2021-10-23T12:49:03.468" v="5775" actId="478"/>
          <ac:graphicFrameMkLst>
            <pc:docMk/>
            <pc:sldMk cId="2680266746" sldId="288"/>
            <ac:graphicFrameMk id="7" creationId="{2FA2700F-BE76-4ED2-BC63-31C1F14407B1}"/>
          </ac:graphicFrameMkLst>
        </pc:graphicFrameChg>
        <pc:picChg chg="del">
          <ac:chgData name="Tej Bahadur Chandra" userId="79b8fba8ad0a4796" providerId="LiveId" clId="{614BBE20-D9FC-4E14-9E6F-E9375E6FD4C8}" dt="2021-10-23T12:49:05.621" v="5777" actId="478"/>
          <ac:picMkLst>
            <pc:docMk/>
            <pc:sldMk cId="2680266746" sldId="288"/>
            <ac:picMk id="8" creationId="{541358EA-CD93-4864-A254-1295C3C6AB12}"/>
          </ac:picMkLst>
        </pc:picChg>
      </pc:sldChg>
      <pc:sldChg chg="addSp delSp modSp add">
        <pc:chgData name="Tej Bahadur Chandra" userId="79b8fba8ad0a4796" providerId="LiveId" clId="{614BBE20-D9FC-4E14-9E6F-E9375E6FD4C8}" dt="2021-10-29T05:41:38.150" v="34154"/>
        <pc:sldMkLst>
          <pc:docMk/>
          <pc:sldMk cId="2557928424" sldId="290"/>
        </pc:sldMkLst>
        <pc:spChg chg="mod">
          <ac:chgData name="Tej Bahadur Chandra" userId="79b8fba8ad0a4796" providerId="LiveId" clId="{614BBE20-D9FC-4E14-9E6F-E9375E6FD4C8}" dt="2021-10-23T14:32:22.102" v="6353" actId="1037"/>
          <ac:spMkLst>
            <pc:docMk/>
            <pc:sldMk cId="2557928424" sldId="290"/>
            <ac:spMk id="2" creationId="{1BD0861C-7010-4890-BA94-6F3DDB9AACB4}"/>
          </ac:spMkLst>
        </pc:spChg>
        <pc:spChg chg="mod">
          <ac:chgData name="Tej Bahadur Chandra" userId="79b8fba8ad0a4796" providerId="LiveId" clId="{614BBE20-D9FC-4E14-9E6F-E9375E6FD4C8}" dt="2021-10-23T13:23:38.175" v="5994" actId="1036"/>
          <ac:spMkLst>
            <pc:docMk/>
            <pc:sldMk cId="2557928424" sldId="290"/>
            <ac:spMk id="3" creationId="{31B2D6CE-739A-4E24-A7AA-BD2B6586D90B}"/>
          </ac:spMkLst>
        </pc:spChg>
        <pc:spChg chg="add">
          <ac:chgData name="Tej Bahadur Chandra" userId="79b8fba8ad0a4796" providerId="LiveId" clId="{614BBE20-D9FC-4E14-9E6F-E9375E6FD4C8}" dt="2021-10-29T05:40:58.903" v="34150"/>
          <ac:spMkLst>
            <pc:docMk/>
            <pc:sldMk cId="2557928424" sldId="290"/>
            <ac:spMk id="4" creationId="{9D94DC52-CD4A-40D8-BB83-A9410D934EC7}"/>
          </ac:spMkLst>
        </pc:spChg>
        <pc:spChg chg="add del mod">
          <ac:chgData name="Tej Bahadur Chandra" userId="79b8fba8ad0a4796" providerId="LiveId" clId="{614BBE20-D9FC-4E14-9E6F-E9375E6FD4C8}" dt="2021-10-29T05:41:23.834" v="34153" actId="207"/>
          <ac:spMkLst>
            <pc:docMk/>
            <pc:sldMk cId="2557928424" sldId="290"/>
            <ac:spMk id="5" creationId="{E6EBD22F-867E-4C22-A1B3-29525BD90741}"/>
          </ac:spMkLst>
        </pc:spChg>
        <pc:spChg chg="add mod">
          <ac:chgData name="Tej Bahadur Chandra" userId="79b8fba8ad0a4796" providerId="LiveId" clId="{614BBE20-D9FC-4E14-9E6F-E9375E6FD4C8}" dt="2021-10-29T05:41:38.150" v="34154"/>
          <ac:spMkLst>
            <pc:docMk/>
            <pc:sldMk cId="2557928424" sldId="290"/>
            <ac:spMk id="6" creationId="{C912EE60-209B-41E3-BD3C-F5D3557C6E36}"/>
          </ac:spMkLst>
        </pc:spChg>
      </pc:sldChg>
      <pc:sldChg chg="addSp modSp add">
        <pc:chgData name="Tej Bahadur Chandra" userId="79b8fba8ad0a4796" providerId="LiveId" clId="{614BBE20-D9FC-4E14-9E6F-E9375E6FD4C8}" dt="2021-10-29T05:40:41.283" v="34149"/>
        <pc:sldMkLst>
          <pc:docMk/>
          <pc:sldMk cId="3554180402" sldId="291"/>
        </pc:sldMkLst>
        <pc:spChg chg="mod">
          <ac:chgData name="Tej Bahadur Chandra" userId="79b8fba8ad0a4796" providerId="LiveId" clId="{614BBE20-D9FC-4E14-9E6F-E9375E6FD4C8}" dt="2021-10-23T14:32:29.352" v="6360" actId="1037"/>
          <ac:spMkLst>
            <pc:docMk/>
            <pc:sldMk cId="3554180402" sldId="291"/>
            <ac:spMk id="2" creationId="{1BD0861C-7010-4890-BA94-6F3DDB9AACB4}"/>
          </ac:spMkLst>
        </pc:spChg>
        <pc:spChg chg="mod">
          <ac:chgData name="Tej Bahadur Chandra" userId="79b8fba8ad0a4796" providerId="LiveId" clId="{614BBE20-D9FC-4E14-9E6F-E9375E6FD4C8}" dt="2021-10-23T13:24:51.549" v="6019" actId="20577"/>
          <ac:spMkLst>
            <pc:docMk/>
            <pc:sldMk cId="3554180402" sldId="291"/>
            <ac:spMk id="3" creationId="{31B2D6CE-739A-4E24-A7AA-BD2B6586D90B}"/>
          </ac:spMkLst>
        </pc:spChg>
        <pc:spChg chg="add mod">
          <ac:chgData name="Tej Bahadur Chandra" userId="79b8fba8ad0a4796" providerId="LiveId" clId="{614BBE20-D9FC-4E14-9E6F-E9375E6FD4C8}" dt="2021-10-29T05:40:02.956" v="34147"/>
          <ac:spMkLst>
            <pc:docMk/>
            <pc:sldMk cId="3554180402" sldId="291"/>
            <ac:spMk id="4" creationId="{775D47CE-C634-46F0-90B0-28E9F1EE7578}"/>
          </ac:spMkLst>
        </pc:spChg>
        <pc:spChg chg="add mod">
          <ac:chgData name="Tej Bahadur Chandra" userId="79b8fba8ad0a4796" providerId="LiveId" clId="{614BBE20-D9FC-4E14-9E6F-E9375E6FD4C8}" dt="2021-10-29T05:40:30.565" v="34148"/>
          <ac:spMkLst>
            <pc:docMk/>
            <pc:sldMk cId="3554180402" sldId="291"/>
            <ac:spMk id="5" creationId="{BD7DCE78-F879-44F3-BB71-0D9B7A3152F5}"/>
          </ac:spMkLst>
        </pc:spChg>
        <pc:spChg chg="add mod">
          <ac:chgData name="Tej Bahadur Chandra" userId="79b8fba8ad0a4796" providerId="LiveId" clId="{614BBE20-D9FC-4E14-9E6F-E9375E6FD4C8}" dt="2021-10-29T05:40:41.283" v="34149"/>
          <ac:spMkLst>
            <pc:docMk/>
            <pc:sldMk cId="3554180402" sldId="291"/>
            <ac:spMk id="6" creationId="{CF81DB70-749B-4DBA-AE5B-819527A92E0E}"/>
          </ac:spMkLst>
        </pc:spChg>
      </pc:sldChg>
      <pc:sldChg chg="addSp delSp modSp add">
        <pc:chgData name="Tej Bahadur Chandra" userId="79b8fba8ad0a4796" providerId="LiveId" clId="{614BBE20-D9FC-4E14-9E6F-E9375E6FD4C8}" dt="2021-10-23T14:02:23.408" v="6205" actId="113"/>
        <pc:sldMkLst>
          <pc:docMk/>
          <pc:sldMk cId="3822901999" sldId="292"/>
        </pc:sldMkLst>
        <pc:spChg chg="add del mod">
          <ac:chgData name="Tej Bahadur Chandra" userId="79b8fba8ad0a4796" providerId="LiveId" clId="{614BBE20-D9FC-4E14-9E6F-E9375E6FD4C8}" dt="2021-10-23T13:59:27.819" v="6170" actId="478"/>
          <ac:spMkLst>
            <pc:docMk/>
            <pc:sldMk cId="3822901999" sldId="292"/>
            <ac:spMk id="2" creationId="{BB5F36DC-E91A-41FC-BD52-EF1CA8577C3D}"/>
          </ac:spMkLst>
        </pc:spChg>
        <pc:spChg chg="add mod">
          <ac:chgData name="Tej Bahadur Chandra" userId="79b8fba8ad0a4796" providerId="LiveId" clId="{614BBE20-D9FC-4E14-9E6F-E9375E6FD4C8}" dt="2021-10-23T14:02:23.408" v="6205" actId="113"/>
          <ac:spMkLst>
            <pc:docMk/>
            <pc:sldMk cId="3822901999" sldId="292"/>
            <ac:spMk id="3" creationId="{BB1A9A3E-2D16-4580-BB7E-3AA98312898F}"/>
          </ac:spMkLst>
        </pc:spChg>
        <pc:spChg chg="mod">
          <ac:chgData name="Tej Bahadur Chandra" userId="79b8fba8ad0a4796" providerId="LiveId" clId="{614BBE20-D9FC-4E14-9E6F-E9375E6FD4C8}" dt="2021-10-23T14:02:00.758" v="6198" actId="21"/>
          <ac:spMkLst>
            <pc:docMk/>
            <pc:sldMk cId="3822901999" sldId="292"/>
            <ac:spMk id="47" creationId="{0F60C34A-5748-40F1-9136-A89CA7E6B3B2}"/>
          </ac:spMkLst>
        </pc:spChg>
        <pc:spChg chg="mod">
          <ac:chgData name="Tej Bahadur Chandra" userId="79b8fba8ad0a4796" providerId="LiveId" clId="{614BBE20-D9FC-4E14-9E6F-E9375E6FD4C8}" dt="2021-10-23T13:40:38.548" v="6043" actId="20577"/>
          <ac:spMkLst>
            <pc:docMk/>
            <pc:sldMk cId="3822901999" sldId="292"/>
            <ac:spMk id="86" creationId="{78F1FA62-A180-42A5-851F-B8B9A0346D35}"/>
          </ac:spMkLst>
        </pc:spChg>
        <pc:grpChg chg="del">
          <ac:chgData name="Tej Bahadur Chandra" userId="79b8fba8ad0a4796" providerId="LiveId" clId="{614BBE20-D9FC-4E14-9E6F-E9375E6FD4C8}" dt="2021-10-23T13:40:18.629" v="6023" actId="478"/>
          <ac:grpSpMkLst>
            <pc:docMk/>
            <pc:sldMk cId="3822901999" sldId="292"/>
            <ac:grpSpMk id="30" creationId="{F085AB4D-5B11-4A16-9FCF-F3105FF2E12D}"/>
          </ac:grpSpMkLst>
        </pc:grpChg>
        <pc:picChg chg="add mod modCrop">
          <ac:chgData name="Tej Bahadur Chandra" userId="79b8fba8ad0a4796" providerId="LiveId" clId="{614BBE20-D9FC-4E14-9E6F-E9375E6FD4C8}" dt="2021-10-23T13:57:45.115" v="6116" actId="1036"/>
          <ac:picMkLst>
            <pc:docMk/>
            <pc:sldMk cId="3822901999" sldId="292"/>
            <ac:picMk id="15" creationId="{6BC87AF7-2213-4885-BDB0-C7F1BA3FB86A}"/>
          </ac:picMkLst>
        </pc:picChg>
      </pc:sldChg>
      <pc:sldChg chg="addSp delSp modSp add">
        <pc:chgData name="Tej Bahadur Chandra" userId="79b8fba8ad0a4796" providerId="LiveId" clId="{614BBE20-D9FC-4E14-9E6F-E9375E6FD4C8}" dt="2021-10-24T13:25:35.454" v="11309" actId="403"/>
        <pc:sldMkLst>
          <pc:docMk/>
          <pc:sldMk cId="3916588665" sldId="293"/>
        </pc:sldMkLst>
        <pc:spChg chg="add mod">
          <ac:chgData name="Tej Bahadur Chandra" userId="79b8fba8ad0a4796" providerId="LiveId" clId="{614BBE20-D9FC-4E14-9E6F-E9375E6FD4C8}" dt="2021-10-24T13:25:24.359" v="11307" actId="403"/>
          <ac:spMkLst>
            <pc:docMk/>
            <pc:sldMk cId="3916588665" sldId="293"/>
            <ac:spMk id="5" creationId="{43B73DB8-6F90-4317-BEB3-EDFEF6001776}"/>
          </ac:spMkLst>
        </pc:spChg>
        <pc:spChg chg="mod">
          <ac:chgData name="Tej Bahadur Chandra" userId="79b8fba8ad0a4796" providerId="LiveId" clId="{614BBE20-D9FC-4E14-9E6F-E9375E6FD4C8}" dt="2021-10-24T12:43:40.404" v="10525" actId="20577"/>
          <ac:spMkLst>
            <pc:docMk/>
            <pc:sldMk cId="3916588665" sldId="293"/>
            <ac:spMk id="6" creationId="{5E94FEF6-3A53-48A6-AADF-BE623D2E4A97}"/>
          </ac:spMkLst>
        </pc:spChg>
        <pc:spChg chg="mod">
          <ac:chgData name="Tej Bahadur Chandra" userId="79b8fba8ad0a4796" providerId="LiveId" clId="{614BBE20-D9FC-4E14-9E6F-E9375E6FD4C8}" dt="2021-10-24T13:25:32.056" v="11308" actId="403"/>
          <ac:spMkLst>
            <pc:docMk/>
            <pc:sldMk cId="3916588665" sldId="293"/>
            <ac:spMk id="8" creationId="{7169FE48-1484-48D7-8A6A-DE234017A9D7}"/>
          </ac:spMkLst>
        </pc:spChg>
        <pc:spChg chg="mod">
          <ac:chgData name="Tej Bahadur Chandra" userId="79b8fba8ad0a4796" providerId="LiveId" clId="{614BBE20-D9FC-4E14-9E6F-E9375E6FD4C8}" dt="2021-10-24T13:25:32.056" v="11308" actId="403"/>
          <ac:spMkLst>
            <pc:docMk/>
            <pc:sldMk cId="3916588665" sldId="293"/>
            <ac:spMk id="9" creationId="{08400378-7612-488D-818F-1DE162894CFD}"/>
          </ac:spMkLst>
        </pc:spChg>
        <pc:spChg chg="mod">
          <ac:chgData name="Tej Bahadur Chandra" userId="79b8fba8ad0a4796" providerId="LiveId" clId="{614BBE20-D9FC-4E14-9E6F-E9375E6FD4C8}" dt="2021-10-24T13:25:32.056" v="11308" actId="403"/>
          <ac:spMkLst>
            <pc:docMk/>
            <pc:sldMk cId="3916588665" sldId="293"/>
            <ac:spMk id="11" creationId="{57226420-89AF-4253-9F98-54E44B9DBBC6}"/>
          </ac:spMkLst>
        </pc:spChg>
        <pc:spChg chg="mod">
          <ac:chgData name="Tej Bahadur Chandra" userId="79b8fba8ad0a4796" providerId="LiveId" clId="{614BBE20-D9FC-4E14-9E6F-E9375E6FD4C8}" dt="2021-10-24T13:25:32.056" v="11308" actId="403"/>
          <ac:spMkLst>
            <pc:docMk/>
            <pc:sldMk cId="3916588665" sldId="293"/>
            <ac:spMk id="12" creationId="{A78BF4AE-0DAE-4CEB-85D2-A56234483968}"/>
          </ac:spMkLst>
        </pc:spChg>
        <pc:spChg chg="mod">
          <ac:chgData name="Tej Bahadur Chandra" userId="79b8fba8ad0a4796" providerId="LiveId" clId="{614BBE20-D9FC-4E14-9E6F-E9375E6FD4C8}" dt="2021-10-24T13:25:32.056" v="11308" actId="403"/>
          <ac:spMkLst>
            <pc:docMk/>
            <pc:sldMk cId="3916588665" sldId="293"/>
            <ac:spMk id="15" creationId="{C86E8ED3-671D-43CE-9EBF-2290F2B348E9}"/>
          </ac:spMkLst>
        </pc:spChg>
        <pc:spChg chg="mod">
          <ac:chgData name="Tej Bahadur Chandra" userId="79b8fba8ad0a4796" providerId="LiveId" clId="{614BBE20-D9FC-4E14-9E6F-E9375E6FD4C8}" dt="2021-10-24T13:25:32.056" v="11308" actId="403"/>
          <ac:spMkLst>
            <pc:docMk/>
            <pc:sldMk cId="3916588665" sldId="293"/>
            <ac:spMk id="16" creationId="{D4DD9E8E-EA16-496F-B52E-39E298E568AD}"/>
          </ac:spMkLst>
        </pc:spChg>
        <pc:spChg chg="add mod">
          <ac:chgData name="Tej Bahadur Chandra" userId="79b8fba8ad0a4796" providerId="LiveId" clId="{614BBE20-D9FC-4E14-9E6F-E9375E6FD4C8}" dt="2021-10-24T13:25:35.454" v="11309" actId="403"/>
          <ac:spMkLst>
            <pc:docMk/>
            <pc:sldMk cId="3916588665" sldId="293"/>
            <ac:spMk id="23" creationId="{FB6609B9-B318-4C63-9F6C-422D3D7EB339}"/>
          </ac:spMkLst>
        </pc:spChg>
        <pc:grpChg chg="add">
          <ac:chgData name="Tej Bahadur Chandra" userId="79b8fba8ad0a4796" providerId="LiveId" clId="{614BBE20-D9FC-4E14-9E6F-E9375E6FD4C8}" dt="2021-10-24T12:44:10.225" v="10526"/>
          <ac:grpSpMkLst>
            <pc:docMk/>
            <pc:sldMk cId="3916588665" sldId="293"/>
            <ac:grpSpMk id="7" creationId="{7CE77DEF-E959-4F8F-808E-6751B07190D5}"/>
          </ac:grpSpMkLst>
        </pc:grpChg>
        <pc:grpChg chg="add">
          <ac:chgData name="Tej Bahadur Chandra" userId="79b8fba8ad0a4796" providerId="LiveId" clId="{614BBE20-D9FC-4E14-9E6F-E9375E6FD4C8}" dt="2021-10-24T12:44:10.225" v="10526"/>
          <ac:grpSpMkLst>
            <pc:docMk/>
            <pc:sldMk cId="3916588665" sldId="293"/>
            <ac:grpSpMk id="10" creationId="{6CB270C2-D355-4262-9F83-1DC5EFC835C4}"/>
          </ac:grpSpMkLst>
        </pc:grpChg>
        <pc:grpChg chg="add">
          <ac:chgData name="Tej Bahadur Chandra" userId="79b8fba8ad0a4796" providerId="LiveId" clId="{614BBE20-D9FC-4E14-9E6F-E9375E6FD4C8}" dt="2021-10-24T12:44:10.225" v="10526"/>
          <ac:grpSpMkLst>
            <pc:docMk/>
            <pc:sldMk cId="3916588665" sldId="293"/>
            <ac:grpSpMk id="13" creationId="{D7EA2C1E-2D38-4189-A404-1C32219985D9}"/>
          </ac:grpSpMkLst>
        </pc:grpChg>
        <pc:grpChg chg="add del mod">
          <ac:chgData name="Tej Bahadur Chandra" userId="79b8fba8ad0a4796" providerId="LiveId" clId="{614BBE20-D9FC-4E14-9E6F-E9375E6FD4C8}" dt="2021-10-24T12:50:26.047" v="10794" actId="478"/>
          <ac:grpSpMkLst>
            <pc:docMk/>
            <pc:sldMk cId="3916588665" sldId="293"/>
            <ac:grpSpMk id="17" creationId="{B22A7C5B-EEB1-46D6-8CC4-029FA846A0AB}"/>
          </ac:grpSpMkLst>
        </pc:grpChg>
        <pc:grpChg chg="add del mod">
          <ac:chgData name="Tej Bahadur Chandra" userId="79b8fba8ad0a4796" providerId="LiveId" clId="{614BBE20-D9FC-4E14-9E6F-E9375E6FD4C8}" dt="2021-10-24T12:50:26.047" v="10794" actId="478"/>
          <ac:grpSpMkLst>
            <pc:docMk/>
            <pc:sldMk cId="3916588665" sldId="293"/>
            <ac:grpSpMk id="20" creationId="{F75AE7B9-D0B1-427A-8BF8-F716DE1ADB63}"/>
          </ac:grpSpMkLst>
        </pc:grpChg>
      </pc:sldChg>
      <pc:sldChg chg="addSp modSp add">
        <pc:chgData name="Tej Bahadur Chandra" userId="79b8fba8ad0a4796" providerId="LiveId" clId="{614BBE20-D9FC-4E14-9E6F-E9375E6FD4C8}" dt="2021-10-29T05:42:20.599" v="34157"/>
        <pc:sldMkLst>
          <pc:docMk/>
          <pc:sldMk cId="4279822918" sldId="294"/>
        </pc:sldMkLst>
        <pc:spChg chg="mod">
          <ac:chgData name="Tej Bahadur Chandra" userId="79b8fba8ad0a4796" providerId="LiveId" clId="{614BBE20-D9FC-4E14-9E6F-E9375E6FD4C8}" dt="2021-10-23T14:35:50.189" v="6419" actId="20577"/>
          <ac:spMkLst>
            <pc:docMk/>
            <pc:sldMk cId="4279822918" sldId="294"/>
            <ac:spMk id="2" creationId="{1BD0861C-7010-4890-BA94-6F3DDB9AACB4}"/>
          </ac:spMkLst>
        </pc:spChg>
        <pc:spChg chg="mod">
          <ac:chgData name="Tej Bahadur Chandra" userId="79b8fba8ad0a4796" providerId="LiveId" clId="{614BBE20-D9FC-4E14-9E6F-E9375E6FD4C8}" dt="2021-10-23T14:35:47.597" v="6417"/>
          <ac:spMkLst>
            <pc:docMk/>
            <pc:sldMk cId="4279822918" sldId="294"/>
            <ac:spMk id="3" creationId="{31B2D6CE-739A-4E24-A7AA-BD2B6586D90B}"/>
          </ac:spMkLst>
        </pc:spChg>
        <pc:spChg chg="add">
          <ac:chgData name="Tej Bahadur Chandra" userId="79b8fba8ad0a4796" providerId="LiveId" clId="{614BBE20-D9FC-4E14-9E6F-E9375E6FD4C8}" dt="2021-10-29T05:41:58.642" v="34155"/>
          <ac:spMkLst>
            <pc:docMk/>
            <pc:sldMk cId="4279822918" sldId="294"/>
            <ac:spMk id="4" creationId="{80DD03E3-CEF4-4630-AD44-B1466867FD2F}"/>
          </ac:spMkLst>
        </pc:spChg>
        <pc:spChg chg="add mod">
          <ac:chgData name="Tej Bahadur Chandra" userId="79b8fba8ad0a4796" providerId="LiveId" clId="{614BBE20-D9FC-4E14-9E6F-E9375E6FD4C8}" dt="2021-10-29T05:42:12.793" v="34156"/>
          <ac:spMkLst>
            <pc:docMk/>
            <pc:sldMk cId="4279822918" sldId="294"/>
            <ac:spMk id="5" creationId="{ABDE8A29-F153-41F8-9DAD-25ED414F212E}"/>
          </ac:spMkLst>
        </pc:spChg>
        <pc:spChg chg="add mod">
          <ac:chgData name="Tej Bahadur Chandra" userId="79b8fba8ad0a4796" providerId="LiveId" clId="{614BBE20-D9FC-4E14-9E6F-E9375E6FD4C8}" dt="2021-10-29T05:42:20.599" v="34157"/>
          <ac:spMkLst>
            <pc:docMk/>
            <pc:sldMk cId="4279822918" sldId="294"/>
            <ac:spMk id="6" creationId="{EDEF5E15-C035-4A9C-9365-3DAF183E5060}"/>
          </ac:spMkLst>
        </pc:spChg>
      </pc:sldChg>
      <pc:sldChg chg="addSp modSp add">
        <pc:chgData name="Tej Bahadur Chandra" userId="79b8fba8ad0a4796" providerId="LiveId" clId="{614BBE20-D9FC-4E14-9E6F-E9375E6FD4C8}" dt="2021-10-29T05:43:00.963" v="34160"/>
        <pc:sldMkLst>
          <pc:docMk/>
          <pc:sldMk cId="1450166785" sldId="295"/>
        </pc:sldMkLst>
        <pc:spChg chg="mod">
          <ac:chgData name="Tej Bahadur Chandra" userId="79b8fba8ad0a4796" providerId="LiveId" clId="{614BBE20-D9FC-4E14-9E6F-E9375E6FD4C8}" dt="2021-10-23T14:36:44.088" v="6426" actId="20577"/>
          <ac:spMkLst>
            <pc:docMk/>
            <pc:sldMk cId="1450166785" sldId="295"/>
            <ac:spMk id="2" creationId="{1BD0861C-7010-4890-BA94-6F3DDB9AACB4}"/>
          </ac:spMkLst>
        </pc:spChg>
        <pc:spChg chg="mod">
          <ac:chgData name="Tej Bahadur Chandra" userId="79b8fba8ad0a4796" providerId="LiveId" clId="{614BBE20-D9FC-4E14-9E6F-E9375E6FD4C8}" dt="2021-10-23T14:39:04.236" v="6457" actId="20577"/>
          <ac:spMkLst>
            <pc:docMk/>
            <pc:sldMk cId="1450166785" sldId="295"/>
            <ac:spMk id="3" creationId="{31B2D6CE-739A-4E24-A7AA-BD2B6586D90B}"/>
          </ac:spMkLst>
        </pc:spChg>
        <pc:spChg chg="add">
          <ac:chgData name="Tej Bahadur Chandra" userId="79b8fba8ad0a4796" providerId="LiveId" clId="{614BBE20-D9FC-4E14-9E6F-E9375E6FD4C8}" dt="2021-10-29T05:42:27.190" v="34158"/>
          <ac:spMkLst>
            <pc:docMk/>
            <pc:sldMk cId="1450166785" sldId="295"/>
            <ac:spMk id="4" creationId="{0A7031FC-231C-4C2B-B377-A8B215D45392}"/>
          </ac:spMkLst>
        </pc:spChg>
        <pc:spChg chg="add mod">
          <ac:chgData name="Tej Bahadur Chandra" userId="79b8fba8ad0a4796" providerId="LiveId" clId="{614BBE20-D9FC-4E14-9E6F-E9375E6FD4C8}" dt="2021-10-29T05:42:39.691" v="34159"/>
          <ac:spMkLst>
            <pc:docMk/>
            <pc:sldMk cId="1450166785" sldId="295"/>
            <ac:spMk id="5" creationId="{89977409-D038-4987-80EB-D2B036F3695B}"/>
          </ac:spMkLst>
        </pc:spChg>
        <pc:spChg chg="add mod">
          <ac:chgData name="Tej Bahadur Chandra" userId="79b8fba8ad0a4796" providerId="LiveId" clId="{614BBE20-D9FC-4E14-9E6F-E9375E6FD4C8}" dt="2021-10-29T05:43:00.963" v="34160"/>
          <ac:spMkLst>
            <pc:docMk/>
            <pc:sldMk cId="1450166785" sldId="295"/>
            <ac:spMk id="6" creationId="{5C6D2CA9-D09A-4F9B-9BAA-1D2C217CB841}"/>
          </ac:spMkLst>
        </pc:spChg>
      </pc:sldChg>
      <pc:sldChg chg="addSp modSp add">
        <pc:chgData name="Tej Bahadur Chandra" userId="79b8fba8ad0a4796" providerId="LiveId" clId="{614BBE20-D9FC-4E14-9E6F-E9375E6FD4C8}" dt="2021-10-29T05:43:42.819" v="34163"/>
        <pc:sldMkLst>
          <pc:docMk/>
          <pc:sldMk cId="905252842" sldId="296"/>
        </pc:sldMkLst>
        <pc:spChg chg="mod">
          <ac:chgData name="Tej Bahadur Chandra" userId="79b8fba8ad0a4796" providerId="LiveId" clId="{614BBE20-D9FC-4E14-9E6F-E9375E6FD4C8}" dt="2021-10-23T14:40:18.546" v="6464" actId="20577"/>
          <ac:spMkLst>
            <pc:docMk/>
            <pc:sldMk cId="905252842" sldId="296"/>
            <ac:spMk id="2" creationId="{1BD0861C-7010-4890-BA94-6F3DDB9AACB4}"/>
          </ac:spMkLst>
        </pc:spChg>
        <pc:spChg chg="mod">
          <ac:chgData name="Tej Bahadur Chandra" userId="79b8fba8ad0a4796" providerId="LiveId" clId="{614BBE20-D9FC-4E14-9E6F-E9375E6FD4C8}" dt="2021-10-23T14:40:38.945" v="6487" actId="20577"/>
          <ac:spMkLst>
            <pc:docMk/>
            <pc:sldMk cId="905252842" sldId="296"/>
            <ac:spMk id="3" creationId="{31B2D6CE-739A-4E24-A7AA-BD2B6586D90B}"/>
          </ac:spMkLst>
        </pc:spChg>
        <pc:spChg chg="add">
          <ac:chgData name="Tej Bahadur Chandra" userId="79b8fba8ad0a4796" providerId="LiveId" clId="{614BBE20-D9FC-4E14-9E6F-E9375E6FD4C8}" dt="2021-10-29T05:43:13.683" v="34161"/>
          <ac:spMkLst>
            <pc:docMk/>
            <pc:sldMk cId="905252842" sldId="296"/>
            <ac:spMk id="4" creationId="{7DE07799-4B34-45A7-9712-93EED140E871}"/>
          </ac:spMkLst>
        </pc:spChg>
        <pc:spChg chg="add mod">
          <ac:chgData name="Tej Bahadur Chandra" userId="79b8fba8ad0a4796" providerId="LiveId" clId="{614BBE20-D9FC-4E14-9E6F-E9375E6FD4C8}" dt="2021-10-29T05:43:29.793" v="34162"/>
          <ac:spMkLst>
            <pc:docMk/>
            <pc:sldMk cId="905252842" sldId="296"/>
            <ac:spMk id="5" creationId="{AC7EB27D-D6A2-4403-BE18-0EBF9B0C0EED}"/>
          </ac:spMkLst>
        </pc:spChg>
        <pc:spChg chg="add mod">
          <ac:chgData name="Tej Bahadur Chandra" userId="79b8fba8ad0a4796" providerId="LiveId" clId="{614BBE20-D9FC-4E14-9E6F-E9375E6FD4C8}" dt="2021-10-29T05:43:42.819" v="34163"/>
          <ac:spMkLst>
            <pc:docMk/>
            <pc:sldMk cId="905252842" sldId="296"/>
            <ac:spMk id="6" creationId="{6DDEA9BB-2C8D-450A-ACC4-6A985CAA2371}"/>
          </ac:spMkLst>
        </pc:spChg>
      </pc:sldChg>
      <pc:sldChg chg="addSp modSp add">
        <pc:chgData name="Tej Bahadur Chandra" userId="79b8fba8ad0a4796" providerId="LiveId" clId="{614BBE20-D9FC-4E14-9E6F-E9375E6FD4C8}" dt="2021-10-29T05:44:23.796" v="34166"/>
        <pc:sldMkLst>
          <pc:docMk/>
          <pc:sldMk cId="4166603336" sldId="297"/>
        </pc:sldMkLst>
        <pc:spChg chg="mod">
          <ac:chgData name="Tej Bahadur Chandra" userId="79b8fba8ad0a4796" providerId="LiveId" clId="{614BBE20-D9FC-4E14-9E6F-E9375E6FD4C8}" dt="2021-10-23T14:42:07.743" v="6494" actId="20577"/>
          <ac:spMkLst>
            <pc:docMk/>
            <pc:sldMk cId="4166603336" sldId="297"/>
            <ac:spMk id="2" creationId="{1BD0861C-7010-4890-BA94-6F3DDB9AACB4}"/>
          </ac:spMkLst>
        </pc:spChg>
        <pc:spChg chg="mod">
          <ac:chgData name="Tej Bahadur Chandra" userId="79b8fba8ad0a4796" providerId="LiveId" clId="{614BBE20-D9FC-4E14-9E6F-E9375E6FD4C8}" dt="2021-10-23T14:42:40.816" v="6538" actId="20577"/>
          <ac:spMkLst>
            <pc:docMk/>
            <pc:sldMk cId="4166603336" sldId="297"/>
            <ac:spMk id="3" creationId="{31B2D6CE-739A-4E24-A7AA-BD2B6586D90B}"/>
          </ac:spMkLst>
        </pc:spChg>
        <pc:spChg chg="add">
          <ac:chgData name="Tej Bahadur Chandra" userId="79b8fba8ad0a4796" providerId="LiveId" clId="{614BBE20-D9FC-4E14-9E6F-E9375E6FD4C8}" dt="2021-10-29T05:43:47.105" v="34164"/>
          <ac:spMkLst>
            <pc:docMk/>
            <pc:sldMk cId="4166603336" sldId="297"/>
            <ac:spMk id="4" creationId="{FAA1C9B6-0269-483E-871C-6FA43A8B8D3E}"/>
          </ac:spMkLst>
        </pc:spChg>
        <pc:spChg chg="add mod">
          <ac:chgData name="Tej Bahadur Chandra" userId="79b8fba8ad0a4796" providerId="LiveId" clId="{614BBE20-D9FC-4E14-9E6F-E9375E6FD4C8}" dt="2021-10-29T05:44:03.370" v="34165"/>
          <ac:spMkLst>
            <pc:docMk/>
            <pc:sldMk cId="4166603336" sldId="297"/>
            <ac:spMk id="5" creationId="{E1D67C52-9DD3-4EE5-AAAE-6F520E3E7071}"/>
          </ac:spMkLst>
        </pc:spChg>
        <pc:spChg chg="add mod">
          <ac:chgData name="Tej Bahadur Chandra" userId="79b8fba8ad0a4796" providerId="LiveId" clId="{614BBE20-D9FC-4E14-9E6F-E9375E6FD4C8}" dt="2021-10-29T05:44:23.796" v="34166"/>
          <ac:spMkLst>
            <pc:docMk/>
            <pc:sldMk cId="4166603336" sldId="297"/>
            <ac:spMk id="6" creationId="{E01B2C17-5648-4896-BC1E-9F739BE5210E}"/>
          </ac:spMkLst>
        </pc:spChg>
      </pc:sldChg>
      <pc:sldChg chg="addSp delSp modSp add">
        <pc:chgData name="Tej Bahadur Chandra" userId="79b8fba8ad0a4796" providerId="LiveId" clId="{614BBE20-D9FC-4E14-9E6F-E9375E6FD4C8}" dt="2021-10-29T05:46:08.722" v="34187"/>
        <pc:sldMkLst>
          <pc:docMk/>
          <pc:sldMk cId="831303027" sldId="298"/>
        </pc:sldMkLst>
        <pc:spChg chg="mod">
          <ac:chgData name="Tej Bahadur Chandra" userId="79b8fba8ad0a4796" providerId="LiveId" clId="{614BBE20-D9FC-4E14-9E6F-E9375E6FD4C8}" dt="2021-10-23T14:43:27.156" v="6545" actId="20577"/>
          <ac:spMkLst>
            <pc:docMk/>
            <pc:sldMk cId="831303027" sldId="298"/>
            <ac:spMk id="2" creationId="{1BD0861C-7010-4890-BA94-6F3DDB9AACB4}"/>
          </ac:spMkLst>
        </pc:spChg>
        <pc:spChg chg="mod">
          <ac:chgData name="Tej Bahadur Chandra" userId="79b8fba8ad0a4796" providerId="LiveId" clId="{614BBE20-D9FC-4E14-9E6F-E9375E6FD4C8}" dt="2021-10-23T14:43:54.247" v="6572" actId="20577"/>
          <ac:spMkLst>
            <pc:docMk/>
            <pc:sldMk cId="831303027" sldId="298"/>
            <ac:spMk id="3" creationId="{31B2D6CE-739A-4E24-A7AA-BD2B6586D90B}"/>
          </ac:spMkLst>
        </pc:spChg>
        <pc:spChg chg="add del">
          <ac:chgData name="Tej Bahadur Chandra" userId="79b8fba8ad0a4796" providerId="LiveId" clId="{614BBE20-D9FC-4E14-9E6F-E9375E6FD4C8}" dt="2021-10-29T05:44:50.929" v="34168"/>
          <ac:spMkLst>
            <pc:docMk/>
            <pc:sldMk cId="831303027" sldId="298"/>
            <ac:spMk id="4" creationId="{3CB1BA0D-250A-4714-B4E2-C43BEB8F55CE}"/>
          </ac:spMkLst>
        </pc:spChg>
        <pc:spChg chg="add del">
          <ac:chgData name="Tej Bahadur Chandra" userId="79b8fba8ad0a4796" providerId="LiveId" clId="{614BBE20-D9FC-4E14-9E6F-E9375E6FD4C8}" dt="2021-10-29T05:44:50.929" v="34168"/>
          <ac:spMkLst>
            <pc:docMk/>
            <pc:sldMk cId="831303027" sldId="298"/>
            <ac:spMk id="5" creationId="{C95EC34E-1FAE-4DDE-8957-C74F015E0EB8}"/>
          </ac:spMkLst>
        </pc:spChg>
        <pc:spChg chg="add del">
          <ac:chgData name="Tej Bahadur Chandra" userId="79b8fba8ad0a4796" providerId="LiveId" clId="{614BBE20-D9FC-4E14-9E6F-E9375E6FD4C8}" dt="2021-10-29T05:44:50.929" v="34168"/>
          <ac:spMkLst>
            <pc:docMk/>
            <pc:sldMk cId="831303027" sldId="298"/>
            <ac:spMk id="6" creationId="{F38D146B-9052-40BE-94C8-0C7602B5E2A7}"/>
          </ac:spMkLst>
        </pc:spChg>
        <pc:spChg chg="add">
          <ac:chgData name="Tej Bahadur Chandra" userId="79b8fba8ad0a4796" providerId="LiveId" clId="{614BBE20-D9FC-4E14-9E6F-E9375E6FD4C8}" dt="2021-10-29T05:45:05.683" v="34169"/>
          <ac:spMkLst>
            <pc:docMk/>
            <pc:sldMk cId="831303027" sldId="298"/>
            <ac:spMk id="7" creationId="{24477B18-41E7-4E57-8E75-D83C4BF97789}"/>
          </ac:spMkLst>
        </pc:spChg>
        <pc:spChg chg="add mod">
          <ac:chgData name="Tej Bahadur Chandra" userId="79b8fba8ad0a4796" providerId="LiveId" clId="{614BBE20-D9FC-4E14-9E6F-E9375E6FD4C8}" dt="2021-10-29T05:45:21.708" v="34170"/>
          <ac:spMkLst>
            <pc:docMk/>
            <pc:sldMk cId="831303027" sldId="298"/>
            <ac:spMk id="8" creationId="{C8AC64D5-F5C0-477F-857C-DF8E2ADF840B}"/>
          </ac:spMkLst>
        </pc:spChg>
        <pc:spChg chg="add mod">
          <ac:chgData name="Tej Bahadur Chandra" userId="79b8fba8ad0a4796" providerId="LiveId" clId="{614BBE20-D9FC-4E14-9E6F-E9375E6FD4C8}" dt="2021-10-29T05:46:08.722" v="34187"/>
          <ac:spMkLst>
            <pc:docMk/>
            <pc:sldMk cId="831303027" sldId="298"/>
            <ac:spMk id="9" creationId="{B0B72B84-9C4F-4C10-99B8-C43B29A7761F}"/>
          </ac:spMkLst>
        </pc:spChg>
      </pc:sldChg>
      <pc:sldChg chg="addSp modSp add">
        <pc:chgData name="Tej Bahadur Chandra" userId="79b8fba8ad0a4796" providerId="LiveId" clId="{614BBE20-D9FC-4E14-9E6F-E9375E6FD4C8}" dt="2021-10-29T05:48:31.371" v="34226"/>
        <pc:sldMkLst>
          <pc:docMk/>
          <pc:sldMk cId="2055313700" sldId="300"/>
        </pc:sldMkLst>
        <pc:spChg chg="mod">
          <ac:chgData name="Tej Bahadur Chandra" userId="79b8fba8ad0a4796" providerId="LiveId" clId="{614BBE20-D9FC-4E14-9E6F-E9375E6FD4C8}" dt="2021-10-23T14:50:42.542" v="6646" actId="6549"/>
          <ac:spMkLst>
            <pc:docMk/>
            <pc:sldMk cId="2055313700" sldId="300"/>
            <ac:spMk id="2" creationId="{6EBD2D86-D275-4374-87D0-2C1812466E47}"/>
          </ac:spMkLst>
        </pc:spChg>
        <pc:spChg chg="add">
          <ac:chgData name="Tej Bahadur Chandra" userId="79b8fba8ad0a4796" providerId="LiveId" clId="{614BBE20-D9FC-4E14-9E6F-E9375E6FD4C8}" dt="2021-10-29T05:46:15.261" v="34188"/>
          <ac:spMkLst>
            <pc:docMk/>
            <pc:sldMk cId="2055313700" sldId="300"/>
            <ac:spMk id="3" creationId="{69D05E82-6B27-4883-94CC-A9C523F970F8}"/>
          </ac:spMkLst>
        </pc:spChg>
        <pc:spChg chg="add mod">
          <ac:chgData name="Tej Bahadur Chandra" userId="79b8fba8ad0a4796" providerId="LiveId" clId="{614BBE20-D9FC-4E14-9E6F-E9375E6FD4C8}" dt="2021-10-29T05:48:31.371" v="34226"/>
          <ac:spMkLst>
            <pc:docMk/>
            <pc:sldMk cId="2055313700" sldId="300"/>
            <ac:spMk id="4" creationId="{28665CF2-F6EC-4BEF-A6DC-56C7FBA1D2A4}"/>
          </ac:spMkLst>
        </pc:spChg>
        <pc:spChg chg="add mod">
          <ac:chgData name="Tej Bahadur Chandra" userId="79b8fba8ad0a4796" providerId="LiveId" clId="{614BBE20-D9FC-4E14-9E6F-E9375E6FD4C8}" dt="2021-10-29T05:46:59.946" v="34205"/>
          <ac:spMkLst>
            <pc:docMk/>
            <pc:sldMk cId="2055313700" sldId="300"/>
            <ac:spMk id="5" creationId="{04ED4E8C-CBB3-4FDA-9F1A-EE9E8B1602C5}"/>
          </ac:spMkLst>
        </pc:spChg>
      </pc:sldChg>
      <pc:sldChg chg="addSp modSp add">
        <pc:chgData name="Tej Bahadur Chandra" userId="79b8fba8ad0a4796" providerId="LiveId" clId="{614BBE20-D9FC-4E14-9E6F-E9375E6FD4C8}" dt="2021-10-29T05:49:09.093" v="34239"/>
        <pc:sldMkLst>
          <pc:docMk/>
          <pc:sldMk cId="3176698440" sldId="301"/>
        </pc:sldMkLst>
        <pc:spChg chg="add">
          <ac:chgData name="Tej Bahadur Chandra" userId="79b8fba8ad0a4796" providerId="LiveId" clId="{614BBE20-D9FC-4E14-9E6F-E9375E6FD4C8}" dt="2021-10-29T05:47:08.068" v="34206"/>
          <ac:spMkLst>
            <pc:docMk/>
            <pc:sldMk cId="3176698440" sldId="301"/>
            <ac:spMk id="3" creationId="{9B5C84CC-C9E1-482B-84E8-C1BE1B73B398}"/>
          </ac:spMkLst>
        </pc:spChg>
        <pc:spChg chg="add mod">
          <ac:chgData name="Tej Bahadur Chandra" userId="79b8fba8ad0a4796" providerId="LiveId" clId="{614BBE20-D9FC-4E14-9E6F-E9375E6FD4C8}" dt="2021-10-29T05:48:49.138" v="34227"/>
          <ac:spMkLst>
            <pc:docMk/>
            <pc:sldMk cId="3176698440" sldId="301"/>
            <ac:spMk id="4" creationId="{70DCFE93-87DA-4E67-8BDE-646CBE3A5478}"/>
          </ac:spMkLst>
        </pc:spChg>
        <pc:spChg chg="add mod">
          <ac:chgData name="Tej Bahadur Chandra" userId="79b8fba8ad0a4796" providerId="LiveId" clId="{614BBE20-D9FC-4E14-9E6F-E9375E6FD4C8}" dt="2021-10-29T05:49:09.093" v="34239"/>
          <ac:spMkLst>
            <pc:docMk/>
            <pc:sldMk cId="3176698440" sldId="301"/>
            <ac:spMk id="5" creationId="{4EACA279-7F86-4030-83EB-0E9AA9E6DDD2}"/>
          </ac:spMkLst>
        </pc:spChg>
      </pc:sldChg>
      <pc:sldChg chg="addSp modSp add">
        <pc:chgData name="Tej Bahadur Chandra" userId="79b8fba8ad0a4796" providerId="LiveId" clId="{614BBE20-D9FC-4E14-9E6F-E9375E6FD4C8}" dt="2021-10-29T05:50:05.749" v="34264"/>
        <pc:sldMkLst>
          <pc:docMk/>
          <pc:sldMk cId="504997952" sldId="302"/>
        </pc:sldMkLst>
        <pc:spChg chg="mod">
          <ac:chgData name="Tej Bahadur Chandra" userId="79b8fba8ad0a4796" providerId="LiveId" clId="{614BBE20-D9FC-4E14-9E6F-E9375E6FD4C8}" dt="2021-10-23T14:52:02.122" v="6692" actId="20577"/>
          <ac:spMkLst>
            <pc:docMk/>
            <pc:sldMk cId="504997952" sldId="302"/>
            <ac:spMk id="2" creationId="{6EBD2D86-D275-4374-87D0-2C1812466E47}"/>
          </ac:spMkLst>
        </pc:spChg>
        <pc:spChg chg="add">
          <ac:chgData name="Tej Bahadur Chandra" userId="79b8fba8ad0a4796" providerId="LiveId" clId="{614BBE20-D9FC-4E14-9E6F-E9375E6FD4C8}" dt="2021-10-29T05:49:20.264" v="34240"/>
          <ac:spMkLst>
            <pc:docMk/>
            <pc:sldMk cId="504997952" sldId="302"/>
            <ac:spMk id="3" creationId="{E6C8EE7D-092C-4D6F-AA41-0567A4958799}"/>
          </ac:spMkLst>
        </pc:spChg>
        <pc:spChg chg="add mod">
          <ac:chgData name="Tej Bahadur Chandra" userId="79b8fba8ad0a4796" providerId="LiveId" clId="{614BBE20-D9FC-4E14-9E6F-E9375E6FD4C8}" dt="2021-10-29T05:49:42.389" v="34255"/>
          <ac:spMkLst>
            <pc:docMk/>
            <pc:sldMk cId="504997952" sldId="302"/>
            <ac:spMk id="4" creationId="{D81239C6-279F-4292-9152-2282FDCC0438}"/>
          </ac:spMkLst>
        </pc:spChg>
        <pc:spChg chg="add mod">
          <ac:chgData name="Tej Bahadur Chandra" userId="79b8fba8ad0a4796" providerId="LiveId" clId="{614BBE20-D9FC-4E14-9E6F-E9375E6FD4C8}" dt="2021-10-29T05:50:05.749" v="34264"/>
          <ac:spMkLst>
            <pc:docMk/>
            <pc:sldMk cId="504997952" sldId="302"/>
            <ac:spMk id="5" creationId="{AFAB3609-E9AA-4399-88D7-A0BFCAFF76F9}"/>
          </ac:spMkLst>
        </pc:spChg>
      </pc:sldChg>
      <pc:sldChg chg="addSp modSp add">
        <pc:chgData name="Tej Bahadur Chandra" userId="79b8fba8ad0a4796" providerId="LiveId" clId="{614BBE20-D9FC-4E14-9E6F-E9375E6FD4C8}" dt="2021-10-29T05:52:30.148" v="34287" actId="20577"/>
        <pc:sldMkLst>
          <pc:docMk/>
          <pc:sldMk cId="1102507328" sldId="303"/>
        </pc:sldMkLst>
        <pc:spChg chg="mod">
          <ac:chgData name="Tej Bahadur Chandra" userId="79b8fba8ad0a4796" providerId="LiveId" clId="{614BBE20-D9FC-4E14-9E6F-E9375E6FD4C8}" dt="2021-10-23T14:52:36.354" v="6704" actId="20577"/>
          <ac:spMkLst>
            <pc:docMk/>
            <pc:sldMk cId="1102507328" sldId="303"/>
            <ac:spMk id="2" creationId="{6EBD2D86-D275-4374-87D0-2C1812466E47}"/>
          </ac:spMkLst>
        </pc:spChg>
        <pc:spChg chg="add">
          <ac:chgData name="Tej Bahadur Chandra" userId="79b8fba8ad0a4796" providerId="LiveId" clId="{614BBE20-D9FC-4E14-9E6F-E9375E6FD4C8}" dt="2021-10-29T05:50:17.359" v="34265"/>
          <ac:spMkLst>
            <pc:docMk/>
            <pc:sldMk cId="1102507328" sldId="303"/>
            <ac:spMk id="3" creationId="{A05A4D71-FAB5-46B4-8D40-997FCB6269C2}"/>
          </ac:spMkLst>
        </pc:spChg>
        <pc:spChg chg="add mod">
          <ac:chgData name="Tej Bahadur Chandra" userId="79b8fba8ad0a4796" providerId="LiveId" clId="{614BBE20-D9FC-4E14-9E6F-E9375E6FD4C8}" dt="2021-10-29T05:50:59.446" v="34277"/>
          <ac:spMkLst>
            <pc:docMk/>
            <pc:sldMk cId="1102507328" sldId="303"/>
            <ac:spMk id="4" creationId="{816B258D-A012-403B-9C21-B47F1BF6F6AC}"/>
          </ac:spMkLst>
        </pc:spChg>
        <pc:spChg chg="add mod">
          <ac:chgData name="Tej Bahadur Chandra" userId="79b8fba8ad0a4796" providerId="LiveId" clId="{614BBE20-D9FC-4E14-9E6F-E9375E6FD4C8}" dt="2021-10-29T05:52:30.148" v="34287" actId="20577"/>
          <ac:spMkLst>
            <pc:docMk/>
            <pc:sldMk cId="1102507328" sldId="303"/>
            <ac:spMk id="5" creationId="{B4160AE6-7F52-4D39-9551-DC4D10438489}"/>
          </ac:spMkLst>
        </pc:spChg>
      </pc:sldChg>
      <pc:sldChg chg="addSp delSp modSp add modAnim">
        <pc:chgData name="Tej Bahadur Chandra" userId="79b8fba8ad0a4796" providerId="LiveId" clId="{614BBE20-D9FC-4E14-9E6F-E9375E6FD4C8}" dt="2021-10-28T11:19:48.243" v="33354"/>
        <pc:sldMkLst>
          <pc:docMk/>
          <pc:sldMk cId="554722360" sldId="304"/>
        </pc:sldMkLst>
        <pc:spChg chg="add del">
          <ac:chgData name="Tej Bahadur Chandra" userId="79b8fba8ad0a4796" providerId="LiveId" clId="{614BBE20-D9FC-4E14-9E6F-E9375E6FD4C8}" dt="2021-10-24T07:33:12.056" v="7992" actId="478"/>
          <ac:spMkLst>
            <pc:docMk/>
            <pc:sldMk cId="554722360" sldId="304"/>
            <ac:spMk id="5" creationId="{9E0629E5-475E-4FE7-AB50-7747C7C7F47D}"/>
          </ac:spMkLst>
        </pc:spChg>
        <pc:spChg chg="mod">
          <ac:chgData name="Tej Bahadur Chandra" userId="79b8fba8ad0a4796" providerId="LiveId" clId="{614BBE20-D9FC-4E14-9E6F-E9375E6FD4C8}" dt="2021-10-24T08:01:38.009" v="8460" actId="20577"/>
          <ac:spMkLst>
            <pc:docMk/>
            <pc:sldMk cId="554722360" sldId="304"/>
            <ac:spMk id="6" creationId="{5E94FEF6-3A53-48A6-AADF-BE623D2E4A97}"/>
          </ac:spMkLst>
        </pc:spChg>
        <pc:graphicFrameChg chg="add mod modGraphic">
          <ac:chgData name="Tej Bahadur Chandra" userId="79b8fba8ad0a4796" providerId="LiveId" clId="{614BBE20-D9FC-4E14-9E6F-E9375E6FD4C8}" dt="2021-10-24T09:09:55.009" v="8868"/>
          <ac:graphicFrameMkLst>
            <pc:docMk/>
            <pc:sldMk cId="554722360" sldId="304"/>
            <ac:graphicFrameMk id="7" creationId="{143EE96B-973C-4E7D-BD95-E2C41E105CB2}"/>
          </ac:graphicFrameMkLst>
        </pc:graphicFrameChg>
        <pc:picChg chg="add del">
          <ac:chgData name="Tej Bahadur Chandra" userId="79b8fba8ad0a4796" providerId="LiveId" clId="{614BBE20-D9FC-4E14-9E6F-E9375E6FD4C8}" dt="2021-10-24T08:30:09.319" v="8663"/>
          <ac:picMkLst>
            <pc:docMk/>
            <pc:sldMk cId="554722360" sldId="304"/>
            <ac:picMk id="8" creationId="{DB1300E0-4D32-40FC-A8D5-0A0C76D4B98F}"/>
          </ac:picMkLst>
        </pc:picChg>
        <pc:picChg chg="add mod">
          <ac:chgData name="Tej Bahadur Chandra" userId="79b8fba8ad0a4796" providerId="LiveId" clId="{614BBE20-D9FC-4E14-9E6F-E9375E6FD4C8}" dt="2021-10-28T11:08:05.800" v="33314" actId="1076"/>
          <ac:picMkLst>
            <pc:docMk/>
            <pc:sldMk cId="554722360" sldId="304"/>
            <ac:picMk id="9" creationId="{0D5D49C4-A60A-4D20-A6D1-5D2BD43D0448}"/>
          </ac:picMkLst>
        </pc:picChg>
      </pc:sldChg>
      <pc:sldChg chg="addSp delSp modSp add ord modAnim">
        <pc:chgData name="Tej Bahadur Chandra" userId="79b8fba8ad0a4796" providerId="LiveId" clId="{614BBE20-D9FC-4E14-9E6F-E9375E6FD4C8}" dt="2021-10-28T11:20:13.906" v="33355"/>
        <pc:sldMkLst>
          <pc:docMk/>
          <pc:sldMk cId="1959336632" sldId="305"/>
        </pc:sldMkLst>
        <pc:spChg chg="mod">
          <ac:chgData name="Tej Bahadur Chandra" userId="79b8fba8ad0a4796" providerId="LiveId" clId="{614BBE20-D9FC-4E14-9E6F-E9375E6FD4C8}" dt="2021-10-24T08:54:22.387" v="8773" actId="20577"/>
          <ac:spMkLst>
            <pc:docMk/>
            <pc:sldMk cId="1959336632" sldId="305"/>
            <ac:spMk id="6" creationId="{5E94FEF6-3A53-48A6-AADF-BE623D2E4A97}"/>
          </ac:spMkLst>
        </pc:spChg>
        <pc:graphicFrameChg chg="add del mod">
          <ac:chgData name="Tej Bahadur Chandra" userId="79b8fba8ad0a4796" providerId="LiveId" clId="{614BBE20-D9FC-4E14-9E6F-E9375E6FD4C8}" dt="2021-10-24T08:57:38.006" v="8785" actId="478"/>
          <ac:graphicFrameMkLst>
            <pc:docMk/>
            <pc:sldMk cId="1959336632" sldId="305"/>
            <ac:graphicFrameMk id="5" creationId="{01B29F3B-0CF0-4992-A890-E6F4C758385D}"/>
          </ac:graphicFrameMkLst>
        </pc:graphicFrameChg>
        <pc:graphicFrameChg chg="add mod modGraphic">
          <ac:chgData name="Tej Bahadur Chandra" userId="79b8fba8ad0a4796" providerId="LiveId" clId="{614BBE20-D9FC-4E14-9E6F-E9375E6FD4C8}" dt="2021-10-24T09:42:05.103" v="8905" actId="20577"/>
          <ac:graphicFrameMkLst>
            <pc:docMk/>
            <pc:sldMk cId="1959336632" sldId="305"/>
            <ac:graphicFrameMk id="7" creationId="{49478C5D-349A-4D8C-BEB0-5615F3B965F1}"/>
          </ac:graphicFrameMkLst>
        </pc:graphicFrameChg>
        <pc:picChg chg="add mod">
          <ac:chgData name="Tej Bahadur Chandra" userId="79b8fba8ad0a4796" providerId="LiveId" clId="{614BBE20-D9FC-4E14-9E6F-E9375E6FD4C8}" dt="2021-10-24T09:43:14.486" v="8921" actId="1076"/>
          <ac:picMkLst>
            <pc:docMk/>
            <pc:sldMk cId="1959336632" sldId="305"/>
            <ac:picMk id="8" creationId="{0355ED7A-87AA-45A4-BB14-63A89AD65DF7}"/>
          </ac:picMkLst>
        </pc:picChg>
      </pc:sldChg>
      <pc:sldChg chg="addSp modSp add">
        <pc:chgData name="Tej Bahadur Chandra" userId="79b8fba8ad0a4796" providerId="LiveId" clId="{614BBE20-D9FC-4E14-9E6F-E9375E6FD4C8}" dt="2021-10-24T09:53:04.662" v="9001" actId="20577"/>
        <pc:sldMkLst>
          <pc:docMk/>
          <pc:sldMk cId="360132440" sldId="306"/>
        </pc:sldMkLst>
        <pc:spChg chg="mod">
          <ac:chgData name="Tej Bahadur Chandra" userId="79b8fba8ad0a4796" providerId="LiveId" clId="{614BBE20-D9FC-4E14-9E6F-E9375E6FD4C8}" dt="2021-10-24T09:45:50.407" v="8944" actId="20577"/>
          <ac:spMkLst>
            <pc:docMk/>
            <pc:sldMk cId="360132440" sldId="306"/>
            <ac:spMk id="6" creationId="{5E94FEF6-3A53-48A6-AADF-BE623D2E4A97}"/>
          </ac:spMkLst>
        </pc:spChg>
        <pc:graphicFrameChg chg="add mod modGraphic">
          <ac:chgData name="Tej Bahadur Chandra" userId="79b8fba8ad0a4796" providerId="LiveId" clId="{614BBE20-D9FC-4E14-9E6F-E9375E6FD4C8}" dt="2021-10-24T09:53:04.662" v="9001" actId="20577"/>
          <ac:graphicFrameMkLst>
            <pc:docMk/>
            <pc:sldMk cId="360132440" sldId="306"/>
            <ac:graphicFrameMk id="5" creationId="{01BC6BB2-DDE7-404D-8000-5553662282FD}"/>
          </ac:graphicFrameMkLst>
        </pc:graphicFrameChg>
      </pc:sldChg>
      <pc:sldChg chg="addSp delSp modSp add">
        <pc:chgData name="Tej Bahadur Chandra" userId="79b8fba8ad0a4796" providerId="LiveId" clId="{614BBE20-D9FC-4E14-9E6F-E9375E6FD4C8}" dt="2021-10-24T05:15:30.294" v="6891" actId="1036"/>
        <pc:sldMkLst>
          <pc:docMk/>
          <pc:sldMk cId="1473412588" sldId="307"/>
        </pc:sldMkLst>
        <pc:spChg chg="add mod">
          <ac:chgData name="Tej Bahadur Chandra" userId="79b8fba8ad0a4796" providerId="LiveId" clId="{614BBE20-D9FC-4E14-9E6F-E9375E6FD4C8}" dt="2021-10-24T05:15:26.721" v="6882" actId="164"/>
          <ac:spMkLst>
            <pc:docMk/>
            <pc:sldMk cId="1473412588" sldId="307"/>
            <ac:spMk id="39" creationId="{A46BAD10-4FFA-4E1C-9CAC-3AA0B03912D2}"/>
          </ac:spMkLst>
        </pc:spChg>
        <pc:spChg chg="add mod">
          <ac:chgData name="Tej Bahadur Chandra" userId="79b8fba8ad0a4796" providerId="LiveId" clId="{614BBE20-D9FC-4E14-9E6F-E9375E6FD4C8}" dt="2021-10-24T05:15:26.721" v="6882" actId="164"/>
          <ac:spMkLst>
            <pc:docMk/>
            <pc:sldMk cId="1473412588" sldId="307"/>
            <ac:spMk id="40" creationId="{28898DBA-23A3-49D9-9BD3-0C8671FC37BE}"/>
          </ac:spMkLst>
        </pc:spChg>
        <pc:spChg chg="mod">
          <ac:chgData name="Tej Bahadur Chandra" userId="79b8fba8ad0a4796" providerId="LiveId" clId="{614BBE20-D9FC-4E14-9E6F-E9375E6FD4C8}" dt="2021-10-24T05:15:30.294" v="6891" actId="1036"/>
          <ac:spMkLst>
            <pc:docMk/>
            <pc:sldMk cId="1473412588" sldId="307"/>
            <ac:spMk id="49" creationId="{BC97B8CF-102E-480B-8B80-B031CA040DD8}"/>
          </ac:spMkLst>
        </pc:spChg>
        <pc:spChg chg="del">
          <ac:chgData name="Tej Bahadur Chandra" userId="79b8fba8ad0a4796" providerId="LiveId" clId="{614BBE20-D9FC-4E14-9E6F-E9375E6FD4C8}" dt="2021-10-24T05:14:10.212" v="6866" actId="478"/>
          <ac:spMkLst>
            <pc:docMk/>
            <pc:sldMk cId="1473412588" sldId="307"/>
            <ac:spMk id="86" creationId="{78F1FA62-A180-42A5-851F-B8B9A0346D35}"/>
          </ac:spMkLst>
        </pc:spChg>
        <pc:spChg chg="del">
          <ac:chgData name="Tej Bahadur Chandra" userId="79b8fba8ad0a4796" providerId="LiveId" clId="{614BBE20-D9FC-4E14-9E6F-E9375E6FD4C8}" dt="2021-10-24T05:13:49.983" v="6862" actId="478"/>
          <ac:spMkLst>
            <pc:docMk/>
            <pc:sldMk cId="1473412588" sldId="307"/>
            <ac:spMk id="89" creationId="{52712280-F3FE-4872-90BC-33CFC77AD30E}"/>
          </ac:spMkLst>
        </pc:spChg>
        <pc:grpChg chg="add mod">
          <ac:chgData name="Tej Bahadur Chandra" userId="79b8fba8ad0a4796" providerId="LiveId" clId="{614BBE20-D9FC-4E14-9E6F-E9375E6FD4C8}" dt="2021-10-24T05:15:30.294" v="6891" actId="1036"/>
          <ac:grpSpMkLst>
            <pc:docMk/>
            <pc:sldMk cId="1473412588" sldId="307"/>
            <ac:grpSpMk id="2" creationId="{B4935195-7BD1-4DC4-8658-D069686FBA30}"/>
          </ac:grpSpMkLst>
        </pc:grpChg>
        <pc:grpChg chg="del">
          <ac:chgData name="Tej Bahadur Chandra" userId="79b8fba8ad0a4796" providerId="LiveId" clId="{614BBE20-D9FC-4E14-9E6F-E9375E6FD4C8}" dt="2021-10-24T05:13:51.279" v="6863" actId="478"/>
          <ac:grpSpMkLst>
            <pc:docMk/>
            <pc:sldMk cId="1473412588" sldId="307"/>
            <ac:grpSpMk id="21" creationId="{749359B1-FC9B-42B6-B552-65C44F903E31}"/>
          </ac:grpSpMkLst>
        </pc:grpChg>
        <pc:grpChg chg="del">
          <ac:chgData name="Tej Bahadur Chandra" userId="79b8fba8ad0a4796" providerId="LiveId" clId="{614BBE20-D9FC-4E14-9E6F-E9375E6FD4C8}" dt="2021-10-24T05:13:45.955" v="6861" actId="478"/>
          <ac:grpSpMkLst>
            <pc:docMk/>
            <pc:sldMk cId="1473412588" sldId="307"/>
            <ac:grpSpMk id="30" creationId="{8BEB3AEC-3D45-43EA-B949-5FCC2F5F07F1}"/>
          </ac:grpSpMkLst>
        </pc:grpChg>
        <pc:grpChg chg="del">
          <ac:chgData name="Tej Bahadur Chandra" userId="79b8fba8ad0a4796" providerId="LiveId" clId="{614BBE20-D9FC-4E14-9E6F-E9375E6FD4C8}" dt="2021-10-24T05:13:53.824" v="6864" actId="478"/>
          <ac:grpSpMkLst>
            <pc:docMk/>
            <pc:sldMk cId="1473412588" sldId="307"/>
            <ac:grpSpMk id="90" creationId="{A3BE9FEE-CC90-4691-AFE8-7A38416785E5}"/>
          </ac:grpSpMkLst>
        </pc:grpChg>
        <pc:grpChg chg="del">
          <ac:chgData name="Tej Bahadur Chandra" userId="79b8fba8ad0a4796" providerId="LiveId" clId="{614BBE20-D9FC-4E14-9E6F-E9375E6FD4C8}" dt="2021-10-24T05:13:53.824" v="6864" actId="478"/>
          <ac:grpSpMkLst>
            <pc:docMk/>
            <pc:sldMk cId="1473412588" sldId="307"/>
            <ac:grpSpMk id="93" creationId="{3D8771E3-869D-4415-9932-BC2EBDBDF3F0}"/>
          </ac:grpSpMkLst>
        </pc:grpChg>
        <pc:grpChg chg="del">
          <ac:chgData name="Tej Bahadur Chandra" userId="79b8fba8ad0a4796" providerId="LiveId" clId="{614BBE20-D9FC-4E14-9E6F-E9375E6FD4C8}" dt="2021-10-24T05:13:53.824" v="6864" actId="478"/>
          <ac:grpSpMkLst>
            <pc:docMk/>
            <pc:sldMk cId="1473412588" sldId="307"/>
            <ac:grpSpMk id="96" creationId="{668A7A37-6F6F-4816-AED1-03DE8EA1817D}"/>
          </ac:grpSpMkLst>
        </pc:grpChg>
        <pc:grpChg chg="del">
          <ac:chgData name="Tej Bahadur Chandra" userId="79b8fba8ad0a4796" providerId="LiveId" clId="{614BBE20-D9FC-4E14-9E6F-E9375E6FD4C8}" dt="2021-10-24T05:13:53.824" v="6864" actId="478"/>
          <ac:grpSpMkLst>
            <pc:docMk/>
            <pc:sldMk cId="1473412588" sldId="307"/>
            <ac:grpSpMk id="99" creationId="{EAC7AF2A-EDBA-455B-AB2B-2A138D115156}"/>
          </ac:grpSpMkLst>
        </pc:grpChg>
        <pc:grpChg chg="del">
          <ac:chgData name="Tej Bahadur Chandra" userId="79b8fba8ad0a4796" providerId="LiveId" clId="{614BBE20-D9FC-4E14-9E6F-E9375E6FD4C8}" dt="2021-10-24T05:13:53.824" v="6864" actId="478"/>
          <ac:grpSpMkLst>
            <pc:docMk/>
            <pc:sldMk cId="1473412588" sldId="307"/>
            <ac:grpSpMk id="102" creationId="{A44A370E-CA6C-4342-AB85-D859D001DF59}"/>
          </ac:grpSpMkLst>
        </pc:grpChg>
        <pc:picChg chg="add mod">
          <ac:chgData name="Tej Bahadur Chandra" userId="79b8fba8ad0a4796" providerId="LiveId" clId="{614BBE20-D9FC-4E14-9E6F-E9375E6FD4C8}" dt="2021-10-24T05:15:26.721" v="6882" actId="164"/>
          <ac:picMkLst>
            <pc:docMk/>
            <pc:sldMk cId="1473412588" sldId="307"/>
            <ac:picMk id="36" creationId="{6280BF29-58E5-4598-8DB7-79791CD228DA}"/>
          </ac:picMkLst>
        </pc:picChg>
        <pc:picChg chg="add mod">
          <ac:chgData name="Tej Bahadur Chandra" userId="79b8fba8ad0a4796" providerId="LiveId" clId="{614BBE20-D9FC-4E14-9E6F-E9375E6FD4C8}" dt="2021-10-24T05:15:26.721" v="6882" actId="164"/>
          <ac:picMkLst>
            <pc:docMk/>
            <pc:sldMk cId="1473412588" sldId="307"/>
            <ac:picMk id="38" creationId="{E95D7BA1-25A1-4654-9BC5-E864507C29DD}"/>
          </ac:picMkLst>
        </pc:picChg>
      </pc:sldChg>
      <pc:sldChg chg="addSp delSp modSp add">
        <pc:chgData name="Tej Bahadur Chandra" userId="79b8fba8ad0a4796" providerId="LiveId" clId="{614BBE20-D9FC-4E14-9E6F-E9375E6FD4C8}" dt="2021-10-26T04:57:28.167" v="19580" actId="1036"/>
        <pc:sldMkLst>
          <pc:docMk/>
          <pc:sldMk cId="64393243" sldId="308"/>
        </pc:sldMkLst>
        <pc:spChg chg="add mod">
          <ac:chgData name="Tej Bahadur Chandra" userId="79b8fba8ad0a4796" providerId="LiveId" clId="{614BBE20-D9FC-4E14-9E6F-E9375E6FD4C8}" dt="2021-10-26T04:57:20.665" v="19555" actId="2710"/>
          <ac:spMkLst>
            <pc:docMk/>
            <pc:sldMk cId="64393243" sldId="308"/>
            <ac:spMk id="5" creationId="{EFFBF3AE-5230-4669-BB4E-A7B09D52CE53}"/>
          </ac:spMkLst>
        </pc:spChg>
        <pc:spChg chg="mod">
          <ac:chgData name="Tej Bahadur Chandra" userId="79b8fba8ad0a4796" providerId="LiveId" clId="{614BBE20-D9FC-4E14-9E6F-E9375E6FD4C8}" dt="2021-10-24T08:01:32.554" v="8458" actId="20577"/>
          <ac:spMkLst>
            <pc:docMk/>
            <pc:sldMk cId="64393243" sldId="308"/>
            <ac:spMk id="6" creationId="{5E94FEF6-3A53-48A6-AADF-BE623D2E4A97}"/>
          </ac:spMkLst>
        </pc:spChg>
        <pc:spChg chg="mod">
          <ac:chgData name="Tej Bahadur Chandra" userId="79b8fba8ad0a4796" providerId="LiveId" clId="{614BBE20-D9FC-4E14-9E6F-E9375E6FD4C8}" dt="2021-10-24T13:28:24.324" v="11517" actId="14100"/>
          <ac:spMkLst>
            <pc:docMk/>
            <pc:sldMk cId="64393243" sldId="308"/>
            <ac:spMk id="9" creationId="{63A54201-C7D1-4A2E-B1F7-923072B6A593}"/>
          </ac:spMkLst>
        </pc:spChg>
        <pc:spChg chg="mod">
          <ac:chgData name="Tej Bahadur Chandra" userId="79b8fba8ad0a4796" providerId="LiveId" clId="{614BBE20-D9FC-4E14-9E6F-E9375E6FD4C8}" dt="2021-10-24T13:28:17.758" v="11504" actId="403"/>
          <ac:spMkLst>
            <pc:docMk/>
            <pc:sldMk cId="64393243" sldId="308"/>
            <ac:spMk id="12" creationId="{B0376989-B247-4229-9223-298F737A83B7}"/>
          </ac:spMkLst>
        </pc:spChg>
        <pc:grpChg chg="add mod">
          <ac:chgData name="Tej Bahadur Chandra" userId="79b8fba8ad0a4796" providerId="LiveId" clId="{614BBE20-D9FC-4E14-9E6F-E9375E6FD4C8}" dt="2021-10-26T04:57:25.490" v="19568" actId="1036"/>
          <ac:grpSpMkLst>
            <pc:docMk/>
            <pc:sldMk cId="64393243" sldId="308"/>
            <ac:grpSpMk id="8" creationId="{06CE0C22-A799-4D76-BE90-E87D3D5D79AD}"/>
          </ac:grpSpMkLst>
        </pc:grpChg>
        <pc:grpChg chg="add mod">
          <ac:chgData name="Tej Bahadur Chandra" userId="79b8fba8ad0a4796" providerId="LiveId" clId="{614BBE20-D9FC-4E14-9E6F-E9375E6FD4C8}" dt="2021-10-26T04:57:28.167" v="19580" actId="1036"/>
          <ac:grpSpMkLst>
            <pc:docMk/>
            <pc:sldMk cId="64393243" sldId="308"/>
            <ac:grpSpMk id="11" creationId="{2D9506D8-90F4-44D6-B52E-6C906C45D774}"/>
          </ac:grpSpMkLst>
        </pc:grpChg>
        <pc:picChg chg="add del mod">
          <ac:chgData name="Tej Bahadur Chandra" userId="79b8fba8ad0a4796" providerId="LiveId" clId="{614BBE20-D9FC-4E14-9E6F-E9375E6FD4C8}" dt="2021-10-24T07:12:18.944" v="7900" actId="478"/>
          <ac:picMkLst>
            <pc:docMk/>
            <pc:sldMk cId="64393243" sldId="308"/>
            <ac:picMk id="3" creationId="{DE2E6DF6-2F4D-4EBE-9B3C-F15FFFB73977}"/>
          </ac:picMkLst>
        </pc:picChg>
      </pc:sldChg>
      <pc:sldChg chg="addSp delSp modSp add modAnim">
        <pc:chgData name="Tej Bahadur Chandra" userId="79b8fba8ad0a4796" providerId="LiveId" clId="{614BBE20-D9FC-4E14-9E6F-E9375E6FD4C8}" dt="2021-10-28T11:19:17.565" v="33353"/>
        <pc:sldMkLst>
          <pc:docMk/>
          <pc:sldMk cId="1001831116" sldId="309"/>
        </pc:sldMkLst>
        <pc:spChg chg="add del">
          <ac:chgData name="Tej Bahadur Chandra" userId="79b8fba8ad0a4796" providerId="LiveId" clId="{614BBE20-D9FC-4E14-9E6F-E9375E6FD4C8}" dt="2021-10-24T07:35:38.416" v="8024"/>
          <ac:spMkLst>
            <pc:docMk/>
            <pc:sldMk cId="1001831116" sldId="309"/>
            <ac:spMk id="2" creationId="{B237FCE3-FA71-4777-9948-F473DC61D42B}"/>
          </ac:spMkLst>
        </pc:spChg>
        <pc:spChg chg="add mod">
          <ac:chgData name="Tej Bahadur Chandra" userId="79b8fba8ad0a4796" providerId="LiveId" clId="{614BBE20-D9FC-4E14-9E6F-E9375E6FD4C8}" dt="2021-10-24T08:00:37.133" v="8454" actId="164"/>
          <ac:spMkLst>
            <pc:docMk/>
            <pc:sldMk cId="1001831116" sldId="309"/>
            <ac:spMk id="3" creationId="{793EBBC0-5E8D-4980-B9C2-4250FBCBC8A5}"/>
          </ac:spMkLst>
        </pc:spChg>
        <pc:spChg chg="add del mod">
          <ac:chgData name="Tej Bahadur Chandra" userId="79b8fba8ad0a4796" providerId="LiveId" clId="{614BBE20-D9FC-4E14-9E6F-E9375E6FD4C8}" dt="2021-10-24T13:29:34.622" v="11598" actId="403"/>
          <ac:spMkLst>
            <pc:docMk/>
            <pc:sldMk cId="1001831116" sldId="309"/>
            <ac:spMk id="5" creationId="{EFFBF3AE-5230-4669-BB4E-A7B09D52CE53}"/>
          </ac:spMkLst>
        </pc:spChg>
        <pc:spChg chg="mod">
          <ac:chgData name="Tej Bahadur Chandra" userId="79b8fba8ad0a4796" providerId="LiveId" clId="{614BBE20-D9FC-4E14-9E6F-E9375E6FD4C8}" dt="2021-10-26T06:38:52.215" v="19610" actId="20577"/>
          <ac:spMkLst>
            <pc:docMk/>
            <pc:sldMk cId="1001831116" sldId="309"/>
            <ac:spMk id="6" creationId="{5E94FEF6-3A53-48A6-AADF-BE623D2E4A97}"/>
          </ac:spMkLst>
        </pc:spChg>
        <pc:spChg chg="mod">
          <ac:chgData name="Tej Bahadur Chandra" userId="79b8fba8ad0a4796" providerId="LiveId" clId="{614BBE20-D9FC-4E14-9E6F-E9375E6FD4C8}" dt="2021-10-24T07:42:45.790" v="8225" actId="6549"/>
          <ac:spMkLst>
            <pc:docMk/>
            <pc:sldMk cId="1001831116" sldId="309"/>
            <ac:spMk id="30" creationId="{A5073168-EE81-45D8-A58D-706A522B9DDD}"/>
          </ac:spMkLst>
        </pc:spChg>
        <pc:spChg chg="mod">
          <ac:chgData name="Tej Bahadur Chandra" userId="79b8fba8ad0a4796" providerId="LiveId" clId="{614BBE20-D9FC-4E14-9E6F-E9375E6FD4C8}" dt="2021-10-24T07:38:25.693" v="8092" actId="20577"/>
          <ac:spMkLst>
            <pc:docMk/>
            <pc:sldMk cId="1001831116" sldId="309"/>
            <ac:spMk id="32" creationId="{68242FAD-F989-464B-8537-1D51065C3BE6}"/>
          </ac:spMkLst>
        </pc:spChg>
        <pc:spChg chg="mod">
          <ac:chgData name="Tej Bahadur Chandra" userId="79b8fba8ad0a4796" providerId="LiveId" clId="{614BBE20-D9FC-4E14-9E6F-E9375E6FD4C8}" dt="2021-10-24T07:39:49.523" v="8120" actId="20577"/>
          <ac:spMkLst>
            <pc:docMk/>
            <pc:sldMk cId="1001831116" sldId="309"/>
            <ac:spMk id="34" creationId="{956A6740-97D1-467C-87B8-E7239A767F6B}"/>
          </ac:spMkLst>
        </pc:spChg>
        <pc:spChg chg="mod">
          <ac:chgData name="Tej Bahadur Chandra" userId="79b8fba8ad0a4796" providerId="LiveId" clId="{614BBE20-D9FC-4E14-9E6F-E9375E6FD4C8}" dt="2021-10-24T07:40:23.197" v="8152" actId="6549"/>
          <ac:spMkLst>
            <pc:docMk/>
            <pc:sldMk cId="1001831116" sldId="309"/>
            <ac:spMk id="36" creationId="{A570DD4D-57E4-400D-BB9D-CCA239DFAC4C}"/>
          </ac:spMkLst>
        </pc:spChg>
        <pc:spChg chg="mod">
          <ac:chgData name="Tej Bahadur Chandra" userId="79b8fba8ad0a4796" providerId="LiveId" clId="{614BBE20-D9FC-4E14-9E6F-E9375E6FD4C8}" dt="2021-10-24T07:42:04.467" v="8185" actId="20577"/>
          <ac:spMkLst>
            <pc:docMk/>
            <pc:sldMk cId="1001831116" sldId="309"/>
            <ac:spMk id="38" creationId="{EEFC89C2-5BBB-4EEE-8F67-616B89C433A5}"/>
          </ac:spMkLst>
        </pc:spChg>
        <pc:spChg chg="add mod">
          <ac:chgData name="Tej Bahadur Chandra" userId="79b8fba8ad0a4796" providerId="LiveId" clId="{614BBE20-D9FC-4E14-9E6F-E9375E6FD4C8}" dt="2021-10-24T07:56:30.166" v="8389" actId="208"/>
          <ac:spMkLst>
            <pc:docMk/>
            <pc:sldMk cId="1001831116" sldId="309"/>
            <ac:spMk id="59" creationId="{007635CD-9CC0-493A-A810-9CD55ECE024F}"/>
          </ac:spMkLst>
        </pc:spChg>
        <pc:spChg chg="add mod">
          <ac:chgData name="Tej Bahadur Chandra" userId="79b8fba8ad0a4796" providerId="LiveId" clId="{614BBE20-D9FC-4E14-9E6F-E9375E6FD4C8}" dt="2021-10-24T07:56:30.166" v="8389" actId="208"/>
          <ac:spMkLst>
            <pc:docMk/>
            <pc:sldMk cId="1001831116" sldId="309"/>
            <ac:spMk id="60" creationId="{C9DAFF03-BB89-48E0-ADDE-3FCA75C3937F}"/>
          </ac:spMkLst>
        </pc:spChg>
        <pc:spChg chg="add mod">
          <ac:chgData name="Tej Bahadur Chandra" userId="79b8fba8ad0a4796" providerId="LiveId" clId="{614BBE20-D9FC-4E14-9E6F-E9375E6FD4C8}" dt="2021-10-24T07:56:30.166" v="8389" actId="208"/>
          <ac:spMkLst>
            <pc:docMk/>
            <pc:sldMk cId="1001831116" sldId="309"/>
            <ac:spMk id="61" creationId="{169827AA-E5C2-4FC2-9F94-03D8B40671C2}"/>
          </ac:spMkLst>
        </pc:spChg>
        <pc:spChg chg="add mod">
          <ac:chgData name="Tej Bahadur Chandra" userId="79b8fba8ad0a4796" providerId="LiveId" clId="{614BBE20-D9FC-4E14-9E6F-E9375E6FD4C8}" dt="2021-10-24T07:56:30.166" v="8389" actId="208"/>
          <ac:spMkLst>
            <pc:docMk/>
            <pc:sldMk cId="1001831116" sldId="309"/>
            <ac:spMk id="62" creationId="{5B2F4833-B5BE-4D75-8DA6-33257D5BB25E}"/>
          </ac:spMkLst>
        </pc:spChg>
        <pc:spChg chg="add mod">
          <ac:chgData name="Tej Bahadur Chandra" userId="79b8fba8ad0a4796" providerId="LiveId" clId="{614BBE20-D9FC-4E14-9E6F-E9375E6FD4C8}" dt="2021-10-24T07:56:30.166" v="8389" actId="208"/>
          <ac:spMkLst>
            <pc:docMk/>
            <pc:sldMk cId="1001831116" sldId="309"/>
            <ac:spMk id="63" creationId="{CE0AB63A-78DD-4991-BCB0-9099DD27E140}"/>
          </ac:spMkLst>
        </pc:spChg>
        <pc:spChg chg="add mod">
          <ac:chgData name="Tej Bahadur Chandra" userId="79b8fba8ad0a4796" providerId="LiveId" clId="{614BBE20-D9FC-4E14-9E6F-E9375E6FD4C8}" dt="2021-10-24T08:00:37.133" v="8454" actId="164"/>
          <ac:spMkLst>
            <pc:docMk/>
            <pc:sldMk cId="1001831116" sldId="309"/>
            <ac:spMk id="74" creationId="{9221F238-CA8B-4CA8-9AAF-01E4DBCC88BD}"/>
          </ac:spMkLst>
        </pc:spChg>
        <pc:spChg chg="add mod">
          <ac:chgData name="Tej Bahadur Chandra" userId="79b8fba8ad0a4796" providerId="LiveId" clId="{614BBE20-D9FC-4E14-9E6F-E9375E6FD4C8}" dt="2021-10-24T08:00:37.133" v="8454" actId="164"/>
          <ac:spMkLst>
            <pc:docMk/>
            <pc:sldMk cId="1001831116" sldId="309"/>
            <ac:spMk id="75" creationId="{30F6DB2E-AE00-4A87-BF48-CA65062B2F03}"/>
          </ac:spMkLst>
        </pc:spChg>
        <pc:spChg chg="add mod">
          <ac:chgData name="Tej Bahadur Chandra" userId="79b8fba8ad0a4796" providerId="LiveId" clId="{614BBE20-D9FC-4E14-9E6F-E9375E6FD4C8}" dt="2021-10-24T08:00:37.133" v="8454" actId="164"/>
          <ac:spMkLst>
            <pc:docMk/>
            <pc:sldMk cId="1001831116" sldId="309"/>
            <ac:spMk id="76" creationId="{A4EB7897-D309-4BAA-8E67-DC29FAE6D125}"/>
          </ac:spMkLst>
        </pc:spChg>
        <pc:spChg chg="add mod">
          <ac:chgData name="Tej Bahadur Chandra" userId="79b8fba8ad0a4796" providerId="LiveId" clId="{614BBE20-D9FC-4E14-9E6F-E9375E6FD4C8}" dt="2021-10-24T08:00:37.133" v="8454" actId="164"/>
          <ac:spMkLst>
            <pc:docMk/>
            <pc:sldMk cId="1001831116" sldId="309"/>
            <ac:spMk id="77" creationId="{C26EA8FF-E1AD-46BD-982E-11D1245BEBCE}"/>
          </ac:spMkLst>
        </pc:spChg>
        <pc:spChg chg="add mod">
          <ac:chgData name="Tej Bahadur Chandra" userId="79b8fba8ad0a4796" providerId="LiveId" clId="{614BBE20-D9FC-4E14-9E6F-E9375E6FD4C8}" dt="2021-10-24T08:00:37.133" v="8454" actId="164"/>
          <ac:spMkLst>
            <pc:docMk/>
            <pc:sldMk cId="1001831116" sldId="309"/>
            <ac:spMk id="78" creationId="{CA0673CB-BB38-4957-A937-FE8E9474F86E}"/>
          </ac:spMkLst>
        </pc:spChg>
        <pc:spChg chg="add mod">
          <ac:chgData name="Tej Bahadur Chandra" userId="79b8fba8ad0a4796" providerId="LiveId" clId="{614BBE20-D9FC-4E14-9E6F-E9375E6FD4C8}" dt="2021-10-24T08:11:06.316" v="8598" actId="164"/>
          <ac:spMkLst>
            <pc:docMk/>
            <pc:sldMk cId="1001831116" sldId="309"/>
            <ac:spMk id="80" creationId="{A1B8EC2E-D72A-4710-8534-B86E894A4A92}"/>
          </ac:spMkLst>
        </pc:spChg>
        <pc:spChg chg="add mod">
          <ac:chgData name="Tej Bahadur Chandra" userId="79b8fba8ad0a4796" providerId="LiveId" clId="{614BBE20-D9FC-4E14-9E6F-E9375E6FD4C8}" dt="2021-10-24T08:11:06.316" v="8598" actId="164"/>
          <ac:spMkLst>
            <pc:docMk/>
            <pc:sldMk cId="1001831116" sldId="309"/>
            <ac:spMk id="81" creationId="{FFFFD8DA-3D65-4FF9-B568-C7F4E40D004B}"/>
          </ac:spMkLst>
        </pc:spChg>
        <pc:spChg chg="add mod">
          <ac:chgData name="Tej Bahadur Chandra" userId="79b8fba8ad0a4796" providerId="LiveId" clId="{614BBE20-D9FC-4E14-9E6F-E9375E6FD4C8}" dt="2021-10-24T08:11:06.316" v="8598" actId="164"/>
          <ac:spMkLst>
            <pc:docMk/>
            <pc:sldMk cId="1001831116" sldId="309"/>
            <ac:spMk id="82" creationId="{75D92200-5FFB-4721-A1A1-DA346C639517}"/>
          </ac:spMkLst>
        </pc:spChg>
        <pc:spChg chg="add del">
          <ac:chgData name="Tej Bahadur Chandra" userId="79b8fba8ad0a4796" providerId="LiveId" clId="{614BBE20-D9FC-4E14-9E6F-E9375E6FD4C8}" dt="2021-10-24T08:05:22.297" v="8514"/>
          <ac:spMkLst>
            <pc:docMk/>
            <pc:sldMk cId="1001831116" sldId="309"/>
            <ac:spMk id="83" creationId="{36423629-EAD8-472D-9ECD-71276B89B9CD}"/>
          </ac:spMkLst>
        </pc:spChg>
        <pc:spChg chg="add mod">
          <ac:chgData name="Tej Bahadur Chandra" userId="79b8fba8ad0a4796" providerId="LiveId" clId="{614BBE20-D9FC-4E14-9E6F-E9375E6FD4C8}" dt="2021-10-24T08:11:06.316" v="8598" actId="164"/>
          <ac:spMkLst>
            <pc:docMk/>
            <pc:sldMk cId="1001831116" sldId="309"/>
            <ac:spMk id="87" creationId="{05589B50-5660-4C7C-8C40-742DBDE32299}"/>
          </ac:spMkLst>
        </pc:spChg>
        <pc:spChg chg="add mod">
          <ac:chgData name="Tej Bahadur Chandra" userId="79b8fba8ad0a4796" providerId="LiveId" clId="{614BBE20-D9FC-4E14-9E6F-E9375E6FD4C8}" dt="2021-10-24T08:11:06.316" v="8598" actId="164"/>
          <ac:spMkLst>
            <pc:docMk/>
            <pc:sldMk cId="1001831116" sldId="309"/>
            <ac:spMk id="88" creationId="{A6870320-2DA0-4748-92F8-D2DCB3CAE07F}"/>
          </ac:spMkLst>
        </pc:spChg>
        <pc:spChg chg="add mod">
          <ac:chgData name="Tej Bahadur Chandra" userId="79b8fba8ad0a4796" providerId="LiveId" clId="{614BBE20-D9FC-4E14-9E6F-E9375E6FD4C8}" dt="2021-10-24T08:11:23.504" v="8623" actId="20577"/>
          <ac:spMkLst>
            <pc:docMk/>
            <pc:sldMk cId="1001831116" sldId="309"/>
            <ac:spMk id="89" creationId="{8EA2A02E-9F8C-4BEF-8737-14014DFF80FA}"/>
          </ac:spMkLst>
        </pc:spChg>
        <pc:grpChg chg="add mod">
          <ac:chgData name="Tej Bahadur Chandra" userId="79b8fba8ad0a4796" providerId="LiveId" clId="{614BBE20-D9FC-4E14-9E6F-E9375E6FD4C8}" dt="2021-10-28T11:19:08.073" v="33351" actId="164"/>
          <ac:grpSpMkLst>
            <pc:docMk/>
            <pc:sldMk cId="1001831116" sldId="309"/>
            <ac:grpSpMk id="2" creationId="{7EA7B6C5-DB4B-484D-8770-E83BDF3C3D66}"/>
          </ac:grpSpMkLst>
        </pc:grpChg>
        <pc:grpChg chg="add del">
          <ac:chgData name="Tej Bahadur Chandra" userId="79b8fba8ad0a4796" providerId="LiveId" clId="{614BBE20-D9FC-4E14-9E6F-E9375E6FD4C8}" dt="2021-10-24T07:35:03.969" v="8019" actId="478"/>
          <ac:grpSpMkLst>
            <pc:docMk/>
            <pc:sldMk cId="1001831116" sldId="309"/>
            <ac:grpSpMk id="8" creationId="{06CE0C22-A799-4D76-BE90-E87D3D5D79AD}"/>
          </ac:grpSpMkLst>
        </pc:grpChg>
        <pc:grpChg chg="add del">
          <ac:chgData name="Tej Bahadur Chandra" userId="79b8fba8ad0a4796" providerId="LiveId" clId="{614BBE20-D9FC-4E14-9E6F-E9375E6FD4C8}" dt="2021-10-24T07:35:03.969" v="8019" actId="478"/>
          <ac:grpSpMkLst>
            <pc:docMk/>
            <pc:sldMk cId="1001831116" sldId="309"/>
            <ac:grpSpMk id="11" creationId="{2D9506D8-90F4-44D6-B52E-6C906C45D774}"/>
          </ac:grpSpMkLst>
        </pc:grpChg>
        <pc:grpChg chg="add mod">
          <ac:chgData name="Tej Bahadur Chandra" userId="79b8fba8ad0a4796" providerId="LiveId" clId="{614BBE20-D9FC-4E14-9E6F-E9375E6FD4C8}" dt="2021-10-24T08:00:37.133" v="8454" actId="164"/>
          <ac:grpSpMkLst>
            <pc:docMk/>
            <pc:sldMk cId="1001831116" sldId="309"/>
            <ac:grpSpMk id="15" creationId="{23E5D536-8C09-4740-902D-E102CC50B39F}"/>
          </ac:grpSpMkLst>
        </pc:grpChg>
        <pc:grpChg chg="add del mod">
          <ac:chgData name="Tej Bahadur Chandra" userId="79b8fba8ad0a4796" providerId="LiveId" clId="{614BBE20-D9FC-4E14-9E6F-E9375E6FD4C8}" dt="2021-10-24T07:56:33.583" v="8390" actId="21"/>
          <ac:grpSpMkLst>
            <pc:docMk/>
            <pc:sldMk cId="1001831116" sldId="309"/>
            <ac:grpSpMk id="64" creationId="{5DA4ADF1-7D2A-4A42-A3F2-F7265D770A75}"/>
          </ac:grpSpMkLst>
        </pc:grpChg>
        <pc:grpChg chg="add mod">
          <ac:chgData name="Tej Bahadur Chandra" userId="79b8fba8ad0a4796" providerId="LiveId" clId="{614BBE20-D9FC-4E14-9E6F-E9375E6FD4C8}" dt="2021-10-28T11:19:08.073" v="33351" actId="164"/>
          <ac:grpSpMkLst>
            <pc:docMk/>
            <pc:sldMk cId="1001831116" sldId="309"/>
            <ac:grpSpMk id="79" creationId="{8B361702-EEB2-42DB-A339-009D5B6BC7B5}"/>
          </ac:grpSpMkLst>
        </pc:grpChg>
        <pc:grpChg chg="add del mod">
          <ac:chgData name="Tej Bahadur Chandra" userId="79b8fba8ad0a4796" providerId="LiveId" clId="{614BBE20-D9FC-4E14-9E6F-E9375E6FD4C8}" dt="2021-10-28T11:19:08.073" v="33351" actId="164"/>
          <ac:grpSpMkLst>
            <pc:docMk/>
            <pc:sldMk cId="1001831116" sldId="309"/>
            <ac:grpSpMk id="95" creationId="{CF27E45B-D741-49D2-8F3D-32CAB880E641}"/>
          </ac:grpSpMkLst>
        </pc:grpChg>
        <pc:graphicFrameChg chg="add del mod">
          <ac:chgData name="Tej Bahadur Chandra" userId="79b8fba8ad0a4796" providerId="LiveId" clId="{614BBE20-D9FC-4E14-9E6F-E9375E6FD4C8}" dt="2021-10-24T07:44:56.916" v="8248"/>
          <ac:graphicFrameMkLst>
            <pc:docMk/>
            <pc:sldMk cId="1001831116" sldId="309"/>
            <ac:graphicFrameMk id="4" creationId="{9434237E-2252-4E47-8123-C6E6D5575AAE}"/>
          </ac:graphicFrameMkLst>
        </pc:graphicFrameChg>
        <pc:picChg chg="add mod modCrop">
          <ac:chgData name="Tej Bahadur Chandra" userId="79b8fba8ad0a4796" providerId="LiveId" clId="{614BBE20-D9FC-4E14-9E6F-E9375E6FD4C8}" dt="2021-10-24T08:00:37.133" v="8454" actId="164"/>
          <ac:picMkLst>
            <pc:docMk/>
            <pc:sldMk cId="1001831116" sldId="309"/>
            <ac:picMk id="7" creationId="{3C394765-8E29-49B4-90F1-89ACCFF242F3}"/>
          </ac:picMkLst>
        </pc:picChg>
        <pc:picChg chg="del">
          <ac:chgData name="Tej Bahadur Chandra" userId="79b8fba8ad0a4796" providerId="LiveId" clId="{614BBE20-D9FC-4E14-9E6F-E9375E6FD4C8}" dt="2021-10-24T07:42:54.134" v="8226" actId="478"/>
          <ac:picMkLst>
            <pc:docMk/>
            <pc:sldMk cId="1001831116" sldId="309"/>
            <ac:picMk id="20" creationId="{922400F9-E459-4669-86A9-E69EEE8E8C9E}"/>
          </ac:picMkLst>
        </pc:picChg>
        <pc:picChg chg="mod">
          <ac:chgData name="Tej Bahadur Chandra" userId="79b8fba8ad0a4796" providerId="LiveId" clId="{614BBE20-D9FC-4E14-9E6F-E9375E6FD4C8}" dt="2021-10-24T07:43:25.124" v="8239" actId="1038"/>
          <ac:picMkLst>
            <pc:docMk/>
            <pc:sldMk cId="1001831116" sldId="309"/>
            <ac:picMk id="21" creationId="{1F81A6E3-6508-47A9-893B-DCB88B1ED771}"/>
          </ac:picMkLst>
        </pc:picChg>
        <pc:picChg chg="del">
          <ac:chgData name="Tej Bahadur Chandra" userId="79b8fba8ad0a4796" providerId="LiveId" clId="{614BBE20-D9FC-4E14-9E6F-E9375E6FD4C8}" dt="2021-10-24T07:42:58.371" v="8228" actId="478"/>
          <ac:picMkLst>
            <pc:docMk/>
            <pc:sldMk cId="1001831116" sldId="309"/>
            <ac:picMk id="22" creationId="{7ABEF906-B9D9-466F-8DCA-A75E7DA8DFAB}"/>
          </ac:picMkLst>
        </pc:picChg>
        <pc:picChg chg="del">
          <ac:chgData name="Tej Bahadur Chandra" userId="79b8fba8ad0a4796" providerId="LiveId" clId="{614BBE20-D9FC-4E14-9E6F-E9375E6FD4C8}" dt="2021-10-24T07:42:55.740" v="8227" actId="478"/>
          <ac:picMkLst>
            <pc:docMk/>
            <pc:sldMk cId="1001831116" sldId="309"/>
            <ac:picMk id="23" creationId="{0D83D203-F174-4F77-B0A9-074E8CE21FB0}"/>
          </ac:picMkLst>
        </pc:picChg>
        <pc:picChg chg="mod">
          <ac:chgData name="Tej Bahadur Chandra" userId="79b8fba8ad0a4796" providerId="LiveId" clId="{614BBE20-D9FC-4E14-9E6F-E9375E6FD4C8}" dt="2021-10-24T07:43:26.830" v="8240" actId="1038"/>
          <ac:picMkLst>
            <pc:docMk/>
            <pc:sldMk cId="1001831116" sldId="309"/>
            <ac:picMk id="24" creationId="{C2F9E454-5E6C-4ECC-8CC2-E9DCAC4AFF9D}"/>
          </ac:picMkLst>
        </pc:picChg>
        <pc:picChg chg="del">
          <ac:chgData name="Tej Bahadur Chandra" userId="79b8fba8ad0a4796" providerId="LiveId" clId="{614BBE20-D9FC-4E14-9E6F-E9375E6FD4C8}" dt="2021-10-24T07:49:49.964" v="8296" actId="478"/>
          <ac:picMkLst>
            <pc:docMk/>
            <pc:sldMk cId="1001831116" sldId="309"/>
            <ac:picMk id="25" creationId="{A439A57D-7A94-40E5-98DD-9B5517B78C36}"/>
          </ac:picMkLst>
        </pc:picChg>
        <pc:picChg chg="del">
          <ac:chgData name="Tej Bahadur Chandra" userId="79b8fba8ad0a4796" providerId="LiveId" clId="{614BBE20-D9FC-4E14-9E6F-E9375E6FD4C8}" dt="2021-10-24T07:47:54.561" v="8267" actId="478"/>
          <ac:picMkLst>
            <pc:docMk/>
            <pc:sldMk cId="1001831116" sldId="309"/>
            <ac:picMk id="27" creationId="{27C8E524-DC37-44CB-AB4C-36FDE271448C}"/>
          </ac:picMkLst>
        </pc:picChg>
        <pc:picChg chg="add mod modCrop">
          <ac:chgData name="Tej Bahadur Chandra" userId="79b8fba8ad0a4796" providerId="LiveId" clId="{614BBE20-D9FC-4E14-9E6F-E9375E6FD4C8}" dt="2021-10-24T08:00:37.133" v="8454" actId="164"/>
          <ac:picMkLst>
            <pc:docMk/>
            <pc:sldMk cId="1001831116" sldId="309"/>
            <ac:picMk id="40" creationId="{71F6AAB8-B7C4-42B9-A9B6-F9AD86D18BFE}"/>
          </ac:picMkLst>
        </pc:picChg>
        <pc:picChg chg="add del mod">
          <ac:chgData name="Tej Bahadur Chandra" userId="79b8fba8ad0a4796" providerId="LiveId" clId="{614BBE20-D9FC-4E14-9E6F-E9375E6FD4C8}" dt="2021-10-24T07:49:17.408" v="8286"/>
          <ac:picMkLst>
            <pc:docMk/>
            <pc:sldMk cId="1001831116" sldId="309"/>
            <ac:picMk id="42" creationId="{B8F0EFBF-E2FE-447F-9D54-88369DD4BA27}"/>
          </ac:picMkLst>
        </pc:picChg>
        <pc:picChg chg="add del mod">
          <ac:chgData name="Tej Bahadur Chandra" userId="79b8fba8ad0a4796" providerId="LiveId" clId="{614BBE20-D9FC-4E14-9E6F-E9375E6FD4C8}" dt="2021-10-24T07:49:22.774" v="8288"/>
          <ac:picMkLst>
            <pc:docMk/>
            <pc:sldMk cId="1001831116" sldId="309"/>
            <ac:picMk id="44" creationId="{52B61E4E-7659-4B28-A2CF-B85FE23B5D41}"/>
          </ac:picMkLst>
        </pc:picChg>
        <pc:picChg chg="add mod modCrop">
          <ac:chgData name="Tej Bahadur Chandra" userId="79b8fba8ad0a4796" providerId="LiveId" clId="{614BBE20-D9FC-4E14-9E6F-E9375E6FD4C8}" dt="2021-10-24T08:00:37.133" v="8454" actId="164"/>
          <ac:picMkLst>
            <pc:docMk/>
            <pc:sldMk cId="1001831116" sldId="309"/>
            <ac:picMk id="45" creationId="{C0702C85-EF58-4ED1-9065-C8B4D039D5ED}"/>
          </ac:picMkLst>
        </pc:picChg>
        <pc:picChg chg="add del mod">
          <ac:chgData name="Tej Bahadur Chandra" userId="79b8fba8ad0a4796" providerId="LiveId" clId="{614BBE20-D9FC-4E14-9E6F-E9375E6FD4C8}" dt="2021-10-24T07:51:08.306" v="8311"/>
          <ac:picMkLst>
            <pc:docMk/>
            <pc:sldMk cId="1001831116" sldId="309"/>
            <ac:picMk id="47" creationId="{554D7220-D51D-4A1D-9B30-D9DDAB23C420}"/>
          </ac:picMkLst>
        </pc:picChg>
        <pc:picChg chg="add del">
          <ac:chgData name="Tej Bahadur Chandra" userId="79b8fba8ad0a4796" providerId="LiveId" clId="{614BBE20-D9FC-4E14-9E6F-E9375E6FD4C8}" dt="2021-10-24T07:51:10.649" v="8313"/>
          <ac:picMkLst>
            <pc:docMk/>
            <pc:sldMk cId="1001831116" sldId="309"/>
            <ac:picMk id="48" creationId="{6C71C535-10AF-40FB-B83F-D2EF34C352C8}"/>
          </ac:picMkLst>
        </pc:picChg>
        <pc:picChg chg="add del mod">
          <ac:chgData name="Tej Bahadur Chandra" userId="79b8fba8ad0a4796" providerId="LiveId" clId="{614BBE20-D9FC-4E14-9E6F-E9375E6FD4C8}" dt="2021-10-24T07:51:18.878" v="8315"/>
          <ac:picMkLst>
            <pc:docMk/>
            <pc:sldMk cId="1001831116" sldId="309"/>
            <ac:picMk id="50" creationId="{7BC04BC9-AE55-4E23-81DA-0EDECC538818}"/>
          </ac:picMkLst>
        </pc:picChg>
        <pc:picChg chg="add mod">
          <ac:chgData name="Tej Bahadur Chandra" userId="79b8fba8ad0a4796" providerId="LiveId" clId="{614BBE20-D9FC-4E14-9E6F-E9375E6FD4C8}" dt="2021-10-24T08:00:37.133" v="8454" actId="164"/>
          <ac:picMkLst>
            <pc:docMk/>
            <pc:sldMk cId="1001831116" sldId="309"/>
            <ac:picMk id="52" creationId="{1930BE5F-B533-4E89-8890-5D464D38DEB5}"/>
          </ac:picMkLst>
        </pc:picChg>
        <pc:picChg chg="add del mod">
          <ac:chgData name="Tej Bahadur Chandra" userId="79b8fba8ad0a4796" providerId="LiveId" clId="{614BBE20-D9FC-4E14-9E6F-E9375E6FD4C8}" dt="2021-10-24T07:52:35.010" v="8322"/>
          <ac:picMkLst>
            <pc:docMk/>
            <pc:sldMk cId="1001831116" sldId="309"/>
            <ac:picMk id="54" creationId="{96E5D2E9-2EAD-476B-BF05-754FA51FD40B}"/>
          </ac:picMkLst>
        </pc:picChg>
        <pc:picChg chg="add del mod">
          <ac:chgData name="Tej Bahadur Chandra" userId="79b8fba8ad0a4796" providerId="LiveId" clId="{614BBE20-D9FC-4E14-9E6F-E9375E6FD4C8}" dt="2021-10-24T07:52:40.209" v="8324"/>
          <ac:picMkLst>
            <pc:docMk/>
            <pc:sldMk cId="1001831116" sldId="309"/>
            <ac:picMk id="56" creationId="{9F9FB582-0280-4378-987F-D49ABEDE7FE8}"/>
          </ac:picMkLst>
        </pc:picChg>
        <pc:picChg chg="add del mod">
          <ac:chgData name="Tej Bahadur Chandra" userId="79b8fba8ad0a4796" providerId="LiveId" clId="{614BBE20-D9FC-4E14-9E6F-E9375E6FD4C8}" dt="2021-10-24T07:53:07.165" v="8328" actId="478"/>
          <ac:picMkLst>
            <pc:docMk/>
            <pc:sldMk cId="1001831116" sldId="309"/>
            <ac:picMk id="58" creationId="{A4818E1F-0B58-4654-92E0-F0EC739EE8BF}"/>
          </ac:picMkLst>
        </pc:picChg>
        <pc:picChg chg="add del mod">
          <ac:chgData name="Tej Bahadur Chandra" userId="79b8fba8ad0a4796" providerId="LiveId" clId="{614BBE20-D9FC-4E14-9E6F-E9375E6FD4C8}" dt="2021-10-24T07:56:20.990" v="8387"/>
          <ac:picMkLst>
            <pc:docMk/>
            <pc:sldMk cId="1001831116" sldId="309"/>
            <ac:picMk id="65" creationId="{4EA6D5FD-0604-46BE-86A6-AB6107542FA8}"/>
          </ac:picMkLst>
        </pc:picChg>
        <pc:picChg chg="add mod">
          <ac:chgData name="Tej Bahadur Chandra" userId="79b8fba8ad0a4796" providerId="LiveId" clId="{614BBE20-D9FC-4E14-9E6F-E9375E6FD4C8}" dt="2021-10-24T08:00:37.133" v="8454" actId="164"/>
          <ac:picMkLst>
            <pc:docMk/>
            <pc:sldMk cId="1001831116" sldId="309"/>
            <ac:picMk id="66" creationId="{C9446951-413D-4184-8872-33B2A020300A}"/>
          </ac:picMkLst>
        </pc:picChg>
        <pc:picChg chg="add del mod modCrop">
          <ac:chgData name="Tej Bahadur Chandra" userId="79b8fba8ad0a4796" providerId="LiveId" clId="{614BBE20-D9FC-4E14-9E6F-E9375E6FD4C8}" dt="2021-10-24T08:06:03.331" v="8522" actId="478"/>
          <ac:picMkLst>
            <pc:docMk/>
            <pc:sldMk cId="1001831116" sldId="309"/>
            <ac:picMk id="84" creationId="{8908B124-54BC-46EE-AA69-9DF0890B1E16}"/>
          </ac:picMkLst>
        </pc:picChg>
        <pc:picChg chg="add mod">
          <ac:chgData name="Tej Bahadur Chandra" userId="79b8fba8ad0a4796" providerId="LiveId" clId="{614BBE20-D9FC-4E14-9E6F-E9375E6FD4C8}" dt="2021-10-24T08:11:06.316" v="8598" actId="164"/>
          <ac:picMkLst>
            <pc:docMk/>
            <pc:sldMk cId="1001831116" sldId="309"/>
            <ac:picMk id="86" creationId="{8A023149-C265-4008-B809-57D03737D042}"/>
          </ac:picMkLst>
        </pc:picChg>
        <pc:picChg chg="add del mod">
          <ac:chgData name="Tej Bahadur Chandra" userId="79b8fba8ad0a4796" providerId="LiveId" clId="{614BBE20-D9FC-4E14-9E6F-E9375E6FD4C8}" dt="2021-10-24T08:09:56.228" v="8568" actId="478"/>
          <ac:picMkLst>
            <pc:docMk/>
            <pc:sldMk cId="1001831116" sldId="309"/>
            <ac:picMk id="90" creationId="{DBA6344C-06E4-4BDF-8456-8DF355E7E92E}"/>
          </ac:picMkLst>
        </pc:picChg>
        <pc:picChg chg="add del mod modCrop">
          <ac:chgData name="Tej Bahadur Chandra" userId="79b8fba8ad0a4796" providerId="LiveId" clId="{614BBE20-D9FC-4E14-9E6F-E9375E6FD4C8}" dt="2021-10-24T08:10:45.493" v="8588" actId="478"/>
          <ac:picMkLst>
            <pc:docMk/>
            <pc:sldMk cId="1001831116" sldId="309"/>
            <ac:picMk id="92" creationId="{3EA06AD2-EBC5-45D3-A0CE-A6521A716BD0}"/>
          </ac:picMkLst>
        </pc:picChg>
        <pc:picChg chg="add mod modCrop">
          <ac:chgData name="Tej Bahadur Chandra" userId="79b8fba8ad0a4796" providerId="LiveId" clId="{614BBE20-D9FC-4E14-9E6F-E9375E6FD4C8}" dt="2021-10-24T08:11:06.316" v="8598" actId="164"/>
          <ac:picMkLst>
            <pc:docMk/>
            <pc:sldMk cId="1001831116" sldId="309"/>
            <ac:picMk id="94" creationId="{F3EF76A3-8858-4B22-B9B4-9578E70BA40A}"/>
          </ac:picMkLst>
        </pc:picChg>
        <pc:cxnChg chg="add mod">
          <ac:chgData name="Tej Bahadur Chandra" userId="79b8fba8ad0a4796" providerId="LiveId" clId="{614BBE20-D9FC-4E14-9E6F-E9375E6FD4C8}" dt="2021-10-24T08:00:37.133" v="8454" actId="164"/>
          <ac:cxnSpMkLst>
            <pc:docMk/>
            <pc:sldMk cId="1001831116" sldId="309"/>
            <ac:cxnSpMk id="68" creationId="{F578AB7B-F9B5-482A-8896-322013762805}"/>
          </ac:cxnSpMkLst>
        </pc:cxnChg>
        <pc:cxnChg chg="add mod">
          <ac:chgData name="Tej Bahadur Chandra" userId="79b8fba8ad0a4796" providerId="LiveId" clId="{614BBE20-D9FC-4E14-9E6F-E9375E6FD4C8}" dt="2021-10-24T08:00:37.133" v="8454" actId="164"/>
          <ac:cxnSpMkLst>
            <pc:docMk/>
            <pc:sldMk cId="1001831116" sldId="309"/>
            <ac:cxnSpMk id="69" creationId="{693B3FD7-B176-4981-8D9E-27D7B0B70F23}"/>
          </ac:cxnSpMkLst>
        </pc:cxnChg>
        <pc:cxnChg chg="add mod">
          <ac:chgData name="Tej Bahadur Chandra" userId="79b8fba8ad0a4796" providerId="LiveId" clId="{614BBE20-D9FC-4E14-9E6F-E9375E6FD4C8}" dt="2021-10-24T08:00:37.133" v="8454" actId="164"/>
          <ac:cxnSpMkLst>
            <pc:docMk/>
            <pc:sldMk cId="1001831116" sldId="309"/>
            <ac:cxnSpMk id="71" creationId="{7C3A5388-72D6-4C7A-8F3D-15824FE37689}"/>
          </ac:cxnSpMkLst>
        </pc:cxnChg>
      </pc:sldChg>
      <pc:sldChg chg="modSp add">
        <pc:chgData name="Tej Bahadur Chandra" userId="79b8fba8ad0a4796" providerId="LiveId" clId="{614BBE20-D9FC-4E14-9E6F-E9375E6FD4C8}" dt="2021-10-24T08:56:00.595" v="8778"/>
        <pc:sldMkLst>
          <pc:docMk/>
          <pc:sldMk cId="734892090" sldId="310"/>
        </pc:sldMkLst>
        <pc:graphicFrameChg chg="mod modGraphic">
          <ac:chgData name="Tej Bahadur Chandra" userId="79b8fba8ad0a4796" providerId="LiveId" clId="{614BBE20-D9FC-4E14-9E6F-E9375E6FD4C8}" dt="2021-10-24T08:56:00.595" v="8778"/>
          <ac:graphicFrameMkLst>
            <pc:docMk/>
            <pc:sldMk cId="734892090" sldId="310"/>
            <ac:graphicFrameMk id="7" creationId="{143EE96B-973C-4E7D-BD95-E2C41E105CB2}"/>
          </ac:graphicFrameMkLst>
        </pc:graphicFrameChg>
      </pc:sldChg>
      <pc:sldChg chg="modSp add">
        <pc:chgData name="Tej Bahadur Chandra" userId="79b8fba8ad0a4796" providerId="LiveId" clId="{614BBE20-D9FC-4E14-9E6F-E9375E6FD4C8}" dt="2021-10-24T09:49:29.849" v="8962"/>
        <pc:sldMkLst>
          <pc:docMk/>
          <pc:sldMk cId="1117083124" sldId="311"/>
        </pc:sldMkLst>
        <pc:graphicFrameChg chg="mod modGraphic">
          <ac:chgData name="Tej Bahadur Chandra" userId="79b8fba8ad0a4796" providerId="LiveId" clId="{614BBE20-D9FC-4E14-9E6F-E9375E6FD4C8}" dt="2021-10-24T09:49:29.849" v="8962"/>
          <ac:graphicFrameMkLst>
            <pc:docMk/>
            <pc:sldMk cId="1117083124" sldId="311"/>
            <ac:graphicFrameMk id="7" creationId="{49478C5D-349A-4D8C-BEB0-5615F3B965F1}"/>
          </ac:graphicFrameMkLst>
        </pc:graphicFrameChg>
      </pc:sldChg>
      <pc:sldChg chg="modSp add">
        <pc:chgData name="Tej Bahadur Chandra" userId="79b8fba8ad0a4796" providerId="LiveId" clId="{614BBE20-D9FC-4E14-9E6F-E9375E6FD4C8}" dt="2021-10-24T10:07:48.102" v="9085" actId="108"/>
        <pc:sldMkLst>
          <pc:docMk/>
          <pc:sldMk cId="2931413646" sldId="312"/>
        </pc:sldMkLst>
        <pc:graphicFrameChg chg="mod modGraphic">
          <ac:chgData name="Tej Bahadur Chandra" userId="79b8fba8ad0a4796" providerId="LiveId" clId="{614BBE20-D9FC-4E14-9E6F-E9375E6FD4C8}" dt="2021-10-24T10:07:48.102" v="9085" actId="108"/>
          <ac:graphicFrameMkLst>
            <pc:docMk/>
            <pc:sldMk cId="2931413646" sldId="312"/>
            <ac:graphicFrameMk id="5" creationId="{01BC6BB2-DDE7-404D-8000-5553662282FD}"/>
          </ac:graphicFrameMkLst>
        </pc:graphicFrameChg>
      </pc:sldChg>
      <pc:sldChg chg="addSp delSp modSp add delAnim">
        <pc:chgData name="Tej Bahadur Chandra" userId="79b8fba8ad0a4796" providerId="LiveId" clId="{614BBE20-D9FC-4E14-9E6F-E9375E6FD4C8}" dt="2021-10-24T13:26:56.465" v="11348" actId="403"/>
        <pc:sldMkLst>
          <pc:docMk/>
          <pc:sldMk cId="4109076177" sldId="313"/>
        </pc:sldMkLst>
        <pc:spChg chg="mod">
          <ac:chgData name="Tej Bahadur Chandra" userId="79b8fba8ad0a4796" providerId="LiveId" clId="{614BBE20-D9FC-4E14-9E6F-E9375E6FD4C8}" dt="2021-10-24T10:25:08.717" v="9149" actId="20577"/>
          <ac:spMkLst>
            <pc:docMk/>
            <pc:sldMk cId="4109076177" sldId="313"/>
            <ac:spMk id="6" creationId="{5E94FEF6-3A53-48A6-AADF-BE623D2E4A97}"/>
          </ac:spMkLst>
        </pc:spChg>
        <pc:spChg chg="add mod">
          <ac:chgData name="Tej Bahadur Chandra" userId="79b8fba8ad0a4796" providerId="LiveId" clId="{614BBE20-D9FC-4E14-9E6F-E9375E6FD4C8}" dt="2021-10-24T13:26:56.465" v="11348" actId="403"/>
          <ac:spMkLst>
            <pc:docMk/>
            <pc:sldMk cId="4109076177" sldId="313"/>
            <ac:spMk id="9" creationId="{4D0AF914-2B69-40C0-9380-B481C2BC70CB}"/>
          </ac:spMkLst>
        </pc:spChg>
        <pc:graphicFrameChg chg="mod modGraphic">
          <ac:chgData name="Tej Bahadur Chandra" userId="79b8fba8ad0a4796" providerId="LiveId" clId="{614BBE20-D9FC-4E14-9E6F-E9375E6FD4C8}" dt="2021-10-24T11:26:27.503" v="10148"/>
          <ac:graphicFrameMkLst>
            <pc:docMk/>
            <pc:sldMk cId="4109076177" sldId="313"/>
            <ac:graphicFrameMk id="7" creationId="{49478C5D-349A-4D8C-BEB0-5615F3B965F1}"/>
          </ac:graphicFrameMkLst>
        </pc:graphicFrameChg>
        <pc:picChg chg="del">
          <ac:chgData name="Tej Bahadur Chandra" userId="79b8fba8ad0a4796" providerId="LiveId" clId="{614BBE20-D9FC-4E14-9E6F-E9375E6FD4C8}" dt="2021-10-24T10:20:15.988" v="9102" actId="478"/>
          <ac:picMkLst>
            <pc:docMk/>
            <pc:sldMk cId="4109076177" sldId="313"/>
            <ac:picMk id="8" creationId="{0355ED7A-87AA-45A4-BB14-63A89AD65DF7}"/>
          </ac:picMkLst>
        </pc:picChg>
      </pc:sldChg>
      <pc:sldChg chg="addSp delSp modSp add delAnim modAnim">
        <pc:chgData name="Tej Bahadur Chandra" userId="79b8fba8ad0a4796" providerId="LiveId" clId="{614BBE20-D9FC-4E14-9E6F-E9375E6FD4C8}" dt="2021-10-28T11:27:11.306" v="33441"/>
        <pc:sldMkLst>
          <pc:docMk/>
          <pc:sldMk cId="1902565384" sldId="315"/>
        </pc:sldMkLst>
        <pc:spChg chg="add mod ord">
          <ac:chgData name="Tej Bahadur Chandra" userId="79b8fba8ad0a4796" providerId="LiveId" clId="{614BBE20-D9FC-4E14-9E6F-E9375E6FD4C8}" dt="2021-10-24T11:49:19.578" v="10422" actId="166"/>
          <ac:spMkLst>
            <pc:docMk/>
            <pc:sldMk cId="1902565384" sldId="315"/>
            <ac:spMk id="3" creationId="{A3F1F3C6-AD2F-4EA9-9DD9-1FED43B6A923}"/>
          </ac:spMkLst>
        </pc:spChg>
        <pc:spChg chg="mod">
          <ac:chgData name="Tej Bahadur Chandra" userId="79b8fba8ad0a4796" providerId="LiveId" clId="{614BBE20-D9FC-4E14-9E6F-E9375E6FD4C8}" dt="2021-10-24T11:13:25.850" v="9971" actId="20577"/>
          <ac:spMkLst>
            <pc:docMk/>
            <pc:sldMk cId="1902565384" sldId="315"/>
            <ac:spMk id="6" creationId="{5E94FEF6-3A53-48A6-AADF-BE623D2E4A97}"/>
          </ac:spMkLst>
        </pc:spChg>
        <pc:spChg chg="del">
          <ac:chgData name="Tej Bahadur Chandra" userId="79b8fba8ad0a4796" providerId="LiveId" clId="{614BBE20-D9FC-4E14-9E6F-E9375E6FD4C8}" dt="2021-10-24T11:15:36.095" v="9972" actId="478"/>
          <ac:spMkLst>
            <pc:docMk/>
            <pc:sldMk cId="1902565384" sldId="315"/>
            <ac:spMk id="9" creationId="{4D0AF914-2B69-40C0-9380-B481C2BC70CB}"/>
          </ac:spMkLst>
        </pc:spChg>
        <pc:spChg chg="mod">
          <ac:chgData name="Tej Bahadur Chandra" userId="79b8fba8ad0a4796" providerId="LiveId" clId="{614BBE20-D9FC-4E14-9E6F-E9375E6FD4C8}" dt="2021-10-24T11:19:42.507" v="10107" actId="242"/>
          <ac:spMkLst>
            <pc:docMk/>
            <pc:sldMk cId="1902565384" sldId="315"/>
            <ac:spMk id="17" creationId="{A0399770-7DAE-4AF4-B753-264DA0F28688}"/>
          </ac:spMkLst>
        </pc:spChg>
        <pc:spChg chg="mod">
          <ac:chgData name="Tej Bahadur Chandra" userId="79b8fba8ad0a4796" providerId="LiveId" clId="{614BBE20-D9FC-4E14-9E6F-E9375E6FD4C8}" dt="2021-10-24T11:16:58.030" v="9983" actId="207"/>
          <ac:spMkLst>
            <pc:docMk/>
            <pc:sldMk cId="1902565384" sldId="315"/>
            <ac:spMk id="29" creationId="{14D50FC4-E9EC-47D5-B918-FBB9C3E7C1A3}"/>
          </ac:spMkLst>
        </pc:spChg>
        <pc:spChg chg="mod">
          <ac:chgData name="Tej Bahadur Chandra" userId="79b8fba8ad0a4796" providerId="LiveId" clId="{614BBE20-D9FC-4E14-9E6F-E9375E6FD4C8}" dt="2021-10-24T11:19:45.490" v="10108" actId="242"/>
          <ac:spMkLst>
            <pc:docMk/>
            <pc:sldMk cId="1902565384" sldId="315"/>
            <ac:spMk id="30" creationId="{49794E89-8450-4F5F-9460-0AA5ECA26EB5}"/>
          </ac:spMkLst>
        </pc:spChg>
        <pc:spChg chg="mod">
          <ac:chgData name="Tej Bahadur Chandra" userId="79b8fba8ad0a4796" providerId="LiveId" clId="{614BBE20-D9FC-4E14-9E6F-E9375E6FD4C8}" dt="2021-10-24T11:19:29.931" v="10106" actId="255"/>
          <ac:spMkLst>
            <pc:docMk/>
            <pc:sldMk cId="1902565384" sldId="315"/>
            <ac:spMk id="42" creationId="{002506FB-88F9-4D7D-B358-3B698FE0CF3D}"/>
          </ac:spMkLst>
        </pc:spChg>
        <pc:spChg chg="add mod">
          <ac:chgData name="Tej Bahadur Chandra" userId="79b8fba8ad0a4796" providerId="LiveId" clId="{614BBE20-D9FC-4E14-9E6F-E9375E6FD4C8}" dt="2021-10-24T13:26:15.424" v="11320" actId="1036"/>
          <ac:spMkLst>
            <pc:docMk/>
            <pc:sldMk cId="1902565384" sldId="315"/>
            <ac:spMk id="44" creationId="{47875788-2FD8-4265-8969-794EB07A279C}"/>
          </ac:spMkLst>
        </pc:spChg>
        <pc:spChg chg="add mod">
          <ac:chgData name="Tej Bahadur Chandra" userId="79b8fba8ad0a4796" providerId="LiveId" clId="{614BBE20-D9FC-4E14-9E6F-E9375E6FD4C8}" dt="2021-10-24T11:48:06.964" v="10405" actId="208"/>
          <ac:spMkLst>
            <pc:docMk/>
            <pc:sldMk cId="1902565384" sldId="315"/>
            <ac:spMk id="45" creationId="{D501EA5B-7A4F-4DEE-AB52-AB3474903C4E}"/>
          </ac:spMkLst>
        </pc:spChg>
        <pc:spChg chg="mod">
          <ac:chgData name="Tej Bahadur Chandra" userId="79b8fba8ad0a4796" providerId="LiveId" clId="{614BBE20-D9FC-4E14-9E6F-E9375E6FD4C8}" dt="2021-10-24T13:26:24.546" v="11330" actId="1035"/>
          <ac:spMkLst>
            <pc:docMk/>
            <pc:sldMk cId="1902565384" sldId="315"/>
            <ac:spMk id="47" creationId="{A92EACC0-E010-411E-A472-7344BD731511}"/>
          </ac:spMkLst>
        </pc:spChg>
        <pc:spChg chg="mod ord">
          <ac:chgData name="Tej Bahadur Chandra" userId="79b8fba8ad0a4796" providerId="LiveId" clId="{614BBE20-D9FC-4E14-9E6F-E9375E6FD4C8}" dt="2021-10-24T11:49:14.011" v="10421" actId="166"/>
          <ac:spMkLst>
            <pc:docMk/>
            <pc:sldMk cId="1902565384" sldId="315"/>
            <ac:spMk id="48" creationId="{20E65271-1C92-4B48-9AFF-4E61822A32C3}"/>
          </ac:spMkLst>
        </pc:spChg>
        <pc:spChg chg="mod">
          <ac:chgData name="Tej Bahadur Chandra" userId="79b8fba8ad0a4796" providerId="LiveId" clId="{614BBE20-D9FC-4E14-9E6F-E9375E6FD4C8}" dt="2021-10-24T11:48:14.308" v="10406" actId="208"/>
          <ac:spMkLst>
            <pc:docMk/>
            <pc:sldMk cId="1902565384" sldId="315"/>
            <ac:spMk id="49" creationId="{EBF0116F-F736-4A9F-9DE6-FDF24A260935}"/>
          </ac:spMkLst>
        </pc:spChg>
        <pc:spChg chg="mod">
          <ac:chgData name="Tej Bahadur Chandra" userId="79b8fba8ad0a4796" providerId="LiveId" clId="{614BBE20-D9FC-4E14-9E6F-E9375E6FD4C8}" dt="2021-10-24T13:26:31.647" v="11336" actId="403"/>
          <ac:spMkLst>
            <pc:docMk/>
            <pc:sldMk cId="1902565384" sldId="315"/>
            <ac:spMk id="51" creationId="{EB62B4F7-8D1F-4795-B9AC-C9A524AE9B73}"/>
          </ac:spMkLst>
        </pc:spChg>
        <pc:spChg chg="mod ord">
          <ac:chgData name="Tej Bahadur Chandra" userId="79b8fba8ad0a4796" providerId="LiveId" clId="{614BBE20-D9FC-4E14-9E6F-E9375E6FD4C8}" dt="2021-10-24T11:49:09.681" v="10420" actId="166"/>
          <ac:spMkLst>
            <pc:docMk/>
            <pc:sldMk cId="1902565384" sldId="315"/>
            <ac:spMk id="52" creationId="{ADCF25FA-5E88-428C-A9B4-4B7090D8FBDB}"/>
          </ac:spMkLst>
        </pc:spChg>
        <pc:spChg chg="mod">
          <ac:chgData name="Tej Bahadur Chandra" userId="79b8fba8ad0a4796" providerId="LiveId" clId="{614BBE20-D9FC-4E14-9E6F-E9375E6FD4C8}" dt="2021-10-24T11:48:17.957" v="10407" actId="208"/>
          <ac:spMkLst>
            <pc:docMk/>
            <pc:sldMk cId="1902565384" sldId="315"/>
            <ac:spMk id="53" creationId="{6D083EEB-3050-4C57-B754-BFCBA9F30AB8}"/>
          </ac:spMkLst>
        </pc:spChg>
        <pc:spChg chg="mod">
          <ac:chgData name="Tej Bahadur Chandra" userId="79b8fba8ad0a4796" providerId="LiveId" clId="{614BBE20-D9FC-4E14-9E6F-E9375E6FD4C8}" dt="2021-10-24T13:26:36.895" v="11339" actId="403"/>
          <ac:spMkLst>
            <pc:docMk/>
            <pc:sldMk cId="1902565384" sldId="315"/>
            <ac:spMk id="55" creationId="{4A40FC72-8174-44FC-AB5C-EA27528C108C}"/>
          </ac:spMkLst>
        </pc:spChg>
        <pc:spChg chg="mod ord">
          <ac:chgData name="Tej Bahadur Chandra" userId="79b8fba8ad0a4796" providerId="LiveId" clId="{614BBE20-D9FC-4E14-9E6F-E9375E6FD4C8}" dt="2021-10-24T11:49:04.657" v="10419" actId="166"/>
          <ac:spMkLst>
            <pc:docMk/>
            <pc:sldMk cId="1902565384" sldId="315"/>
            <ac:spMk id="56" creationId="{34467227-1F9A-4F4E-8FA4-43BDCDC794DF}"/>
          </ac:spMkLst>
        </pc:spChg>
        <pc:spChg chg="mod">
          <ac:chgData name="Tej Bahadur Chandra" userId="79b8fba8ad0a4796" providerId="LiveId" clId="{614BBE20-D9FC-4E14-9E6F-E9375E6FD4C8}" dt="2021-10-24T11:48:21.052" v="10408" actId="208"/>
          <ac:spMkLst>
            <pc:docMk/>
            <pc:sldMk cId="1902565384" sldId="315"/>
            <ac:spMk id="57" creationId="{2A4B75F1-5C26-49EB-8A5D-AAACA364AEB6}"/>
          </ac:spMkLst>
        </pc:spChg>
        <pc:spChg chg="mod">
          <ac:chgData name="Tej Bahadur Chandra" userId="79b8fba8ad0a4796" providerId="LiveId" clId="{614BBE20-D9FC-4E14-9E6F-E9375E6FD4C8}" dt="2021-10-24T13:26:41.717" v="11343" actId="403"/>
          <ac:spMkLst>
            <pc:docMk/>
            <pc:sldMk cId="1902565384" sldId="315"/>
            <ac:spMk id="59" creationId="{62AD7552-385B-4EE3-A08C-000A55006BCC}"/>
          </ac:spMkLst>
        </pc:spChg>
        <pc:spChg chg="mod ord">
          <ac:chgData name="Tej Bahadur Chandra" userId="79b8fba8ad0a4796" providerId="LiveId" clId="{614BBE20-D9FC-4E14-9E6F-E9375E6FD4C8}" dt="2021-10-24T11:49:01.625" v="10418" actId="166"/>
          <ac:spMkLst>
            <pc:docMk/>
            <pc:sldMk cId="1902565384" sldId="315"/>
            <ac:spMk id="60" creationId="{C0DDB8DE-C148-4EB1-8DE9-07C32C8DB556}"/>
          </ac:spMkLst>
        </pc:spChg>
        <pc:spChg chg="mod">
          <ac:chgData name="Tej Bahadur Chandra" userId="79b8fba8ad0a4796" providerId="LiveId" clId="{614BBE20-D9FC-4E14-9E6F-E9375E6FD4C8}" dt="2021-10-24T11:48:24.572" v="10409" actId="208"/>
          <ac:spMkLst>
            <pc:docMk/>
            <pc:sldMk cId="1902565384" sldId="315"/>
            <ac:spMk id="61" creationId="{9E01B32A-17E5-4DF0-BF9B-941C18A62A74}"/>
          </ac:spMkLst>
        </pc:spChg>
        <pc:spChg chg="mod">
          <ac:chgData name="Tej Bahadur Chandra" userId="79b8fba8ad0a4796" providerId="LiveId" clId="{614BBE20-D9FC-4E14-9E6F-E9375E6FD4C8}" dt="2021-10-24T13:26:47.206" v="11347" actId="403"/>
          <ac:spMkLst>
            <pc:docMk/>
            <pc:sldMk cId="1902565384" sldId="315"/>
            <ac:spMk id="63" creationId="{223FA858-E603-4E81-BD2C-FA1190A8918D}"/>
          </ac:spMkLst>
        </pc:spChg>
        <pc:spChg chg="mod ord">
          <ac:chgData name="Tej Bahadur Chandra" userId="79b8fba8ad0a4796" providerId="LiveId" clId="{614BBE20-D9FC-4E14-9E6F-E9375E6FD4C8}" dt="2021-10-24T11:48:58.365" v="10417" actId="166"/>
          <ac:spMkLst>
            <pc:docMk/>
            <pc:sldMk cId="1902565384" sldId="315"/>
            <ac:spMk id="64" creationId="{B014C7FE-C2A4-4709-B47E-DF0860F2B1FB}"/>
          </ac:spMkLst>
        </pc:spChg>
        <pc:spChg chg="mod">
          <ac:chgData name="Tej Bahadur Chandra" userId="79b8fba8ad0a4796" providerId="LiveId" clId="{614BBE20-D9FC-4E14-9E6F-E9375E6FD4C8}" dt="2021-10-24T11:48:27.973" v="10410" actId="208"/>
          <ac:spMkLst>
            <pc:docMk/>
            <pc:sldMk cId="1902565384" sldId="315"/>
            <ac:spMk id="65" creationId="{750390B6-D63E-41B2-B6A8-24993A72CB59}"/>
          </ac:spMkLst>
        </pc:spChg>
        <pc:grpChg chg="add mod">
          <ac:chgData name="Tej Bahadur Chandra" userId="79b8fba8ad0a4796" providerId="LiveId" clId="{614BBE20-D9FC-4E14-9E6F-E9375E6FD4C8}" dt="2021-10-28T11:25:22.432" v="33423" actId="164"/>
          <ac:grpSpMkLst>
            <pc:docMk/>
            <pc:sldMk cId="1902565384" sldId="315"/>
            <ac:grpSpMk id="2" creationId="{25221FC1-5D51-4B7B-87D0-1CC8E8860E25}"/>
          </ac:grpSpMkLst>
        </pc:grpChg>
        <pc:grpChg chg="add mod">
          <ac:chgData name="Tej Bahadur Chandra" userId="79b8fba8ad0a4796" providerId="LiveId" clId="{614BBE20-D9FC-4E14-9E6F-E9375E6FD4C8}" dt="2021-10-28T11:25:22.432" v="33423" actId="164"/>
          <ac:grpSpMkLst>
            <pc:docMk/>
            <pc:sldMk cId="1902565384" sldId="315"/>
            <ac:grpSpMk id="4" creationId="{83C3B90C-62D5-4E1F-A40C-E4DF7132AD0F}"/>
          </ac:grpSpMkLst>
        </pc:grpChg>
        <pc:grpChg chg="add mod">
          <ac:chgData name="Tej Bahadur Chandra" userId="79b8fba8ad0a4796" providerId="LiveId" clId="{614BBE20-D9FC-4E14-9E6F-E9375E6FD4C8}" dt="2021-10-28T11:25:21.384" v="33422" actId="164"/>
          <ac:grpSpMkLst>
            <pc:docMk/>
            <pc:sldMk cId="1902565384" sldId="315"/>
            <ac:grpSpMk id="5" creationId="{6DEF0BD5-FCEC-4600-AA09-7F7F5FB101BD}"/>
          </ac:grpSpMkLst>
        </pc:grpChg>
        <pc:grpChg chg="add del mod">
          <ac:chgData name="Tej Bahadur Chandra" userId="79b8fba8ad0a4796" providerId="LiveId" clId="{614BBE20-D9FC-4E14-9E6F-E9375E6FD4C8}" dt="2021-10-24T11:23:15.663" v="10118" actId="478"/>
          <ac:grpSpMkLst>
            <pc:docMk/>
            <pc:sldMk cId="1902565384" sldId="315"/>
            <ac:grpSpMk id="7" creationId="{945AD85F-01A0-46EA-AECF-0165C204CC11}"/>
          </ac:grpSpMkLst>
        </pc:grpChg>
        <pc:grpChg chg="add mod">
          <ac:chgData name="Tej Bahadur Chandra" userId="79b8fba8ad0a4796" providerId="LiveId" clId="{614BBE20-D9FC-4E14-9E6F-E9375E6FD4C8}" dt="2021-10-28T11:25:20.714" v="33421" actId="164"/>
          <ac:grpSpMkLst>
            <pc:docMk/>
            <pc:sldMk cId="1902565384" sldId="315"/>
            <ac:grpSpMk id="7" creationId="{AF7F91E1-9383-4864-ABE9-FBFF9CA57247}"/>
          </ac:grpSpMkLst>
        </pc:grpChg>
        <pc:grpChg chg="add del mod">
          <ac:chgData name="Tej Bahadur Chandra" userId="79b8fba8ad0a4796" providerId="LiveId" clId="{614BBE20-D9FC-4E14-9E6F-E9375E6FD4C8}" dt="2021-10-24T11:23:17.320" v="10119" actId="478"/>
          <ac:grpSpMkLst>
            <pc:docMk/>
            <pc:sldMk cId="1902565384" sldId="315"/>
            <ac:grpSpMk id="18" creationId="{1D415DD6-1D71-46A7-AE3C-A0D81D8A72E3}"/>
          </ac:grpSpMkLst>
        </pc:grpChg>
        <pc:grpChg chg="add del mod">
          <ac:chgData name="Tej Bahadur Chandra" userId="79b8fba8ad0a4796" providerId="LiveId" clId="{614BBE20-D9FC-4E14-9E6F-E9375E6FD4C8}" dt="2021-10-24T11:23:18.635" v="10120" actId="478"/>
          <ac:grpSpMkLst>
            <pc:docMk/>
            <pc:sldMk cId="1902565384" sldId="315"/>
            <ac:grpSpMk id="31" creationId="{FAEF5466-DD3C-4ED0-9D95-1C22F5A4D1AF}"/>
          </ac:grpSpMkLst>
        </pc:grpChg>
        <pc:grpChg chg="mod">
          <ac:chgData name="Tej Bahadur Chandra" userId="79b8fba8ad0a4796" providerId="LiveId" clId="{614BBE20-D9FC-4E14-9E6F-E9375E6FD4C8}" dt="2021-10-24T11:17:45.831" v="9986"/>
          <ac:grpSpMkLst>
            <pc:docMk/>
            <pc:sldMk cId="1902565384" sldId="315"/>
            <ac:grpSpMk id="32" creationId="{2777DF3C-35E4-4332-B594-93FBDB8A5A30}"/>
          </ac:grpSpMkLst>
        </pc:grpChg>
        <pc:grpChg chg="mod">
          <ac:chgData name="Tej Bahadur Chandra" userId="79b8fba8ad0a4796" providerId="LiveId" clId="{614BBE20-D9FC-4E14-9E6F-E9375E6FD4C8}" dt="2021-10-24T11:17:45.831" v="9986"/>
          <ac:grpSpMkLst>
            <pc:docMk/>
            <pc:sldMk cId="1902565384" sldId="315"/>
            <ac:grpSpMk id="33" creationId="{EAC7C3AE-547C-4D02-9460-E56CF6810067}"/>
          </ac:grpSpMkLst>
        </pc:grpChg>
        <pc:grpChg chg="mod">
          <ac:chgData name="Tej Bahadur Chandra" userId="79b8fba8ad0a4796" providerId="LiveId" clId="{614BBE20-D9FC-4E14-9E6F-E9375E6FD4C8}" dt="2021-10-24T11:17:45.831" v="9986"/>
          <ac:grpSpMkLst>
            <pc:docMk/>
            <pc:sldMk cId="1902565384" sldId="315"/>
            <ac:grpSpMk id="37" creationId="{13C58186-B24C-4EBA-B584-ADC0A85521D2}"/>
          </ac:grpSpMkLst>
        </pc:grpChg>
        <pc:grpChg chg="mod">
          <ac:chgData name="Tej Bahadur Chandra" userId="79b8fba8ad0a4796" providerId="LiveId" clId="{614BBE20-D9FC-4E14-9E6F-E9375E6FD4C8}" dt="2021-10-24T11:17:45.831" v="9986"/>
          <ac:grpSpMkLst>
            <pc:docMk/>
            <pc:sldMk cId="1902565384" sldId="315"/>
            <ac:grpSpMk id="38" creationId="{2F30A0A1-E47E-4873-B3B5-3F813692FC89}"/>
          </ac:grpSpMkLst>
        </pc:grpChg>
        <pc:grpChg chg="add mod">
          <ac:chgData name="Tej Bahadur Chandra" userId="79b8fba8ad0a4796" providerId="LiveId" clId="{614BBE20-D9FC-4E14-9E6F-E9375E6FD4C8}" dt="2021-10-28T11:25:22.432" v="33423" actId="164"/>
          <ac:grpSpMkLst>
            <pc:docMk/>
            <pc:sldMk cId="1902565384" sldId="315"/>
            <ac:grpSpMk id="46" creationId="{EA262B80-BE4A-4464-A9B5-B88D0275526F}"/>
          </ac:grpSpMkLst>
        </pc:grpChg>
        <pc:grpChg chg="add mod">
          <ac:chgData name="Tej Bahadur Chandra" userId="79b8fba8ad0a4796" providerId="LiveId" clId="{614BBE20-D9FC-4E14-9E6F-E9375E6FD4C8}" dt="2021-10-28T11:25:21.384" v="33422" actId="164"/>
          <ac:grpSpMkLst>
            <pc:docMk/>
            <pc:sldMk cId="1902565384" sldId="315"/>
            <ac:grpSpMk id="50" creationId="{AF972F0A-D312-4CBF-84D7-90DC25F86B29}"/>
          </ac:grpSpMkLst>
        </pc:grpChg>
        <pc:grpChg chg="add mod">
          <ac:chgData name="Tej Bahadur Chandra" userId="79b8fba8ad0a4796" providerId="LiveId" clId="{614BBE20-D9FC-4E14-9E6F-E9375E6FD4C8}" dt="2021-10-28T11:25:21.384" v="33422" actId="164"/>
          <ac:grpSpMkLst>
            <pc:docMk/>
            <pc:sldMk cId="1902565384" sldId="315"/>
            <ac:grpSpMk id="54" creationId="{537820E1-0459-4AAE-B5E2-80C7CBAD6A3E}"/>
          </ac:grpSpMkLst>
        </pc:grpChg>
        <pc:grpChg chg="add mod">
          <ac:chgData name="Tej Bahadur Chandra" userId="79b8fba8ad0a4796" providerId="LiveId" clId="{614BBE20-D9FC-4E14-9E6F-E9375E6FD4C8}" dt="2021-10-28T11:25:20.714" v="33421" actId="164"/>
          <ac:grpSpMkLst>
            <pc:docMk/>
            <pc:sldMk cId="1902565384" sldId="315"/>
            <ac:grpSpMk id="58" creationId="{716F78AF-B916-4873-AA79-3023010BA82E}"/>
          </ac:grpSpMkLst>
        </pc:grpChg>
        <pc:grpChg chg="add mod">
          <ac:chgData name="Tej Bahadur Chandra" userId="79b8fba8ad0a4796" providerId="LiveId" clId="{614BBE20-D9FC-4E14-9E6F-E9375E6FD4C8}" dt="2021-10-28T11:25:20.714" v="33421" actId="164"/>
          <ac:grpSpMkLst>
            <pc:docMk/>
            <pc:sldMk cId="1902565384" sldId="315"/>
            <ac:grpSpMk id="62" creationId="{39233063-4477-47E7-9657-6DA9C4C3234A}"/>
          </ac:grpSpMkLst>
        </pc:grpChg>
        <pc:picChg chg="add del mod modCrop">
          <ac:chgData name="Tej Bahadur Chandra" userId="79b8fba8ad0a4796" providerId="LiveId" clId="{614BBE20-D9FC-4E14-9E6F-E9375E6FD4C8}" dt="2021-10-24T11:20:56.772" v="10117" actId="478"/>
          <ac:picMkLst>
            <pc:docMk/>
            <pc:sldMk cId="1902565384" sldId="315"/>
            <ac:picMk id="2" creationId="{C4713491-79CF-4936-B138-B8B51C62070C}"/>
          </ac:picMkLst>
        </pc:picChg>
        <pc:picChg chg="mod">
          <ac:chgData name="Tej Bahadur Chandra" userId="79b8fba8ad0a4796" providerId="LiveId" clId="{614BBE20-D9FC-4E14-9E6F-E9375E6FD4C8}" dt="2021-10-24T11:16:48.168" v="9982" actId="108"/>
          <ac:picMkLst>
            <pc:docMk/>
            <pc:sldMk cId="1902565384" sldId="315"/>
            <ac:picMk id="22" creationId="{60AB35E0-0431-48AA-9789-560982187C06}"/>
          </ac:picMkLst>
        </pc:picChg>
        <pc:picChg chg="mod">
          <ac:chgData name="Tej Bahadur Chandra" userId="79b8fba8ad0a4796" providerId="LiveId" clId="{614BBE20-D9FC-4E14-9E6F-E9375E6FD4C8}" dt="2021-10-24T11:16:48.168" v="9982" actId="108"/>
          <ac:picMkLst>
            <pc:docMk/>
            <pc:sldMk cId="1902565384" sldId="315"/>
            <ac:picMk id="23" creationId="{E6D549F1-9197-4935-A170-B4DCD6EAEBAA}"/>
          </ac:picMkLst>
        </pc:picChg>
        <pc:picChg chg="add del">
          <ac:chgData name="Tej Bahadur Chandra" userId="79b8fba8ad0a4796" providerId="LiveId" clId="{614BBE20-D9FC-4E14-9E6F-E9375E6FD4C8}" dt="2021-10-24T11:20:23.279" v="10110"/>
          <ac:picMkLst>
            <pc:docMk/>
            <pc:sldMk cId="1902565384" sldId="315"/>
            <ac:picMk id="43" creationId="{8F1808E9-8A5D-449C-9DBB-7AFB04B3E033}"/>
          </ac:picMkLst>
        </pc:picChg>
      </pc:sldChg>
      <pc:sldChg chg="addSp delSp modSp add modAnim">
        <pc:chgData name="Tej Bahadur Chandra" userId="79b8fba8ad0a4796" providerId="LiveId" clId="{614BBE20-D9FC-4E14-9E6F-E9375E6FD4C8}" dt="2021-10-24T13:26:05.829" v="11317" actId="1035"/>
        <pc:sldMkLst>
          <pc:docMk/>
          <pc:sldMk cId="3809503382" sldId="316"/>
        </pc:sldMkLst>
        <pc:spChg chg="mod">
          <ac:chgData name="Tej Bahadur Chandra" userId="79b8fba8ad0a4796" providerId="LiveId" clId="{614BBE20-D9FC-4E14-9E6F-E9375E6FD4C8}" dt="2021-10-24T12:34:43.833" v="10439" actId="20577"/>
          <ac:spMkLst>
            <pc:docMk/>
            <pc:sldMk cId="3809503382" sldId="316"/>
            <ac:spMk id="6" creationId="{5E94FEF6-3A53-48A6-AADF-BE623D2E4A97}"/>
          </ac:spMkLst>
        </pc:spChg>
        <pc:spChg chg="mod">
          <ac:chgData name="Tej Bahadur Chandra" userId="79b8fba8ad0a4796" providerId="LiveId" clId="{614BBE20-D9FC-4E14-9E6F-E9375E6FD4C8}" dt="2021-10-24T12:39:26.828" v="10490" actId="14100"/>
          <ac:spMkLst>
            <pc:docMk/>
            <pc:sldMk cId="3809503382" sldId="316"/>
            <ac:spMk id="30" creationId="{CD6D43AB-35A1-44BF-822C-E91679125110}"/>
          </ac:spMkLst>
        </pc:spChg>
        <pc:spChg chg="mod">
          <ac:chgData name="Tej Bahadur Chandra" userId="79b8fba8ad0a4796" providerId="LiveId" clId="{614BBE20-D9FC-4E14-9E6F-E9375E6FD4C8}" dt="2021-10-24T13:25:47.457" v="11310" actId="403"/>
          <ac:spMkLst>
            <pc:docMk/>
            <pc:sldMk cId="3809503382" sldId="316"/>
            <ac:spMk id="31" creationId="{97880CF8-5550-4F4B-97BA-B7BFFBC99A10}"/>
          </ac:spMkLst>
        </pc:spChg>
        <pc:spChg chg="mod">
          <ac:chgData name="Tej Bahadur Chandra" userId="79b8fba8ad0a4796" providerId="LiveId" clId="{614BBE20-D9FC-4E14-9E6F-E9375E6FD4C8}" dt="2021-10-24T12:39:16.172" v="10486" actId="14100"/>
          <ac:spMkLst>
            <pc:docMk/>
            <pc:sldMk cId="3809503382" sldId="316"/>
            <ac:spMk id="33" creationId="{DDF2C518-B5F1-4C4F-B09A-F7C91A665591}"/>
          </ac:spMkLst>
        </pc:spChg>
        <pc:spChg chg="mod">
          <ac:chgData name="Tej Bahadur Chandra" userId="79b8fba8ad0a4796" providerId="LiveId" clId="{614BBE20-D9FC-4E14-9E6F-E9375E6FD4C8}" dt="2021-10-24T13:25:50.647" v="11311" actId="403"/>
          <ac:spMkLst>
            <pc:docMk/>
            <pc:sldMk cId="3809503382" sldId="316"/>
            <ac:spMk id="34" creationId="{8932FBB3-4C40-4B69-B98B-8E933D202C1C}"/>
          </ac:spMkLst>
        </pc:spChg>
        <pc:spChg chg="mod">
          <ac:chgData name="Tej Bahadur Chandra" userId="79b8fba8ad0a4796" providerId="LiveId" clId="{614BBE20-D9FC-4E14-9E6F-E9375E6FD4C8}" dt="2021-10-24T12:39:34.421" v="10493" actId="207"/>
          <ac:spMkLst>
            <pc:docMk/>
            <pc:sldMk cId="3809503382" sldId="316"/>
            <ac:spMk id="36" creationId="{1C99891E-EC64-4F11-8095-C30CB983DBA4}"/>
          </ac:spMkLst>
        </pc:spChg>
        <pc:spChg chg="mod">
          <ac:chgData name="Tej Bahadur Chandra" userId="79b8fba8ad0a4796" providerId="LiveId" clId="{614BBE20-D9FC-4E14-9E6F-E9375E6FD4C8}" dt="2021-10-24T13:25:59.529" v="11315" actId="1035"/>
          <ac:spMkLst>
            <pc:docMk/>
            <pc:sldMk cId="3809503382" sldId="316"/>
            <ac:spMk id="37" creationId="{5A5CF028-B2A9-44D1-B9A1-C1E139E402CC}"/>
          </ac:spMkLst>
        </pc:spChg>
        <pc:spChg chg="mod">
          <ac:chgData name="Tej Bahadur Chandra" userId="79b8fba8ad0a4796" providerId="LiveId" clId="{614BBE20-D9FC-4E14-9E6F-E9375E6FD4C8}" dt="2021-10-24T12:39:44.571" v="10496" actId="208"/>
          <ac:spMkLst>
            <pc:docMk/>
            <pc:sldMk cId="3809503382" sldId="316"/>
            <ac:spMk id="39" creationId="{E61F6ACA-E79C-49C7-9025-941F63A0E4A9}"/>
          </ac:spMkLst>
        </pc:spChg>
        <pc:spChg chg="mod">
          <ac:chgData name="Tej Bahadur Chandra" userId="79b8fba8ad0a4796" providerId="LiveId" clId="{614BBE20-D9FC-4E14-9E6F-E9375E6FD4C8}" dt="2021-10-24T13:26:05.829" v="11317" actId="1035"/>
          <ac:spMkLst>
            <pc:docMk/>
            <pc:sldMk cId="3809503382" sldId="316"/>
            <ac:spMk id="40" creationId="{9940AB4A-B7EB-45D9-BF37-02FC2C2D5CD3}"/>
          </ac:spMkLst>
        </pc:spChg>
        <pc:spChg chg="add del mod">
          <ac:chgData name="Tej Bahadur Chandra" userId="79b8fba8ad0a4796" providerId="LiveId" clId="{614BBE20-D9FC-4E14-9E6F-E9375E6FD4C8}" dt="2021-10-24T12:36:10.328" v="10472" actId="478"/>
          <ac:spMkLst>
            <pc:docMk/>
            <pc:sldMk cId="3809503382" sldId="316"/>
            <ac:spMk id="41" creationId="{839A78AC-6F4F-46F4-8C67-017DCC1E3B50}"/>
          </ac:spMkLst>
        </pc:spChg>
        <pc:spChg chg="add mod">
          <ac:chgData name="Tej Bahadur Chandra" userId="79b8fba8ad0a4796" providerId="LiveId" clId="{614BBE20-D9FC-4E14-9E6F-E9375E6FD4C8}" dt="2021-10-24T12:36:07.180" v="10471"/>
          <ac:spMkLst>
            <pc:docMk/>
            <pc:sldMk cId="3809503382" sldId="316"/>
            <ac:spMk id="42" creationId="{68EF73EF-5D04-4EEB-ABB7-364572E406D0}"/>
          </ac:spMkLst>
        </pc:spChg>
        <pc:grpChg chg="del">
          <ac:chgData name="Tej Bahadur Chandra" userId="79b8fba8ad0a4796" providerId="LiveId" clId="{614BBE20-D9FC-4E14-9E6F-E9375E6FD4C8}" dt="2021-10-24T12:34:10.649" v="10426" actId="478"/>
          <ac:grpSpMkLst>
            <pc:docMk/>
            <pc:sldMk cId="3809503382" sldId="316"/>
            <ac:grpSpMk id="4" creationId="{83C3B90C-62D5-4E1F-A40C-E4DF7132AD0F}"/>
          </ac:grpSpMkLst>
        </pc:grpChg>
        <pc:grpChg chg="add mod">
          <ac:chgData name="Tej Bahadur Chandra" userId="79b8fba8ad0a4796" providerId="LiveId" clId="{614BBE20-D9FC-4E14-9E6F-E9375E6FD4C8}" dt="2021-10-24T12:35:27.774" v="10465" actId="1036"/>
          <ac:grpSpMkLst>
            <pc:docMk/>
            <pc:sldMk cId="3809503382" sldId="316"/>
            <ac:grpSpMk id="29" creationId="{E54BE843-704E-44B2-A40F-058F2E11D91F}"/>
          </ac:grpSpMkLst>
        </pc:grpChg>
        <pc:grpChg chg="add mod">
          <ac:chgData name="Tej Bahadur Chandra" userId="79b8fba8ad0a4796" providerId="LiveId" clId="{614BBE20-D9FC-4E14-9E6F-E9375E6FD4C8}" dt="2021-10-24T12:35:27.774" v="10465" actId="1036"/>
          <ac:grpSpMkLst>
            <pc:docMk/>
            <pc:sldMk cId="3809503382" sldId="316"/>
            <ac:grpSpMk id="32" creationId="{823AAD8D-7E25-4105-8D09-71671C5372A0}"/>
          </ac:grpSpMkLst>
        </pc:grpChg>
        <pc:grpChg chg="add mod">
          <ac:chgData name="Tej Bahadur Chandra" userId="79b8fba8ad0a4796" providerId="LiveId" clId="{614BBE20-D9FC-4E14-9E6F-E9375E6FD4C8}" dt="2021-10-24T12:35:27.774" v="10465" actId="1036"/>
          <ac:grpSpMkLst>
            <pc:docMk/>
            <pc:sldMk cId="3809503382" sldId="316"/>
            <ac:grpSpMk id="35" creationId="{39492DA1-9A48-4F9E-9467-9CD5AB880E6D}"/>
          </ac:grpSpMkLst>
        </pc:grpChg>
        <pc:grpChg chg="add mod">
          <ac:chgData name="Tej Bahadur Chandra" userId="79b8fba8ad0a4796" providerId="LiveId" clId="{614BBE20-D9FC-4E14-9E6F-E9375E6FD4C8}" dt="2021-10-24T12:35:27.774" v="10465" actId="1036"/>
          <ac:grpSpMkLst>
            <pc:docMk/>
            <pc:sldMk cId="3809503382" sldId="316"/>
            <ac:grpSpMk id="38" creationId="{FCD97B4F-7C3E-4195-AA63-F71FD99753DA}"/>
          </ac:grpSpMkLst>
        </pc:grpChg>
        <pc:grpChg chg="del">
          <ac:chgData name="Tej Bahadur Chandra" userId="79b8fba8ad0a4796" providerId="LiveId" clId="{614BBE20-D9FC-4E14-9E6F-E9375E6FD4C8}" dt="2021-10-24T12:34:10.649" v="10426" actId="478"/>
          <ac:grpSpMkLst>
            <pc:docMk/>
            <pc:sldMk cId="3809503382" sldId="316"/>
            <ac:grpSpMk id="46" creationId="{EA262B80-BE4A-4464-A9B5-B88D0275526F}"/>
          </ac:grpSpMkLst>
        </pc:grpChg>
        <pc:grpChg chg="del">
          <ac:chgData name="Tej Bahadur Chandra" userId="79b8fba8ad0a4796" providerId="LiveId" clId="{614BBE20-D9FC-4E14-9E6F-E9375E6FD4C8}" dt="2021-10-24T12:34:10.649" v="10426" actId="478"/>
          <ac:grpSpMkLst>
            <pc:docMk/>
            <pc:sldMk cId="3809503382" sldId="316"/>
            <ac:grpSpMk id="50" creationId="{AF972F0A-D312-4CBF-84D7-90DC25F86B29}"/>
          </ac:grpSpMkLst>
        </pc:grpChg>
        <pc:grpChg chg="del">
          <ac:chgData name="Tej Bahadur Chandra" userId="79b8fba8ad0a4796" providerId="LiveId" clId="{614BBE20-D9FC-4E14-9E6F-E9375E6FD4C8}" dt="2021-10-24T12:34:10.649" v="10426" actId="478"/>
          <ac:grpSpMkLst>
            <pc:docMk/>
            <pc:sldMk cId="3809503382" sldId="316"/>
            <ac:grpSpMk id="54" creationId="{537820E1-0459-4AAE-B5E2-80C7CBAD6A3E}"/>
          </ac:grpSpMkLst>
        </pc:grpChg>
        <pc:grpChg chg="del">
          <ac:chgData name="Tej Bahadur Chandra" userId="79b8fba8ad0a4796" providerId="LiveId" clId="{614BBE20-D9FC-4E14-9E6F-E9375E6FD4C8}" dt="2021-10-24T12:34:10.649" v="10426" actId="478"/>
          <ac:grpSpMkLst>
            <pc:docMk/>
            <pc:sldMk cId="3809503382" sldId="316"/>
            <ac:grpSpMk id="58" creationId="{716F78AF-B916-4873-AA79-3023010BA82E}"/>
          </ac:grpSpMkLst>
        </pc:grpChg>
        <pc:grpChg chg="del">
          <ac:chgData name="Tej Bahadur Chandra" userId="79b8fba8ad0a4796" providerId="LiveId" clId="{614BBE20-D9FC-4E14-9E6F-E9375E6FD4C8}" dt="2021-10-24T12:34:10.649" v="10426" actId="478"/>
          <ac:grpSpMkLst>
            <pc:docMk/>
            <pc:sldMk cId="3809503382" sldId="316"/>
            <ac:grpSpMk id="62" creationId="{39233063-4477-47E7-9657-6DA9C4C3234A}"/>
          </ac:grpSpMkLst>
        </pc:grpChg>
      </pc:sldChg>
      <pc:sldChg chg="addSp delSp modSp add delAnim">
        <pc:chgData name="Tej Bahadur Chandra" userId="79b8fba8ad0a4796" providerId="LiveId" clId="{614BBE20-D9FC-4E14-9E6F-E9375E6FD4C8}" dt="2021-10-24T12:42:05.968" v="10511"/>
        <pc:sldMkLst>
          <pc:docMk/>
          <pc:sldMk cId="1313486809" sldId="317"/>
        </pc:sldMkLst>
        <pc:spChg chg="add mod">
          <ac:chgData name="Tej Bahadur Chandra" userId="79b8fba8ad0a4796" providerId="LiveId" clId="{614BBE20-D9FC-4E14-9E6F-E9375E6FD4C8}" dt="2021-10-24T12:42:05.968" v="10511"/>
          <ac:spMkLst>
            <pc:docMk/>
            <pc:sldMk cId="1313486809" sldId="317"/>
            <ac:spMk id="19" creationId="{DF42F3B6-52A2-42A1-9214-13970CCA4950}"/>
          </ac:spMkLst>
        </pc:spChg>
        <pc:spChg chg="mod">
          <ac:chgData name="Tej Bahadur Chandra" userId="79b8fba8ad0a4796" providerId="LiveId" clId="{614BBE20-D9FC-4E14-9E6F-E9375E6FD4C8}" dt="2021-10-24T12:40:45.203" v="10501"/>
          <ac:spMkLst>
            <pc:docMk/>
            <pc:sldMk cId="1313486809" sldId="317"/>
            <ac:spMk id="42" creationId="{68EF73EF-5D04-4EEB-ABB7-364572E406D0}"/>
          </ac:spMkLst>
        </pc:spChg>
        <pc:grpChg chg="del">
          <ac:chgData name="Tej Bahadur Chandra" userId="79b8fba8ad0a4796" providerId="LiveId" clId="{614BBE20-D9FC-4E14-9E6F-E9375E6FD4C8}" dt="2021-10-24T12:40:28.154" v="10498" actId="478"/>
          <ac:grpSpMkLst>
            <pc:docMk/>
            <pc:sldMk cId="1313486809" sldId="317"/>
            <ac:grpSpMk id="29" creationId="{E54BE843-704E-44B2-A40F-058F2E11D91F}"/>
          </ac:grpSpMkLst>
        </pc:grpChg>
        <pc:grpChg chg="del">
          <ac:chgData name="Tej Bahadur Chandra" userId="79b8fba8ad0a4796" providerId="LiveId" clId="{614BBE20-D9FC-4E14-9E6F-E9375E6FD4C8}" dt="2021-10-24T12:40:28.154" v="10498" actId="478"/>
          <ac:grpSpMkLst>
            <pc:docMk/>
            <pc:sldMk cId="1313486809" sldId="317"/>
            <ac:grpSpMk id="32" creationId="{823AAD8D-7E25-4105-8D09-71671C5372A0}"/>
          </ac:grpSpMkLst>
        </pc:grpChg>
        <pc:grpChg chg="del">
          <ac:chgData name="Tej Bahadur Chandra" userId="79b8fba8ad0a4796" providerId="LiveId" clId="{614BBE20-D9FC-4E14-9E6F-E9375E6FD4C8}" dt="2021-10-24T12:40:28.154" v="10498" actId="478"/>
          <ac:grpSpMkLst>
            <pc:docMk/>
            <pc:sldMk cId="1313486809" sldId="317"/>
            <ac:grpSpMk id="35" creationId="{39492DA1-9A48-4F9E-9467-9CD5AB880E6D}"/>
          </ac:grpSpMkLst>
        </pc:grpChg>
        <pc:grpChg chg="del">
          <ac:chgData name="Tej Bahadur Chandra" userId="79b8fba8ad0a4796" providerId="LiveId" clId="{614BBE20-D9FC-4E14-9E6F-E9375E6FD4C8}" dt="2021-10-24T12:40:28.154" v="10498" actId="478"/>
          <ac:grpSpMkLst>
            <pc:docMk/>
            <pc:sldMk cId="1313486809" sldId="317"/>
            <ac:grpSpMk id="38" creationId="{FCD97B4F-7C3E-4195-AA63-F71FD99753DA}"/>
          </ac:grpSpMkLst>
        </pc:grpChg>
        <pc:picChg chg="add mod">
          <ac:chgData name="Tej Bahadur Chandra" userId="79b8fba8ad0a4796" providerId="LiveId" clId="{614BBE20-D9FC-4E14-9E6F-E9375E6FD4C8}" dt="2021-10-24T12:40:53.172" v="10502" actId="1076"/>
          <ac:picMkLst>
            <pc:docMk/>
            <pc:sldMk cId="1313486809" sldId="317"/>
            <ac:picMk id="18" creationId="{FD5D214B-7D91-4EB6-B079-0BEAC075A18C}"/>
          </ac:picMkLst>
        </pc:picChg>
      </pc:sldChg>
      <pc:sldChg chg="addSp delSp modSp add delAnim modAnim">
        <pc:chgData name="Tej Bahadur Chandra" userId="79b8fba8ad0a4796" providerId="LiveId" clId="{614BBE20-D9FC-4E14-9E6F-E9375E6FD4C8}" dt="2021-10-25T05:30:52.812" v="12772" actId="1035"/>
        <pc:sldMkLst>
          <pc:docMk/>
          <pc:sldMk cId="718778590" sldId="318"/>
        </pc:sldMkLst>
        <pc:spChg chg="add mod">
          <ac:chgData name="Tej Bahadur Chandra" userId="79b8fba8ad0a4796" providerId="LiveId" clId="{614BBE20-D9FC-4E14-9E6F-E9375E6FD4C8}" dt="2021-10-25T05:30:46.219" v="12756" actId="1076"/>
          <ac:spMkLst>
            <pc:docMk/>
            <pc:sldMk cId="718778590" sldId="318"/>
            <ac:spMk id="2" creationId="{A58A8B7F-E6DA-4BCC-8447-54A7326E8FDD}"/>
          </ac:spMkLst>
        </pc:spChg>
        <pc:spChg chg="add mod">
          <ac:chgData name="Tej Bahadur Chandra" userId="79b8fba8ad0a4796" providerId="LiveId" clId="{614BBE20-D9FC-4E14-9E6F-E9375E6FD4C8}" dt="2021-10-25T05:30:35.841" v="12754" actId="21"/>
          <ac:spMkLst>
            <pc:docMk/>
            <pc:sldMk cId="718778590" sldId="318"/>
            <ac:spMk id="6" creationId="{DA148EA5-55A7-492D-A469-12BE5D870C98}"/>
          </ac:spMkLst>
        </pc:spChg>
        <pc:spChg chg="mod">
          <ac:chgData name="Tej Bahadur Chandra" userId="79b8fba8ad0a4796" providerId="LiveId" clId="{614BBE20-D9FC-4E14-9E6F-E9375E6FD4C8}" dt="2021-10-24T13:19:31.211" v="11298" actId="20577"/>
          <ac:spMkLst>
            <pc:docMk/>
            <pc:sldMk cId="718778590" sldId="318"/>
            <ac:spMk id="7" creationId="{3775C660-A6E0-4669-8B4A-5E7565384ECA}"/>
          </ac:spMkLst>
        </pc:spChg>
        <pc:spChg chg="add mod">
          <ac:chgData name="Tej Bahadur Chandra" userId="79b8fba8ad0a4796" providerId="LiveId" clId="{614BBE20-D9FC-4E14-9E6F-E9375E6FD4C8}" dt="2021-10-25T05:30:52.812" v="12772" actId="1035"/>
          <ac:spMkLst>
            <pc:docMk/>
            <pc:sldMk cId="718778590" sldId="318"/>
            <ac:spMk id="9" creationId="{4017FA0F-D9BE-4F1D-9358-986D1712CD01}"/>
          </ac:spMkLst>
        </pc:spChg>
        <pc:picChg chg="add del mod">
          <ac:chgData name="Tej Bahadur Chandra" userId="79b8fba8ad0a4796" providerId="LiveId" clId="{614BBE20-D9FC-4E14-9E6F-E9375E6FD4C8}" dt="2021-10-24T13:24:07.194" v="11301" actId="478"/>
          <ac:picMkLst>
            <pc:docMk/>
            <pc:sldMk cId="718778590" sldId="318"/>
            <ac:picMk id="5" creationId="{9EF2353C-112C-4DD0-9318-BA1D54498434}"/>
          </ac:picMkLst>
        </pc:picChg>
        <pc:picChg chg="add mod">
          <ac:chgData name="Tej Bahadur Chandra" userId="79b8fba8ad0a4796" providerId="LiveId" clId="{614BBE20-D9FC-4E14-9E6F-E9375E6FD4C8}" dt="2021-10-25T05:30:52.812" v="12772" actId="1035"/>
          <ac:picMkLst>
            <pc:docMk/>
            <pc:sldMk cId="718778590" sldId="318"/>
            <ac:picMk id="8" creationId="{1E0B5849-A901-48C9-9246-0F574BBC34F9}"/>
          </ac:picMkLst>
        </pc:picChg>
      </pc:sldChg>
      <pc:sldChg chg="addSp delSp modSp add">
        <pc:chgData name="Tej Bahadur Chandra" userId="79b8fba8ad0a4796" providerId="LiveId" clId="{614BBE20-D9FC-4E14-9E6F-E9375E6FD4C8}" dt="2021-10-25T05:55:12.520" v="13392" actId="478"/>
        <pc:sldMkLst>
          <pc:docMk/>
          <pc:sldMk cId="4266646015" sldId="319"/>
        </pc:sldMkLst>
        <pc:spChg chg="add del mod">
          <ac:chgData name="Tej Bahadur Chandra" userId="79b8fba8ad0a4796" providerId="LiveId" clId="{614BBE20-D9FC-4E14-9E6F-E9375E6FD4C8}" dt="2021-10-25T05:55:12.520" v="13392" actId="478"/>
          <ac:spMkLst>
            <pc:docMk/>
            <pc:sldMk cId="4266646015" sldId="319"/>
            <ac:spMk id="2" creationId="{B8E00D4D-B3D4-4355-90E5-2AFCC2BF2D62}"/>
          </ac:spMkLst>
        </pc:spChg>
        <pc:spChg chg="add mod">
          <ac:chgData name="Tej Bahadur Chandra" userId="79b8fba8ad0a4796" providerId="LiveId" clId="{614BBE20-D9FC-4E14-9E6F-E9375E6FD4C8}" dt="2021-10-25T05:55:07.673" v="13391" actId="20577"/>
          <ac:spMkLst>
            <pc:docMk/>
            <pc:sldMk cId="4266646015" sldId="319"/>
            <ac:spMk id="5" creationId="{9A782C36-246C-4503-B650-F1EC3468B72C}"/>
          </ac:spMkLst>
        </pc:spChg>
        <pc:spChg chg="mod">
          <ac:chgData name="Tej Bahadur Chandra" userId="79b8fba8ad0a4796" providerId="LiveId" clId="{614BBE20-D9FC-4E14-9E6F-E9375E6FD4C8}" dt="2021-10-24T13:44:25.302" v="11844"/>
          <ac:spMkLst>
            <pc:docMk/>
            <pc:sldMk cId="4266646015" sldId="319"/>
            <ac:spMk id="7" creationId="{3775C660-A6E0-4669-8B4A-5E7565384ECA}"/>
          </ac:spMkLst>
        </pc:spChg>
        <pc:spChg chg="add mod">
          <ac:chgData name="Tej Bahadur Chandra" userId="79b8fba8ad0a4796" providerId="LiveId" clId="{614BBE20-D9FC-4E14-9E6F-E9375E6FD4C8}" dt="2021-10-25T04:51:31.405" v="12354" actId="1076"/>
          <ac:spMkLst>
            <pc:docMk/>
            <pc:sldMk cId="4266646015" sldId="319"/>
            <ac:spMk id="8" creationId="{2108675D-997C-43F8-9955-AFDEC50AFF16}"/>
          </ac:spMkLst>
        </pc:spChg>
        <pc:picChg chg="add mod">
          <ac:chgData name="Tej Bahadur Chandra" userId="79b8fba8ad0a4796" providerId="LiveId" clId="{614BBE20-D9FC-4E14-9E6F-E9375E6FD4C8}" dt="2021-10-25T04:51:28.700" v="12353" actId="1076"/>
          <ac:picMkLst>
            <pc:docMk/>
            <pc:sldMk cId="4266646015" sldId="319"/>
            <ac:picMk id="6" creationId="{4FECD49F-94E1-4F7F-AF75-CE799838A35C}"/>
          </ac:picMkLst>
        </pc:picChg>
      </pc:sldChg>
      <pc:sldChg chg="addSp delSp modSp add">
        <pc:chgData name="Tej Bahadur Chandra" userId="79b8fba8ad0a4796" providerId="LiveId" clId="{614BBE20-D9FC-4E14-9E6F-E9375E6FD4C8}" dt="2021-10-25T05:55:57.160" v="13398"/>
        <pc:sldMkLst>
          <pc:docMk/>
          <pc:sldMk cId="612276744" sldId="320"/>
        </pc:sldMkLst>
        <pc:spChg chg="del mod">
          <ac:chgData name="Tej Bahadur Chandra" userId="79b8fba8ad0a4796" providerId="LiveId" clId="{614BBE20-D9FC-4E14-9E6F-E9375E6FD4C8}" dt="2021-10-25T04:55:16.549" v="12447" actId="478"/>
          <ac:spMkLst>
            <pc:docMk/>
            <pc:sldMk cId="612276744" sldId="320"/>
            <ac:spMk id="5" creationId="{9A782C36-246C-4503-B650-F1EC3468B72C}"/>
          </ac:spMkLst>
        </pc:spChg>
        <pc:spChg chg="del">
          <ac:chgData name="Tej Bahadur Chandra" userId="79b8fba8ad0a4796" providerId="LiveId" clId="{614BBE20-D9FC-4E14-9E6F-E9375E6FD4C8}" dt="2021-10-24T14:11:19.202" v="11941" actId="478"/>
          <ac:spMkLst>
            <pc:docMk/>
            <pc:sldMk cId="612276744" sldId="320"/>
            <ac:spMk id="8" creationId="{2108675D-997C-43F8-9955-AFDEC50AFF16}"/>
          </ac:spMkLst>
        </pc:spChg>
        <pc:spChg chg="add mod">
          <ac:chgData name="Tej Bahadur Chandra" userId="79b8fba8ad0a4796" providerId="LiveId" clId="{614BBE20-D9FC-4E14-9E6F-E9375E6FD4C8}" dt="2021-10-25T05:37:29.324" v="13023" actId="1036"/>
          <ac:spMkLst>
            <pc:docMk/>
            <pc:sldMk cId="612276744" sldId="320"/>
            <ac:spMk id="10" creationId="{7F1AF528-6FBF-4244-AE51-63F08FCA5BC3}"/>
          </ac:spMkLst>
        </pc:spChg>
        <pc:spChg chg="add mod">
          <ac:chgData name="Tej Bahadur Chandra" userId="79b8fba8ad0a4796" providerId="LiveId" clId="{614BBE20-D9FC-4E14-9E6F-E9375E6FD4C8}" dt="2021-10-25T05:40:21.946" v="13063" actId="403"/>
          <ac:spMkLst>
            <pc:docMk/>
            <pc:sldMk cId="612276744" sldId="320"/>
            <ac:spMk id="11" creationId="{1C4DD57B-87D6-4A4A-A7DB-122A8D8E0603}"/>
          </ac:spMkLst>
        </pc:spChg>
        <pc:spChg chg="add mod">
          <ac:chgData name="Tej Bahadur Chandra" userId="79b8fba8ad0a4796" providerId="LiveId" clId="{614BBE20-D9FC-4E14-9E6F-E9375E6FD4C8}" dt="2021-10-25T05:55:57.160" v="13398"/>
          <ac:spMkLst>
            <pc:docMk/>
            <pc:sldMk cId="612276744" sldId="320"/>
            <ac:spMk id="12" creationId="{56587681-9D6D-4224-99D1-68158B6A6133}"/>
          </ac:spMkLst>
        </pc:spChg>
        <pc:picChg chg="del">
          <ac:chgData name="Tej Bahadur Chandra" userId="79b8fba8ad0a4796" providerId="LiveId" clId="{614BBE20-D9FC-4E14-9E6F-E9375E6FD4C8}" dt="2021-10-24T14:11:17.615" v="11940" actId="478"/>
          <ac:picMkLst>
            <pc:docMk/>
            <pc:sldMk cId="612276744" sldId="320"/>
            <ac:picMk id="6" creationId="{4FECD49F-94E1-4F7F-AF75-CE799838A35C}"/>
          </ac:picMkLst>
        </pc:picChg>
        <pc:picChg chg="add mod">
          <ac:chgData name="Tej Bahadur Chandra" userId="79b8fba8ad0a4796" providerId="LiveId" clId="{614BBE20-D9FC-4E14-9E6F-E9375E6FD4C8}" dt="2021-10-25T05:37:29.324" v="13023" actId="1036"/>
          <ac:picMkLst>
            <pc:docMk/>
            <pc:sldMk cId="612276744" sldId="320"/>
            <ac:picMk id="9" creationId="{C718FF1A-E026-4038-80F3-4E2865B8A22F}"/>
          </ac:picMkLst>
        </pc:picChg>
      </pc:sldChg>
      <pc:sldChg chg="addSp delSp modSp add modAnim">
        <pc:chgData name="Tej Bahadur Chandra" userId="79b8fba8ad0a4796" providerId="LiveId" clId="{614BBE20-D9FC-4E14-9E6F-E9375E6FD4C8}" dt="2021-10-28T11:36:36.666" v="33525" actId="478"/>
        <pc:sldMkLst>
          <pc:docMk/>
          <pc:sldMk cId="699908281" sldId="321"/>
        </pc:sldMkLst>
        <pc:spChg chg="add del mod">
          <ac:chgData name="Tej Bahadur Chandra" userId="79b8fba8ad0a4796" providerId="LiveId" clId="{614BBE20-D9FC-4E14-9E6F-E9375E6FD4C8}" dt="2021-10-28T11:36:36.666" v="33525" actId="478"/>
          <ac:spMkLst>
            <pc:docMk/>
            <pc:sldMk cId="699908281" sldId="321"/>
            <ac:spMk id="2" creationId="{00CC9592-E745-4E39-9FE7-51530BBE9F5F}"/>
          </ac:spMkLst>
        </pc:spChg>
        <pc:spChg chg="del">
          <ac:chgData name="Tej Bahadur Chandra" userId="79b8fba8ad0a4796" providerId="LiveId" clId="{614BBE20-D9FC-4E14-9E6F-E9375E6FD4C8}" dt="2021-10-25T04:59:49.759" v="12564" actId="478"/>
          <ac:spMkLst>
            <pc:docMk/>
            <pc:sldMk cId="699908281" sldId="321"/>
            <ac:spMk id="5" creationId="{9A782C36-246C-4503-B650-F1EC3468B72C}"/>
          </ac:spMkLst>
        </pc:spChg>
        <pc:spChg chg="add del mod">
          <ac:chgData name="Tej Bahadur Chandra" userId="79b8fba8ad0a4796" providerId="LiveId" clId="{614BBE20-D9FC-4E14-9E6F-E9375E6FD4C8}" dt="2021-10-25T05:35:33.146" v="12916" actId="478"/>
          <ac:spMkLst>
            <pc:docMk/>
            <pc:sldMk cId="699908281" sldId="321"/>
            <ac:spMk id="6" creationId="{2C0E5E01-E8CA-4010-8AD2-A6466A397084}"/>
          </ac:spMkLst>
        </pc:spChg>
        <pc:spChg chg="add mod">
          <ac:chgData name="Tej Bahadur Chandra" userId="79b8fba8ad0a4796" providerId="LiveId" clId="{614BBE20-D9FC-4E14-9E6F-E9375E6FD4C8}" dt="2021-10-28T11:30:19.063" v="33449" actId="14100"/>
          <ac:spMkLst>
            <pc:docMk/>
            <pc:sldMk cId="699908281" sldId="321"/>
            <ac:spMk id="9" creationId="{E1D37554-4535-4862-B646-214CFDA08232}"/>
          </ac:spMkLst>
        </pc:spChg>
        <pc:spChg chg="add mod">
          <ac:chgData name="Tej Bahadur Chandra" userId="79b8fba8ad0a4796" providerId="LiveId" clId="{614BBE20-D9FC-4E14-9E6F-E9375E6FD4C8}" dt="2021-10-25T05:42:12.942" v="13110" actId="1035"/>
          <ac:spMkLst>
            <pc:docMk/>
            <pc:sldMk cId="699908281" sldId="321"/>
            <ac:spMk id="12" creationId="{6204079F-0892-42C8-BA48-297162DA7ACA}"/>
          </ac:spMkLst>
        </pc:spChg>
        <pc:spChg chg="add mod">
          <ac:chgData name="Tej Bahadur Chandra" userId="79b8fba8ad0a4796" providerId="LiveId" clId="{614BBE20-D9FC-4E14-9E6F-E9375E6FD4C8}" dt="2021-10-25T05:41:25.190" v="13073" actId="1036"/>
          <ac:spMkLst>
            <pc:docMk/>
            <pc:sldMk cId="699908281" sldId="321"/>
            <ac:spMk id="13" creationId="{18A4D3F0-E2F5-46B3-B0F0-A77F44B0E71E}"/>
          </ac:spMkLst>
        </pc:spChg>
        <pc:spChg chg="add mod">
          <ac:chgData name="Tej Bahadur Chandra" userId="79b8fba8ad0a4796" providerId="LiveId" clId="{614BBE20-D9FC-4E14-9E6F-E9375E6FD4C8}" dt="2021-10-25T05:56:01.062" v="13400"/>
          <ac:spMkLst>
            <pc:docMk/>
            <pc:sldMk cId="699908281" sldId="321"/>
            <ac:spMk id="15" creationId="{5F5A6F25-09D4-4AB2-ACB0-DCBAD0957D5E}"/>
          </ac:spMkLst>
        </pc:spChg>
        <pc:spChg chg="add mod">
          <ac:chgData name="Tej Bahadur Chandra" userId="79b8fba8ad0a4796" providerId="LiveId" clId="{614BBE20-D9FC-4E14-9E6F-E9375E6FD4C8}" dt="2021-10-25T05:42:38.061" v="13132" actId="14100"/>
          <ac:spMkLst>
            <pc:docMk/>
            <pc:sldMk cId="699908281" sldId="321"/>
            <ac:spMk id="16" creationId="{F5253A8B-D5A9-43DB-9563-6B8752BE76B0}"/>
          </ac:spMkLst>
        </pc:spChg>
        <pc:grpChg chg="add mod ord">
          <ac:chgData name="Tej Bahadur Chandra" userId="79b8fba8ad0a4796" providerId="LiveId" clId="{614BBE20-D9FC-4E14-9E6F-E9375E6FD4C8}" dt="2021-10-28T11:31:38.232" v="33522" actId="166"/>
          <ac:grpSpMkLst>
            <pc:docMk/>
            <pc:sldMk cId="699908281" sldId="321"/>
            <ac:grpSpMk id="11" creationId="{FDEA3AEE-CD65-4200-AA69-DC0264E278D3}"/>
          </ac:grpSpMkLst>
        </pc:grpChg>
        <pc:graphicFrameChg chg="add del">
          <ac:chgData name="Tej Bahadur Chandra" userId="79b8fba8ad0a4796" providerId="LiveId" clId="{614BBE20-D9FC-4E14-9E6F-E9375E6FD4C8}" dt="2021-10-25T05:00:27.647" v="12568"/>
          <ac:graphicFrameMkLst>
            <pc:docMk/>
            <pc:sldMk cId="699908281" sldId="321"/>
            <ac:graphicFrameMk id="2" creationId="{EEE1860E-62BA-40CC-A551-E2D3F04F130E}"/>
          </ac:graphicFrameMkLst>
        </pc:graphicFrameChg>
        <pc:graphicFrameChg chg="add del mod">
          <ac:chgData name="Tej Bahadur Chandra" userId="79b8fba8ad0a4796" providerId="LiveId" clId="{614BBE20-D9FC-4E14-9E6F-E9375E6FD4C8}" dt="2021-10-25T05:11:00.901" v="12574" actId="478"/>
          <ac:graphicFrameMkLst>
            <pc:docMk/>
            <pc:sldMk cId="699908281" sldId="321"/>
            <ac:graphicFrameMk id="3" creationId="{C57ECEEC-0EDF-4F05-B944-6C1AA100C2DD}"/>
          </ac:graphicFrameMkLst>
        </pc:graphicFrameChg>
        <pc:graphicFrameChg chg="add mod modGraphic">
          <ac:chgData name="Tej Bahadur Chandra" userId="79b8fba8ad0a4796" providerId="LiveId" clId="{614BBE20-D9FC-4E14-9E6F-E9375E6FD4C8}" dt="2021-10-25T05:42:12.942" v="13110" actId="1035"/>
          <ac:graphicFrameMkLst>
            <pc:docMk/>
            <pc:sldMk cId="699908281" sldId="321"/>
            <ac:graphicFrameMk id="4" creationId="{894467CA-8C66-4659-9FF9-13E5978D0BA7}"/>
          </ac:graphicFrameMkLst>
        </pc:graphicFrameChg>
        <pc:graphicFrameChg chg="add del">
          <ac:chgData name="Tej Bahadur Chandra" userId="79b8fba8ad0a4796" providerId="LiveId" clId="{614BBE20-D9FC-4E14-9E6F-E9375E6FD4C8}" dt="2021-10-25T05:18:05.720" v="12647"/>
          <ac:graphicFrameMkLst>
            <pc:docMk/>
            <pc:sldMk cId="699908281" sldId="321"/>
            <ac:graphicFrameMk id="8" creationId="{9AA93055-34C7-4DAF-B8CF-9598872BB63E}"/>
          </ac:graphicFrameMkLst>
        </pc:graphicFrameChg>
        <pc:graphicFrameChg chg="add mod modGraphic">
          <ac:chgData name="Tej Bahadur Chandra" userId="79b8fba8ad0a4796" providerId="LiveId" clId="{614BBE20-D9FC-4E14-9E6F-E9375E6FD4C8}" dt="2021-10-25T05:41:25.190" v="13073" actId="1036"/>
          <ac:graphicFrameMkLst>
            <pc:docMk/>
            <pc:sldMk cId="699908281" sldId="321"/>
            <ac:graphicFrameMk id="10" creationId="{B02F3548-88E0-4770-8B31-0857DDC9D06A}"/>
          </ac:graphicFrameMkLst>
        </pc:graphicFrameChg>
        <pc:graphicFrameChg chg="add del">
          <ac:chgData name="Tej Bahadur Chandra" userId="79b8fba8ad0a4796" providerId="LiveId" clId="{614BBE20-D9FC-4E14-9E6F-E9375E6FD4C8}" dt="2021-10-25T09:03:23.870" v="14890"/>
          <ac:graphicFrameMkLst>
            <pc:docMk/>
            <pc:sldMk cId="699908281" sldId="321"/>
            <ac:graphicFrameMk id="17" creationId="{AC18DB30-C7CD-4D74-8190-1100AD6DB419}"/>
          </ac:graphicFrameMkLst>
        </pc:graphicFrameChg>
        <pc:graphicFrameChg chg="add mod">
          <ac:chgData name="Tej Bahadur Chandra" userId="79b8fba8ad0a4796" providerId="LiveId" clId="{614BBE20-D9FC-4E14-9E6F-E9375E6FD4C8}" dt="2021-10-25T09:04:16.809" v="14899" actId="207"/>
          <ac:graphicFrameMkLst>
            <pc:docMk/>
            <pc:sldMk cId="699908281" sldId="321"/>
            <ac:graphicFrameMk id="18" creationId="{AAC3E413-BA69-4B5F-B4EE-5A1B7644BDAA}"/>
          </ac:graphicFrameMkLst>
        </pc:graphicFrameChg>
      </pc:sldChg>
      <pc:sldChg chg="addSp delSp modSp add delAnim modAnim">
        <pc:chgData name="Tej Bahadur Chandra" userId="79b8fba8ad0a4796" providerId="LiveId" clId="{614BBE20-D9FC-4E14-9E6F-E9375E6FD4C8}" dt="2021-10-25T05:55:40.010" v="13396" actId="113"/>
        <pc:sldMkLst>
          <pc:docMk/>
          <pc:sldMk cId="1251529075" sldId="322"/>
        </pc:sldMkLst>
        <pc:spChg chg="add del mod">
          <ac:chgData name="Tej Bahadur Chandra" userId="79b8fba8ad0a4796" providerId="LiveId" clId="{614BBE20-D9FC-4E14-9E6F-E9375E6FD4C8}" dt="2021-10-25T05:55:27.215" v="13393" actId="478"/>
          <ac:spMkLst>
            <pc:docMk/>
            <pc:sldMk cId="1251529075" sldId="322"/>
            <ac:spMk id="2" creationId="{09612C64-A216-4D95-B711-FB5375A21B94}"/>
          </ac:spMkLst>
        </pc:spChg>
        <pc:spChg chg="del mod">
          <ac:chgData name="Tej Bahadur Chandra" userId="79b8fba8ad0a4796" providerId="LiveId" clId="{614BBE20-D9FC-4E14-9E6F-E9375E6FD4C8}" dt="2021-10-25T05:32:28.235" v="12837" actId="478"/>
          <ac:spMkLst>
            <pc:docMk/>
            <pc:sldMk cId="1251529075" sldId="322"/>
            <ac:spMk id="5" creationId="{9A782C36-246C-4503-B650-F1EC3468B72C}"/>
          </ac:spMkLst>
        </pc:spChg>
        <pc:spChg chg="del">
          <ac:chgData name="Tej Bahadur Chandra" userId="79b8fba8ad0a4796" providerId="LiveId" clId="{614BBE20-D9FC-4E14-9E6F-E9375E6FD4C8}" dt="2021-10-25T04:26:35.155" v="12099" actId="478"/>
          <ac:spMkLst>
            <pc:docMk/>
            <pc:sldMk cId="1251529075" sldId="322"/>
            <ac:spMk id="8" creationId="{2108675D-997C-43F8-9955-AFDEC50AFF16}"/>
          </ac:spMkLst>
        </pc:spChg>
        <pc:spChg chg="add mod">
          <ac:chgData name="Tej Bahadur Chandra" userId="79b8fba8ad0a4796" providerId="LiveId" clId="{614BBE20-D9FC-4E14-9E6F-E9375E6FD4C8}" dt="2021-10-25T05:32:59.230" v="12860" actId="1035"/>
          <ac:spMkLst>
            <pc:docMk/>
            <pc:sldMk cId="1251529075" sldId="322"/>
            <ac:spMk id="18" creationId="{B2CCF300-C7EA-484E-8466-6765D853F261}"/>
          </ac:spMkLst>
        </pc:spChg>
        <pc:spChg chg="del mod">
          <ac:chgData name="Tej Bahadur Chandra" userId="79b8fba8ad0a4796" providerId="LiveId" clId="{614BBE20-D9FC-4E14-9E6F-E9375E6FD4C8}" dt="2021-10-25T04:30:58.951" v="12177" actId="478"/>
          <ac:spMkLst>
            <pc:docMk/>
            <pc:sldMk cId="1251529075" sldId="322"/>
            <ac:spMk id="22" creationId="{8B7847D7-3C64-4209-AB6F-307D8E601B96}"/>
          </ac:spMkLst>
        </pc:spChg>
        <pc:spChg chg="del mod">
          <ac:chgData name="Tej Bahadur Chandra" userId="79b8fba8ad0a4796" providerId="LiveId" clId="{614BBE20-D9FC-4E14-9E6F-E9375E6FD4C8}" dt="2021-10-25T04:30:56.954" v="12176" actId="478"/>
          <ac:spMkLst>
            <pc:docMk/>
            <pc:sldMk cId="1251529075" sldId="322"/>
            <ac:spMk id="23" creationId="{9B1954E5-C5B0-4567-ACDF-9A577B892158}"/>
          </ac:spMkLst>
        </pc:spChg>
        <pc:spChg chg="add mod">
          <ac:chgData name="Tej Bahadur Chandra" userId="79b8fba8ad0a4796" providerId="LiveId" clId="{614BBE20-D9FC-4E14-9E6F-E9375E6FD4C8}" dt="2021-10-25T05:32:59.230" v="12860" actId="1035"/>
          <ac:spMkLst>
            <pc:docMk/>
            <pc:sldMk cId="1251529075" sldId="322"/>
            <ac:spMk id="27" creationId="{B50CAF40-896F-4C98-8D05-AF4C9E0C4982}"/>
          </ac:spMkLst>
        </pc:spChg>
        <pc:spChg chg="add mod">
          <ac:chgData name="Tej Bahadur Chandra" userId="79b8fba8ad0a4796" providerId="LiveId" clId="{614BBE20-D9FC-4E14-9E6F-E9375E6FD4C8}" dt="2021-10-25T05:55:40.010" v="13396" actId="113"/>
          <ac:spMkLst>
            <pc:docMk/>
            <pc:sldMk cId="1251529075" sldId="322"/>
            <ac:spMk id="35" creationId="{7139B0A9-9BC9-4EC8-ABC6-99E965E18B11}"/>
          </ac:spMkLst>
        </pc:spChg>
        <pc:grpChg chg="add mod">
          <ac:chgData name="Tej Bahadur Chandra" userId="79b8fba8ad0a4796" providerId="LiveId" clId="{614BBE20-D9FC-4E14-9E6F-E9375E6FD4C8}" dt="2021-10-25T05:32:59.230" v="12860" actId="1035"/>
          <ac:grpSpMkLst>
            <pc:docMk/>
            <pc:sldMk cId="1251529075" sldId="322"/>
            <ac:grpSpMk id="9" creationId="{56846DB3-88BD-4C77-BF04-B9DDF72C7806}"/>
          </ac:grpSpMkLst>
        </pc:grpChg>
        <pc:grpChg chg="add del mod">
          <ac:chgData name="Tej Bahadur Chandra" userId="79b8fba8ad0a4796" providerId="LiveId" clId="{614BBE20-D9FC-4E14-9E6F-E9375E6FD4C8}" dt="2021-10-25T04:31:05.483" v="12179" actId="21"/>
          <ac:grpSpMkLst>
            <pc:docMk/>
            <pc:sldMk cId="1251529075" sldId="322"/>
            <ac:grpSpMk id="19" creationId="{3ADD32A2-14E4-4C34-8439-90105FFFE929}"/>
          </ac:grpSpMkLst>
        </pc:grpChg>
        <pc:grpChg chg="add mod">
          <ac:chgData name="Tej Bahadur Chandra" userId="79b8fba8ad0a4796" providerId="LiveId" clId="{614BBE20-D9FC-4E14-9E6F-E9375E6FD4C8}" dt="2021-10-25T05:32:59.230" v="12860" actId="1035"/>
          <ac:grpSpMkLst>
            <pc:docMk/>
            <pc:sldMk cId="1251529075" sldId="322"/>
            <ac:grpSpMk id="28" creationId="{0A4983AD-C434-4941-9721-7DB76A338A56}"/>
          </ac:grpSpMkLst>
        </pc:grpChg>
        <pc:picChg chg="del">
          <ac:chgData name="Tej Bahadur Chandra" userId="79b8fba8ad0a4796" providerId="LiveId" clId="{614BBE20-D9FC-4E14-9E6F-E9375E6FD4C8}" dt="2021-10-25T04:26:33.053" v="12098" actId="478"/>
          <ac:picMkLst>
            <pc:docMk/>
            <pc:sldMk cId="1251529075" sldId="322"/>
            <ac:picMk id="6" creationId="{4FECD49F-94E1-4F7F-AF75-CE799838A35C}"/>
          </ac:picMkLst>
        </pc:picChg>
        <pc:cxnChg chg="mod">
          <ac:chgData name="Tej Bahadur Chandra" userId="79b8fba8ad0a4796" providerId="LiveId" clId="{614BBE20-D9FC-4E14-9E6F-E9375E6FD4C8}" dt="2021-10-25T04:31:05.483" v="12179" actId="21"/>
          <ac:cxnSpMkLst>
            <pc:docMk/>
            <pc:sldMk cId="1251529075" sldId="322"/>
            <ac:cxnSpMk id="26" creationId="{85B172C3-405E-4134-84DF-E73E6857091C}"/>
          </ac:cxnSpMkLst>
        </pc:cxnChg>
      </pc:sldChg>
      <pc:sldChg chg="addSp delSp modSp add modAnim">
        <pc:chgData name="Tej Bahadur Chandra" userId="79b8fba8ad0a4796" providerId="LiveId" clId="{614BBE20-D9FC-4E14-9E6F-E9375E6FD4C8}" dt="2021-10-28T11:39:59.874" v="33570"/>
        <pc:sldMkLst>
          <pc:docMk/>
          <pc:sldMk cId="2038212597" sldId="323"/>
        </pc:sldMkLst>
        <pc:spChg chg="add mod">
          <ac:chgData name="Tej Bahadur Chandra" userId="79b8fba8ad0a4796" providerId="LiveId" clId="{614BBE20-D9FC-4E14-9E6F-E9375E6FD4C8}" dt="2021-10-28T11:38:59.338" v="33568" actId="1036"/>
          <ac:spMkLst>
            <pc:docMk/>
            <pc:sldMk cId="2038212597" sldId="323"/>
            <ac:spMk id="2" creationId="{CD638EC8-621F-49A4-A55C-3B300F6876C4}"/>
          </ac:spMkLst>
        </pc:spChg>
        <pc:spChg chg="add mod">
          <ac:chgData name="Tej Bahadur Chandra" userId="79b8fba8ad0a4796" providerId="LiveId" clId="{614BBE20-D9FC-4E14-9E6F-E9375E6FD4C8}" dt="2021-10-25T05:56:05.500" v="13402"/>
          <ac:spMkLst>
            <pc:docMk/>
            <pc:sldMk cId="2038212597" sldId="323"/>
            <ac:spMk id="8" creationId="{99AF0DF1-9B1D-401A-AB62-BA9B465A0C77}"/>
          </ac:spMkLst>
        </pc:spChg>
        <pc:spChg chg="del mod">
          <ac:chgData name="Tej Bahadur Chandra" userId="79b8fba8ad0a4796" providerId="LiveId" clId="{614BBE20-D9FC-4E14-9E6F-E9375E6FD4C8}" dt="2021-10-25T05:43:17.058" v="13134" actId="478"/>
          <ac:spMkLst>
            <pc:docMk/>
            <pc:sldMk cId="2038212597" sldId="323"/>
            <ac:spMk id="10" creationId="{7F1AF528-6FBF-4244-AE51-63F08FCA5BC3}"/>
          </ac:spMkLst>
        </pc:spChg>
        <pc:spChg chg="del mod">
          <ac:chgData name="Tej Bahadur Chandra" userId="79b8fba8ad0a4796" providerId="LiveId" clId="{614BBE20-D9FC-4E14-9E6F-E9375E6FD4C8}" dt="2021-10-25T05:43:19.114" v="13135" actId="478"/>
          <ac:spMkLst>
            <pc:docMk/>
            <pc:sldMk cId="2038212597" sldId="323"/>
            <ac:spMk id="11" creationId="{1C4DD57B-87D6-4A4A-A7DB-122A8D8E0603}"/>
          </ac:spMkLst>
        </pc:spChg>
        <pc:spChg chg="add mod">
          <ac:chgData name="Tej Bahadur Chandra" userId="79b8fba8ad0a4796" providerId="LiveId" clId="{614BBE20-D9FC-4E14-9E6F-E9375E6FD4C8}" dt="2021-10-28T11:38:36.114" v="33526" actId="21"/>
          <ac:spMkLst>
            <pc:docMk/>
            <pc:sldMk cId="2038212597" sldId="323"/>
            <ac:spMk id="12" creationId="{26607912-5401-4419-A92B-78A8CA8ACF73}"/>
          </ac:spMkLst>
        </pc:spChg>
        <pc:picChg chg="del mod">
          <ac:chgData name="Tej Bahadur Chandra" userId="79b8fba8ad0a4796" providerId="LiveId" clId="{614BBE20-D9FC-4E14-9E6F-E9375E6FD4C8}" dt="2021-10-25T05:43:15.162" v="13133" actId="478"/>
          <ac:picMkLst>
            <pc:docMk/>
            <pc:sldMk cId="2038212597" sldId="323"/>
            <ac:picMk id="9" creationId="{C718FF1A-E026-4038-80F3-4E2865B8A22F}"/>
          </ac:picMkLst>
        </pc:picChg>
      </pc:sldChg>
      <pc:sldChg chg="addSp delSp modSp add">
        <pc:chgData name="Tej Bahadur Chandra" userId="79b8fba8ad0a4796" providerId="LiveId" clId="{614BBE20-D9FC-4E14-9E6F-E9375E6FD4C8}" dt="2021-10-25T06:30:53.736" v="13665" actId="1036"/>
        <pc:sldMkLst>
          <pc:docMk/>
          <pc:sldMk cId="2968862079" sldId="324"/>
        </pc:sldMkLst>
        <pc:spChg chg="add del">
          <ac:chgData name="Tej Bahadur Chandra" userId="79b8fba8ad0a4796" providerId="LiveId" clId="{614BBE20-D9FC-4E14-9E6F-E9375E6FD4C8}" dt="2021-10-25T06:22:45.262" v="13651"/>
          <ac:spMkLst>
            <pc:docMk/>
            <pc:sldMk cId="2968862079" sldId="324"/>
            <ac:spMk id="3" creationId="{5F4A6ABE-A453-402F-8F19-3AE56F7AF730}"/>
          </ac:spMkLst>
        </pc:spChg>
        <pc:spChg chg="mod">
          <ac:chgData name="Tej Bahadur Chandra" userId="79b8fba8ad0a4796" providerId="LiveId" clId="{614BBE20-D9FC-4E14-9E6F-E9375E6FD4C8}" dt="2021-10-25T05:56:53.478" v="13411"/>
          <ac:spMkLst>
            <pc:docMk/>
            <pc:sldMk cId="2968862079" sldId="324"/>
            <ac:spMk id="8" creationId="{99AF0DF1-9B1D-401A-AB62-BA9B465A0C77}"/>
          </ac:spMkLst>
        </pc:spChg>
        <pc:spChg chg="mod">
          <ac:chgData name="Tej Bahadur Chandra" userId="79b8fba8ad0a4796" providerId="LiveId" clId="{614BBE20-D9FC-4E14-9E6F-E9375E6FD4C8}" dt="2021-10-25T06:13:01.731" v="13601" actId="20577"/>
          <ac:spMkLst>
            <pc:docMk/>
            <pc:sldMk cId="2968862079" sldId="324"/>
            <ac:spMk id="12" creationId="{26607912-5401-4419-A92B-78A8CA8ACF73}"/>
          </ac:spMkLst>
        </pc:spChg>
        <pc:spChg chg="add mod">
          <ac:chgData name="Tej Bahadur Chandra" userId="79b8fba8ad0a4796" providerId="LiveId" clId="{614BBE20-D9FC-4E14-9E6F-E9375E6FD4C8}" dt="2021-10-25T06:22:31.432" v="13649" actId="20577"/>
          <ac:spMkLst>
            <pc:docMk/>
            <pc:sldMk cId="2968862079" sldId="324"/>
            <ac:spMk id="40" creationId="{FE347DA6-F201-4EFB-9EA4-E711D696ECFB}"/>
          </ac:spMkLst>
        </pc:spChg>
        <pc:spChg chg="mod">
          <ac:chgData name="Tej Bahadur Chandra" userId="79b8fba8ad0a4796" providerId="LiveId" clId="{614BBE20-D9FC-4E14-9E6F-E9375E6FD4C8}" dt="2021-10-25T06:29:50.924" v="13664" actId="20577"/>
          <ac:spMkLst>
            <pc:docMk/>
            <pc:sldMk cId="2968862079" sldId="324"/>
            <ac:spMk id="42" creationId="{2EB708A8-3F86-4886-AD09-C6011ABD0450}"/>
          </ac:spMkLst>
        </pc:spChg>
        <pc:grpChg chg="add del mod">
          <ac:chgData name="Tej Bahadur Chandra" userId="79b8fba8ad0a4796" providerId="LiveId" clId="{614BBE20-D9FC-4E14-9E6F-E9375E6FD4C8}" dt="2021-10-25T06:21:33.234" v="13605"/>
          <ac:grpSpMkLst>
            <pc:docMk/>
            <pc:sldMk cId="2968862079" sldId="324"/>
            <ac:grpSpMk id="9" creationId="{8E95C481-CCC6-49A9-8962-B12936263137}"/>
          </ac:grpSpMkLst>
        </pc:grpChg>
        <pc:grpChg chg="add mod">
          <ac:chgData name="Tej Bahadur Chandra" userId="79b8fba8ad0a4796" providerId="LiveId" clId="{614BBE20-D9FC-4E14-9E6F-E9375E6FD4C8}" dt="2021-10-25T06:30:53.736" v="13665" actId="1036"/>
          <ac:grpSpMkLst>
            <pc:docMk/>
            <pc:sldMk cId="2968862079" sldId="324"/>
            <ac:grpSpMk id="41" creationId="{E3025FB7-DC6D-4A26-B96E-7CF55D7626F5}"/>
          </ac:grpSpMkLst>
        </pc:grpChg>
        <pc:picChg chg="add mod">
          <ac:chgData name="Tej Bahadur Chandra" userId="79b8fba8ad0a4796" providerId="LiveId" clId="{614BBE20-D9FC-4E14-9E6F-E9375E6FD4C8}" dt="2021-10-25T06:22:26.389" v="13647" actId="1036"/>
          <ac:picMkLst>
            <pc:docMk/>
            <pc:sldMk cId="2968862079" sldId="324"/>
            <ac:picMk id="2" creationId="{767555B9-6A40-4210-9104-E331A8210F96}"/>
          </ac:picMkLst>
        </pc:picChg>
      </pc:sldChg>
      <pc:sldChg chg="addSp delSp modSp add">
        <pc:chgData name="Tej Bahadur Chandra" userId="79b8fba8ad0a4796" providerId="LiveId" clId="{614BBE20-D9FC-4E14-9E6F-E9375E6FD4C8}" dt="2021-10-25T06:08:09.524" v="13582" actId="123"/>
        <pc:sldMkLst>
          <pc:docMk/>
          <pc:sldMk cId="1784751876" sldId="325"/>
        </pc:sldMkLst>
        <pc:spChg chg="mod">
          <ac:chgData name="Tej Bahadur Chandra" userId="79b8fba8ad0a4796" providerId="LiveId" clId="{614BBE20-D9FC-4E14-9E6F-E9375E6FD4C8}" dt="2021-10-25T05:59:21.695" v="13428" actId="20577"/>
          <ac:spMkLst>
            <pc:docMk/>
            <pc:sldMk cId="1784751876" sldId="325"/>
            <ac:spMk id="5" creationId="{9A782C36-246C-4503-B650-F1EC3468B72C}"/>
          </ac:spMkLst>
        </pc:spChg>
        <pc:spChg chg="mod">
          <ac:chgData name="Tej Bahadur Chandra" userId="79b8fba8ad0a4796" providerId="LiveId" clId="{614BBE20-D9FC-4E14-9E6F-E9375E6FD4C8}" dt="2021-10-25T05:56:35.574" v="13407" actId="20577"/>
          <ac:spMkLst>
            <pc:docMk/>
            <pc:sldMk cId="1784751876" sldId="325"/>
            <ac:spMk id="7" creationId="{3775C660-A6E0-4669-8B4A-5E7565384ECA}"/>
          </ac:spMkLst>
        </pc:spChg>
        <pc:spChg chg="del">
          <ac:chgData name="Tej Bahadur Chandra" userId="79b8fba8ad0a4796" providerId="LiveId" clId="{614BBE20-D9FC-4E14-9E6F-E9375E6FD4C8}" dt="2021-10-25T05:57:21.983" v="13415" actId="478"/>
          <ac:spMkLst>
            <pc:docMk/>
            <pc:sldMk cId="1784751876" sldId="325"/>
            <ac:spMk id="8" creationId="{2108675D-997C-43F8-9955-AFDEC50AFF16}"/>
          </ac:spMkLst>
        </pc:spChg>
        <pc:spChg chg="add mod">
          <ac:chgData name="Tej Bahadur Chandra" userId="79b8fba8ad0a4796" providerId="LiveId" clId="{614BBE20-D9FC-4E14-9E6F-E9375E6FD4C8}" dt="2021-10-25T06:08:09.524" v="13582" actId="123"/>
          <ac:spMkLst>
            <pc:docMk/>
            <pc:sldMk cId="1784751876" sldId="325"/>
            <ac:spMk id="68" creationId="{97193969-4F4C-49C3-AA43-214FA94151BF}"/>
          </ac:spMkLst>
        </pc:spChg>
        <pc:grpChg chg="add del mod">
          <ac:chgData name="Tej Bahadur Chandra" userId="79b8fba8ad0a4796" providerId="LiveId" clId="{614BBE20-D9FC-4E14-9E6F-E9375E6FD4C8}" dt="2021-10-25T06:05:40.388" v="13521"/>
          <ac:grpSpMkLst>
            <pc:docMk/>
            <pc:sldMk cId="1784751876" sldId="325"/>
            <ac:grpSpMk id="10" creationId="{CE78EF99-7551-40D5-99BF-C985C8E685E4}"/>
          </ac:grpSpMkLst>
        </pc:grpChg>
        <pc:picChg chg="add mod">
          <ac:chgData name="Tej Bahadur Chandra" userId="79b8fba8ad0a4796" providerId="LiveId" clId="{614BBE20-D9FC-4E14-9E6F-E9375E6FD4C8}" dt="2021-10-25T06:06:56.012" v="13546" actId="1076"/>
          <ac:picMkLst>
            <pc:docMk/>
            <pc:sldMk cId="1784751876" sldId="325"/>
            <ac:picMk id="2" creationId="{856E98AF-3B65-4544-A2DA-036295E176C5}"/>
          </ac:picMkLst>
        </pc:picChg>
        <pc:picChg chg="del">
          <ac:chgData name="Tej Bahadur Chandra" userId="79b8fba8ad0a4796" providerId="LiveId" clId="{614BBE20-D9FC-4E14-9E6F-E9375E6FD4C8}" dt="2021-10-25T05:57:20.102" v="13414" actId="478"/>
          <ac:picMkLst>
            <pc:docMk/>
            <pc:sldMk cId="1784751876" sldId="325"/>
            <ac:picMk id="6" creationId="{4FECD49F-94E1-4F7F-AF75-CE799838A35C}"/>
          </ac:picMkLst>
        </pc:picChg>
        <pc:picChg chg="add del mod">
          <ac:chgData name="Tej Bahadur Chandra" userId="79b8fba8ad0a4796" providerId="LiveId" clId="{614BBE20-D9FC-4E14-9E6F-E9375E6FD4C8}" dt="2021-10-25T06:04:31.060" v="13517" actId="478"/>
          <ac:picMkLst>
            <pc:docMk/>
            <pc:sldMk cId="1784751876" sldId="325"/>
            <ac:picMk id="9" creationId="{C8A95ADE-4937-47AC-B02B-B215C1E5D614}"/>
          </ac:picMkLst>
        </pc:picChg>
      </pc:sldChg>
      <pc:sldChg chg="addSp delSp modSp add">
        <pc:chgData name="Tej Bahadur Chandra" userId="79b8fba8ad0a4796" providerId="LiveId" clId="{614BBE20-D9FC-4E14-9E6F-E9375E6FD4C8}" dt="2021-10-25T06:01:50.852" v="13510" actId="14100"/>
        <pc:sldMkLst>
          <pc:docMk/>
          <pc:sldMk cId="1875809628" sldId="326"/>
        </pc:sldMkLst>
        <pc:spChg chg="del">
          <ac:chgData name="Tej Bahadur Chandra" userId="79b8fba8ad0a4796" providerId="LiveId" clId="{614BBE20-D9FC-4E14-9E6F-E9375E6FD4C8}" dt="2021-10-25T06:00:09.738" v="13433" actId="478"/>
          <ac:spMkLst>
            <pc:docMk/>
            <pc:sldMk cId="1875809628" sldId="326"/>
            <ac:spMk id="12" creationId="{6204079F-0892-42C8-BA48-297162DA7ACA}"/>
          </ac:spMkLst>
        </pc:spChg>
        <pc:spChg chg="del">
          <ac:chgData name="Tej Bahadur Chandra" userId="79b8fba8ad0a4796" providerId="LiveId" clId="{614BBE20-D9FC-4E14-9E6F-E9375E6FD4C8}" dt="2021-10-25T06:00:06.362" v="13432" actId="478"/>
          <ac:spMkLst>
            <pc:docMk/>
            <pc:sldMk cId="1875809628" sldId="326"/>
            <ac:spMk id="13" creationId="{18A4D3F0-E2F5-46B3-B0F0-A77F44B0E71E}"/>
          </ac:spMkLst>
        </pc:spChg>
        <pc:spChg chg="add mod">
          <ac:chgData name="Tej Bahadur Chandra" userId="79b8fba8ad0a4796" providerId="LiveId" clId="{614BBE20-D9FC-4E14-9E6F-E9375E6FD4C8}" dt="2021-10-25T06:01:30.592" v="13506" actId="20577"/>
          <ac:spMkLst>
            <pc:docMk/>
            <pc:sldMk cId="1875809628" sldId="326"/>
            <ac:spMk id="39" creationId="{237FCD95-4670-4FCB-9B19-29BF865D1912}"/>
          </ac:spMkLst>
        </pc:spChg>
        <pc:grpChg chg="add mod">
          <ac:chgData name="Tej Bahadur Chandra" userId="79b8fba8ad0a4796" providerId="LiveId" clId="{614BBE20-D9FC-4E14-9E6F-E9375E6FD4C8}" dt="2021-10-25T06:01:50.852" v="13510" actId="14100"/>
          <ac:grpSpMkLst>
            <pc:docMk/>
            <pc:sldMk cId="1875809628" sldId="326"/>
            <ac:grpSpMk id="11" creationId="{D8BA9B46-3DEF-4F00-8E62-AB7B1AFDA54A}"/>
          </ac:grpSpMkLst>
        </pc:grpChg>
        <pc:grpChg chg="add mod">
          <ac:chgData name="Tej Bahadur Chandra" userId="79b8fba8ad0a4796" providerId="LiveId" clId="{614BBE20-D9FC-4E14-9E6F-E9375E6FD4C8}" dt="2021-10-25T06:01:38.129" v="13507" actId="14100"/>
          <ac:grpSpMkLst>
            <pc:docMk/>
            <pc:sldMk cId="1875809628" sldId="326"/>
            <ac:grpSpMk id="27" creationId="{9CFDBED1-C622-4947-896C-9325DA72C3D9}"/>
          </ac:grpSpMkLst>
        </pc:grpChg>
        <pc:graphicFrameChg chg="del">
          <ac:chgData name="Tej Bahadur Chandra" userId="79b8fba8ad0a4796" providerId="LiveId" clId="{614BBE20-D9FC-4E14-9E6F-E9375E6FD4C8}" dt="2021-10-25T06:00:02.712" v="13430" actId="478"/>
          <ac:graphicFrameMkLst>
            <pc:docMk/>
            <pc:sldMk cId="1875809628" sldId="326"/>
            <ac:graphicFrameMk id="4" creationId="{894467CA-8C66-4659-9FF9-13E5978D0BA7}"/>
          </ac:graphicFrameMkLst>
        </pc:graphicFrameChg>
        <pc:graphicFrameChg chg="del">
          <ac:chgData name="Tej Bahadur Chandra" userId="79b8fba8ad0a4796" providerId="LiveId" clId="{614BBE20-D9FC-4E14-9E6F-E9375E6FD4C8}" dt="2021-10-25T06:00:04.305" v="13431" actId="478"/>
          <ac:graphicFrameMkLst>
            <pc:docMk/>
            <pc:sldMk cId="1875809628" sldId="326"/>
            <ac:graphicFrameMk id="10" creationId="{B02F3548-88E0-4770-8B31-0857DDC9D06A}"/>
          </ac:graphicFrameMkLst>
        </pc:graphicFrameChg>
      </pc:sldChg>
      <pc:sldChg chg="addSp delSp modSp add">
        <pc:chgData name="Tej Bahadur Chandra" userId="79b8fba8ad0a4796" providerId="LiveId" clId="{614BBE20-D9FC-4E14-9E6F-E9375E6FD4C8}" dt="2021-10-25T07:21:38.551" v="13746" actId="1035"/>
        <pc:sldMkLst>
          <pc:docMk/>
          <pc:sldMk cId="4010862844" sldId="327"/>
        </pc:sldMkLst>
        <pc:spChg chg="add mod">
          <ac:chgData name="Tej Bahadur Chandra" userId="79b8fba8ad0a4796" providerId="LiveId" clId="{614BBE20-D9FC-4E14-9E6F-E9375E6FD4C8}" dt="2021-10-25T07:20:39.462" v="13715"/>
          <ac:spMkLst>
            <pc:docMk/>
            <pc:sldMk cId="4010862844" sldId="327"/>
            <ac:spMk id="9" creationId="{89900FDE-1CEF-4345-9B39-6C8421B2A3B0}"/>
          </ac:spMkLst>
        </pc:spChg>
        <pc:spChg chg="add mod">
          <ac:chgData name="Tej Bahadur Chandra" userId="79b8fba8ad0a4796" providerId="LiveId" clId="{614BBE20-D9FC-4E14-9E6F-E9375E6FD4C8}" dt="2021-10-25T07:21:38.551" v="13746" actId="1035"/>
          <ac:spMkLst>
            <pc:docMk/>
            <pc:sldMk cId="4010862844" sldId="327"/>
            <ac:spMk id="11" creationId="{6BAFCDC6-1C48-4DEF-BF1B-ABEFC4554CA3}"/>
          </ac:spMkLst>
        </pc:spChg>
        <pc:spChg chg="del">
          <ac:chgData name="Tej Bahadur Chandra" userId="79b8fba8ad0a4796" providerId="LiveId" clId="{614BBE20-D9FC-4E14-9E6F-E9375E6FD4C8}" dt="2021-10-25T07:16:56.887" v="13666" actId="478"/>
          <ac:spMkLst>
            <pc:docMk/>
            <pc:sldMk cId="4010862844" sldId="327"/>
            <ac:spMk id="12" creationId="{26607912-5401-4419-A92B-78A8CA8ACF73}"/>
          </ac:spMkLst>
        </pc:spChg>
        <pc:spChg chg="del">
          <ac:chgData name="Tej Bahadur Chandra" userId="79b8fba8ad0a4796" providerId="LiveId" clId="{614BBE20-D9FC-4E14-9E6F-E9375E6FD4C8}" dt="2021-10-25T06:22:51.821" v="13654" actId="478"/>
          <ac:spMkLst>
            <pc:docMk/>
            <pc:sldMk cId="4010862844" sldId="327"/>
            <ac:spMk id="40" creationId="{FE347DA6-F201-4EFB-9EA4-E711D696ECFB}"/>
          </ac:spMkLst>
        </pc:spChg>
        <pc:picChg chg="del">
          <ac:chgData name="Tej Bahadur Chandra" userId="79b8fba8ad0a4796" providerId="LiveId" clId="{614BBE20-D9FC-4E14-9E6F-E9375E6FD4C8}" dt="2021-10-25T06:22:49.655" v="13653" actId="478"/>
          <ac:picMkLst>
            <pc:docMk/>
            <pc:sldMk cId="4010862844" sldId="327"/>
            <ac:picMk id="2" creationId="{767555B9-6A40-4210-9104-E331A8210F96}"/>
          </ac:picMkLst>
        </pc:picChg>
        <pc:picChg chg="add mod">
          <ac:chgData name="Tej Bahadur Chandra" userId="79b8fba8ad0a4796" providerId="LiveId" clId="{614BBE20-D9FC-4E14-9E6F-E9375E6FD4C8}" dt="2021-10-25T07:20:53.315" v="13719" actId="14100"/>
          <ac:picMkLst>
            <pc:docMk/>
            <pc:sldMk cId="4010862844" sldId="327"/>
            <ac:picMk id="10" creationId="{B3E8DB97-3C28-4566-98FE-F68A8A5A4A84}"/>
          </ac:picMkLst>
        </pc:picChg>
      </pc:sldChg>
      <pc:sldChg chg="addSp modSp add">
        <pc:chgData name="Tej Bahadur Chandra" userId="79b8fba8ad0a4796" providerId="LiveId" clId="{614BBE20-D9FC-4E14-9E6F-E9375E6FD4C8}" dt="2021-10-25T07:25:31.223" v="13787" actId="1036"/>
        <pc:sldMkLst>
          <pc:docMk/>
          <pc:sldMk cId="2303496048" sldId="328"/>
        </pc:sldMkLst>
        <pc:spChg chg="mod">
          <ac:chgData name="Tej Bahadur Chandra" userId="79b8fba8ad0a4796" providerId="LiveId" clId="{614BBE20-D9FC-4E14-9E6F-E9375E6FD4C8}" dt="2021-10-25T07:24:19.463" v="13769" actId="20577"/>
          <ac:spMkLst>
            <pc:docMk/>
            <pc:sldMk cId="2303496048" sldId="328"/>
            <ac:spMk id="12" creationId="{26607912-5401-4419-A92B-78A8CA8ACF73}"/>
          </ac:spMkLst>
        </pc:spChg>
        <pc:spChg chg="add mod">
          <ac:chgData name="Tej Bahadur Chandra" userId="79b8fba8ad0a4796" providerId="LiveId" clId="{614BBE20-D9FC-4E14-9E6F-E9375E6FD4C8}" dt="2021-10-25T07:25:31.223" v="13787" actId="1036"/>
          <ac:spMkLst>
            <pc:docMk/>
            <pc:sldMk cId="2303496048" sldId="328"/>
            <ac:spMk id="81" creationId="{D81B8A26-2038-4C3B-89B6-0A2529852281}"/>
          </ac:spMkLst>
        </pc:spChg>
        <pc:grpChg chg="add mod">
          <ac:chgData name="Tej Bahadur Chandra" userId="79b8fba8ad0a4796" providerId="LiveId" clId="{614BBE20-D9FC-4E14-9E6F-E9375E6FD4C8}" dt="2021-10-25T07:24:24.493" v="13771" actId="14100"/>
          <ac:grpSpMkLst>
            <pc:docMk/>
            <pc:sldMk cId="2303496048" sldId="328"/>
            <ac:grpSpMk id="9" creationId="{548EEF77-E3A9-46E4-B76E-3F1FF88FA7C3}"/>
          </ac:grpSpMkLst>
        </pc:grpChg>
      </pc:sldChg>
      <pc:sldChg chg="addSp delSp modSp add">
        <pc:chgData name="Tej Bahadur Chandra" userId="79b8fba8ad0a4796" providerId="LiveId" clId="{614BBE20-D9FC-4E14-9E6F-E9375E6FD4C8}" dt="2021-10-25T07:41:09.232" v="14038" actId="6549"/>
        <pc:sldMkLst>
          <pc:docMk/>
          <pc:sldMk cId="1632549258" sldId="329"/>
        </pc:sldMkLst>
        <pc:spChg chg="add mod">
          <ac:chgData name="Tej Bahadur Chandra" userId="79b8fba8ad0a4796" providerId="LiveId" clId="{614BBE20-D9FC-4E14-9E6F-E9375E6FD4C8}" dt="2021-10-25T07:41:09.232" v="14038" actId="6549"/>
          <ac:spMkLst>
            <pc:docMk/>
            <pc:sldMk cId="1632549258" sldId="329"/>
            <ac:spMk id="9" creationId="{A28FE913-E8E0-4093-9338-A17CC9A113FD}"/>
          </ac:spMkLst>
        </pc:spChg>
        <pc:spChg chg="del">
          <ac:chgData name="Tej Bahadur Chandra" userId="79b8fba8ad0a4796" providerId="LiveId" clId="{614BBE20-D9FC-4E14-9E6F-E9375E6FD4C8}" dt="2021-10-25T07:32:02.373" v="13941" actId="478"/>
          <ac:spMkLst>
            <pc:docMk/>
            <pc:sldMk cId="1632549258" sldId="329"/>
            <ac:spMk id="12" creationId="{26607912-5401-4419-A92B-78A8CA8ACF73}"/>
          </ac:spMkLst>
        </pc:spChg>
      </pc:sldChg>
      <pc:sldChg chg="addSp delSp modSp add">
        <pc:chgData name="Tej Bahadur Chandra" userId="79b8fba8ad0a4796" providerId="LiveId" clId="{614BBE20-D9FC-4E14-9E6F-E9375E6FD4C8}" dt="2021-10-25T07:44:18.099" v="14099" actId="14100"/>
        <pc:sldMkLst>
          <pc:docMk/>
          <pc:sldMk cId="2280919972" sldId="330"/>
        </pc:sldMkLst>
        <pc:spChg chg="del">
          <ac:chgData name="Tej Bahadur Chandra" userId="79b8fba8ad0a4796" providerId="LiveId" clId="{614BBE20-D9FC-4E14-9E6F-E9375E6FD4C8}" dt="2021-10-25T07:25:39.306" v="13790" actId="478"/>
          <ac:spMkLst>
            <pc:docMk/>
            <pc:sldMk cId="2280919972" sldId="330"/>
            <ac:spMk id="81" creationId="{D81B8A26-2038-4C3B-89B6-0A2529852281}"/>
          </ac:spMkLst>
        </pc:spChg>
        <pc:spChg chg="add mod">
          <ac:chgData name="Tej Bahadur Chandra" userId="79b8fba8ad0a4796" providerId="LiveId" clId="{614BBE20-D9FC-4E14-9E6F-E9375E6FD4C8}" dt="2021-10-25T07:44:18.099" v="14099" actId="14100"/>
          <ac:spMkLst>
            <pc:docMk/>
            <pc:sldMk cId="2280919972" sldId="330"/>
            <ac:spMk id="82" creationId="{F29A82F5-2FEE-4184-9EC6-DE5502F58323}"/>
          </ac:spMkLst>
        </pc:spChg>
        <pc:spChg chg="add mod">
          <ac:chgData name="Tej Bahadur Chandra" userId="79b8fba8ad0a4796" providerId="LiveId" clId="{614BBE20-D9FC-4E14-9E6F-E9375E6FD4C8}" dt="2021-10-25T07:28:35.814" v="13916" actId="1035"/>
          <ac:spMkLst>
            <pc:docMk/>
            <pc:sldMk cId="2280919972" sldId="330"/>
            <ac:spMk id="84" creationId="{536469E4-2920-4A2D-B4FC-A04257882043}"/>
          </ac:spMkLst>
        </pc:spChg>
        <pc:grpChg chg="del">
          <ac:chgData name="Tej Bahadur Chandra" userId="79b8fba8ad0a4796" providerId="LiveId" clId="{614BBE20-D9FC-4E14-9E6F-E9375E6FD4C8}" dt="2021-10-25T07:25:37.547" v="13789" actId="478"/>
          <ac:grpSpMkLst>
            <pc:docMk/>
            <pc:sldMk cId="2280919972" sldId="330"/>
            <ac:grpSpMk id="9" creationId="{548EEF77-E3A9-46E4-B76E-3F1FF88FA7C3}"/>
          </ac:grpSpMkLst>
        </pc:grpChg>
        <pc:graphicFrameChg chg="add mod modGraphic">
          <ac:chgData name="Tej Bahadur Chandra" userId="79b8fba8ad0a4796" providerId="LiveId" clId="{614BBE20-D9FC-4E14-9E6F-E9375E6FD4C8}" dt="2021-10-25T07:44:12.523" v="14098" actId="1038"/>
          <ac:graphicFrameMkLst>
            <pc:docMk/>
            <pc:sldMk cId="2280919972" sldId="330"/>
            <ac:graphicFrameMk id="2" creationId="{3F278B36-D7D9-4D94-83C8-74BE1E4F2C20}"/>
          </ac:graphicFrameMkLst>
        </pc:graphicFrameChg>
        <pc:picChg chg="add mod modCrop">
          <ac:chgData name="Tej Bahadur Chandra" userId="79b8fba8ad0a4796" providerId="LiveId" clId="{614BBE20-D9FC-4E14-9E6F-E9375E6FD4C8}" dt="2021-10-25T07:44:06.316" v="14091" actId="1038"/>
          <ac:picMkLst>
            <pc:docMk/>
            <pc:sldMk cId="2280919972" sldId="330"/>
            <ac:picMk id="4" creationId="{D0181D5D-5C1C-4639-A66B-104EA1832999}"/>
          </ac:picMkLst>
        </pc:picChg>
        <pc:picChg chg="add del mod">
          <ac:chgData name="Tej Bahadur Chandra" userId="79b8fba8ad0a4796" providerId="LiveId" clId="{614BBE20-D9FC-4E14-9E6F-E9375E6FD4C8}" dt="2021-10-25T07:29:10.757" v="13919" actId="478"/>
          <ac:picMkLst>
            <pc:docMk/>
            <pc:sldMk cId="2280919972" sldId="330"/>
            <ac:picMk id="83" creationId="{B350B8F3-CFAC-4C7D-89C2-AF107DCF7C8B}"/>
          </ac:picMkLst>
        </pc:picChg>
      </pc:sldChg>
      <pc:sldChg chg="addSp delSp modSp add">
        <pc:chgData name="Tej Bahadur Chandra" userId="79b8fba8ad0a4796" providerId="LiveId" clId="{614BBE20-D9FC-4E14-9E6F-E9375E6FD4C8}" dt="2021-10-25T08:26:10.228" v="14201" actId="1035"/>
        <pc:sldMkLst>
          <pc:docMk/>
          <pc:sldMk cId="3439309487" sldId="331"/>
        </pc:sldMkLst>
        <pc:spChg chg="mod">
          <ac:chgData name="Tej Bahadur Chandra" userId="79b8fba8ad0a4796" providerId="LiveId" clId="{614BBE20-D9FC-4E14-9E6F-E9375E6FD4C8}" dt="2021-10-25T08:21:27.902" v="14166" actId="2710"/>
          <ac:spMkLst>
            <pc:docMk/>
            <pc:sldMk cId="3439309487" sldId="331"/>
            <ac:spMk id="5" creationId="{9A782C36-246C-4503-B650-F1EC3468B72C}"/>
          </ac:spMkLst>
        </pc:spChg>
        <pc:spChg chg="mod">
          <ac:chgData name="Tej Bahadur Chandra" userId="79b8fba8ad0a4796" providerId="LiveId" clId="{614BBE20-D9FC-4E14-9E6F-E9375E6FD4C8}" dt="2021-10-25T07:42:41.522" v="14068" actId="14100"/>
          <ac:spMkLst>
            <pc:docMk/>
            <pc:sldMk cId="3439309487" sldId="331"/>
            <ac:spMk id="7" creationId="{3775C660-A6E0-4669-8B4A-5E7565384ECA}"/>
          </ac:spMkLst>
        </pc:spChg>
        <pc:spChg chg="add mod">
          <ac:chgData name="Tej Bahadur Chandra" userId="79b8fba8ad0a4796" providerId="LiveId" clId="{614BBE20-D9FC-4E14-9E6F-E9375E6FD4C8}" dt="2021-10-25T08:26:06.933" v="14199" actId="1035"/>
          <ac:spMkLst>
            <pc:docMk/>
            <pc:sldMk cId="3439309487" sldId="331"/>
            <ac:spMk id="9" creationId="{F5865D5A-C83E-4266-8F23-C042CAFB5BD9}"/>
          </ac:spMkLst>
        </pc:spChg>
        <pc:spChg chg="del">
          <ac:chgData name="Tej Bahadur Chandra" userId="79b8fba8ad0a4796" providerId="LiveId" clId="{614BBE20-D9FC-4E14-9E6F-E9375E6FD4C8}" dt="2021-10-25T07:42:52.231" v="14070" actId="478"/>
          <ac:spMkLst>
            <pc:docMk/>
            <pc:sldMk cId="3439309487" sldId="331"/>
            <ac:spMk id="68" creationId="{97193969-4F4C-49C3-AA43-214FA94151BF}"/>
          </ac:spMkLst>
        </pc:spChg>
        <pc:picChg chg="del">
          <ac:chgData name="Tej Bahadur Chandra" userId="79b8fba8ad0a4796" providerId="LiveId" clId="{614BBE20-D9FC-4E14-9E6F-E9375E6FD4C8}" dt="2021-10-25T07:42:50.087" v="14069" actId="478"/>
          <ac:picMkLst>
            <pc:docMk/>
            <pc:sldMk cId="3439309487" sldId="331"/>
            <ac:picMk id="2" creationId="{856E98AF-3B65-4544-A2DA-036295E176C5}"/>
          </ac:picMkLst>
        </pc:picChg>
        <pc:picChg chg="add mod modCrop">
          <ac:chgData name="Tej Bahadur Chandra" userId="79b8fba8ad0a4796" providerId="LiveId" clId="{614BBE20-D9FC-4E14-9E6F-E9375E6FD4C8}" dt="2021-10-25T08:26:10.228" v="14201" actId="1035"/>
          <ac:picMkLst>
            <pc:docMk/>
            <pc:sldMk cId="3439309487" sldId="331"/>
            <ac:picMk id="8" creationId="{2A4FD14F-405E-4142-AEDB-37A6C992C63E}"/>
          </ac:picMkLst>
        </pc:picChg>
      </pc:sldChg>
      <pc:sldChg chg="addSp modSp add">
        <pc:chgData name="Tej Bahadur Chandra" userId="79b8fba8ad0a4796" providerId="LiveId" clId="{614BBE20-D9FC-4E14-9E6F-E9375E6FD4C8}" dt="2021-10-25T08:45:56.496" v="14805" actId="1036"/>
        <pc:sldMkLst>
          <pc:docMk/>
          <pc:sldMk cId="2878206423" sldId="332"/>
        </pc:sldMkLst>
        <pc:spChg chg="add mod">
          <ac:chgData name="Tej Bahadur Chandra" userId="79b8fba8ad0a4796" providerId="LiveId" clId="{614BBE20-D9FC-4E14-9E6F-E9375E6FD4C8}" dt="2021-10-25T08:28:56.050" v="14206" actId="1076"/>
          <ac:spMkLst>
            <pc:docMk/>
            <pc:sldMk cId="2878206423" sldId="332"/>
            <ac:spMk id="2" creationId="{4E6F912D-B56F-4510-A3F8-91A168CB7709}"/>
          </ac:spMkLst>
        </pc:spChg>
        <pc:spChg chg="mod">
          <ac:chgData name="Tej Bahadur Chandra" userId="79b8fba8ad0a4796" providerId="LiveId" clId="{614BBE20-D9FC-4E14-9E6F-E9375E6FD4C8}" dt="2021-10-25T08:35:07.938" v="14444" actId="20577"/>
          <ac:spMkLst>
            <pc:docMk/>
            <pc:sldMk cId="2878206423" sldId="332"/>
            <ac:spMk id="5" creationId="{9A782C36-246C-4503-B650-F1EC3468B72C}"/>
          </ac:spMkLst>
        </pc:spChg>
        <pc:spChg chg="mod">
          <ac:chgData name="Tej Bahadur Chandra" userId="79b8fba8ad0a4796" providerId="LiveId" clId="{614BBE20-D9FC-4E14-9E6F-E9375E6FD4C8}" dt="2021-10-25T08:36:08.892" v="14455" actId="20577"/>
          <ac:spMkLst>
            <pc:docMk/>
            <pc:sldMk cId="2878206423" sldId="332"/>
            <ac:spMk id="10" creationId="{D325BA40-3CC0-45D5-936E-4256DA10224F}"/>
          </ac:spMkLst>
        </pc:spChg>
        <pc:spChg chg="mod">
          <ac:chgData name="Tej Bahadur Chandra" userId="79b8fba8ad0a4796" providerId="LiveId" clId="{614BBE20-D9FC-4E14-9E6F-E9375E6FD4C8}" dt="2021-10-25T08:35:58.427" v="14451" actId="207"/>
          <ac:spMkLst>
            <pc:docMk/>
            <pc:sldMk cId="2878206423" sldId="332"/>
            <ac:spMk id="13" creationId="{DFB41DD4-F2A5-477E-8369-487C0C1BE2B4}"/>
          </ac:spMkLst>
        </pc:spChg>
        <pc:spChg chg="mod">
          <ac:chgData name="Tej Bahadur Chandra" userId="79b8fba8ad0a4796" providerId="LiveId" clId="{614BBE20-D9FC-4E14-9E6F-E9375E6FD4C8}" dt="2021-10-25T08:36:15.108" v="14459" actId="20577"/>
          <ac:spMkLst>
            <pc:docMk/>
            <pc:sldMk cId="2878206423" sldId="332"/>
            <ac:spMk id="17" creationId="{F0B765C4-7328-4C4D-887E-C68E5DF528D5}"/>
          </ac:spMkLst>
        </pc:spChg>
        <pc:spChg chg="mod">
          <ac:chgData name="Tej Bahadur Chandra" userId="79b8fba8ad0a4796" providerId="LiveId" clId="{614BBE20-D9FC-4E14-9E6F-E9375E6FD4C8}" dt="2021-10-25T08:31:46.040" v="14351" actId="20577"/>
          <ac:spMkLst>
            <pc:docMk/>
            <pc:sldMk cId="2878206423" sldId="332"/>
            <ac:spMk id="19" creationId="{3124FD19-5551-4513-B57C-C589C2F90F8E}"/>
          </ac:spMkLst>
        </pc:spChg>
        <pc:spChg chg="mod">
          <ac:chgData name="Tej Bahadur Chandra" userId="79b8fba8ad0a4796" providerId="LiveId" clId="{614BBE20-D9FC-4E14-9E6F-E9375E6FD4C8}" dt="2021-10-25T08:36:26.495" v="14467" actId="20577"/>
          <ac:spMkLst>
            <pc:docMk/>
            <pc:sldMk cId="2878206423" sldId="332"/>
            <ac:spMk id="20" creationId="{35B9461D-318D-4A81-982C-EFFE861F9480}"/>
          </ac:spMkLst>
        </pc:spChg>
        <pc:spChg chg="mod">
          <ac:chgData name="Tej Bahadur Chandra" userId="79b8fba8ad0a4796" providerId="LiveId" clId="{614BBE20-D9FC-4E14-9E6F-E9375E6FD4C8}" dt="2021-10-25T08:31:41.907" v="14349" actId="20577"/>
          <ac:spMkLst>
            <pc:docMk/>
            <pc:sldMk cId="2878206423" sldId="332"/>
            <ac:spMk id="22" creationId="{1AB6896A-787D-48A0-AED5-4E40C86DFD4B}"/>
          </ac:spMkLst>
        </pc:spChg>
        <pc:spChg chg="mod">
          <ac:chgData name="Tej Bahadur Chandra" userId="79b8fba8ad0a4796" providerId="LiveId" clId="{614BBE20-D9FC-4E14-9E6F-E9375E6FD4C8}" dt="2021-10-25T08:36:20.384" v="14463" actId="20577"/>
          <ac:spMkLst>
            <pc:docMk/>
            <pc:sldMk cId="2878206423" sldId="332"/>
            <ac:spMk id="23" creationId="{1CEC9F50-4F4E-4834-AC62-B4C09BF5BB2C}"/>
          </ac:spMkLst>
        </pc:spChg>
        <pc:spChg chg="mod">
          <ac:chgData name="Tej Bahadur Chandra" userId="79b8fba8ad0a4796" providerId="LiveId" clId="{614BBE20-D9FC-4E14-9E6F-E9375E6FD4C8}" dt="2021-10-25T08:31:51.596" v="14353" actId="20577"/>
          <ac:spMkLst>
            <pc:docMk/>
            <pc:sldMk cId="2878206423" sldId="332"/>
            <ac:spMk id="25" creationId="{A88BCB10-6D52-4989-B947-AC711906B8D8}"/>
          </ac:spMkLst>
        </pc:spChg>
        <pc:spChg chg="mod">
          <ac:chgData name="Tej Bahadur Chandra" userId="79b8fba8ad0a4796" providerId="LiveId" clId="{614BBE20-D9FC-4E14-9E6F-E9375E6FD4C8}" dt="2021-10-25T08:36:32.262" v="14471" actId="20577"/>
          <ac:spMkLst>
            <pc:docMk/>
            <pc:sldMk cId="2878206423" sldId="332"/>
            <ac:spMk id="26" creationId="{3D641188-3F61-437E-ACBB-713CEB8CDABE}"/>
          </ac:spMkLst>
        </pc:spChg>
        <pc:spChg chg="add mod">
          <ac:chgData name="Tej Bahadur Chandra" userId="79b8fba8ad0a4796" providerId="LiveId" clId="{614BBE20-D9FC-4E14-9E6F-E9375E6FD4C8}" dt="2021-10-25T08:45:56.496" v="14805" actId="1036"/>
          <ac:spMkLst>
            <pc:docMk/>
            <pc:sldMk cId="2878206423" sldId="332"/>
            <ac:spMk id="27" creationId="{10E36B99-82BE-4848-AB99-EAA2F23046C3}"/>
          </ac:spMkLst>
        </pc:spChg>
        <pc:grpChg chg="add mod">
          <ac:chgData name="Tej Bahadur Chandra" userId="79b8fba8ad0a4796" providerId="LiveId" clId="{614BBE20-D9FC-4E14-9E6F-E9375E6FD4C8}" dt="2021-10-25T08:32:35.136" v="14358"/>
          <ac:grpSpMkLst>
            <pc:docMk/>
            <pc:sldMk cId="2878206423" sldId="332"/>
            <ac:grpSpMk id="8" creationId="{1A895470-ECA5-4A46-A290-C8C3C17B18CC}"/>
          </ac:grpSpMkLst>
        </pc:grpChg>
        <pc:grpChg chg="add mod">
          <ac:chgData name="Tej Bahadur Chandra" userId="79b8fba8ad0a4796" providerId="LiveId" clId="{614BBE20-D9FC-4E14-9E6F-E9375E6FD4C8}" dt="2021-10-25T08:31:28.364" v="14345" actId="1035"/>
          <ac:grpSpMkLst>
            <pc:docMk/>
            <pc:sldMk cId="2878206423" sldId="332"/>
            <ac:grpSpMk id="11" creationId="{2D9F4DA0-B670-4F97-B3B1-B8D609ACC62A}"/>
          </ac:grpSpMkLst>
        </pc:grpChg>
        <pc:grpChg chg="add mod">
          <ac:chgData name="Tej Bahadur Chandra" userId="79b8fba8ad0a4796" providerId="LiveId" clId="{614BBE20-D9FC-4E14-9E6F-E9375E6FD4C8}" dt="2021-10-25T08:31:28.364" v="14345" actId="1035"/>
          <ac:grpSpMkLst>
            <pc:docMk/>
            <pc:sldMk cId="2878206423" sldId="332"/>
            <ac:grpSpMk id="15" creationId="{C7742C85-04A1-45AD-8645-C00A3CF81C43}"/>
          </ac:grpSpMkLst>
        </pc:grpChg>
        <pc:grpChg chg="add mod">
          <ac:chgData name="Tej Bahadur Chandra" userId="79b8fba8ad0a4796" providerId="LiveId" clId="{614BBE20-D9FC-4E14-9E6F-E9375E6FD4C8}" dt="2021-10-25T08:34:30.970" v="14385" actId="1076"/>
          <ac:grpSpMkLst>
            <pc:docMk/>
            <pc:sldMk cId="2878206423" sldId="332"/>
            <ac:grpSpMk id="18" creationId="{6B3C6051-783B-43D0-80D1-55B047437B0E}"/>
          </ac:grpSpMkLst>
        </pc:grpChg>
        <pc:grpChg chg="add mod">
          <ac:chgData name="Tej Bahadur Chandra" userId="79b8fba8ad0a4796" providerId="LiveId" clId="{614BBE20-D9FC-4E14-9E6F-E9375E6FD4C8}" dt="2021-10-25T08:34:30.970" v="14385" actId="1076"/>
          <ac:grpSpMkLst>
            <pc:docMk/>
            <pc:sldMk cId="2878206423" sldId="332"/>
            <ac:grpSpMk id="21" creationId="{324698E9-F2C0-4C97-9873-F9F38AEEC874}"/>
          </ac:grpSpMkLst>
        </pc:grpChg>
        <pc:grpChg chg="add mod">
          <ac:chgData name="Tej Bahadur Chandra" userId="79b8fba8ad0a4796" providerId="LiveId" clId="{614BBE20-D9FC-4E14-9E6F-E9375E6FD4C8}" dt="2021-10-25T08:34:30.970" v="14385" actId="1076"/>
          <ac:grpSpMkLst>
            <pc:docMk/>
            <pc:sldMk cId="2878206423" sldId="332"/>
            <ac:grpSpMk id="24" creationId="{EA1AD386-E7FF-4A34-9586-A99F976424A8}"/>
          </ac:grpSpMkLst>
        </pc:grpChg>
      </pc:sldChg>
      <pc:sldChg chg="addSp modSp add">
        <pc:chgData name="Tej Bahadur Chandra" userId="79b8fba8ad0a4796" providerId="LiveId" clId="{614BBE20-D9FC-4E14-9E6F-E9375E6FD4C8}" dt="2021-10-25T08:47:46.096" v="14866" actId="1036"/>
        <pc:sldMkLst>
          <pc:docMk/>
          <pc:sldMk cId="2584415291" sldId="333"/>
        </pc:sldMkLst>
        <pc:spChg chg="mod">
          <ac:chgData name="Tej Bahadur Chandra" userId="79b8fba8ad0a4796" providerId="LiveId" clId="{614BBE20-D9FC-4E14-9E6F-E9375E6FD4C8}" dt="2021-10-25T08:46:24.744" v="14825" actId="6549"/>
          <ac:spMkLst>
            <pc:docMk/>
            <pc:sldMk cId="2584415291" sldId="333"/>
            <ac:spMk id="5" creationId="{9A782C36-246C-4503-B650-F1EC3468B72C}"/>
          </ac:spMkLst>
        </pc:spChg>
        <pc:spChg chg="add mod">
          <ac:chgData name="Tej Bahadur Chandra" userId="79b8fba8ad0a4796" providerId="LiveId" clId="{614BBE20-D9FC-4E14-9E6F-E9375E6FD4C8}" dt="2021-10-25T08:47:46.096" v="14866" actId="1036"/>
          <ac:spMkLst>
            <pc:docMk/>
            <pc:sldMk cId="2584415291" sldId="333"/>
            <ac:spMk id="9" creationId="{9D3AC7F2-1B09-4A24-8A70-90100162CC6A}"/>
          </ac:spMkLst>
        </pc:spChg>
        <pc:picChg chg="add mod">
          <ac:chgData name="Tej Bahadur Chandra" userId="79b8fba8ad0a4796" providerId="LiveId" clId="{614BBE20-D9FC-4E14-9E6F-E9375E6FD4C8}" dt="2021-10-25T08:47:46.096" v="14866" actId="1036"/>
          <ac:picMkLst>
            <pc:docMk/>
            <pc:sldMk cId="2584415291" sldId="333"/>
            <ac:picMk id="8" creationId="{859EF9D6-8791-43F7-9013-27C619C7D754}"/>
          </ac:picMkLst>
        </pc:picChg>
      </pc:sldChg>
      <pc:sldChg chg="addSp modSp add">
        <pc:chgData name="Tej Bahadur Chandra" userId="79b8fba8ad0a4796" providerId="LiveId" clId="{614BBE20-D9FC-4E14-9E6F-E9375E6FD4C8}" dt="2021-10-28T11:40:35.881" v="33571" actId="2711"/>
        <pc:sldMkLst>
          <pc:docMk/>
          <pc:sldMk cId="4154695830" sldId="334"/>
        </pc:sldMkLst>
        <pc:spChg chg="mod">
          <ac:chgData name="Tej Bahadur Chandra" userId="79b8fba8ad0a4796" providerId="LiveId" clId="{614BBE20-D9FC-4E14-9E6F-E9375E6FD4C8}" dt="2021-10-25T09:12:39.762" v="15093" actId="207"/>
          <ac:spMkLst>
            <pc:docMk/>
            <pc:sldMk cId="4154695830" sldId="334"/>
            <ac:spMk id="5" creationId="{9A782C36-246C-4503-B650-F1EC3468B72C}"/>
          </ac:spMkLst>
        </pc:spChg>
        <pc:spChg chg="add mod">
          <ac:chgData name="Tej Bahadur Chandra" userId="79b8fba8ad0a4796" providerId="LiveId" clId="{614BBE20-D9FC-4E14-9E6F-E9375E6FD4C8}" dt="2021-10-25T09:19:04.371" v="15195" actId="207"/>
          <ac:spMkLst>
            <pc:docMk/>
            <pc:sldMk cId="4154695830" sldId="334"/>
            <ac:spMk id="9" creationId="{F28B5E0A-5F22-4755-8344-207CECD059EF}"/>
          </ac:spMkLst>
        </pc:spChg>
        <pc:graphicFrameChg chg="add mod modGraphic">
          <ac:chgData name="Tej Bahadur Chandra" userId="79b8fba8ad0a4796" providerId="LiveId" clId="{614BBE20-D9FC-4E14-9E6F-E9375E6FD4C8}" dt="2021-10-28T11:40:35.881" v="33571" actId="2711"/>
          <ac:graphicFrameMkLst>
            <pc:docMk/>
            <pc:sldMk cId="4154695830" sldId="334"/>
            <ac:graphicFrameMk id="8" creationId="{40BA7919-049F-4117-B875-737DEC2E9232}"/>
          </ac:graphicFrameMkLst>
        </pc:graphicFrameChg>
      </pc:sldChg>
      <pc:sldChg chg="addSp delSp modSp add">
        <pc:chgData name="Tej Bahadur Chandra" userId="79b8fba8ad0a4796" providerId="LiveId" clId="{614BBE20-D9FC-4E14-9E6F-E9375E6FD4C8}" dt="2021-10-25T09:06:43.577" v="15013" actId="1035"/>
        <pc:sldMkLst>
          <pc:docMk/>
          <pc:sldMk cId="1131522948" sldId="335"/>
        </pc:sldMkLst>
        <pc:spChg chg="mod">
          <ac:chgData name="Tej Bahadur Chandra" userId="79b8fba8ad0a4796" providerId="LiveId" clId="{614BBE20-D9FC-4E14-9E6F-E9375E6FD4C8}" dt="2021-10-25T09:06:43.577" v="15013" actId="1035"/>
          <ac:spMkLst>
            <pc:docMk/>
            <pc:sldMk cId="1131522948" sldId="335"/>
            <ac:spMk id="9" creationId="{9D3AC7F2-1B09-4A24-8A70-90100162CC6A}"/>
          </ac:spMkLst>
        </pc:spChg>
        <pc:spChg chg="add mod">
          <ac:chgData name="Tej Bahadur Chandra" userId="79b8fba8ad0a4796" providerId="LiveId" clId="{614BBE20-D9FC-4E14-9E6F-E9375E6FD4C8}" dt="2021-10-25T09:06:19.675" v="14982" actId="20577"/>
          <ac:spMkLst>
            <pc:docMk/>
            <pc:sldMk cId="1131522948" sldId="335"/>
            <ac:spMk id="12" creationId="{1044395D-A169-4C9A-A7C2-F154CA60DF02}"/>
          </ac:spMkLst>
        </pc:spChg>
        <pc:picChg chg="del">
          <ac:chgData name="Tej Bahadur Chandra" userId="79b8fba8ad0a4796" providerId="LiveId" clId="{614BBE20-D9FC-4E14-9E6F-E9375E6FD4C8}" dt="2021-10-25T09:05:24.855" v="14901" actId="478"/>
          <ac:picMkLst>
            <pc:docMk/>
            <pc:sldMk cId="1131522948" sldId="335"/>
            <ac:picMk id="8" creationId="{859EF9D6-8791-43F7-9013-27C619C7D754}"/>
          </ac:picMkLst>
        </pc:picChg>
        <pc:picChg chg="add">
          <ac:chgData name="Tej Bahadur Chandra" userId="79b8fba8ad0a4796" providerId="LiveId" clId="{614BBE20-D9FC-4E14-9E6F-E9375E6FD4C8}" dt="2021-10-25T09:05:31.159" v="14902"/>
          <ac:picMkLst>
            <pc:docMk/>
            <pc:sldMk cId="1131522948" sldId="335"/>
            <ac:picMk id="10" creationId="{AE01CDEC-9079-42D8-8699-4E2F504E0421}"/>
          </ac:picMkLst>
        </pc:picChg>
        <pc:picChg chg="add mod">
          <ac:chgData name="Tej Bahadur Chandra" userId="79b8fba8ad0a4796" providerId="LiveId" clId="{614BBE20-D9FC-4E14-9E6F-E9375E6FD4C8}" dt="2021-10-25T09:06:38.329" v="15004" actId="1036"/>
          <ac:picMkLst>
            <pc:docMk/>
            <pc:sldMk cId="1131522948" sldId="335"/>
            <ac:picMk id="11" creationId="{E2B82910-6ED6-44CC-8CA8-B1D72471C412}"/>
          </ac:picMkLst>
        </pc:picChg>
      </pc:sldChg>
      <pc:sldChg chg="addSp delSp modSp add">
        <pc:chgData name="Tej Bahadur Chandra" userId="79b8fba8ad0a4796" providerId="LiveId" clId="{614BBE20-D9FC-4E14-9E6F-E9375E6FD4C8}" dt="2021-10-25T09:22:56.099" v="15257" actId="1036"/>
        <pc:sldMkLst>
          <pc:docMk/>
          <pc:sldMk cId="1123260295" sldId="336"/>
        </pc:sldMkLst>
        <pc:spChg chg="mod">
          <ac:chgData name="Tej Bahadur Chandra" userId="79b8fba8ad0a4796" providerId="LiveId" clId="{614BBE20-D9FC-4E14-9E6F-E9375E6FD4C8}" dt="2021-10-25T09:21:21.617" v="15208" actId="1036"/>
          <ac:spMkLst>
            <pc:docMk/>
            <pc:sldMk cId="1123260295" sldId="336"/>
            <ac:spMk id="5" creationId="{9A782C36-246C-4503-B650-F1EC3468B72C}"/>
          </ac:spMkLst>
        </pc:spChg>
        <pc:spChg chg="del">
          <ac:chgData name="Tej Bahadur Chandra" userId="79b8fba8ad0a4796" providerId="LiveId" clId="{614BBE20-D9FC-4E14-9E6F-E9375E6FD4C8}" dt="2021-10-25T09:21:06.251" v="15198" actId="478"/>
          <ac:spMkLst>
            <pc:docMk/>
            <pc:sldMk cId="1123260295" sldId="336"/>
            <ac:spMk id="9" creationId="{F28B5E0A-5F22-4755-8344-207CECD059EF}"/>
          </ac:spMkLst>
        </pc:spChg>
        <pc:spChg chg="add mod">
          <ac:chgData name="Tej Bahadur Chandra" userId="79b8fba8ad0a4796" providerId="LiveId" clId="{614BBE20-D9FC-4E14-9E6F-E9375E6FD4C8}" dt="2021-10-25T09:22:48.863" v="15253" actId="1035"/>
          <ac:spMkLst>
            <pc:docMk/>
            <pc:sldMk cId="1123260295" sldId="336"/>
            <ac:spMk id="12" creationId="{C6006272-4F57-47E9-B394-776A37C58327}"/>
          </ac:spMkLst>
        </pc:spChg>
        <pc:graphicFrameChg chg="del">
          <ac:chgData name="Tej Bahadur Chandra" userId="79b8fba8ad0a4796" providerId="LiveId" clId="{614BBE20-D9FC-4E14-9E6F-E9375E6FD4C8}" dt="2021-10-25T09:11:54.493" v="15068" actId="478"/>
          <ac:graphicFrameMkLst>
            <pc:docMk/>
            <pc:sldMk cId="1123260295" sldId="336"/>
            <ac:graphicFrameMk id="8" creationId="{40BA7919-049F-4117-B875-737DEC2E9232}"/>
          </ac:graphicFrameMkLst>
        </pc:graphicFrameChg>
        <pc:picChg chg="add del">
          <ac:chgData name="Tej Bahadur Chandra" userId="79b8fba8ad0a4796" providerId="LiveId" clId="{614BBE20-D9FC-4E14-9E6F-E9375E6FD4C8}" dt="2021-10-25T09:21:18.117" v="15200"/>
          <ac:picMkLst>
            <pc:docMk/>
            <pc:sldMk cId="1123260295" sldId="336"/>
            <ac:picMk id="10" creationId="{0B65D7A9-8554-42D1-8A30-6F4CEF905759}"/>
          </ac:picMkLst>
        </pc:picChg>
        <pc:picChg chg="add mod">
          <ac:chgData name="Tej Bahadur Chandra" userId="79b8fba8ad0a4796" providerId="LiveId" clId="{614BBE20-D9FC-4E14-9E6F-E9375E6FD4C8}" dt="2021-10-25T09:22:56.099" v="15257" actId="1036"/>
          <ac:picMkLst>
            <pc:docMk/>
            <pc:sldMk cId="1123260295" sldId="336"/>
            <ac:picMk id="11" creationId="{F12C432B-C6FF-4A7C-8BD2-155A276ED6BA}"/>
          </ac:picMkLst>
        </pc:picChg>
      </pc:sldChg>
      <pc:sldChg chg="addSp modSp add ord">
        <pc:chgData name="Tej Bahadur Chandra" userId="79b8fba8ad0a4796" providerId="LiveId" clId="{614BBE20-D9FC-4E14-9E6F-E9375E6FD4C8}" dt="2021-10-28T11:41:27.459" v="33574" actId="14100"/>
        <pc:sldMkLst>
          <pc:docMk/>
          <pc:sldMk cId="4123839301" sldId="337"/>
        </pc:sldMkLst>
        <pc:spChg chg="mod">
          <ac:chgData name="Tej Bahadur Chandra" userId="79b8fba8ad0a4796" providerId="LiveId" clId="{614BBE20-D9FC-4E14-9E6F-E9375E6FD4C8}" dt="2021-10-25T09:19:31.148" v="15197" actId="13926"/>
          <ac:spMkLst>
            <pc:docMk/>
            <pc:sldMk cId="4123839301" sldId="337"/>
            <ac:spMk id="9" creationId="{F28B5E0A-5F22-4755-8344-207CECD059EF}"/>
          </ac:spMkLst>
        </pc:spChg>
        <pc:graphicFrameChg chg="add mod modGraphic">
          <ac:chgData name="Tej Bahadur Chandra" userId="79b8fba8ad0a4796" providerId="LiveId" clId="{614BBE20-D9FC-4E14-9E6F-E9375E6FD4C8}" dt="2021-10-28T11:41:27.459" v="33574" actId="14100"/>
          <ac:graphicFrameMkLst>
            <pc:docMk/>
            <pc:sldMk cId="4123839301" sldId="337"/>
            <ac:graphicFrameMk id="3" creationId="{BB3F0FDA-291B-4DAC-BBC2-364030829314}"/>
          </ac:graphicFrameMkLst>
        </pc:graphicFrameChg>
      </pc:sldChg>
      <pc:sldChg chg="addSp delSp modSp add">
        <pc:chgData name="Tej Bahadur Chandra" userId="79b8fba8ad0a4796" providerId="LiveId" clId="{614BBE20-D9FC-4E14-9E6F-E9375E6FD4C8}" dt="2021-10-25T09:24:11.402" v="15282" actId="20577"/>
        <pc:sldMkLst>
          <pc:docMk/>
          <pc:sldMk cId="3268199613" sldId="338"/>
        </pc:sldMkLst>
        <pc:spChg chg="mod">
          <ac:chgData name="Tej Bahadur Chandra" userId="79b8fba8ad0a4796" providerId="LiveId" clId="{614BBE20-D9FC-4E14-9E6F-E9375E6FD4C8}" dt="2021-10-25T09:24:11.402" v="15282" actId="20577"/>
          <ac:spMkLst>
            <pc:docMk/>
            <pc:sldMk cId="3268199613" sldId="338"/>
            <ac:spMk id="12" creationId="{C6006272-4F57-47E9-B394-776A37C58327}"/>
          </ac:spMkLst>
        </pc:spChg>
        <pc:picChg chg="add mod">
          <ac:chgData name="Tej Bahadur Chandra" userId="79b8fba8ad0a4796" providerId="LiveId" clId="{614BBE20-D9FC-4E14-9E6F-E9375E6FD4C8}" dt="2021-10-25T09:23:20.657" v="15264" actId="1076"/>
          <ac:picMkLst>
            <pc:docMk/>
            <pc:sldMk cId="3268199613" sldId="338"/>
            <ac:picMk id="9" creationId="{4D2CC2DD-0833-4254-AD78-DA6376B923D6}"/>
          </ac:picMkLst>
        </pc:picChg>
        <pc:picChg chg="del">
          <ac:chgData name="Tej Bahadur Chandra" userId="79b8fba8ad0a4796" providerId="LiveId" clId="{614BBE20-D9FC-4E14-9E6F-E9375E6FD4C8}" dt="2021-10-25T09:23:03.629" v="15260" actId="478"/>
          <ac:picMkLst>
            <pc:docMk/>
            <pc:sldMk cId="3268199613" sldId="338"/>
            <ac:picMk id="11" creationId="{F12C432B-C6FF-4A7C-8BD2-155A276ED6BA}"/>
          </ac:picMkLst>
        </pc:picChg>
      </pc:sldChg>
      <pc:sldChg chg="addSp delSp modSp add">
        <pc:chgData name="Tej Bahadur Chandra" userId="79b8fba8ad0a4796" providerId="LiveId" clId="{614BBE20-D9FC-4E14-9E6F-E9375E6FD4C8}" dt="2021-10-25T09:24:56.762" v="15294" actId="1076"/>
        <pc:sldMkLst>
          <pc:docMk/>
          <pc:sldMk cId="2524917704" sldId="339"/>
        </pc:sldMkLst>
        <pc:spChg chg="mod">
          <ac:chgData name="Tej Bahadur Chandra" userId="79b8fba8ad0a4796" providerId="LiveId" clId="{614BBE20-D9FC-4E14-9E6F-E9375E6FD4C8}" dt="2021-10-25T09:24:51.705" v="15292" actId="14100"/>
          <ac:spMkLst>
            <pc:docMk/>
            <pc:sldMk cId="2524917704" sldId="339"/>
            <ac:spMk id="12" creationId="{C6006272-4F57-47E9-B394-776A37C58327}"/>
          </ac:spMkLst>
        </pc:spChg>
        <pc:picChg chg="add mod">
          <ac:chgData name="Tej Bahadur Chandra" userId="79b8fba8ad0a4796" providerId="LiveId" clId="{614BBE20-D9FC-4E14-9E6F-E9375E6FD4C8}" dt="2021-10-25T09:24:56.762" v="15294" actId="1076"/>
          <ac:picMkLst>
            <pc:docMk/>
            <pc:sldMk cId="2524917704" sldId="339"/>
            <ac:picMk id="9" creationId="{C75A8484-AF3B-427D-A663-244B1C968FAA}"/>
          </ac:picMkLst>
        </pc:picChg>
        <pc:picChg chg="del">
          <ac:chgData name="Tej Bahadur Chandra" userId="79b8fba8ad0a4796" providerId="LiveId" clId="{614BBE20-D9FC-4E14-9E6F-E9375E6FD4C8}" dt="2021-10-25T09:23:05.993" v="15261" actId="478"/>
          <ac:picMkLst>
            <pc:docMk/>
            <pc:sldMk cId="2524917704" sldId="339"/>
            <ac:picMk id="11" creationId="{F12C432B-C6FF-4A7C-8BD2-155A276ED6BA}"/>
          </ac:picMkLst>
        </pc:picChg>
      </pc:sldChg>
      <pc:sldChg chg="addSp delSp modSp add">
        <pc:chgData name="Tej Bahadur Chandra" userId="79b8fba8ad0a4796" providerId="LiveId" clId="{614BBE20-D9FC-4E14-9E6F-E9375E6FD4C8}" dt="2021-10-28T11:44:28.047" v="33631" actId="1036"/>
        <pc:sldMkLst>
          <pc:docMk/>
          <pc:sldMk cId="2513422351" sldId="340"/>
        </pc:sldMkLst>
        <pc:spChg chg="mod">
          <ac:chgData name="Tej Bahadur Chandra" userId="79b8fba8ad0a4796" providerId="LiveId" clId="{614BBE20-D9FC-4E14-9E6F-E9375E6FD4C8}" dt="2021-10-28T11:44:20.395" v="33620" actId="1035"/>
          <ac:spMkLst>
            <pc:docMk/>
            <pc:sldMk cId="2513422351" sldId="340"/>
            <ac:spMk id="5" creationId="{9A782C36-246C-4503-B650-F1EC3468B72C}"/>
          </ac:spMkLst>
        </pc:spChg>
        <pc:spChg chg="del mod">
          <ac:chgData name="Tej Bahadur Chandra" userId="79b8fba8ad0a4796" providerId="LiveId" clId="{614BBE20-D9FC-4E14-9E6F-E9375E6FD4C8}" dt="2021-10-25T09:29:25.764" v="15393" actId="478"/>
          <ac:spMkLst>
            <pc:docMk/>
            <pc:sldMk cId="2513422351" sldId="340"/>
            <ac:spMk id="12" creationId="{C6006272-4F57-47E9-B394-776A37C58327}"/>
          </ac:spMkLst>
        </pc:spChg>
        <pc:spChg chg="add mod">
          <ac:chgData name="Tej Bahadur Chandra" userId="79b8fba8ad0a4796" providerId="LiveId" clId="{614BBE20-D9FC-4E14-9E6F-E9375E6FD4C8}" dt="2021-10-28T11:44:28.047" v="33631" actId="1036"/>
          <ac:spMkLst>
            <pc:docMk/>
            <pc:sldMk cId="2513422351" sldId="340"/>
            <ac:spMk id="13" creationId="{534DC853-F3E7-4ECE-8191-1EBB0CBB13E1}"/>
          </ac:spMkLst>
        </pc:spChg>
        <pc:graphicFrameChg chg="add mod modGraphic">
          <ac:chgData name="Tej Bahadur Chandra" userId="79b8fba8ad0a4796" providerId="LiveId" clId="{614BBE20-D9FC-4E14-9E6F-E9375E6FD4C8}" dt="2021-10-28T11:44:28.047" v="33631" actId="1036"/>
          <ac:graphicFrameMkLst>
            <pc:docMk/>
            <pc:sldMk cId="2513422351" sldId="340"/>
            <ac:graphicFrameMk id="10" creationId="{96AE5A79-53E1-4357-9881-DBDF28507479}"/>
          </ac:graphicFrameMkLst>
        </pc:graphicFrameChg>
        <pc:graphicFrameChg chg="add mod modGraphic">
          <ac:chgData name="Tej Bahadur Chandra" userId="79b8fba8ad0a4796" providerId="LiveId" clId="{614BBE20-D9FC-4E14-9E6F-E9375E6FD4C8}" dt="2021-10-28T11:44:28.047" v="33631" actId="1036"/>
          <ac:graphicFrameMkLst>
            <pc:docMk/>
            <pc:sldMk cId="2513422351" sldId="340"/>
            <ac:graphicFrameMk id="11" creationId="{32F96B64-9D30-4127-97BB-0B25E2D05C34}"/>
          </ac:graphicFrameMkLst>
        </pc:graphicFrameChg>
        <pc:picChg chg="del">
          <ac:chgData name="Tej Bahadur Chandra" userId="79b8fba8ad0a4796" providerId="LiveId" clId="{614BBE20-D9FC-4E14-9E6F-E9375E6FD4C8}" dt="2021-10-25T09:25:12.928" v="15296" actId="478"/>
          <ac:picMkLst>
            <pc:docMk/>
            <pc:sldMk cId="2513422351" sldId="340"/>
            <ac:picMk id="9" creationId="{C75A8484-AF3B-427D-A663-244B1C968FAA}"/>
          </ac:picMkLst>
        </pc:picChg>
      </pc:sldChg>
      <pc:sldChg chg="addSp modSp add modAnim">
        <pc:chgData name="Tej Bahadur Chandra" userId="79b8fba8ad0a4796" providerId="LiveId" clId="{614BBE20-D9FC-4E14-9E6F-E9375E6FD4C8}" dt="2021-10-28T11:45:57.571" v="33665"/>
        <pc:sldMkLst>
          <pc:docMk/>
          <pc:sldMk cId="599756963" sldId="341"/>
        </pc:sldMkLst>
        <pc:spChg chg="add mod">
          <ac:chgData name="Tej Bahadur Chandra" userId="79b8fba8ad0a4796" providerId="LiveId" clId="{614BBE20-D9FC-4E14-9E6F-E9375E6FD4C8}" dt="2021-10-28T11:45:20.795" v="33661" actId="6549"/>
          <ac:spMkLst>
            <pc:docMk/>
            <pc:sldMk cId="599756963" sldId="341"/>
            <ac:spMk id="2" creationId="{4E808A9F-D7AF-4A0F-B704-644944008D2E}"/>
          </ac:spMkLst>
        </pc:spChg>
        <pc:spChg chg="mod">
          <ac:chgData name="Tej Bahadur Chandra" userId="79b8fba8ad0a4796" providerId="LiveId" clId="{614BBE20-D9FC-4E14-9E6F-E9375E6FD4C8}" dt="2021-10-25T09:33:25.408" v="15416" actId="20577"/>
          <ac:spMkLst>
            <pc:docMk/>
            <pc:sldMk cId="599756963" sldId="341"/>
            <ac:spMk id="7" creationId="{3775C660-A6E0-4669-8B4A-5E7565384ECA}"/>
          </ac:spMkLst>
        </pc:spChg>
        <pc:spChg chg="mod">
          <ac:chgData name="Tej Bahadur Chandra" userId="79b8fba8ad0a4796" providerId="LiveId" clId="{614BBE20-D9FC-4E14-9E6F-E9375E6FD4C8}" dt="2021-10-25T09:33:32.875" v="15417" actId="14100"/>
          <ac:spMkLst>
            <pc:docMk/>
            <pc:sldMk cId="599756963" sldId="341"/>
            <ac:spMk id="8" creationId="{99AF0DF1-9B1D-401A-AB62-BA9B465A0C77}"/>
          </ac:spMkLst>
        </pc:spChg>
        <pc:spChg chg="mod">
          <ac:chgData name="Tej Bahadur Chandra" userId="79b8fba8ad0a4796" providerId="LiveId" clId="{614BBE20-D9FC-4E14-9E6F-E9375E6FD4C8}" dt="2021-10-28T11:44:55.344" v="33636" actId="21"/>
          <ac:spMkLst>
            <pc:docMk/>
            <pc:sldMk cId="599756963" sldId="341"/>
            <ac:spMk id="9" creationId="{A28FE913-E8E0-4093-9338-A17CC9A113FD}"/>
          </ac:spMkLst>
        </pc:spChg>
        <pc:spChg chg="add mod">
          <ac:chgData name="Tej Bahadur Chandra" userId="79b8fba8ad0a4796" providerId="LiveId" clId="{614BBE20-D9FC-4E14-9E6F-E9375E6FD4C8}" dt="2021-10-28T11:45:27.066" v="33662" actId="1076"/>
          <ac:spMkLst>
            <pc:docMk/>
            <pc:sldMk cId="599756963" sldId="341"/>
            <ac:spMk id="10" creationId="{DE10B21C-CAA7-4F20-BBA7-F7F7AA57B252}"/>
          </ac:spMkLst>
        </pc:spChg>
      </pc:sldChg>
      <pc:sldChg chg="addSp delSp modSp add">
        <pc:chgData name="Tej Bahadur Chandra" userId="79b8fba8ad0a4796" providerId="LiveId" clId="{614BBE20-D9FC-4E14-9E6F-E9375E6FD4C8}" dt="2021-10-25T09:43:06.211" v="15586" actId="948"/>
        <pc:sldMkLst>
          <pc:docMk/>
          <pc:sldMk cId="3112939272" sldId="342"/>
        </pc:sldMkLst>
        <pc:spChg chg="mod">
          <ac:chgData name="Tej Bahadur Chandra" userId="79b8fba8ad0a4796" providerId="LiveId" clId="{614BBE20-D9FC-4E14-9E6F-E9375E6FD4C8}" dt="2021-10-25T09:38:51.322" v="15459" actId="20577"/>
          <ac:spMkLst>
            <pc:docMk/>
            <pc:sldMk cId="3112939272" sldId="342"/>
            <ac:spMk id="7" creationId="{3775C660-A6E0-4669-8B4A-5E7565384ECA}"/>
          </ac:spMkLst>
        </pc:spChg>
        <pc:spChg chg="del">
          <ac:chgData name="Tej Bahadur Chandra" userId="79b8fba8ad0a4796" providerId="LiveId" clId="{614BBE20-D9FC-4E14-9E6F-E9375E6FD4C8}" dt="2021-10-25T09:38:04.379" v="15447" actId="478"/>
          <ac:spMkLst>
            <pc:docMk/>
            <pc:sldMk cId="3112939272" sldId="342"/>
            <ac:spMk id="8" creationId="{99AF0DF1-9B1D-401A-AB62-BA9B465A0C77}"/>
          </ac:spMkLst>
        </pc:spChg>
        <pc:spChg chg="del">
          <ac:chgData name="Tej Bahadur Chandra" userId="79b8fba8ad0a4796" providerId="LiveId" clId="{614BBE20-D9FC-4E14-9E6F-E9375E6FD4C8}" dt="2021-10-25T09:38:06.223" v="15448" actId="478"/>
          <ac:spMkLst>
            <pc:docMk/>
            <pc:sldMk cId="3112939272" sldId="342"/>
            <ac:spMk id="9" creationId="{A28FE913-E8E0-4093-9338-A17CC9A113FD}"/>
          </ac:spMkLst>
        </pc:spChg>
        <pc:spChg chg="add mod">
          <ac:chgData name="Tej Bahadur Chandra" userId="79b8fba8ad0a4796" providerId="LiveId" clId="{614BBE20-D9FC-4E14-9E6F-E9375E6FD4C8}" dt="2021-10-25T09:39:35.365" v="15501" actId="20577"/>
          <ac:spMkLst>
            <pc:docMk/>
            <pc:sldMk cId="3112939272" sldId="342"/>
            <ac:spMk id="10" creationId="{8725663D-8270-4BE6-9893-E31816FE1AFA}"/>
          </ac:spMkLst>
        </pc:spChg>
        <pc:spChg chg="mod">
          <ac:chgData name="Tej Bahadur Chandra" userId="79b8fba8ad0a4796" providerId="LiveId" clId="{614BBE20-D9FC-4E14-9E6F-E9375E6FD4C8}" dt="2021-10-25T09:40:51.143" v="15544" actId="20577"/>
          <ac:spMkLst>
            <pc:docMk/>
            <pc:sldMk cId="3112939272" sldId="342"/>
            <ac:spMk id="13" creationId="{1BBDF48D-3544-48A0-9562-AD638D76BB55}"/>
          </ac:spMkLst>
        </pc:spChg>
        <pc:spChg chg="mod">
          <ac:chgData name="Tej Bahadur Chandra" userId="79b8fba8ad0a4796" providerId="LiveId" clId="{614BBE20-D9FC-4E14-9E6F-E9375E6FD4C8}" dt="2021-10-25T09:40:25.553" v="15526" actId="20577"/>
          <ac:spMkLst>
            <pc:docMk/>
            <pc:sldMk cId="3112939272" sldId="342"/>
            <ac:spMk id="17" creationId="{18886BC1-9B4A-487E-8406-1D308A509CA1}"/>
          </ac:spMkLst>
        </pc:spChg>
        <pc:spChg chg="add mod">
          <ac:chgData name="Tej Bahadur Chandra" userId="79b8fba8ad0a4796" providerId="LiveId" clId="{614BBE20-D9FC-4E14-9E6F-E9375E6FD4C8}" dt="2021-10-25T09:43:06.211" v="15586" actId="948"/>
          <ac:spMkLst>
            <pc:docMk/>
            <pc:sldMk cId="3112939272" sldId="342"/>
            <ac:spMk id="21" creationId="{843E6657-1A3B-43F8-82E3-311EB4E4CD59}"/>
          </ac:spMkLst>
        </pc:spChg>
        <pc:grpChg chg="add">
          <ac:chgData name="Tej Bahadur Chandra" userId="79b8fba8ad0a4796" providerId="LiveId" clId="{614BBE20-D9FC-4E14-9E6F-E9375E6FD4C8}" dt="2021-10-25T09:38:33.036" v="15450"/>
          <ac:grpSpMkLst>
            <pc:docMk/>
            <pc:sldMk cId="3112939272" sldId="342"/>
            <ac:grpSpMk id="11" creationId="{6B1146BC-A89A-4C6E-98B8-F63FCC09CBB5}"/>
          </ac:grpSpMkLst>
        </pc:grpChg>
        <pc:grpChg chg="add">
          <ac:chgData name="Tej Bahadur Chandra" userId="79b8fba8ad0a4796" providerId="LiveId" clId="{614BBE20-D9FC-4E14-9E6F-E9375E6FD4C8}" dt="2021-10-25T09:38:33.036" v="15450"/>
          <ac:grpSpMkLst>
            <pc:docMk/>
            <pc:sldMk cId="3112939272" sldId="342"/>
            <ac:grpSpMk id="15" creationId="{DF52E584-8F1B-49FA-B1EF-11F2C9A1E16B}"/>
          </ac:grpSpMkLst>
        </pc:grpChg>
        <pc:grpChg chg="add del">
          <ac:chgData name="Tej Bahadur Chandra" userId="79b8fba8ad0a4796" providerId="LiveId" clId="{614BBE20-D9FC-4E14-9E6F-E9375E6FD4C8}" dt="2021-10-25T09:41:18.921" v="15545" actId="478"/>
          <ac:grpSpMkLst>
            <pc:docMk/>
            <pc:sldMk cId="3112939272" sldId="342"/>
            <ac:grpSpMk id="18" creationId="{E697F00E-5D7B-4F05-8D56-42967DD43CC0}"/>
          </ac:grpSpMkLst>
        </pc:grpChg>
      </pc:sldChg>
      <pc:sldChg chg="addSp delSp modSp add ord modAnim">
        <pc:chgData name="Tej Bahadur Chandra" userId="79b8fba8ad0a4796" providerId="LiveId" clId="{614BBE20-D9FC-4E14-9E6F-E9375E6FD4C8}" dt="2021-10-25T13:58:39.907" v="16903" actId="166"/>
        <pc:sldMkLst>
          <pc:docMk/>
          <pc:sldMk cId="1949774760" sldId="343"/>
        </pc:sldMkLst>
        <pc:spChg chg="add del mod">
          <ac:chgData name="Tej Bahadur Chandra" userId="79b8fba8ad0a4796" providerId="LiveId" clId="{614BBE20-D9FC-4E14-9E6F-E9375E6FD4C8}" dt="2021-10-25T12:29:39.696" v="16677" actId="478"/>
          <ac:spMkLst>
            <pc:docMk/>
            <pc:sldMk cId="1949774760" sldId="343"/>
            <ac:spMk id="2" creationId="{3006EAFB-47A1-4BA1-A35F-021C8EB0CCDE}"/>
          </ac:spMkLst>
        </pc:spChg>
        <pc:spChg chg="add mod">
          <ac:chgData name="Tej Bahadur Chandra" userId="79b8fba8ad0a4796" providerId="LiveId" clId="{614BBE20-D9FC-4E14-9E6F-E9375E6FD4C8}" dt="2021-10-25T12:50:49.191" v="16821" actId="164"/>
          <ac:spMkLst>
            <pc:docMk/>
            <pc:sldMk cId="1949774760" sldId="343"/>
            <ac:spMk id="3" creationId="{D06F28D2-07BE-48AD-A7CF-4AB5D7465372}"/>
          </ac:spMkLst>
        </pc:spChg>
        <pc:spChg chg="add mod">
          <ac:chgData name="Tej Bahadur Chandra" userId="79b8fba8ad0a4796" providerId="LiveId" clId="{614BBE20-D9FC-4E14-9E6F-E9375E6FD4C8}" dt="2021-10-25T12:50:49.191" v="16821" actId="164"/>
          <ac:spMkLst>
            <pc:docMk/>
            <pc:sldMk cId="1949774760" sldId="343"/>
            <ac:spMk id="4" creationId="{0E983CA4-86B7-4D4F-AB9E-5FB384F16408}"/>
          </ac:spMkLst>
        </pc:spChg>
        <pc:spChg chg="del mod">
          <ac:chgData name="Tej Bahadur Chandra" userId="79b8fba8ad0a4796" providerId="LiveId" clId="{614BBE20-D9FC-4E14-9E6F-E9375E6FD4C8}" dt="2021-10-25T12:33:11.544" v="16695" actId="478"/>
          <ac:spMkLst>
            <pc:docMk/>
            <pc:sldMk cId="1949774760" sldId="343"/>
            <ac:spMk id="5" creationId="{54B21F26-943F-45B2-8E1A-FFE26710877C}"/>
          </ac:spMkLst>
        </pc:spChg>
        <pc:spChg chg="mod">
          <ac:chgData name="Tej Bahadur Chandra" userId="79b8fba8ad0a4796" providerId="LiveId" clId="{614BBE20-D9FC-4E14-9E6F-E9375E6FD4C8}" dt="2021-10-25T13:55:37.298" v="16877" actId="20577"/>
          <ac:spMkLst>
            <pc:docMk/>
            <pc:sldMk cId="1949774760" sldId="343"/>
            <ac:spMk id="7" creationId="{64C1F162-8A25-461F-9639-C54625A1CFFC}"/>
          </ac:spMkLst>
        </pc:spChg>
        <pc:spChg chg="add del mod">
          <ac:chgData name="Tej Bahadur Chandra" userId="79b8fba8ad0a4796" providerId="LiveId" clId="{614BBE20-D9FC-4E14-9E6F-E9375E6FD4C8}" dt="2021-10-25T12:29:41.749" v="16678" actId="478"/>
          <ac:spMkLst>
            <pc:docMk/>
            <pc:sldMk cId="1949774760" sldId="343"/>
            <ac:spMk id="31" creationId="{ED0EA54E-9DBD-461C-951B-0501E82E6DF3}"/>
          </ac:spMkLst>
        </pc:spChg>
        <pc:spChg chg="add del mod">
          <ac:chgData name="Tej Bahadur Chandra" userId="79b8fba8ad0a4796" providerId="LiveId" clId="{614BBE20-D9FC-4E14-9E6F-E9375E6FD4C8}" dt="2021-10-25T12:29:41.749" v="16678" actId="478"/>
          <ac:spMkLst>
            <pc:docMk/>
            <pc:sldMk cId="1949774760" sldId="343"/>
            <ac:spMk id="32" creationId="{D316E133-9055-4781-BC6B-B6137877573B}"/>
          </ac:spMkLst>
        </pc:spChg>
        <pc:spChg chg="add del mod">
          <ac:chgData name="Tej Bahadur Chandra" userId="79b8fba8ad0a4796" providerId="LiveId" clId="{614BBE20-D9FC-4E14-9E6F-E9375E6FD4C8}" dt="2021-10-25T12:29:41.749" v="16678" actId="478"/>
          <ac:spMkLst>
            <pc:docMk/>
            <pc:sldMk cId="1949774760" sldId="343"/>
            <ac:spMk id="33" creationId="{FE28DB7C-7570-48B5-A7A7-1E8E92D4C865}"/>
          </ac:spMkLst>
        </pc:spChg>
        <pc:spChg chg="add del mod">
          <ac:chgData name="Tej Bahadur Chandra" userId="79b8fba8ad0a4796" providerId="LiveId" clId="{614BBE20-D9FC-4E14-9E6F-E9375E6FD4C8}" dt="2021-10-25T12:55:34.155" v="16837" actId="478"/>
          <ac:spMkLst>
            <pc:docMk/>
            <pc:sldMk cId="1949774760" sldId="343"/>
            <ac:spMk id="34" creationId="{09AF48DA-4F56-4927-9E08-B96B1102C376}"/>
          </ac:spMkLst>
        </pc:spChg>
        <pc:spChg chg="mod">
          <ac:chgData name="Tej Bahadur Chandra" userId="79b8fba8ad0a4796" providerId="LiveId" clId="{614BBE20-D9FC-4E14-9E6F-E9375E6FD4C8}" dt="2021-10-25T12:50:55.865" v="16825" actId="20577"/>
          <ac:spMkLst>
            <pc:docMk/>
            <pc:sldMk cId="1949774760" sldId="343"/>
            <ac:spMk id="38" creationId="{B2E23486-4334-469E-B61C-BCD791DA3CE6}"/>
          </ac:spMkLst>
        </pc:spChg>
        <pc:spChg chg="mod">
          <ac:chgData name="Tej Bahadur Chandra" userId="79b8fba8ad0a4796" providerId="LiveId" clId="{614BBE20-D9FC-4E14-9E6F-E9375E6FD4C8}" dt="2021-10-25T12:54:55.206" v="16827" actId="5793"/>
          <ac:spMkLst>
            <pc:docMk/>
            <pc:sldMk cId="1949774760" sldId="343"/>
            <ac:spMk id="39" creationId="{D306D737-88E1-46C0-8788-2820E27D691A}"/>
          </ac:spMkLst>
        </pc:spChg>
        <pc:spChg chg="mod">
          <ac:chgData name="Tej Bahadur Chandra" userId="79b8fba8ad0a4796" providerId="LiveId" clId="{614BBE20-D9FC-4E14-9E6F-E9375E6FD4C8}" dt="2021-10-25T12:55:19.526" v="16834" actId="20577"/>
          <ac:spMkLst>
            <pc:docMk/>
            <pc:sldMk cId="1949774760" sldId="343"/>
            <ac:spMk id="41" creationId="{F79EB953-85CA-4F89-AA4C-575B81FF7D0C}"/>
          </ac:spMkLst>
        </pc:spChg>
        <pc:spChg chg="mod">
          <ac:chgData name="Tej Bahadur Chandra" userId="79b8fba8ad0a4796" providerId="LiveId" clId="{614BBE20-D9FC-4E14-9E6F-E9375E6FD4C8}" dt="2021-10-25T12:55:31.820" v="16836" actId="20577"/>
          <ac:spMkLst>
            <pc:docMk/>
            <pc:sldMk cId="1949774760" sldId="343"/>
            <ac:spMk id="42" creationId="{B7009255-FB4E-4A55-AC41-518DCA3B533F}"/>
          </ac:spMkLst>
        </pc:spChg>
        <pc:spChg chg="add">
          <ac:chgData name="Tej Bahadur Chandra" userId="79b8fba8ad0a4796" providerId="LiveId" clId="{614BBE20-D9FC-4E14-9E6F-E9375E6FD4C8}" dt="2021-10-25T13:55:53.411" v="16878"/>
          <ac:spMkLst>
            <pc:docMk/>
            <pc:sldMk cId="1949774760" sldId="343"/>
            <ac:spMk id="44" creationId="{8FEF9AC3-934A-404F-AE7C-F9AD6B021BF4}"/>
          </ac:spMkLst>
        </pc:spChg>
        <pc:spChg chg="add">
          <ac:chgData name="Tej Bahadur Chandra" userId="79b8fba8ad0a4796" providerId="LiveId" clId="{614BBE20-D9FC-4E14-9E6F-E9375E6FD4C8}" dt="2021-10-25T13:55:53.411" v="16878"/>
          <ac:spMkLst>
            <pc:docMk/>
            <pc:sldMk cId="1949774760" sldId="343"/>
            <ac:spMk id="45" creationId="{FD594786-7914-472A-87A4-A97764ED361B}"/>
          </ac:spMkLst>
        </pc:spChg>
        <pc:spChg chg="add">
          <ac:chgData name="Tej Bahadur Chandra" userId="79b8fba8ad0a4796" providerId="LiveId" clId="{614BBE20-D9FC-4E14-9E6F-E9375E6FD4C8}" dt="2021-10-25T13:55:53.411" v="16878"/>
          <ac:spMkLst>
            <pc:docMk/>
            <pc:sldMk cId="1949774760" sldId="343"/>
            <ac:spMk id="46" creationId="{87F10FF3-AE6D-4065-ABF7-7556FF1B5F6C}"/>
          </ac:spMkLst>
        </pc:spChg>
        <pc:spChg chg="add mod">
          <ac:chgData name="Tej Bahadur Chandra" userId="79b8fba8ad0a4796" providerId="LiveId" clId="{614BBE20-D9FC-4E14-9E6F-E9375E6FD4C8}" dt="2021-10-25T13:57:50.693" v="16898" actId="20577"/>
          <ac:spMkLst>
            <pc:docMk/>
            <pc:sldMk cId="1949774760" sldId="343"/>
            <ac:spMk id="48" creationId="{71F92230-FF93-4A9C-BB05-7E4D1183AE8D}"/>
          </ac:spMkLst>
        </pc:spChg>
        <pc:spChg chg="add">
          <ac:chgData name="Tej Bahadur Chandra" userId="79b8fba8ad0a4796" providerId="LiveId" clId="{614BBE20-D9FC-4E14-9E6F-E9375E6FD4C8}" dt="2021-10-25T13:55:53.411" v="16878"/>
          <ac:spMkLst>
            <pc:docMk/>
            <pc:sldMk cId="1949774760" sldId="343"/>
            <ac:spMk id="58" creationId="{504F44DC-71D0-4EA2-A870-58616A3069F7}"/>
          </ac:spMkLst>
        </pc:spChg>
        <pc:spChg chg="add">
          <ac:chgData name="Tej Bahadur Chandra" userId="79b8fba8ad0a4796" providerId="LiveId" clId="{614BBE20-D9FC-4E14-9E6F-E9375E6FD4C8}" dt="2021-10-25T13:55:53.411" v="16878"/>
          <ac:spMkLst>
            <pc:docMk/>
            <pc:sldMk cId="1949774760" sldId="343"/>
            <ac:spMk id="59" creationId="{BF44FD9C-2344-4A16-9888-03AFD8DFB46C}"/>
          </ac:spMkLst>
        </pc:spChg>
        <pc:spChg chg="add">
          <ac:chgData name="Tej Bahadur Chandra" userId="79b8fba8ad0a4796" providerId="LiveId" clId="{614BBE20-D9FC-4E14-9E6F-E9375E6FD4C8}" dt="2021-10-25T13:55:53.411" v="16878"/>
          <ac:spMkLst>
            <pc:docMk/>
            <pc:sldMk cId="1949774760" sldId="343"/>
            <ac:spMk id="60" creationId="{648968D4-B439-4E86-9767-2135407F5DAC}"/>
          </ac:spMkLst>
        </pc:spChg>
        <pc:spChg chg="del">
          <ac:chgData name="Tej Bahadur Chandra" userId="79b8fba8ad0a4796" providerId="LiveId" clId="{614BBE20-D9FC-4E14-9E6F-E9375E6FD4C8}" dt="2021-10-25T12:09:02.538" v="16428" actId="478"/>
          <ac:spMkLst>
            <pc:docMk/>
            <pc:sldMk cId="1949774760" sldId="343"/>
            <ac:spMk id="104" creationId="{1612FC87-3AD9-4F0C-B533-E0B5D88C9748}"/>
          </ac:spMkLst>
        </pc:spChg>
        <pc:spChg chg="del">
          <ac:chgData name="Tej Bahadur Chandra" userId="79b8fba8ad0a4796" providerId="LiveId" clId="{614BBE20-D9FC-4E14-9E6F-E9375E6FD4C8}" dt="2021-10-25T12:09:02.538" v="16428" actId="478"/>
          <ac:spMkLst>
            <pc:docMk/>
            <pc:sldMk cId="1949774760" sldId="343"/>
            <ac:spMk id="105" creationId="{199EC871-5268-4153-9E81-B7254B45F0E4}"/>
          </ac:spMkLst>
        </pc:spChg>
        <pc:spChg chg="del">
          <ac:chgData name="Tej Bahadur Chandra" userId="79b8fba8ad0a4796" providerId="LiveId" clId="{614BBE20-D9FC-4E14-9E6F-E9375E6FD4C8}" dt="2021-10-25T12:09:06.358" v="16429" actId="478"/>
          <ac:spMkLst>
            <pc:docMk/>
            <pc:sldMk cId="1949774760" sldId="343"/>
            <ac:spMk id="119" creationId="{94B67092-912D-493A-A782-59FD9A578F5F}"/>
          </ac:spMkLst>
        </pc:spChg>
        <pc:grpChg chg="add del mod">
          <ac:chgData name="Tej Bahadur Chandra" userId="79b8fba8ad0a4796" providerId="LiveId" clId="{614BBE20-D9FC-4E14-9E6F-E9375E6FD4C8}" dt="2021-10-25T12:57:30.888" v="16838" actId="478"/>
          <ac:grpSpMkLst>
            <pc:docMk/>
            <pc:sldMk cId="1949774760" sldId="343"/>
            <ac:grpSpMk id="10" creationId="{7C225261-EE45-49D6-9F90-9EF8F1074D44}"/>
          </ac:grpSpMkLst>
        </pc:grpChg>
        <pc:grpChg chg="add del mod">
          <ac:chgData name="Tej Bahadur Chandra" userId="79b8fba8ad0a4796" providerId="LiveId" clId="{614BBE20-D9FC-4E14-9E6F-E9375E6FD4C8}" dt="2021-10-25T12:57:30.888" v="16838" actId="478"/>
          <ac:grpSpMkLst>
            <pc:docMk/>
            <pc:sldMk cId="1949774760" sldId="343"/>
            <ac:grpSpMk id="37" creationId="{A0176C11-5FD2-4DFF-975E-25A433734692}"/>
          </ac:grpSpMkLst>
        </pc:grpChg>
        <pc:grpChg chg="add del mod">
          <ac:chgData name="Tej Bahadur Chandra" userId="79b8fba8ad0a4796" providerId="LiveId" clId="{614BBE20-D9FC-4E14-9E6F-E9375E6FD4C8}" dt="2021-10-25T12:57:30.888" v="16838" actId="478"/>
          <ac:grpSpMkLst>
            <pc:docMk/>
            <pc:sldMk cId="1949774760" sldId="343"/>
            <ac:grpSpMk id="40" creationId="{63FF7A66-7044-4D66-ABCB-924EF7377263}"/>
          </ac:grpSpMkLst>
        </pc:grpChg>
        <pc:grpChg chg="add mod">
          <ac:chgData name="Tej Bahadur Chandra" userId="79b8fba8ad0a4796" providerId="LiveId" clId="{614BBE20-D9FC-4E14-9E6F-E9375E6FD4C8}" dt="2021-10-25T13:57:11.248" v="16892" actId="14100"/>
          <ac:grpSpMkLst>
            <pc:docMk/>
            <pc:sldMk cId="1949774760" sldId="343"/>
            <ac:grpSpMk id="49" creationId="{A035FAA6-B0B5-4234-BF47-2E4397056432}"/>
          </ac:grpSpMkLst>
        </pc:grpChg>
        <pc:grpChg chg="add mod">
          <ac:chgData name="Tej Bahadur Chandra" userId="79b8fba8ad0a4796" providerId="LiveId" clId="{614BBE20-D9FC-4E14-9E6F-E9375E6FD4C8}" dt="2021-10-25T13:57:11.248" v="16892" actId="14100"/>
          <ac:grpSpMkLst>
            <pc:docMk/>
            <pc:sldMk cId="1949774760" sldId="343"/>
            <ac:grpSpMk id="61" creationId="{5F367AA0-B3CB-4BEB-82CA-6D44A9031F3E}"/>
          </ac:grpSpMkLst>
        </pc:grpChg>
        <pc:grpChg chg="del">
          <ac:chgData name="Tej Bahadur Chandra" userId="79b8fba8ad0a4796" providerId="LiveId" clId="{614BBE20-D9FC-4E14-9E6F-E9375E6FD4C8}" dt="2021-10-25T12:09:02.538" v="16428" actId="478"/>
          <ac:grpSpMkLst>
            <pc:docMk/>
            <pc:sldMk cId="1949774760" sldId="343"/>
            <ac:grpSpMk id="98" creationId="{C12ACF93-0F5A-4BF5-B13B-CE1C46399322}"/>
          </ac:grpSpMkLst>
        </pc:grpChg>
        <pc:grpChg chg="del">
          <ac:chgData name="Tej Bahadur Chandra" userId="79b8fba8ad0a4796" providerId="LiveId" clId="{614BBE20-D9FC-4E14-9E6F-E9375E6FD4C8}" dt="2021-10-25T12:09:02.538" v="16428" actId="478"/>
          <ac:grpSpMkLst>
            <pc:docMk/>
            <pc:sldMk cId="1949774760" sldId="343"/>
            <ac:grpSpMk id="99" creationId="{52256FD3-C10E-4568-850B-9F30433CCD03}"/>
          </ac:grpSpMkLst>
        </pc:grpChg>
        <pc:grpChg chg="del">
          <ac:chgData name="Tej Bahadur Chandra" userId="79b8fba8ad0a4796" providerId="LiveId" clId="{614BBE20-D9FC-4E14-9E6F-E9375E6FD4C8}" dt="2021-10-25T12:09:02.538" v="16428" actId="478"/>
          <ac:grpSpMkLst>
            <pc:docMk/>
            <pc:sldMk cId="1949774760" sldId="343"/>
            <ac:grpSpMk id="101" creationId="{81E5AB1B-889B-43FC-BA98-D3CB97A67D1E}"/>
          </ac:grpSpMkLst>
        </pc:grpChg>
        <pc:grpChg chg="del">
          <ac:chgData name="Tej Bahadur Chandra" userId="79b8fba8ad0a4796" providerId="LiveId" clId="{614BBE20-D9FC-4E14-9E6F-E9375E6FD4C8}" dt="2021-10-25T12:09:02.538" v="16428" actId="478"/>
          <ac:grpSpMkLst>
            <pc:docMk/>
            <pc:sldMk cId="1949774760" sldId="343"/>
            <ac:grpSpMk id="118" creationId="{837ABF9F-D982-41E9-B72C-B47DC66E9962}"/>
          </ac:grpSpMkLst>
        </pc:grpChg>
        <pc:picChg chg="add del mod modCrop">
          <ac:chgData name="Tej Bahadur Chandra" userId="79b8fba8ad0a4796" providerId="LiveId" clId="{614BBE20-D9FC-4E14-9E6F-E9375E6FD4C8}" dt="2021-10-25T12:29:37.984" v="16676" actId="478"/>
          <ac:picMkLst>
            <pc:docMk/>
            <pc:sldMk cId="1949774760" sldId="343"/>
            <ac:picMk id="28" creationId="{EF17C233-69F6-48B3-8027-626E12FFA80A}"/>
          </ac:picMkLst>
        </pc:picChg>
        <pc:picChg chg="add mod">
          <ac:chgData name="Tej Bahadur Chandra" userId="79b8fba8ad0a4796" providerId="LiveId" clId="{614BBE20-D9FC-4E14-9E6F-E9375E6FD4C8}" dt="2021-10-25T13:57:00.763" v="16891" actId="14100"/>
          <ac:picMkLst>
            <pc:docMk/>
            <pc:sldMk cId="1949774760" sldId="343"/>
            <ac:picMk id="43" creationId="{36106D4F-3B75-45B7-A4CC-4F66E237E1C0}"/>
          </ac:picMkLst>
        </pc:picChg>
        <pc:picChg chg="add mod">
          <ac:chgData name="Tej Bahadur Chandra" userId="79b8fba8ad0a4796" providerId="LiveId" clId="{614BBE20-D9FC-4E14-9E6F-E9375E6FD4C8}" dt="2021-10-25T13:57:11.248" v="16892" actId="14100"/>
          <ac:picMkLst>
            <pc:docMk/>
            <pc:sldMk cId="1949774760" sldId="343"/>
            <ac:picMk id="47" creationId="{3A433975-E2ED-4CD2-950D-F18452DAFBC5}"/>
          </ac:picMkLst>
        </pc:picChg>
        <pc:picChg chg="add mod ord">
          <ac:chgData name="Tej Bahadur Chandra" userId="79b8fba8ad0a4796" providerId="LiveId" clId="{614BBE20-D9FC-4E14-9E6F-E9375E6FD4C8}" dt="2021-10-25T13:58:39.907" v="16903" actId="166"/>
          <ac:picMkLst>
            <pc:docMk/>
            <pc:sldMk cId="1949774760" sldId="343"/>
            <ac:picMk id="82" creationId="{485F1A70-F368-429B-88EA-2C854801C053}"/>
          </ac:picMkLst>
        </pc:picChg>
        <pc:picChg chg="del">
          <ac:chgData name="Tej Bahadur Chandra" userId="79b8fba8ad0a4796" providerId="LiveId" clId="{614BBE20-D9FC-4E14-9E6F-E9375E6FD4C8}" dt="2021-10-25T12:09:02.538" v="16428" actId="478"/>
          <ac:picMkLst>
            <pc:docMk/>
            <pc:sldMk cId="1949774760" sldId="343"/>
            <ac:picMk id="114" creationId="{537EC1AC-9529-4802-8A65-B155569F9BA3}"/>
          </ac:picMkLst>
        </pc:picChg>
        <pc:cxnChg chg="del mod">
          <ac:chgData name="Tej Bahadur Chandra" userId="79b8fba8ad0a4796" providerId="LiveId" clId="{614BBE20-D9FC-4E14-9E6F-E9375E6FD4C8}" dt="2021-10-25T12:09:02.538" v="16428" actId="478"/>
          <ac:cxnSpMkLst>
            <pc:docMk/>
            <pc:sldMk cId="1949774760" sldId="343"/>
            <ac:cxnSpMk id="106" creationId="{0A8B6A3A-9634-4AB2-8B10-502D5282444E}"/>
          </ac:cxnSpMkLst>
        </pc:cxnChg>
        <pc:cxnChg chg="del mod">
          <ac:chgData name="Tej Bahadur Chandra" userId="79b8fba8ad0a4796" providerId="LiveId" clId="{614BBE20-D9FC-4E14-9E6F-E9375E6FD4C8}" dt="2021-10-25T12:09:02.538" v="16428" actId="478"/>
          <ac:cxnSpMkLst>
            <pc:docMk/>
            <pc:sldMk cId="1949774760" sldId="343"/>
            <ac:cxnSpMk id="109" creationId="{CF7676F2-7083-420C-92FD-1E929F25605A}"/>
          </ac:cxnSpMkLst>
        </pc:cxnChg>
      </pc:sldChg>
      <pc:sldChg chg="addSp modSp add ord">
        <pc:chgData name="Tej Bahadur Chandra" userId="79b8fba8ad0a4796" providerId="LiveId" clId="{614BBE20-D9FC-4E14-9E6F-E9375E6FD4C8}" dt="2021-10-25T13:51:16.991" v="16874" actId="1076"/>
        <pc:sldMkLst>
          <pc:docMk/>
          <pc:sldMk cId="4171952792" sldId="344"/>
        </pc:sldMkLst>
        <pc:spChg chg="add mod">
          <ac:chgData name="Tej Bahadur Chandra" userId="79b8fba8ad0a4796" providerId="LiveId" clId="{614BBE20-D9FC-4E14-9E6F-E9375E6FD4C8}" dt="2021-10-25T13:51:16.991" v="16874" actId="1076"/>
          <ac:spMkLst>
            <pc:docMk/>
            <pc:sldMk cId="4171952792" sldId="344"/>
            <ac:spMk id="6" creationId="{A94AAF98-4597-450B-8255-EFFB954972BC}"/>
          </ac:spMkLst>
        </pc:spChg>
        <pc:picChg chg="add mod">
          <ac:chgData name="Tej Bahadur Chandra" userId="79b8fba8ad0a4796" providerId="LiveId" clId="{614BBE20-D9FC-4E14-9E6F-E9375E6FD4C8}" dt="2021-10-25T13:51:13.614" v="16873" actId="1076"/>
          <ac:picMkLst>
            <pc:docMk/>
            <pc:sldMk cId="4171952792" sldId="344"/>
            <ac:picMk id="5" creationId="{FCF643DC-9229-46D6-A9FF-00C5FAAF655F}"/>
          </ac:picMkLst>
        </pc:picChg>
      </pc:sldChg>
      <pc:sldChg chg="addSp delSp modSp add">
        <pc:chgData name="Tej Bahadur Chandra" userId="79b8fba8ad0a4796" providerId="LiveId" clId="{614BBE20-D9FC-4E14-9E6F-E9375E6FD4C8}" dt="2021-10-26T10:11:35.699" v="20793" actId="20577"/>
        <pc:sldMkLst>
          <pc:docMk/>
          <pc:sldMk cId="493480391" sldId="345"/>
        </pc:sldMkLst>
        <pc:spChg chg="add mod">
          <ac:chgData name="Tej Bahadur Chandra" userId="79b8fba8ad0a4796" providerId="LiveId" clId="{614BBE20-D9FC-4E14-9E6F-E9375E6FD4C8}" dt="2021-10-25T14:27:39.313" v="17202" actId="20577"/>
          <ac:spMkLst>
            <pc:docMk/>
            <pc:sldMk cId="493480391" sldId="345"/>
            <ac:spMk id="6" creationId="{87AD4FEC-1722-4D32-B6C0-43AEA2AB3BCF}"/>
          </ac:spMkLst>
        </pc:spChg>
        <pc:spChg chg="mod">
          <ac:chgData name="Tej Bahadur Chandra" userId="79b8fba8ad0a4796" providerId="LiveId" clId="{614BBE20-D9FC-4E14-9E6F-E9375E6FD4C8}" dt="2021-10-25T14:01:11.827" v="16921" actId="20577"/>
          <ac:spMkLst>
            <pc:docMk/>
            <pc:sldMk cId="493480391" sldId="345"/>
            <ac:spMk id="7" creationId="{64C1F162-8A25-461F-9639-C54625A1CFFC}"/>
          </ac:spMkLst>
        </pc:spChg>
        <pc:graphicFrameChg chg="add mod modGraphic">
          <ac:chgData name="Tej Bahadur Chandra" userId="79b8fba8ad0a4796" providerId="LiveId" clId="{614BBE20-D9FC-4E14-9E6F-E9375E6FD4C8}" dt="2021-10-26T10:11:35.699" v="20793" actId="20577"/>
          <ac:graphicFrameMkLst>
            <pc:docMk/>
            <pc:sldMk cId="493480391" sldId="345"/>
            <ac:graphicFrameMk id="2" creationId="{25B68944-D055-4C5A-BF5E-5C93F95A4926}"/>
          </ac:graphicFrameMkLst>
        </pc:graphicFrameChg>
        <pc:graphicFrameChg chg="add del mod modGraphic">
          <ac:chgData name="Tej Bahadur Chandra" userId="79b8fba8ad0a4796" providerId="LiveId" clId="{614BBE20-D9FC-4E14-9E6F-E9375E6FD4C8}" dt="2021-10-25T14:23:09.054" v="17158" actId="478"/>
          <ac:graphicFrameMkLst>
            <pc:docMk/>
            <pc:sldMk cId="493480391" sldId="345"/>
            <ac:graphicFrameMk id="5" creationId="{22A9B234-ACDD-4E67-8A5F-E35275EA9F05}"/>
          </ac:graphicFrameMkLst>
        </pc:graphicFrameChg>
      </pc:sldChg>
      <pc:sldChg chg="addSp delSp modSp add modAnim">
        <pc:chgData name="Tej Bahadur Chandra" userId="79b8fba8ad0a4796" providerId="LiveId" clId="{614BBE20-D9FC-4E14-9E6F-E9375E6FD4C8}" dt="2021-10-28T11:48:11.250" v="33674"/>
        <pc:sldMkLst>
          <pc:docMk/>
          <pc:sldMk cId="1460692572" sldId="346"/>
        </pc:sldMkLst>
        <pc:spChg chg="del">
          <ac:chgData name="Tej Bahadur Chandra" userId="79b8fba8ad0a4796" providerId="LiveId" clId="{614BBE20-D9FC-4E14-9E6F-E9375E6FD4C8}" dt="2021-10-25T14:04:15.960" v="16961" actId="478"/>
          <ac:spMkLst>
            <pc:docMk/>
            <pc:sldMk cId="1460692572" sldId="346"/>
            <ac:spMk id="6" creationId="{87AD4FEC-1722-4D32-B6C0-43AEA2AB3BCF}"/>
          </ac:spMkLst>
        </pc:spChg>
        <pc:spChg chg="mod">
          <ac:chgData name="Tej Bahadur Chandra" userId="79b8fba8ad0a4796" providerId="LiveId" clId="{614BBE20-D9FC-4E14-9E6F-E9375E6FD4C8}" dt="2021-10-25T14:12:16.629" v="17138" actId="20577"/>
          <ac:spMkLst>
            <pc:docMk/>
            <pc:sldMk cId="1460692572" sldId="346"/>
            <ac:spMk id="7" creationId="{64C1F162-8A25-461F-9639-C54625A1CFFC}"/>
          </ac:spMkLst>
        </pc:spChg>
        <pc:spChg chg="add mod">
          <ac:chgData name="Tej Bahadur Chandra" userId="79b8fba8ad0a4796" providerId="LiveId" clId="{614BBE20-D9FC-4E14-9E6F-E9375E6FD4C8}" dt="2021-10-25T15:23:22.978" v="18270" actId="20577"/>
          <ac:spMkLst>
            <pc:docMk/>
            <pc:sldMk cId="1460692572" sldId="346"/>
            <ac:spMk id="9" creationId="{E6EB1FA4-E52F-4337-911D-9B4C565BCAD0}"/>
          </ac:spMkLst>
        </pc:spChg>
        <pc:grpChg chg="add del mod">
          <ac:chgData name="Tej Bahadur Chandra" userId="79b8fba8ad0a4796" providerId="LiveId" clId="{614BBE20-D9FC-4E14-9E6F-E9375E6FD4C8}" dt="2021-10-25T14:50:46.126" v="17912" actId="478"/>
          <ac:grpSpMkLst>
            <pc:docMk/>
            <pc:sldMk cId="1460692572" sldId="346"/>
            <ac:grpSpMk id="10" creationId="{5D783D72-04D1-4E18-AB5E-110E76DB70A7}"/>
          </ac:grpSpMkLst>
        </pc:grpChg>
        <pc:graphicFrameChg chg="add mod modGraphic">
          <ac:chgData name="Tej Bahadur Chandra" userId="79b8fba8ad0a4796" providerId="LiveId" clId="{614BBE20-D9FC-4E14-9E6F-E9375E6FD4C8}" dt="2021-10-28T11:47:54.371" v="33673" actId="14100"/>
          <ac:graphicFrameMkLst>
            <pc:docMk/>
            <pc:sldMk cId="1460692572" sldId="346"/>
            <ac:graphicFrameMk id="2" creationId="{B4A5080A-6A1E-452D-B49E-C215B4F75EAF}"/>
          </ac:graphicFrameMkLst>
        </pc:graphicFrameChg>
        <pc:graphicFrameChg chg="del">
          <ac:chgData name="Tej Bahadur Chandra" userId="79b8fba8ad0a4796" providerId="LiveId" clId="{614BBE20-D9FC-4E14-9E6F-E9375E6FD4C8}" dt="2021-10-25T14:03:38.407" v="16958" actId="478"/>
          <ac:graphicFrameMkLst>
            <pc:docMk/>
            <pc:sldMk cId="1460692572" sldId="346"/>
            <ac:graphicFrameMk id="5" creationId="{22A9B234-ACDD-4E67-8A5F-E35275EA9F05}"/>
          </ac:graphicFrameMkLst>
        </pc:graphicFrameChg>
        <pc:graphicFrameChg chg="add mod modGraphic">
          <ac:chgData name="Tej Bahadur Chandra" userId="79b8fba8ad0a4796" providerId="LiveId" clId="{614BBE20-D9FC-4E14-9E6F-E9375E6FD4C8}" dt="2021-10-25T15:03:44.126" v="18002" actId="20577"/>
          <ac:graphicFrameMkLst>
            <pc:docMk/>
            <pc:sldMk cId="1460692572" sldId="346"/>
            <ac:graphicFrameMk id="8" creationId="{93B46005-6F33-470E-95CA-466049EB734E}"/>
          </ac:graphicFrameMkLst>
        </pc:graphicFrameChg>
        <pc:picChg chg="mod">
          <ac:chgData name="Tej Bahadur Chandra" userId="79b8fba8ad0a4796" providerId="LiveId" clId="{614BBE20-D9FC-4E14-9E6F-E9375E6FD4C8}" dt="2021-10-25T14:43:08.915" v="17578" actId="1076"/>
          <ac:picMkLst>
            <pc:docMk/>
            <pc:sldMk cId="1460692572" sldId="346"/>
            <ac:picMk id="13" creationId="{DC0F5CE8-940E-4A44-A3B4-923F7192FC9A}"/>
          </ac:picMkLst>
        </pc:picChg>
        <pc:picChg chg="mod modCrop">
          <ac:chgData name="Tej Bahadur Chandra" userId="79b8fba8ad0a4796" providerId="LiveId" clId="{614BBE20-D9FC-4E14-9E6F-E9375E6FD4C8}" dt="2021-10-25T14:44:20.942" v="17585" actId="732"/>
          <ac:picMkLst>
            <pc:docMk/>
            <pc:sldMk cId="1460692572" sldId="346"/>
            <ac:picMk id="15" creationId="{4E43A30A-FC05-453F-B334-FE9D30F96AC8}"/>
          </ac:picMkLst>
        </pc:picChg>
      </pc:sldChg>
      <pc:sldChg chg="addSp modSp add modAnim">
        <pc:chgData name="Tej Bahadur Chandra" userId="79b8fba8ad0a4796" providerId="LiveId" clId="{614BBE20-D9FC-4E14-9E6F-E9375E6FD4C8}" dt="2021-10-28T11:49:09.347" v="33676" actId="14100"/>
        <pc:sldMkLst>
          <pc:docMk/>
          <pc:sldMk cId="136103062" sldId="347"/>
        </pc:sldMkLst>
        <pc:spChg chg="mod">
          <ac:chgData name="Tej Bahadur Chandra" userId="79b8fba8ad0a4796" providerId="LiveId" clId="{614BBE20-D9FC-4E14-9E6F-E9375E6FD4C8}" dt="2021-10-25T14:21:41.203" v="17156"/>
          <ac:spMkLst>
            <pc:docMk/>
            <pc:sldMk cId="136103062" sldId="347"/>
            <ac:spMk id="7" creationId="{64C1F162-8A25-461F-9639-C54625A1CFFC}"/>
          </ac:spMkLst>
        </pc:spChg>
        <pc:spChg chg="mod">
          <ac:chgData name="Tej Bahadur Chandra" userId="79b8fba8ad0a4796" providerId="LiveId" clId="{614BBE20-D9FC-4E14-9E6F-E9375E6FD4C8}" dt="2021-10-25T15:23:31.078" v="18272" actId="20577"/>
          <ac:spMkLst>
            <pc:docMk/>
            <pc:sldMk cId="136103062" sldId="347"/>
            <ac:spMk id="9" creationId="{E6EB1FA4-E52F-4337-911D-9B4C565BCAD0}"/>
          </ac:spMkLst>
        </pc:spChg>
        <pc:graphicFrameChg chg="mod modGraphic">
          <ac:chgData name="Tej Bahadur Chandra" userId="79b8fba8ad0a4796" providerId="LiveId" clId="{614BBE20-D9FC-4E14-9E6F-E9375E6FD4C8}" dt="2021-10-25T15:23:41.969" v="18273" actId="207"/>
          <ac:graphicFrameMkLst>
            <pc:docMk/>
            <pc:sldMk cId="136103062" sldId="347"/>
            <ac:graphicFrameMk id="8" creationId="{93B46005-6F33-470E-95CA-466049EB734E}"/>
          </ac:graphicFrameMkLst>
        </pc:graphicFrameChg>
        <pc:graphicFrameChg chg="add mod modGraphic">
          <ac:chgData name="Tej Bahadur Chandra" userId="79b8fba8ad0a4796" providerId="LiveId" clId="{614BBE20-D9FC-4E14-9E6F-E9375E6FD4C8}" dt="2021-10-28T11:49:09.347" v="33676" actId="14100"/>
          <ac:graphicFrameMkLst>
            <pc:docMk/>
            <pc:sldMk cId="136103062" sldId="347"/>
            <ac:graphicFrameMk id="10" creationId="{80A1FFB2-FE6A-4ECE-AB19-C5F17ECDA034}"/>
          </ac:graphicFrameMkLst>
        </pc:graphicFrameChg>
      </pc:sldChg>
      <pc:sldChg chg="addSp delSp modSp add">
        <pc:chgData name="Tej Bahadur Chandra" userId="79b8fba8ad0a4796" providerId="LiveId" clId="{614BBE20-D9FC-4E14-9E6F-E9375E6FD4C8}" dt="2021-10-25T15:35:27.135" v="18538"/>
        <pc:sldMkLst>
          <pc:docMk/>
          <pc:sldMk cId="2695581150" sldId="348"/>
        </pc:sldMkLst>
        <pc:spChg chg="add mod">
          <ac:chgData name="Tej Bahadur Chandra" userId="79b8fba8ad0a4796" providerId="LiveId" clId="{614BBE20-D9FC-4E14-9E6F-E9375E6FD4C8}" dt="2021-10-25T15:32:02.487" v="18422" actId="164"/>
          <ac:spMkLst>
            <pc:docMk/>
            <pc:sldMk cId="2695581150" sldId="348"/>
            <ac:spMk id="2" creationId="{70D5C8AC-7A3B-4965-BE52-E289CEE59296}"/>
          </ac:spMkLst>
        </pc:spChg>
        <pc:spChg chg="add mod">
          <ac:chgData name="Tej Bahadur Chandra" userId="79b8fba8ad0a4796" providerId="LiveId" clId="{614BBE20-D9FC-4E14-9E6F-E9375E6FD4C8}" dt="2021-10-25T15:35:17.334" v="18536" actId="1037"/>
          <ac:spMkLst>
            <pc:docMk/>
            <pc:sldMk cId="2695581150" sldId="348"/>
            <ac:spMk id="4" creationId="{FDD68209-1212-4878-A34C-919056236004}"/>
          </ac:spMkLst>
        </pc:spChg>
        <pc:spChg chg="mod">
          <ac:chgData name="Tej Bahadur Chandra" userId="79b8fba8ad0a4796" providerId="LiveId" clId="{614BBE20-D9FC-4E14-9E6F-E9375E6FD4C8}" dt="2021-10-25T14:21:44.950" v="17157"/>
          <ac:spMkLst>
            <pc:docMk/>
            <pc:sldMk cId="2695581150" sldId="348"/>
            <ac:spMk id="7" creationId="{64C1F162-8A25-461F-9639-C54625A1CFFC}"/>
          </ac:spMkLst>
        </pc:spChg>
        <pc:spChg chg="del mod">
          <ac:chgData name="Tej Bahadur Chandra" userId="79b8fba8ad0a4796" providerId="LiveId" clId="{614BBE20-D9FC-4E14-9E6F-E9375E6FD4C8}" dt="2021-10-25T15:25:16.596" v="18276" actId="478"/>
          <ac:spMkLst>
            <pc:docMk/>
            <pc:sldMk cId="2695581150" sldId="348"/>
            <ac:spMk id="9" creationId="{E6EB1FA4-E52F-4337-911D-9B4C565BCAD0}"/>
          </ac:spMkLst>
        </pc:spChg>
        <pc:spChg chg="add mod">
          <ac:chgData name="Tej Bahadur Chandra" userId="79b8fba8ad0a4796" providerId="LiveId" clId="{614BBE20-D9FC-4E14-9E6F-E9375E6FD4C8}" dt="2021-10-25T15:32:55.573" v="18448" actId="1076"/>
          <ac:spMkLst>
            <pc:docMk/>
            <pc:sldMk cId="2695581150" sldId="348"/>
            <ac:spMk id="15" creationId="{7D4A4F56-0AC5-4F13-8ADC-2624128629B7}"/>
          </ac:spMkLst>
        </pc:spChg>
        <pc:spChg chg="add mod">
          <ac:chgData name="Tej Bahadur Chandra" userId="79b8fba8ad0a4796" providerId="LiveId" clId="{614BBE20-D9FC-4E14-9E6F-E9375E6FD4C8}" dt="2021-10-25T15:32:02.487" v="18422" actId="164"/>
          <ac:spMkLst>
            <pc:docMk/>
            <pc:sldMk cId="2695581150" sldId="348"/>
            <ac:spMk id="16" creationId="{B520D0CD-5B09-4115-AEB5-CB07209062E5}"/>
          </ac:spMkLst>
        </pc:spChg>
        <pc:spChg chg="add mod">
          <ac:chgData name="Tej Bahadur Chandra" userId="79b8fba8ad0a4796" providerId="LiveId" clId="{614BBE20-D9FC-4E14-9E6F-E9375E6FD4C8}" dt="2021-10-25T15:34:24.345" v="18516" actId="1037"/>
          <ac:spMkLst>
            <pc:docMk/>
            <pc:sldMk cId="2695581150" sldId="348"/>
            <ac:spMk id="17" creationId="{E885764B-F0AF-4AB3-BFCE-0B6FE5576D18}"/>
          </ac:spMkLst>
        </pc:spChg>
        <pc:spChg chg="add mod">
          <ac:chgData name="Tej Bahadur Chandra" userId="79b8fba8ad0a4796" providerId="LiveId" clId="{614BBE20-D9FC-4E14-9E6F-E9375E6FD4C8}" dt="2021-10-25T15:34:24.345" v="18516" actId="1037"/>
          <ac:spMkLst>
            <pc:docMk/>
            <pc:sldMk cId="2695581150" sldId="348"/>
            <ac:spMk id="18" creationId="{0589CE0E-D7C4-4237-B3C2-E6E9C9D83C2C}"/>
          </ac:spMkLst>
        </pc:spChg>
        <pc:spChg chg="add mod">
          <ac:chgData name="Tej Bahadur Chandra" userId="79b8fba8ad0a4796" providerId="LiveId" clId="{614BBE20-D9FC-4E14-9E6F-E9375E6FD4C8}" dt="2021-10-25T15:34:52.181" v="18525" actId="1076"/>
          <ac:spMkLst>
            <pc:docMk/>
            <pc:sldMk cId="2695581150" sldId="348"/>
            <ac:spMk id="19" creationId="{D38EC43E-2042-4BA8-8B34-1656E0D3034F}"/>
          </ac:spMkLst>
        </pc:spChg>
        <pc:spChg chg="add mod">
          <ac:chgData name="Tej Bahadur Chandra" userId="79b8fba8ad0a4796" providerId="LiveId" clId="{614BBE20-D9FC-4E14-9E6F-E9375E6FD4C8}" dt="2021-10-25T15:35:17.334" v="18536" actId="1037"/>
          <ac:spMkLst>
            <pc:docMk/>
            <pc:sldMk cId="2695581150" sldId="348"/>
            <ac:spMk id="20" creationId="{228286F7-56E3-491D-A694-CBFC508C634D}"/>
          </ac:spMkLst>
        </pc:spChg>
        <pc:spChg chg="add mod">
          <ac:chgData name="Tej Bahadur Chandra" userId="79b8fba8ad0a4796" providerId="LiveId" clId="{614BBE20-D9FC-4E14-9E6F-E9375E6FD4C8}" dt="2021-10-25T15:35:10.022" v="18533" actId="20577"/>
          <ac:spMkLst>
            <pc:docMk/>
            <pc:sldMk cId="2695581150" sldId="348"/>
            <ac:spMk id="21" creationId="{95EC6AFC-7DFC-4DCF-9A17-F7C1B3964C6D}"/>
          </ac:spMkLst>
        </pc:spChg>
        <pc:spChg chg="add del">
          <ac:chgData name="Tej Bahadur Chandra" userId="79b8fba8ad0a4796" providerId="LiveId" clId="{614BBE20-D9FC-4E14-9E6F-E9375E6FD4C8}" dt="2021-10-25T15:35:27.135" v="18538"/>
          <ac:spMkLst>
            <pc:docMk/>
            <pc:sldMk cId="2695581150" sldId="348"/>
            <ac:spMk id="22" creationId="{06568A9C-7016-4239-B31D-AAA7BA2CCE2F}"/>
          </ac:spMkLst>
        </pc:spChg>
        <pc:spChg chg="add del">
          <ac:chgData name="Tej Bahadur Chandra" userId="79b8fba8ad0a4796" providerId="LiveId" clId="{614BBE20-D9FC-4E14-9E6F-E9375E6FD4C8}" dt="2021-10-25T15:35:27.135" v="18538"/>
          <ac:spMkLst>
            <pc:docMk/>
            <pc:sldMk cId="2695581150" sldId="348"/>
            <ac:spMk id="23" creationId="{E5CE9675-AE28-4F1F-97AD-A461DCAC824C}"/>
          </ac:spMkLst>
        </pc:spChg>
        <pc:grpChg chg="add mod">
          <ac:chgData name="Tej Bahadur Chandra" userId="79b8fba8ad0a4796" providerId="LiveId" clId="{614BBE20-D9FC-4E14-9E6F-E9375E6FD4C8}" dt="2021-10-25T15:34:40.826" v="18521" actId="1076"/>
          <ac:grpSpMkLst>
            <pc:docMk/>
            <pc:sldMk cId="2695581150" sldId="348"/>
            <ac:grpSpMk id="3" creationId="{0E4501AE-4421-4CCC-9CE0-5085400690C3}"/>
          </ac:grpSpMkLst>
        </pc:grpChg>
        <pc:graphicFrameChg chg="del">
          <ac:chgData name="Tej Bahadur Chandra" userId="79b8fba8ad0a4796" providerId="LiveId" clId="{614BBE20-D9FC-4E14-9E6F-E9375E6FD4C8}" dt="2021-10-25T15:24:07.309" v="18274" actId="478"/>
          <ac:graphicFrameMkLst>
            <pc:docMk/>
            <pc:sldMk cId="2695581150" sldId="348"/>
            <ac:graphicFrameMk id="8" creationId="{93B46005-6F33-470E-95CA-466049EB734E}"/>
          </ac:graphicFrameMkLst>
        </pc:graphicFrameChg>
        <pc:picChg chg="add mod">
          <ac:chgData name="Tej Bahadur Chandra" userId="79b8fba8ad0a4796" providerId="LiveId" clId="{614BBE20-D9FC-4E14-9E6F-E9375E6FD4C8}" dt="2021-10-25T15:32:02.487" v="18422" actId="164"/>
          <ac:picMkLst>
            <pc:docMk/>
            <pc:sldMk cId="2695581150" sldId="348"/>
            <ac:picMk id="10" creationId="{D6FE317F-B427-456C-BB20-EAB5EE656C38}"/>
          </ac:picMkLst>
        </pc:picChg>
        <pc:picChg chg="add mod">
          <ac:chgData name="Tej Bahadur Chandra" userId="79b8fba8ad0a4796" providerId="LiveId" clId="{614BBE20-D9FC-4E14-9E6F-E9375E6FD4C8}" dt="2021-10-25T15:32:02.487" v="18422" actId="164"/>
          <ac:picMkLst>
            <pc:docMk/>
            <pc:sldMk cId="2695581150" sldId="348"/>
            <ac:picMk id="11" creationId="{A93A6D6E-6BE8-445E-82B6-EB0A2B5277B7}"/>
          </ac:picMkLst>
        </pc:picChg>
        <pc:picChg chg="add mod">
          <ac:chgData name="Tej Bahadur Chandra" userId="79b8fba8ad0a4796" providerId="LiveId" clId="{614BBE20-D9FC-4E14-9E6F-E9375E6FD4C8}" dt="2021-10-25T15:32:02.487" v="18422" actId="164"/>
          <ac:picMkLst>
            <pc:docMk/>
            <pc:sldMk cId="2695581150" sldId="348"/>
            <ac:picMk id="12" creationId="{CE05E0D2-B852-491B-AEF6-ED2C682C79C8}"/>
          </ac:picMkLst>
        </pc:picChg>
        <pc:picChg chg="add mod">
          <ac:chgData name="Tej Bahadur Chandra" userId="79b8fba8ad0a4796" providerId="LiveId" clId="{614BBE20-D9FC-4E14-9E6F-E9375E6FD4C8}" dt="2021-10-25T15:32:02.487" v="18422" actId="164"/>
          <ac:picMkLst>
            <pc:docMk/>
            <pc:sldMk cId="2695581150" sldId="348"/>
            <ac:picMk id="13" creationId="{5228E81D-F586-4DC4-8C71-7E6F7F408FDE}"/>
          </ac:picMkLst>
        </pc:picChg>
      </pc:sldChg>
      <pc:sldChg chg="addSp delSp modSp add">
        <pc:chgData name="Tej Bahadur Chandra" userId="79b8fba8ad0a4796" providerId="LiveId" clId="{614BBE20-D9FC-4E14-9E6F-E9375E6FD4C8}" dt="2021-10-25T14:29:44.566" v="17246" actId="1037"/>
        <pc:sldMkLst>
          <pc:docMk/>
          <pc:sldMk cId="3479770673" sldId="349"/>
        </pc:sldMkLst>
        <pc:spChg chg="mod">
          <ac:chgData name="Tej Bahadur Chandra" userId="79b8fba8ad0a4796" providerId="LiveId" clId="{614BBE20-D9FC-4E14-9E6F-E9375E6FD4C8}" dt="2021-10-25T14:29:29.257" v="17211" actId="20577"/>
          <ac:spMkLst>
            <pc:docMk/>
            <pc:sldMk cId="3479770673" sldId="349"/>
            <ac:spMk id="6" creationId="{A94AAF98-4597-450B-8255-EFFB954972BC}"/>
          </ac:spMkLst>
        </pc:spChg>
        <pc:picChg chg="del">
          <ac:chgData name="Tej Bahadur Chandra" userId="79b8fba8ad0a4796" providerId="LiveId" clId="{614BBE20-D9FC-4E14-9E6F-E9375E6FD4C8}" dt="2021-10-25T14:28:19.367" v="17204" actId="478"/>
          <ac:picMkLst>
            <pc:docMk/>
            <pc:sldMk cId="3479770673" sldId="349"/>
            <ac:picMk id="5" creationId="{FCF643DC-9229-46D6-A9FF-00C5FAAF655F}"/>
          </ac:picMkLst>
        </pc:picChg>
        <pc:picChg chg="add mod">
          <ac:chgData name="Tej Bahadur Chandra" userId="79b8fba8ad0a4796" providerId="LiveId" clId="{614BBE20-D9FC-4E14-9E6F-E9375E6FD4C8}" dt="2021-10-25T14:29:44.566" v="17246" actId="1037"/>
          <ac:picMkLst>
            <pc:docMk/>
            <pc:sldMk cId="3479770673" sldId="349"/>
            <ac:picMk id="8" creationId="{106F5DB6-A5B8-4909-8B41-65C9EC8138D0}"/>
          </ac:picMkLst>
        </pc:picChg>
      </pc:sldChg>
      <pc:sldChg chg="addSp delSp modSp add">
        <pc:chgData name="Tej Bahadur Chandra" userId="79b8fba8ad0a4796" providerId="LiveId" clId="{614BBE20-D9FC-4E14-9E6F-E9375E6FD4C8}" dt="2021-10-28T11:47:28.109" v="33672"/>
        <pc:sldMkLst>
          <pc:docMk/>
          <pc:sldMk cId="621249078" sldId="350"/>
        </pc:sldMkLst>
        <pc:spChg chg="mod">
          <ac:chgData name="Tej Bahadur Chandra" userId="79b8fba8ad0a4796" providerId="LiveId" clId="{614BBE20-D9FC-4E14-9E6F-E9375E6FD4C8}" dt="2021-10-25T15:09:47.742" v="18015" actId="1076"/>
          <ac:spMkLst>
            <pc:docMk/>
            <pc:sldMk cId="621249078" sldId="350"/>
            <ac:spMk id="9" creationId="{E6EB1FA4-E52F-4337-911D-9B4C565BCAD0}"/>
          </ac:spMkLst>
        </pc:spChg>
        <pc:spChg chg="add mod">
          <ac:chgData name="Tej Bahadur Chandra" userId="79b8fba8ad0a4796" providerId="LiveId" clId="{614BBE20-D9FC-4E14-9E6F-E9375E6FD4C8}" dt="2021-10-25T15:11:28.851" v="18124"/>
          <ac:spMkLst>
            <pc:docMk/>
            <pc:sldMk cId="621249078" sldId="350"/>
            <ac:spMk id="15" creationId="{34CF8EF3-908C-4972-A07E-9F1B322164A5}"/>
          </ac:spMkLst>
        </pc:spChg>
        <pc:graphicFrameChg chg="del">
          <ac:chgData name="Tej Bahadur Chandra" userId="79b8fba8ad0a4796" providerId="LiveId" clId="{614BBE20-D9FC-4E14-9E6F-E9375E6FD4C8}" dt="2021-10-25T14:36:06.154" v="17248" actId="478"/>
          <ac:graphicFrameMkLst>
            <pc:docMk/>
            <pc:sldMk cId="621249078" sldId="350"/>
            <ac:graphicFrameMk id="8" creationId="{93B46005-6F33-470E-95CA-466049EB734E}"/>
          </ac:graphicFrameMkLst>
        </pc:graphicFrameChg>
        <pc:graphicFrameChg chg="add mod">
          <ac:chgData name="Tej Bahadur Chandra" userId="79b8fba8ad0a4796" providerId="LiveId" clId="{614BBE20-D9FC-4E14-9E6F-E9375E6FD4C8}" dt="2021-10-28T11:47:28.109" v="33672"/>
          <ac:graphicFrameMkLst>
            <pc:docMk/>
            <pc:sldMk cId="621249078" sldId="350"/>
            <ac:graphicFrameMk id="12" creationId="{6F344CDA-5DEC-487D-82FB-7EFDA259061D}"/>
          </ac:graphicFrameMkLst>
        </pc:graphicFrameChg>
        <pc:graphicFrameChg chg="add mod">
          <ac:chgData name="Tej Bahadur Chandra" userId="79b8fba8ad0a4796" providerId="LiveId" clId="{614BBE20-D9FC-4E14-9E6F-E9375E6FD4C8}" dt="2021-10-28T11:47:13.725" v="33670"/>
          <ac:graphicFrameMkLst>
            <pc:docMk/>
            <pc:sldMk cId="621249078" sldId="350"/>
            <ac:graphicFrameMk id="13" creationId="{48D0993E-A7CF-4920-A90B-3ADB0F90C1F2}"/>
          </ac:graphicFrameMkLst>
        </pc:graphicFrameChg>
        <pc:picChg chg="add del mod">
          <ac:chgData name="Tej Bahadur Chandra" userId="79b8fba8ad0a4796" providerId="LiveId" clId="{614BBE20-D9FC-4E14-9E6F-E9375E6FD4C8}" dt="2021-10-25T15:08:44.094" v="18003" actId="478"/>
          <ac:picMkLst>
            <pc:docMk/>
            <pc:sldMk cId="621249078" sldId="350"/>
            <ac:picMk id="10" creationId="{0BD0FB9A-58F1-410B-970C-C64F0A1170FF}"/>
          </ac:picMkLst>
        </pc:picChg>
        <pc:picChg chg="add del mod">
          <ac:chgData name="Tej Bahadur Chandra" userId="79b8fba8ad0a4796" providerId="LiveId" clId="{614BBE20-D9FC-4E14-9E6F-E9375E6FD4C8}" dt="2021-10-25T15:08:46.556" v="18004" actId="478"/>
          <ac:picMkLst>
            <pc:docMk/>
            <pc:sldMk cId="621249078" sldId="350"/>
            <ac:picMk id="11" creationId="{E2A927CE-3801-44EE-A8CE-43B9E76303FF}"/>
          </ac:picMkLst>
        </pc:picChg>
      </pc:sldChg>
      <pc:sldChg chg="addSp delSp modSp add">
        <pc:chgData name="Tej Bahadur Chandra" userId="79b8fba8ad0a4796" providerId="LiveId" clId="{614BBE20-D9FC-4E14-9E6F-E9375E6FD4C8}" dt="2021-10-25T15:23:14.238" v="18268" actId="1035"/>
        <pc:sldMkLst>
          <pc:docMk/>
          <pc:sldMk cId="1009021712" sldId="351"/>
        </pc:sldMkLst>
        <pc:spChg chg="mod">
          <ac:chgData name="Tej Bahadur Chandra" userId="79b8fba8ad0a4796" providerId="LiveId" clId="{614BBE20-D9FC-4E14-9E6F-E9375E6FD4C8}" dt="2021-10-25T15:23:14.238" v="18268" actId="1035"/>
          <ac:spMkLst>
            <pc:docMk/>
            <pc:sldMk cId="1009021712" sldId="351"/>
            <ac:spMk id="9" creationId="{E6EB1FA4-E52F-4337-911D-9B4C565BCAD0}"/>
          </ac:spMkLst>
        </pc:spChg>
        <pc:spChg chg="add mod">
          <ac:chgData name="Tej Bahadur Chandra" userId="79b8fba8ad0a4796" providerId="LiveId" clId="{614BBE20-D9FC-4E14-9E6F-E9375E6FD4C8}" dt="2021-10-25T15:22:28.192" v="18257" actId="20577"/>
          <ac:spMkLst>
            <pc:docMk/>
            <pc:sldMk cId="1009021712" sldId="351"/>
            <ac:spMk id="11" creationId="{BDCDA35A-C228-49F4-A1CF-3DA9E8E7DC52}"/>
          </ac:spMkLst>
        </pc:spChg>
        <pc:graphicFrameChg chg="add mod modGraphic">
          <ac:chgData name="Tej Bahadur Chandra" userId="79b8fba8ad0a4796" providerId="LiveId" clId="{614BBE20-D9FC-4E14-9E6F-E9375E6FD4C8}" dt="2021-10-25T15:23:14.238" v="18268" actId="1035"/>
          <ac:graphicFrameMkLst>
            <pc:docMk/>
            <pc:sldMk cId="1009021712" sldId="351"/>
            <ac:graphicFrameMk id="2" creationId="{3D875EA3-B4E1-4784-B434-3A6B203877CA}"/>
          </ac:graphicFrameMkLst>
        </pc:graphicFrameChg>
        <pc:graphicFrameChg chg="del">
          <ac:chgData name="Tej Bahadur Chandra" userId="79b8fba8ad0a4796" providerId="LiveId" clId="{614BBE20-D9FC-4E14-9E6F-E9375E6FD4C8}" dt="2021-10-25T15:17:00.533" v="18169" actId="478"/>
          <ac:graphicFrameMkLst>
            <pc:docMk/>
            <pc:sldMk cId="1009021712" sldId="351"/>
            <ac:graphicFrameMk id="8" creationId="{93B46005-6F33-470E-95CA-466049EB734E}"/>
          </ac:graphicFrameMkLst>
        </pc:graphicFrameChg>
        <pc:graphicFrameChg chg="add mod modGraphic">
          <ac:chgData name="Tej Bahadur Chandra" userId="79b8fba8ad0a4796" providerId="LiveId" clId="{614BBE20-D9FC-4E14-9E6F-E9375E6FD4C8}" dt="2021-10-25T15:22:53.193" v="18258" actId="207"/>
          <ac:graphicFrameMkLst>
            <pc:docMk/>
            <pc:sldMk cId="1009021712" sldId="351"/>
            <ac:graphicFrameMk id="10" creationId="{FD554F64-D79A-4195-9952-3E6859D60C5D}"/>
          </ac:graphicFrameMkLst>
        </pc:graphicFrameChg>
      </pc:sldChg>
      <pc:sldChg chg="addSp delSp modSp add">
        <pc:chgData name="Tej Bahadur Chandra" userId="79b8fba8ad0a4796" providerId="LiveId" clId="{614BBE20-D9FC-4E14-9E6F-E9375E6FD4C8}" dt="2021-10-26T05:16:27.480" v="19592" actId="13926"/>
        <pc:sldMkLst>
          <pc:docMk/>
          <pc:sldMk cId="904899609" sldId="352"/>
        </pc:sldMkLst>
        <pc:spChg chg="del">
          <ac:chgData name="Tej Bahadur Chandra" userId="79b8fba8ad0a4796" providerId="LiveId" clId="{614BBE20-D9FC-4E14-9E6F-E9375E6FD4C8}" dt="2021-10-25T15:35:43.305" v="18541" actId="478"/>
          <ac:spMkLst>
            <pc:docMk/>
            <pc:sldMk cId="904899609" sldId="352"/>
            <ac:spMk id="4" creationId="{FDD68209-1212-4878-A34C-919056236004}"/>
          </ac:spMkLst>
        </pc:spChg>
        <pc:spChg chg="mod">
          <ac:chgData name="Tej Bahadur Chandra" userId="79b8fba8ad0a4796" providerId="LiveId" clId="{614BBE20-D9FC-4E14-9E6F-E9375E6FD4C8}" dt="2021-10-26T05:16:27.480" v="19592" actId="13926"/>
          <ac:spMkLst>
            <pc:docMk/>
            <pc:sldMk cId="904899609" sldId="352"/>
            <ac:spMk id="15" creationId="{7D4A4F56-0AC5-4F13-8ADC-2624128629B7}"/>
          </ac:spMkLst>
        </pc:spChg>
        <pc:spChg chg="del">
          <ac:chgData name="Tej Bahadur Chandra" userId="79b8fba8ad0a4796" providerId="LiveId" clId="{614BBE20-D9FC-4E14-9E6F-E9375E6FD4C8}" dt="2021-10-25T15:35:43.305" v="18541" actId="478"/>
          <ac:spMkLst>
            <pc:docMk/>
            <pc:sldMk cId="904899609" sldId="352"/>
            <ac:spMk id="19" creationId="{D38EC43E-2042-4BA8-8B34-1656E0D3034F}"/>
          </ac:spMkLst>
        </pc:spChg>
        <pc:spChg chg="del">
          <ac:chgData name="Tej Bahadur Chandra" userId="79b8fba8ad0a4796" providerId="LiveId" clId="{614BBE20-D9FC-4E14-9E6F-E9375E6FD4C8}" dt="2021-10-25T15:35:43.305" v="18541" actId="478"/>
          <ac:spMkLst>
            <pc:docMk/>
            <pc:sldMk cId="904899609" sldId="352"/>
            <ac:spMk id="20" creationId="{228286F7-56E3-491D-A694-CBFC508C634D}"/>
          </ac:spMkLst>
        </pc:spChg>
        <pc:spChg chg="del">
          <ac:chgData name="Tej Bahadur Chandra" userId="79b8fba8ad0a4796" providerId="LiveId" clId="{614BBE20-D9FC-4E14-9E6F-E9375E6FD4C8}" dt="2021-10-25T15:35:43.305" v="18541" actId="478"/>
          <ac:spMkLst>
            <pc:docMk/>
            <pc:sldMk cId="904899609" sldId="352"/>
            <ac:spMk id="21" creationId="{95EC6AFC-7DFC-4DCF-9A17-F7C1B3964C6D}"/>
          </ac:spMkLst>
        </pc:spChg>
        <pc:grpChg chg="del">
          <ac:chgData name="Tej Bahadur Chandra" userId="79b8fba8ad0a4796" providerId="LiveId" clId="{614BBE20-D9FC-4E14-9E6F-E9375E6FD4C8}" dt="2021-10-25T15:35:38.575" v="18540" actId="478"/>
          <ac:grpSpMkLst>
            <pc:docMk/>
            <pc:sldMk cId="904899609" sldId="352"/>
            <ac:grpSpMk id="3" creationId="{0E4501AE-4421-4CCC-9CE0-5085400690C3}"/>
          </ac:grpSpMkLst>
        </pc:grpChg>
        <pc:picChg chg="add mod">
          <ac:chgData name="Tej Bahadur Chandra" userId="79b8fba8ad0a4796" providerId="LiveId" clId="{614BBE20-D9FC-4E14-9E6F-E9375E6FD4C8}" dt="2021-10-25T15:35:50.309" v="18543" actId="1076"/>
          <ac:picMkLst>
            <pc:docMk/>
            <pc:sldMk cId="904899609" sldId="352"/>
            <ac:picMk id="22" creationId="{749D55EE-C9A3-4213-9A01-A6A773FBD13F}"/>
          </ac:picMkLst>
        </pc:picChg>
        <pc:picChg chg="add mod">
          <ac:chgData name="Tej Bahadur Chandra" userId="79b8fba8ad0a4796" providerId="LiveId" clId="{614BBE20-D9FC-4E14-9E6F-E9375E6FD4C8}" dt="2021-10-25T15:35:50.309" v="18543" actId="1076"/>
          <ac:picMkLst>
            <pc:docMk/>
            <pc:sldMk cId="904899609" sldId="352"/>
            <ac:picMk id="23" creationId="{2B0C1249-858D-499F-8A1D-AFB20FC3D7FE}"/>
          </ac:picMkLst>
        </pc:picChg>
      </pc:sldChg>
      <pc:sldChg chg="addSp delSp modSp add">
        <pc:chgData name="Tej Bahadur Chandra" userId="79b8fba8ad0a4796" providerId="LiveId" clId="{614BBE20-D9FC-4E14-9E6F-E9375E6FD4C8}" dt="2021-10-26T10:13:29.926" v="20823" actId="20577"/>
        <pc:sldMkLst>
          <pc:docMk/>
          <pc:sldMk cId="2000408952" sldId="353"/>
        </pc:sldMkLst>
        <pc:spChg chg="add mod">
          <ac:chgData name="Tej Bahadur Chandra" userId="79b8fba8ad0a4796" providerId="LiveId" clId="{614BBE20-D9FC-4E14-9E6F-E9375E6FD4C8}" dt="2021-10-25T15:41:16.361" v="18854" actId="1035"/>
          <ac:spMkLst>
            <pc:docMk/>
            <pc:sldMk cId="2000408952" sldId="353"/>
            <ac:spMk id="9" creationId="{3F16B96D-A199-45B6-A527-4C890EB835D4}"/>
          </ac:spMkLst>
        </pc:spChg>
        <pc:spChg chg="del">
          <ac:chgData name="Tej Bahadur Chandra" userId="79b8fba8ad0a4796" providerId="LiveId" clId="{614BBE20-D9FC-4E14-9E6F-E9375E6FD4C8}" dt="2021-10-25T15:37:31.054" v="18747" actId="478"/>
          <ac:spMkLst>
            <pc:docMk/>
            <pc:sldMk cId="2000408952" sldId="353"/>
            <ac:spMk id="15" creationId="{7D4A4F56-0AC5-4F13-8ADC-2624128629B7}"/>
          </ac:spMkLst>
        </pc:spChg>
        <pc:graphicFrameChg chg="add mod modGraphic">
          <ac:chgData name="Tej Bahadur Chandra" userId="79b8fba8ad0a4796" providerId="LiveId" clId="{614BBE20-D9FC-4E14-9E6F-E9375E6FD4C8}" dt="2021-10-26T10:13:29.926" v="20823" actId="20577"/>
          <ac:graphicFrameMkLst>
            <pc:docMk/>
            <pc:sldMk cId="2000408952" sldId="353"/>
            <ac:graphicFrameMk id="8" creationId="{2530C303-7DBF-49FA-B103-08390A24403E}"/>
          </ac:graphicFrameMkLst>
        </pc:graphicFrameChg>
        <pc:picChg chg="del">
          <ac:chgData name="Tej Bahadur Chandra" userId="79b8fba8ad0a4796" providerId="LiveId" clId="{614BBE20-D9FC-4E14-9E6F-E9375E6FD4C8}" dt="2021-10-25T15:37:28.789" v="18745" actId="478"/>
          <ac:picMkLst>
            <pc:docMk/>
            <pc:sldMk cId="2000408952" sldId="353"/>
            <ac:picMk id="22" creationId="{749D55EE-C9A3-4213-9A01-A6A773FBD13F}"/>
          </ac:picMkLst>
        </pc:picChg>
        <pc:picChg chg="del">
          <ac:chgData name="Tej Bahadur Chandra" userId="79b8fba8ad0a4796" providerId="LiveId" clId="{614BBE20-D9FC-4E14-9E6F-E9375E6FD4C8}" dt="2021-10-25T15:37:29.550" v="18746" actId="478"/>
          <ac:picMkLst>
            <pc:docMk/>
            <pc:sldMk cId="2000408952" sldId="353"/>
            <ac:picMk id="23" creationId="{2B0C1249-858D-499F-8A1D-AFB20FC3D7FE}"/>
          </ac:picMkLst>
        </pc:picChg>
      </pc:sldChg>
      <pc:sldChg chg="addSp delSp modSp add">
        <pc:chgData name="Tej Bahadur Chandra" userId="79b8fba8ad0a4796" providerId="LiveId" clId="{614BBE20-D9FC-4E14-9E6F-E9375E6FD4C8}" dt="2021-10-25T15:55:28.672" v="19232" actId="14100"/>
        <pc:sldMkLst>
          <pc:docMk/>
          <pc:sldMk cId="3190223545" sldId="354"/>
        </pc:sldMkLst>
        <pc:spChg chg="add del mod">
          <ac:chgData name="Tej Bahadur Chandra" userId="79b8fba8ad0a4796" providerId="LiveId" clId="{614BBE20-D9FC-4E14-9E6F-E9375E6FD4C8}" dt="2021-10-25T15:53:49.287" v="18985" actId="2710"/>
          <ac:spMkLst>
            <pc:docMk/>
            <pc:sldMk cId="3190223545" sldId="354"/>
            <ac:spMk id="9" creationId="{3F16B96D-A199-45B6-A527-4C890EB835D4}"/>
          </ac:spMkLst>
        </pc:spChg>
        <pc:spChg chg="add mod">
          <ac:chgData name="Tej Bahadur Chandra" userId="79b8fba8ad0a4796" providerId="LiveId" clId="{614BBE20-D9FC-4E14-9E6F-E9375E6FD4C8}" dt="2021-10-25T15:51:03.611" v="18946" actId="20577"/>
          <ac:spMkLst>
            <pc:docMk/>
            <pc:sldMk cId="3190223545" sldId="354"/>
            <ac:spMk id="10" creationId="{6B48B356-5E2A-4A89-967C-B24D868871AA}"/>
          </ac:spMkLst>
        </pc:spChg>
        <pc:graphicFrameChg chg="add mod modGraphic">
          <ac:chgData name="Tej Bahadur Chandra" userId="79b8fba8ad0a4796" providerId="LiveId" clId="{614BBE20-D9FC-4E14-9E6F-E9375E6FD4C8}" dt="2021-10-25T15:55:28.672" v="19232" actId="14100"/>
          <ac:graphicFrameMkLst>
            <pc:docMk/>
            <pc:sldMk cId="3190223545" sldId="354"/>
            <ac:graphicFrameMk id="2" creationId="{AE5F7918-63B2-4CDD-86DE-8937BE772DA2}"/>
          </ac:graphicFrameMkLst>
        </pc:graphicFrameChg>
        <pc:graphicFrameChg chg="del">
          <ac:chgData name="Tej Bahadur Chandra" userId="79b8fba8ad0a4796" providerId="LiveId" clId="{614BBE20-D9FC-4E14-9E6F-E9375E6FD4C8}" dt="2021-10-25T15:50:29.258" v="18914" actId="478"/>
          <ac:graphicFrameMkLst>
            <pc:docMk/>
            <pc:sldMk cId="3190223545" sldId="354"/>
            <ac:graphicFrameMk id="8" creationId="{2530C303-7DBF-49FA-B103-08390A24403E}"/>
          </ac:graphicFrameMkLst>
        </pc:graphicFrameChg>
      </pc:sldChg>
      <pc:sldChg chg="addSp delSp modSp add">
        <pc:chgData name="Tej Bahadur Chandra" userId="79b8fba8ad0a4796" providerId="LiveId" clId="{614BBE20-D9FC-4E14-9E6F-E9375E6FD4C8}" dt="2021-10-25T15:55:18.434" v="19231" actId="1035"/>
        <pc:sldMkLst>
          <pc:docMk/>
          <pc:sldMk cId="3607496182" sldId="355"/>
        </pc:sldMkLst>
        <pc:spChg chg="mod">
          <ac:chgData name="Tej Bahadur Chandra" userId="79b8fba8ad0a4796" providerId="LiveId" clId="{614BBE20-D9FC-4E14-9E6F-E9375E6FD4C8}" dt="2021-10-25T15:55:18.434" v="19231" actId="1035"/>
          <ac:spMkLst>
            <pc:docMk/>
            <pc:sldMk cId="3607496182" sldId="355"/>
            <ac:spMk id="9" creationId="{3F16B96D-A199-45B6-A527-4C890EB835D4}"/>
          </ac:spMkLst>
        </pc:spChg>
        <pc:graphicFrameChg chg="del">
          <ac:chgData name="Tej Bahadur Chandra" userId="79b8fba8ad0a4796" providerId="LiveId" clId="{614BBE20-D9FC-4E14-9E6F-E9375E6FD4C8}" dt="2021-10-25T15:54:01.896" v="18988" actId="478"/>
          <ac:graphicFrameMkLst>
            <pc:docMk/>
            <pc:sldMk cId="3607496182" sldId="355"/>
            <ac:graphicFrameMk id="2" creationId="{AE5F7918-63B2-4CDD-86DE-8937BE772DA2}"/>
          </ac:graphicFrameMkLst>
        </pc:graphicFrameChg>
        <pc:picChg chg="add mod">
          <ac:chgData name="Tej Bahadur Chandra" userId="79b8fba8ad0a4796" providerId="LiveId" clId="{614BBE20-D9FC-4E14-9E6F-E9375E6FD4C8}" dt="2021-10-25T15:54:29.919" v="19077" actId="1037"/>
          <ac:picMkLst>
            <pc:docMk/>
            <pc:sldMk cId="3607496182" sldId="355"/>
            <ac:picMk id="8" creationId="{2BE535B7-6A6F-4591-BD0E-84707838C648}"/>
          </ac:picMkLst>
        </pc:picChg>
        <pc:picChg chg="add mod">
          <ac:chgData name="Tej Bahadur Chandra" userId="79b8fba8ad0a4796" providerId="LiveId" clId="{614BBE20-D9FC-4E14-9E6F-E9375E6FD4C8}" dt="2021-10-25T15:54:25.148" v="19065" actId="1038"/>
          <ac:picMkLst>
            <pc:docMk/>
            <pc:sldMk cId="3607496182" sldId="355"/>
            <ac:picMk id="11" creationId="{FA2F5ED3-D260-499E-8184-E75B70F9F698}"/>
          </ac:picMkLst>
        </pc:picChg>
      </pc:sldChg>
      <pc:sldChg chg="addSp delSp modSp add">
        <pc:chgData name="Tej Bahadur Chandra" userId="79b8fba8ad0a4796" providerId="LiveId" clId="{614BBE20-D9FC-4E14-9E6F-E9375E6FD4C8}" dt="2021-10-25T16:02:02.331" v="19506"/>
        <pc:sldMkLst>
          <pc:docMk/>
          <pc:sldMk cId="2590390287" sldId="357"/>
        </pc:sldMkLst>
        <pc:spChg chg="mod">
          <ac:chgData name="Tej Bahadur Chandra" userId="79b8fba8ad0a4796" providerId="LiveId" clId="{614BBE20-D9FC-4E14-9E6F-E9375E6FD4C8}" dt="2021-10-25T15:56:20.936" v="19247" actId="20577"/>
          <ac:spMkLst>
            <pc:docMk/>
            <pc:sldMk cId="2590390287" sldId="357"/>
            <ac:spMk id="7" creationId="{64C1F162-8A25-461F-9639-C54625A1CFFC}"/>
          </ac:spMkLst>
        </pc:spChg>
        <pc:spChg chg="del">
          <ac:chgData name="Tej Bahadur Chandra" userId="79b8fba8ad0a4796" providerId="LiveId" clId="{614BBE20-D9FC-4E14-9E6F-E9375E6FD4C8}" dt="2021-10-25T15:56:27.972" v="19251" actId="478"/>
          <ac:spMkLst>
            <pc:docMk/>
            <pc:sldMk cId="2590390287" sldId="357"/>
            <ac:spMk id="9" creationId="{3F16B96D-A199-45B6-A527-4C890EB835D4}"/>
          </ac:spMkLst>
        </pc:spChg>
        <pc:spChg chg="del">
          <ac:chgData name="Tej Bahadur Chandra" userId="79b8fba8ad0a4796" providerId="LiveId" clId="{614BBE20-D9FC-4E14-9E6F-E9375E6FD4C8}" dt="2021-10-25T15:56:25.015" v="19248" actId="478"/>
          <ac:spMkLst>
            <pc:docMk/>
            <pc:sldMk cId="2590390287" sldId="357"/>
            <ac:spMk id="10" creationId="{6B48B356-5E2A-4A89-967C-B24D868871AA}"/>
          </ac:spMkLst>
        </pc:spChg>
        <pc:spChg chg="add del mod">
          <ac:chgData name="Tej Bahadur Chandra" userId="79b8fba8ad0a4796" providerId="LiveId" clId="{614BBE20-D9FC-4E14-9E6F-E9375E6FD4C8}" dt="2021-10-25T16:00:03.798" v="19475" actId="478"/>
          <ac:spMkLst>
            <pc:docMk/>
            <pc:sldMk cId="2590390287" sldId="357"/>
            <ac:spMk id="12" creationId="{10E2B31F-9A30-4909-8629-1F668E354D6A}"/>
          </ac:spMkLst>
        </pc:spChg>
        <pc:spChg chg="add mod">
          <ac:chgData name="Tej Bahadur Chandra" userId="79b8fba8ad0a4796" providerId="LiveId" clId="{614BBE20-D9FC-4E14-9E6F-E9375E6FD4C8}" dt="2021-10-25T15:57:27.064" v="19256" actId="20577"/>
          <ac:spMkLst>
            <pc:docMk/>
            <pc:sldMk cId="2590390287" sldId="357"/>
            <ac:spMk id="13" creationId="{AD2C33A8-95E9-4368-97A2-5F8E260C4275}"/>
          </ac:spMkLst>
        </pc:spChg>
        <pc:spChg chg="mod">
          <ac:chgData name="Tej Bahadur Chandra" userId="79b8fba8ad0a4796" providerId="LiveId" clId="{614BBE20-D9FC-4E14-9E6F-E9375E6FD4C8}" dt="2021-10-25T15:58:22.980" v="19380" actId="20577"/>
          <ac:spMkLst>
            <pc:docMk/>
            <pc:sldMk cId="2590390287" sldId="357"/>
            <ac:spMk id="17" creationId="{FD4E651B-B7C2-4358-A907-BCDA9607F88B}"/>
          </ac:spMkLst>
        </pc:spChg>
        <pc:spChg chg="mod">
          <ac:chgData name="Tej Bahadur Chandra" userId="79b8fba8ad0a4796" providerId="LiveId" clId="{614BBE20-D9FC-4E14-9E6F-E9375E6FD4C8}" dt="2021-10-25T15:58:06.463" v="19332" actId="20577"/>
          <ac:spMkLst>
            <pc:docMk/>
            <pc:sldMk cId="2590390287" sldId="357"/>
            <ac:spMk id="20" creationId="{257750AF-C965-46E1-8750-5E15ED4007D7}"/>
          </ac:spMkLst>
        </pc:spChg>
        <pc:spChg chg="mod">
          <ac:chgData name="Tej Bahadur Chandra" userId="79b8fba8ad0a4796" providerId="LiveId" clId="{614BBE20-D9FC-4E14-9E6F-E9375E6FD4C8}" dt="2021-10-25T15:58:31.262" v="19384" actId="20577"/>
          <ac:spMkLst>
            <pc:docMk/>
            <pc:sldMk cId="2590390287" sldId="357"/>
            <ac:spMk id="22" creationId="{1589E13B-6586-4FCE-A94F-FF1671583B3F}"/>
          </ac:spMkLst>
        </pc:spChg>
        <pc:spChg chg="mod">
          <ac:chgData name="Tej Bahadur Chandra" userId="79b8fba8ad0a4796" providerId="LiveId" clId="{614BBE20-D9FC-4E14-9E6F-E9375E6FD4C8}" dt="2021-10-25T15:58:52.634" v="19426" actId="20577"/>
          <ac:spMkLst>
            <pc:docMk/>
            <pc:sldMk cId="2590390287" sldId="357"/>
            <ac:spMk id="23" creationId="{3F17AC8F-EA1C-4639-8659-9291EB9C2D76}"/>
          </ac:spMkLst>
        </pc:spChg>
        <pc:spChg chg="add mod">
          <ac:chgData name="Tej Bahadur Chandra" userId="79b8fba8ad0a4796" providerId="LiveId" clId="{614BBE20-D9FC-4E14-9E6F-E9375E6FD4C8}" dt="2021-10-25T16:02:02.331" v="19506"/>
          <ac:spMkLst>
            <pc:docMk/>
            <pc:sldMk cId="2590390287" sldId="357"/>
            <ac:spMk id="24" creationId="{A72DBFBF-1EC7-42D2-9658-12C986143269}"/>
          </ac:spMkLst>
        </pc:spChg>
        <pc:grpChg chg="add">
          <ac:chgData name="Tej Bahadur Chandra" userId="79b8fba8ad0a4796" providerId="LiveId" clId="{614BBE20-D9FC-4E14-9E6F-E9375E6FD4C8}" dt="2021-10-25T15:57:47.772" v="19293"/>
          <ac:grpSpMkLst>
            <pc:docMk/>
            <pc:sldMk cId="2590390287" sldId="357"/>
            <ac:grpSpMk id="15" creationId="{B2EE8971-B0A0-4EE0-BF35-9E7EBF6F581D}"/>
          </ac:grpSpMkLst>
        </pc:grpChg>
        <pc:grpChg chg="add">
          <ac:chgData name="Tej Bahadur Chandra" userId="79b8fba8ad0a4796" providerId="LiveId" clId="{614BBE20-D9FC-4E14-9E6F-E9375E6FD4C8}" dt="2021-10-25T15:57:47.772" v="19293"/>
          <ac:grpSpMkLst>
            <pc:docMk/>
            <pc:sldMk cId="2590390287" sldId="357"/>
            <ac:grpSpMk id="18" creationId="{2614FC3C-D44E-4965-BBA8-1F026A657541}"/>
          </ac:grpSpMkLst>
        </pc:grpChg>
        <pc:grpChg chg="add mod">
          <ac:chgData name="Tej Bahadur Chandra" userId="79b8fba8ad0a4796" providerId="LiveId" clId="{614BBE20-D9FC-4E14-9E6F-E9375E6FD4C8}" dt="2021-10-25T15:58:29.005" v="19382" actId="1076"/>
          <ac:grpSpMkLst>
            <pc:docMk/>
            <pc:sldMk cId="2590390287" sldId="357"/>
            <ac:grpSpMk id="21" creationId="{34D0E151-DFCC-41C5-BE6F-80549423DE26}"/>
          </ac:grpSpMkLst>
        </pc:grpChg>
        <pc:picChg chg="del">
          <ac:chgData name="Tej Bahadur Chandra" userId="79b8fba8ad0a4796" providerId="LiveId" clId="{614BBE20-D9FC-4E14-9E6F-E9375E6FD4C8}" dt="2021-10-25T15:56:25.775" v="19249" actId="478"/>
          <ac:picMkLst>
            <pc:docMk/>
            <pc:sldMk cId="2590390287" sldId="357"/>
            <ac:picMk id="8" creationId="{2BE535B7-6A6F-4591-BD0E-84707838C648}"/>
          </ac:picMkLst>
        </pc:picChg>
        <pc:picChg chg="del">
          <ac:chgData name="Tej Bahadur Chandra" userId="79b8fba8ad0a4796" providerId="LiveId" clId="{614BBE20-D9FC-4E14-9E6F-E9375E6FD4C8}" dt="2021-10-25T15:56:26.324" v="19250" actId="478"/>
          <ac:picMkLst>
            <pc:docMk/>
            <pc:sldMk cId="2590390287" sldId="357"/>
            <ac:picMk id="11" creationId="{FA2F5ED3-D260-499E-8184-E75B70F9F698}"/>
          </ac:picMkLst>
        </pc:picChg>
      </pc:sldChg>
      <pc:sldChg chg="addSp delSp modSp add">
        <pc:chgData name="Tej Bahadur Chandra" userId="79b8fba8ad0a4796" providerId="LiveId" clId="{614BBE20-D9FC-4E14-9E6F-E9375E6FD4C8}" dt="2021-10-26T12:02:24.199" v="22163" actId="20577"/>
        <pc:sldMkLst>
          <pc:docMk/>
          <pc:sldMk cId="2896562320" sldId="359"/>
        </pc:sldMkLst>
        <pc:spChg chg="add mod">
          <ac:chgData name="Tej Bahadur Chandra" userId="79b8fba8ad0a4796" providerId="LiveId" clId="{614BBE20-D9FC-4E14-9E6F-E9375E6FD4C8}" dt="2021-10-26T08:11:28.960" v="20222" actId="164"/>
          <ac:spMkLst>
            <pc:docMk/>
            <pc:sldMk cId="2896562320" sldId="359"/>
            <ac:spMk id="2" creationId="{77FBC792-22D1-4F45-8F73-321D0EAD1DDB}"/>
          </ac:spMkLst>
        </pc:spChg>
        <pc:spChg chg="mod">
          <ac:chgData name="Tej Bahadur Chandra" userId="79b8fba8ad0a4796" providerId="LiveId" clId="{614BBE20-D9FC-4E14-9E6F-E9375E6FD4C8}" dt="2021-10-26T08:35:49.370" v="20444" actId="20577"/>
          <ac:spMkLst>
            <pc:docMk/>
            <pc:sldMk cId="2896562320" sldId="359"/>
            <ac:spMk id="5" creationId="{F2DCDB0B-7769-4A93-9CC1-A56FD92754AA}"/>
          </ac:spMkLst>
        </pc:spChg>
        <pc:spChg chg="mod">
          <ac:chgData name="Tej Bahadur Chandra" userId="79b8fba8ad0a4796" providerId="LiveId" clId="{614BBE20-D9FC-4E14-9E6F-E9375E6FD4C8}" dt="2021-10-26T12:02:24.199" v="22163" actId="20577"/>
          <ac:spMkLst>
            <pc:docMk/>
            <pc:sldMk cId="2896562320" sldId="359"/>
            <ac:spMk id="6" creationId="{6E503D7A-15D8-4393-BCF4-17F3B97B9569}"/>
          </ac:spMkLst>
        </pc:spChg>
        <pc:spChg chg="mod">
          <ac:chgData name="Tej Bahadur Chandra" userId="79b8fba8ad0a4796" providerId="LiveId" clId="{614BBE20-D9FC-4E14-9E6F-E9375E6FD4C8}" dt="2021-10-26T08:09:08.865" v="20166" actId="122"/>
          <ac:spMkLst>
            <pc:docMk/>
            <pc:sldMk cId="2896562320" sldId="359"/>
            <ac:spMk id="14" creationId="{3DA0699A-5B65-487D-B73F-470EC1D2CF32}"/>
          </ac:spMkLst>
        </pc:spChg>
        <pc:spChg chg="add mod">
          <ac:chgData name="Tej Bahadur Chandra" userId="79b8fba8ad0a4796" providerId="LiveId" clId="{614BBE20-D9FC-4E14-9E6F-E9375E6FD4C8}" dt="2021-10-26T08:11:28.960" v="20222" actId="164"/>
          <ac:spMkLst>
            <pc:docMk/>
            <pc:sldMk cId="2896562320" sldId="359"/>
            <ac:spMk id="16" creationId="{C16EDD3A-B42C-4F97-A640-95E18D1B2CEB}"/>
          </ac:spMkLst>
        </pc:spChg>
        <pc:spChg chg="add mod">
          <ac:chgData name="Tej Bahadur Chandra" userId="79b8fba8ad0a4796" providerId="LiveId" clId="{614BBE20-D9FC-4E14-9E6F-E9375E6FD4C8}" dt="2021-10-26T08:11:28.960" v="20222" actId="164"/>
          <ac:spMkLst>
            <pc:docMk/>
            <pc:sldMk cId="2896562320" sldId="359"/>
            <ac:spMk id="17" creationId="{A20A980E-8BB9-47C5-A6D9-7C8347C40332}"/>
          </ac:spMkLst>
        </pc:spChg>
        <pc:spChg chg="add mod">
          <ac:chgData name="Tej Bahadur Chandra" userId="79b8fba8ad0a4796" providerId="LiveId" clId="{614BBE20-D9FC-4E14-9E6F-E9375E6FD4C8}" dt="2021-10-26T08:11:28.960" v="20222" actId="164"/>
          <ac:spMkLst>
            <pc:docMk/>
            <pc:sldMk cId="2896562320" sldId="359"/>
            <ac:spMk id="18" creationId="{8FBD2491-76FB-4F2B-8FDA-FAEF96130268}"/>
          </ac:spMkLst>
        </pc:spChg>
        <pc:spChg chg="add mod">
          <ac:chgData name="Tej Bahadur Chandra" userId="79b8fba8ad0a4796" providerId="LiveId" clId="{614BBE20-D9FC-4E14-9E6F-E9375E6FD4C8}" dt="2021-10-26T08:11:28.960" v="20222" actId="164"/>
          <ac:spMkLst>
            <pc:docMk/>
            <pc:sldMk cId="2896562320" sldId="359"/>
            <ac:spMk id="19" creationId="{C74BFF21-AF4C-44C2-B3C1-908889BA147C}"/>
          </ac:spMkLst>
        </pc:spChg>
        <pc:spChg chg="add del mod">
          <ac:chgData name="Tej Bahadur Chandra" userId="79b8fba8ad0a4796" providerId="LiveId" clId="{614BBE20-D9FC-4E14-9E6F-E9375E6FD4C8}" dt="2021-10-26T08:08:02.671" v="20150" actId="478"/>
          <ac:spMkLst>
            <pc:docMk/>
            <pc:sldMk cId="2896562320" sldId="359"/>
            <ac:spMk id="20" creationId="{F2CF1BCE-8228-40FD-A3E1-965A54343D91}"/>
          </ac:spMkLst>
        </pc:spChg>
        <pc:spChg chg="mod">
          <ac:chgData name="Tej Bahadur Chandra" userId="79b8fba8ad0a4796" providerId="LiveId" clId="{614BBE20-D9FC-4E14-9E6F-E9375E6FD4C8}" dt="2021-10-26T08:09:08.865" v="20166" actId="122"/>
          <ac:spMkLst>
            <pc:docMk/>
            <pc:sldMk cId="2896562320" sldId="359"/>
            <ac:spMk id="31" creationId="{8A4A78A7-94BA-49CF-8DE0-8ABDF51D88A7}"/>
          </ac:spMkLst>
        </pc:spChg>
        <pc:spChg chg="del">
          <ac:chgData name="Tej Bahadur Chandra" userId="79b8fba8ad0a4796" providerId="LiveId" clId="{614BBE20-D9FC-4E14-9E6F-E9375E6FD4C8}" dt="2021-10-26T07:50:05.975" v="19812" actId="478"/>
          <ac:spMkLst>
            <pc:docMk/>
            <pc:sldMk cId="2896562320" sldId="359"/>
            <ac:spMk id="33" creationId="{8439C74E-8558-487A-A1CA-2A533615F2FB}"/>
          </ac:spMkLst>
        </pc:spChg>
        <pc:spChg chg="add mod ord">
          <ac:chgData name="Tej Bahadur Chandra" userId="79b8fba8ad0a4796" providerId="LiveId" clId="{614BBE20-D9FC-4E14-9E6F-E9375E6FD4C8}" dt="2021-10-26T08:11:28.960" v="20222" actId="164"/>
          <ac:spMkLst>
            <pc:docMk/>
            <pc:sldMk cId="2896562320" sldId="359"/>
            <ac:spMk id="44" creationId="{13254F22-8A34-40E6-A7C6-5814E1088FF9}"/>
          </ac:spMkLst>
        </pc:spChg>
        <pc:spChg chg="add mod">
          <ac:chgData name="Tej Bahadur Chandra" userId="79b8fba8ad0a4796" providerId="LiveId" clId="{614BBE20-D9FC-4E14-9E6F-E9375E6FD4C8}" dt="2021-10-26T08:11:28.960" v="20222" actId="164"/>
          <ac:spMkLst>
            <pc:docMk/>
            <pc:sldMk cId="2896562320" sldId="359"/>
            <ac:spMk id="45" creationId="{CF1779F0-23C9-4253-AA7C-A2BE192307FE}"/>
          </ac:spMkLst>
        </pc:spChg>
        <pc:spChg chg="add mod ord">
          <ac:chgData name="Tej Bahadur Chandra" userId="79b8fba8ad0a4796" providerId="LiveId" clId="{614BBE20-D9FC-4E14-9E6F-E9375E6FD4C8}" dt="2021-10-26T08:11:28.960" v="20222" actId="164"/>
          <ac:spMkLst>
            <pc:docMk/>
            <pc:sldMk cId="2896562320" sldId="359"/>
            <ac:spMk id="46" creationId="{5FF1F0CA-A6CC-42F5-B01A-F9548C9B1E2D}"/>
          </ac:spMkLst>
        </pc:spChg>
        <pc:spChg chg="add mod">
          <ac:chgData name="Tej Bahadur Chandra" userId="79b8fba8ad0a4796" providerId="LiveId" clId="{614BBE20-D9FC-4E14-9E6F-E9375E6FD4C8}" dt="2021-10-26T08:11:28.960" v="20222" actId="164"/>
          <ac:spMkLst>
            <pc:docMk/>
            <pc:sldMk cId="2896562320" sldId="359"/>
            <ac:spMk id="47" creationId="{7FCD3D98-23AE-46E8-BA12-B68E7285D66C}"/>
          </ac:spMkLst>
        </pc:spChg>
        <pc:spChg chg="add mod">
          <ac:chgData name="Tej Bahadur Chandra" userId="79b8fba8ad0a4796" providerId="LiveId" clId="{614BBE20-D9FC-4E14-9E6F-E9375E6FD4C8}" dt="2021-10-26T08:23:03.885" v="20313" actId="122"/>
          <ac:spMkLst>
            <pc:docMk/>
            <pc:sldMk cId="2896562320" sldId="359"/>
            <ac:spMk id="49" creationId="{365F6DF0-1E46-4911-80D9-6D4B73886587}"/>
          </ac:spMkLst>
        </pc:spChg>
        <pc:spChg chg="mod">
          <ac:chgData name="Tej Bahadur Chandra" userId="79b8fba8ad0a4796" providerId="LiveId" clId="{614BBE20-D9FC-4E14-9E6F-E9375E6FD4C8}" dt="2021-10-26T08:36:55.896" v="20461" actId="14100"/>
          <ac:spMkLst>
            <pc:docMk/>
            <pc:sldMk cId="2896562320" sldId="359"/>
            <ac:spMk id="51" creationId="{E68B51F2-0036-4569-9985-BCB50CBB4753}"/>
          </ac:spMkLst>
        </pc:spChg>
        <pc:grpChg chg="del">
          <ac:chgData name="Tej Bahadur Chandra" userId="79b8fba8ad0a4796" providerId="LiveId" clId="{614BBE20-D9FC-4E14-9E6F-E9375E6FD4C8}" dt="2021-10-26T07:50:00.533" v="19811" actId="478"/>
          <ac:grpSpMkLst>
            <pc:docMk/>
            <pc:sldMk cId="2896562320" sldId="359"/>
            <ac:grpSpMk id="22" creationId="{5C0807EC-BCB5-4AE2-83C7-DCD4AB8B2731}"/>
          </ac:grpSpMkLst>
        </pc:grpChg>
        <pc:grpChg chg="del">
          <ac:chgData name="Tej Bahadur Chandra" userId="79b8fba8ad0a4796" providerId="LiveId" clId="{614BBE20-D9FC-4E14-9E6F-E9375E6FD4C8}" dt="2021-10-26T07:50:00.533" v="19811" actId="478"/>
          <ac:grpSpMkLst>
            <pc:docMk/>
            <pc:sldMk cId="2896562320" sldId="359"/>
            <ac:grpSpMk id="26" creationId="{24E3F42D-1374-44E9-9BD4-D1BBB65BB7E6}"/>
          </ac:grpSpMkLst>
        </pc:grpChg>
        <pc:grpChg chg="add mod">
          <ac:chgData name="Tej Bahadur Chandra" userId="79b8fba8ad0a4796" providerId="LiveId" clId="{614BBE20-D9FC-4E14-9E6F-E9375E6FD4C8}" dt="2021-10-26T08:16:06.864" v="20285" actId="1076"/>
          <ac:grpSpMkLst>
            <pc:docMk/>
            <pc:sldMk cId="2896562320" sldId="359"/>
            <ac:grpSpMk id="48" creationId="{D922E2D0-6FD5-4CC2-B2DD-4C1520C6451E}"/>
          </ac:grpSpMkLst>
        </pc:grpChg>
        <pc:grpChg chg="add mod">
          <ac:chgData name="Tej Bahadur Chandra" userId="79b8fba8ad0a4796" providerId="LiveId" clId="{614BBE20-D9FC-4E14-9E6F-E9375E6FD4C8}" dt="2021-10-26T08:41:28.541" v="20469" actId="1037"/>
          <ac:grpSpMkLst>
            <pc:docMk/>
            <pc:sldMk cId="2896562320" sldId="359"/>
            <ac:grpSpMk id="50" creationId="{8855E093-DDC8-4335-A107-4DD2EE92F2F8}"/>
          </ac:grpSpMkLst>
        </pc:grpChg>
        <pc:picChg chg="del">
          <ac:chgData name="Tej Bahadur Chandra" userId="79b8fba8ad0a4796" providerId="LiveId" clId="{614BBE20-D9FC-4E14-9E6F-E9375E6FD4C8}" dt="2021-10-26T07:50:00.533" v="19811" actId="478"/>
          <ac:picMkLst>
            <pc:docMk/>
            <pc:sldMk cId="2896562320" sldId="359"/>
            <ac:picMk id="3" creationId="{5F0EECC8-2F16-4F8C-BFE2-D54AAEBC9516}"/>
          </ac:picMkLst>
        </pc:picChg>
        <pc:picChg chg="del">
          <ac:chgData name="Tej Bahadur Chandra" userId="79b8fba8ad0a4796" providerId="LiveId" clId="{614BBE20-D9FC-4E14-9E6F-E9375E6FD4C8}" dt="2021-10-26T07:50:00.533" v="19811" actId="478"/>
          <ac:picMkLst>
            <pc:docMk/>
            <pc:sldMk cId="2896562320" sldId="359"/>
            <ac:picMk id="32" creationId="{AC056B36-5859-4BF8-8ED0-336E1C37DEF7}"/>
          </ac:picMkLst>
        </pc:picChg>
        <pc:cxnChg chg="add mod">
          <ac:chgData name="Tej Bahadur Chandra" userId="79b8fba8ad0a4796" providerId="LiveId" clId="{614BBE20-D9FC-4E14-9E6F-E9375E6FD4C8}" dt="2021-10-26T08:11:28.960" v="20222" actId="164"/>
          <ac:cxnSpMkLst>
            <pc:docMk/>
            <pc:sldMk cId="2896562320" sldId="359"/>
            <ac:cxnSpMk id="7" creationId="{06530FC5-F6B0-47ED-A8D4-125D89D6D81A}"/>
          </ac:cxnSpMkLst>
        </pc:cxnChg>
        <pc:cxnChg chg="add mod">
          <ac:chgData name="Tej Bahadur Chandra" userId="79b8fba8ad0a4796" providerId="LiveId" clId="{614BBE20-D9FC-4E14-9E6F-E9375E6FD4C8}" dt="2021-10-26T08:11:28.960" v="20222" actId="164"/>
          <ac:cxnSpMkLst>
            <pc:docMk/>
            <pc:sldMk cId="2896562320" sldId="359"/>
            <ac:cxnSpMk id="23" creationId="{54F61C33-7B88-42C1-801F-E4C6F8964A08}"/>
          </ac:cxnSpMkLst>
        </pc:cxnChg>
        <pc:cxnChg chg="add del mod">
          <ac:chgData name="Tej Bahadur Chandra" userId="79b8fba8ad0a4796" providerId="LiveId" clId="{614BBE20-D9FC-4E14-9E6F-E9375E6FD4C8}" dt="2021-10-26T08:03:08.734" v="20122" actId="478"/>
          <ac:cxnSpMkLst>
            <pc:docMk/>
            <pc:sldMk cId="2896562320" sldId="359"/>
            <ac:cxnSpMk id="27" creationId="{CC1187B9-31D1-4E26-B2C4-4270ED2EE874}"/>
          </ac:cxnSpMkLst>
        </pc:cxnChg>
        <pc:cxnChg chg="add mod">
          <ac:chgData name="Tej Bahadur Chandra" userId="79b8fba8ad0a4796" providerId="LiveId" clId="{614BBE20-D9FC-4E14-9E6F-E9375E6FD4C8}" dt="2021-10-26T08:11:28.960" v="20222" actId="164"/>
          <ac:cxnSpMkLst>
            <pc:docMk/>
            <pc:sldMk cId="2896562320" sldId="359"/>
            <ac:cxnSpMk id="30" creationId="{0E1830AE-C5EB-44EA-A794-A2782211A139}"/>
          </ac:cxnSpMkLst>
        </pc:cxnChg>
        <pc:cxnChg chg="add mod">
          <ac:chgData name="Tej Bahadur Chandra" userId="79b8fba8ad0a4796" providerId="LiveId" clId="{614BBE20-D9FC-4E14-9E6F-E9375E6FD4C8}" dt="2021-10-26T08:11:28.960" v="20222" actId="164"/>
          <ac:cxnSpMkLst>
            <pc:docMk/>
            <pc:sldMk cId="2896562320" sldId="359"/>
            <ac:cxnSpMk id="34" creationId="{22660281-C8E6-4588-80B4-D9CC69EEDF6D}"/>
          </ac:cxnSpMkLst>
        </pc:cxnChg>
        <pc:cxnChg chg="add mod">
          <ac:chgData name="Tej Bahadur Chandra" userId="79b8fba8ad0a4796" providerId="LiveId" clId="{614BBE20-D9FC-4E14-9E6F-E9375E6FD4C8}" dt="2021-10-26T08:11:28.960" v="20222" actId="164"/>
          <ac:cxnSpMkLst>
            <pc:docMk/>
            <pc:sldMk cId="2896562320" sldId="359"/>
            <ac:cxnSpMk id="40" creationId="{5C3882F3-3C1E-4D36-BDA0-F1BC3131A9DC}"/>
          </ac:cxnSpMkLst>
        </pc:cxnChg>
      </pc:sldChg>
      <pc:sldChg chg="addSp delSp modSp add ord">
        <pc:chgData name="Tej Bahadur Chandra" userId="79b8fba8ad0a4796" providerId="LiveId" clId="{614BBE20-D9FC-4E14-9E6F-E9375E6FD4C8}" dt="2021-10-26T12:02:31.377" v="22165" actId="20577"/>
        <pc:sldMkLst>
          <pc:docMk/>
          <pc:sldMk cId="1054783440" sldId="360"/>
        </pc:sldMkLst>
        <pc:spChg chg="mod">
          <ac:chgData name="Tej Bahadur Chandra" userId="79b8fba8ad0a4796" providerId="LiveId" clId="{614BBE20-D9FC-4E14-9E6F-E9375E6FD4C8}" dt="2021-10-26T08:13:38.231" v="20271" actId="1035"/>
          <ac:spMkLst>
            <pc:docMk/>
            <pc:sldMk cId="1054783440" sldId="360"/>
            <ac:spMk id="5" creationId="{F2DCDB0B-7769-4A93-9CC1-A56FD92754AA}"/>
          </ac:spMkLst>
        </pc:spChg>
        <pc:spChg chg="mod">
          <ac:chgData name="Tej Bahadur Chandra" userId="79b8fba8ad0a4796" providerId="LiveId" clId="{614BBE20-D9FC-4E14-9E6F-E9375E6FD4C8}" dt="2021-10-26T12:02:31.377" v="22165" actId="20577"/>
          <ac:spMkLst>
            <pc:docMk/>
            <pc:sldMk cId="1054783440" sldId="360"/>
            <ac:spMk id="6" creationId="{6E503D7A-15D8-4393-BCF4-17F3B97B9569}"/>
          </ac:spMkLst>
        </pc:spChg>
        <pc:spChg chg="add mod">
          <ac:chgData name="Tej Bahadur Chandra" userId="79b8fba8ad0a4796" providerId="LiveId" clId="{614BBE20-D9FC-4E14-9E6F-E9375E6FD4C8}" dt="2021-10-26T08:23:35.476" v="20319" actId="20577"/>
          <ac:spMkLst>
            <pc:docMk/>
            <pc:sldMk cId="1054783440" sldId="360"/>
            <ac:spMk id="117" creationId="{E9EB2CF7-97C3-4AC0-A46A-C7B1B499DFAC}"/>
          </ac:spMkLst>
        </pc:spChg>
        <pc:grpChg chg="add del">
          <ac:chgData name="Tej Bahadur Chandra" userId="79b8fba8ad0a4796" providerId="LiveId" clId="{614BBE20-D9FC-4E14-9E6F-E9375E6FD4C8}" dt="2021-10-26T08:15:30.463" v="20273"/>
          <ac:grpSpMkLst>
            <pc:docMk/>
            <pc:sldMk cId="1054783440" sldId="360"/>
            <ac:grpSpMk id="7" creationId="{273336BB-F45B-463B-94CB-60094EE4F6B9}"/>
          </ac:grpSpMkLst>
        </pc:grpChg>
        <pc:picChg chg="add mod">
          <ac:chgData name="Tej Bahadur Chandra" userId="79b8fba8ad0a4796" providerId="LiveId" clId="{614BBE20-D9FC-4E14-9E6F-E9375E6FD4C8}" dt="2021-10-26T08:15:48.153" v="20284" actId="1036"/>
          <ac:picMkLst>
            <pc:docMk/>
            <pc:sldMk cId="1054783440" sldId="360"/>
            <ac:picMk id="2" creationId="{409989D4-90EE-4A48-9759-4BF63BC50FDB}"/>
          </ac:picMkLst>
        </pc:picChg>
      </pc:sldChg>
      <pc:sldChg chg="addSp delSp modSp add ord">
        <pc:chgData name="Tej Bahadur Chandra" userId="79b8fba8ad0a4796" providerId="LiveId" clId="{614BBE20-D9FC-4E14-9E6F-E9375E6FD4C8}" dt="2021-10-26T12:02:35.424" v="22167" actId="20577"/>
        <pc:sldMkLst>
          <pc:docMk/>
          <pc:sldMk cId="1846000854" sldId="361"/>
        </pc:sldMkLst>
        <pc:spChg chg="del mod">
          <ac:chgData name="Tej Bahadur Chandra" userId="79b8fba8ad0a4796" providerId="LiveId" clId="{614BBE20-D9FC-4E14-9E6F-E9375E6FD4C8}" dt="2021-10-26T08:34:01.449" v="20427" actId="478"/>
          <ac:spMkLst>
            <pc:docMk/>
            <pc:sldMk cId="1846000854" sldId="361"/>
            <ac:spMk id="5" creationId="{F2DCDB0B-7769-4A93-9CC1-A56FD92754AA}"/>
          </ac:spMkLst>
        </pc:spChg>
        <pc:spChg chg="mod">
          <ac:chgData name="Tej Bahadur Chandra" userId="79b8fba8ad0a4796" providerId="LiveId" clId="{614BBE20-D9FC-4E14-9E6F-E9375E6FD4C8}" dt="2021-10-26T12:02:35.424" v="22167" actId="20577"/>
          <ac:spMkLst>
            <pc:docMk/>
            <pc:sldMk cId="1846000854" sldId="361"/>
            <ac:spMk id="6" creationId="{6E503D7A-15D8-4393-BCF4-17F3B97B9569}"/>
          </ac:spMkLst>
        </pc:spChg>
        <pc:spChg chg="add mod">
          <ac:chgData name="Tej Bahadur Chandra" userId="79b8fba8ad0a4796" providerId="LiveId" clId="{614BBE20-D9FC-4E14-9E6F-E9375E6FD4C8}" dt="2021-10-26T08:45:37.902" v="20515" actId="313"/>
          <ac:spMkLst>
            <pc:docMk/>
            <pc:sldMk cId="1846000854" sldId="361"/>
            <ac:spMk id="7" creationId="{9A636927-89D6-4FAF-8220-62B1CE499948}"/>
          </ac:spMkLst>
        </pc:spChg>
        <pc:spChg chg="add mod">
          <ac:chgData name="Tej Bahadur Chandra" userId="79b8fba8ad0a4796" providerId="LiveId" clId="{614BBE20-D9FC-4E14-9E6F-E9375E6FD4C8}" dt="2021-10-26T09:17:22.035" v="20635" actId="1036"/>
          <ac:spMkLst>
            <pc:docMk/>
            <pc:sldMk cId="1846000854" sldId="361"/>
            <ac:spMk id="10" creationId="{8E3F5EC0-8B3A-45BF-A669-15C0180920D2}"/>
          </ac:spMkLst>
        </pc:spChg>
        <pc:spChg chg="add mod">
          <ac:chgData name="Tej Bahadur Chandra" userId="79b8fba8ad0a4796" providerId="LiveId" clId="{614BBE20-D9FC-4E14-9E6F-E9375E6FD4C8}" dt="2021-10-26T09:15:40.276" v="20633" actId="1035"/>
          <ac:spMkLst>
            <pc:docMk/>
            <pc:sldMk cId="1846000854" sldId="361"/>
            <ac:spMk id="11" creationId="{63C49817-84B9-461A-BDD3-1282A0383814}"/>
          </ac:spMkLst>
        </pc:spChg>
        <pc:spChg chg="add mod">
          <ac:chgData name="Tej Bahadur Chandra" userId="79b8fba8ad0a4796" providerId="LiveId" clId="{614BBE20-D9FC-4E14-9E6F-E9375E6FD4C8}" dt="2021-10-26T09:23:57.776" v="20708" actId="404"/>
          <ac:spMkLst>
            <pc:docMk/>
            <pc:sldMk cId="1846000854" sldId="361"/>
            <ac:spMk id="12" creationId="{FAC08854-C8CF-4913-A107-C38F47D1A493}"/>
          </ac:spMkLst>
        </pc:spChg>
        <pc:spChg chg="add mod">
          <ac:chgData name="Tej Bahadur Chandra" userId="79b8fba8ad0a4796" providerId="LiveId" clId="{614BBE20-D9FC-4E14-9E6F-E9375E6FD4C8}" dt="2021-10-26T09:24:01.411" v="20709" actId="404"/>
          <ac:spMkLst>
            <pc:docMk/>
            <pc:sldMk cId="1846000854" sldId="361"/>
            <ac:spMk id="13" creationId="{EB30C9B3-3D1C-4F21-B7C2-B88959FF3DBA}"/>
          </ac:spMkLst>
        </pc:spChg>
        <pc:spChg chg="add mod">
          <ac:chgData name="Tej Bahadur Chandra" userId="79b8fba8ad0a4796" providerId="LiveId" clId="{614BBE20-D9FC-4E14-9E6F-E9375E6FD4C8}" dt="2021-10-26T09:24:04.587" v="20710" actId="404"/>
          <ac:spMkLst>
            <pc:docMk/>
            <pc:sldMk cId="1846000854" sldId="361"/>
            <ac:spMk id="15" creationId="{BD765982-B5F8-4939-B3D8-4054C65C7022}"/>
          </ac:spMkLst>
        </pc:spChg>
        <pc:spChg chg="add mod">
          <ac:chgData name="Tej Bahadur Chandra" userId="79b8fba8ad0a4796" providerId="LiveId" clId="{614BBE20-D9FC-4E14-9E6F-E9375E6FD4C8}" dt="2021-10-26T09:24:07.609" v="20711" actId="404"/>
          <ac:spMkLst>
            <pc:docMk/>
            <pc:sldMk cId="1846000854" sldId="361"/>
            <ac:spMk id="16" creationId="{3E218288-F034-44C5-926C-5FE1296FCDF5}"/>
          </ac:spMkLst>
        </pc:spChg>
        <pc:grpChg chg="add mod">
          <ac:chgData name="Tej Bahadur Chandra" userId="79b8fba8ad0a4796" providerId="LiveId" clId="{614BBE20-D9FC-4E14-9E6F-E9375E6FD4C8}" dt="2021-10-26T09:23:14.351" v="20702" actId="164"/>
          <ac:grpSpMkLst>
            <pc:docMk/>
            <pc:sldMk cId="1846000854" sldId="361"/>
            <ac:grpSpMk id="29" creationId="{3A9BD74E-3F3F-4863-B30C-535AD4C0794B}"/>
          </ac:grpSpMkLst>
        </pc:grpChg>
        <pc:graphicFrameChg chg="add del mod modGraphic">
          <ac:chgData name="Tej Bahadur Chandra" userId="79b8fba8ad0a4796" providerId="LiveId" clId="{614BBE20-D9FC-4E14-9E6F-E9375E6FD4C8}" dt="2021-10-26T08:34:38.903" v="20437" actId="478"/>
          <ac:graphicFrameMkLst>
            <pc:docMk/>
            <pc:sldMk cId="1846000854" sldId="361"/>
            <ac:graphicFrameMk id="2" creationId="{B38B6B87-5B16-4C35-AC5D-9AE2A9252441}"/>
          </ac:graphicFrameMkLst>
        </pc:graphicFrameChg>
        <pc:graphicFrameChg chg="add del mod">
          <ac:chgData name="Tej Bahadur Chandra" userId="79b8fba8ad0a4796" providerId="LiveId" clId="{614BBE20-D9FC-4E14-9E6F-E9375E6FD4C8}" dt="2021-10-26T08:35:19.341" v="20441" actId="478"/>
          <ac:graphicFrameMkLst>
            <pc:docMk/>
            <pc:sldMk cId="1846000854" sldId="361"/>
            <ac:graphicFrameMk id="3" creationId="{A35695C0-FDD9-4944-8C6B-7D9280C190D4}"/>
          </ac:graphicFrameMkLst>
        </pc:graphicFrameChg>
        <pc:graphicFrameChg chg="add mod modGraphic">
          <ac:chgData name="Tej Bahadur Chandra" userId="79b8fba8ad0a4796" providerId="LiveId" clId="{614BBE20-D9FC-4E14-9E6F-E9375E6FD4C8}" dt="2021-10-26T09:15:40.276" v="20633" actId="1035"/>
          <ac:graphicFrameMkLst>
            <pc:docMk/>
            <pc:sldMk cId="1846000854" sldId="361"/>
            <ac:graphicFrameMk id="4" creationId="{23C43201-2347-45F2-A11E-A48EAD045899}"/>
          </ac:graphicFrameMkLst>
        </pc:graphicFrameChg>
        <pc:cxnChg chg="add mod">
          <ac:chgData name="Tej Bahadur Chandra" userId="79b8fba8ad0a4796" providerId="LiveId" clId="{614BBE20-D9FC-4E14-9E6F-E9375E6FD4C8}" dt="2021-10-26T09:23:14.351" v="20702" actId="164"/>
          <ac:cxnSpMkLst>
            <pc:docMk/>
            <pc:sldMk cId="1846000854" sldId="361"/>
            <ac:cxnSpMk id="17" creationId="{19B8BBBA-63CF-4DD6-B262-05995E8EE7E1}"/>
          </ac:cxnSpMkLst>
        </pc:cxnChg>
        <pc:cxnChg chg="add mod">
          <ac:chgData name="Tej Bahadur Chandra" userId="79b8fba8ad0a4796" providerId="LiveId" clId="{614BBE20-D9FC-4E14-9E6F-E9375E6FD4C8}" dt="2021-10-26T09:23:39.020" v="20706" actId="1036"/>
          <ac:cxnSpMkLst>
            <pc:docMk/>
            <pc:sldMk cId="1846000854" sldId="361"/>
            <ac:cxnSpMk id="19" creationId="{8E15FCF8-8703-43AC-9B3C-E51470C4AA35}"/>
          </ac:cxnSpMkLst>
        </pc:cxnChg>
        <pc:cxnChg chg="add mod">
          <ac:chgData name="Tej Bahadur Chandra" userId="79b8fba8ad0a4796" providerId="LiveId" clId="{614BBE20-D9FC-4E14-9E6F-E9375E6FD4C8}" dt="2021-10-26T09:23:34.761" v="20705" actId="14100"/>
          <ac:cxnSpMkLst>
            <pc:docMk/>
            <pc:sldMk cId="1846000854" sldId="361"/>
            <ac:cxnSpMk id="24" creationId="{47D3CAD1-AA9D-4FF9-A104-743F5FDE1D5F}"/>
          </ac:cxnSpMkLst>
        </pc:cxnChg>
        <pc:cxnChg chg="add mod">
          <ac:chgData name="Tej Bahadur Chandra" userId="79b8fba8ad0a4796" providerId="LiveId" clId="{614BBE20-D9FC-4E14-9E6F-E9375E6FD4C8}" dt="2021-10-26T09:23:42.645" v="20707" actId="1036"/>
          <ac:cxnSpMkLst>
            <pc:docMk/>
            <pc:sldMk cId="1846000854" sldId="361"/>
            <ac:cxnSpMk id="27" creationId="{2DF0C5EB-3F87-4171-9A92-EAD40C8DD7E8}"/>
          </ac:cxnSpMkLst>
        </pc:cxnChg>
      </pc:sldChg>
      <pc:sldChg chg="addSp delSp modSp add">
        <pc:chgData name="Tej Bahadur Chandra" userId="79b8fba8ad0a4796" providerId="LiveId" clId="{614BBE20-D9FC-4E14-9E6F-E9375E6FD4C8}" dt="2021-10-26T12:02:46.157" v="22171" actId="20577"/>
        <pc:sldMkLst>
          <pc:docMk/>
          <pc:sldMk cId="3831726262" sldId="362"/>
        </pc:sldMkLst>
        <pc:spChg chg="add del mod">
          <ac:chgData name="Tej Bahadur Chandra" userId="79b8fba8ad0a4796" providerId="LiveId" clId="{614BBE20-D9FC-4E14-9E6F-E9375E6FD4C8}" dt="2021-10-26T10:37:39.403" v="21094" actId="478"/>
          <ac:spMkLst>
            <pc:docMk/>
            <pc:sldMk cId="3831726262" sldId="362"/>
            <ac:spMk id="5" creationId="{F2DCDB0B-7769-4A93-9CC1-A56FD92754AA}"/>
          </ac:spMkLst>
        </pc:spChg>
        <pc:spChg chg="mod">
          <ac:chgData name="Tej Bahadur Chandra" userId="79b8fba8ad0a4796" providerId="LiveId" clId="{614BBE20-D9FC-4E14-9E6F-E9375E6FD4C8}" dt="2021-10-26T12:02:46.157" v="22171" actId="20577"/>
          <ac:spMkLst>
            <pc:docMk/>
            <pc:sldMk cId="3831726262" sldId="362"/>
            <ac:spMk id="6" creationId="{6E503D7A-15D8-4393-BCF4-17F3B97B9569}"/>
          </ac:spMkLst>
        </pc:spChg>
        <pc:spChg chg="add mod">
          <ac:chgData name="Tej Bahadur Chandra" userId="79b8fba8ad0a4796" providerId="LiveId" clId="{614BBE20-D9FC-4E14-9E6F-E9375E6FD4C8}" dt="2021-10-26T10:25:49.410" v="21054" actId="20577"/>
          <ac:spMkLst>
            <pc:docMk/>
            <pc:sldMk cId="3831726262" sldId="362"/>
            <ac:spMk id="7" creationId="{8DCF6AC9-0B00-4D8B-A031-B7C53189AC2E}"/>
          </ac:spMkLst>
        </pc:spChg>
        <pc:spChg chg="add mod">
          <ac:chgData name="Tej Bahadur Chandra" userId="79b8fba8ad0a4796" providerId="LiveId" clId="{614BBE20-D9FC-4E14-9E6F-E9375E6FD4C8}" dt="2021-10-26T11:10:18.963" v="21455" actId="14100"/>
          <ac:spMkLst>
            <pc:docMk/>
            <pc:sldMk cId="3831726262" sldId="362"/>
            <ac:spMk id="11" creationId="{09B3969E-D682-4B2E-A891-4471BEAEB0F1}"/>
          </ac:spMkLst>
        </pc:spChg>
        <pc:picChg chg="add del mod">
          <ac:chgData name="Tej Bahadur Chandra" userId="79b8fba8ad0a4796" providerId="LiveId" clId="{614BBE20-D9FC-4E14-9E6F-E9375E6FD4C8}" dt="2021-10-26T10:28:28.374" v="21085" actId="478"/>
          <ac:picMkLst>
            <pc:docMk/>
            <pc:sldMk cId="3831726262" sldId="362"/>
            <ac:picMk id="2" creationId="{F45DA3D1-BEA6-45BB-B49D-780BD9D9AD85}"/>
          </ac:picMkLst>
        </pc:picChg>
        <pc:picChg chg="add del mod">
          <ac:chgData name="Tej Bahadur Chandra" userId="79b8fba8ad0a4796" providerId="LiveId" clId="{614BBE20-D9FC-4E14-9E6F-E9375E6FD4C8}" dt="2021-10-26T10:40:06.863" v="21112" actId="478"/>
          <ac:picMkLst>
            <pc:docMk/>
            <pc:sldMk cId="3831726262" sldId="362"/>
            <ac:picMk id="3" creationId="{9C5BDE5F-345C-4F04-8FE6-2E8091CB11FF}"/>
          </ac:picMkLst>
        </pc:picChg>
        <pc:picChg chg="add mod modCrop">
          <ac:chgData name="Tej Bahadur Chandra" userId="79b8fba8ad0a4796" providerId="LiveId" clId="{614BBE20-D9FC-4E14-9E6F-E9375E6FD4C8}" dt="2021-10-26T10:40:44.690" v="21124" actId="1076"/>
          <ac:picMkLst>
            <pc:docMk/>
            <pc:sldMk cId="3831726262" sldId="362"/>
            <ac:picMk id="4" creationId="{EB5922E4-E308-458C-810F-A1D22A062D6F}"/>
          </ac:picMkLst>
        </pc:picChg>
        <pc:picChg chg="add del mod ord">
          <ac:chgData name="Tej Bahadur Chandra" userId="79b8fba8ad0a4796" providerId="LiveId" clId="{614BBE20-D9FC-4E14-9E6F-E9375E6FD4C8}" dt="2021-10-26T11:10:20.482" v="21456" actId="1076"/>
          <ac:picMkLst>
            <pc:docMk/>
            <pc:sldMk cId="3831726262" sldId="362"/>
            <ac:picMk id="8" creationId="{52C62F25-5930-48CB-924E-F1CC2AAC51E7}"/>
          </ac:picMkLst>
        </pc:picChg>
      </pc:sldChg>
      <pc:sldChg chg="addSp delSp modSp add">
        <pc:chgData name="Tej Bahadur Chandra" userId="79b8fba8ad0a4796" providerId="LiveId" clId="{614BBE20-D9FC-4E14-9E6F-E9375E6FD4C8}" dt="2021-10-28T11:56:37.860" v="33695" actId="207"/>
        <pc:sldMkLst>
          <pc:docMk/>
          <pc:sldMk cId="2981020562" sldId="363"/>
        </pc:sldMkLst>
        <pc:spChg chg="del">
          <ac:chgData name="Tej Bahadur Chandra" userId="79b8fba8ad0a4796" providerId="LiveId" clId="{614BBE20-D9FC-4E14-9E6F-E9375E6FD4C8}" dt="2021-10-26T10:17:44.463" v="20875" actId="478"/>
          <ac:spMkLst>
            <pc:docMk/>
            <pc:sldMk cId="2981020562" sldId="363"/>
            <ac:spMk id="5" creationId="{F2DCDB0B-7769-4A93-9CC1-A56FD92754AA}"/>
          </ac:spMkLst>
        </pc:spChg>
        <pc:spChg chg="mod">
          <ac:chgData name="Tej Bahadur Chandra" userId="79b8fba8ad0a4796" providerId="LiveId" clId="{614BBE20-D9FC-4E14-9E6F-E9375E6FD4C8}" dt="2021-10-26T12:02:40.513" v="22169" actId="20577"/>
          <ac:spMkLst>
            <pc:docMk/>
            <pc:sldMk cId="2981020562" sldId="363"/>
            <ac:spMk id="6" creationId="{6E503D7A-15D8-4393-BCF4-17F3B97B9569}"/>
          </ac:spMkLst>
        </pc:spChg>
        <pc:spChg chg="add mod">
          <ac:chgData name="Tej Bahadur Chandra" userId="79b8fba8ad0a4796" providerId="LiveId" clId="{614BBE20-D9FC-4E14-9E6F-E9375E6FD4C8}" dt="2021-10-26T10:19:27.327" v="20907" actId="313"/>
          <ac:spMkLst>
            <pc:docMk/>
            <pc:sldMk cId="2981020562" sldId="363"/>
            <ac:spMk id="8" creationId="{9521BFAA-4FD1-440A-A672-08EB199A98BD}"/>
          </ac:spMkLst>
        </pc:spChg>
        <pc:spChg chg="add mod">
          <ac:chgData name="Tej Bahadur Chandra" userId="79b8fba8ad0a4796" providerId="LiveId" clId="{614BBE20-D9FC-4E14-9E6F-E9375E6FD4C8}" dt="2021-10-26T11:08:05.624" v="21345" actId="313"/>
          <ac:spMkLst>
            <pc:docMk/>
            <pc:sldMk cId="2981020562" sldId="363"/>
            <ac:spMk id="9" creationId="{800A9203-D071-428E-AB80-08D463907FD5}"/>
          </ac:spMkLst>
        </pc:spChg>
        <pc:graphicFrameChg chg="add mod modGraphic">
          <ac:chgData name="Tej Bahadur Chandra" userId="79b8fba8ad0a4796" providerId="LiveId" clId="{614BBE20-D9FC-4E14-9E6F-E9375E6FD4C8}" dt="2021-10-28T11:56:37.860" v="33695" actId="207"/>
          <ac:graphicFrameMkLst>
            <pc:docMk/>
            <pc:sldMk cId="2981020562" sldId="363"/>
            <ac:graphicFrameMk id="7" creationId="{4F4FB2DC-0A98-4307-808A-11052446CD45}"/>
          </ac:graphicFrameMkLst>
        </pc:graphicFrameChg>
      </pc:sldChg>
      <pc:sldChg chg="addSp delSp modSp add">
        <pc:chgData name="Tej Bahadur Chandra" userId="79b8fba8ad0a4796" providerId="LiveId" clId="{614BBE20-D9FC-4E14-9E6F-E9375E6FD4C8}" dt="2021-10-26T12:03:34.054" v="22176" actId="20577"/>
        <pc:sldMkLst>
          <pc:docMk/>
          <pc:sldMk cId="1726942606" sldId="364"/>
        </pc:sldMkLst>
        <pc:spChg chg="add mod">
          <ac:chgData name="Tej Bahadur Chandra" userId="79b8fba8ad0a4796" providerId="LiveId" clId="{614BBE20-D9FC-4E14-9E6F-E9375E6FD4C8}" dt="2021-10-26T12:03:23.652" v="22174" actId="113"/>
          <ac:spMkLst>
            <pc:docMk/>
            <pc:sldMk cId="1726942606" sldId="364"/>
            <ac:spMk id="2" creationId="{0B6103CC-9FE1-415E-A707-0C1454674A80}"/>
          </ac:spMkLst>
        </pc:spChg>
        <pc:spChg chg="mod">
          <ac:chgData name="Tej Bahadur Chandra" userId="79b8fba8ad0a4796" providerId="LiveId" clId="{614BBE20-D9FC-4E14-9E6F-E9375E6FD4C8}" dt="2021-10-26T10:42:22.517" v="21169" actId="20577"/>
          <ac:spMkLst>
            <pc:docMk/>
            <pc:sldMk cId="1726942606" sldId="364"/>
            <ac:spMk id="5" creationId="{F2DCDB0B-7769-4A93-9CC1-A56FD92754AA}"/>
          </ac:spMkLst>
        </pc:spChg>
        <pc:spChg chg="mod">
          <ac:chgData name="Tej Bahadur Chandra" userId="79b8fba8ad0a4796" providerId="LiveId" clId="{614BBE20-D9FC-4E14-9E6F-E9375E6FD4C8}" dt="2021-10-26T12:03:34.054" v="22176" actId="20577"/>
          <ac:spMkLst>
            <pc:docMk/>
            <pc:sldMk cId="1726942606" sldId="364"/>
            <ac:spMk id="6" creationId="{6E503D7A-15D8-4393-BCF4-17F3B97B9569}"/>
          </ac:spMkLst>
        </pc:spChg>
        <pc:spChg chg="mod">
          <ac:chgData name="Tej Bahadur Chandra" userId="79b8fba8ad0a4796" providerId="LiveId" clId="{614BBE20-D9FC-4E14-9E6F-E9375E6FD4C8}" dt="2021-10-26T10:41:37.036" v="21143" actId="20577"/>
          <ac:spMkLst>
            <pc:docMk/>
            <pc:sldMk cId="1726942606" sldId="364"/>
            <ac:spMk id="7" creationId="{8DCF6AC9-0B00-4D8B-A031-B7C53189AC2E}"/>
          </ac:spMkLst>
        </pc:spChg>
        <pc:picChg chg="del">
          <ac:chgData name="Tej Bahadur Chandra" userId="79b8fba8ad0a4796" providerId="LiveId" clId="{614BBE20-D9FC-4E14-9E6F-E9375E6FD4C8}" dt="2021-10-26T10:41:26.823" v="21127" actId="478"/>
          <ac:picMkLst>
            <pc:docMk/>
            <pc:sldMk cId="1726942606" sldId="364"/>
            <ac:picMk id="4" creationId="{EB5922E4-E308-458C-810F-A1D22A062D6F}"/>
          </ac:picMkLst>
        </pc:picChg>
        <pc:picChg chg="del">
          <ac:chgData name="Tej Bahadur Chandra" userId="79b8fba8ad0a4796" providerId="LiveId" clId="{614BBE20-D9FC-4E14-9E6F-E9375E6FD4C8}" dt="2021-10-26T10:41:27.692" v="21128" actId="478"/>
          <ac:picMkLst>
            <pc:docMk/>
            <pc:sldMk cId="1726942606" sldId="364"/>
            <ac:picMk id="8" creationId="{52C62F25-5930-48CB-924E-F1CC2AAC51E7}"/>
          </ac:picMkLst>
        </pc:picChg>
      </pc:sldChg>
      <pc:sldChg chg="addSp delSp modSp add">
        <pc:chgData name="Tej Bahadur Chandra" userId="79b8fba8ad0a4796" providerId="LiveId" clId="{614BBE20-D9FC-4E14-9E6F-E9375E6FD4C8}" dt="2021-10-28T11:53:03.285" v="33683" actId="13926"/>
        <pc:sldMkLst>
          <pc:docMk/>
          <pc:sldMk cId="731377795" sldId="365"/>
        </pc:sldMkLst>
        <pc:spChg chg="del">
          <ac:chgData name="Tej Bahadur Chandra" userId="79b8fba8ad0a4796" providerId="LiveId" clId="{614BBE20-D9FC-4E14-9E6F-E9375E6FD4C8}" dt="2021-10-26T10:54:56.962" v="21189" actId="478"/>
          <ac:spMkLst>
            <pc:docMk/>
            <pc:sldMk cId="731377795" sldId="365"/>
            <ac:spMk id="2" creationId="{0B6103CC-9FE1-415E-A707-0C1454674A80}"/>
          </ac:spMkLst>
        </pc:spChg>
        <pc:spChg chg="del">
          <ac:chgData name="Tej Bahadur Chandra" userId="79b8fba8ad0a4796" providerId="LiveId" clId="{614BBE20-D9FC-4E14-9E6F-E9375E6FD4C8}" dt="2021-10-26T10:55:13.276" v="21209" actId="478"/>
          <ac:spMkLst>
            <pc:docMk/>
            <pc:sldMk cId="731377795" sldId="365"/>
            <ac:spMk id="5" creationId="{F2DCDB0B-7769-4A93-9CC1-A56FD92754AA}"/>
          </ac:spMkLst>
        </pc:spChg>
        <pc:spChg chg="mod">
          <ac:chgData name="Tej Bahadur Chandra" userId="79b8fba8ad0a4796" providerId="LiveId" clId="{614BBE20-D9FC-4E14-9E6F-E9375E6FD4C8}" dt="2021-10-26T12:03:42.285" v="22178" actId="20577"/>
          <ac:spMkLst>
            <pc:docMk/>
            <pc:sldMk cId="731377795" sldId="365"/>
            <ac:spMk id="6" creationId="{6E503D7A-15D8-4393-BCF4-17F3B97B9569}"/>
          </ac:spMkLst>
        </pc:spChg>
        <pc:spChg chg="mod">
          <ac:chgData name="Tej Bahadur Chandra" userId="79b8fba8ad0a4796" providerId="LiveId" clId="{614BBE20-D9FC-4E14-9E6F-E9375E6FD4C8}" dt="2021-10-26T10:55:22.588" v="21211" actId="20577"/>
          <ac:spMkLst>
            <pc:docMk/>
            <pc:sldMk cId="731377795" sldId="365"/>
            <ac:spMk id="7" creationId="{8DCF6AC9-0B00-4D8B-A031-B7C53189AC2E}"/>
          </ac:spMkLst>
        </pc:spChg>
        <pc:spChg chg="add mod">
          <ac:chgData name="Tej Bahadur Chandra" userId="79b8fba8ad0a4796" providerId="LiveId" clId="{614BBE20-D9FC-4E14-9E6F-E9375E6FD4C8}" dt="2021-10-28T11:53:03.285" v="33683" actId="13926"/>
          <ac:spMkLst>
            <pc:docMk/>
            <pc:sldMk cId="731377795" sldId="365"/>
            <ac:spMk id="9" creationId="{443C2540-2E47-4905-9552-EDFDFCE04259}"/>
          </ac:spMkLst>
        </pc:spChg>
        <pc:graphicFrameChg chg="add mod modGraphic">
          <ac:chgData name="Tej Bahadur Chandra" userId="79b8fba8ad0a4796" providerId="LiveId" clId="{614BBE20-D9FC-4E14-9E6F-E9375E6FD4C8}" dt="2021-10-26T11:16:49.034" v="21555" actId="113"/>
          <ac:graphicFrameMkLst>
            <pc:docMk/>
            <pc:sldMk cId="731377795" sldId="365"/>
            <ac:graphicFrameMk id="3" creationId="{508EFCA4-EA14-4B12-B88C-AC72A3FC7DAB}"/>
          </ac:graphicFrameMkLst>
        </pc:graphicFrameChg>
      </pc:sldChg>
      <pc:sldChg chg="modSp add">
        <pc:chgData name="Tej Bahadur Chandra" userId="79b8fba8ad0a4796" providerId="LiveId" clId="{614BBE20-D9FC-4E14-9E6F-E9375E6FD4C8}" dt="2021-10-28T11:53:10.949" v="33684" actId="13926"/>
        <pc:sldMkLst>
          <pc:docMk/>
          <pc:sldMk cId="873311121" sldId="366"/>
        </pc:sldMkLst>
        <pc:spChg chg="mod">
          <ac:chgData name="Tej Bahadur Chandra" userId="79b8fba8ad0a4796" providerId="LiveId" clId="{614BBE20-D9FC-4E14-9E6F-E9375E6FD4C8}" dt="2021-10-26T12:03:46.457" v="22180" actId="20577"/>
          <ac:spMkLst>
            <pc:docMk/>
            <pc:sldMk cId="873311121" sldId="366"/>
            <ac:spMk id="6" creationId="{6E503D7A-15D8-4393-BCF4-17F3B97B9569}"/>
          </ac:spMkLst>
        </pc:spChg>
        <pc:spChg chg="mod">
          <ac:chgData name="Tej Bahadur Chandra" userId="79b8fba8ad0a4796" providerId="LiveId" clId="{614BBE20-D9FC-4E14-9E6F-E9375E6FD4C8}" dt="2021-10-28T11:53:10.949" v="33684" actId="13926"/>
          <ac:spMkLst>
            <pc:docMk/>
            <pc:sldMk cId="873311121" sldId="366"/>
            <ac:spMk id="9" creationId="{443C2540-2E47-4905-9552-EDFDFCE04259}"/>
          </ac:spMkLst>
        </pc:spChg>
        <pc:graphicFrameChg chg="mod modGraphic">
          <ac:chgData name="Tej Bahadur Chandra" userId="79b8fba8ad0a4796" providerId="LiveId" clId="{614BBE20-D9FC-4E14-9E6F-E9375E6FD4C8}" dt="2021-10-26T11:17:05.279" v="21557" actId="113"/>
          <ac:graphicFrameMkLst>
            <pc:docMk/>
            <pc:sldMk cId="873311121" sldId="366"/>
            <ac:graphicFrameMk id="3" creationId="{508EFCA4-EA14-4B12-B88C-AC72A3FC7DAB}"/>
          </ac:graphicFrameMkLst>
        </pc:graphicFrameChg>
      </pc:sldChg>
      <pc:sldChg chg="modSp add">
        <pc:chgData name="Tej Bahadur Chandra" userId="79b8fba8ad0a4796" providerId="LiveId" clId="{614BBE20-D9FC-4E14-9E6F-E9375E6FD4C8}" dt="2021-10-28T11:53:50.143" v="33693" actId="20577"/>
        <pc:sldMkLst>
          <pc:docMk/>
          <pc:sldMk cId="2913952645" sldId="367"/>
        </pc:sldMkLst>
        <pc:spChg chg="mod">
          <ac:chgData name="Tej Bahadur Chandra" userId="79b8fba8ad0a4796" providerId="LiveId" clId="{614BBE20-D9FC-4E14-9E6F-E9375E6FD4C8}" dt="2021-10-26T12:03:50.926" v="22182" actId="20577"/>
          <ac:spMkLst>
            <pc:docMk/>
            <pc:sldMk cId="2913952645" sldId="367"/>
            <ac:spMk id="6" creationId="{6E503D7A-15D8-4393-BCF4-17F3B97B9569}"/>
          </ac:spMkLst>
        </pc:spChg>
        <pc:spChg chg="mod">
          <ac:chgData name="Tej Bahadur Chandra" userId="79b8fba8ad0a4796" providerId="LiveId" clId="{614BBE20-D9FC-4E14-9E6F-E9375E6FD4C8}" dt="2021-10-26T11:25:25.085" v="21609" actId="1035"/>
          <ac:spMkLst>
            <pc:docMk/>
            <pc:sldMk cId="2913952645" sldId="367"/>
            <ac:spMk id="7" creationId="{8DCF6AC9-0B00-4D8B-A031-B7C53189AC2E}"/>
          </ac:spMkLst>
        </pc:spChg>
        <pc:spChg chg="mod">
          <ac:chgData name="Tej Bahadur Chandra" userId="79b8fba8ad0a4796" providerId="LiveId" clId="{614BBE20-D9FC-4E14-9E6F-E9375E6FD4C8}" dt="2021-10-26T11:29:24.483" v="21668" actId="1035"/>
          <ac:spMkLst>
            <pc:docMk/>
            <pc:sldMk cId="2913952645" sldId="367"/>
            <ac:spMk id="9" creationId="{443C2540-2E47-4905-9552-EDFDFCE04259}"/>
          </ac:spMkLst>
        </pc:spChg>
        <pc:graphicFrameChg chg="mod modGraphic">
          <ac:chgData name="Tej Bahadur Chandra" userId="79b8fba8ad0a4796" providerId="LiveId" clId="{614BBE20-D9FC-4E14-9E6F-E9375E6FD4C8}" dt="2021-10-28T11:53:50.143" v="33693" actId="20577"/>
          <ac:graphicFrameMkLst>
            <pc:docMk/>
            <pc:sldMk cId="2913952645" sldId="367"/>
            <ac:graphicFrameMk id="3" creationId="{508EFCA4-EA14-4B12-B88C-AC72A3FC7DAB}"/>
          </ac:graphicFrameMkLst>
        </pc:graphicFrameChg>
      </pc:sldChg>
      <pc:sldChg chg="addSp delSp modSp add">
        <pc:chgData name="Tej Bahadur Chandra" userId="79b8fba8ad0a4796" providerId="LiveId" clId="{614BBE20-D9FC-4E14-9E6F-E9375E6FD4C8}" dt="2021-10-26T12:04:43.986" v="22184" actId="20577"/>
        <pc:sldMkLst>
          <pc:docMk/>
          <pc:sldMk cId="366771053" sldId="368"/>
        </pc:sldMkLst>
        <pc:spChg chg="mod">
          <ac:chgData name="Tej Bahadur Chandra" userId="79b8fba8ad0a4796" providerId="LiveId" clId="{614BBE20-D9FC-4E14-9E6F-E9375E6FD4C8}" dt="2021-10-26T12:04:43.986" v="22184" actId="20577"/>
          <ac:spMkLst>
            <pc:docMk/>
            <pc:sldMk cId="366771053" sldId="368"/>
            <ac:spMk id="6" creationId="{6E503D7A-15D8-4393-BCF4-17F3B97B9569}"/>
          </ac:spMkLst>
        </pc:spChg>
        <pc:spChg chg="mod">
          <ac:chgData name="Tej Bahadur Chandra" userId="79b8fba8ad0a4796" providerId="LiveId" clId="{614BBE20-D9FC-4E14-9E6F-E9375E6FD4C8}" dt="2021-10-26T11:31:55.147" v="21923" actId="20577"/>
          <ac:spMkLst>
            <pc:docMk/>
            <pc:sldMk cId="366771053" sldId="368"/>
            <ac:spMk id="9" creationId="{443C2540-2E47-4905-9552-EDFDFCE04259}"/>
          </ac:spMkLst>
        </pc:spChg>
        <pc:graphicFrameChg chg="del">
          <ac:chgData name="Tej Bahadur Chandra" userId="79b8fba8ad0a4796" providerId="LiveId" clId="{614BBE20-D9FC-4E14-9E6F-E9375E6FD4C8}" dt="2021-10-26T11:30:32.156" v="21672" actId="478"/>
          <ac:graphicFrameMkLst>
            <pc:docMk/>
            <pc:sldMk cId="366771053" sldId="368"/>
            <ac:graphicFrameMk id="3" creationId="{508EFCA4-EA14-4B12-B88C-AC72A3FC7DAB}"/>
          </ac:graphicFrameMkLst>
        </pc:graphicFrameChg>
        <pc:picChg chg="add mod">
          <ac:chgData name="Tej Bahadur Chandra" userId="79b8fba8ad0a4796" providerId="LiveId" clId="{614BBE20-D9FC-4E14-9E6F-E9375E6FD4C8}" dt="2021-10-26T11:30:57.538" v="21745" actId="1076"/>
          <ac:picMkLst>
            <pc:docMk/>
            <pc:sldMk cId="366771053" sldId="368"/>
            <ac:picMk id="8" creationId="{7BF710EE-8BFC-4DEE-B25C-61C54E06257C}"/>
          </ac:picMkLst>
        </pc:picChg>
      </pc:sldChg>
      <pc:sldChg chg="addSp delSp modSp add">
        <pc:chgData name="Tej Bahadur Chandra" userId="79b8fba8ad0a4796" providerId="LiveId" clId="{614BBE20-D9FC-4E14-9E6F-E9375E6FD4C8}" dt="2021-10-26T12:05:57.159" v="22186" actId="20577"/>
        <pc:sldMkLst>
          <pc:docMk/>
          <pc:sldMk cId="2973748495" sldId="369"/>
        </pc:sldMkLst>
        <pc:spChg chg="mod">
          <ac:chgData name="Tej Bahadur Chandra" userId="79b8fba8ad0a4796" providerId="LiveId" clId="{614BBE20-D9FC-4E14-9E6F-E9375E6FD4C8}" dt="2021-10-26T12:05:57.159" v="22186" actId="20577"/>
          <ac:spMkLst>
            <pc:docMk/>
            <pc:sldMk cId="2973748495" sldId="369"/>
            <ac:spMk id="6" creationId="{6E503D7A-15D8-4393-BCF4-17F3B97B9569}"/>
          </ac:spMkLst>
        </pc:spChg>
        <pc:spChg chg="mod">
          <ac:chgData name="Tej Bahadur Chandra" userId="79b8fba8ad0a4796" providerId="LiveId" clId="{614BBE20-D9FC-4E14-9E6F-E9375E6FD4C8}" dt="2021-10-26T11:32:39.291" v="21951" actId="20577"/>
          <ac:spMkLst>
            <pc:docMk/>
            <pc:sldMk cId="2973748495" sldId="369"/>
            <ac:spMk id="7" creationId="{8DCF6AC9-0B00-4D8B-A031-B7C53189AC2E}"/>
          </ac:spMkLst>
        </pc:spChg>
        <pc:spChg chg="del mod">
          <ac:chgData name="Tej Bahadur Chandra" userId="79b8fba8ad0a4796" providerId="LiveId" clId="{614BBE20-D9FC-4E14-9E6F-E9375E6FD4C8}" dt="2021-10-26T11:35:03.942" v="21988" actId="478"/>
          <ac:spMkLst>
            <pc:docMk/>
            <pc:sldMk cId="2973748495" sldId="369"/>
            <ac:spMk id="9" creationId="{443C2540-2E47-4905-9552-EDFDFCE04259}"/>
          </ac:spMkLst>
        </pc:spChg>
        <pc:spChg chg="add mod">
          <ac:chgData name="Tej Bahadur Chandra" userId="79b8fba8ad0a4796" providerId="LiveId" clId="{614BBE20-D9FC-4E14-9E6F-E9375E6FD4C8}" dt="2021-10-26T11:36:51.634" v="22026" actId="14100"/>
          <ac:spMkLst>
            <pc:docMk/>
            <pc:sldMk cId="2973748495" sldId="369"/>
            <ac:spMk id="10" creationId="{E0AB833F-2437-4658-B224-DEBD6FB88A57}"/>
          </ac:spMkLst>
        </pc:spChg>
        <pc:graphicFrameChg chg="add mod modGraphic">
          <ac:chgData name="Tej Bahadur Chandra" userId="79b8fba8ad0a4796" providerId="LiveId" clId="{614BBE20-D9FC-4E14-9E6F-E9375E6FD4C8}" dt="2021-10-26T11:36:47.397" v="22024" actId="1036"/>
          <ac:graphicFrameMkLst>
            <pc:docMk/>
            <pc:sldMk cId="2973748495" sldId="369"/>
            <ac:graphicFrameMk id="2" creationId="{B5164E9B-1563-49CD-8A91-1021859612E1}"/>
          </ac:graphicFrameMkLst>
        </pc:graphicFrameChg>
        <pc:picChg chg="del">
          <ac:chgData name="Tej Bahadur Chandra" userId="79b8fba8ad0a4796" providerId="LiveId" clId="{614BBE20-D9FC-4E14-9E6F-E9375E6FD4C8}" dt="2021-10-26T11:32:26.842" v="21925" actId="478"/>
          <ac:picMkLst>
            <pc:docMk/>
            <pc:sldMk cId="2973748495" sldId="369"/>
            <ac:picMk id="8" creationId="{7BF710EE-8BFC-4DEE-B25C-61C54E06257C}"/>
          </ac:picMkLst>
        </pc:picChg>
      </pc:sldChg>
      <pc:sldChg chg="addSp delSp modSp add">
        <pc:chgData name="Tej Bahadur Chandra" userId="79b8fba8ad0a4796" providerId="LiveId" clId="{614BBE20-D9FC-4E14-9E6F-E9375E6FD4C8}" dt="2021-10-28T11:57:30.480" v="33697"/>
        <pc:sldMkLst>
          <pc:docMk/>
          <pc:sldMk cId="2674183279" sldId="370"/>
        </pc:sldMkLst>
        <pc:spChg chg="mod">
          <ac:chgData name="Tej Bahadur Chandra" userId="79b8fba8ad0a4796" providerId="LiveId" clId="{614BBE20-D9FC-4E14-9E6F-E9375E6FD4C8}" dt="2021-10-26T12:06:05.949" v="22188" actId="20577"/>
          <ac:spMkLst>
            <pc:docMk/>
            <pc:sldMk cId="2674183279" sldId="370"/>
            <ac:spMk id="6" creationId="{6E503D7A-15D8-4393-BCF4-17F3B97B9569}"/>
          </ac:spMkLst>
        </pc:spChg>
        <pc:spChg chg="mod">
          <ac:chgData name="Tej Bahadur Chandra" userId="79b8fba8ad0a4796" providerId="LiveId" clId="{614BBE20-D9FC-4E14-9E6F-E9375E6FD4C8}" dt="2021-10-26T12:09:08.320" v="22217" actId="20577"/>
          <ac:spMkLst>
            <pc:docMk/>
            <pc:sldMk cId="2674183279" sldId="370"/>
            <ac:spMk id="7" creationId="{8DCF6AC9-0B00-4D8B-A031-B7C53189AC2E}"/>
          </ac:spMkLst>
        </pc:spChg>
        <pc:spChg chg="mod">
          <ac:chgData name="Tej Bahadur Chandra" userId="79b8fba8ad0a4796" providerId="LiveId" clId="{614BBE20-D9FC-4E14-9E6F-E9375E6FD4C8}" dt="2021-10-26T11:47:11.772" v="22154" actId="20577"/>
          <ac:spMkLst>
            <pc:docMk/>
            <pc:sldMk cId="2674183279" sldId="370"/>
            <ac:spMk id="10" creationId="{E0AB833F-2437-4658-B224-DEBD6FB88A57}"/>
          </ac:spMkLst>
        </pc:spChg>
        <pc:spChg chg="add mod">
          <ac:chgData name="Tej Bahadur Chandra" userId="79b8fba8ad0a4796" providerId="LiveId" clId="{614BBE20-D9FC-4E14-9E6F-E9375E6FD4C8}" dt="2021-10-26T11:47:14.470" v="22156" actId="20577"/>
          <ac:spMkLst>
            <pc:docMk/>
            <pc:sldMk cId="2674183279" sldId="370"/>
            <ac:spMk id="11" creationId="{B9A27394-8AD2-4041-854E-206F4536DCBD}"/>
          </ac:spMkLst>
        </pc:spChg>
        <pc:graphicFrameChg chg="del">
          <ac:chgData name="Tej Bahadur Chandra" userId="79b8fba8ad0a4796" providerId="LiveId" clId="{614BBE20-D9FC-4E14-9E6F-E9375E6FD4C8}" dt="2021-10-26T11:38:15.365" v="22052" actId="478"/>
          <ac:graphicFrameMkLst>
            <pc:docMk/>
            <pc:sldMk cId="2674183279" sldId="370"/>
            <ac:graphicFrameMk id="2" creationId="{B5164E9B-1563-49CD-8A91-1021859612E1}"/>
          </ac:graphicFrameMkLst>
        </pc:graphicFrameChg>
        <pc:graphicFrameChg chg="add mod modGraphic">
          <ac:chgData name="Tej Bahadur Chandra" userId="79b8fba8ad0a4796" providerId="LiveId" clId="{614BBE20-D9FC-4E14-9E6F-E9375E6FD4C8}" dt="2021-10-28T11:57:26.025" v="33696"/>
          <ac:graphicFrameMkLst>
            <pc:docMk/>
            <pc:sldMk cId="2674183279" sldId="370"/>
            <ac:graphicFrameMk id="3" creationId="{52AE7DEA-D491-449E-87C7-C49528440915}"/>
          </ac:graphicFrameMkLst>
        </pc:graphicFrameChg>
        <pc:graphicFrameChg chg="add mod modGraphic">
          <ac:chgData name="Tej Bahadur Chandra" userId="79b8fba8ad0a4796" providerId="LiveId" clId="{614BBE20-D9FC-4E14-9E6F-E9375E6FD4C8}" dt="2021-10-28T11:57:30.480" v="33697"/>
          <ac:graphicFrameMkLst>
            <pc:docMk/>
            <pc:sldMk cId="2674183279" sldId="370"/>
            <ac:graphicFrameMk id="9" creationId="{D7FDED72-A442-476E-951B-C512444B2CE1}"/>
          </ac:graphicFrameMkLst>
        </pc:graphicFrameChg>
      </pc:sldChg>
      <pc:sldChg chg="addSp delSp modSp add">
        <pc:chgData name="Tej Bahadur Chandra" userId="79b8fba8ad0a4796" providerId="LiveId" clId="{614BBE20-D9FC-4E14-9E6F-E9375E6FD4C8}" dt="2021-10-26T13:18:47.585" v="23175" actId="948"/>
        <pc:sldMkLst>
          <pc:docMk/>
          <pc:sldMk cId="743178030" sldId="371"/>
        </pc:sldMkLst>
        <pc:spChg chg="mod">
          <ac:chgData name="Tej Bahadur Chandra" userId="79b8fba8ad0a4796" providerId="LiveId" clId="{614BBE20-D9FC-4E14-9E6F-E9375E6FD4C8}" dt="2021-10-26T12:08:37.056" v="22191" actId="20577"/>
          <ac:spMkLst>
            <pc:docMk/>
            <pc:sldMk cId="743178030" sldId="371"/>
            <ac:spMk id="6" creationId="{6E503D7A-15D8-4393-BCF4-17F3B97B9569}"/>
          </ac:spMkLst>
        </pc:spChg>
        <pc:spChg chg="del mod">
          <ac:chgData name="Tej Bahadur Chandra" userId="79b8fba8ad0a4796" providerId="LiveId" clId="{614BBE20-D9FC-4E14-9E6F-E9375E6FD4C8}" dt="2021-10-26T12:10:00.765" v="22232" actId="478"/>
          <ac:spMkLst>
            <pc:docMk/>
            <pc:sldMk cId="743178030" sldId="371"/>
            <ac:spMk id="7" creationId="{8DCF6AC9-0B00-4D8B-A031-B7C53189AC2E}"/>
          </ac:spMkLst>
        </pc:spChg>
        <pc:spChg chg="add mod">
          <ac:chgData name="Tej Bahadur Chandra" userId="79b8fba8ad0a4796" providerId="LiveId" clId="{614BBE20-D9FC-4E14-9E6F-E9375E6FD4C8}" dt="2021-10-26T13:18:47.585" v="23175" actId="948"/>
          <ac:spMkLst>
            <pc:docMk/>
            <pc:sldMk cId="743178030" sldId="371"/>
            <ac:spMk id="8" creationId="{4C0AF68A-E084-424F-A0B4-044C912EA7F3}"/>
          </ac:spMkLst>
        </pc:spChg>
        <pc:spChg chg="del">
          <ac:chgData name="Tej Bahadur Chandra" userId="79b8fba8ad0a4796" providerId="LiveId" clId="{614BBE20-D9FC-4E14-9E6F-E9375E6FD4C8}" dt="2021-10-26T11:47:44.568" v="22161" actId="478"/>
          <ac:spMkLst>
            <pc:docMk/>
            <pc:sldMk cId="743178030" sldId="371"/>
            <ac:spMk id="10" creationId="{E0AB833F-2437-4658-B224-DEBD6FB88A57}"/>
          </ac:spMkLst>
        </pc:spChg>
        <pc:graphicFrameChg chg="del">
          <ac:chgData name="Tej Bahadur Chandra" userId="79b8fba8ad0a4796" providerId="LiveId" clId="{614BBE20-D9FC-4E14-9E6F-E9375E6FD4C8}" dt="2021-10-26T11:47:43.256" v="22160" actId="478"/>
          <ac:graphicFrameMkLst>
            <pc:docMk/>
            <pc:sldMk cId="743178030" sldId="371"/>
            <ac:graphicFrameMk id="2" creationId="{B5164E9B-1563-49CD-8A91-1021859612E1}"/>
          </ac:graphicFrameMkLst>
        </pc:graphicFrameChg>
      </pc:sldChg>
      <pc:sldChg chg="addSp delSp modSp add ord modAnim">
        <pc:chgData name="Tej Bahadur Chandra" userId="79b8fba8ad0a4796" providerId="LiveId" clId="{614BBE20-D9FC-4E14-9E6F-E9375E6FD4C8}" dt="2021-10-28T12:53:03.137" v="34058" actId="120"/>
        <pc:sldMkLst>
          <pc:docMk/>
          <pc:sldMk cId="2979330321" sldId="372"/>
        </pc:sldMkLst>
        <pc:spChg chg="del">
          <ac:chgData name="Tej Bahadur Chandra" userId="79b8fba8ad0a4796" providerId="LiveId" clId="{614BBE20-D9FC-4E14-9E6F-E9375E6FD4C8}" dt="2021-10-26T13:00:46.618" v="22557" actId="478"/>
          <ac:spMkLst>
            <pc:docMk/>
            <pc:sldMk cId="2979330321" sldId="372"/>
            <ac:spMk id="5" creationId="{F2DCDB0B-7769-4A93-9CC1-A56FD92754AA}"/>
          </ac:spMkLst>
        </pc:spChg>
        <pc:spChg chg="mod">
          <ac:chgData name="Tej Bahadur Chandra" userId="79b8fba8ad0a4796" providerId="LiveId" clId="{614BBE20-D9FC-4E14-9E6F-E9375E6FD4C8}" dt="2021-10-26T12:59:57.937" v="22555" actId="14100"/>
          <ac:spMkLst>
            <pc:docMk/>
            <pc:sldMk cId="2979330321" sldId="372"/>
            <ac:spMk id="6" creationId="{6E503D7A-15D8-4393-BCF4-17F3B97B9569}"/>
          </ac:spMkLst>
        </pc:spChg>
        <pc:spChg chg="add mod">
          <ac:chgData name="Tej Bahadur Chandra" userId="79b8fba8ad0a4796" providerId="LiveId" clId="{614BBE20-D9FC-4E14-9E6F-E9375E6FD4C8}" dt="2021-10-26T13:11:04.786" v="22899" actId="1035"/>
          <ac:spMkLst>
            <pc:docMk/>
            <pc:sldMk cId="2979330321" sldId="372"/>
            <ac:spMk id="8" creationId="{50AA0234-4276-492E-9DE0-6F29DA9238CA}"/>
          </ac:spMkLst>
        </pc:spChg>
        <pc:spChg chg="add mod">
          <ac:chgData name="Tej Bahadur Chandra" userId="79b8fba8ad0a4796" providerId="LiveId" clId="{614BBE20-D9FC-4E14-9E6F-E9375E6FD4C8}" dt="2021-10-26T13:11:40.055" v="23006" actId="1035"/>
          <ac:spMkLst>
            <pc:docMk/>
            <pc:sldMk cId="2979330321" sldId="372"/>
            <ac:spMk id="9" creationId="{D5A58DB9-B23C-452E-8F1F-CBBDD5DD608E}"/>
          </ac:spMkLst>
        </pc:spChg>
        <pc:spChg chg="mod">
          <ac:chgData name="Tej Bahadur Chandra" userId="79b8fba8ad0a4796" providerId="LiveId" clId="{614BBE20-D9FC-4E14-9E6F-E9375E6FD4C8}" dt="2021-10-26T13:01:04.095" v="22560" actId="120"/>
          <ac:spMkLst>
            <pc:docMk/>
            <pc:sldMk cId="2979330321" sldId="372"/>
            <ac:spMk id="14" creationId="{3DA0699A-5B65-487D-B73F-470EC1D2CF32}"/>
          </ac:spMkLst>
        </pc:spChg>
        <pc:spChg chg="add mod">
          <ac:chgData name="Tej Bahadur Chandra" userId="79b8fba8ad0a4796" providerId="LiveId" clId="{614BBE20-D9FC-4E14-9E6F-E9375E6FD4C8}" dt="2021-10-26T13:31:30.494" v="23283" actId="1035"/>
          <ac:spMkLst>
            <pc:docMk/>
            <pc:sldMk cId="2979330321" sldId="372"/>
            <ac:spMk id="26" creationId="{2158E901-D323-4EC8-99D9-7580BFA1C89B}"/>
          </ac:spMkLst>
        </pc:spChg>
        <pc:spChg chg="mod">
          <ac:chgData name="Tej Bahadur Chandra" userId="79b8fba8ad0a4796" providerId="LiveId" clId="{614BBE20-D9FC-4E14-9E6F-E9375E6FD4C8}" dt="2021-10-28T12:53:03.137" v="34058" actId="120"/>
          <ac:spMkLst>
            <pc:docMk/>
            <pc:sldMk cId="2979330321" sldId="372"/>
            <ac:spMk id="31" creationId="{8A4A78A7-94BA-49CF-8DE0-8ABDF51D88A7}"/>
          </ac:spMkLst>
        </pc:spChg>
        <pc:spChg chg="add mod">
          <ac:chgData name="Tej Bahadur Chandra" userId="79b8fba8ad0a4796" providerId="LiveId" clId="{614BBE20-D9FC-4E14-9E6F-E9375E6FD4C8}" dt="2021-10-26T13:14:01.881" v="23088" actId="1035"/>
          <ac:spMkLst>
            <pc:docMk/>
            <pc:sldMk cId="2979330321" sldId="372"/>
            <ac:spMk id="32" creationId="{4555F40A-DED1-4AF0-B3A6-42337DF0589A}"/>
          </ac:spMkLst>
        </pc:spChg>
        <pc:spChg chg="add mod">
          <ac:chgData name="Tej Bahadur Chandra" userId="79b8fba8ad0a4796" providerId="LiveId" clId="{614BBE20-D9FC-4E14-9E6F-E9375E6FD4C8}" dt="2021-10-26T13:11:35.833" v="22992" actId="1035"/>
          <ac:spMkLst>
            <pc:docMk/>
            <pc:sldMk cId="2979330321" sldId="372"/>
            <ac:spMk id="38" creationId="{FEF7CC9F-1A15-43E6-ABB3-9827F1A7B90A}"/>
          </ac:spMkLst>
        </pc:spChg>
        <pc:spChg chg="del">
          <ac:chgData name="Tej Bahadur Chandra" userId="79b8fba8ad0a4796" providerId="LiveId" clId="{614BBE20-D9FC-4E14-9E6F-E9375E6FD4C8}" dt="2021-10-26T13:00:51.983" v="22559" actId="478"/>
          <ac:spMkLst>
            <pc:docMk/>
            <pc:sldMk cId="2979330321" sldId="372"/>
            <ac:spMk id="49" creationId="{365F6DF0-1E46-4911-80D9-6D4B73886587}"/>
          </ac:spMkLst>
        </pc:spChg>
        <pc:spChg chg="add mod">
          <ac:chgData name="Tej Bahadur Chandra" userId="79b8fba8ad0a4796" providerId="LiveId" clId="{614BBE20-D9FC-4E14-9E6F-E9375E6FD4C8}" dt="2021-10-26T13:11:35.833" v="22992" actId="1035"/>
          <ac:spMkLst>
            <pc:docMk/>
            <pc:sldMk cId="2979330321" sldId="372"/>
            <ac:spMk id="53" creationId="{82FC593A-B3CA-4668-A367-3221A83C4F6F}"/>
          </ac:spMkLst>
        </pc:spChg>
        <pc:spChg chg="add mod">
          <ac:chgData name="Tej Bahadur Chandra" userId="79b8fba8ad0a4796" providerId="LiveId" clId="{614BBE20-D9FC-4E14-9E6F-E9375E6FD4C8}" dt="2021-10-26T13:11:35.833" v="22992" actId="1035"/>
          <ac:spMkLst>
            <pc:docMk/>
            <pc:sldMk cId="2979330321" sldId="372"/>
            <ac:spMk id="54" creationId="{A1B41BF1-69C8-4C53-BA02-8F9E57F50AEF}"/>
          </ac:spMkLst>
        </pc:spChg>
        <pc:spChg chg="add del mod">
          <ac:chgData name="Tej Bahadur Chandra" userId="79b8fba8ad0a4796" providerId="LiveId" clId="{614BBE20-D9FC-4E14-9E6F-E9375E6FD4C8}" dt="2021-10-26T13:06:34.642" v="22757" actId="478"/>
          <ac:spMkLst>
            <pc:docMk/>
            <pc:sldMk cId="2979330321" sldId="372"/>
            <ac:spMk id="55" creationId="{615E9F68-C3BC-44BF-BCDA-7E8E9F56A92B}"/>
          </ac:spMkLst>
        </pc:spChg>
        <pc:spChg chg="add mod">
          <ac:chgData name="Tej Bahadur Chandra" userId="79b8fba8ad0a4796" providerId="LiveId" clId="{614BBE20-D9FC-4E14-9E6F-E9375E6FD4C8}" dt="2021-10-26T13:11:35.833" v="22992" actId="1035"/>
          <ac:spMkLst>
            <pc:docMk/>
            <pc:sldMk cId="2979330321" sldId="372"/>
            <ac:spMk id="56" creationId="{FB55DDAB-9CB3-49E4-A572-E4D2DDA6AF50}"/>
          </ac:spMkLst>
        </pc:spChg>
        <pc:spChg chg="add mod">
          <ac:chgData name="Tej Bahadur Chandra" userId="79b8fba8ad0a4796" providerId="LiveId" clId="{614BBE20-D9FC-4E14-9E6F-E9375E6FD4C8}" dt="2021-10-26T13:11:45.120" v="23036" actId="1035"/>
          <ac:spMkLst>
            <pc:docMk/>
            <pc:sldMk cId="2979330321" sldId="372"/>
            <ac:spMk id="64" creationId="{7840FF90-9A3C-49E8-AA19-288A4E01D2B0}"/>
          </ac:spMkLst>
        </pc:spChg>
        <pc:spChg chg="add mod">
          <ac:chgData name="Tej Bahadur Chandra" userId="79b8fba8ad0a4796" providerId="LiveId" clId="{614BBE20-D9FC-4E14-9E6F-E9375E6FD4C8}" dt="2021-10-26T13:13:29.939" v="23073" actId="164"/>
          <ac:spMkLst>
            <pc:docMk/>
            <pc:sldMk cId="2979330321" sldId="372"/>
            <ac:spMk id="66" creationId="{1D9B6385-8BF5-4ED4-A570-02BE9B765AFC}"/>
          </ac:spMkLst>
        </pc:spChg>
        <pc:spChg chg="add mod">
          <ac:chgData name="Tej Bahadur Chandra" userId="79b8fba8ad0a4796" providerId="LiveId" clId="{614BBE20-D9FC-4E14-9E6F-E9375E6FD4C8}" dt="2021-10-26T13:15:15.181" v="23120" actId="1036"/>
          <ac:spMkLst>
            <pc:docMk/>
            <pc:sldMk cId="2979330321" sldId="372"/>
            <ac:spMk id="84" creationId="{3CD5F91F-C503-4C0F-9624-16DD4524101D}"/>
          </ac:spMkLst>
        </pc:spChg>
        <pc:spChg chg="add mod">
          <ac:chgData name="Tej Bahadur Chandra" userId="79b8fba8ad0a4796" providerId="LiveId" clId="{614BBE20-D9FC-4E14-9E6F-E9375E6FD4C8}" dt="2021-10-26T13:18:19.367" v="23174" actId="164"/>
          <ac:spMkLst>
            <pc:docMk/>
            <pc:sldMk cId="2979330321" sldId="372"/>
            <ac:spMk id="85" creationId="{0995E0A6-4D69-43B6-941F-5B8B1E0E16DA}"/>
          </ac:spMkLst>
        </pc:spChg>
        <pc:spChg chg="add mod">
          <ac:chgData name="Tej Bahadur Chandra" userId="79b8fba8ad0a4796" providerId="LiveId" clId="{614BBE20-D9FC-4E14-9E6F-E9375E6FD4C8}" dt="2021-10-26T13:18:19.367" v="23174" actId="164"/>
          <ac:spMkLst>
            <pc:docMk/>
            <pc:sldMk cId="2979330321" sldId="372"/>
            <ac:spMk id="86" creationId="{B8CC5258-F666-4DDA-B79F-AA6E6A1D7348}"/>
          </ac:spMkLst>
        </pc:spChg>
        <pc:spChg chg="add del mod">
          <ac:chgData name="Tej Bahadur Chandra" userId="79b8fba8ad0a4796" providerId="LiveId" clId="{614BBE20-D9FC-4E14-9E6F-E9375E6FD4C8}" dt="2021-10-26T13:32:02.467" v="23324" actId="478"/>
          <ac:spMkLst>
            <pc:docMk/>
            <pc:sldMk cId="2979330321" sldId="372"/>
            <ac:spMk id="88" creationId="{7C9ABD07-21C6-44DC-A2F8-966F56A067A4}"/>
          </ac:spMkLst>
        </pc:spChg>
        <pc:spChg chg="add mod">
          <ac:chgData name="Tej Bahadur Chandra" userId="79b8fba8ad0a4796" providerId="LiveId" clId="{614BBE20-D9FC-4E14-9E6F-E9375E6FD4C8}" dt="2021-10-26T13:31:04.961" v="23247" actId="20577"/>
          <ac:spMkLst>
            <pc:docMk/>
            <pc:sldMk cId="2979330321" sldId="372"/>
            <ac:spMk id="89" creationId="{0FEA7DB0-931A-4744-95BE-479E7115455A}"/>
          </ac:spMkLst>
        </pc:spChg>
        <pc:grpChg chg="del">
          <ac:chgData name="Tej Bahadur Chandra" userId="79b8fba8ad0a4796" providerId="LiveId" clId="{614BBE20-D9FC-4E14-9E6F-E9375E6FD4C8}" dt="2021-10-26T13:00:44.191" v="22556" actId="478"/>
          <ac:grpSpMkLst>
            <pc:docMk/>
            <pc:sldMk cId="2979330321" sldId="372"/>
            <ac:grpSpMk id="48" creationId="{D922E2D0-6FD5-4CC2-B2DD-4C1520C6451E}"/>
          </ac:grpSpMkLst>
        </pc:grpChg>
        <pc:grpChg chg="del">
          <ac:chgData name="Tej Bahadur Chandra" userId="79b8fba8ad0a4796" providerId="LiveId" clId="{614BBE20-D9FC-4E14-9E6F-E9375E6FD4C8}" dt="2021-10-26T13:00:48.750" v="22558" actId="478"/>
          <ac:grpSpMkLst>
            <pc:docMk/>
            <pc:sldMk cId="2979330321" sldId="372"/>
            <ac:grpSpMk id="50" creationId="{8855E093-DDC8-4335-A107-4DD2EE92F2F8}"/>
          </ac:grpSpMkLst>
        </pc:grpChg>
        <pc:grpChg chg="add mod">
          <ac:chgData name="Tej Bahadur Chandra" userId="79b8fba8ad0a4796" providerId="LiveId" clId="{614BBE20-D9FC-4E14-9E6F-E9375E6FD4C8}" dt="2021-10-26T13:31:27.136" v="23270" actId="1036"/>
          <ac:grpSpMkLst>
            <pc:docMk/>
            <pc:sldMk cId="2979330321" sldId="372"/>
            <ac:grpSpMk id="65" creationId="{411F82AE-6884-4541-8489-6ED3246D3C8C}"/>
          </ac:grpSpMkLst>
        </pc:grpChg>
        <pc:grpChg chg="add mod">
          <ac:chgData name="Tej Bahadur Chandra" userId="79b8fba8ad0a4796" providerId="LiveId" clId="{614BBE20-D9FC-4E14-9E6F-E9375E6FD4C8}" dt="2021-10-26T13:13:29.939" v="23073" actId="164"/>
          <ac:grpSpMkLst>
            <pc:docMk/>
            <pc:sldMk cId="2979330321" sldId="372"/>
            <ac:grpSpMk id="67" creationId="{D6ECA67F-2FB7-4B42-99C8-34FCE80A1ED3}"/>
          </ac:grpSpMkLst>
        </pc:grpChg>
        <pc:grpChg chg="add mod">
          <ac:chgData name="Tej Bahadur Chandra" userId="79b8fba8ad0a4796" providerId="LiveId" clId="{614BBE20-D9FC-4E14-9E6F-E9375E6FD4C8}" dt="2021-10-26T13:18:19.367" v="23174" actId="164"/>
          <ac:grpSpMkLst>
            <pc:docMk/>
            <pc:sldMk cId="2979330321" sldId="372"/>
            <ac:grpSpMk id="83" creationId="{EDC1D7A5-EC92-4985-A8EA-F09A191C684D}"/>
          </ac:grpSpMkLst>
        </pc:grpChg>
        <pc:grpChg chg="add mod">
          <ac:chgData name="Tej Bahadur Chandra" userId="79b8fba8ad0a4796" providerId="LiveId" clId="{614BBE20-D9FC-4E14-9E6F-E9375E6FD4C8}" dt="2021-10-26T13:31:43.745" v="23303" actId="1036"/>
          <ac:grpSpMkLst>
            <pc:docMk/>
            <pc:sldMk cId="2979330321" sldId="372"/>
            <ac:grpSpMk id="87" creationId="{4F2160DB-FFF0-47BB-9596-3D905FEC2BD7}"/>
          </ac:grpSpMkLst>
        </pc:grpChg>
        <pc:picChg chg="add mod">
          <ac:chgData name="Tej Bahadur Chandra" userId="79b8fba8ad0a4796" providerId="LiveId" clId="{614BBE20-D9FC-4E14-9E6F-E9375E6FD4C8}" dt="2021-10-26T13:10:50.025" v="22884" actId="688"/>
          <ac:picMkLst>
            <pc:docMk/>
            <pc:sldMk cId="2979330321" sldId="372"/>
            <ac:picMk id="25" creationId="{7A9958A2-CEFB-4170-B3E0-D2572198806D}"/>
          </ac:picMkLst>
        </pc:picChg>
        <pc:cxnChg chg="add mod">
          <ac:chgData name="Tej Bahadur Chandra" userId="79b8fba8ad0a4796" providerId="LiveId" clId="{614BBE20-D9FC-4E14-9E6F-E9375E6FD4C8}" dt="2021-10-26T13:11:04.786" v="22899" actId="1035"/>
          <ac:cxnSpMkLst>
            <pc:docMk/>
            <pc:sldMk cId="2979330321" sldId="372"/>
            <ac:cxnSpMk id="4" creationId="{2F4CCC98-6B37-40A3-8DFA-06748E3C48B6}"/>
          </ac:cxnSpMkLst>
        </pc:cxnChg>
        <pc:cxnChg chg="mod">
          <ac:chgData name="Tej Bahadur Chandra" userId="79b8fba8ad0a4796" providerId="LiveId" clId="{614BBE20-D9FC-4E14-9E6F-E9375E6FD4C8}" dt="2021-10-26T13:00:44.191" v="22556" actId="478"/>
          <ac:cxnSpMkLst>
            <pc:docMk/>
            <pc:sldMk cId="2979330321" sldId="372"/>
            <ac:cxnSpMk id="7" creationId="{06530FC5-F6B0-47ED-A8D4-125D89D6D81A}"/>
          </ac:cxnSpMkLst>
        </pc:cxnChg>
        <pc:cxnChg chg="mod">
          <ac:chgData name="Tej Bahadur Chandra" userId="79b8fba8ad0a4796" providerId="LiveId" clId="{614BBE20-D9FC-4E14-9E6F-E9375E6FD4C8}" dt="2021-10-26T13:00:44.191" v="22556" actId="478"/>
          <ac:cxnSpMkLst>
            <pc:docMk/>
            <pc:sldMk cId="2979330321" sldId="372"/>
            <ac:cxnSpMk id="23" creationId="{54F61C33-7B88-42C1-801F-E4C6F8964A08}"/>
          </ac:cxnSpMkLst>
        </pc:cxnChg>
        <pc:cxnChg chg="mod">
          <ac:chgData name="Tej Bahadur Chandra" userId="79b8fba8ad0a4796" providerId="LiveId" clId="{614BBE20-D9FC-4E14-9E6F-E9375E6FD4C8}" dt="2021-10-26T13:00:44.191" v="22556" actId="478"/>
          <ac:cxnSpMkLst>
            <pc:docMk/>
            <pc:sldMk cId="2979330321" sldId="372"/>
            <ac:cxnSpMk id="30" creationId="{0E1830AE-C5EB-44EA-A794-A2782211A139}"/>
          </ac:cxnSpMkLst>
        </pc:cxnChg>
        <pc:cxnChg chg="add mod">
          <ac:chgData name="Tej Bahadur Chandra" userId="79b8fba8ad0a4796" providerId="LiveId" clId="{614BBE20-D9FC-4E14-9E6F-E9375E6FD4C8}" dt="2021-10-26T13:14:01.881" v="23088" actId="1035"/>
          <ac:cxnSpMkLst>
            <pc:docMk/>
            <pc:sldMk cId="2979330321" sldId="372"/>
            <ac:cxnSpMk id="33" creationId="{16728D36-FCDF-4735-B46A-4FA7877D32F7}"/>
          </ac:cxnSpMkLst>
        </pc:cxnChg>
        <pc:cxnChg chg="mod">
          <ac:chgData name="Tej Bahadur Chandra" userId="79b8fba8ad0a4796" providerId="LiveId" clId="{614BBE20-D9FC-4E14-9E6F-E9375E6FD4C8}" dt="2021-10-26T13:00:44.191" v="22556" actId="478"/>
          <ac:cxnSpMkLst>
            <pc:docMk/>
            <pc:sldMk cId="2979330321" sldId="372"/>
            <ac:cxnSpMk id="34" creationId="{22660281-C8E6-4588-80B4-D9CC69EEDF6D}"/>
          </ac:cxnSpMkLst>
        </pc:cxnChg>
        <pc:cxnChg chg="add mod">
          <ac:chgData name="Tej Bahadur Chandra" userId="79b8fba8ad0a4796" providerId="LiveId" clId="{614BBE20-D9FC-4E14-9E6F-E9375E6FD4C8}" dt="2021-10-26T13:14:01.881" v="23088" actId="1035"/>
          <ac:cxnSpMkLst>
            <pc:docMk/>
            <pc:sldMk cId="2979330321" sldId="372"/>
            <ac:cxnSpMk id="36" creationId="{E6BECF8D-4C3F-4FA1-A421-B7A8D119162A}"/>
          </ac:cxnSpMkLst>
        </pc:cxnChg>
        <pc:cxnChg chg="mod">
          <ac:chgData name="Tej Bahadur Chandra" userId="79b8fba8ad0a4796" providerId="LiveId" clId="{614BBE20-D9FC-4E14-9E6F-E9375E6FD4C8}" dt="2021-10-26T13:00:44.191" v="22556" actId="478"/>
          <ac:cxnSpMkLst>
            <pc:docMk/>
            <pc:sldMk cId="2979330321" sldId="372"/>
            <ac:cxnSpMk id="40" creationId="{5C3882F3-3C1E-4D36-BDA0-F1BC3131A9DC}"/>
          </ac:cxnSpMkLst>
        </pc:cxnChg>
        <pc:cxnChg chg="add mod">
          <ac:chgData name="Tej Bahadur Chandra" userId="79b8fba8ad0a4796" providerId="LiveId" clId="{614BBE20-D9FC-4E14-9E6F-E9375E6FD4C8}" dt="2021-10-26T13:11:40.055" v="23006" actId="1035"/>
          <ac:cxnSpMkLst>
            <pc:docMk/>
            <pc:sldMk cId="2979330321" sldId="372"/>
            <ac:cxnSpMk id="41" creationId="{254C744E-A314-4751-90FA-DCBB65B93229}"/>
          </ac:cxnSpMkLst>
        </pc:cxnChg>
        <pc:cxnChg chg="add mod">
          <ac:chgData name="Tej Bahadur Chandra" userId="79b8fba8ad0a4796" providerId="LiveId" clId="{614BBE20-D9FC-4E14-9E6F-E9375E6FD4C8}" dt="2021-10-26T13:11:40.055" v="23006" actId="1035"/>
          <ac:cxnSpMkLst>
            <pc:docMk/>
            <pc:sldMk cId="2979330321" sldId="372"/>
            <ac:cxnSpMk id="57" creationId="{9C0CCF23-CCDE-444C-B013-B7FD91C368F0}"/>
          </ac:cxnSpMkLst>
        </pc:cxnChg>
        <pc:cxnChg chg="add mod">
          <ac:chgData name="Tej Bahadur Chandra" userId="79b8fba8ad0a4796" providerId="LiveId" clId="{614BBE20-D9FC-4E14-9E6F-E9375E6FD4C8}" dt="2021-10-26T13:11:40.055" v="23006" actId="1035"/>
          <ac:cxnSpMkLst>
            <pc:docMk/>
            <pc:sldMk cId="2979330321" sldId="372"/>
            <ac:cxnSpMk id="58" creationId="{637E1F2F-5650-41AB-ADE0-531B8883AF5A}"/>
          </ac:cxnSpMkLst>
        </pc:cxnChg>
        <pc:cxnChg chg="add mod">
          <ac:chgData name="Tej Bahadur Chandra" userId="79b8fba8ad0a4796" providerId="LiveId" clId="{614BBE20-D9FC-4E14-9E6F-E9375E6FD4C8}" dt="2021-10-26T13:11:40.055" v="23006" actId="1035"/>
          <ac:cxnSpMkLst>
            <pc:docMk/>
            <pc:sldMk cId="2979330321" sldId="372"/>
            <ac:cxnSpMk id="61" creationId="{26CA06CD-2912-4490-A80F-5F4BE92D89EB}"/>
          </ac:cxnSpMkLst>
        </pc:cxnChg>
        <pc:cxnChg chg="add mod">
          <ac:chgData name="Tej Bahadur Chandra" userId="79b8fba8ad0a4796" providerId="LiveId" clId="{614BBE20-D9FC-4E14-9E6F-E9375E6FD4C8}" dt="2021-10-26T13:31:53.856" v="23323" actId="1036"/>
          <ac:cxnSpMkLst>
            <pc:docMk/>
            <pc:sldMk cId="2979330321" sldId="372"/>
            <ac:cxnSpMk id="82" creationId="{B2A18C38-EF3B-4517-8634-986CE37327F1}"/>
          </ac:cxnSpMkLst>
        </pc:cxnChg>
      </pc:sldChg>
      <pc:sldChg chg="addSp delSp modSp add modAnim">
        <pc:chgData name="Tej Bahadur Chandra" userId="79b8fba8ad0a4796" providerId="LiveId" clId="{614BBE20-D9FC-4E14-9E6F-E9375E6FD4C8}" dt="2021-10-28T12:53:26.355" v="34060" actId="120"/>
        <pc:sldMkLst>
          <pc:docMk/>
          <pc:sldMk cId="3473985449" sldId="373"/>
        </pc:sldMkLst>
        <pc:spChg chg="add mod">
          <ac:chgData name="Tej Bahadur Chandra" userId="79b8fba8ad0a4796" providerId="LiveId" clId="{614BBE20-D9FC-4E14-9E6F-E9375E6FD4C8}" dt="2021-10-28T12:02:32.838" v="33776" actId="1035"/>
          <ac:spMkLst>
            <pc:docMk/>
            <pc:sldMk cId="3473985449" sldId="373"/>
            <ac:spMk id="2" creationId="{41497103-DDE3-4739-8C07-B12AC4BFDD04}"/>
          </ac:spMkLst>
        </pc:spChg>
        <pc:spChg chg="add mod">
          <ac:chgData name="Tej Bahadur Chandra" userId="79b8fba8ad0a4796" providerId="LiveId" clId="{614BBE20-D9FC-4E14-9E6F-E9375E6FD4C8}" dt="2021-10-28T12:02:20.343" v="33769" actId="1036"/>
          <ac:spMkLst>
            <pc:docMk/>
            <pc:sldMk cId="3473985449" sldId="373"/>
            <ac:spMk id="3" creationId="{1E8B2FC0-496D-407C-95A4-CEF17047044D}"/>
          </ac:spMkLst>
        </pc:spChg>
        <pc:spChg chg="del">
          <ac:chgData name="Tej Bahadur Chandra" userId="79b8fba8ad0a4796" providerId="LiveId" clId="{614BBE20-D9FC-4E14-9E6F-E9375E6FD4C8}" dt="2021-10-26T13:15:35.434" v="23123" actId="478"/>
          <ac:spMkLst>
            <pc:docMk/>
            <pc:sldMk cId="3473985449" sldId="373"/>
            <ac:spMk id="26" creationId="{2158E901-D323-4EC8-99D9-7580BFA1C89B}"/>
          </ac:spMkLst>
        </pc:spChg>
        <pc:spChg chg="mod">
          <ac:chgData name="Tej Bahadur Chandra" userId="79b8fba8ad0a4796" providerId="LiveId" clId="{614BBE20-D9FC-4E14-9E6F-E9375E6FD4C8}" dt="2021-10-28T12:53:26.355" v="34060" actId="120"/>
          <ac:spMkLst>
            <pc:docMk/>
            <pc:sldMk cId="3473985449" sldId="373"/>
            <ac:spMk id="31" creationId="{8A4A78A7-94BA-49CF-8DE0-8ABDF51D88A7}"/>
          </ac:spMkLst>
        </pc:spChg>
        <pc:spChg chg="add mod">
          <ac:chgData name="Tej Bahadur Chandra" userId="79b8fba8ad0a4796" providerId="LiveId" clId="{614BBE20-D9FC-4E14-9E6F-E9375E6FD4C8}" dt="2021-10-28T12:02:09.709" v="33747" actId="21"/>
          <ac:spMkLst>
            <pc:docMk/>
            <pc:sldMk cId="3473985449" sldId="373"/>
            <ac:spMk id="37" creationId="{72079BFE-D4AE-468A-AD78-E1904B864D07}"/>
          </ac:spMkLst>
        </pc:spChg>
        <pc:spChg chg="del">
          <ac:chgData name="Tej Bahadur Chandra" userId="79b8fba8ad0a4796" providerId="LiveId" clId="{614BBE20-D9FC-4E14-9E6F-E9375E6FD4C8}" dt="2021-10-26T13:15:38.719" v="23125" actId="478"/>
          <ac:spMkLst>
            <pc:docMk/>
            <pc:sldMk cId="3473985449" sldId="373"/>
            <ac:spMk id="84" creationId="{3CD5F91F-C503-4C0F-9624-16DD4524101D}"/>
          </ac:spMkLst>
        </pc:spChg>
        <pc:grpChg chg="del">
          <ac:chgData name="Tej Bahadur Chandra" userId="79b8fba8ad0a4796" providerId="LiveId" clId="{614BBE20-D9FC-4E14-9E6F-E9375E6FD4C8}" dt="2021-10-26T13:15:33.412" v="23122" actId="478"/>
          <ac:grpSpMkLst>
            <pc:docMk/>
            <pc:sldMk cId="3473985449" sldId="373"/>
            <ac:grpSpMk id="65" creationId="{411F82AE-6884-4541-8489-6ED3246D3C8C}"/>
          </ac:grpSpMkLst>
        </pc:grpChg>
        <pc:grpChg chg="del">
          <ac:chgData name="Tej Bahadur Chandra" userId="79b8fba8ad0a4796" providerId="LiveId" clId="{614BBE20-D9FC-4E14-9E6F-E9375E6FD4C8}" dt="2021-10-26T13:15:36.380" v="23124" actId="478"/>
          <ac:grpSpMkLst>
            <pc:docMk/>
            <pc:sldMk cId="3473985449" sldId="373"/>
            <ac:grpSpMk id="83" creationId="{EDC1D7A5-EC92-4985-A8EA-F09A191C684D}"/>
          </ac:grpSpMkLst>
        </pc:grpChg>
        <pc:cxnChg chg="mod">
          <ac:chgData name="Tej Bahadur Chandra" userId="79b8fba8ad0a4796" providerId="LiveId" clId="{614BBE20-D9FC-4E14-9E6F-E9375E6FD4C8}" dt="2021-10-26T13:15:33.412" v="23122" actId="478"/>
          <ac:cxnSpMkLst>
            <pc:docMk/>
            <pc:sldMk cId="3473985449" sldId="373"/>
            <ac:cxnSpMk id="4" creationId="{2F4CCC98-6B37-40A3-8DFA-06748E3C48B6}"/>
          </ac:cxnSpMkLst>
        </pc:cxnChg>
        <pc:cxnChg chg="mod">
          <ac:chgData name="Tej Bahadur Chandra" userId="79b8fba8ad0a4796" providerId="LiveId" clId="{614BBE20-D9FC-4E14-9E6F-E9375E6FD4C8}" dt="2021-10-26T13:15:33.412" v="23122" actId="478"/>
          <ac:cxnSpMkLst>
            <pc:docMk/>
            <pc:sldMk cId="3473985449" sldId="373"/>
            <ac:cxnSpMk id="33" creationId="{16728D36-FCDF-4735-B46A-4FA7877D32F7}"/>
          </ac:cxnSpMkLst>
        </pc:cxnChg>
        <pc:cxnChg chg="mod">
          <ac:chgData name="Tej Bahadur Chandra" userId="79b8fba8ad0a4796" providerId="LiveId" clId="{614BBE20-D9FC-4E14-9E6F-E9375E6FD4C8}" dt="2021-10-26T13:15:33.412" v="23122" actId="478"/>
          <ac:cxnSpMkLst>
            <pc:docMk/>
            <pc:sldMk cId="3473985449" sldId="373"/>
            <ac:cxnSpMk id="36" creationId="{E6BECF8D-4C3F-4FA1-A421-B7A8D119162A}"/>
          </ac:cxnSpMkLst>
        </pc:cxnChg>
        <pc:cxnChg chg="mod">
          <ac:chgData name="Tej Bahadur Chandra" userId="79b8fba8ad0a4796" providerId="LiveId" clId="{614BBE20-D9FC-4E14-9E6F-E9375E6FD4C8}" dt="2021-10-26T13:15:33.412" v="23122" actId="478"/>
          <ac:cxnSpMkLst>
            <pc:docMk/>
            <pc:sldMk cId="3473985449" sldId="373"/>
            <ac:cxnSpMk id="41" creationId="{254C744E-A314-4751-90FA-DCBB65B93229}"/>
          </ac:cxnSpMkLst>
        </pc:cxnChg>
        <pc:cxnChg chg="mod">
          <ac:chgData name="Tej Bahadur Chandra" userId="79b8fba8ad0a4796" providerId="LiveId" clId="{614BBE20-D9FC-4E14-9E6F-E9375E6FD4C8}" dt="2021-10-26T13:15:33.412" v="23122" actId="478"/>
          <ac:cxnSpMkLst>
            <pc:docMk/>
            <pc:sldMk cId="3473985449" sldId="373"/>
            <ac:cxnSpMk id="57" creationId="{9C0CCF23-CCDE-444C-B013-B7FD91C368F0}"/>
          </ac:cxnSpMkLst>
        </pc:cxnChg>
        <pc:cxnChg chg="mod">
          <ac:chgData name="Tej Bahadur Chandra" userId="79b8fba8ad0a4796" providerId="LiveId" clId="{614BBE20-D9FC-4E14-9E6F-E9375E6FD4C8}" dt="2021-10-26T13:15:33.412" v="23122" actId="478"/>
          <ac:cxnSpMkLst>
            <pc:docMk/>
            <pc:sldMk cId="3473985449" sldId="373"/>
            <ac:cxnSpMk id="58" creationId="{637E1F2F-5650-41AB-ADE0-531B8883AF5A}"/>
          </ac:cxnSpMkLst>
        </pc:cxnChg>
        <pc:cxnChg chg="mod">
          <ac:chgData name="Tej Bahadur Chandra" userId="79b8fba8ad0a4796" providerId="LiveId" clId="{614BBE20-D9FC-4E14-9E6F-E9375E6FD4C8}" dt="2021-10-26T13:15:33.412" v="23122" actId="478"/>
          <ac:cxnSpMkLst>
            <pc:docMk/>
            <pc:sldMk cId="3473985449" sldId="373"/>
            <ac:cxnSpMk id="61" creationId="{26CA06CD-2912-4490-A80F-5F4BE92D89EB}"/>
          </ac:cxnSpMkLst>
        </pc:cxnChg>
      </pc:sldChg>
      <pc:sldChg chg="addSp modSp add">
        <pc:chgData name="Tej Bahadur Chandra" userId="79b8fba8ad0a4796" providerId="LiveId" clId="{614BBE20-D9FC-4E14-9E6F-E9375E6FD4C8}" dt="2021-10-28T12:53:30.909" v="34061" actId="120"/>
        <pc:sldMkLst>
          <pc:docMk/>
          <pc:sldMk cId="3238651934" sldId="374"/>
        </pc:sldMkLst>
        <pc:spChg chg="add mod">
          <ac:chgData name="Tej Bahadur Chandra" userId="79b8fba8ad0a4796" providerId="LiveId" clId="{614BBE20-D9FC-4E14-9E6F-E9375E6FD4C8}" dt="2021-10-26T13:47:07.625" v="23521" actId="14100"/>
          <ac:spMkLst>
            <pc:docMk/>
            <pc:sldMk cId="3238651934" sldId="374"/>
            <ac:spMk id="8" creationId="{4332C39D-B05D-4DD9-A6E0-D279FB0181B1}"/>
          </ac:spMkLst>
        </pc:spChg>
        <pc:spChg chg="mod">
          <ac:chgData name="Tej Bahadur Chandra" userId="79b8fba8ad0a4796" providerId="LiveId" clId="{614BBE20-D9FC-4E14-9E6F-E9375E6FD4C8}" dt="2021-10-28T12:53:30.909" v="34061" actId="120"/>
          <ac:spMkLst>
            <pc:docMk/>
            <pc:sldMk cId="3238651934" sldId="374"/>
            <ac:spMk id="31" creationId="{8A4A78A7-94BA-49CF-8DE0-8ABDF51D88A7}"/>
          </ac:spMkLst>
        </pc:spChg>
        <pc:spChg chg="mod">
          <ac:chgData name="Tej Bahadur Chandra" userId="79b8fba8ad0a4796" providerId="LiveId" clId="{614BBE20-D9FC-4E14-9E6F-E9375E6FD4C8}" dt="2021-10-26T13:46:32.317" v="23510" actId="20577"/>
          <ac:spMkLst>
            <pc:docMk/>
            <pc:sldMk cId="3238651934" sldId="374"/>
            <ac:spMk id="37" creationId="{72079BFE-D4AE-468A-AD78-E1904B864D07}"/>
          </ac:spMkLst>
        </pc:spChg>
        <pc:picChg chg="add mod">
          <ac:chgData name="Tej Bahadur Chandra" userId="79b8fba8ad0a4796" providerId="LiveId" clId="{614BBE20-D9FC-4E14-9E6F-E9375E6FD4C8}" dt="2021-10-26T13:46:36.009" v="23513" actId="1076"/>
          <ac:picMkLst>
            <pc:docMk/>
            <pc:sldMk cId="3238651934" sldId="374"/>
            <ac:picMk id="7" creationId="{92EA3B63-C3B8-4FEA-ADF5-398171722462}"/>
          </ac:picMkLst>
        </pc:picChg>
      </pc:sldChg>
      <pc:sldChg chg="addSp modSp add">
        <pc:chgData name="Tej Bahadur Chandra" userId="79b8fba8ad0a4796" providerId="LiveId" clId="{614BBE20-D9FC-4E14-9E6F-E9375E6FD4C8}" dt="2021-10-28T12:53:35.025" v="34062" actId="120"/>
        <pc:sldMkLst>
          <pc:docMk/>
          <pc:sldMk cId="4268374742" sldId="375"/>
        </pc:sldMkLst>
        <pc:spChg chg="add mod">
          <ac:chgData name="Tej Bahadur Chandra" userId="79b8fba8ad0a4796" providerId="LiveId" clId="{614BBE20-D9FC-4E14-9E6F-E9375E6FD4C8}" dt="2021-10-26T13:49:50.641" v="23594" actId="14100"/>
          <ac:spMkLst>
            <pc:docMk/>
            <pc:sldMk cId="4268374742" sldId="375"/>
            <ac:spMk id="7" creationId="{6AD29AFE-A990-421B-B462-EBE4FD35A296}"/>
          </ac:spMkLst>
        </pc:spChg>
        <pc:spChg chg="mod">
          <ac:chgData name="Tej Bahadur Chandra" userId="79b8fba8ad0a4796" providerId="LiveId" clId="{614BBE20-D9FC-4E14-9E6F-E9375E6FD4C8}" dt="2021-10-28T12:53:35.025" v="34062" actId="120"/>
          <ac:spMkLst>
            <pc:docMk/>
            <pc:sldMk cId="4268374742" sldId="375"/>
            <ac:spMk id="31" creationId="{8A4A78A7-94BA-49CF-8DE0-8ABDF51D88A7}"/>
          </ac:spMkLst>
        </pc:spChg>
        <pc:spChg chg="mod">
          <ac:chgData name="Tej Bahadur Chandra" userId="79b8fba8ad0a4796" providerId="LiveId" clId="{614BBE20-D9FC-4E14-9E6F-E9375E6FD4C8}" dt="2021-10-26T13:48:24.031" v="23568" actId="20577"/>
          <ac:spMkLst>
            <pc:docMk/>
            <pc:sldMk cId="4268374742" sldId="375"/>
            <ac:spMk id="37" creationId="{72079BFE-D4AE-468A-AD78-E1904B864D07}"/>
          </ac:spMkLst>
        </pc:spChg>
        <pc:picChg chg="add mod">
          <ac:chgData name="Tej Bahadur Chandra" userId="79b8fba8ad0a4796" providerId="LiveId" clId="{614BBE20-D9FC-4E14-9E6F-E9375E6FD4C8}" dt="2021-10-26T13:49:47.831" v="23593" actId="1036"/>
          <ac:picMkLst>
            <pc:docMk/>
            <pc:sldMk cId="4268374742" sldId="375"/>
            <ac:picMk id="8" creationId="{C2063ADB-07C8-4202-9E37-CFAFD0A08AC1}"/>
          </ac:picMkLst>
        </pc:picChg>
      </pc:sldChg>
      <pc:sldChg chg="addSp delSp modSp add ord">
        <pc:chgData name="Tej Bahadur Chandra" userId="79b8fba8ad0a4796" providerId="LiveId" clId="{614BBE20-D9FC-4E14-9E6F-E9375E6FD4C8}" dt="2021-10-28T12:53:11.546" v="34059" actId="120"/>
        <pc:sldMkLst>
          <pc:docMk/>
          <pc:sldMk cId="3619785547" sldId="376"/>
        </pc:sldMkLst>
        <pc:spChg chg="del">
          <ac:chgData name="Tej Bahadur Chandra" userId="79b8fba8ad0a4796" providerId="LiveId" clId="{614BBE20-D9FC-4E14-9E6F-E9375E6FD4C8}" dt="2021-10-26T13:21:22.935" v="23178" actId="478"/>
          <ac:spMkLst>
            <pc:docMk/>
            <pc:sldMk cId="3619785547" sldId="376"/>
            <ac:spMk id="26" creationId="{2158E901-D323-4EC8-99D9-7580BFA1C89B}"/>
          </ac:spMkLst>
        </pc:spChg>
        <pc:spChg chg="mod">
          <ac:chgData name="Tej Bahadur Chandra" userId="79b8fba8ad0a4796" providerId="LiveId" clId="{614BBE20-D9FC-4E14-9E6F-E9375E6FD4C8}" dt="2021-10-28T12:53:11.546" v="34059" actId="120"/>
          <ac:spMkLst>
            <pc:docMk/>
            <pc:sldMk cId="3619785547" sldId="376"/>
            <ac:spMk id="31" creationId="{8A4A78A7-94BA-49CF-8DE0-8ABDF51D88A7}"/>
          </ac:spMkLst>
        </pc:spChg>
        <pc:spChg chg="add mod">
          <ac:chgData name="Tej Bahadur Chandra" userId="79b8fba8ad0a4796" providerId="LiveId" clId="{614BBE20-D9FC-4E14-9E6F-E9375E6FD4C8}" dt="2021-10-26T13:41:28.704" v="23411"/>
          <ac:spMkLst>
            <pc:docMk/>
            <pc:sldMk cId="3619785547" sldId="376"/>
            <ac:spMk id="39" creationId="{EEDF5643-2FD2-4488-A3B1-9421038EB35F}"/>
          </ac:spMkLst>
        </pc:spChg>
        <pc:spChg chg="del">
          <ac:chgData name="Tej Bahadur Chandra" userId="79b8fba8ad0a4796" providerId="LiveId" clId="{614BBE20-D9FC-4E14-9E6F-E9375E6FD4C8}" dt="2021-10-26T13:21:25.512" v="23180" actId="478"/>
          <ac:spMkLst>
            <pc:docMk/>
            <pc:sldMk cId="3619785547" sldId="376"/>
            <ac:spMk id="84" creationId="{3CD5F91F-C503-4C0F-9624-16DD4524101D}"/>
          </ac:spMkLst>
        </pc:spChg>
        <pc:grpChg chg="del">
          <ac:chgData name="Tej Bahadur Chandra" userId="79b8fba8ad0a4796" providerId="LiveId" clId="{614BBE20-D9FC-4E14-9E6F-E9375E6FD4C8}" dt="2021-10-26T13:21:21.302" v="23177" actId="478"/>
          <ac:grpSpMkLst>
            <pc:docMk/>
            <pc:sldMk cId="3619785547" sldId="376"/>
            <ac:grpSpMk id="65" creationId="{411F82AE-6884-4541-8489-6ED3246D3C8C}"/>
          </ac:grpSpMkLst>
        </pc:grpChg>
        <pc:grpChg chg="del">
          <ac:chgData name="Tej Bahadur Chandra" userId="79b8fba8ad0a4796" providerId="LiveId" clId="{614BBE20-D9FC-4E14-9E6F-E9375E6FD4C8}" dt="2021-10-26T13:21:23.749" v="23179" actId="478"/>
          <ac:grpSpMkLst>
            <pc:docMk/>
            <pc:sldMk cId="3619785547" sldId="376"/>
            <ac:grpSpMk id="87" creationId="{4F2160DB-FFF0-47BB-9596-3D905FEC2BD7}"/>
          </ac:grpSpMkLst>
        </pc:grpChg>
        <pc:cxnChg chg="mod">
          <ac:chgData name="Tej Bahadur Chandra" userId="79b8fba8ad0a4796" providerId="LiveId" clId="{614BBE20-D9FC-4E14-9E6F-E9375E6FD4C8}" dt="2021-10-26T13:21:21.302" v="23177" actId="478"/>
          <ac:cxnSpMkLst>
            <pc:docMk/>
            <pc:sldMk cId="3619785547" sldId="376"/>
            <ac:cxnSpMk id="4" creationId="{2F4CCC98-6B37-40A3-8DFA-06748E3C48B6}"/>
          </ac:cxnSpMkLst>
        </pc:cxnChg>
        <pc:cxnChg chg="mod">
          <ac:chgData name="Tej Bahadur Chandra" userId="79b8fba8ad0a4796" providerId="LiveId" clId="{614BBE20-D9FC-4E14-9E6F-E9375E6FD4C8}" dt="2021-10-26T13:21:21.302" v="23177" actId="478"/>
          <ac:cxnSpMkLst>
            <pc:docMk/>
            <pc:sldMk cId="3619785547" sldId="376"/>
            <ac:cxnSpMk id="33" creationId="{16728D36-FCDF-4735-B46A-4FA7877D32F7}"/>
          </ac:cxnSpMkLst>
        </pc:cxnChg>
        <pc:cxnChg chg="mod">
          <ac:chgData name="Tej Bahadur Chandra" userId="79b8fba8ad0a4796" providerId="LiveId" clId="{614BBE20-D9FC-4E14-9E6F-E9375E6FD4C8}" dt="2021-10-26T13:21:21.302" v="23177" actId="478"/>
          <ac:cxnSpMkLst>
            <pc:docMk/>
            <pc:sldMk cId="3619785547" sldId="376"/>
            <ac:cxnSpMk id="36" creationId="{E6BECF8D-4C3F-4FA1-A421-B7A8D119162A}"/>
          </ac:cxnSpMkLst>
        </pc:cxnChg>
        <pc:cxnChg chg="mod">
          <ac:chgData name="Tej Bahadur Chandra" userId="79b8fba8ad0a4796" providerId="LiveId" clId="{614BBE20-D9FC-4E14-9E6F-E9375E6FD4C8}" dt="2021-10-26T13:21:21.302" v="23177" actId="478"/>
          <ac:cxnSpMkLst>
            <pc:docMk/>
            <pc:sldMk cId="3619785547" sldId="376"/>
            <ac:cxnSpMk id="41" creationId="{254C744E-A314-4751-90FA-DCBB65B93229}"/>
          </ac:cxnSpMkLst>
        </pc:cxnChg>
        <pc:cxnChg chg="mod">
          <ac:chgData name="Tej Bahadur Chandra" userId="79b8fba8ad0a4796" providerId="LiveId" clId="{614BBE20-D9FC-4E14-9E6F-E9375E6FD4C8}" dt="2021-10-26T13:21:21.302" v="23177" actId="478"/>
          <ac:cxnSpMkLst>
            <pc:docMk/>
            <pc:sldMk cId="3619785547" sldId="376"/>
            <ac:cxnSpMk id="57" creationId="{9C0CCF23-CCDE-444C-B013-B7FD91C368F0}"/>
          </ac:cxnSpMkLst>
        </pc:cxnChg>
        <pc:cxnChg chg="mod">
          <ac:chgData name="Tej Bahadur Chandra" userId="79b8fba8ad0a4796" providerId="LiveId" clId="{614BBE20-D9FC-4E14-9E6F-E9375E6FD4C8}" dt="2021-10-26T13:21:21.302" v="23177" actId="478"/>
          <ac:cxnSpMkLst>
            <pc:docMk/>
            <pc:sldMk cId="3619785547" sldId="376"/>
            <ac:cxnSpMk id="58" creationId="{637E1F2F-5650-41AB-ADE0-531B8883AF5A}"/>
          </ac:cxnSpMkLst>
        </pc:cxnChg>
        <pc:cxnChg chg="mod">
          <ac:chgData name="Tej Bahadur Chandra" userId="79b8fba8ad0a4796" providerId="LiveId" clId="{614BBE20-D9FC-4E14-9E6F-E9375E6FD4C8}" dt="2021-10-26T13:21:21.302" v="23177" actId="478"/>
          <ac:cxnSpMkLst>
            <pc:docMk/>
            <pc:sldMk cId="3619785547" sldId="376"/>
            <ac:cxnSpMk id="61" creationId="{26CA06CD-2912-4490-A80F-5F4BE92D89EB}"/>
          </ac:cxnSpMkLst>
        </pc:cxnChg>
      </pc:sldChg>
      <pc:sldChg chg="addSp delSp modSp add modAnim">
        <pc:chgData name="Tej Bahadur Chandra" userId="79b8fba8ad0a4796" providerId="LiveId" clId="{614BBE20-D9FC-4E14-9E6F-E9375E6FD4C8}" dt="2021-10-28T12:53:59.356" v="34069" actId="120"/>
        <pc:sldMkLst>
          <pc:docMk/>
          <pc:sldMk cId="3535166020" sldId="377"/>
        </pc:sldMkLst>
        <pc:spChg chg="add del">
          <ac:chgData name="Tej Bahadur Chandra" userId="79b8fba8ad0a4796" providerId="LiveId" clId="{614BBE20-D9FC-4E14-9E6F-E9375E6FD4C8}" dt="2021-10-26T14:07:31.928" v="23842"/>
          <ac:spMkLst>
            <pc:docMk/>
            <pc:sldMk cId="3535166020" sldId="377"/>
            <ac:spMk id="8" creationId="{5E73AC84-2DC9-46B0-BBAD-5A84ED6BFC23}"/>
          </ac:spMkLst>
        </pc:spChg>
        <pc:spChg chg="add del">
          <ac:chgData name="Tej Bahadur Chandra" userId="79b8fba8ad0a4796" providerId="LiveId" clId="{614BBE20-D9FC-4E14-9E6F-E9375E6FD4C8}" dt="2021-10-26T14:07:31.928" v="23842"/>
          <ac:spMkLst>
            <pc:docMk/>
            <pc:sldMk cId="3535166020" sldId="377"/>
            <ac:spMk id="9" creationId="{BC44B548-976B-4170-A5D4-61432CC45C2B}"/>
          </ac:spMkLst>
        </pc:spChg>
        <pc:spChg chg="add del">
          <ac:chgData name="Tej Bahadur Chandra" userId="79b8fba8ad0a4796" providerId="LiveId" clId="{614BBE20-D9FC-4E14-9E6F-E9375E6FD4C8}" dt="2021-10-26T14:07:31.928" v="23842"/>
          <ac:spMkLst>
            <pc:docMk/>
            <pc:sldMk cId="3535166020" sldId="377"/>
            <ac:spMk id="10" creationId="{CFDE67CB-A841-479B-AA54-3334F8405EB6}"/>
          </ac:spMkLst>
        </pc:spChg>
        <pc:spChg chg="add del">
          <ac:chgData name="Tej Bahadur Chandra" userId="79b8fba8ad0a4796" providerId="LiveId" clId="{614BBE20-D9FC-4E14-9E6F-E9375E6FD4C8}" dt="2021-10-26T14:07:31.928" v="23842"/>
          <ac:spMkLst>
            <pc:docMk/>
            <pc:sldMk cId="3535166020" sldId="377"/>
            <ac:spMk id="11" creationId="{2CA16A60-DA17-4F8D-9A91-3266BB87F6BF}"/>
          </ac:spMkLst>
        </pc:spChg>
        <pc:spChg chg="add mod">
          <ac:chgData name="Tej Bahadur Chandra" userId="79b8fba8ad0a4796" providerId="LiveId" clId="{614BBE20-D9FC-4E14-9E6F-E9375E6FD4C8}" dt="2021-10-26T14:07:35.799" v="23855" actId="1036"/>
          <ac:spMkLst>
            <pc:docMk/>
            <pc:sldMk cId="3535166020" sldId="377"/>
            <ac:spMk id="13" creationId="{014263B8-F6A6-40D8-A69D-6C3D285891F1}"/>
          </ac:spMkLst>
        </pc:spChg>
        <pc:spChg chg="add mod">
          <ac:chgData name="Tej Bahadur Chandra" userId="79b8fba8ad0a4796" providerId="LiveId" clId="{614BBE20-D9FC-4E14-9E6F-E9375E6FD4C8}" dt="2021-10-26T14:07:35.799" v="23855" actId="1036"/>
          <ac:spMkLst>
            <pc:docMk/>
            <pc:sldMk cId="3535166020" sldId="377"/>
            <ac:spMk id="15" creationId="{3F8D93D4-692D-451B-B918-3783EDF89C5B}"/>
          </ac:spMkLst>
        </pc:spChg>
        <pc:spChg chg="add mod">
          <ac:chgData name="Tej Bahadur Chandra" userId="79b8fba8ad0a4796" providerId="LiveId" clId="{614BBE20-D9FC-4E14-9E6F-E9375E6FD4C8}" dt="2021-10-26T14:07:35.799" v="23855" actId="1036"/>
          <ac:spMkLst>
            <pc:docMk/>
            <pc:sldMk cId="3535166020" sldId="377"/>
            <ac:spMk id="16" creationId="{8DBEEBB2-FE5B-491C-B506-2CEAFFF063E0}"/>
          </ac:spMkLst>
        </pc:spChg>
        <pc:spChg chg="add mod ord">
          <ac:chgData name="Tej Bahadur Chandra" userId="79b8fba8ad0a4796" providerId="LiveId" clId="{614BBE20-D9FC-4E14-9E6F-E9375E6FD4C8}" dt="2021-10-26T14:08:06.647" v="23867" actId="167"/>
          <ac:spMkLst>
            <pc:docMk/>
            <pc:sldMk cId="3535166020" sldId="377"/>
            <ac:spMk id="17" creationId="{FC6B4927-7846-4839-96F2-667285123EF2}"/>
          </ac:spMkLst>
        </pc:spChg>
        <pc:spChg chg="mod">
          <ac:chgData name="Tej Bahadur Chandra" userId="79b8fba8ad0a4796" providerId="LiveId" clId="{614BBE20-D9FC-4E14-9E6F-E9375E6FD4C8}" dt="2021-10-28T12:53:59.356" v="34069" actId="120"/>
          <ac:spMkLst>
            <pc:docMk/>
            <pc:sldMk cId="3535166020" sldId="377"/>
            <ac:spMk id="31" creationId="{8A4A78A7-94BA-49CF-8DE0-8ABDF51D88A7}"/>
          </ac:spMkLst>
        </pc:spChg>
        <pc:spChg chg="mod">
          <ac:chgData name="Tej Bahadur Chandra" userId="79b8fba8ad0a4796" providerId="LiveId" clId="{614BBE20-D9FC-4E14-9E6F-E9375E6FD4C8}" dt="2021-10-26T14:07:03.519" v="23840" actId="20577"/>
          <ac:spMkLst>
            <pc:docMk/>
            <pc:sldMk cId="3535166020" sldId="377"/>
            <ac:spMk id="37" creationId="{72079BFE-D4AE-468A-AD78-E1904B864D07}"/>
          </ac:spMkLst>
        </pc:spChg>
        <pc:picChg chg="add del">
          <ac:chgData name="Tej Bahadur Chandra" userId="79b8fba8ad0a4796" providerId="LiveId" clId="{614BBE20-D9FC-4E14-9E6F-E9375E6FD4C8}" dt="2021-10-26T14:07:31.928" v="23842"/>
          <ac:picMkLst>
            <pc:docMk/>
            <pc:sldMk cId="3535166020" sldId="377"/>
            <ac:picMk id="7" creationId="{FDFC4CF4-9300-4E74-A898-46057CEE9843}"/>
          </ac:picMkLst>
        </pc:picChg>
        <pc:picChg chg="add mod">
          <ac:chgData name="Tej Bahadur Chandra" userId="79b8fba8ad0a4796" providerId="LiveId" clId="{614BBE20-D9FC-4E14-9E6F-E9375E6FD4C8}" dt="2021-10-26T14:07:35.799" v="23855" actId="1036"/>
          <ac:picMkLst>
            <pc:docMk/>
            <pc:sldMk cId="3535166020" sldId="377"/>
            <ac:picMk id="12" creationId="{19DBCD13-8558-406E-9E09-4DBAA9B609D6}"/>
          </ac:picMkLst>
        </pc:picChg>
      </pc:sldChg>
      <pc:sldChg chg="addSp delSp modSp add">
        <pc:chgData name="Tej Bahadur Chandra" userId="79b8fba8ad0a4796" providerId="LiveId" clId="{614BBE20-D9FC-4E14-9E6F-E9375E6FD4C8}" dt="2021-10-28T12:53:38.166" v="34063" actId="120"/>
        <pc:sldMkLst>
          <pc:docMk/>
          <pc:sldMk cId="1960485369" sldId="378"/>
        </pc:sldMkLst>
        <pc:spChg chg="add del">
          <ac:chgData name="Tej Bahadur Chandra" userId="79b8fba8ad0a4796" providerId="LiveId" clId="{614BBE20-D9FC-4E14-9E6F-E9375E6FD4C8}" dt="2021-10-26T13:50:12.385" v="23599" actId="478"/>
          <ac:spMkLst>
            <pc:docMk/>
            <pc:sldMk cId="1960485369" sldId="378"/>
            <ac:spMk id="7" creationId="{6AD29AFE-A990-421B-B462-EBE4FD35A296}"/>
          </ac:spMkLst>
        </pc:spChg>
        <pc:spChg chg="add mod">
          <ac:chgData name="Tej Bahadur Chandra" userId="79b8fba8ad0a4796" providerId="LiveId" clId="{614BBE20-D9FC-4E14-9E6F-E9375E6FD4C8}" dt="2021-10-26T13:52:40.626" v="23625" actId="20577"/>
          <ac:spMkLst>
            <pc:docMk/>
            <pc:sldMk cId="1960485369" sldId="378"/>
            <ac:spMk id="9" creationId="{4742BC88-289B-47E3-8BEE-51F5E5B08ED7}"/>
          </ac:spMkLst>
        </pc:spChg>
        <pc:spChg chg="add mod">
          <ac:chgData name="Tej Bahadur Chandra" userId="79b8fba8ad0a4796" providerId="LiveId" clId="{614BBE20-D9FC-4E14-9E6F-E9375E6FD4C8}" dt="2021-10-26T13:57:35.995" v="23721" actId="1036"/>
          <ac:spMkLst>
            <pc:docMk/>
            <pc:sldMk cId="1960485369" sldId="378"/>
            <ac:spMk id="10" creationId="{1FBB20D0-82D3-4091-9A4F-0DDD46BA9F14}"/>
          </ac:spMkLst>
        </pc:spChg>
        <pc:spChg chg="add mod">
          <ac:chgData name="Tej Bahadur Chandra" userId="79b8fba8ad0a4796" providerId="LiveId" clId="{614BBE20-D9FC-4E14-9E6F-E9375E6FD4C8}" dt="2021-10-26T13:52:27.263" v="23624" actId="1036"/>
          <ac:spMkLst>
            <pc:docMk/>
            <pc:sldMk cId="1960485369" sldId="378"/>
            <ac:spMk id="12" creationId="{508E7956-8E44-4951-9513-3EB7BDA78062}"/>
          </ac:spMkLst>
        </pc:spChg>
        <pc:spChg chg="mod">
          <ac:chgData name="Tej Bahadur Chandra" userId="79b8fba8ad0a4796" providerId="LiveId" clId="{614BBE20-D9FC-4E14-9E6F-E9375E6FD4C8}" dt="2021-10-28T12:53:38.166" v="34063" actId="120"/>
          <ac:spMkLst>
            <pc:docMk/>
            <pc:sldMk cId="1960485369" sldId="378"/>
            <ac:spMk id="31" creationId="{8A4A78A7-94BA-49CF-8DE0-8ABDF51D88A7}"/>
          </ac:spMkLst>
        </pc:spChg>
        <pc:graphicFrameChg chg="add mod">
          <ac:chgData name="Tej Bahadur Chandra" userId="79b8fba8ad0a4796" providerId="LiveId" clId="{614BBE20-D9FC-4E14-9E6F-E9375E6FD4C8}" dt="2021-10-26T13:52:23.937" v="23619" actId="1076"/>
          <ac:graphicFrameMkLst>
            <pc:docMk/>
            <pc:sldMk cId="1960485369" sldId="378"/>
            <ac:graphicFrameMk id="11" creationId="{A49DB899-49ED-45D2-B665-A4663207DDD4}"/>
          </ac:graphicFrameMkLst>
        </pc:graphicFrameChg>
        <pc:picChg chg="del">
          <ac:chgData name="Tej Bahadur Chandra" userId="79b8fba8ad0a4796" providerId="LiveId" clId="{614BBE20-D9FC-4E14-9E6F-E9375E6FD4C8}" dt="2021-10-26T13:50:04.589" v="23596" actId="478"/>
          <ac:picMkLst>
            <pc:docMk/>
            <pc:sldMk cId="1960485369" sldId="378"/>
            <ac:picMk id="8" creationId="{C2063ADB-07C8-4202-9E37-CFAFD0A08AC1}"/>
          </ac:picMkLst>
        </pc:picChg>
      </pc:sldChg>
      <pc:sldChg chg="addSp delSp modSp add">
        <pc:chgData name="Tej Bahadur Chandra" userId="79b8fba8ad0a4796" providerId="LiveId" clId="{614BBE20-D9FC-4E14-9E6F-E9375E6FD4C8}" dt="2021-10-28T12:53:42.232" v="34064" actId="120"/>
        <pc:sldMkLst>
          <pc:docMk/>
          <pc:sldMk cId="1580082136" sldId="379"/>
        </pc:sldMkLst>
        <pc:spChg chg="mod">
          <ac:chgData name="Tej Bahadur Chandra" userId="79b8fba8ad0a4796" providerId="LiveId" clId="{614BBE20-D9FC-4E14-9E6F-E9375E6FD4C8}" dt="2021-10-26T13:54:06.674" v="23655" actId="14100"/>
          <ac:spMkLst>
            <pc:docMk/>
            <pc:sldMk cId="1580082136" sldId="379"/>
            <ac:spMk id="7" creationId="{6AD29AFE-A990-421B-B462-EBE4FD35A296}"/>
          </ac:spMkLst>
        </pc:spChg>
        <pc:spChg chg="mod">
          <ac:chgData name="Tej Bahadur Chandra" userId="79b8fba8ad0a4796" providerId="LiveId" clId="{614BBE20-D9FC-4E14-9E6F-E9375E6FD4C8}" dt="2021-10-28T12:53:42.232" v="34064" actId="120"/>
          <ac:spMkLst>
            <pc:docMk/>
            <pc:sldMk cId="1580082136" sldId="379"/>
            <ac:spMk id="31" creationId="{8A4A78A7-94BA-49CF-8DE0-8ABDF51D88A7}"/>
          </ac:spMkLst>
        </pc:spChg>
        <pc:spChg chg="mod">
          <ac:chgData name="Tej Bahadur Chandra" userId="79b8fba8ad0a4796" providerId="LiveId" clId="{614BBE20-D9FC-4E14-9E6F-E9375E6FD4C8}" dt="2021-10-26T13:53:18.473" v="23633"/>
          <ac:spMkLst>
            <pc:docMk/>
            <pc:sldMk cId="1580082136" sldId="379"/>
            <ac:spMk id="37" creationId="{72079BFE-D4AE-468A-AD78-E1904B864D07}"/>
          </ac:spMkLst>
        </pc:spChg>
        <pc:picChg chg="del">
          <ac:chgData name="Tej Bahadur Chandra" userId="79b8fba8ad0a4796" providerId="LiveId" clId="{614BBE20-D9FC-4E14-9E6F-E9375E6FD4C8}" dt="2021-10-26T13:53:26.649" v="23634" actId="478"/>
          <ac:picMkLst>
            <pc:docMk/>
            <pc:sldMk cId="1580082136" sldId="379"/>
            <ac:picMk id="8" creationId="{C2063ADB-07C8-4202-9E37-CFAFD0A08AC1}"/>
          </ac:picMkLst>
        </pc:picChg>
        <pc:picChg chg="add mod">
          <ac:chgData name="Tej Bahadur Chandra" userId="79b8fba8ad0a4796" providerId="LiveId" clId="{614BBE20-D9FC-4E14-9E6F-E9375E6FD4C8}" dt="2021-10-26T13:53:39.670" v="23642" actId="1035"/>
          <ac:picMkLst>
            <pc:docMk/>
            <pc:sldMk cId="1580082136" sldId="379"/>
            <ac:picMk id="9" creationId="{8CF051FB-4871-4F61-B924-8F0F3FB35055}"/>
          </ac:picMkLst>
        </pc:picChg>
      </pc:sldChg>
      <pc:sldChg chg="addSp delSp modSp add">
        <pc:chgData name="Tej Bahadur Chandra" userId="79b8fba8ad0a4796" providerId="LiveId" clId="{614BBE20-D9FC-4E14-9E6F-E9375E6FD4C8}" dt="2021-10-28T12:53:45.470" v="34065" actId="120"/>
        <pc:sldMkLst>
          <pc:docMk/>
          <pc:sldMk cId="3530918680" sldId="380"/>
        </pc:sldMkLst>
        <pc:spChg chg="del">
          <ac:chgData name="Tej Bahadur Chandra" userId="79b8fba8ad0a4796" providerId="LiveId" clId="{614BBE20-D9FC-4E14-9E6F-E9375E6FD4C8}" dt="2021-10-26T13:54:31.902" v="23657" actId="478"/>
          <ac:spMkLst>
            <pc:docMk/>
            <pc:sldMk cId="3530918680" sldId="380"/>
            <ac:spMk id="9" creationId="{4742BC88-289B-47E3-8BEE-51F5E5B08ED7}"/>
          </ac:spMkLst>
        </pc:spChg>
        <pc:spChg chg="mod">
          <ac:chgData name="Tej Bahadur Chandra" userId="79b8fba8ad0a4796" providerId="LiveId" clId="{614BBE20-D9FC-4E14-9E6F-E9375E6FD4C8}" dt="2021-10-26T13:57:24.927" v="23700" actId="1035"/>
          <ac:spMkLst>
            <pc:docMk/>
            <pc:sldMk cId="3530918680" sldId="380"/>
            <ac:spMk id="10" creationId="{1FBB20D0-82D3-4091-9A4F-0DDD46BA9F14}"/>
          </ac:spMkLst>
        </pc:spChg>
        <pc:spChg chg="del">
          <ac:chgData name="Tej Bahadur Chandra" userId="79b8fba8ad0a4796" providerId="LiveId" clId="{614BBE20-D9FC-4E14-9E6F-E9375E6FD4C8}" dt="2021-10-26T13:54:33.794" v="23658" actId="478"/>
          <ac:spMkLst>
            <pc:docMk/>
            <pc:sldMk cId="3530918680" sldId="380"/>
            <ac:spMk id="12" creationId="{508E7956-8E44-4951-9513-3EB7BDA78062}"/>
          </ac:spMkLst>
        </pc:spChg>
        <pc:spChg chg="add mod">
          <ac:chgData name="Tej Bahadur Chandra" userId="79b8fba8ad0a4796" providerId="LiveId" clId="{614BBE20-D9FC-4E14-9E6F-E9375E6FD4C8}" dt="2021-10-26T13:57:13.611" v="23688" actId="1036"/>
          <ac:spMkLst>
            <pc:docMk/>
            <pc:sldMk cId="3530918680" sldId="380"/>
            <ac:spMk id="13" creationId="{F03C0247-7A5B-4929-BF1E-68066E17BFDD}"/>
          </ac:spMkLst>
        </pc:spChg>
        <pc:spChg chg="add mod">
          <ac:chgData name="Tej Bahadur Chandra" userId="79b8fba8ad0a4796" providerId="LiveId" clId="{614BBE20-D9FC-4E14-9E6F-E9375E6FD4C8}" dt="2021-10-26T13:57:53.023" v="23724" actId="2711"/>
          <ac:spMkLst>
            <pc:docMk/>
            <pc:sldMk cId="3530918680" sldId="380"/>
            <ac:spMk id="15" creationId="{B3F3D55E-3C31-41BE-BC6F-72462B3AE790}"/>
          </ac:spMkLst>
        </pc:spChg>
        <pc:spChg chg="mod">
          <ac:chgData name="Tej Bahadur Chandra" userId="79b8fba8ad0a4796" providerId="LiveId" clId="{614BBE20-D9FC-4E14-9E6F-E9375E6FD4C8}" dt="2021-10-28T12:53:45.470" v="34065" actId="120"/>
          <ac:spMkLst>
            <pc:docMk/>
            <pc:sldMk cId="3530918680" sldId="380"/>
            <ac:spMk id="31" creationId="{8A4A78A7-94BA-49CF-8DE0-8ABDF51D88A7}"/>
          </ac:spMkLst>
        </pc:spChg>
        <pc:spChg chg="mod">
          <ac:chgData name="Tej Bahadur Chandra" userId="79b8fba8ad0a4796" providerId="LiveId" clId="{614BBE20-D9FC-4E14-9E6F-E9375E6FD4C8}" dt="2021-10-26T14:03:05.284" v="23801" actId="20577"/>
          <ac:spMkLst>
            <pc:docMk/>
            <pc:sldMk cId="3530918680" sldId="380"/>
            <ac:spMk id="37" creationId="{72079BFE-D4AE-468A-AD78-E1904B864D07}"/>
          </ac:spMkLst>
        </pc:spChg>
        <pc:graphicFrameChg chg="del">
          <ac:chgData name="Tej Bahadur Chandra" userId="79b8fba8ad0a4796" providerId="LiveId" clId="{614BBE20-D9FC-4E14-9E6F-E9375E6FD4C8}" dt="2021-10-26T13:54:35.013" v="23659" actId="478"/>
          <ac:graphicFrameMkLst>
            <pc:docMk/>
            <pc:sldMk cId="3530918680" sldId="380"/>
            <ac:graphicFrameMk id="11" creationId="{A49DB899-49ED-45D2-B665-A4663207DDD4}"/>
          </ac:graphicFrameMkLst>
        </pc:graphicFrameChg>
      </pc:sldChg>
      <pc:sldChg chg="addSp delSp modSp add">
        <pc:chgData name="Tej Bahadur Chandra" userId="79b8fba8ad0a4796" providerId="LiveId" clId="{614BBE20-D9FC-4E14-9E6F-E9375E6FD4C8}" dt="2021-10-28T12:53:48.720" v="34066" actId="120"/>
        <pc:sldMkLst>
          <pc:docMk/>
          <pc:sldMk cId="669102990" sldId="381"/>
        </pc:sldMkLst>
        <pc:spChg chg="mod">
          <ac:chgData name="Tej Bahadur Chandra" userId="79b8fba8ad0a4796" providerId="LiveId" clId="{614BBE20-D9FC-4E14-9E6F-E9375E6FD4C8}" dt="2021-10-26T13:58:59.380" v="23738" actId="123"/>
          <ac:spMkLst>
            <pc:docMk/>
            <pc:sldMk cId="669102990" sldId="381"/>
            <ac:spMk id="7" creationId="{6AD29AFE-A990-421B-B462-EBE4FD35A296}"/>
          </ac:spMkLst>
        </pc:spChg>
        <pc:spChg chg="mod">
          <ac:chgData name="Tej Bahadur Chandra" userId="79b8fba8ad0a4796" providerId="LiveId" clId="{614BBE20-D9FC-4E14-9E6F-E9375E6FD4C8}" dt="2021-10-28T12:53:48.720" v="34066" actId="120"/>
          <ac:spMkLst>
            <pc:docMk/>
            <pc:sldMk cId="669102990" sldId="381"/>
            <ac:spMk id="31" creationId="{8A4A78A7-94BA-49CF-8DE0-8ABDF51D88A7}"/>
          </ac:spMkLst>
        </pc:spChg>
        <pc:spChg chg="mod">
          <ac:chgData name="Tej Bahadur Chandra" userId="79b8fba8ad0a4796" providerId="LiveId" clId="{614BBE20-D9FC-4E14-9E6F-E9375E6FD4C8}" dt="2021-10-26T13:58:20.569" v="23728"/>
          <ac:spMkLst>
            <pc:docMk/>
            <pc:sldMk cId="669102990" sldId="381"/>
            <ac:spMk id="37" creationId="{72079BFE-D4AE-468A-AD78-E1904B864D07}"/>
          </ac:spMkLst>
        </pc:spChg>
        <pc:picChg chg="add mod">
          <ac:chgData name="Tej Bahadur Chandra" userId="79b8fba8ad0a4796" providerId="LiveId" clId="{614BBE20-D9FC-4E14-9E6F-E9375E6FD4C8}" dt="2021-10-26T13:58:35.733" v="23733" actId="1035"/>
          <ac:picMkLst>
            <pc:docMk/>
            <pc:sldMk cId="669102990" sldId="381"/>
            <ac:picMk id="8" creationId="{D70D3FE4-62F1-46CF-9C09-BE498699390C}"/>
          </ac:picMkLst>
        </pc:picChg>
        <pc:picChg chg="del">
          <ac:chgData name="Tej Bahadur Chandra" userId="79b8fba8ad0a4796" providerId="LiveId" clId="{614BBE20-D9FC-4E14-9E6F-E9375E6FD4C8}" dt="2021-10-26T13:58:31.418" v="23729" actId="478"/>
          <ac:picMkLst>
            <pc:docMk/>
            <pc:sldMk cId="669102990" sldId="381"/>
            <ac:picMk id="9" creationId="{8CF051FB-4871-4F61-B924-8F0F3FB35055}"/>
          </ac:picMkLst>
        </pc:picChg>
      </pc:sldChg>
      <pc:sldChg chg="addSp delSp modSp add ord modAnim">
        <pc:chgData name="Tej Bahadur Chandra" userId="79b8fba8ad0a4796" providerId="LiveId" clId="{614BBE20-D9FC-4E14-9E6F-E9375E6FD4C8}" dt="2021-10-28T12:53:51.891" v="34067" actId="120"/>
        <pc:sldMkLst>
          <pc:docMk/>
          <pc:sldMk cId="2234183755" sldId="382"/>
        </pc:sldMkLst>
        <pc:spChg chg="add mod">
          <ac:chgData name="Tej Bahadur Chandra" userId="79b8fba8ad0a4796" providerId="LiveId" clId="{614BBE20-D9FC-4E14-9E6F-E9375E6FD4C8}" dt="2021-10-26T14:00:34.377" v="23760" actId="1035"/>
          <ac:spMkLst>
            <pc:docMk/>
            <pc:sldMk cId="2234183755" sldId="382"/>
            <ac:spMk id="9" creationId="{B2FD7537-93C5-48C8-A50B-07606EC8A9A1}"/>
          </ac:spMkLst>
        </pc:spChg>
        <pc:spChg chg="mod">
          <ac:chgData name="Tej Bahadur Chandra" userId="79b8fba8ad0a4796" providerId="LiveId" clId="{614BBE20-D9FC-4E14-9E6F-E9375E6FD4C8}" dt="2021-10-26T14:00:22.601" v="23748" actId="20577"/>
          <ac:spMkLst>
            <pc:docMk/>
            <pc:sldMk cId="2234183755" sldId="382"/>
            <ac:spMk id="10" creationId="{1FBB20D0-82D3-4091-9A4F-0DDD46BA9F14}"/>
          </ac:spMkLst>
        </pc:spChg>
        <pc:spChg chg="mod">
          <ac:chgData name="Tej Bahadur Chandra" userId="79b8fba8ad0a4796" providerId="LiveId" clId="{614BBE20-D9FC-4E14-9E6F-E9375E6FD4C8}" dt="2021-10-26T14:02:27.355" v="23799"/>
          <ac:spMkLst>
            <pc:docMk/>
            <pc:sldMk cId="2234183755" sldId="382"/>
            <ac:spMk id="12" creationId="{3B54EB33-F7E2-4596-A18B-1282D11FE050}"/>
          </ac:spMkLst>
        </pc:spChg>
        <pc:spChg chg="del">
          <ac:chgData name="Tej Bahadur Chandra" userId="79b8fba8ad0a4796" providerId="LiveId" clId="{614BBE20-D9FC-4E14-9E6F-E9375E6FD4C8}" dt="2021-10-26T14:00:28.883" v="23749" actId="478"/>
          <ac:spMkLst>
            <pc:docMk/>
            <pc:sldMk cId="2234183755" sldId="382"/>
            <ac:spMk id="13" creationId="{F03C0247-7A5B-4929-BF1E-68066E17BFDD}"/>
          </ac:spMkLst>
        </pc:spChg>
        <pc:spChg chg="del">
          <ac:chgData name="Tej Bahadur Chandra" userId="79b8fba8ad0a4796" providerId="LiveId" clId="{614BBE20-D9FC-4E14-9E6F-E9375E6FD4C8}" dt="2021-10-26T14:00:30.878" v="23750" actId="478"/>
          <ac:spMkLst>
            <pc:docMk/>
            <pc:sldMk cId="2234183755" sldId="382"/>
            <ac:spMk id="15" creationId="{B3F3D55E-3C31-41BE-BC6F-72462B3AE790}"/>
          </ac:spMkLst>
        </pc:spChg>
        <pc:spChg chg="mod">
          <ac:chgData name="Tej Bahadur Chandra" userId="79b8fba8ad0a4796" providerId="LiveId" clId="{614BBE20-D9FC-4E14-9E6F-E9375E6FD4C8}" dt="2021-10-26T14:01:17.264" v="23787" actId="1036"/>
          <ac:spMkLst>
            <pc:docMk/>
            <pc:sldMk cId="2234183755" sldId="382"/>
            <ac:spMk id="16" creationId="{26DF6E60-2CAC-4A96-8653-04D5CF5EC19F}"/>
          </ac:spMkLst>
        </pc:spChg>
        <pc:spChg chg="mod">
          <ac:chgData name="Tej Bahadur Chandra" userId="79b8fba8ad0a4796" providerId="LiveId" clId="{614BBE20-D9FC-4E14-9E6F-E9375E6FD4C8}" dt="2021-10-26T14:01:17.264" v="23787" actId="1036"/>
          <ac:spMkLst>
            <pc:docMk/>
            <pc:sldMk cId="2234183755" sldId="382"/>
            <ac:spMk id="17" creationId="{823FADDD-D85F-459D-871F-3C87D80E9953}"/>
          </ac:spMkLst>
        </pc:spChg>
        <pc:spChg chg="mod">
          <ac:chgData name="Tej Bahadur Chandra" userId="79b8fba8ad0a4796" providerId="LiveId" clId="{614BBE20-D9FC-4E14-9E6F-E9375E6FD4C8}" dt="2021-10-28T12:53:51.891" v="34067" actId="120"/>
          <ac:spMkLst>
            <pc:docMk/>
            <pc:sldMk cId="2234183755" sldId="382"/>
            <ac:spMk id="31" creationId="{8A4A78A7-94BA-49CF-8DE0-8ABDF51D88A7}"/>
          </ac:spMkLst>
        </pc:spChg>
        <pc:spChg chg="mod">
          <ac:chgData name="Tej Bahadur Chandra" userId="79b8fba8ad0a4796" providerId="LiveId" clId="{614BBE20-D9FC-4E14-9E6F-E9375E6FD4C8}" dt="2021-10-26T14:02:55.466" v="23800" actId="20577"/>
          <ac:spMkLst>
            <pc:docMk/>
            <pc:sldMk cId="2234183755" sldId="382"/>
            <ac:spMk id="37" creationId="{72079BFE-D4AE-468A-AD78-E1904B864D07}"/>
          </ac:spMkLst>
        </pc:spChg>
        <pc:grpChg chg="add mod">
          <ac:chgData name="Tej Bahadur Chandra" userId="79b8fba8ad0a4796" providerId="LiveId" clId="{614BBE20-D9FC-4E14-9E6F-E9375E6FD4C8}" dt="2021-10-26T14:01:21.334" v="23794" actId="1035"/>
          <ac:grpSpMkLst>
            <pc:docMk/>
            <pc:sldMk cId="2234183755" sldId="382"/>
            <ac:grpSpMk id="11" creationId="{8AED5B60-68A9-4031-99BC-0D8432996A96}"/>
          </ac:grpSpMkLst>
        </pc:grpChg>
      </pc:sldChg>
      <pc:sldChg chg="addSp delSp modSp add delAnim">
        <pc:chgData name="Tej Bahadur Chandra" userId="79b8fba8ad0a4796" providerId="LiveId" clId="{614BBE20-D9FC-4E14-9E6F-E9375E6FD4C8}" dt="2021-10-28T12:53:55.494" v="34068" actId="120"/>
        <pc:sldMkLst>
          <pc:docMk/>
          <pc:sldMk cId="4170735744" sldId="383"/>
        </pc:sldMkLst>
        <pc:spChg chg="del">
          <ac:chgData name="Tej Bahadur Chandra" userId="79b8fba8ad0a4796" providerId="LiveId" clId="{614BBE20-D9FC-4E14-9E6F-E9375E6FD4C8}" dt="2021-10-26T14:03:53.740" v="23805" actId="478"/>
          <ac:spMkLst>
            <pc:docMk/>
            <pc:sldMk cId="4170735744" sldId="383"/>
            <ac:spMk id="9" creationId="{B2FD7537-93C5-48C8-A50B-07606EC8A9A1}"/>
          </ac:spMkLst>
        </pc:spChg>
        <pc:spChg chg="mod">
          <ac:chgData name="Tej Bahadur Chandra" userId="79b8fba8ad0a4796" providerId="LiveId" clId="{614BBE20-D9FC-4E14-9E6F-E9375E6FD4C8}" dt="2021-10-26T14:04:12.228" v="23813"/>
          <ac:spMkLst>
            <pc:docMk/>
            <pc:sldMk cId="4170735744" sldId="383"/>
            <ac:spMk id="10" creationId="{1FBB20D0-82D3-4091-9A4F-0DDD46BA9F14}"/>
          </ac:spMkLst>
        </pc:spChg>
        <pc:spChg chg="add mod">
          <ac:chgData name="Tej Bahadur Chandra" userId="79b8fba8ad0a4796" providerId="LiveId" clId="{614BBE20-D9FC-4E14-9E6F-E9375E6FD4C8}" dt="2021-10-26T14:05:00.344" v="23821" actId="1076"/>
          <ac:spMkLst>
            <pc:docMk/>
            <pc:sldMk cId="4170735744" sldId="383"/>
            <ac:spMk id="13" creationId="{174BB36F-0B3D-49BC-B7EC-C99FB34D58DF}"/>
          </ac:spMkLst>
        </pc:spChg>
        <pc:spChg chg="add mod">
          <ac:chgData name="Tej Bahadur Chandra" userId="79b8fba8ad0a4796" providerId="LiveId" clId="{614BBE20-D9FC-4E14-9E6F-E9375E6FD4C8}" dt="2021-10-26T14:05:00.344" v="23821" actId="1076"/>
          <ac:spMkLst>
            <pc:docMk/>
            <pc:sldMk cId="4170735744" sldId="383"/>
            <ac:spMk id="15" creationId="{F12C05EC-5BA5-4BA3-92E1-3319DC1ACE4D}"/>
          </ac:spMkLst>
        </pc:spChg>
        <pc:spChg chg="add mod">
          <ac:chgData name="Tej Bahadur Chandra" userId="79b8fba8ad0a4796" providerId="LiveId" clId="{614BBE20-D9FC-4E14-9E6F-E9375E6FD4C8}" dt="2021-10-26T14:05:00.344" v="23821" actId="1076"/>
          <ac:spMkLst>
            <pc:docMk/>
            <pc:sldMk cId="4170735744" sldId="383"/>
            <ac:spMk id="18" creationId="{AEB4DCA1-F3CD-4447-8419-114C9F65B522}"/>
          </ac:spMkLst>
        </pc:spChg>
        <pc:spChg chg="mod">
          <ac:chgData name="Tej Bahadur Chandra" userId="79b8fba8ad0a4796" providerId="LiveId" clId="{614BBE20-D9FC-4E14-9E6F-E9375E6FD4C8}" dt="2021-10-28T12:53:55.494" v="34068" actId="120"/>
          <ac:spMkLst>
            <pc:docMk/>
            <pc:sldMk cId="4170735744" sldId="383"/>
            <ac:spMk id="31" creationId="{8A4A78A7-94BA-49CF-8DE0-8ABDF51D88A7}"/>
          </ac:spMkLst>
        </pc:spChg>
        <pc:grpChg chg="del">
          <ac:chgData name="Tej Bahadur Chandra" userId="79b8fba8ad0a4796" providerId="LiveId" clId="{614BBE20-D9FC-4E14-9E6F-E9375E6FD4C8}" dt="2021-10-26T14:03:37.596" v="23803" actId="478"/>
          <ac:grpSpMkLst>
            <pc:docMk/>
            <pc:sldMk cId="4170735744" sldId="383"/>
            <ac:grpSpMk id="11" creationId="{8AED5B60-68A9-4031-99BC-0D8432996A96}"/>
          </ac:grpSpMkLst>
        </pc:grpChg>
      </pc:sldChg>
      <pc:sldChg chg="addSp delSp modSp add delAnim">
        <pc:chgData name="Tej Bahadur Chandra" userId="79b8fba8ad0a4796" providerId="LiveId" clId="{614BBE20-D9FC-4E14-9E6F-E9375E6FD4C8}" dt="2021-10-28T12:54:02.073" v="34070" actId="120"/>
        <pc:sldMkLst>
          <pc:docMk/>
          <pc:sldMk cId="1224026523" sldId="384"/>
        </pc:sldMkLst>
        <pc:spChg chg="del">
          <ac:chgData name="Tej Bahadur Chandra" userId="79b8fba8ad0a4796" providerId="LiveId" clId="{614BBE20-D9FC-4E14-9E6F-E9375E6FD4C8}" dt="2021-10-26T14:10:59.955" v="23872" actId="478"/>
          <ac:spMkLst>
            <pc:docMk/>
            <pc:sldMk cId="1224026523" sldId="384"/>
            <ac:spMk id="13" creationId="{014263B8-F6A6-40D8-A69D-6C3D285891F1}"/>
          </ac:spMkLst>
        </pc:spChg>
        <pc:spChg chg="del">
          <ac:chgData name="Tej Bahadur Chandra" userId="79b8fba8ad0a4796" providerId="LiveId" clId="{614BBE20-D9FC-4E14-9E6F-E9375E6FD4C8}" dt="2021-10-26T14:10:59.504" v="23871" actId="478"/>
          <ac:spMkLst>
            <pc:docMk/>
            <pc:sldMk cId="1224026523" sldId="384"/>
            <ac:spMk id="15" creationId="{3F8D93D4-692D-451B-B918-3783EDF89C5B}"/>
          </ac:spMkLst>
        </pc:spChg>
        <pc:spChg chg="del mod">
          <ac:chgData name="Tej Bahadur Chandra" userId="79b8fba8ad0a4796" providerId="LiveId" clId="{614BBE20-D9FC-4E14-9E6F-E9375E6FD4C8}" dt="2021-10-26T14:11:02.018" v="23874" actId="478"/>
          <ac:spMkLst>
            <pc:docMk/>
            <pc:sldMk cId="1224026523" sldId="384"/>
            <ac:spMk id="16" creationId="{8DBEEBB2-FE5B-491C-B506-2CEAFFF063E0}"/>
          </ac:spMkLst>
        </pc:spChg>
        <pc:spChg chg="del">
          <ac:chgData name="Tej Bahadur Chandra" userId="79b8fba8ad0a4796" providerId="LiveId" clId="{614BBE20-D9FC-4E14-9E6F-E9375E6FD4C8}" dt="2021-10-26T14:10:58.240" v="23870" actId="478"/>
          <ac:spMkLst>
            <pc:docMk/>
            <pc:sldMk cId="1224026523" sldId="384"/>
            <ac:spMk id="17" creationId="{FC6B4927-7846-4839-96F2-667285123EF2}"/>
          </ac:spMkLst>
        </pc:spChg>
        <pc:spChg chg="add mod">
          <ac:chgData name="Tej Bahadur Chandra" userId="79b8fba8ad0a4796" providerId="LiveId" clId="{614BBE20-D9FC-4E14-9E6F-E9375E6FD4C8}" dt="2021-10-26T14:16:31.593" v="23986" actId="20577"/>
          <ac:spMkLst>
            <pc:docMk/>
            <pc:sldMk cId="1224026523" sldId="384"/>
            <ac:spMk id="18" creationId="{C82DDD65-8FE9-4FFB-AE4B-C42E76AA6376}"/>
          </ac:spMkLst>
        </pc:spChg>
        <pc:spChg chg="mod">
          <ac:chgData name="Tej Bahadur Chandra" userId="79b8fba8ad0a4796" providerId="LiveId" clId="{614BBE20-D9FC-4E14-9E6F-E9375E6FD4C8}" dt="2021-10-28T12:54:02.073" v="34070" actId="120"/>
          <ac:spMkLst>
            <pc:docMk/>
            <pc:sldMk cId="1224026523" sldId="384"/>
            <ac:spMk id="31" creationId="{8A4A78A7-94BA-49CF-8DE0-8ABDF51D88A7}"/>
          </ac:spMkLst>
        </pc:spChg>
        <pc:spChg chg="mod">
          <ac:chgData name="Tej Bahadur Chandra" userId="79b8fba8ad0a4796" providerId="LiveId" clId="{614BBE20-D9FC-4E14-9E6F-E9375E6FD4C8}" dt="2021-10-26T14:11:10.341" v="23881" actId="20577"/>
          <ac:spMkLst>
            <pc:docMk/>
            <pc:sldMk cId="1224026523" sldId="384"/>
            <ac:spMk id="37" creationId="{72079BFE-D4AE-468A-AD78-E1904B864D07}"/>
          </ac:spMkLst>
        </pc:spChg>
        <pc:graphicFrameChg chg="add mod modGraphic">
          <ac:chgData name="Tej Bahadur Chandra" userId="79b8fba8ad0a4796" providerId="LiveId" clId="{614BBE20-D9FC-4E14-9E6F-E9375E6FD4C8}" dt="2021-10-26T14:14:43.120" v="23976" actId="14100"/>
          <ac:graphicFrameMkLst>
            <pc:docMk/>
            <pc:sldMk cId="1224026523" sldId="384"/>
            <ac:graphicFrameMk id="2" creationId="{66CB21A5-A8C6-43D9-B861-1C04938EC0D5}"/>
          </ac:graphicFrameMkLst>
        </pc:graphicFrameChg>
        <pc:picChg chg="del">
          <ac:chgData name="Tej Bahadur Chandra" userId="79b8fba8ad0a4796" providerId="LiveId" clId="{614BBE20-D9FC-4E14-9E6F-E9375E6FD4C8}" dt="2021-10-26T14:10:56.681" v="23869" actId="478"/>
          <ac:picMkLst>
            <pc:docMk/>
            <pc:sldMk cId="1224026523" sldId="384"/>
            <ac:picMk id="12" creationId="{19DBCD13-8558-406E-9E09-4DBAA9B609D6}"/>
          </ac:picMkLst>
        </pc:picChg>
      </pc:sldChg>
      <pc:sldChg chg="addSp modSp add">
        <pc:chgData name="Tej Bahadur Chandra" userId="79b8fba8ad0a4796" providerId="LiveId" clId="{614BBE20-D9FC-4E14-9E6F-E9375E6FD4C8}" dt="2021-10-28T12:54:05.094" v="34071" actId="120"/>
        <pc:sldMkLst>
          <pc:docMk/>
          <pc:sldMk cId="1967213375" sldId="385"/>
        </pc:sldMkLst>
        <pc:spChg chg="add mod">
          <ac:chgData name="Tej Bahadur Chandra" userId="79b8fba8ad0a4796" providerId="LiveId" clId="{614BBE20-D9FC-4E14-9E6F-E9375E6FD4C8}" dt="2021-10-26T14:21:08.362" v="24204" actId="13926"/>
          <ac:spMkLst>
            <pc:docMk/>
            <pc:sldMk cId="1967213375" sldId="385"/>
            <ac:spMk id="10" creationId="{8ACC18CB-C144-4ABB-9697-0BB071F94772}"/>
          </ac:spMkLst>
        </pc:spChg>
        <pc:spChg chg="add mod">
          <ac:chgData name="Tej Bahadur Chandra" userId="79b8fba8ad0a4796" providerId="LiveId" clId="{614BBE20-D9FC-4E14-9E6F-E9375E6FD4C8}" dt="2021-10-26T14:21:11.561" v="24205" actId="13926"/>
          <ac:spMkLst>
            <pc:docMk/>
            <pc:sldMk cId="1967213375" sldId="385"/>
            <ac:spMk id="11" creationId="{A190066E-1A06-4774-965D-D123C67D0192}"/>
          </ac:spMkLst>
        </pc:spChg>
        <pc:spChg chg="mod">
          <ac:chgData name="Tej Bahadur Chandra" userId="79b8fba8ad0a4796" providerId="LiveId" clId="{614BBE20-D9FC-4E14-9E6F-E9375E6FD4C8}" dt="2021-10-26T14:21:05.322" v="24203" actId="13926"/>
          <ac:spMkLst>
            <pc:docMk/>
            <pc:sldMk cId="1967213375" sldId="385"/>
            <ac:spMk id="18" creationId="{C82DDD65-8FE9-4FFB-AE4B-C42E76AA6376}"/>
          </ac:spMkLst>
        </pc:spChg>
        <pc:spChg chg="mod">
          <ac:chgData name="Tej Bahadur Chandra" userId="79b8fba8ad0a4796" providerId="LiveId" clId="{614BBE20-D9FC-4E14-9E6F-E9375E6FD4C8}" dt="2021-10-28T12:54:05.094" v="34071" actId="120"/>
          <ac:spMkLst>
            <pc:docMk/>
            <pc:sldMk cId="1967213375" sldId="385"/>
            <ac:spMk id="31" creationId="{8A4A78A7-94BA-49CF-8DE0-8ABDF51D88A7}"/>
          </ac:spMkLst>
        </pc:spChg>
        <pc:graphicFrameChg chg="mod modGraphic">
          <ac:chgData name="Tej Bahadur Chandra" userId="79b8fba8ad0a4796" providerId="LiveId" clId="{614BBE20-D9FC-4E14-9E6F-E9375E6FD4C8}" dt="2021-10-26T14:17:15.777" v="24011" actId="1036"/>
          <ac:graphicFrameMkLst>
            <pc:docMk/>
            <pc:sldMk cId="1967213375" sldId="385"/>
            <ac:graphicFrameMk id="2" creationId="{66CB21A5-A8C6-43D9-B861-1C04938EC0D5}"/>
          </ac:graphicFrameMkLst>
        </pc:graphicFrameChg>
        <pc:graphicFrameChg chg="add mod modGraphic">
          <ac:chgData name="Tej Bahadur Chandra" userId="79b8fba8ad0a4796" providerId="LiveId" clId="{614BBE20-D9FC-4E14-9E6F-E9375E6FD4C8}" dt="2021-10-26T14:19:26.299" v="24065" actId="1036"/>
          <ac:graphicFrameMkLst>
            <pc:docMk/>
            <pc:sldMk cId="1967213375" sldId="385"/>
            <ac:graphicFrameMk id="8" creationId="{855090DC-0923-4ED0-B6D2-344BC9527A27}"/>
          </ac:graphicFrameMkLst>
        </pc:graphicFrameChg>
        <pc:graphicFrameChg chg="add mod modGraphic">
          <ac:chgData name="Tej Bahadur Chandra" userId="79b8fba8ad0a4796" providerId="LiveId" clId="{614BBE20-D9FC-4E14-9E6F-E9375E6FD4C8}" dt="2021-10-26T14:19:22.860" v="24050" actId="1036"/>
          <ac:graphicFrameMkLst>
            <pc:docMk/>
            <pc:sldMk cId="1967213375" sldId="385"/>
            <ac:graphicFrameMk id="9" creationId="{BA711038-4C30-4662-8F45-91B3E49D190C}"/>
          </ac:graphicFrameMkLst>
        </pc:graphicFrameChg>
      </pc:sldChg>
      <pc:sldChg chg="addSp delSp modSp add">
        <pc:chgData name="Tej Bahadur Chandra" userId="79b8fba8ad0a4796" providerId="LiveId" clId="{614BBE20-D9FC-4E14-9E6F-E9375E6FD4C8}" dt="2021-10-28T12:54:10.702" v="34072" actId="120"/>
        <pc:sldMkLst>
          <pc:docMk/>
          <pc:sldMk cId="1434175864" sldId="386"/>
        </pc:sldMkLst>
        <pc:spChg chg="add mod">
          <ac:chgData name="Tej Bahadur Chandra" userId="79b8fba8ad0a4796" providerId="LiveId" clId="{614BBE20-D9FC-4E14-9E6F-E9375E6FD4C8}" dt="2021-10-26T14:26:27.080" v="24287"/>
          <ac:spMkLst>
            <pc:docMk/>
            <pc:sldMk cId="1434175864" sldId="386"/>
            <ac:spMk id="10" creationId="{1BF333BA-8EB6-485C-BED6-ADE9C8E459A8}"/>
          </ac:spMkLst>
        </pc:spChg>
        <pc:spChg chg="mod">
          <ac:chgData name="Tej Bahadur Chandra" userId="79b8fba8ad0a4796" providerId="LiveId" clId="{614BBE20-D9FC-4E14-9E6F-E9375E6FD4C8}" dt="2021-10-28T12:06:37.805" v="33783" actId="113"/>
          <ac:spMkLst>
            <pc:docMk/>
            <pc:sldMk cId="1434175864" sldId="386"/>
            <ac:spMk id="18" creationId="{C82DDD65-8FE9-4FFB-AE4B-C42E76AA6376}"/>
          </ac:spMkLst>
        </pc:spChg>
        <pc:spChg chg="mod">
          <ac:chgData name="Tej Bahadur Chandra" userId="79b8fba8ad0a4796" providerId="LiveId" clId="{614BBE20-D9FC-4E14-9E6F-E9375E6FD4C8}" dt="2021-10-28T12:54:10.702" v="34072" actId="120"/>
          <ac:spMkLst>
            <pc:docMk/>
            <pc:sldMk cId="1434175864" sldId="386"/>
            <ac:spMk id="31" creationId="{8A4A78A7-94BA-49CF-8DE0-8ABDF51D88A7}"/>
          </ac:spMkLst>
        </pc:spChg>
        <pc:spChg chg="mod">
          <ac:chgData name="Tej Bahadur Chandra" userId="79b8fba8ad0a4796" providerId="LiveId" clId="{614BBE20-D9FC-4E14-9E6F-E9375E6FD4C8}" dt="2021-10-26T14:22:14.851" v="24228" actId="20577"/>
          <ac:spMkLst>
            <pc:docMk/>
            <pc:sldMk cId="1434175864" sldId="386"/>
            <ac:spMk id="37" creationId="{72079BFE-D4AE-468A-AD78-E1904B864D07}"/>
          </ac:spMkLst>
        </pc:spChg>
        <pc:graphicFrameChg chg="del">
          <ac:chgData name="Tej Bahadur Chandra" userId="79b8fba8ad0a4796" providerId="LiveId" clId="{614BBE20-D9FC-4E14-9E6F-E9375E6FD4C8}" dt="2021-10-26T14:22:18.618" v="24229" actId="478"/>
          <ac:graphicFrameMkLst>
            <pc:docMk/>
            <pc:sldMk cId="1434175864" sldId="386"/>
            <ac:graphicFrameMk id="2" creationId="{66CB21A5-A8C6-43D9-B861-1C04938EC0D5}"/>
          </ac:graphicFrameMkLst>
        </pc:graphicFrameChg>
        <pc:graphicFrameChg chg="add mod modGraphic">
          <ac:chgData name="Tej Bahadur Chandra" userId="79b8fba8ad0a4796" providerId="LiveId" clId="{614BBE20-D9FC-4E14-9E6F-E9375E6FD4C8}" dt="2021-10-26T14:27:08.794" v="24292" actId="113"/>
          <ac:graphicFrameMkLst>
            <pc:docMk/>
            <pc:sldMk cId="1434175864" sldId="386"/>
            <ac:graphicFrameMk id="3" creationId="{8E3188F4-BAF6-4064-B75D-BDD8D2782FBE}"/>
          </ac:graphicFrameMkLst>
        </pc:graphicFrameChg>
        <pc:picChg chg="add mod">
          <ac:chgData name="Tej Bahadur Chandra" userId="79b8fba8ad0a4796" providerId="LiveId" clId="{614BBE20-D9FC-4E14-9E6F-E9375E6FD4C8}" dt="2021-10-26T14:26:46.055" v="24291" actId="1036"/>
          <ac:picMkLst>
            <pc:docMk/>
            <pc:sldMk cId="1434175864" sldId="386"/>
            <ac:picMk id="9" creationId="{F3975F29-6A88-4D4C-8CC3-B2E41B713A62}"/>
          </ac:picMkLst>
        </pc:picChg>
      </pc:sldChg>
      <pc:sldChg chg="addSp delSp modSp add modAnim">
        <pc:chgData name="Tej Bahadur Chandra" userId="79b8fba8ad0a4796" providerId="LiveId" clId="{614BBE20-D9FC-4E14-9E6F-E9375E6FD4C8}" dt="2021-10-28T12:54:13.680" v="34073" actId="120"/>
        <pc:sldMkLst>
          <pc:docMk/>
          <pc:sldMk cId="105420339" sldId="387"/>
        </pc:sldMkLst>
        <pc:spChg chg="add del mod">
          <ac:chgData name="Tej Bahadur Chandra" userId="79b8fba8ad0a4796" providerId="LiveId" clId="{614BBE20-D9FC-4E14-9E6F-E9375E6FD4C8}" dt="2021-10-26T14:38:50.623" v="24359" actId="478"/>
          <ac:spMkLst>
            <pc:docMk/>
            <pc:sldMk cId="105420339" sldId="387"/>
            <ac:spMk id="2" creationId="{898F2EAE-6C77-4922-AD60-FCEF4A9A72AF}"/>
          </ac:spMkLst>
        </pc:spChg>
        <pc:spChg chg="del">
          <ac:chgData name="Tej Bahadur Chandra" userId="79b8fba8ad0a4796" providerId="LiveId" clId="{614BBE20-D9FC-4E14-9E6F-E9375E6FD4C8}" dt="2021-10-26T14:27:26.225" v="24296" actId="478"/>
          <ac:spMkLst>
            <pc:docMk/>
            <pc:sldMk cId="105420339" sldId="387"/>
            <ac:spMk id="10" creationId="{1BF333BA-8EB6-485C-BED6-ADE9C8E459A8}"/>
          </ac:spMkLst>
        </pc:spChg>
        <pc:spChg chg="add mod">
          <ac:chgData name="Tej Bahadur Chandra" userId="79b8fba8ad0a4796" providerId="LiveId" clId="{614BBE20-D9FC-4E14-9E6F-E9375E6FD4C8}" dt="2021-10-28T12:06:57.532" v="33784" actId="164"/>
          <ac:spMkLst>
            <pc:docMk/>
            <pc:sldMk cId="105420339" sldId="387"/>
            <ac:spMk id="11" creationId="{956A374F-D805-4135-80AC-1BAD4A37949D}"/>
          </ac:spMkLst>
        </pc:spChg>
        <pc:spChg chg="add mod">
          <ac:chgData name="Tej Bahadur Chandra" userId="79b8fba8ad0a4796" providerId="LiveId" clId="{614BBE20-D9FC-4E14-9E6F-E9375E6FD4C8}" dt="2021-10-26T14:38:56.819" v="24360" actId="948"/>
          <ac:spMkLst>
            <pc:docMk/>
            <pc:sldMk cId="105420339" sldId="387"/>
            <ac:spMk id="12" creationId="{C2D738A0-C00D-4EFB-866A-186B8EB5FF2F}"/>
          </ac:spMkLst>
        </pc:spChg>
        <pc:spChg chg="add mod">
          <ac:chgData name="Tej Bahadur Chandra" userId="79b8fba8ad0a4796" providerId="LiveId" clId="{614BBE20-D9FC-4E14-9E6F-E9375E6FD4C8}" dt="2021-10-28T12:06:57.532" v="33784" actId="164"/>
          <ac:spMkLst>
            <pc:docMk/>
            <pc:sldMk cId="105420339" sldId="387"/>
            <ac:spMk id="13" creationId="{78FC2A95-4F0C-4BC2-90B7-285BF6EA4673}"/>
          </ac:spMkLst>
        </pc:spChg>
        <pc:spChg chg="del">
          <ac:chgData name="Tej Bahadur Chandra" userId="79b8fba8ad0a4796" providerId="LiveId" clId="{614BBE20-D9FC-4E14-9E6F-E9375E6FD4C8}" dt="2021-10-26T14:27:27.874" v="24297" actId="478"/>
          <ac:spMkLst>
            <pc:docMk/>
            <pc:sldMk cId="105420339" sldId="387"/>
            <ac:spMk id="18" creationId="{C82DDD65-8FE9-4FFB-AE4B-C42E76AA6376}"/>
          </ac:spMkLst>
        </pc:spChg>
        <pc:spChg chg="mod">
          <ac:chgData name="Tej Bahadur Chandra" userId="79b8fba8ad0a4796" providerId="LiveId" clId="{614BBE20-D9FC-4E14-9E6F-E9375E6FD4C8}" dt="2021-10-28T12:54:13.680" v="34073" actId="120"/>
          <ac:spMkLst>
            <pc:docMk/>
            <pc:sldMk cId="105420339" sldId="387"/>
            <ac:spMk id="31" creationId="{8A4A78A7-94BA-49CF-8DE0-8ABDF51D88A7}"/>
          </ac:spMkLst>
        </pc:spChg>
        <pc:spChg chg="mod">
          <ac:chgData name="Tej Bahadur Chandra" userId="79b8fba8ad0a4796" providerId="LiveId" clId="{614BBE20-D9FC-4E14-9E6F-E9375E6FD4C8}" dt="2021-10-26T14:27:32.179" v="24307" actId="20577"/>
          <ac:spMkLst>
            <pc:docMk/>
            <pc:sldMk cId="105420339" sldId="387"/>
            <ac:spMk id="37" creationId="{72079BFE-D4AE-468A-AD78-E1904B864D07}"/>
          </ac:spMkLst>
        </pc:spChg>
        <pc:grpChg chg="add mod">
          <ac:chgData name="Tej Bahadur Chandra" userId="79b8fba8ad0a4796" providerId="LiveId" clId="{614BBE20-D9FC-4E14-9E6F-E9375E6FD4C8}" dt="2021-10-28T12:06:57.532" v="33784" actId="164"/>
          <ac:grpSpMkLst>
            <pc:docMk/>
            <pc:sldMk cId="105420339" sldId="387"/>
            <ac:grpSpMk id="2" creationId="{214B25BA-E059-4008-B1CF-F8FA4E92B704}"/>
          </ac:grpSpMkLst>
        </pc:grpChg>
        <pc:graphicFrameChg chg="del">
          <ac:chgData name="Tej Bahadur Chandra" userId="79b8fba8ad0a4796" providerId="LiveId" clId="{614BBE20-D9FC-4E14-9E6F-E9375E6FD4C8}" dt="2021-10-26T14:27:21.762" v="24294" actId="478"/>
          <ac:graphicFrameMkLst>
            <pc:docMk/>
            <pc:sldMk cId="105420339" sldId="387"/>
            <ac:graphicFrameMk id="3" creationId="{8E3188F4-BAF6-4064-B75D-BDD8D2782FBE}"/>
          </ac:graphicFrameMkLst>
        </pc:graphicFrameChg>
        <pc:picChg chg="del">
          <ac:chgData name="Tej Bahadur Chandra" userId="79b8fba8ad0a4796" providerId="LiveId" clId="{614BBE20-D9FC-4E14-9E6F-E9375E6FD4C8}" dt="2021-10-26T14:27:24.721" v="24295" actId="478"/>
          <ac:picMkLst>
            <pc:docMk/>
            <pc:sldMk cId="105420339" sldId="387"/>
            <ac:picMk id="9" creationId="{F3975F29-6A88-4D4C-8CC3-B2E41B713A62}"/>
          </ac:picMkLst>
        </pc:picChg>
      </pc:sldChg>
      <pc:sldChg chg="addSp delSp modSp add">
        <pc:chgData name="Tej Bahadur Chandra" userId="79b8fba8ad0a4796" providerId="LiveId" clId="{614BBE20-D9FC-4E14-9E6F-E9375E6FD4C8}" dt="2021-10-28T12:54:19.947" v="34075" actId="120"/>
        <pc:sldMkLst>
          <pc:docMk/>
          <pc:sldMk cId="494689358" sldId="388"/>
        </pc:sldMkLst>
        <pc:spChg chg="mod">
          <ac:chgData name="Tej Bahadur Chandra" userId="79b8fba8ad0a4796" providerId="LiveId" clId="{614BBE20-D9FC-4E14-9E6F-E9375E6FD4C8}" dt="2021-10-26T15:06:45.298" v="25022" actId="20577"/>
          <ac:spMkLst>
            <pc:docMk/>
            <pc:sldMk cId="494689358" sldId="388"/>
            <ac:spMk id="6" creationId="{6E503D7A-15D8-4393-BCF4-17F3B97B9569}"/>
          </ac:spMkLst>
        </pc:spChg>
        <pc:spChg chg="del">
          <ac:chgData name="Tej Bahadur Chandra" userId="79b8fba8ad0a4796" providerId="LiveId" clId="{614BBE20-D9FC-4E14-9E6F-E9375E6FD4C8}" dt="2021-10-26T14:44:00.347" v="24406" actId="478"/>
          <ac:spMkLst>
            <pc:docMk/>
            <pc:sldMk cId="494689358" sldId="388"/>
            <ac:spMk id="26" creationId="{2158E901-D323-4EC8-99D9-7580BFA1C89B}"/>
          </ac:spMkLst>
        </pc:spChg>
        <pc:spChg chg="mod">
          <ac:chgData name="Tej Bahadur Chandra" userId="79b8fba8ad0a4796" providerId="LiveId" clId="{614BBE20-D9FC-4E14-9E6F-E9375E6FD4C8}" dt="2021-10-28T12:54:19.947" v="34075" actId="120"/>
          <ac:spMkLst>
            <pc:docMk/>
            <pc:sldMk cId="494689358" sldId="388"/>
            <ac:spMk id="31" creationId="{8A4A78A7-94BA-49CF-8DE0-8ABDF51D88A7}"/>
          </ac:spMkLst>
        </pc:spChg>
        <pc:spChg chg="add mod">
          <ac:chgData name="Tej Bahadur Chandra" userId="79b8fba8ad0a4796" providerId="LiveId" clId="{614BBE20-D9FC-4E14-9E6F-E9375E6FD4C8}" dt="2021-10-26T15:09:53.410" v="25258" actId="1035"/>
          <ac:spMkLst>
            <pc:docMk/>
            <pc:sldMk cId="494689358" sldId="388"/>
            <ac:spMk id="42" creationId="{03F86CBF-1961-4122-A853-E6A4ABC4D07D}"/>
          </ac:spMkLst>
        </pc:spChg>
        <pc:spChg chg="del">
          <ac:chgData name="Tej Bahadur Chandra" userId="79b8fba8ad0a4796" providerId="LiveId" clId="{614BBE20-D9FC-4E14-9E6F-E9375E6FD4C8}" dt="2021-10-26T14:44:04.979" v="24409" actId="478"/>
          <ac:spMkLst>
            <pc:docMk/>
            <pc:sldMk cId="494689358" sldId="388"/>
            <ac:spMk id="84" creationId="{3CD5F91F-C503-4C0F-9624-16DD4524101D}"/>
          </ac:spMkLst>
        </pc:spChg>
        <pc:spChg chg="mod">
          <ac:chgData name="Tej Bahadur Chandra" userId="79b8fba8ad0a4796" providerId="LiveId" clId="{614BBE20-D9FC-4E14-9E6F-E9375E6FD4C8}" dt="2021-10-26T15:06:35.841" v="25015" actId="20577"/>
          <ac:spMkLst>
            <pc:docMk/>
            <pc:sldMk cId="494689358" sldId="388"/>
            <ac:spMk id="89" creationId="{0FEA7DB0-931A-4744-95BE-479E7115455A}"/>
          </ac:spMkLst>
        </pc:spChg>
        <pc:grpChg chg="del">
          <ac:chgData name="Tej Bahadur Chandra" userId="79b8fba8ad0a4796" providerId="LiveId" clId="{614BBE20-D9FC-4E14-9E6F-E9375E6FD4C8}" dt="2021-10-26T14:44:01.096" v="24407" actId="478"/>
          <ac:grpSpMkLst>
            <pc:docMk/>
            <pc:sldMk cId="494689358" sldId="388"/>
            <ac:grpSpMk id="65" creationId="{411F82AE-6884-4541-8489-6ED3246D3C8C}"/>
          </ac:grpSpMkLst>
        </pc:grpChg>
        <pc:grpChg chg="del">
          <ac:chgData name="Tej Bahadur Chandra" userId="79b8fba8ad0a4796" providerId="LiveId" clId="{614BBE20-D9FC-4E14-9E6F-E9375E6FD4C8}" dt="2021-10-26T14:44:01.910" v="24408" actId="478"/>
          <ac:grpSpMkLst>
            <pc:docMk/>
            <pc:sldMk cId="494689358" sldId="388"/>
            <ac:grpSpMk id="87" creationId="{4F2160DB-FFF0-47BB-9596-3D905FEC2BD7}"/>
          </ac:grpSpMkLst>
        </pc:grpChg>
        <pc:picChg chg="add mod">
          <ac:chgData name="Tej Bahadur Chandra" userId="79b8fba8ad0a4796" providerId="LiveId" clId="{614BBE20-D9FC-4E14-9E6F-E9375E6FD4C8}" dt="2021-10-26T15:08:37.624" v="25034" actId="1076"/>
          <ac:picMkLst>
            <pc:docMk/>
            <pc:sldMk cId="494689358" sldId="388"/>
            <ac:picMk id="2" creationId="{B01B22C7-47E7-4B3B-BD2C-A205C2A0F692}"/>
          </ac:picMkLst>
        </pc:picChg>
        <pc:picChg chg="add del mod">
          <ac:chgData name="Tej Bahadur Chandra" userId="79b8fba8ad0a4796" providerId="LiveId" clId="{614BBE20-D9FC-4E14-9E6F-E9375E6FD4C8}" dt="2021-10-26T15:07:18.137" v="25029" actId="478"/>
          <ac:picMkLst>
            <pc:docMk/>
            <pc:sldMk cId="494689358" sldId="388"/>
            <ac:picMk id="40" creationId="{B72BD789-AC7A-41D8-B459-5D9B32C99966}"/>
          </ac:picMkLst>
        </pc:picChg>
        <pc:cxnChg chg="mod">
          <ac:chgData name="Tej Bahadur Chandra" userId="79b8fba8ad0a4796" providerId="LiveId" clId="{614BBE20-D9FC-4E14-9E6F-E9375E6FD4C8}" dt="2021-10-26T14:44:01.096" v="24407" actId="478"/>
          <ac:cxnSpMkLst>
            <pc:docMk/>
            <pc:sldMk cId="494689358" sldId="388"/>
            <ac:cxnSpMk id="4" creationId="{2F4CCC98-6B37-40A3-8DFA-06748E3C48B6}"/>
          </ac:cxnSpMkLst>
        </pc:cxnChg>
        <pc:cxnChg chg="mod">
          <ac:chgData name="Tej Bahadur Chandra" userId="79b8fba8ad0a4796" providerId="LiveId" clId="{614BBE20-D9FC-4E14-9E6F-E9375E6FD4C8}" dt="2021-10-26T14:44:01.096" v="24407" actId="478"/>
          <ac:cxnSpMkLst>
            <pc:docMk/>
            <pc:sldMk cId="494689358" sldId="388"/>
            <ac:cxnSpMk id="33" creationId="{16728D36-FCDF-4735-B46A-4FA7877D32F7}"/>
          </ac:cxnSpMkLst>
        </pc:cxnChg>
        <pc:cxnChg chg="mod">
          <ac:chgData name="Tej Bahadur Chandra" userId="79b8fba8ad0a4796" providerId="LiveId" clId="{614BBE20-D9FC-4E14-9E6F-E9375E6FD4C8}" dt="2021-10-26T14:44:01.096" v="24407" actId="478"/>
          <ac:cxnSpMkLst>
            <pc:docMk/>
            <pc:sldMk cId="494689358" sldId="388"/>
            <ac:cxnSpMk id="36" creationId="{E6BECF8D-4C3F-4FA1-A421-B7A8D119162A}"/>
          </ac:cxnSpMkLst>
        </pc:cxnChg>
        <pc:cxnChg chg="mod">
          <ac:chgData name="Tej Bahadur Chandra" userId="79b8fba8ad0a4796" providerId="LiveId" clId="{614BBE20-D9FC-4E14-9E6F-E9375E6FD4C8}" dt="2021-10-26T14:44:01.096" v="24407" actId="478"/>
          <ac:cxnSpMkLst>
            <pc:docMk/>
            <pc:sldMk cId="494689358" sldId="388"/>
            <ac:cxnSpMk id="41" creationId="{254C744E-A314-4751-90FA-DCBB65B93229}"/>
          </ac:cxnSpMkLst>
        </pc:cxnChg>
        <pc:cxnChg chg="mod">
          <ac:chgData name="Tej Bahadur Chandra" userId="79b8fba8ad0a4796" providerId="LiveId" clId="{614BBE20-D9FC-4E14-9E6F-E9375E6FD4C8}" dt="2021-10-26T14:44:01.096" v="24407" actId="478"/>
          <ac:cxnSpMkLst>
            <pc:docMk/>
            <pc:sldMk cId="494689358" sldId="388"/>
            <ac:cxnSpMk id="57" creationId="{9C0CCF23-CCDE-444C-B013-B7FD91C368F0}"/>
          </ac:cxnSpMkLst>
        </pc:cxnChg>
        <pc:cxnChg chg="mod">
          <ac:chgData name="Tej Bahadur Chandra" userId="79b8fba8ad0a4796" providerId="LiveId" clId="{614BBE20-D9FC-4E14-9E6F-E9375E6FD4C8}" dt="2021-10-26T14:44:01.096" v="24407" actId="478"/>
          <ac:cxnSpMkLst>
            <pc:docMk/>
            <pc:sldMk cId="494689358" sldId="388"/>
            <ac:cxnSpMk id="58" creationId="{637E1F2F-5650-41AB-ADE0-531B8883AF5A}"/>
          </ac:cxnSpMkLst>
        </pc:cxnChg>
        <pc:cxnChg chg="mod">
          <ac:chgData name="Tej Bahadur Chandra" userId="79b8fba8ad0a4796" providerId="LiveId" clId="{614BBE20-D9FC-4E14-9E6F-E9375E6FD4C8}" dt="2021-10-26T14:44:01.096" v="24407" actId="478"/>
          <ac:cxnSpMkLst>
            <pc:docMk/>
            <pc:sldMk cId="494689358" sldId="388"/>
            <ac:cxnSpMk id="61" creationId="{26CA06CD-2912-4490-A80F-5F4BE92D89EB}"/>
          </ac:cxnSpMkLst>
        </pc:cxnChg>
      </pc:sldChg>
      <pc:sldChg chg="addSp delSp modSp add ord">
        <pc:chgData name="Tej Bahadur Chandra" userId="79b8fba8ad0a4796" providerId="LiveId" clId="{614BBE20-D9FC-4E14-9E6F-E9375E6FD4C8}" dt="2021-10-28T12:54:16.444" v="34074" actId="120"/>
        <pc:sldMkLst>
          <pc:docMk/>
          <pc:sldMk cId="112587988" sldId="389"/>
        </pc:sldMkLst>
        <pc:spChg chg="add mod">
          <ac:chgData name="Tej Bahadur Chandra" userId="79b8fba8ad0a4796" providerId="LiveId" clId="{614BBE20-D9FC-4E14-9E6F-E9375E6FD4C8}" dt="2021-10-28T12:08:28.261" v="33790" actId="164"/>
          <ac:spMkLst>
            <pc:docMk/>
            <pc:sldMk cId="112587988" sldId="389"/>
            <ac:spMk id="2" creationId="{CC4DBA72-99E5-4CA4-8136-7B6AA04A7607}"/>
          </ac:spMkLst>
        </pc:spChg>
        <pc:spChg chg="mod">
          <ac:chgData name="Tej Bahadur Chandra" userId="79b8fba8ad0a4796" providerId="LiveId" clId="{614BBE20-D9FC-4E14-9E6F-E9375E6FD4C8}" dt="2021-10-26T15:06:55.377" v="25024"/>
          <ac:spMkLst>
            <pc:docMk/>
            <pc:sldMk cId="112587988" sldId="389"/>
            <ac:spMk id="6" creationId="{6E503D7A-15D8-4393-BCF4-17F3B97B9569}"/>
          </ac:spMkLst>
        </pc:spChg>
        <pc:spChg chg="mod">
          <ac:chgData name="Tej Bahadur Chandra" userId="79b8fba8ad0a4796" providerId="LiveId" clId="{614BBE20-D9FC-4E14-9E6F-E9375E6FD4C8}" dt="2021-10-28T12:54:16.444" v="34074" actId="120"/>
          <ac:spMkLst>
            <pc:docMk/>
            <pc:sldMk cId="112587988" sldId="389"/>
            <ac:spMk id="31" creationId="{8A4A78A7-94BA-49CF-8DE0-8ABDF51D88A7}"/>
          </ac:spMkLst>
        </pc:spChg>
        <pc:spChg chg="add mod">
          <ac:chgData name="Tej Bahadur Chandra" userId="79b8fba8ad0a4796" providerId="LiveId" clId="{614BBE20-D9FC-4E14-9E6F-E9375E6FD4C8}" dt="2021-10-26T15:00:53.904" v="24749" actId="164"/>
          <ac:spMkLst>
            <pc:docMk/>
            <pc:sldMk cId="112587988" sldId="389"/>
            <ac:spMk id="41" creationId="{18207C7D-1E31-4E9E-BF0C-9DEF44203F59}"/>
          </ac:spMkLst>
        </pc:spChg>
        <pc:spChg chg="add mod">
          <ac:chgData name="Tej Bahadur Chandra" userId="79b8fba8ad0a4796" providerId="LiveId" clId="{614BBE20-D9FC-4E14-9E6F-E9375E6FD4C8}" dt="2021-10-26T15:00:53.904" v="24749" actId="164"/>
          <ac:spMkLst>
            <pc:docMk/>
            <pc:sldMk cId="112587988" sldId="389"/>
            <ac:spMk id="43" creationId="{94F62267-0CC7-4EAA-82A2-953475C54328}"/>
          </ac:spMkLst>
        </pc:spChg>
        <pc:spChg chg="add mod">
          <ac:chgData name="Tej Bahadur Chandra" userId="79b8fba8ad0a4796" providerId="LiveId" clId="{614BBE20-D9FC-4E14-9E6F-E9375E6FD4C8}" dt="2021-10-26T15:00:53.904" v="24749" actId="164"/>
          <ac:spMkLst>
            <pc:docMk/>
            <pc:sldMk cId="112587988" sldId="389"/>
            <ac:spMk id="44" creationId="{3058B574-709B-4F7E-AB6D-A1C832A494E5}"/>
          </ac:spMkLst>
        </pc:spChg>
        <pc:spChg chg="add mod">
          <ac:chgData name="Tej Bahadur Chandra" userId="79b8fba8ad0a4796" providerId="LiveId" clId="{614BBE20-D9FC-4E14-9E6F-E9375E6FD4C8}" dt="2021-10-26T15:04:37.186" v="24997" actId="1036"/>
          <ac:spMkLst>
            <pc:docMk/>
            <pc:sldMk cId="112587988" sldId="389"/>
            <ac:spMk id="46" creationId="{F0FE7B68-47F2-4E6C-8DFF-A608D1398B17}"/>
          </ac:spMkLst>
        </pc:spChg>
        <pc:grpChg chg="add mod">
          <ac:chgData name="Tej Bahadur Chandra" userId="79b8fba8ad0a4796" providerId="LiveId" clId="{614BBE20-D9FC-4E14-9E6F-E9375E6FD4C8}" dt="2021-10-26T14:52:09.286" v="24568" actId="164"/>
          <ac:grpSpMkLst>
            <pc:docMk/>
            <pc:sldMk cId="112587988" sldId="389"/>
            <ac:grpSpMk id="4" creationId="{4F9DE283-0956-4DD5-AA9C-7B2AF3BE7EC4}"/>
          </ac:grpSpMkLst>
        </pc:grpChg>
        <pc:grpChg chg="add mod">
          <ac:chgData name="Tej Bahadur Chandra" userId="79b8fba8ad0a4796" providerId="LiveId" clId="{614BBE20-D9FC-4E14-9E6F-E9375E6FD4C8}" dt="2021-10-26T14:59:31.767" v="24679" actId="164"/>
          <ac:grpSpMkLst>
            <pc:docMk/>
            <pc:sldMk cId="112587988" sldId="389"/>
            <ac:grpSpMk id="5" creationId="{27BC9747-994B-474A-B641-AD67119B5C13}"/>
          </ac:grpSpMkLst>
        </pc:grpChg>
        <pc:grpChg chg="add mod">
          <ac:chgData name="Tej Bahadur Chandra" userId="79b8fba8ad0a4796" providerId="LiveId" clId="{614BBE20-D9FC-4E14-9E6F-E9375E6FD4C8}" dt="2021-10-28T12:08:28.261" v="33790" actId="164"/>
          <ac:grpSpMkLst>
            <pc:docMk/>
            <pc:sldMk cId="112587988" sldId="389"/>
            <ac:grpSpMk id="35" creationId="{9CEF0059-10CE-444E-8D83-CE8576F0C69F}"/>
          </ac:grpSpMkLst>
        </pc:grpChg>
        <pc:grpChg chg="add mod">
          <ac:chgData name="Tej Bahadur Chandra" userId="79b8fba8ad0a4796" providerId="LiveId" clId="{614BBE20-D9FC-4E14-9E6F-E9375E6FD4C8}" dt="2021-10-26T15:00:53.904" v="24749" actId="164"/>
          <ac:grpSpMkLst>
            <pc:docMk/>
            <pc:sldMk cId="112587988" sldId="389"/>
            <ac:grpSpMk id="40" creationId="{DA05709C-5847-49BA-B118-9CDE4BB2711C}"/>
          </ac:grpSpMkLst>
        </pc:grpChg>
        <pc:grpChg chg="add mod">
          <ac:chgData name="Tej Bahadur Chandra" userId="79b8fba8ad0a4796" providerId="LiveId" clId="{614BBE20-D9FC-4E14-9E6F-E9375E6FD4C8}" dt="2021-10-28T12:08:28.261" v="33790" actId="164"/>
          <ac:grpSpMkLst>
            <pc:docMk/>
            <pc:sldMk cId="112587988" sldId="389"/>
            <ac:grpSpMk id="42" creationId="{7773318B-7BE3-4F6F-BBBA-A3B3B597FC1F}"/>
          </ac:grpSpMkLst>
        </pc:grpChg>
        <pc:graphicFrameChg chg="add del mod">
          <ac:chgData name="Tej Bahadur Chandra" userId="79b8fba8ad0a4796" providerId="LiveId" clId="{614BBE20-D9FC-4E14-9E6F-E9375E6FD4C8}" dt="2021-10-26T14:59:00.497" v="24672"/>
          <ac:graphicFrameMkLst>
            <pc:docMk/>
            <pc:sldMk cId="112587988" sldId="389"/>
            <ac:graphicFrameMk id="35" creationId="{37513268-D580-47D5-A838-AE6A98C95163}"/>
          </ac:graphicFrameMkLst>
        </pc:graphicFrameChg>
        <pc:picChg chg="add mod">
          <ac:chgData name="Tej Bahadur Chandra" userId="79b8fba8ad0a4796" providerId="LiveId" clId="{614BBE20-D9FC-4E14-9E6F-E9375E6FD4C8}" dt="2021-10-26T14:52:43.208" v="24609" actId="1037"/>
          <ac:picMkLst>
            <pc:docMk/>
            <pc:sldMk cId="112587988" sldId="389"/>
            <ac:picMk id="3" creationId="{EC33ED89-0B5F-4D8D-952F-E6646C3CAD99}"/>
          </ac:picMkLst>
        </pc:picChg>
        <pc:picChg chg="add mod">
          <ac:chgData name="Tej Bahadur Chandra" userId="79b8fba8ad0a4796" providerId="LiveId" clId="{614BBE20-D9FC-4E14-9E6F-E9375E6FD4C8}" dt="2021-10-26T14:59:31.767" v="24679" actId="164"/>
          <ac:picMkLst>
            <pc:docMk/>
            <pc:sldMk cId="112587988" sldId="389"/>
            <ac:picMk id="7" creationId="{232F2BF9-0CC5-4C8D-B88F-6053A59CCD78}"/>
          </ac:picMkLst>
        </pc:picChg>
        <pc:picChg chg="add mod">
          <ac:chgData name="Tej Bahadur Chandra" userId="79b8fba8ad0a4796" providerId="LiveId" clId="{614BBE20-D9FC-4E14-9E6F-E9375E6FD4C8}" dt="2021-10-26T14:51:34.064" v="24560" actId="164"/>
          <ac:picMkLst>
            <pc:docMk/>
            <pc:sldMk cId="112587988" sldId="389"/>
            <ac:picMk id="8" creationId="{0BCB4696-C573-4D5D-9D1E-E9764CD85560}"/>
          </ac:picMkLst>
        </pc:picChg>
        <pc:picChg chg="add mod">
          <ac:chgData name="Tej Bahadur Chandra" userId="79b8fba8ad0a4796" providerId="LiveId" clId="{614BBE20-D9FC-4E14-9E6F-E9375E6FD4C8}" dt="2021-10-26T14:51:34.064" v="24560" actId="164"/>
          <ac:picMkLst>
            <pc:docMk/>
            <pc:sldMk cId="112587988" sldId="389"/>
            <ac:picMk id="9" creationId="{D4F931B0-7F82-49BC-A0BC-1E7F8FD08A88}"/>
          </ac:picMkLst>
        </pc:picChg>
        <pc:picChg chg="add mod">
          <ac:chgData name="Tej Bahadur Chandra" userId="79b8fba8ad0a4796" providerId="LiveId" clId="{614BBE20-D9FC-4E14-9E6F-E9375E6FD4C8}" dt="2021-10-26T14:51:34.064" v="24560" actId="164"/>
          <ac:picMkLst>
            <pc:docMk/>
            <pc:sldMk cId="112587988" sldId="389"/>
            <ac:picMk id="10" creationId="{790BCC6A-1B1C-4503-80A7-D34D00B117CD}"/>
          </ac:picMkLst>
        </pc:picChg>
        <pc:picChg chg="add mod">
          <ac:chgData name="Tej Bahadur Chandra" userId="79b8fba8ad0a4796" providerId="LiveId" clId="{614BBE20-D9FC-4E14-9E6F-E9375E6FD4C8}" dt="2021-10-26T14:52:32.284" v="24589" actId="1036"/>
          <ac:picMkLst>
            <pc:docMk/>
            <pc:sldMk cId="112587988" sldId="389"/>
            <ac:picMk id="11" creationId="{98FE43FB-7368-43CA-B7A7-6D5D872C52EA}"/>
          </ac:picMkLst>
        </pc:picChg>
        <pc:picChg chg="add mod">
          <ac:chgData name="Tej Bahadur Chandra" userId="79b8fba8ad0a4796" providerId="LiveId" clId="{614BBE20-D9FC-4E14-9E6F-E9375E6FD4C8}" dt="2021-10-26T14:52:25.926" v="24575" actId="1036"/>
          <ac:picMkLst>
            <pc:docMk/>
            <pc:sldMk cId="112587988" sldId="389"/>
            <ac:picMk id="12" creationId="{9BA25E5F-253C-4DE8-A6FD-95571804BE6A}"/>
          </ac:picMkLst>
        </pc:picChg>
        <pc:picChg chg="add mod">
          <ac:chgData name="Tej Bahadur Chandra" userId="79b8fba8ad0a4796" providerId="LiveId" clId="{614BBE20-D9FC-4E14-9E6F-E9375E6FD4C8}" dt="2021-10-26T14:51:34.064" v="24560" actId="164"/>
          <ac:picMkLst>
            <pc:docMk/>
            <pc:sldMk cId="112587988" sldId="389"/>
            <ac:picMk id="13" creationId="{9DD99412-7C3E-40A2-8575-A71CC95F158C}"/>
          </ac:picMkLst>
        </pc:picChg>
        <pc:picChg chg="add mod">
          <ac:chgData name="Tej Bahadur Chandra" userId="79b8fba8ad0a4796" providerId="LiveId" clId="{614BBE20-D9FC-4E14-9E6F-E9375E6FD4C8}" dt="2021-10-26T14:51:34.064" v="24560" actId="164"/>
          <ac:picMkLst>
            <pc:docMk/>
            <pc:sldMk cId="112587988" sldId="389"/>
            <ac:picMk id="15" creationId="{1212DD7B-277E-4639-AED2-522ECB69F154}"/>
          </ac:picMkLst>
        </pc:picChg>
        <pc:picChg chg="add mod">
          <ac:chgData name="Tej Bahadur Chandra" userId="79b8fba8ad0a4796" providerId="LiveId" clId="{614BBE20-D9FC-4E14-9E6F-E9375E6FD4C8}" dt="2021-10-26T14:52:55.903" v="24626" actId="1036"/>
          <ac:picMkLst>
            <pc:docMk/>
            <pc:sldMk cId="112587988" sldId="389"/>
            <ac:picMk id="16" creationId="{A1F44AFB-9F5B-4A40-A4D1-8E2D0B3F0971}"/>
          </ac:picMkLst>
        </pc:picChg>
        <pc:picChg chg="add mod">
          <ac:chgData name="Tej Bahadur Chandra" userId="79b8fba8ad0a4796" providerId="LiveId" clId="{614BBE20-D9FC-4E14-9E6F-E9375E6FD4C8}" dt="2021-10-26T14:51:34.064" v="24560" actId="164"/>
          <ac:picMkLst>
            <pc:docMk/>
            <pc:sldMk cId="112587988" sldId="389"/>
            <ac:picMk id="17" creationId="{BA49DC60-0746-47D7-91BC-AAF8D62C19F4}"/>
          </ac:picMkLst>
        </pc:picChg>
        <pc:picChg chg="add mod">
          <ac:chgData name="Tej Bahadur Chandra" userId="79b8fba8ad0a4796" providerId="LiveId" clId="{614BBE20-D9FC-4E14-9E6F-E9375E6FD4C8}" dt="2021-10-26T14:51:34.064" v="24560" actId="164"/>
          <ac:picMkLst>
            <pc:docMk/>
            <pc:sldMk cId="112587988" sldId="389"/>
            <ac:picMk id="18" creationId="{A2E87090-1C3B-4C65-9526-71172E35967D}"/>
          </ac:picMkLst>
        </pc:picChg>
        <pc:picChg chg="add mod">
          <ac:chgData name="Tej Bahadur Chandra" userId="79b8fba8ad0a4796" providerId="LiveId" clId="{614BBE20-D9FC-4E14-9E6F-E9375E6FD4C8}" dt="2021-10-26T14:51:34.064" v="24560" actId="164"/>
          <ac:picMkLst>
            <pc:docMk/>
            <pc:sldMk cId="112587988" sldId="389"/>
            <ac:picMk id="19" creationId="{027C1ED8-1D18-4B12-8D85-27675922DA1C}"/>
          </ac:picMkLst>
        </pc:picChg>
        <pc:picChg chg="add mod">
          <ac:chgData name="Tej Bahadur Chandra" userId="79b8fba8ad0a4796" providerId="LiveId" clId="{614BBE20-D9FC-4E14-9E6F-E9375E6FD4C8}" dt="2021-10-26T14:51:34.064" v="24560" actId="164"/>
          <ac:picMkLst>
            <pc:docMk/>
            <pc:sldMk cId="112587988" sldId="389"/>
            <ac:picMk id="20" creationId="{2364F5DB-9BCE-41B8-AF16-50DDCBD076D5}"/>
          </ac:picMkLst>
        </pc:picChg>
        <pc:picChg chg="add mod">
          <ac:chgData name="Tej Bahadur Chandra" userId="79b8fba8ad0a4796" providerId="LiveId" clId="{614BBE20-D9FC-4E14-9E6F-E9375E6FD4C8}" dt="2021-10-26T14:51:34.064" v="24560" actId="164"/>
          <ac:picMkLst>
            <pc:docMk/>
            <pc:sldMk cId="112587988" sldId="389"/>
            <ac:picMk id="21" creationId="{7D051891-DD9F-4FA8-BAAD-56FA04722E6C}"/>
          </ac:picMkLst>
        </pc:picChg>
        <pc:picChg chg="add mod">
          <ac:chgData name="Tej Bahadur Chandra" userId="79b8fba8ad0a4796" providerId="LiveId" clId="{614BBE20-D9FC-4E14-9E6F-E9375E6FD4C8}" dt="2021-10-26T14:51:34.064" v="24560" actId="164"/>
          <ac:picMkLst>
            <pc:docMk/>
            <pc:sldMk cId="112587988" sldId="389"/>
            <ac:picMk id="22" creationId="{3F567A45-6010-4A0B-AFA6-90836B38873C}"/>
          </ac:picMkLst>
        </pc:picChg>
        <pc:picChg chg="add mod">
          <ac:chgData name="Tej Bahadur Chandra" userId="79b8fba8ad0a4796" providerId="LiveId" clId="{614BBE20-D9FC-4E14-9E6F-E9375E6FD4C8}" dt="2021-10-26T14:51:34.064" v="24560" actId="164"/>
          <ac:picMkLst>
            <pc:docMk/>
            <pc:sldMk cId="112587988" sldId="389"/>
            <ac:picMk id="23" creationId="{60B4EE32-A867-4EE2-9F14-E423E00F7F77}"/>
          </ac:picMkLst>
        </pc:picChg>
        <pc:picChg chg="add mod">
          <ac:chgData name="Tej Bahadur Chandra" userId="79b8fba8ad0a4796" providerId="LiveId" clId="{614BBE20-D9FC-4E14-9E6F-E9375E6FD4C8}" dt="2021-10-26T14:52:21.391" v="24572" actId="1076"/>
          <ac:picMkLst>
            <pc:docMk/>
            <pc:sldMk cId="112587988" sldId="389"/>
            <ac:picMk id="24" creationId="{42151A75-E0AA-4A57-BA96-02CB6C20691A}"/>
          </ac:picMkLst>
        </pc:picChg>
        <pc:picChg chg="add mod">
          <ac:chgData name="Tej Bahadur Chandra" userId="79b8fba8ad0a4796" providerId="LiveId" clId="{614BBE20-D9FC-4E14-9E6F-E9375E6FD4C8}" dt="2021-10-26T14:51:34.064" v="24560" actId="164"/>
          <ac:picMkLst>
            <pc:docMk/>
            <pc:sldMk cId="112587988" sldId="389"/>
            <ac:picMk id="25" creationId="{CDDD597B-53F9-433C-A8B7-78E0C40BC4A1}"/>
          </ac:picMkLst>
        </pc:picChg>
        <pc:picChg chg="add mod">
          <ac:chgData name="Tej Bahadur Chandra" userId="79b8fba8ad0a4796" providerId="LiveId" clId="{614BBE20-D9FC-4E14-9E6F-E9375E6FD4C8}" dt="2021-10-26T14:52:59.501" v="24636" actId="1036"/>
          <ac:picMkLst>
            <pc:docMk/>
            <pc:sldMk cId="112587988" sldId="389"/>
            <ac:picMk id="26" creationId="{E5CCE0C8-D394-4A76-86DA-FE49B11953B3}"/>
          </ac:picMkLst>
        </pc:picChg>
        <pc:picChg chg="add mod">
          <ac:chgData name="Tej Bahadur Chandra" userId="79b8fba8ad0a4796" providerId="LiveId" clId="{614BBE20-D9FC-4E14-9E6F-E9375E6FD4C8}" dt="2021-10-26T14:51:34.064" v="24560" actId="164"/>
          <ac:picMkLst>
            <pc:docMk/>
            <pc:sldMk cId="112587988" sldId="389"/>
            <ac:picMk id="27" creationId="{C6079BC4-FB2A-4149-9311-55A3B5DE7E60}"/>
          </ac:picMkLst>
        </pc:picChg>
        <pc:picChg chg="add mod">
          <ac:chgData name="Tej Bahadur Chandra" userId="79b8fba8ad0a4796" providerId="LiveId" clId="{614BBE20-D9FC-4E14-9E6F-E9375E6FD4C8}" dt="2021-10-26T14:52:15.920" v="24570" actId="1076"/>
          <ac:picMkLst>
            <pc:docMk/>
            <pc:sldMk cId="112587988" sldId="389"/>
            <ac:picMk id="28" creationId="{E8375CAA-63E0-4330-9C29-810FF72272C5}"/>
          </ac:picMkLst>
        </pc:picChg>
        <pc:picChg chg="add mod">
          <ac:chgData name="Tej Bahadur Chandra" userId="79b8fba8ad0a4796" providerId="LiveId" clId="{614BBE20-D9FC-4E14-9E6F-E9375E6FD4C8}" dt="2021-10-26T14:51:34.064" v="24560" actId="164"/>
          <ac:picMkLst>
            <pc:docMk/>
            <pc:sldMk cId="112587988" sldId="389"/>
            <ac:picMk id="29" creationId="{BC6C8573-8969-4A98-8320-0396B68AB783}"/>
          </ac:picMkLst>
        </pc:picChg>
        <pc:picChg chg="add mod">
          <ac:chgData name="Tej Bahadur Chandra" userId="79b8fba8ad0a4796" providerId="LiveId" clId="{614BBE20-D9FC-4E14-9E6F-E9375E6FD4C8}" dt="2021-10-26T14:51:53.408" v="24565" actId="1076"/>
          <ac:picMkLst>
            <pc:docMk/>
            <pc:sldMk cId="112587988" sldId="389"/>
            <ac:picMk id="30" creationId="{F4DE2230-5839-43D2-8F76-B13DB988C8FC}"/>
          </ac:picMkLst>
        </pc:picChg>
        <pc:picChg chg="add mod">
          <ac:chgData name="Tej Bahadur Chandra" userId="79b8fba8ad0a4796" providerId="LiveId" clId="{614BBE20-D9FC-4E14-9E6F-E9375E6FD4C8}" dt="2021-10-26T14:52:50.841" v="24616" actId="1036"/>
          <ac:picMkLst>
            <pc:docMk/>
            <pc:sldMk cId="112587988" sldId="389"/>
            <ac:picMk id="32" creationId="{0A09D492-02E1-4684-83B7-A747C332A73A}"/>
          </ac:picMkLst>
        </pc:picChg>
        <pc:picChg chg="add mod">
          <ac:chgData name="Tej Bahadur Chandra" userId="79b8fba8ad0a4796" providerId="LiveId" clId="{614BBE20-D9FC-4E14-9E6F-E9375E6FD4C8}" dt="2021-10-26T14:51:48.696" v="24564" actId="1076"/>
          <ac:picMkLst>
            <pc:docMk/>
            <pc:sldMk cId="112587988" sldId="389"/>
            <ac:picMk id="33" creationId="{0EFA480B-0891-4F43-9437-92E9A8FD26E6}"/>
          </ac:picMkLst>
        </pc:picChg>
        <pc:picChg chg="add mod">
          <ac:chgData name="Tej Bahadur Chandra" userId="79b8fba8ad0a4796" providerId="LiveId" clId="{614BBE20-D9FC-4E14-9E6F-E9375E6FD4C8}" dt="2021-10-26T14:52:09.286" v="24568" actId="164"/>
          <ac:picMkLst>
            <pc:docMk/>
            <pc:sldMk cId="112587988" sldId="389"/>
            <ac:picMk id="34" creationId="{8CA8E518-1F29-473A-950F-659D69775191}"/>
          </ac:picMkLst>
        </pc:picChg>
        <pc:picChg chg="add mod">
          <ac:chgData name="Tej Bahadur Chandra" userId="79b8fba8ad0a4796" providerId="LiveId" clId="{614BBE20-D9FC-4E14-9E6F-E9375E6FD4C8}" dt="2021-10-26T14:59:31.767" v="24679" actId="164"/>
          <ac:picMkLst>
            <pc:docMk/>
            <pc:sldMk cId="112587988" sldId="389"/>
            <ac:picMk id="36" creationId="{58FD33EF-3F8D-42FD-B7AB-1ECD40330B5F}"/>
          </ac:picMkLst>
        </pc:picChg>
        <pc:picChg chg="add mod">
          <ac:chgData name="Tej Bahadur Chandra" userId="79b8fba8ad0a4796" providerId="LiveId" clId="{614BBE20-D9FC-4E14-9E6F-E9375E6FD4C8}" dt="2021-10-26T14:59:31.767" v="24679" actId="164"/>
          <ac:picMkLst>
            <pc:docMk/>
            <pc:sldMk cId="112587988" sldId="389"/>
            <ac:picMk id="37" creationId="{1312AAFB-39FA-4A4B-9BBC-00BAA6DB08F3}"/>
          </ac:picMkLst>
        </pc:picChg>
        <pc:picChg chg="add del mod">
          <ac:chgData name="Tej Bahadur Chandra" userId="79b8fba8ad0a4796" providerId="LiveId" clId="{614BBE20-D9FC-4E14-9E6F-E9375E6FD4C8}" dt="2021-10-26T14:56:50.540" v="24669" actId="478"/>
          <ac:picMkLst>
            <pc:docMk/>
            <pc:sldMk cId="112587988" sldId="389"/>
            <ac:picMk id="38" creationId="{3E36E090-91F2-4651-A435-6B2E2C686FAE}"/>
          </ac:picMkLst>
        </pc:picChg>
        <pc:picChg chg="add mod">
          <ac:chgData name="Tej Bahadur Chandra" userId="79b8fba8ad0a4796" providerId="LiveId" clId="{614BBE20-D9FC-4E14-9E6F-E9375E6FD4C8}" dt="2021-10-26T14:59:31.767" v="24679" actId="164"/>
          <ac:picMkLst>
            <pc:docMk/>
            <pc:sldMk cId="112587988" sldId="389"/>
            <ac:picMk id="39" creationId="{F63841F4-53B6-41BE-848B-1B24B03F1519}"/>
          </ac:picMkLst>
        </pc:picChg>
      </pc:sldChg>
      <pc:sldChg chg="addSp delSp modSp add">
        <pc:chgData name="Tej Bahadur Chandra" userId="79b8fba8ad0a4796" providerId="LiveId" clId="{614BBE20-D9FC-4E14-9E6F-E9375E6FD4C8}" dt="2021-10-28T12:54:22.620" v="34076" actId="120"/>
        <pc:sldMkLst>
          <pc:docMk/>
          <pc:sldMk cId="3078914541" sldId="390"/>
        </pc:sldMkLst>
        <pc:spChg chg="add mod">
          <ac:chgData name="Tej Bahadur Chandra" userId="79b8fba8ad0a4796" providerId="LiveId" clId="{614BBE20-D9FC-4E14-9E6F-E9375E6FD4C8}" dt="2021-10-26T15:22:55.680" v="25495" actId="1035"/>
          <ac:spMkLst>
            <pc:docMk/>
            <pc:sldMk cId="3078914541" sldId="390"/>
            <ac:spMk id="8" creationId="{EF598112-7AD4-4F94-9937-6FF908D95F40}"/>
          </ac:spMkLst>
        </pc:spChg>
        <pc:spChg chg="add mod">
          <ac:chgData name="Tej Bahadur Chandra" userId="79b8fba8ad0a4796" providerId="LiveId" clId="{614BBE20-D9FC-4E14-9E6F-E9375E6FD4C8}" dt="2021-10-26T15:24:17.200" v="25592" actId="164"/>
          <ac:spMkLst>
            <pc:docMk/>
            <pc:sldMk cId="3078914541" sldId="390"/>
            <ac:spMk id="10" creationId="{4B0251ED-E49B-4FA7-91F3-38D6491ABAC2}"/>
          </ac:spMkLst>
        </pc:spChg>
        <pc:spChg chg="add mod">
          <ac:chgData name="Tej Bahadur Chandra" userId="79b8fba8ad0a4796" providerId="LiveId" clId="{614BBE20-D9FC-4E14-9E6F-E9375E6FD4C8}" dt="2021-10-26T15:24:17.200" v="25592" actId="164"/>
          <ac:spMkLst>
            <pc:docMk/>
            <pc:sldMk cId="3078914541" sldId="390"/>
            <ac:spMk id="11" creationId="{8F9454E8-4515-4D68-8046-2F317FEF505A}"/>
          </ac:spMkLst>
        </pc:spChg>
        <pc:spChg chg="add mod">
          <ac:chgData name="Tej Bahadur Chandra" userId="79b8fba8ad0a4796" providerId="LiveId" clId="{614BBE20-D9FC-4E14-9E6F-E9375E6FD4C8}" dt="2021-10-26T15:14:17.778" v="25427" actId="20577"/>
          <ac:spMkLst>
            <pc:docMk/>
            <pc:sldMk cId="3078914541" sldId="390"/>
            <ac:spMk id="12" creationId="{09D0CF2E-227C-431D-8FBF-735F8A2D505E}"/>
          </ac:spMkLst>
        </pc:spChg>
        <pc:spChg chg="mod">
          <ac:chgData name="Tej Bahadur Chandra" userId="79b8fba8ad0a4796" providerId="LiveId" clId="{614BBE20-D9FC-4E14-9E6F-E9375E6FD4C8}" dt="2021-10-28T12:54:22.620" v="34076" actId="120"/>
          <ac:spMkLst>
            <pc:docMk/>
            <pc:sldMk cId="3078914541" sldId="390"/>
            <ac:spMk id="31" creationId="{8A4A78A7-94BA-49CF-8DE0-8ABDF51D88A7}"/>
          </ac:spMkLst>
        </pc:spChg>
        <pc:spChg chg="del">
          <ac:chgData name="Tej Bahadur Chandra" userId="79b8fba8ad0a4796" providerId="LiveId" clId="{614BBE20-D9FC-4E14-9E6F-E9375E6FD4C8}" dt="2021-10-26T15:10:22.492" v="25261" actId="478"/>
          <ac:spMkLst>
            <pc:docMk/>
            <pc:sldMk cId="3078914541" sldId="390"/>
            <ac:spMk id="42" creationId="{03F86CBF-1961-4122-A853-E6A4ABC4D07D}"/>
          </ac:spMkLst>
        </pc:spChg>
        <pc:grpChg chg="add mod">
          <ac:chgData name="Tej Bahadur Chandra" userId="79b8fba8ad0a4796" providerId="LiveId" clId="{614BBE20-D9FC-4E14-9E6F-E9375E6FD4C8}" dt="2021-10-26T15:22:40.058" v="25490" actId="1035"/>
          <ac:grpSpMkLst>
            <pc:docMk/>
            <pc:sldMk cId="3078914541" sldId="390"/>
            <ac:grpSpMk id="9" creationId="{EA0205C9-B572-4980-BA9E-D42AE64B9E83}"/>
          </ac:grpSpMkLst>
        </pc:grpChg>
        <pc:grpChg chg="add mod">
          <ac:chgData name="Tej Bahadur Chandra" userId="79b8fba8ad0a4796" providerId="LiveId" clId="{614BBE20-D9FC-4E14-9E6F-E9375E6FD4C8}" dt="2021-10-26T15:24:17.200" v="25592" actId="164"/>
          <ac:grpSpMkLst>
            <pc:docMk/>
            <pc:sldMk cId="3078914541" sldId="390"/>
            <ac:grpSpMk id="13" creationId="{5C021ADB-F58F-4225-8023-C92C5A500C79}"/>
          </ac:grpSpMkLst>
        </pc:grpChg>
        <pc:graphicFrameChg chg="add del">
          <ac:chgData name="Tej Bahadur Chandra" userId="79b8fba8ad0a4796" providerId="LiveId" clId="{614BBE20-D9FC-4E14-9E6F-E9375E6FD4C8}" dt="2021-10-26T15:11:12.842" v="25265"/>
          <ac:graphicFrameMkLst>
            <pc:docMk/>
            <pc:sldMk cId="3078914541" sldId="390"/>
            <ac:graphicFrameMk id="3" creationId="{00C51FC1-5520-4E1B-8D08-FB4A5B0018AE}"/>
          </ac:graphicFrameMkLst>
        </pc:graphicFrameChg>
        <pc:picChg chg="del">
          <ac:chgData name="Tej Bahadur Chandra" userId="79b8fba8ad0a4796" providerId="LiveId" clId="{614BBE20-D9FC-4E14-9E6F-E9375E6FD4C8}" dt="2021-10-26T15:10:20.567" v="25260" actId="478"/>
          <ac:picMkLst>
            <pc:docMk/>
            <pc:sldMk cId="3078914541" sldId="390"/>
            <ac:picMk id="2" creationId="{B01B22C7-47E7-4B3B-BD2C-A205C2A0F692}"/>
          </ac:picMkLst>
        </pc:picChg>
        <pc:picChg chg="add del mod">
          <ac:chgData name="Tej Bahadur Chandra" userId="79b8fba8ad0a4796" providerId="LiveId" clId="{614BBE20-D9FC-4E14-9E6F-E9375E6FD4C8}" dt="2021-10-26T15:11:46.083" v="25269" actId="478"/>
          <ac:picMkLst>
            <pc:docMk/>
            <pc:sldMk cId="3078914541" sldId="390"/>
            <ac:picMk id="4" creationId="{C88EBE98-A98F-4E8C-BBA4-53F13D0FFD18}"/>
          </ac:picMkLst>
        </pc:picChg>
        <pc:picChg chg="add mod modCrop">
          <ac:chgData name="Tej Bahadur Chandra" userId="79b8fba8ad0a4796" providerId="LiveId" clId="{614BBE20-D9FC-4E14-9E6F-E9375E6FD4C8}" dt="2021-10-26T15:21:29.233" v="25470" actId="1367"/>
          <ac:picMkLst>
            <pc:docMk/>
            <pc:sldMk cId="3078914541" sldId="390"/>
            <ac:picMk id="5" creationId="{6A837AEE-CDF8-4016-8812-AAF248239EF1}"/>
          </ac:picMkLst>
        </pc:picChg>
        <pc:picChg chg="add mod modCrop">
          <ac:chgData name="Tej Bahadur Chandra" userId="79b8fba8ad0a4796" providerId="LiveId" clId="{614BBE20-D9FC-4E14-9E6F-E9375E6FD4C8}" dt="2021-10-26T15:21:01.175" v="25467" actId="164"/>
          <ac:picMkLst>
            <pc:docMk/>
            <pc:sldMk cId="3078914541" sldId="390"/>
            <ac:picMk id="7" creationId="{3D061D39-4577-4B09-884A-48442E610848}"/>
          </ac:picMkLst>
        </pc:picChg>
      </pc:sldChg>
      <pc:sldChg chg="addSp delSp modSp add">
        <pc:chgData name="Tej Bahadur Chandra" userId="79b8fba8ad0a4796" providerId="LiveId" clId="{614BBE20-D9FC-4E14-9E6F-E9375E6FD4C8}" dt="2021-10-28T12:54:30.893" v="34078" actId="120"/>
        <pc:sldMkLst>
          <pc:docMk/>
          <pc:sldMk cId="2759715804" sldId="391"/>
        </pc:sldMkLst>
        <pc:spChg chg="add del mod">
          <ac:chgData name="Tej Bahadur Chandra" userId="79b8fba8ad0a4796" providerId="LiveId" clId="{614BBE20-D9FC-4E14-9E6F-E9375E6FD4C8}" dt="2021-10-26T15:42:07.325" v="25777" actId="478"/>
          <ac:spMkLst>
            <pc:docMk/>
            <pc:sldMk cId="2759715804" sldId="391"/>
            <ac:spMk id="7" creationId="{A0D1F2B5-A8F4-4E24-8755-3109AD79F953}"/>
          </ac:spMkLst>
        </pc:spChg>
        <pc:spChg chg="add mod">
          <ac:chgData name="Tej Bahadur Chandra" userId="79b8fba8ad0a4796" providerId="LiveId" clId="{614BBE20-D9FC-4E14-9E6F-E9375E6FD4C8}" dt="2021-10-26T15:50:16.920" v="26171" actId="1035"/>
          <ac:spMkLst>
            <pc:docMk/>
            <pc:sldMk cId="2759715804" sldId="391"/>
            <ac:spMk id="10" creationId="{E4978497-C1B2-4D56-90FD-909A0431552E}"/>
          </ac:spMkLst>
        </pc:spChg>
        <pc:spChg chg="mod">
          <ac:chgData name="Tej Bahadur Chandra" userId="79b8fba8ad0a4796" providerId="LiveId" clId="{614BBE20-D9FC-4E14-9E6F-E9375E6FD4C8}" dt="2021-10-26T15:50:01.616" v="26157" actId="20577"/>
          <ac:spMkLst>
            <pc:docMk/>
            <pc:sldMk cId="2759715804" sldId="391"/>
            <ac:spMk id="12" creationId="{7CFDEDE5-D599-401F-A1BE-424BDBB1B83D}"/>
          </ac:spMkLst>
        </pc:spChg>
        <pc:spChg chg="mod">
          <ac:chgData name="Tej Bahadur Chandra" userId="79b8fba8ad0a4796" providerId="LiveId" clId="{614BBE20-D9FC-4E14-9E6F-E9375E6FD4C8}" dt="2021-10-28T12:54:30.893" v="34078" actId="120"/>
          <ac:spMkLst>
            <pc:docMk/>
            <pc:sldMk cId="2759715804" sldId="391"/>
            <ac:spMk id="31" creationId="{8A4A78A7-94BA-49CF-8DE0-8ABDF51D88A7}"/>
          </ac:spMkLst>
        </pc:spChg>
        <pc:spChg chg="mod">
          <ac:chgData name="Tej Bahadur Chandra" userId="79b8fba8ad0a4796" providerId="LiveId" clId="{614BBE20-D9FC-4E14-9E6F-E9375E6FD4C8}" dt="2021-10-26T15:27:55.100" v="25612" actId="20577"/>
          <ac:spMkLst>
            <pc:docMk/>
            <pc:sldMk cId="2759715804" sldId="391"/>
            <ac:spMk id="89" creationId="{0FEA7DB0-931A-4744-95BE-479E7115455A}"/>
          </ac:spMkLst>
        </pc:spChg>
        <pc:grpChg chg="add mod">
          <ac:chgData name="Tej Bahadur Chandra" userId="79b8fba8ad0a4796" providerId="LiveId" clId="{614BBE20-D9FC-4E14-9E6F-E9375E6FD4C8}" dt="2021-10-26T15:50:09.342" v="26158" actId="1076"/>
          <ac:grpSpMkLst>
            <pc:docMk/>
            <pc:sldMk cId="2759715804" sldId="391"/>
            <ac:grpSpMk id="11" creationId="{B4059F32-4FD7-4721-AED5-70FAA60CAA84}"/>
          </ac:grpSpMkLst>
        </pc:grpChg>
        <pc:picChg chg="add del mod">
          <ac:chgData name="Tej Bahadur Chandra" userId="79b8fba8ad0a4796" providerId="LiveId" clId="{614BBE20-D9FC-4E14-9E6F-E9375E6FD4C8}" dt="2021-10-26T15:32:11.449" v="25628"/>
          <ac:picMkLst>
            <pc:docMk/>
            <pc:sldMk cId="2759715804" sldId="391"/>
            <ac:picMk id="2" creationId="{9580B1E3-45B7-4375-90FD-119661042037}"/>
          </ac:picMkLst>
        </pc:picChg>
        <pc:picChg chg="add mod">
          <ac:chgData name="Tej Bahadur Chandra" userId="79b8fba8ad0a4796" providerId="LiveId" clId="{614BBE20-D9FC-4E14-9E6F-E9375E6FD4C8}" dt="2021-10-26T15:50:16.920" v="26171" actId="1035"/>
          <ac:picMkLst>
            <pc:docMk/>
            <pc:sldMk cId="2759715804" sldId="391"/>
            <ac:picMk id="8" creationId="{ACBE72AD-8346-4A11-BC75-447243D0F100}"/>
          </ac:picMkLst>
        </pc:picChg>
        <pc:picChg chg="add mod">
          <ac:chgData name="Tej Bahadur Chandra" userId="79b8fba8ad0a4796" providerId="LiveId" clId="{614BBE20-D9FC-4E14-9E6F-E9375E6FD4C8}" dt="2021-10-26T15:50:16.920" v="26171" actId="1035"/>
          <ac:picMkLst>
            <pc:docMk/>
            <pc:sldMk cId="2759715804" sldId="391"/>
            <ac:picMk id="9" creationId="{6A5C2CA7-0B69-4DE9-A479-84A357A4F041}"/>
          </ac:picMkLst>
        </pc:picChg>
      </pc:sldChg>
      <pc:sldChg chg="addSp delSp modSp add">
        <pc:chgData name="Tej Bahadur Chandra" userId="79b8fba8ad0a4796" providerId="LiveId" clId="{614BBE20-D9FC-4E14-9E6F-E9375E6FD4C8}" dt="2021-10-28T12:54:36.917" v="34080" actId="120"/>
        <pc:sldMkLst>
          <pc:docMk/>
          <pc:sldMk cId="3418323078" sldId="392"/>
        </pc:sldMkLst>
        <pc:spChg chg="mod">
          <ac:chgData name="Tej Bahadur Chandra" userId="79b8fba8ad0a4796" providerId="LiveId" clId="{614BBE20-D9FC-4E14-9E6F-E9375E6FD4C8}" dt="2021-10-26T15:56:19.531" v="26225" actId="20577"/>
          <ac:spMkLst>
            <pc:docMk/>
            <pc:sldMk cId="3418323078" sldId="392"/>
            <ac:spMk id="6" creationId="{6E503D7A-15D8-4393-BCF4-17F3B97B9569}"/>
          </ac:spMkLst>
        </pc:spChg>
        <pc:spChg chg="add mod">
          <ac:chgData name="Tej Bahadur Chandra" userId="79b8fba8ad0a4796" providerId="LiveId" clId="{614BBE20-D9FC-4E14-9E6F-E9375E6FD4C8}" dt="2021-10-26T15:57:03.644" v="26230" actId="20577"/>
          <ac:spMkLst>
            <pc:docMk/>
            <pc:sldMk cId="3418323078" sldId="392"/>
            <ac:spMk id="7" creationId="{14EC7D28-4BDE-4AF0-BC2E-7AD060C97062}"/>
          </ac:spMkLst>
        </pc:spChg>
        <pc:spChg chg="mod">
          <ac:chgData name="Tej Bahadur Chandra" userId="79b8fba8ad0a4796" providerId="LiveId" clId="{614BBE20-D9FC-4E14-9E6F-E9375E6FD4C8}" dt="2021-10-26T15:58:00.230" v="26233"/>
          <ac:spMkLst>
            <pc:docMk/>
            <pc:sldMk cId="3418323078" sldId="392"/>
            <ac:spMk id="10" creationId="{FE8CA102-0253-47B2-9A6F-CCD9934C839E}"/>
          </ac:spMkLst>
        </pc:spChg>
        <pc:spChg chg="mod">
          <ac:chgData name="Tej Bahadur Chandra" userId="79b8fba8ad0a4796" providerId="LiveId" clId="{614BBE20-D9FC-4E14-9E6F-E9375E6FD4C8}" dt="2021-10-26T15:57:50.213" v="26232"/>
          <ac:spMkLst>
            <pc:docMk/>
            <pc:sldMk cId="3418323078" sldId="392"/>
            <ac:spMk id="13" creationId="{8089660A-B3A5-4D05-A488-06320A140EEE}"/>
          </ac:spMkLst>
        </pc:spChg>
        <pc:spChg chg="mod">
          <ac:chgData name="Tej Bahadur Chandra" userId="79b8fba8ad0a4796" providerId="LiveId" clId="{614BBE20-D9FC-4E14-9E6F-E9375E6FD4C8}" dt="2021-10-26T15:58:18.101" v="26234"/>
          <ac:spMkLst>
            <pc:docMk/>
            <pc:sldMk cId="3418323078" sldId="392"/>
            <ac:spMk id="17" creationId="{DF994796-11F6-4BB2-B8C4-3B37FBD4EC71}"/>
          </ac:spMkLst>
        </pc:spChg>
        <pc:spChg chg="add mod">
          <ac:chgData name="Tej Bahadur Chandra" userId="79b8fba8ad0a4796" providerId="LiveId" clId="{614BBE20-D9FC-4E14-9E6F-E9375E6FD4C8}" dt="2021-10-26T16:04:30.423" v="26494" actId="1036"/>
          <ac:spMkLst>
            <pc:docMk/>
            <pc:sldMk cId="3418323078" sldId="392"/>
            <ac:spMk id="18" creationId="{3FD9B7FC-92A5-46D6-A3EF-8E6EF4383461}"/>
          </ac:spMkLst>
        </pc:spChg>
        <pc:spChg chg="mod">
          <ac:chgData name="Tej Bahadur Chandra" userId="79b8fba8ad0a4796" providerId="LiveId" clId="{614BBE20-D9FC-4E14-9E6F-E9375E6FD4C8}" dt="2021-10-28T12:54:36.917" v="34080" actId="120"/>
          <ac:spMkLst>
            <pc:docMk/>
            <pc:sldMk cId="3418323078" sldId="392"/>
            <ac:spMk id="31" creationId="{8A4A78A7-94BA-49CF-8DE0-8ABDF51D88A7}"/>
          </ac:spMkLst>
        </pc:spChg>
        <pc:spChg chg="del">
          <ac:chgData name="Tej Bahadur Chandra" userId="79b8fba8ad0a4796" providerId="LiveId" clId="{614BBE20-D9FC-4E14-9E6F-E9375E6FD4C8}" dt="2021-10-26T15:57:00.257" v="26227" actId="478"/>
          <ac:spMkLst>
            <pc:docMk/>
            <pc:sldMk cId="3418323078" sldId="392"/>
            <ac:spMk id="89" creationId="{0FEA7DB0-931A-4744-95BE-479E7115455A}"/>
          </ac:spMkLst>
        </pc:spChg>
        <pc:grpChg chg="add">
          <ac:chgData name="Tej Bahadur Chandra" userId="79b8fba8ad0a4796" providerId="LiveId" clId="{614BBE20-D9FC-4E14-9E6F-E9375E6FD4C8}" dt="2021-10-26T15:57:00.669" v="26228"/>
          <ac:grpSpMkLst>
            <pc:docMk/>
            <pc:sldMk cId="3418323078" sldId="392"/>
            <ac:grpSpMk id="8" creationId="{74D97E51-F7D4-43A5-8888-01F78ECFEEB5}"/>
          </ac:grpSpMkLst>
        </pc:grpChg>
        <pc:grpChg chg="add">
          <ac:chgData name="Tej Bahadur Chandra" userId="79b8fba8ad0a4796" providerId="LiveId" clId="{614BBE20-D9FC-4E14-9E6F-E9375E6FD4C8}" dt="2021-10-26T15:57:00.669" v="26228"/>
          <ac:grpSpMkLst>
            <pc:docMk/>
            <pc:sldMk cId="3418323078" sldId="392"/>
            <ac:grpSpMk id="11" creationId="{5570E56E-BD17-4C77-AF19-C86EF700559A}"/>
          </ac:grpSpMkLst>
        </pc:grpChg>
        <pc:grpChg chg="add">
          <ac:chgData name="Tej Bahadur Chandra" userId="79b8fba8ad0a4796" providerId="LiveId" clId="{614BBE20-D9FC-4E14-9E6F-E9375E6FD4C8}" dt="2021-10-26T15:57:00.669" v="26228"/>
          <ac:grpSpMkLst>
            <pc:docMk/>
            <pc:sldMk cId="3418323078" sldId="392"/>
            <ac:grpSpMk id="15" creationId="{BDA887F5-C023-4627-8E10-C5D0E254467C}"/>
          </ac:grpSpMkLst>
        </pc:grpChg>
      </pc:sldChg>
      <pc:sldChg chg="modSp add">
        <pc:chgData name="Tej Bahadur Chandra" userId="79b8fba8ad0a4796" providerId="LiveId" clId="{614BBE20-D9FC-4E14-9E6F-E9375E6FD4C8}" dt="2021-10-28T12:54:33.782" v="34079" actId="120"/>
        <pc:sldMkLst>
          <pc:docMk/>
          <pc:sldMk cId="908667114" sldId="393"/>
        </pc:sldMkLst>
        <pc:spChg chg="mod">
          <ac:chgData name="Tej Bahadur Chandra" userId="79b8fba8ad0a4796" providerId="LiveId" clId="{614BBE20-D9FC-4E14-9E6F-E9375E6FD4C8}" dt="2021-10-26T15:55:56.064" v="26216" actId="20577"/>
          <ac:spMkLst>
            <pc:docMk/>
            <pc:sldMk cId="908667114" sldId="393"/>
            <ac:spMk id="7" creationId="{A0D1F2B5-A8F4-4E24-8755-3109AD79F953}"/>
          </ac:spMkLst>
        </pc:spChg>
        <pc:spChg chg="mod">
          <ac:chgData name="Tej Bahadur Chandra" userId="79b8fba8ad0a4796" providerId="LiveId" clId="{614BBE20-D9FC-4E14-9E6F-E9375E6FD4C8}" dt="2021-10-28T12:54:33.782" v="34079" actId="120"/>
          <ac:spMkLst>
            <pc:docMk/>
            <pc:sldMk cId="908667114" sldId="393"/>
            <ac:spMk id="31" creationId="{8A4A78A7-94BA-49CF-8DE0-8ABDF51D88A7}"/>
          </ac:spMkLst>
        </pc:spChg>
        <pc:spChg chg="mod">
          <ac:chgData name="Tej Bahadur Chandra" userId="79b8fba8ad0a4796" providerId="LiveId" clId="{614BBE20-D9FC-4E14-9E6F-E9375E6FD4C8}" dt="2021-10-26T15:51:31.479" v="26181" actId="20577"/>
          <ac:spMkLst>
            <pc:docMk/>
            <pc:sldMk cId="908667114" sldId="393"/>
            <ac:spMk id="89" creationId="{0FEA7DB0-931A-4744-95BE-479E7115455A}"/>
          </ac:spMkLst>
        </pc:spChg>
      </pc:sldChg>
      <pc:sldChg chg="addSp delSp modSp add">
        <pc:chgData name="Tej Bahadur Chandra" userId="79b8fba8ad0a4796" providerId="LiveId" clId="{614BBE20-D9FC-4E14-9E6F-E9375E6FD4C8}" dt="2021-10-28T12:54:28.269" v="34077" actId="120"/>
        <pc:sldMkLst>
          <pc:docMk/>
          <pc:sldMk cId="1710300805" sldId="394"/>
        </pc:sldMkLst>
        <pc:spChg chg="add mod">
          <ac:chgData name="Tej Bahadur Chandra" userId="79b8fba8ad0a4796" providerId="LiveId" clId="{614BBE20-D9FC-4E14-9E6F-E9375E6FD4C8}" dt="2021-10-26T15:43:34.327" v="25826" actId="164"/>
          <ac:spMkLst>
            <pc:docMk/>
            <pc:sldMk cId="1710300805" sldId="394"/>
            <ac:spMk id="3" creationId="{28512F36-F9AB-4656-8900-8C2CEDD4B81C}"/>
          </ac:spMkLst>
        </pc:spChg>
        <pc:spChg chg="add mod">
          <ac:chgData name="Tej Bahadur Chandra" userId="79b8fba8ad0a4796" providerId="LiveId" clId="{614BBE20-D9FC-4E14-9E6F-E9375E6FD4C8}" dt="2021-10-26T15:43:34.327" v="25826" actId="164"/>
          <ac:spMkLst>
            <pc:docMk/>
            <pc:sldMk cId="1710300805" sldId="394"/>
            <ac:spMk id="4" creationId="{05C4C1D6-D714-4D2A-8716-FF07A848FB2B}"/>
          </ac:spMkLst>
        </pc:spChg>
        <pc:spChg chg="add mod">
          <ac:chgData name="Tej Bahadur Chandra" userId="79b8fba8ad0a4796" providerId="LiveId" clId="{614BBE20-D9FC-4E14-9E6F-E9375E6FD4C8}" dt="2021-10-26T15:43:34.327" v="25826" actId="164"/>
          <ac:spMkLst>
            <pc:docMk/>
            <pc:sldMk cId="1710300805" sldId="394"/>
            <ac:spMk id="5" creationId="{593EB94B-15C9-4320-BB51-B6500F2A1367}"/>
          </ac:spMkLst>
        </pc:spChg>
        <pc:spChg chg="add mod">
          <ac:chgData name="Tej Bahadur Chandra" userId="79b8fba8ad0a4796" providerId="LiveId" clId="{614BBE20-D9FC-4E14-9E6F-E9375E6FD4C8}" dt="2021-10-26T15:43:34.327" v="25826" actId="164"/>
          <ac:spMkLst>
            <pc:docMk/>
            <pc:sldMk cId="1710300805" sldId="394"/>
            <ac:spMk id="7" creationId="{FEF13342-A479-457E-99D8-543A11FB110A}"/>
          </ac:spMkLst>
        </pc:spChg>
        <pc:spChg chg="add mod">
          <ac:chgData name="Tej Bahadur Chandra" userId="79b8fba8ad0a4796" providerId="LiveId" clId="{614BBE20-D9FC-4E14-9E6F-E9375E6FD4C8}" dt="2021-10-26T15:43:34.327" v="25826" actId="164"/>
          <ac:spMkLst>
            <pc:docMk/>
            <pc:sldMk cId="1710300805" sldId="394"/>
            <ac:spMk id="8" creationId="{A5FD934F-81FF-4BE2-B46C-0F50EBC9CB69}"/>
          </ac:spMkLst>
        </pc:spChg>
        <pc:spChg chg="add mod">
          <ac:chgData name="Tej Bahadur Chandra" userId="79b8fba8ad0a4796" providerId="LiveId" clId="{614BBE20-D9FC-4E14-9E6F-E9375E6FD4C8}" dt="2021-10-26T15:44:34.788" v="25894" actId="20577"/>
          <ac:spMkLst>
            <pc:docMk/>
            <pc:sldMk cId="1710300805" sldId="394"/>
            <ac:spMk id="13" creationId="{9566B7A7-310C-4869-8A61-E7C9FAE8E42E}"/>
          </ac:spMkLst>
        </pc:spChg>
        <pc:spChg chg="mod">
          <ac:chgData name="Tej Bahadur Chandra" userId="79b8fba8ad0a4796" providerId="LiveId" clId="{614BBE20-D9FC-4E14-9E6F-E9375E6FD4C8}" dt="2021-10-28T12:54:28.269" v="34077" actId="120"/>
          <ac:spMkLst>
            <pc:docMk/>
            <pc:sldMk cId="1710300805" sldId="394"/>
            <ac:spMk id="31" creationId="{8A4A78A7-94BA-49CF-8DE0-8ABDF51D88A7}"/>
          </ac:spMkLst>
        </pc:spChg>
        <pc:spChg chg="del">
          <ac:chgData name="Tej Bahadur Chandra" userId="79b8fba8ad0a4796" providerId="LiveId" clId="{614BBE20-D9FC-4E14-9E6F-E9375E6FD4C8}" dt="2021-10-26T15:38:25.568" v="25707" actId="478"/>
          <ac:spMkLst>
            <pc:docMk/>
            <pc:sldMk cId="1710300805" sldId="394"/>
            <ac:spMk id="42" creationId="{03F86CBF-1961-4122-A853-E6A4ABC4D07D}"/>
          </ac:spMkLst>
        </pc:spChg>
        <pc:spChg chg="mod">
          <ac:chgData name="Tej Bahadur Chandra" userId="79b8fba8ad0a4796" providerId="LiveId" clId="{614BBE20-D9FC-4E14-9E6F-E9375E6FD4C8}" dt="2021-10-26T15:41:05.521" v="25776" actId="20577"/>
          <ac:spMkLst>
            <pc:docMk/>
            <pc:sldMk cId="1710300805" sldId="394"/>
            <ac:spMk id="89" creationId="{0FEA7DB0-931A-4744-95BE-479E7115455A}"/>
          </ac:spMkLst>
        </pc:spChg>
        <pc:grpChg chg="add mod">
          <ac:chgData name="Tej Bahadur Chandra" userId="79b8fba8ad0a4796" providerId="LiveId" clId="{614BBE20-D9FC-4E14-9E6F-E9375E6FD4C8}" dt="2021-10-26T15:43:36.592" v="25827" actId="1076"/>
          <ac:grpSpMkLst>
            <pc:docMk/>
            <pc:sldMk cId="1710300805" sldId="394"/>
            <ac:grpSpMk id="9" creationId="{41F71456-BB12-4090-8B1E-9A4664167DE0}"/>
          </ac:grpSpMkLst>
        </pc:grpChg>
        <pc:picChg chg="mod modCrop">
          <ac:chgData name="Tej Bahadur Chandra" userId="79b8fba8ad0a4796" providerId="LiveId" clId="{614BBE20-D9FC-4E14-9E6F-E9375E6FD4C8}" dt="2021-10-26T15:43:34.327" v="25826" actId="164"/>
          <ac:picMkLst>
            <pc:docMk/>
            <pc:sldMk cId="1710300805" sldId="394"/>
            <ac:picMk id="2" creationId="{B01B22C7-47E7-4B3B-BD2C-A205C2A0F692}"/>
          </ac:picMkLst>
        </pc:picChg>
      </pc:sldChg>
      <pc:sldChg chg="addSp delSp modSp add">
        <pc:chgData name="Tej Bahadur Chandra" userId="79b8fba8ad0a4796" providerId="LiveId" clId="{614BBE20-D9FC-4E14-9E6F-E9375E6FD4C8}" dt="2021-10-27T06:45:45.995" v="27151" actId="1076"/>
        <pc:sldMkLst>
          <pc:docMk/>
          <pc:sldMk cId="1174372780" sldId="397"/>
        </pc:sldMkLst>
        <pc:spChg chg="add mod">
          <ac:chgData name="Tej Bahadur Chandra" userId="79b8fba8ad0a4796" providerId="LiveId" clId="{614BBE20-D9FC-4E14-9E6F-E9375E6FD4C8}" dt="2021-10-27T06:13:55.669" v="26953" actId="1036"/>
          <ac:spMkLst>
            <pc:docMk/>
            <pc:sldMk cId="1174372780" sldId="397"/>
            <ac:spMk id="18" creationId="{987D780F-671F-4430-A3A6-175FACBD63B3}"/>
          </ac:spMkLst>
        </pc:spChg>
        <pc:spChg chg="mod">
          <ac:chgData name="Tej Bahadur Chandra" userId="79b8fba8ad0a4796" providerId="LiveId" clId="{614BBE20-D9FC-4E14-9E6F-E9375E6FD4C8}" dt="2021-10-27T05:45:53.099" v="26877" actId="20577"/>
          <ac:spMkLst>
            <pc:docMk/>
            <pc:sldMk cId="1174372780" sldId="397"/>
            <ac:spMk id="20" creationId="{BEF7BA44-30D6-4AED-8E72-A6BBDF5D1C4F}"/>
          </ac:spMkLst>
        </pc:spChg>
        <pc:spChg chg="mod">
          <ac:chgData name="Tej Bahadur Chandra" userId="79b8fba8ad0a4796" providerId="LiveId" clId="{614BBE20-D9FC-4E14-9E6F-E9375E6FD4C8}" dt="2021-10-27T06:12:46.457" v="26912" actId="20577"/>
          <ac:spMkLst>
            <pc:docMk/>
            <pc:sldMk cId="1174372780" sldId="397"/>
            <ac:spMk id="21" creationId="{B2AF7BB4-843C-4C9D-8A27-1C104F3B398E}"/>
          </ac:spMkLst>
        </pc:spChg>
        <pc:spChg chg="del">
          <ac:chgData name="Tej Bahadur Chandra" userId="79b8fba8ad0a4796" providerId="LiveId" clId="{614BBE20-D9FC-4E14-9E6F-E9375E6FD4C8}" dt="2021-10-27T05:36:17.309" v="26764" actId="478"/>
          <ac:spMkLst>
            <pc:docMk/>
            <pc:sldMk cId="1174372780" sldId="397"/>
            <ac:spMk id="22" creationId="{E3396728-F982-44B6-AEE1-1E3F993A2F57}"/>
          </ac:spMkLst>
        </pc:spChg>
        <pc:grpChg chg="del">
          <ac:chgData name="Tej Bahadur Chandra" userId="79b8fba8ad0a4796" providerId="LiveId" clId="{614BBE20-D9FC-4E14-9E6F-E9375E6FD4C8}" dt="2021-10-27T05:36:17.309" v="26764" actId="478"/>
          <ac:grpSpMkLst>
            <pc:docMk/>
            <pc:sldMk cId="1174372780" sldId="397"/>
            <ac:grpSpMk id="23" creationId="{FCFEBDDA-4388-47DE-A21C-4252A2C81D40}"/>
          </ac:grpSpMkLst>
        </pc:grpChg>
        <pc:picChg chg="add mod">
          <ac:chgData name="Tej Bahadur Chandra" userId="79b8fba8ad0a4796" providerId="LiveId" clId="{614BBE20-D9FC-4E14-9E6F-E9375E6FD4C8}" dt="2021-10-27T06:45:45.995" v="27151" actId="1076"/>
          <ac:picMkLst>
            <pc:docMk/>
            <pc:sldMk cId="1174372780" sldId="397"/>
            <ac:picMk id="17" creationId="{A8E0996F-38A8-469F-B991-D15E21321E1B}"/>
          </ac:picMkLst>
        </pc:picChg>
      </pc:sldChg>
      <pc:sldChg chg="addSp delSp modSp add">
        <pc:chgData name="Tej Bahadur Chandra" userId="79b8fba8ad0a4796" providerId="LiveId" clId="{614BBE20-D9FC-4E14-9E6F-E9375E6FD4C8}" dt="2021-10-27T07:01:17.506" v="27376" actId="1076"/>
        <pc:sldMkLst>
          <pc:docMk/>
          <pc:sldMk cId="3434476553" sldId="398"/>
        </pc:sldMkLst>
        <pc:spChg chg="add del">
          <ac:chgData name="Tej Bahadur Chandra" userId="79b8fba8ad0a4796" providerId="LiveId" clId="{614BBE20-D9FC-4E14-9E6F-E9375E6FD4C8}" dt="2021-10-27T06:37:00.969" v="27005"/>
          <ac:spMkLst>
            <pc:docMk/>
            <pc:sldMk cId="3434476553" sldId="398"/>
            <ac:spMk id="2" creationId="{9D6218E4-D104-4AD6-90CF-F96BEB4ECF25}"/>
          </ac:spMkLst>
        </pc:spChg>
        <pc:spChg chg="add del mod">
          <ac:chgData name="Tej Bahadur Chandra" userId="79b8fba8ad0a4796" providerId="LiveId" clId="{614BBE20-D9FC-4E14-9E6F-E9375E6FD4C8}" dt="2021-10-27T06:45:59.869" v="27152" actId="478"/>
          <ac:spMkLst>
            <pc:docMk/>
            <pc:sldMk cId="3434476553" sldId="398"/>
            <ac:spMk id="3" creationId="{34177430-51B6-44D8-9BC8-A50B4F96D5B0}"/>
          </ac:spMkLst>
        </pc:spChg>
        <pc:spChg chg="add mod">
          <ac:chgData name="Tej Bahadur Chandra" userId="79b8fba8ad0a4796" providerId="LiveId" clId="{614BBE20-D9FC-4E14-9E6F-E9375E6FD4C8}" dt="2021-10-27T07:00:22.450" v="27351" actId="20577"/>
          <ac:spMkLst>
            <pc:docMk/>
            <pc:sldMk cId="3434476553" sldId="398"/>
            <ac:spMk id="8" creationId="{07756CE7-69D7-4F92-97C8-4F4EDAC59CE0}"/>
          </ac:spMkLst>
        </pc:spChg>
        <pc:spChg chg="add mod">
          <ac:chgData name="Tej Bahadur Chandra" userId="79b8fba8ad0a4796" providerId="LiveId" clId="{614BBE20-D9FC-4E14-9E6F-E9375E6FD4C8}" dt="2021-10-27T07:01:17.506" v="27376" actId="1076"/>
          <ac:spMkLst>
            <pc:docMk/>
            <pc:sldMk cId="3434476553" sldId="398"/>
            <ac:spMk id="15" creationId="{B4C9548F-7387-40D0-AA3D-8A236C50FAE5}"/>
          </ac:spMkLst>
        </pc:spChg>
        <pc:spChg chg="del">
          <ac:chgData name="Tej Bahadur Chandra" userId="79b8fba8ad0a4796" providerId="LiveId" clId="{614BBE20-D9FC-4E14-9E6F-E9375E6FD4C8}" dt="2021-10-27T06:45:06.796" v="27115" actId="478"/>
          <ac:spMkLst>
            <pc:docMk/>
            <pc:sldMk cId="3434476553" sldId="398"/>
            <ac:spMk id="18" creationId="{987D780F-671F-4430-A3A6-175FACBD63B3}"/>
          </ac:spMkLst>
        </pc:spChg>
        <pc:spChg chg="mod">
          <ac:chgData name="Tej Bahadur Chandra" userId="79b8fba8ad0a4796" providerId="LiveId" clId="{614BBE20-D9FC-4E14-9E6F-E9375E6FD4C8}" dt="2021-10-27T06:45:23.568" v="27142" actId="20577"/>
          <ac:spMkLst>
            <pc:docMk/>
            <pc:sldMk cId="3434476553" sldId="398"/>
            <ac:spMk id="21" creationId="{B2AF7BB4-843C-4C9D-8A27-1C104F3B398E}"/>
          </ac:spMkLst>
        </pc:spChg>
        <pc:graphicFrameChg chg="add del">
          <ac:chgData name="Tej Bahadur Chandra" userId="79b8fba8ad0a4796" providerId="LiveId" clId="{614BBE20-D9FC-4E14-9E6F-E9375E6FD4C8}" dt="2021-10-27T06:48:18.485" v="27162"/>
          <ac:graphicFrameMkLst>
            <pc:docMk/>
            <pc:sldMk cId="3434476553" sldId="398"/>
            <ac:graphicFrameMk id="4" creationId="{6F445655-FECA-4D24-B0A4-2AB0E9AA0CCF}"/>
          </ac:graphicFrameMkLst>
        </pc:graphicFrameChg>
        <pc:graphicFrameChg chg="add mod modGraphic">
          <ac:chgData name="Tej Bahadur Chandra" userId="79b8fba8ad0a4796" providerId="LiveId" clId="{614BBE20-D9FC-4E14-9E6F-E9375E6FD4C8}" dt="2021-10-27T07:00:42.794" v="27359" actId="1035"/>
          <ac:graphicFrameMkLst>
            <pc:docMk/>
            <pc:sldMk cId="3434476553" sldId="398"/>
            <ac:graphicFrameMk id="16" creationId="{ED753302-B1AC-4F7A-B58D-02E334C3EB52}"/>
          </ac:graphicFrameMkLst>
        </pc:graphicFrameChg>
        <pc:picChg chg="add del">
          <ac:chgData name="Tej Bahadur Chandra" userId="79b8fba8ad0a4796" providerId="LiveId" clId="{614BBE20-D9FC-4E14-9E6F-E9375E6FD4C8}" dt="2021-10-27T06:48:26.441" v="27164"/>
          <ac:picMkLst>
            <pc:docMk/>
            <pc:sldMk cId="3434476553" sldId="398"/>
            <ac:picMk id="5" creationId="{D558E1E8-62EB-40A6-89FF-9BAB31DB7093}"/>
          </ac:picMkLst>
        </pc:picChg>
        <pc:picChg chg="add mod modCrop">
          <ac:chgData name="Tej Bahadur Chandra" userId="79b8fba8ad0a4796" providerId="LiveId" clId="{614BBE20-D9FC-4E14-9E6F-E9375E6FD4C8}" dt="2021-10-27T07:01:08.090" v="27374" actId="14100"/>
          <ac:picMkLst>
            <pc:docMk/>
            <pc:sldMk cId="3434476553" sldId="398"/>
            <ac:picMk id="6" creationId="{BC4BD2AC-B055-4B90-92FD-7CF657DD6C0E}"/>
          </ac:picMkLst>
        </pc:picChg>
        <pc:picChg chg="add mod">
          <ac:chgData name="Tej Bahadur Chandra" userId="79b8fba8ad0a4796" providerId="LiveId" clId="{614BBE20-D9FC-4E14-9E6F-E9375E6FD4C8}" dt="2021-10-27T07:01:14.162" v="27375" actId="1076"/>
          <ac:picMkLst>
            <pc:docMk/>
            <pc:sldMk cId="3434476553" sldId="398"/>
            <ac:picMk id="11" creationId="{ACA6E979-0E3B-4BE9-86B8-A998AB09D896}"/>
          </ac:picMkLst>
        </pc:picChg>
        <pc:picChg chg="del">
          <ac:chgData name="Tej Bahadur Chandra" userId="79b8fba8ad0a4796" providerId="LiveId" clId="{614BBE20-D9FC-4E14-9E6F-E9375E6FD4C8}" dt="2021-10-27T06:32:14.081" v="26955" actId="478"/>
          <ac:picMkLst>
            <pc:docMk/>
            <pc:sldMk cId="3434476553" sldId="398"/>
            <ac:picMk id="17" creationId="{A8E0996F-38A8-469F-B991-D15E21321E1B}"/>
          </ac:picMkLst>
        </pc:picChg>
      </pc:sldChg>
      <pc:sldChg chg="addSp delSp modSp add ord">
        <pc:chgData name="Tej Bahadur Chandra" userId="79b8fba8ad0a4796" providerId="LiveId" clId="{614BBE20-D9FC-4E14-9E6F-E9375E6FD4C8}" dt="2021-10-27T07:05:00.885" v="27430" actId="14100"/>
        <pc:sldMkLst>
          <pc:docMk/>
          <pc:sldMk cId="1724097069" sldId="399"/>
        </pc:sldMkLst>
        <pc:spChg chg="add mod">
          <ac:chgData name="Tej Bahadur Chandra" userId="79b8fba8ad0a4796" providerId="LiveId" clId="{614BBE20-D9FC-4E14-9E6F-E9375E6FD4C8}" dt="2021-10-27T07:04:49.385" v="27423" actId="1036"/>
          <ac:spMkLst>
            <pc:docMk/>
            <pc:sldMk cId="1724097069" sldId="399"/>
            <ac:spMk id="10" creationId="{4B63D69D-00AE-40D5-942D-51A88B0BAD7F}"/>
          </ac:spMkLst>
        </pc:spChg>
        <pc:spChg chg="add mod">
          <ac:chgData name="Tej Bahadur Chandra" userId="79b8fba8ad0a4796" providerId="LiveId" clId="{614BBE20-D9FC-4E14-9E6F-E9375E6FD4C8}" dt="2021-10-27T07:04:53.097" v="27426" actId="1038"/>
          <ac:spMkLst>
            <pc:docMk/>
            <pc:sldMk cId="1724097069" sldId="399"/>
            <ac:spMk id="11" creationId="{35FF7CFF-95E3-462C-B848-96EE2378914B}"/>
          </ac:spMkLst>
        </pc:spChg>
        <pc:spChg chg="del">
          <ac:chgData name="Tej Bahadur Chandra" userId="79b8fba8ad0a4796" providerId="LiveId" clId="{614BBE20-D9FC-4E14-9E6F-E9375E6FD4C8}" dt="2021-10-27T06:50:10.278" v="27201" actId="478"/>
          <ac:spMkLst>
            <pc:docMk/>
            <pc:sldMk cId="1724097069" sldId="399"/>
            <ac:spMk id="18" creationId="{987D780F-671F-4430-A3A6-175FACBD63B3}"/>
          </ac:spMkLst>
        </pc:spChg>
        <pc:spChg chg="mod">
          <ac:chgData name="Tej Bahadur Chandra" userId="79b8fba8ad0a4796" providerId="LiveId" clId="{614BBE20-D9FC-4E14-9E6F-E9375E6FD4C8}" dt="2021-10-27T06:50:48.359" v="27210" actId="20577"/>
          <ac:spMkLst>
            <pc:docMk/>
            <pc:sldMk cId="1724097069" sldId="399"/>
            <ac:spMk id="21" creationId="{B2AF7BB4-843C-4C9D-8A27-1C104F3B398E}"/>
          </ac:spMkLst>
        </pc:spChg>
        <pc:grpChg chg="add del mod">
          <ac:chgData name="Tej Bahadur Chandra" userId="79b8fba8ad0a4796" providerId="LiveId" clId="{614BBE20-D9FC-4E14-9E6F-E9375E6FD4C8}" dt="2021-10-27T07:03:57.582" v="27380"/>
          <ac:grpSpMkLst>
            <pc:docMk/>
            <pc:sldMk cId="1724097069" sldId="399"/>
            <ac:grpSpMk id="12" creationId="{B9EA2598-B93E-4EAE-8763-22528AB5AC5F}"/>
          </ac:grpSpMkLst>
        </pc:grpChg>
        <pc:grpChg chg="add del mod">
          <ac:chgData name="Tej Bahadur Chandra" userId="79b8fba8ad0a4796" providerId="LiveId" clId="{614BBE20-D9FC-4E14-9E6F-E9375E6FD4C8}" dt="2021-10-27T07:03:57.582" v="27380"/>
          <ac:grpSpMkLst>
            <pc:docMk/>
            <pc:sldMk cId="1724097069" sldId="399"/>
            <ac:grpSpMk id="19" creationId="{29D02D8F-FB1D-43F7-BEC7-31FAD50FB070}"/>
          </ac:grpSpMkLst>
        </pc:grpChg>
        <pc:grpChg chg="add del mod">
          <ac:chgData name="Tej Bahadur Chandra" userId="79b8fba8ad0a4796" providerId="LiveId" clId="{614BBE20-D9FC-4E14-9E6F-E9375E6FD4C8}" dt="2021-10-27T07:04:41.296" v="27411" actId="478"/>
          <ac:grpSpMkLst>
            <pc:docMk/>
            <pc:sldMk cId="1724097069" sldId="399"/>
            <ac:grpSpMk id="25" creationId="{65C26050-61D4-4707-8A8B-C2E0EF5D5A22}"/>
          </ac:grpSpMkLst>
        </pc:grpChg>
        <pc:grpChg chg="add del mod">
          <ac:chgData name="Tej Bahadur Chandra" userId="79b8fba8ad0a4796" providerId="LiveId" clId="{614BBE20-D9FC-4E14-9E6F-E9375E6FD4C8}" dt="2021-10-27T07:04:41.851" v="27412" actId="478"/>
          <ac:grpSpMkLst>
            <pc:docMk/>
            <pc:sldMk cId="1724097069" sldId="399"/>
            <ac:grpSpMk id="29" creationId="{0668B001-0D2D-413C-B4D9-6B750595DC9C}"/>
          </ac:grpSpMkLst>
        </pc:grpChg>
        <pc:graphicFrameChg chg="add mod modGraphic">
          <ac:chgData name="Tej Bahadur Chandra" userId="79b8fba8ad0a4796" providerId="LiveId" clId="{614BBE20-D9FC-4E14-9E6F-E9375E6FD4C8}" dt="2021-10-27T07:04:58.286" v="27429" actId="14100"/>
          <ac:graphicFrameMkLst>
            <pc:docMk/>
            <pc:sldMk cId="1724097069" sldId="399"/>
            <ac:graphicFrameMk id="2" creationId="{02DC678D-DD68-4A88-84FF-D44F87148762}"/>
          </ac:graphicFrameMkLst>
        </pc:graphicFrameChg>
        <pc:graphicFrameChg chg="add mod modGraphic">
          <ac:chgData name="Tej Bahadur Chandra" userId="79b8fba8ad0a4796" providerId="LiveId" clId="{614BBE20-D9FC-4E14-9E6F-E9375E6FD4C8}" dt="2021-10-27T07:05:00.885" v="27430" actId="14100"/>
          <ac:graphicFrameMkLst>
            <pc:docMk/>
            <pc:sldMk cId="1724097069" sldId="399"/>
            <ac:graphicFrameMk id="3" creationId="{D3553121-1243-4236-81C4-999A3D714696}"/>
          </ac:graphicFrameMkLst>
        </pc:graphicFrameChg>
        <pc:picChg chg="del">
          <ac:chgData name="Tej Bahadur Chandra" userId="79b8fba8ad0a4796" providerId="LiveId" clId="{614BBE20-D9FC-4E14-9E6F-E9375E6FD4C8}" dt="2021-10-27T06:50:08.648" v="27200" actId="478"/>
          <ac:picMkLst>
            <pc:docMk/>
            <pc:sldMk cId="1724097069" sldId="399"/>
            <ac:picMk id="17" creationId="{A8E0996F-38A8-469F-B991-D15E21321E1B}"/>
          </ac:picMkLst>
        </pc:picChg>
      </pc:sldChg>
      <pc:sldChg chg="addSp delSp modSp add">
        <pc:chgData name="Tej Bahadur Chandra" userId="79b8fba8ad0a4796" providerId="LiveId" clId="{614BBE20-D9FC-4E14-9E6F-E9375E6FD4C8}" dt="2021-10-28T12:11:34.290" v="33885" actId="20577"/>
        <pc:sldMkLst>
          <pc:docMk/>
          <pc:sldMk cId="3102786078" sldId="400"/>
        </pc:sldMkLst>
        <pc:spChg chg="mod">
          <ac:chgData name="Tej Bahadur Chandra" userId="79b8fba8ad0a4796" providerId="LiveId" clId="{614BBE20-D9FC-4E14-9E6F-E9375E6FD4C8}" dt="2021-10-28T12:11:34.290" v="33885" actId="20577"/>
          <ac:spMkLst>
            <pc:docMk/>
            <pc:sldMk cId="3102786078" sldId="400"/>
            <ac:spMk id="10" creationId="{4B63D69D-00AE-40D5-942D-51A88B0BAD7F}"/>
          </ac:spMkLst>
        </pc:spChg>
        <pc:spChg chg="del">
          <ac:chgData name="Tej Bahadur Chandra" userId="79b8fba8ad0a4796" providerId="LiveId" clId="{614BBE20-D9FC-4E14-9E6F-E9375E6FD4C8}" dt="2021-10-27T07:05:25.736" v="27437" actId="478"/>
          <ac:spMkLst>
            <pc:docMk/>
            <pc:sldMk cId="3102786078" sldId="400"/>
            <ac:spMk id="11" creationId="{35FF7CFF-95E3-462C-B848-96EE2378914B}"/>
          </ac:spMkLst>
        </pc:spChg>
        <pc:grpChg chg="add mod">
          <ac:chgData name="Tej Bahadur Chandra" userId="79b8fba8ad0a4796" providerId="LiveId" clId="{614BBE20-D9FC-4E14-9E6F-E9375E6FD4C8}" dt="2021-10-27T07:05:29.967" v="27460" actId="1036"/>
          <ac:grpSpMkLst>
            <pc:docMk/>
            <pc:sldMk cId="3102786078" sldId="400"/>
            <ac:grpSpMk id="12" creationId="{0AEF1AE1-C036-4091-8655-689B19404ADA}"/>
          </ac:grpSpMkLst>
        </pc:grpChg>
        <pc:grpChg chg="add mod">
          <ac:chgData name="Tej Bahadur Chandra" userId="79b8fba8ad0a4796" providerId="LiveId" clId="{614BBE20-D9FC-4E14-9E6F-E9375E6FD4C8}" dt="2021-10-27T07:05:29.967" v="27460" actId="1036"/>
          <ac:grpSpMkLst>
            <pc:docMk/>
            <pc:sldMk cId="3102786078" sldId="400"/>
            <ac:grpSpMk id="17" creationId="{3845A0AA-C7B3-49C1-931B-E9F2EA9B84A4}"/>
          </ac:grpSpMkLst>
        </pc:grpChg>
        <pc:graphicFrameChg chg="del">
          <ac:chgData name="Tej Bahadur Chandra" userId="79b8fba8ad0a4796" providerId="LiveId" clId="{614BBE20-D9FC-4E14-9E6F-E9375E6FD4C8}" dt="2021-10-27T07:05:07.395" v="27432" actId="478"/>
          <ac:graphicFrameMkLst>
            <pc:docMk/>
            <pc:sldMk cId="3102786078" sldId="400"/>
            <ac:graphicFrameMk id="2" creationId="{02DC678D-DD68-4A88-84FF-D44F87148762}"/>
          </ac:graphicFrameMkLst>
        </pc:graphicFrameChg>
        <pc:graphicFrameChg chg="del">
          <ac:chgData name="Tej Bahadur Chandra" userId="79b8fba8ad0a4796" providerId="LiveId" clId="{614BBE20-D9FC-4E14-9E6F-E9375E6FD4C8}" dt="2021-10-27T07:05:09.898" v="27433" actId="478"/>
          <ac:graphicFrameMkLst>
            <pc:docMk/>
            <pc:sldMk cId="3102786078" sldId="400"/>
            <ac:graphicFrameMk id="3" creationId="{D3553121-1243-4236-81C4-999A3D714696}"/>
          </ac:graphicFrameMkLst>
        </pc:graphicFrameChg>
      </pc:sldChg>
      <pc:sldChg chg="addSp delSp modSp add">
        <pc:chgData name="Tej Bahadur Chandra" userId="79b8fba8ad0a4796" providerId="LiveId" clId="{614BBE20-D9FC-4E14-9E6F-E9375E6FD4C8}" dt="2021-10-28T12:11:08.047" v="33881" actId="122"/>
        <pc:sldMkLst>
          <pc:docMk/>
          <pc:sldMk cId="200102604" sldId="401"/>
        </pc:sldMkLst>
        <pc:spChg chg="add mod">
          <ac:chgData name="Tej Bahadur Chandra" userId="79b8fba8ad0a4796" providerId="LiveId" clId="{614BBE20-D9FC-4E14-9E6F-E9375E6FD4C8}" dt="2021-10-28T12:11:08.047" v="33881" actId="122"/>
          <ac:spMkLst>
            <pc:docMk/>
            <pc:sldMk cId="200102604" sldId="401"/>
            <ac:spMk id="7" creationId="{758DD072-573F-4A9F-8FA8-5166E0862B5A}"/>
          </ac:spMkLst>
        </pc:spChg>
        <pc:spChg chg="del mod">
          <ac:chgData name="Tej Bahadur Chandra" userId="79b8fba8ad0a4796" providerId="LiveId" clId="{614BBE20-D9FC-4E14-9E6F-E9375E6FD4C8}" dt="2021-10-27T07:08:26.500" v="27680" actId="478"/>
          <ac:spMkLst>
            <pc:docMk/>
            <pc:sldMk cId="200102604" sldId="401"/>
            <ac:spMk id="10" creationId="{4B63D69D-00AE-40D5-942D-51A88B0BAD7F}"/>
          </ac:spMkLst>
        </pc:spChg>
        <pc:spChg chg="mod">
          <ac:chgData name="Tej Bahadur Chandra" userId="79b8fba8ad0a4796" providerId="LiveId" clId="{614BBE20-D9FC-4E14-9E6F-E9375E6FD4C8}" dt="2021-10-27T07:08:12.212" v="27676" actId="1035"/>
          <ac:spMkLst>
            <pc:docMk/>
            <pc:sldMk cId="200102604" sldId="401"/>
            <ac:spMk id="21" creationId="{B2AF7BB4-843C-4C9D-8A27-1C104F3B398E}"/>
          </ac:spMkLst>
        </pc:spChg>
        <pc:grpChg chg="del">
          <ac:chgData name="Tej Bahadur Chandra" userId="79b8fba8ad0a4796" providerId="LiveId" clId="{614BBE20-D9FC-4E14-9E6F-E9375E6FD4C8}" dt="2021-10-27T07:07:49.856" v="27632" actId="478"/>
          <ac:grpSpMkLst>
            <pc:docMk/>
            <pc:sldMk cId="200102604" sldId="401"/>
            <ac:grpSpMk id="12" creationId="{0AEF1AE1-C036-4091-8655-689B19404ADA}"/>
          </ac:grpSpMkLst>
        </pc:grpChg>
        <pc:grpChg chg="del">
          <ac:chgData name="Tej Bahadur Chandra" userId="79b8fba8ad0a4796" providerId="LiveId" clId="{614BBE20-D9FC-4E14-9E6F-E9375E6FD4C8}" dt="2021-10-27T07:07:50.329" v="27633" actId="478"/>
          <ac:grpSpMkLst>
            <pc:docMk/>
            <pc:sldMk cId="200102604" sldId="401"/>
            <ac:grpSpMk id="17" creationId="{3845A0AA-C7B3-49C1-931B-E9F2EA9B84A4}"/>
          </ac:grpSpMkLst>
        </pc:grpChg>
        <pc:grpChg chg="add del mod">
          <ac:chgData name="Tej Bahadur Chandra" userId="79b8fba8ad0a4796" providerId="LiveId" clId="{614BBE20-D9FC-4E14-9E6F-E9375E6FD4C8}" dt="2021-10-27T07:08:08.574" v="27670"/>
          <ac:grpSpMkLst>
            <pc:docMk/>
            <pc:sldMk cId="200102604" sldId="401"/>
            <ac:grpSpMk id="23" creationId="{7408D567-A189-46DB-8E08-EB5C3AF794CC}"/>
          </ac:grpSpMkLst>
        </pc:grpChg>
        <pc:picChg chg="add mod">
          <ac:chgData name="Tej Bahadur Chandra" userId="79b8fba8ad0a4796" providerId="LiveId" clId="{614BBE20-D9FC-4E14-9E6F-E9375E6FD4C8}" dt="2021-10-28T12:10:12.544" v="33804" actId="1036"/>
          <ac:picMkLst>
            <pc:docMk/>
            <pc:sldMk cId="200102604" sldId="401"/>
            <ac:picMk id="2" creationId="{9C06EE64-5D45-472C-B57E-08C6699A211D}"/>
          </ac:picMkLst>
        </pc:picChg>
      </pc:sldChg>
      <pc:sldChg chg="addSp delSp modSp add">
        <pc:chgData name="Tej Bahadur Chandra" userId="79b8fba8ad0a4796" providerId="LiveId" clId="{614BBE20-D9FC-4E14-9E6F-E9375E6FD4C8}" dt="2021-10-27T07:20:29.299" v="27850"/>
        <pc:sldMkLst>
          <pc:docMk/>
          <pc:sldMk cId="1564484289" sldId="402"/>
        </pc:sldMkLst>
        <pc:spChg chg="add mod">
          <ac:chgData name="Tej Bahadur Chandra" userId="79b8fba8ad0a4796" providerId="LiveId" clId="{614BBE20-D9FC-4E14-9E6F-E9375E6FD4C8}" dt="2021-10-27T07:19:51.704" v="27842" actId="1036"/>
          <ac:spMkLst>
            <pc:docMk/>
            <pc:sldMk cId="1564484289" sldId="402"/>
            <ac:spMk id="3" creationId="{05772846-EAA1-4E33-AD88-C350A09BDEFB}"/>
          </ac:spMkLst>
        </pc:spChg>
        <pc:spChg chg="add mod">
          <ac:chgData name="Tej Bahadur Chandra" userId="79b8fba8ad0a4796" providerId="LiveId" clId="{614BBE20-D9FC-4E14-9E6F-E9375E6FD4C8}" dt="2021-10-27T07:20:29.299" v="27850"/>
          <ac:spMkLst>
            <pc:docMk/>
            <pc:sldMk cId="1564484289" sldId="402"/>
            <ac:spMk id="7" creationId="{48359B23-25EE-4292-9BFE-12394D396C5F}"/>
          </ac:spMkLst>
        </pc:spChg>
        <pc:spChg chg="add del mod">
          <ac:chgData name="Tej Bahadur Chandra" userId="79b8fba8ad0a4796" providerId="LiveId" clId="{614BBE20-D9FC-4E14-9E6F-E9375E6FD4C8}" dt="2021-10-27T07:18:59.654" v="27816"/>
          <ac:spMkLst>
            <pc:docMk/>
            <pc:sldMk cId="1564484289" sldId="402"/>
            <ac:spMk id="8" creationId="{81E2DF61-9F15-4935-9EB1-648CBAF0AEEC}"/>
          </ac:spMkLst>
        </pc:spChg>
        <pc:spChg chg="mod">
          <ac:chgData name="Tej Bahadur Chandra" userId="79b8fba8ad0a4796" providerId="LiveId" clId="{614BBE20-D9FC-4E14-9E6F-E9375E6FD4C8}" dt="2021-10-27T07:19:31.174" v="27819" actId="20577"/>
          <ac:spMkLst>
            <pc:docMk/>
            <pc:sldMk cId="1564484289" sldId="402"/>
            <ac:spMk id="21" creationId="{B2AF7BB4-843C-4C9D-8A27-1C104F3B398E}"/>
          </ac:spMkLst>
        </pc:spChg>
        <pc:picChg chg="del">
          <ac:chgData name="Tej Bahadur Chandra" userId="79b8fba8ad0a4796" providerId="LiveId" clId="{614BBE20-D9FC-4E14-9E6F-E9375E6FD4C8}" dt="2021-10-27T07:08:49.208" v="27691" actId="478"/>
          <ac:picMkLst>
            <pc:docMk/>
            <pc:sldMk cId="1564484289" sldId="402"/>
            <ac:picMk id="2" creationId="{9C06EE64-5D45-472C-B57E-08C6699A211D}"/>
          </ac:picMkLst>
        </pc:picChg>
      </pc:sldChg>
      <pc:sldChg chg="addSp delSp modSp add">
        <pc:chgData name="Tej Bahadur Chandra" userId="79b8fba8ad0a4796" providerId="LiveId" clId="{614BBE20-D9FC-4E14-9E6F-E9375E6FD4C8}" dt="2021-10-28T12:11:43.202" v="33887" actId="20577"/>
        <pc:sldMkLst>
          <pc:docMk/>
          <pc:sldMk cId="3175717435" sldId="403"/>
        </pc:sldMkLst>
        <pc:spChg chg="add mod">
          <ac:chgData name="Tej Bahadur Chandra" userId="79b8fba8ad0a4796" providerId="LiveId" clId="{614BBE20-D9FC-4E14-9E6F-E9375E6FD4C8}" dt="2021-10-27T07:26:44.036" v="27903" actId="20577"/>
          <ac:spMkLst>
            <pc:docMk/>
            <pc:sldMk cId="3175717435" sldId="403"/>
            <ac:spMk id="8" creationId="{7CF0C2D8-EDB0-4120-BAA4-7F99555F27B4}"/>
          </ac:spMkLst>
        </pc:spChg>
        <pc:spChg chg="mod">
          <ac:chgData name="Tej Bahadur Chandra" userId="79b8fba8ad0a4796" providerId="LiveId" clId="{614BBE20-D9FC-4E14-9E6F-E9375E6FD4C8}" dt="2021-10-28T12:11:43.202" v="33887" actId="20577"/>
          <ac:spMkLst>
            <pc:docMk/>
            <pc:sldMk cId="3175717435" sldId="403"/>
            <ac:spMk id="18" creationId="{987D780F-671F-4430-A3A6-175FACBD63B3}"/>
          </ac:spMkLst>
        </pc:spChg>
        <pc:spChg chg="mod">
          <ac:chgData name="Tej Bahadur Chandra" userId="79b8fba8ad0a4796" providerId="LiveId" clId="{614BBE20-D9FC-4E14-9E6F-E9375E6FD4C8}" dt="2021-10-27T07:21:18.906" v="27857" actId="6549"/>
          <ac:spMkLst>
            <pc:docMk/>
            <pc:sldMk cId="3175717435" sldId="403"/>
            <ac:spMk id="20" creationId="{BEF7BA44-30D6-4AED-8E72-A6BBDF5D1C4F}"/>
          </ac:spMkLst>
        </pc:spChg>
        <pc:spChg chg="mod">
          <ac:chgData name="Tej Bahadur Chandra" userId="79b8fba8ad0a4796" providerId="LiveId" clId="{614BBE20-D9FC-4E14-9E6F-E9375E6FD4C8}" dt="2021-10-27T07:23:23.528" v="27867" actId="20577"/>
          <ac:spMkLst>
            <pc:docMk/>
            <pc:sldMk cId="3175717435" sldId="403"/>
            <ac:spMk id="21" creationId="{B2AF7BB4-843C-4C9D-8A27-1C104F3B398E}"/>
          </ac:spMkLst>
        </pc:spChg>
        <pc:picChg chg="add mod">
          <ac:chgData name="Tej Bahadur Chandra" userId="79b8fba8ad0a4796" providerId="LiveId" clId="{614BBE20-D9FC-4E14-9E6F-E9375E6FD4C8}" dt="2021-10-27T07:29:00.902" v="27986" actId="1035"/>
          <ac:picMkLst>
            <pc:docMk/>
            <pc:sldMk cId="3175717435" sldId="403"/>
            <ac:picMk id="9" creationId="{128D0DE8-41B4-4C23-B5AA-2BF68D98EBDD}"/>
          </ac:picMkLst>
        </pc:picChg>
        <pc:picChg chg="del">
          <ac:chgData name="Tej Bahadur Chandra" userId="79b8fba8ad0a4796" providerId="LiveId" clId="{614BBE20-D9FC-4E14-9E6F-E9375E6FD4C8}" dt="2021-10-27T07:21:59.712" v="27858" actId="478"/>
          <ac:picMkLst>
            <pc:docMk/>
            <pc:sldMk cId="3175717435" sldId="403"/>
            <ac:picMk id="17" creationId="{A8E0996F-38A8-469F-B991-D15E21321E1B}"/>
          </ac:picMkLst>
        </pc:picChg>
      </pc:sldChg>
      <pc:sldChg chg="addSp delSp modSp add">
        <pc:chgData name="Tej Bahadur Chandra" userId="79b8fba8ad0a4796" providerId="LiveId" clId="{614BBE20-D9FC-4E14-9E6F-E9375E6FD4C8}" dt="2021-10-28T12:11:52.143" v="33889" actId="20577"/>
        <pc:sldMkLst>
          <pc:docMk/>
          <pc:sldMk cId="102272463" sldId="404"/>
        </pc:sldMkLst>
        <pc:spChg chg="add mod ord">
          <ac:chgData name="Tej Bahadur Chandra" userId="79b8fba8ad0a4796" providerId="LiveId" clId="{614BBE20-D9FC-4E14-9E6F-E9375E6FD4C8}" dt="2021-10-27T07:31:54.770" v="28011" actId="164"/>
          <ac:spMkLst>
            <pc:docMk/>
            <pc:sldMk cId="102272463" sldId="404"/>
            <ac:spMk id="2" creationId="{5BD97317-CE49-4D11-B164-8A69A86BE05E}"/>
          </ac:spMkLst>
        </pc:spChg>
        <pc:spChg chg="del">
          <ac:chgData name="Tej Bahadur Chandra" userId="79b8fba8ad0a4796" providerId="LiveId" clId="{614BBE20-D9FC-4E14-9E6F-E9375E6FD4C8}" dt="2021-10-27T07:29:30.060" v="27990" actId="478"/>
          <ac:spMkLst>
            <pc:docMk/>
            <pc:sldMk cId="102272463" sldId="404"/>
            <ac:spMk id="8" creationId="{7CF0C2D8-EDB0-4120-BAA4-7F99555F27B4}"/>
          </ac:spMkLst>
        </pc:spChg>
        <pc:spChg chg="del">
          <ac:chgData name="Tej Bahadur Chandra" userId="79b8fba8ad0a4796" providerId="LiveId" clId="{614BBE20-D9FC-4E14-9E6F-E9375E6FD4C8}" dt="2021-10-27T07:29:19.853" v="27989" actId="478"/>
          <ac:spMkLst>
            <pc:docMk/>
            <pc:sldMk cId="102272463" sldId="404"/>
            <ac:spMk id="18" creationId="{987D780F-671F-4430-A3A6-175FACBD63B3}"/>
          </ac:spMkLst>
        </pc:spChg>
        <pc:spChg chg="mod">
          <ac:chgData name="Tej Bahadur Chandra" userId="79b8fba8ad0a4796" providerId="LiveId" clId="{614BBE20-D9FC-4E14-9E6F-E9375E6FD4C8}" dt="2021-10-27T07:42:01.800" v="28065" actId="20577"/>
          <ac:spMkLst>
            <pc:docMk/>
            <pc:sldMk cId="102272463" sldId="404"/>
            <ac:spMk id="19" creationId="{BE6208BF-EAC3-4D89-A618-E467A33BA93D}"/>
          </ac:spMkLst>
        </pc:spChg>
        <pc:spChg chg="mod">
          <ac:chgData name="Tej Bahadur Chandra" userId="79b8fba8ad0a4796" providerId="LiveId" clId="{614BBE20-D9FC-4E14-9E6F-E9375E6FD4C8}" dt="2021-10-27T07:33:32.079" v="28039" actId="20577"/>
          <ac:spMkLst>
            <pc:docMk/>
            <pc:sldMk cId="102272463" sldId="404"/>
            <ac:spMk id="21" creationId="{B2AF7BB4-843C-4C9D-8A27-1C104F3B398E}"/>
          </ac:spMkLst>
        </pc:spChg>
        <pc:spChg chg="add mod">
          <ac:chgData name="Tej Bahadur Chandra" userId="79b8fba8ad0a4796" providerId="LiveId" clId="{614BBE20-D9FC-4E14-9E6F-E9375E6FD4C8}" dt="2021-10-28T12:11:52.143" v="33889" actId="20577"/>
          <ac:spMkLst>
            <pc:docMk/>
            <pc:sldMk cId="102272463" sldId="404"/>
            <ac:spMk id="23" creationId="{F7409109-53B2-4FD8-8E9B-C05B84CD294D}"/>
          </ac:spMkLst>
        </pc:spChg>
        <pc:grpChg chg="add del mod">
          <ac:chgData name="Tej Bahadur Chandra" userId="79b8fba8ad0a4796" providerId="LiveId" clId="{614BBE20-D9FC-4E14-9E6F-E9375E6FD4C8}" dt="2021-10-27T07:43:15.137" v="28068" actId="1076"/>
          <ac:grpSpMkLst>
            <pc:docMk/>
            <pc:sldMk cId="102272463" sldId="404"/>
            <ac:grpSpMk id="3" creationId="{EF30C1F4-E894-484F-B4DA-F194036A32AE}"/>
          </ac:grpSpMkLst>
        </pc:grpChg>
        <pc:grpChg chg="add del">
          <ac:chgData name="Tej Bahadur Chandra" userId="79b8fba8ad0a4796" providerId="LiveId" clId="{614BBE20-D9FC-4E14-9E6F-E9375E6FD4C8}" dt="2021-10-27T07:35:15.292" v="28042"/>
          <ac:grpSpMkLst>
            <pc:docMk/>
            <pc:sldMk cId="102272463" sldId="404"/>
            <ac:grpSpMk id="13" creationId="{99368762-7383-4A06-B9BC-3417C066E3E1}"/>
          </ac:grpSpMkLst>
        </pc:grpChg>
        <pc:grpChg chg="add mod">
          <ac:chgData name="Tej Bahadur Chandra" userId="79b8fba8ad0a4796" providerId="LiveId" clId="{614BBE20-D9FC-4E14-9E6F-E9375E6FD4C8}" dt="2021-10-27T07:42:07.248" v="28066" actId="1076"/>
          <ac:grpSpMkLst>
            <pc:docMk/>
            <pc:sldMk cId="102272463" sldId="404"/>
            <ac:grpSpMk id="17" creationId="{36E5C01B-20DA-473D-BCC4-D84B62D8E07B}"/>
          </ac:grpSpMkLst>
        </pc:grpChg>
        <pc:picChg chg="del">
          <ac:chgData name="Tej Bahadur Chandra" userId="79b8fba8ad0a4796" providerId="LiveId" clId="{614BBE20-D9FC-4E14-9E6F-E9375E6FD4C8}" dt="2021-10-27T07:29:15.688" v="27988" actId="478"/>
          <ac:picMkLst>
            <pc:docMk/>
            <pc:sldMk cId="102272463" sldId="404"/>
            <ac:picMk id="9" creationId="{128D0DE8-41B4-4C23-B5AA-2BF68D98EBDD}"/>
          </ac:picMkLst>
        </pc:picChg>
        <pc:picChg chg="add del mod">
          <ac:chgData name="Tej Bahadur Chandra" userId="79b8fba8ad0a4796" providerId="LiveId" clId="{614BBE20-D9FC-4E14-9E6F-E9375E6FD4C8}" dt="2021-10-27T07:31:06.135" v="28002"/>
          <ac:picMkLst>
            <pc:docMk/>
            <pc:sldMk cId="102272463" sldId="404"/>
            <ac:picMk id="10" creationId="{A27DA72F-10C1-4994-B76F-8CAC9DEAD88D}"/>
          </ac:picMkLst>
        </pc:picChg>
        <pc:picChg chg="add mod">
          <ac:chgData name="Tej Bahadur Chandra" userId="79b8fba8ad0a4796" providerId="LiveId" clId="{614BBE20-D9FC-4E14-9E6F-E9375E6FD4C8}" dt="2021-10-27T07:31:54.770" v="28011" actId="164"/>
          <ac:picMkLst>
            <pc:docMk/>
            <pc:sldMk cId="102272463" sldId="404"/>
            <ac:picMk id="11" creationId="{CFAC0524-7694-4387-AD4B-1DEC113683BD}"/>
          </ac:picMkLst>
        </pc:picChg>
      </pc:sldChg>
      <pc:sldChg chg="addSp delSp modSp add">
        <pc:chgData name="Tej Bahadur Chandra" userId="79b8fba8ad0a4796" providerId="LiveId" clId="{614BBE20-D9FC-4E14-9E6F-E9375E6FD4C8}" dt="2021-10-28T12:11:59.117" v="33891" actId="20577"/>
        <pc:sldMkLst>
          <pc:docMk/>
          <pc:sldMk cId="2126027407" sldId="405"/>
        </pc:sldMkLst>
        <pc:spChg chg="add mod">
          <ac:chgData name="Tej Bahadur Chandra" userId="79b8fba8ad0a4796" providerId="LiveId" clId="{614BBE20-D9FC-4E14-9E6F-E9375E6FD4C8}" dt="2021-10-27T08:37:45.560" v="28274" actId="1076"/>
          <ac:spMkLst>
            <pc:docMk/>
            <pc:sldMk cId="2126027407" sldId="405"/>
            <ac:spMk id="4" creationId="{A1F6B7D9-B865-4E89-A8DE-2B2620DDDB8D}"/>
          </ac:spMkLst>
        </pc:spChg>
        <pc:spChg chg="add mod">
          <ac:chgData name="Tej Bahadur Chandra" userId="79b8fba8ad0a4796" providerId="LiveId" clId="{614BBE20-D9FC-4E14-9E6F-E9375E6FD4C8}" dt="2021-10-27T08:38:12.566" v="28283" actId="20577"/>
          <ac:spMkLst>
            <pc:docMk/>
            <pc:sldMk cId="2126027407" sldId="405"/>
            <ac:spMk id="5" creationId="{7B650C1E-B08E-47C9-9C7E-40311FB09848}"/>
          </ac:spMkLst>
        </pc:spChg>
        <pc:spChg chg="add mod">
          <ac:chgData name="Tej Bahadur Chandra" userId="79b8fba8ad0a4796" providerId="LiveId" clId="{614BBE20-D9FC-4E14-9E6F-E9375E6FD4C8}" dt="2021-10-27T08:56:28.006" v="28309" actId="20577"/>
          <ac:spMkLst>
            <pc:docMk/>
            <pc:sldMk cId="2126027407" sldId="405"/>
            <ac:spMk id="9" creationId="{E0B13684-3512-4817-BDEB-270C57A1C175}"/>
          </ac:spMkLst>
        </pc:spChg>
        <pc:spChg chg="add mod">
          <ac:chgData name="Tej Bahadur Chandra" userId="79b8fba8ad0a4796" providerId="LiveId" clId="{614BBE20-D9FC-4E14-9E6F-E9375E6FD4C8}" dt="2021-10-28T12:11:59.117" v="33891" actId="20577"/>
          <ac:spMkLst>
            <pc:docMk/>
            <pc:sldMk cId="2126027407" sldId="405"/>
            <ac:spMk id="15" creationId="{10F9C753-6F7D-4E30-9BCE-0AE21CC8B4ED}"/>
          </ac:spMkLst>
        </pc:spChg>
        <pc:spChg chg="mod">
          <ac:chgData name="Tej Bahadur Chandra" userId="79b8fba8ad0a4796" providerId="LiveId" clId="{614BBE20-D9FC-4E14-9E6F-E9375E6FD4C8}" dt="2021-10-27T08:29:37.650" v="28157" actId="20577"/>
          <ac:spMkLst>
            <pc:docMk/>
            <pc:sldMk cId="2126027407" sldId="405"/>
            <ac:spMk id="21" creationId="{B2AF7BB4-843C-4C9D-8A27-1C104F3B398E}"/>
          </ac:spMkLst>
        </pc:spChg>
        <pc:grpChg chg="del">
          <ac:chgData name="Tej Bahadur Chandra" userId="79b8fba8ad0a4796" providerId="LiveId" clId="{614BBE20-D9FC-4E14-9E6F-E9375E6FD4C8}" dt="2021-10-27T07:35:19.611" v="28044" actId="478"/>
          <ac:grpSpMkLst>
            <pc:docMk/>
            <pc:sldMk cId="2126027407" sldId="405"/>
            <ac:grpSpMk id="3" creationId="{EF30C1F4-E894-484F-B4DA-F194036A32AE}"/>
          </ac:grpSpMkLst>
        </pc:grpChg>
        <pc:picChg chg="add mod">
          <ac:chgData name="Tej Bahadur Chandra" userId="79b8fba8ad0a4796" providerId="LiveId" clId="{614BBE20-D9FC-4E14-9E6F-E9375E6FD4C8}" dt="2021-10-27T09:47:17.831" v="28600" actId="1035"/>
          <ac:picMkLst>
            <pc:docMk/>
            <pc:sldMk cId="2126027407" sldId="405"/>
            <ac:picMk id="10" creationId="{C6DBE67A-574F-45B1-92C7-428DCE6B89DC}"/>
          </ac:picMkLst>
        </pc:picChg>
        <pc:picChg chg="add mod">
          <ac:chgData name="Tej Bahadur Chandra" userId="79b8fba8ad0a4796" providerId="LiveId" clId="{614BBE20-D9FC-4E14-9E6F-E9375E6FD4C8}" dt="2021-10-27T09:47:17.831" v="28600" actId="1035"/>
          <ac:picMkLst>
            <pc:docMk/>
            <pc:sldMk cId="2126027407" sldId="405"/>
            <ac:picMk id="12" creationId="{ED5F3FF3-6694-4CF4-AA1B-F1166A4934EA}"/>
          </ac:picMkLst>
        </pc:picChg>
      </pc:sldChg>
      <pc:sldChg chg="addSp delSp modSp add">
        <pc:chgData name="Tej Bahadur Chandra" userId="79b8fba8ad0a4796" providerId="LiveId" clId="{614BBE20-D9FC-4E14-9E6F-E9375E6FD4C8}" dt="2021-10-28T12:12:10.620" v="33893" actId="20577"/>
        <pc:sldMkLst>
          <pc:docMk/>
          <pc:sldMk cId="2560415667" sldId="406"/>
        </pc:sldMkLst>
        <pc:spChg chg="mod">
          <ac:chgData name="Tej Bahadur Chandra" userId="79b8fba8ad0a4796" providerId="LiveId" clId="{614BBE20-D9FC-4E14-9E6F-E9375E6FD4C8}" dt="2021-10-27T09:38:46.323" v="28420" actId="1036"/>
          <ac:spMkLst>
            <pc:docMk/>
            <pc:sldMk cId="2560415667" sldId="406"/>
            <ac:spMk id="9" creationId="{E0B13684-3512-4817-BDEB-270C57A1C175}"/>
          </ac:spMkLst>
        </pc:spChg>
        <pc:spChg chg="mod">
          <ac:chgData name="Tej Bahadur Chandra" userId="79b8fba8ad0a4796" providerId="LiveId" clId="{614BBE20-D9FC-4E14-9E6F-E9375E6FD4C8}" dt="2021-10-27T08:56:54.898" v="28345" actId="20577"/>
          <ac:spMkLst>
            <pc:docMk/>
            <pc:sldMk cId="2560415667" sldId="406"/>
            <ac:spMk id="21" creationId="{B2AF7BB4-843C-4C9D-8A27-1C104F3B398E}"/>
          </ac:spMkLst>
        </pc:spChg>
        <pc:spChg chg="add del">
          <ac:chgData name="Tej Bahadur Chandra" userId="79b8fba8ad0a4796" providerId="LiveId" clId="{614BBE20-D9FC-4E14-9E6F-E9375E6FD4C8}" dt="2021-10-27T09:37:08.583" v="28399"/>
          <ac:spMkLst>
            <pc:docMk/>
            <pc:sldMk cId="2560415667" sldId="406"/>
            <ac:spMk id="22" creationId="{58D9B043-9486-46CC-9894-26071C812DB8}"/>
          </ac:spMkLst>
        </pc:spChg>
        <pc:spChg chg="add del">
          <ac:chgData name="Tej Bahadur Chandra" userId="79b8fba8ad0a4796" providerId="LiveId" clId="{614BBE20-D9FC-4E14-9E6F-E9375E6FD4C8}" dt="2021-10-27T09:37:08.583" v="28399"/>
          <ac:spMkLst>
            <pc:docMk/>
            <pc:sldMk cId="2560415667" sldId="406"/>
            <ac:spMk id="23" creationId="{1A10E036-40E8-4907-80F2-A2332C6E60D6}"/>
          </ac:spMkLst>
        </pc:spChg>
        <pc:spChg chg="add del">
          <ac:chgData name="Tej Bahadur Chandra" userId="79b8fba8ad0a4796" providerId="LiveId" clId="{614BBE20-D9FC-4E14-9E6F-E9375E6FD4C8}" dt="2021-10-27T09:37:08.583" v="28399"/>
          <ac:spMkLst>
            <pc:docMk/>
            <pc:sldMk cId="2560415667" sldId="406"/>
            <ac:spMk id="24" creationId="{0CA4A44F-FB40-4BAB-8229-7601A94D87D4}"/>
          </ac:spMkLst>
        </pc:spChg>
        <pc:spChg chg="add del">
          <ac:chgData name="Tej Bahadur Chandra" userId="79b8fba8ad0a4796" providerId="LiveId" clId="{614BBE20-D9FC-4E14-9E6F-E9375E6FD4C8}" dt="2021-10-27T09:37:08.583" v="28399"/>
          <ac:spMkLst>
            <pc:docMk/>
            <pc:sldMk cId="2560415667" sldId="406"/>
            <ac:spMk id="25" creationId="{52E856E5-E765-4631-BE81-AD02483E0023}"/>
          </ac:spMkLst>
        </pc:spChg>
        <pc:spChg chg="add del">
          <ac:chgData name="Tej Bahadur Chandra" userId="79b8fba8ad0a4796" providerId="LiveId" clId="{614BBE20-D9FC-4E14-9E6F-E9375E6FD4C8}" dt="2021-10-27T09:37:08.583" v="28399"/>
          <ac:spMkLst>
            <pc:docMk/>
            <pc:sldMk cId="2560415667" sldId="406"/>
            <ac:spMk id="33" creationId="{1BE2807C-50A3-44E7-8D9D-A309A8DA7702}"/>
          </ac:spMkLst>
        </pc:spChg>
        <pc:spChg chg="add del">
          <ac:chgData name="Tej Bahadur Chandra" userId="79b8fba8ad0a4796" providerId="LiveId" clId="{614BBE20-D9FC-4E14-9E6F-E9375E6FD4C8}" dt="2021-10-27T09:37:08.583" v="28399"/>
          <ac:spMkLst>
            <pc:docMk/>
            <pc:sldMk cId="2560415667" sldId="406"/>
            <ac:spMk id="34" creationId="{DCE57D5C-711F-45B1-9BB8-54B22C81850F}"/>
          </ac:spMkLst>
        </pc:spChg>
        <pc:spChg chg="add del">
          <ac:chgData name="Tej Bahadur Chandra" userId="79b8fba8ad0a4796" providerId="LiveId" clId="{614BBE20-D9FC-4E14-9E6F-E9375E6FD4C8}" dt="2021-10-27T09:37:08.583" v="28399"/>
          <ac:spMkLst>
            <pc:docMk/>
            <pc:sldMk cId="2560415667" sldId="406"/>
            <ac:spMk id="35" creationId="{88942787-0B28-4F4D-83D0-9B799B7F3B39}"/>
          </ac:spMkLst>
        </pc:spChg>
        <pc:spChg chg="add del">
          <ac:chgData name="Tej Bahadur Chandra" userId="79b8fba8ad0a4796" providerId="LiveId" clId="{614BBE20-D9FC-4E14-9E6F-E9375E6FD4C8}" dt="2021-10-27T09:37:08.583" v="28399"/>
          <ac:spMkLst>
            <pc:docMk/>
            <pc:sldMk cId="2560415667" sldId="406"/>
            <ac:spMk id="36" creationId="{3D8A66DF-82F5-4CDA-A178-75C869226350}"/>
          </ac:spMkLst>
        </pc:spChg>
        <pc:spChg chg="add del">
          <ac:chgData name="Tej Bahadur Chandra" userId="79b8fba8ad0a4796" providerId="LiveId" clId="{614BBE20-D9FC-4E14-9E6F-E9375E6FD4C8}" dt="2021-10-27T09:37:08.583" v="28399"/>
          <ac:spMkLst>
            <pc:docMk/>
            <pc:sldMk cId="2560415667" sldId="406"/>
            <ac:spMk id="37" creationId="{F94DC2E4-79F3-4A8F-9EF7-009EEAB90A71}"/>
          </ac:spMkLst>
        </pc:spChg>
        <pc:spChg chg="add del">
          <ac:chgData name="Tej Bahadur Chandra" userId="79b8fba8ad0a4796" providerId="LiveId" clId="{614BBE20-D9FC-4E14-9E6F-E9375E6FD4C8}" dt="2021-10-27T09:37:08.583" v="28399"/>
          <ac:spMkLst>
            <pc:docMk/>
            <pc:sldMk cId="2560415667" sldId="406"/>
            <ac:spMk id="38" creationId="{928DBC24-C0BF-4552-BBA1-0907592DFBD8}"/>
          </ac:spMkLst>
        </pc:spChg>
        <pc:spChg chg="add del">
          <ac:chgData name="Tej Bahadur Chandra" userId="79b8fba8ad0a4796" providerId="LiveId" clId="{614BBE20-D9FC-4E14-9E6F-E9375E6FD4C8}" dt="2021-10-27T09:37:08.583" v="28399"/>
          <ac:spMkLst>
            <pc:docMk/>
            <pc:sldMk cId="2560415667" sldId="406"/>
            <ac:spMk id="39" creationId="{415A39D9-8618-46F4-AAC7-ED9C9675C146}"/>
          </ac:spMkLst>
        </pc:spChg>
        <pc:spChg chg="add del">
          <ac:chgData name="Tej Bahadur Chandra" userId="79b8fba8ad0a4796" providerId="LiveId" clId="{614BBE20-D9FC-4E14-9E6F-E9375E6FD4C8}" dt="2021-10-27T09:37:08.583" v="28399"/>
          <ac:spMkLst>
            <pc:docMk/>
            <pc:sldMk cId="2560415667" sldId="406"/>
            <ac:spMk id="40" creationId="{4367BAF1-ED16-4966-8990-B88F28E63737}"/>
          </ac:spMkLst>
        </pc:spChg>
        <pc:spChg chg="add del">
          <ac:chgData name="Tej Bahadur Chandra" userId="79b8fba8ad0a4796" providerId="LiveId" clId="{614BBE20-D9FC-4E14-9E6F-E9375E6FD4C8}" dt="2021-10-27T09:37:08.583" v="28399"/>
          <ac:spMkLst>
            <pc:docMk/>
            <pc:sldMk cId="2560415667" sldId="406"/>
            <ac:spMk id="67" creationId="{7BE9CF3A-12F4-4C3C-B452-748B67DE9EF5}"/>
          </ac:spMkLst>
        </pc:spChg>
        <pc:spChg chg="add del">
          <ac:chgData name="Tej Bahadur Chandra" userId="79b8fba8ad0a4796" providerId="LiveId" clId="{614BBE20-D9FC-4E14-9E6F-E9375E6FD4C8}" dt="2021-10-27T09:37:08.583" v="28399"/>
          <ac:spMkLst>
            <pc:docMk/>
            <pc:sldMk cId="2560415667" sldId="406"/>
            <ac:spMk id="68" creationId="{5ED07288-E9BB-42F2-9F39-5310B7A83F90}"/>
          </ac:spMkLst>
        </pc:spChg>
        <pc:spChg chg="add del">
          <ac:chgData name="Tej Bahadur Chandra" userId="79b8fba8ad0a4796" providerId="LiveId" clId="{614BBE20-D9FC-4E14-9E6F-E9375E6FD4C8}" dt="2021-10-27T09:37:08.583" v="28399"/>
          <ac:spMkLst>
            <pc:docMk/>
            <pc:sldMk cId="2560415667" sldId="406"/>
            <ac:spMk id="69" creationId="{3E955C48-8FD2-467D-BCF0-E96981E42933}"/>
          </ac:spMkLst>
        </pc:spChg>
        <pc:spChg chg="add del">
          <ac:chgData name="Tej Bahadur Chandra" userId="79b8fba8ad0a4796" providerId="LiveId" clId="{614BBE20-D9FC-4E14-9E6F-E9375E6FD4C8}" dt="2021-10-27T09:37:08.583" v="28399"/>
          <ac:spMkLst>
            <pc:docMk/>
            <pc:sldMk cId="2560415667" sldId="406"/>
            <ac:spMk id="70" creationId="{5254FA89-ACB5-412D-8AE9-8CD35E4D9C6F}"/>
          </ac:spMkLst>
        </pc:spChg>
        <pc:spChg chg="add del">
          <ac:chgData name="Tej Bahadur Chandra" userId="79b8fba8ad0a4796" providerId="LiveId" clId="{614BBE20-D9FC-4E14-9E6F-E9375E6FD4C8}" dt="2021-10-27T09:37:08.583" v="28399"/>
          <ac:spMkLst>
            <pc:docMk/>
            <pc:sldMk cId="2560415667" sldId="406"/>
            <ac:spMk id="72" creationId="{98D3180A-A8FE-4EBE-AEA1-86C829A18C88}"/>
          </ac:spMkLst>
        </pc:spChg>
        <pc:spChg chg="add del">
          <ac:chgData name="Tej Bahadur Chandra" userId="79b8fba8ad0a4796" providerId="LiveId" clId="{614BBE20-D9FC-4E14-9E6F-E9375E6FD4C8}" dt="2021-10-27T09:37:08.583" v="28399"/>
          <ac:spMkLst>
            <pc:docMk/>
            <pc:sldMk cId="2560415667" sldId="406"/>
            <ac:spMk id="73" creationId="{2F9A6DC1-CBBB-4749-9C4E-81DCFFB8FD1D}"/>
          </ac:spMkLst>
        </pc:spChg>
        <pc:spChg chg="add del">
          <ac:chgData name="Tej Bahadur Chandra" userId="79b8fba8ad0a4796" providerId="LiveId" clId="{614BBE20-D9FC-4E14-9E6F-E9375E6FD4C8}" dt="2021-10-27T09:37:08.583" v="28399"/>
          <ac:spMkLst>
            <pc:docMk/>
            <pc:sldMk cId="2560415667" sldId="406"/>
            <ac:spMk id="74" creationId="{A3FF8532-CD11-4727-9649-9029EFFE33AE}"/>
          </ac:spMkLst>
        </pc:spChg>
        <pc:spChg chg="add del">
          <ac:chgData name="Tej Bahadur Chandra" userId="79b8fba8ad0a4796" providerId="LiveId" clId="{614BBE20-D9FC-4E14-9E6F-E9375E6FD4C8}" dt="2021-10-27T09:37:08.583" v="28399"/>
          <ac:spMkLst>
            <pc:docMk/>
            <pc:sldMk cId="2560415667" sldId="406"/>
            <ac:spMk id="75" creationId="{C748221E-03BA-41B6-8500-CE371241F065}"/>
          </ac:spMkLst>
        </pc:spChg>
        <pc:spChg chg="add del">
          <ac:chgData name="Tej Bahadur Chandra" userId="79b8fba8ad0a4796" providerId="LiveId" clId="{614BBE20-D9FC-4E14-9E6F-E9375E6FD4C8}" dt="2021-10-27T09:37:08.583" v="28399"/>
          <ac:spMkLst>
            <pc:docMk/>
            <pc:sldMk cId="2560415667" sldId="406"/>
            <ac:spMk id="76" creationId="{E7A1673B-95C5-410E-91B6-E057860AE297}"/>
          </ac:spMkLst>
        </pc:spChg>
        <pc:spChg chg="add del">
          <ac:chgData name="Tej Bahadur Chandra" userId="79b8fba8ad0a4796" providerId="LiveId" clId="{614BBE20-D9FC-4E14-9E6F-E9375E6FD4C8}" dt="2021-10-27T09:37:08.583" v="28399"/>
          <ac:spMkLst>
            <pc:docMk/>
            <pc:sldMk cId="2560415667" sldId="406"/>
            <ac:spMk id="77" creationId="{74D5CE99-685D-4758-8557-9802CE4FD486}"/>
          </ac:spMkLst>
        </pc:spChg>
        <pc:spChg chg="add del">
          <ac:chgData name="Tej Bahadur Chandra" userId="79b8fba8ad0a4796" providerId="LiveId" clId="{614BBE20-D9FC-4E14-9E6F-E9375E6FD4C8}" dt="2021-10-27T09:37:08.583" v="28399"/>
          <ac:spMkLst>
            <pc:docMk/>
            <pc:sldMk cId="2560415667" sldId="406"/>
            <ac:spMk id="78" creationId="{E4653C42-D470-4C65-89CE-7352769B45B1}"/>
          </ac:spMkLst>
        </pc:spChg>
        <pc:spChg chg="add del">
          <ac:chgData name="Tej Bahadur Chandra" userId="79b8fba8ad0a4796" providerId="LiveId" clId="{614BBE20-D9FC-4E14-9E6F-E9375E6FD4C8}" dt="2021-10-27T09:37:08.583" v="28399"/>
          <ac:spMkLst>
            <pc:docMk/>
            <pc:sldMk cId="2560415667" sldId="406"/>
            <ac:spMk id="79" creationId="{1155D385-92B6-41E6-9EA7-B5126548B422}"/>
          </ac:spMkLst>
        </pc:spChg>
        <pc:spChg chg="add del">
          <ac:chgData name="Tej Bahadur Chandra" userId="79b8fba8ad0a4796" providerId="LiveId" clId="{614BBE20-D9FC-4E14-9E6F-E9375E6FD4C8}" dt="2021-10-27T09:37:08.583" v="28399"/>
          <ac:spMkLst>
            <pc:docMk/>
            <pc:sldMk cId="2560415667" sldId="406"/>
            <ac:spMk id="80" creationId="{1AF4086B-CEB7-41BC-ADFB-BBB9F2674119}"/>
          </ac:spMkLst>
        </pc:spChg>
        <pc:spChg chg="add del">
          <ac:chgData name="Tej Bahadur Chandra" userId="79b8fba8ad0a4796" providerId="LiveId" clId="{614BBE20-D9FC-4E14-9E6F-E9375E6FD4C8}" dt="2021-10-27T09:37:08.583" v="28399"/>
          <ac:spMkLst>
            <pc:docMk/>
            <pc:sldMk cId="2560415667" sldId="406"/>
            <ac:spMk id="81" creationId="{F3315040-E59F-4A5C-9A52-66BD8B0D411A}"/>
          </ac:spMkLst>
        </pc:spChg>
        <pc:spChg chg="add del">
          <ac:chgData name="Tej Bahadur Chandra" userId="79b8fba8ad0a4796" providerId="LiveId" clId="{614BBE20-D9FC-4E14-9E6F-E9375E6FD4C8}" dt="2021-10-27T09:37:08.583" v="28399"/>
          <ac:spMkLst>
            <pc:docMk/>
            <pc:sldMk cId="2560415667" sldId="406"/>
            <ac:spMk id="82" creationId="{536569EF-C437-4C7D-AD4F-7F4768F297BD}"/>
          </ac:spMkLst>
        </pc:spChg>
        <pc:spChg chg="add del">
          <ac:chgData name="Tej Bahadur Chandra" userId="79b8fba8ad0a4796" providerId="LiveId" clId="{614BBE20-D9FC-4E14-9E6F-E9375E6FD4C8}" dt="2021-10-27T09:37:08.583" v="28399"/>
          <ac:spMkLst>
            <pc:docMk/>
            <pc:sldMk cId="2560415667" sldId="406"/>
            <ac:spMk id="83" creationId="{DBB861CD-EEA3-47A6-AC16-A39C83B9A8AE}"/>
          </ac:spMkLst>
        </pc:spChg>
        <pc:spChg chg="add mod">
          <ac:chgData name="Tej Bahadur Chandra" userId="79b8fba8ad0a4796" providerId="LiveId" clId="{614BBE20-D9FC-4E14-9E6F-E9375E6FD4C8}" dt="2021-10-28T12:12:10.620" v="33893" actId="20577"/>
          <ac:spMkLst>
            <pc:docMk/>
            <pc:sldMk cId="2560415667" sldId="406"/>
            <ac:spMk id="85" creationId="{E2B207A4-3C6C-43B7-93CD-AF24117A771B}"/>
          </ac:spMkLst>
        </pc:spChg>
        <pc:grpChg chg="add del">
          <ac:chgData name="Tej Bahadur Chandra" userId="79b8fba8ad0a4796" providerId="LiveId" clId="{614BBE20-D9FC-4E14-9E6F-E9375E6FD4C8}" dt="2021-10-27T09:37:08.583" v="28399"/>
          <ac:grpSpMkLst>
            <pc:docMk/>
            <pc:sldMk cId="2560415667" sldId="406"/>
            <ac:grpSpMk id="47" creationId="{A076B427-894C-4FE7-BB54-34F6305FDA1F}"/>
          </ac:grpSpMkLst>
        </pc:grpChg>
        <pc:grpChg chg="add del">
          <ac:chgData name="Tej Bahadur Chandra" userId="79b8fba8ad0a4796" providerId="LiveId" clId="{614BBE20-D9FC-4E14-9E6F-E9375E6FD4C8}" dt="2021-10-27T09:37:08.583" v="28399"/>
          <ac:grpSpMkLst>
            <pc:docMk/>
            <pc:sldMk cId="2560415667" sldId="406"/>
            <ac:grpSpMk id="52" creationId="{5502756F-9EF2-4A8F-AD45-25F3CF43535A}"/>
          </ac:grpSpMkLst>
        </pc:grpChg>
        <pc:grpChg chg="add del">
          <ac:chgData name="Tej Bahadur Chandra" userId="79b8fba8ad0a4796" providerId="LiveId" clId="{614BBE20-D9FC-4E14-9E6F-E9375E6FD4C8}" dt="2021-10-27T09:37:08.583" v="28399"/>
          <ac:grpSpMkLst>
            <pc:docMk/>
            <pc:sldMk cId="2560415667" sldId="406"/>
            <ac:grpSpMk id="57" creationId="{417A4EDC-530A-4FF8-8C9D-3B944DF56E6A}"/>
          </ac:grpSpMkLst>
        </pc:grpChg>
        <pc:grpChg chg="add del">
          <ac:chgData name="Tej Bahadur Chandra" userId="79b8fba8ad0a4796" providerId="LiveId" clId="{614BBE20-D9FC-4E14-9E6F-E9375E6FD4C8}" dt="2021-10-27T09:37:08.583" v="28399"/>
          <ac:grpSpMkLst>
            <pc:docMk/>
            <pc:sldMk cId="2560415667" sldId="406"/>
            <ac:grpSpMk id="62" creationId="{ABC423AE-822D-495A-9BF9-AF60077CD6FD}"/>
          </ac:grpSpMkLst>
        </pc:grpChg>
        <pc:picChg chg="add del mod">
          <ac:chgData name="Tej Bahadur Chandra" userId="79b8fba8ad0a4796" providerId="LiveId" clId="{614BBE20-D9FC-4E14-9E6F-E9375E6FD4C8}" dt="2021-10-27T09:38:16.505" v="28407"/>
          <ac:picMkLst>
            <pc:docMk/>
            <pc:sldMk cId="2560415667" sldId="406"/>
            <ac:picMk id="2" creationId="{4B0BDCAA-B5DD-4B10-ACDC-8036672BA56F}"/>
          </ac:picMkLst>
        </pc:picChg>
        <pc:picChg chg="del">
          <ac:chgData name="Tej Bahadur Chandra" userId="79b8fba8ad0a4796" providerId="LiveId" clId="{614BBE20-D9FC-4E14-9E6F-E9375E6FD4C8}" dt="2021-10-27T08:35:20.020" v="28169" actId="478"/>
          <ac:picMkLst>
            <pc:docMk/>
            <pc:sldMk cId="2560415667" sldId="406"/>
            <ac:picMk id="10" creationId="{C6DBE67A-574F-45B1-92C7-428DCE6B89DC}"/>
          </ac:picMkLst>
        </pc:picChg>
        <pc:picChg chg="add del">
          <ac:chgData name="Tej Bahadur Chandra" userId="79b8fba8ad0a4796" providerId="LiveId" clId="{614BBE20-D9FC-4E14-9E6F-E9375E6FD4C8}" dt="2021-10-27T09:37:08.583" v="28399"/>
          <ac:picMkLst>
            <pc:docMk/>
            <pc:sldMk cId="2560415667" sldId="406"/>
            <ac:picMk id="11" creationId="{D9AD20D4-61A3-4152-9B05-BF3C10DDB653}"/>
          </ac:picMkLst>
        </pc:picChg>
        <pc:picChg chg="del">
          <ac:chgData name="Tej Bahadur Chandra" userId="79b8fba8ad0a4796" providerId="LiveId" clId="{614BBE20-D9FC-4E14-9E6F-E9375E6FD4C8}" dt="2021-10-27T08:35:21.678" v="28170" actId="478"/>
          <ac:picMkLst>
            <pc:docMk/>
            <pc:sldMk cId="2560415667" sldId="406"/>
            <ac:picMk id="12" creationId="{ED5F3FF3-6694-4CF4-AA1B-F1166A4934EA}"/>
          </ac:picMkLst>
        </pc:picChg>
        <pc:picChg chg="add del">
          <ac:chgData name="Tej Bahadur Chandra" userId="79b8fba8ad0a4796" providerId="LiveId" clId="{614BBE20-D9FC-4E14-9E6F-E9375E6FD4C8}" dt="2021-10-27T09:37:08.583" v="28399"/>
          <ac:picMkLst>
            <pc:docMk/>
            <pc:sldMk cId="2560415667" sldId="406"/>
            <ac:picMk id="13" creationId="{889330A1-8EB5-445F-826D-A2059D897464}"/>
          </ac:picMkLst>
        </pc:picChg>
        <pc:picChg chg="add del">
          <ac:chgData name="Tej Bahadur Chandra" userId="79b8fba8ad0a4796" providerId="LiveId" clId="{614BBE20-D9FC-4E14-9E6F-E9375E6FD4C8}" dt="2021-10-27T09:37:08.583" v="28399"/>
          <ac:picMkLst>
            <pc:docMk/>
            <pc:sldMk cId="2560415667" sldId="406"/>
            <ac:picMk id="15" creationId="{87F79FA2-9042-420E-B646-E01ED1C20CD0}"/>
          </ac:picMkLst>
        </pc:picChg>
        <pc:picChg chg="add del">
          <ac:chgData name="Tej Bahadur Chandra" userId="79b8fba8ad0a4796" providerId="LiveId" clId="{614BBE20-D9FC-4E14-9E6F-E9375E6FD4C8}" dt="2021-10-27T09:37:08.583" v="28399"/>
          <ac:picMkLst>
            <pc:docMk/>
            <pc:sldMk cId="2560415667" sldId="406"/>
            <ac:picMk id="16" creationId="{DFFB152E-1170-4566-AC59-15C27EA5ACF8}"/>
          </ac:picMkLst>
        </pc:picChg>
        <pc:picChg chg="add del">
          <ac:chgData name="Tej Bahadur Chandra" userId="79b8fba8ad0a4796" providerId="LiveId" clId="{614BBE20-D9FC-4E14-9E6F-E9375E6FD4C8}" dt="2021-10-27T09:37:08.583" v="28399"/>
          <ac:picMkLst>
            <pc:docMk/>
            <pc:sldMk cId="2560415667" sldId="406"/>
            <ac:picMk id="17" creationId="{6012D9CD-880D-431D-954D-048A29D50A61}"/>
          </ac:picMkLst>
        </pc:picChg>
        <pc:picChg chg="add del">
          <ac:chgData name="Tej Bahadur Chandra" userId="79b8fba8ad0a4796" providerId="LiveId" clId="{614BBE20-D9FC-4E14-9E6F-E9375E6FD4C8}" dt="2021-10-27T09:37:08.583" v="28399"/>
          <ac:picMkLst>
            <pc:docMk/>
            <pc:sldMk cId="2560415667" sldId="406"/>
            <ac:picMk id="18" creationId="{48618EC9-8BEE-41CF-B2C3-4C64CB3E6DB4}"/>
          </ac:picMkLst>
        </pc:picChg>
        <pc:picChg chg="add del">
          <ac:chgData name="Tej Bahadur Chandra" userId="79b8fba8ad0a4796" providerId="LiveId" clId="{614BBE20-D9FC-4E14-9E6F-E9375E6FD4C8}" dt="2021-10-27T09:37:08.583" v="28399"/>
          <ac:picMkLst>
            <pc:docMk/>
            <pc:sldMk cId="2560415667" sldId="406"/>
            <ac:picMk id="19" creationId="{6ACAF7DF-B657-4A86-8766-95B8963E9B95}"/>
          </ac:picMkLst>
        </pc:picChg>
        <pc:picChg chg="add del">
          <ac:chgData name="Tej Bahadur Chandra" userId="79b8fba8ad0a4796" providerId="LiveId" clId="{614BBE20-D9FC-4E14-9E6F-E9375E6FD4C8}" dt="2021-10-27T09:37:08.583" v="28399"/>
          <ac:picMkLst>
            <pc:docMk/>
            <pc:sldMk cId="2560415667" sldId="406"/>
            <ac:picMk id="26" creationId="{926AEBAD-33C6-40E7-AE35-DBE8B44D8F9D}"/>
          </ac:picMkLst>
        </pc:picChg>
        <pc:picChg chg="add del">
          <ac:chgData name="Tej Bahadur Chandra" userId="79b8fba8ad0a4796" providerId="LiveId" clId="{614BBE20-D9FC-4E14-9E6F-E9375E6FD4C8}" dt="2021-10-27T09:37:08.583" v="28399"/>
          <ac:picMkLst>
            <pc:docMk/>
            <pc:sldMk cId="2560415667" sldId="406"/>
            <ac:picMk id="27" creationId="{41D29B9D-3A16-4494-AE9B-A9793ADCE458}"/>
          </ac:picMkLst>
        </pc:picChg>
        <pc:picChg chg="add del">
          <ac:chgData name="Tej Bahadur Chandra" userId="79b8fba8ad0a4796" providerId="LiveId" clId="{614BBE20-D9FC-4E14-9E6F-E9375E6FD4C8}" dt="2021-10-27T09:37:08.583" v="28399"/>
          <ac:picMkLst>
            <pc:docMk/>
            <pc:sldMk cId="2560415667" sldId="406"/>
            <ac:picMk id="28" creationId="{BA15717F-632A-43C4-9420-207B3FF58AAA}"/>
          </ac:picMkLst>
        </pc:picChg>
        <pc:picChg chg="add del">
          <ac:chgData name="Tej Bahadur Chandra" userId="79b8fba8ad0a4796" providerId="LiveId" clId="{614BBE20-D9FC-4E14-9E6F-E9375E6FD4C8}" dt="2021-10-27T09:37:08.583" v="28399"/>
          <ac:picMkLst>
            <pc:docMk/>
            <pc:sldMk cId="2560415667" sldId="406"/>
            <ac:picMk id="29" creationId="{36DA37D2-8129-4364-AB8C-0FBDC0FE2F3A}"/>
          </ac:picMkLst>
        </pc:picChg>
        <pc:picChg chg="add del">
          <ac:chgData name="Tej Bahadur Chandra" userId="79b8fba8ad0a4796" providerId="LiveId" clId="{614BBE20-D9FC-4E14-9E6F-E9375E6FD4C8}" dt="2021-10-27T09:37:08.583" v="28399"/>
          <ac:picMkLst>
            <pc:docMk/>
            <pc:sldMk cId="2560415667" sldId="406"/>
            <ac:picMk id="30" creationId="{F2C72B2E-81BB-49C0-A1E0-147D053026DA}"/>
          </ac:picMkLst>
        </pc:picChg>
        <pc:picChg chg="add del">
          <ac:chgData name="Tej Bahadur Chandra" userId="79b8fba8ad0a4796" providerId="LiveId" clId="{614BBE20-D9FC-4E14-9E6F-E9375E6FD4C8}" dt="2021-10-27T09:37:08.583" v="28399"/>
          <ac:picMkLst>
            <pc:docMk/>
            <pc:sldMk cId="2560415667" sldId="406"/>
            <ac:picMk id="31" creationId="{41C59043-5182-40C2-B43E-246A47AC0014}"/>
          </ac:picMkLst>
        </pc:picChg>
        <pc:picChg chg="add del">
          <ac:chgData name="Tej Bahadur Chandra" userId="79b8fba8ad0a4796" providerId="LiveId" clId="{614BBE20-D9FC-4E14-9E6F-E9375E6FD4C8}" dt="2021-10-27T09:37:08.583" v="28399"/>
          <ac:picMkLst>
            <pc:docMk/>
            <pc:sldMk cId="2560415667" sldId="406"/>
            <ac:picMk id="41" creationId="{D5D13B85-ABF6-4255-A75A-E5916B106682}"/>
          </ac:picMkLst>
        </pc:picChg>
        <pc:picChg chg="add del">
          <ac:chgData name="Tej Bahadur Chandra" userId="79b8fba8ad0a4796" providerId="LiveId" clId="{614BBE20-D9FC-4E14-9E6F-E9375E6FD4C8}" dt="2021-10-27T09:37:08.583" v="28399"/>
          <ac:picMkLst>
            <pc:docMk/>
            <pc:sldMk cId="2560415667" sldId="406"/>
            <ac:picMk id="42" creationId="{7B6CE46F-360E-45A8-85C6-2A792E247E7B}"/>
          </ac:picMkLst>
        </pc:picChg>
        <pc:picChg chg="add del">
          <ac:chgData name="Tej Bahadur Chandra" userId="79b8fba8ad0a4796" providerId="LiveId" clId="{614BBE20-D9FC-4E14-9E6F-E9375E6FD4C8}" dt="2021-10-27T09:37:08.583" v="28399"/>
          <ac:picMkLst>
            <pc:docMk/>
            <pc:sldMk cId="2560415667" sldId="406"/>
            <ac:picMk id="43" creationId="{C5F652A0-DB9D-493A-8900-F6BD53384ECD}"/>
          </ac:picMkLst>
        </pc:picChg>
        <pc:picChg chg="add del">
          <ac:chgData name="Tej Bahadur Chandra" userId="79b8fba8ad0a4796" providerId="LiveId" clId="{614BBE20-D9FC-4E14-9E6F-E9375E6FD4C8}" dt="2021-10-27T09:37:08.583" v="28399"/>
          <ac:picMkLst>
            <pc:docMk/>
            <pc:sldMk cId="2560415667" sldId="406"/>
            <ac:picMk id="44" creationId="{3DFEDA75-101B-4FC0-9F7C-19BCB8D477F6}"/>
          </ac:picMkLst>
        </pc:picChg>
        <pc:picChg chg="add del">
          <ac:chgData name="Tej Bahadur Chandra" userId="79b8fba8ad0a4796" providerId="LiveId" clId="{614BBE20-D9FC-4E14-9E6F-E9375E6FD4C8}" dt="2021-10-27T09:37:08.583" v="28399"/>
          <ac:picMkLst>
            <pc:docMk/>
            <pc:sldMk cId="2560415667" sldId="406"/>
            <ac:picMk id="45" creationId="{4E60C4E2-F022-4B5C-BCA5-353754B80BD8}"/>
          </ac:picMkLst>
        </pc:picChg>
        <pc:picChg chg="add del">
          <ac:chgData name="Tej Bahadur Chandra" userId="79b8fba8ad0a4796" providerId="LiveId" clId="{614BBE20-D9FC-4E14-9E6F-E9375E6FD4C8}" dt="2021-10-27T09:37:08.583" v="28399"/>
          <ac:picMkLst>
            <pc:docMk/>
            <pc:sldMk cId="2560415667" sldId="406"/>
            <ac:picMk id="46" creationId="{D0D14AAE-FEB6-4D2C-B648-F5D64C8602ED}"/>
          </ac:picMkLst>
        </pc:picChg>
        <pc:picChg chg="add del">
          <ac:chgData name="Tej Bahadur Chandra" userId="79b8fba8ad0a4796" providerId="LiveId" clId="{614BBE20-D9FC-4E14-9E6F-E9375E6FD4C8}" dt="2021-10-27T09:37:08.583" v="28399"/>
          <ac:picMkLst>
            <pc:docMk/>
            <pc:sldMk cId="2560415667" sldId="406"/>
            <ac:picMk id="71" creationId="{A1B951C9-85FD-4160-B6E6-2BD98DD23B56}"/>
          </ac:picMkLst>
        </pc:picChg>
        <pc:picChg chg="add mod">
          <ac:chgData name="Tej Bahadur Chandra" userId="79b8fba8ad0a4796" providerId="LiveId" clId="{614BBE20-D9FC-4E14-9E6F-E9375E6FD4C8}" dt="2021-10-27T09:48:12.536" v="28625" actId="14100"/>
          <ac:picMkLst>
            <pc:docMk/>
            <pc:sldMk cId="2560415667" sldId="406"/>
            <ac:picMk id="84" creationId="{7202D4B9-3F4F-4195-84E2-AAB4AD7CAD80}"/>
          </ac:picMkLst>
        </pc:picChg>
      </pc:sldChg>
      <pc:sldChg chg="addSp delSp modSp add">
        <pc:chgData name="Tej Bahadur Chandra" userId="79b8fba8ad0a4796" providerId="LiveId" clId="{614BBE20-D9FC-4E14-9E6F-E9375E6FD4C8}" dt="2021-10-27T09:44:20.267" v="28480" actId="20577"/>
        <pc:sldMkLst>
          <pc:docMk/>
          <pc:sldMk cId="1911365468" sldId="407"/>
        </pc:sldMkLst>
        <pc:spChg chg="del">
          <ac:chgData name="Tej Bahadur Chandra" userId="79b8fba8ad0a4796" providerId="LiveId" clId="{614BBE20-D9FC-4E14-9E6F-E9375E6FD4C8}" dt="2021-10-27T09:40:18.623" v="28426" actId="478"/>
          <ac:spMkLst>
            <pc:docMk/>
            <pc:sldMk cId="1911365468" sldId="407"/>
            <ac:spMk id="9" creationId="{E0B13684-3512-4817-BDEB-270C57A1C175}"/>
          </ac:spMkLst>
        </pc:spChg>
        <pc:spChg chg="add mod">
          <ac:chgData name="Tej Bahadur Chandra" userId="79b8fba8ad0a4796" providerId="LiveId" clId="{614BBE20-D9FC-4E14-9E6F-E9375E6FD4C8}" dt="2021-10-27T09:41:38.869" v="28434" actId="20577"/>
          <ac:spMkLst>
            <pc:docMk/>
            <pc:sldMk cId="1911365468" sldId="407"/>
            <ac:spMk id="10" creationId="{3A705126-ED21-4A45-8590-F7A65CF13D89}"/>
          </ac:spMkLst>
        </pc:spChg>
        <pc:graphicFrameChg chg="add mod modGraphic">
          <ac:chgData name="Tej Bahadur Chandra" userId="79b8fba8ad0a4796" providerId="LiveId" clId="{614BBE20-D9FC-4E14-9E6F-E9375E6FD4C8}" dt="2021-10-27T09:44:20.267" v="28480" actId="20577"/>
          <ac:graphicFrameMkLst>
            <pc:docMk/>
            <pc:sldMk cId="1911365468" sldId="407"/>
            <ac:graphicFrameMk id="8" creationId="{1E86CE8B-0B07-4D34-AE25-36249BC4CC0A}"/>
          </ac:graphicFrameMkLst>
        </pc:graphicFrameChg>
        <pc:picChg chg="del">
          <ac:chgData name="Tej Bahadur Chandra" userId="79b8fba8ad0a4796" providerId="LiveId" clId="{614BBE20-D9FC-4E14-9E6F-E9375E6FD4C8}" dt="2021-10-27T09:40:16.022" v="28425" actId="478"/>
          <ac:picMkLst>
            <pc:docMk/>
            <pc:sldMk cId="1911365468" sldId="407"/>
            <ac:picMk id="84" creationId="{7202D4B9-3F4F-4195-84E2-AAB4AD7CAD80}"/>
          </ac:picMkLst>
        </pc:picChg>
      </pc:sldChg>
      <pc:sldChg chg="addSp delSp modSp add">
        <pc:chgData name="Tej Bahadur Chandra" userId="79b8fba8ad0a4796" providerId="LiveId" clId="{614BBE20-D9FC-4E14-9E6F-E9375E6FD4C8}" dt="2021-10-28T12:12:18.035" v="33895" actId="20577"/>
        <pc:sldMkLst>
          <pc:docMk/>
          <pc:sldMk cId="4173462717" sldId="408"/>
        </pc:sldMkLst>
        <pc:spChg chg="del">
          <ac:chgData name="Tej Bahadur Chandra" userId="79b8fba8ad0a4796" providerId="LiveId" clId="{614BBE20-D9FC-4E14-9E6F-E9375E6FD4C8}" dt="2021-10-27T09:45:20.094" v="28510" actId="478"/>
          <ac:spMkLst>
            <pc:docMk/>
            <pc:sldMk cId="4173462717" sldId="408"/>
            <ac:spMk id="10" creationId="{3A705126-ED21-4A45-8590-F7A65CF13D89}"/>
          </ac:spMkLst>
        </pc:spChg>
        <pc:spChg chg="add mod">
          <ac:chgData name="Tej Bahadur Chandra" userId="79b8fba8ad0a4796" providerId="LiveId" clId="{614BBE20-D9FC-4E14-9E6F-E9375E6FD4C8}" dt="2021-10-28T12:12:18.035" v="33895" actId="20577"/>
          <ac:spMkLst>
            <pc:docMk/>
            <pc:sldMk cId="4173462717" sldId="408"/>
            <ac:spMk id="11" creationId="{924A6A5B-E0E1-43EF-8CEC-98912D47A7D5}"/>
          </ac:spMkLst>
        </pc:spChg>
        <pc:spChg chg="mod">
          <ac:chgData name="Tej Bahadur Chandra" userId="79b8fba8ad0a4796" providerId="LiveId" clId="{614BBE20-D9FC-4E14-9E6F-E9375E6FD4C8}" dt="2021-10-27T09:45:14.601" v="28508" actId="20577"/>
          <ac:spMkLst>
            <pc:docMk/>
            <pc:sldMk cId="4173462717" sldId="408"/>
            <ac:spMk id="21" creationId="{B2AF7BB4-843C-4C9D-8A27-1C104F3B398E}"/>
          </ac:spMkLst>
        </pc:spChg>
        <pc:graphicFrameChg chg="del">
          <ac:chgData name="Tej Bahadur Chandra" userId="79b8fba8ad0a4796" providerId="LiveId" clId="{614BBE20-D9FC-4E14-9E6F-E9375E6FD4C8}" dt="2021-10-27T09:45:17.541" v="28509" actId="478"/>
          <ac:graphicFrameMkLst>
            <pc:docMk/>
            <pc:sldMk cId="4173462717" sldId="408"/>
            <ac:graphicFrameMk id="8" creationId="{1E86CE8B-0B07-4D34-AE25-36249BC4CC0A}"/>
          </ac:graphicFrameMkLst>
        </pc:graphicFrameChg>
        <pc:graphicFrameChg chg="add mod">
          <ac:chgData name="Tej Bahadur Chandra" userId="79b8fba8ad0a4796" providerId="LiveId" clId="{614BBE20-D9FC-4E14-9E6F-E9375E6FD4C8}" dt="2021-10-27T09:49:14.798" v="28646" actId="1036"/>
          <ac:graphicFrameMkLst>
            <pc:docMk/>
            <pc:sldMk cId="4173462717" sldId="408"/>
            <ac:graphicFrameMk id="9" creationId="{16D2FA5E-30FE-4618-B40D-8C80C1DBF8B2}"/>
          </ac:graphicFrameMkLst>
        </pc:graphicFrameChg>
      </pc:sldChg>
      <pc:sldChg chg="addSp modSp add">
        <pc:chgData name="Tej Bahadur Chandra" userId="79b8fba8ad0a4796" providerId="LiveId" clId="{614BBE20-D9FC-4E14-9E6F-E9375E6FD4C8}" dt="2021-10-28T12:12:22.929" v="33898" actId="20577"/>
        <pc:sldMkLst>
          <pc:docMk/>
          <pc:sldMk cId="449198017" sldId="409"/>
        </pc:sldMkLst>
        <pc:spChg chg="add mod">
          <ac:chgData name="Tej Bahadur Chandra" userId="79b8fba8ad0a4796" providerId="LiveId" clId="{614BBE20-D9FC-4E14-9E6F-E9375E6FD4C8}" dt="2021-10-28T12:12:22.929" v="33898" actId="20577"/>
          <ac:spMkLst>
            <pc:docMk/>
            <pc:sldMk cId="449198017" sldId="409"/>
            <ac:spMk id="8" creationId="{61B1C416-6337-4F16-8214-9C71B5CD6367}"/>
          </ac:spMkLst>
        </pc:spChg>
        <pc:picChg chg="add mod">
          <ac:chgData name="Tej Bahadur Chandra" userId="79b8fba8ad0a4796" providerId="LiveId" clId="{614BBE20-D9FC-4E14-9E6F-E9375E6FD4C8}" dt="2021-10-27T09:49:46.613" v="28659" actId="1037"/>
          <ac:picMkLst>
            <pc:docMk/>
            <pc:sldMk cId="449198017" sldId="409"/>
            <ac:picMk id="6" creationId="{A7885D9B-BFC8-492F-9439-440E786DB9F5}"/>
          </ac:picMkLst>
        </pc:picChg>
        <pc:picChg chg="add mod">
          <ac:chgData name="Tej Bahadur Chandra" userId="79b8fba8ad0a4796" providerId="LiveId" clId="{614BBE20-D9FC-4E14-9E6F-E9375E6FD4C8}" dt="2021-10-27T09:49:46.613" v="28659" actId="1037"/>
          <ac:picMkLst>
            <pc:docMk/>
            <pc:sldMk cId="449198017" sldId="409"/>
            <ac:picMk id="7" creationId="{6FDF1416-08A2-416D-8236-E055BF2D7EF9}"/>
          </ac:picMkLst>
        </pc:picChg>
      </pc:sldChg>
      <pc:sldChg chg="addSp modSp add">
        <pc:chgData name="Tej Bahadur Chandra" userId="79b8fba8ad0a4796" providerId="LiveId" clId="{614BBE20-D9FC-4E14-9E6F-E9375E6FD4C8}" dt="2021-10-27T10:00:10.464" v="28750" actId="207"/>
        <pc:sldMkLst>
          <pc:docMk/>
          <pc:sldMk cId="2822449825" sldId="410"/>
        </pc:sldMkLst>
        <pc:spChg chg="add mod">
          <ac:chgData name="Tej Bahadur Chandra" userId="79b8fba8ad0a4796" providerId="LiveId" clId="{614BBE20-D9FC-4E14-9E6F-E9375E6FD4C8}" dt="2021-10-27T09:59:30.089" v="28746" actId="20577"/>
          <ac:spMkLst>
            <pc:docMk/>
            <pc:sldMk cId="2822449825" sldId="410"/>
            <ac:spMk id="7" creationId="{7CFAD396-52A1-4547-86B4-B574251F5B34}"/>
          </ac:spMkLst>
        </pc:spChg>
        <pc:graphicFrameChg chg="add mod modGraphic">
          <ac:chgData name="Tej Bahadur Chandra" userId="79b8fba8ad0a4796" providerId="LiveId" clId="{614BBE20-D9FC-4E14-9E6F-E9375E6FD4C8}" dt="2021-10-27T10:00:10.464" v="28750" actId="207"/>
          <ac:graphicFrameMkLst>
            <pc:docMk/>
            <pc:sldMk cId="2822449825" sldId="410"/>
            <ac:graphicFrameMk id="2" creationId="{0790936E-826D-4998-B6CE-5501C5AE0800}"/>
          </ac:graphicFrameMkLst>
        </pc:graphicFrameChg>
      </pc:sldChg>
      <pc:sldChg chg="modSp add ord">
        <pc:chgData name="Tej Bahadur Chandra" userId="79b8fba8ad0a4796" providerId="LiveId" clId="{614BBE20-D9FC-4E14-9E6F-E9375E6FD4C8}" dt="2021-10-27T09:59:59.314" v="28748" actId="207"/>
        <pc:sldMkLst>
          <pc:docMk/>
          <pc:sldMk cId="867075725" sldId="411"/>
        </pc:sldMkLst>
        <pc:spChg chg="mod">
          <ac:chgData name="Tej Bahadur Chandra" userId="79b8fba8ad0a4796" providerId="LiveId" clId="{614BBE20-D9FC-4E14-9E6F-E9375E6FD4C8}" dt="2021-10-27T09:59:17.216" v="28744" actId="20577"/>
          <ac:spMkLst>
            <pc:docMk/>
            <pc:sldMk cId="867075725" sldId="411"/>
            <ac:spMk id="7" creationId="{7CFAD396-52A1-4547-86B4-B574251F5B34}"/>
          </ac:spMkLst>
        </pc:spChg>
        <pc:graphicFrameChg chg="modGraphic">
          <ac:chgData name="Tej Bahadur Chandra" userId="79b8fba8ad0a4796" providerId="LiveId" clId="{614BBE20-D9FC-4E14-9E6F-E9375E6FD4C8}" dt="2021-10-27T09:59:59.314" v="28748" actId="207"/>
          <ac:graphicFrameMkLst>
            <pc:docMk/>
            <pc:sldMk cId="867075725" sldId="411"/>
            <ac:graphicFrameMk id="2" creationId="{0790936E-826D-4998-B6CE-5501C5AE0800}"/>
          </ac:graphicFrameMkLst>
        </pc:graphicFrameChg>
      </pc:sldChg>
      <pc:sldChg chg="addSp delSp modSp add">
        <pc:chgData name="Tej Bahadur Chandra" userId="79b8fba8ad0a4796" providerId="LiveId" clId="{614BBE20-D9FC-4E14-9E6F-E9375E6FD4C8}" dt="2021-10-28T12:12:29.077" v="33900" actId="20577"/>
        <pc:sldMkLst>
          <pc:docMk/>
          <pc:sldMk cId="1750671285" sldId="412"/>
        </pc:sldMkLst>
        <pc:spChg chg="add del">
          <ac:chgData name="Tej Bahadur Chandra" userId="79b8fba8ad0a4796" providerId="LiveId" clId="{614BBE20-D9FC-4E14-9E6F-E9375E6FD4C8}" dt="2021-10-27T10:00:56.204" v="28754"/>
          <ac:spMkLst>
            <pc:docMk/>
            <pc:sldMk cId="1750671285" sldId="412"/>
            <ac:spMk id="3" creationId="{24DEE24E-5F59-4ADD-8E23-7F5982E46649}"/>
          </ac:spMkLst>
        </pc:spChg>
        <pc:spChg chg="add del">
          <ac:chgData name="Tej Bahadur Chandra" userId="79b8fba8ad0a4796" providerId="LiveId" clId="{614BBE20-D9FC-4E14-9E6F-E9375E6FD4C8}" dt="2021-10-27T10:00:56.204" v="28754"/>
          <ac:spMkLst>
            <pc:docMk/>
            <pc:sldMk cId="1750671285" sldId="412"/>
            <ac:spMk id="4" creationId="{08E1E27A-4EC3-4159-BC6F-573D475CAB63}"/>
          </ac:spMkLst>
        </pc:spChg>
        <pc:spChg chg="add del">
          <ac:chgData name="Tej Bahadur Chandra" userId="79b8fba8ad0a4796" providerId="LiveId" clId="{614BBE20-D9FC-4E14-9E6F-E9375E6FD4C8}" dt="2021-10-27T10:00:56.204" v="28754"/>
          <ac:spMkLst>
            <pc:docMk/>
            <pc:sldMk cId="1750671285" sldId="412"/>
            <ac:spMk id="5" creationId="{864B22FF-5638-4A73-B653-2B509427A6C5}"/>
          </ac:spMkLst>
        </pc:spChg>
        <pc:spChg chg="add del">
          <ac:chgData name="Tej Bahadur Chandra" userId="79b8fba8ad0a4796" providerId="LiveId" clId="{614BBE20-D9FC-4E14-9E6F-E9375E6FD4C8}" dt="2021-10-27T10:00:56.204" v="28754"/>
          <ac:spMkLst>
            <pc:docMk/>
            <pc:sldMk cId="1750671285" sldId="412"/>
            <ac:spMk id="6" creationId="{B2D1BA31-64ED-43F6-B172-E6F7807FCC24}"/>
          </ac:spMkLst>
        </pc:spChg>
        <pc:spChg chg="mod">
          <ac:chgData name="Tej Bahadur Chandra" userId="79b8fba8ad0a4796" providerId="LiveId" clId="{614BBE20-D9FC-4E14-9E6F-E9375E6FD4C8}" dt="2021-10-28T12:12:29.077" v="33900" actId="20577"/>
          <ac:spMkLst>
            <pc:docMk/>
            <pc:sldMk cId="1750671285" sldId="412"/>
            <ac:spMk id="7" creationId="{7CFAD396-52A1-4547-86B4-B574251F5B34}"/>
          </ac:spMkLst>
        </pc:spChg>
        <pc:spChg chg="add del">
          <ac:chgData name="Tej Bahadur Chandra" userId="79b8fba8ad0a4796" providerId="LiveId" clId="{614BBE20-D9FC-4E14-9E6F-E9375E6FD4C8}" dt="2021-10-27T10:00:56.204" v="28754"/>
          <ac:spMkLst>
            <pc:docMk/>
            <pc:sldMk cId="1750671285" sldId="412"/>
            <ac:spMk id="8" creationId="{DA60964A-7F59-4295-ADFC-3BDAD0777FD5}"/>
          </ac:spMkLst>
        </pc:spChg>
        <pc:spChg chg="add del mod">
          <ac:chgData name="Tej Bahadur Chandra" userId="79b8fba8ad0a4796" providerId="LiveId" clId="{614BBE20-D9FC-4E14-9E6F-E9375E6FD4C8}" dt="2021-10-27T10:08:08.417" v="28969" actId="478"/>
          <ac:spMkLst>
            <pc:docMk/>
            <pc:sldMk cId="1750671285" sldId="412"/>
            <ac:spMk id="9" creationId="{435D8F82-6D90-445C-A381-9E7A1D485AB6}"/>
          </ac:spMkLst>
        </pc:spChg>
        <pc:spChg chg="add mod">
          <ac:chgData name="Tej Bahadur Chandra" userId="79b8fba8ad0a4796" providerId="LiveId" clId="{614BBE20-D9FC-4E14-9E6F-E9375E6FD4C8}" dt="2021-10-27T10:09:37.088" v="29024" actId="164"/>
          <ac:spMkLst>
            <pc:docMk/>
            <pc:sldMk cId="1750671285" sldId="412"/>
            <ac:spMk id="11" creationId="{2CFB9402-B486-493F-A41B-847F014CE0FA}"/>
          </ac:spMkLst>
        </pc:spChg>
        <pc:spChg chg="add del mod">
          <ac:chgData name="Tej Bahadur Chandra" userId="79b8fba8ad0a4796" providerId="LiveId" clId="{614BBE20-D9FC-4E14-9E6F-E9375E6FD4C8}" dt="2021-10-27T10:08:06.224" v="28968" actId="478"/>
          <ac:spMkLst>
            <pc:docMk/>
            <pc:sldMk cId="1750671285" sldId="412"/>
            <ac:spMk id="24" creationId="{AC1A63C7-9B88-45B7-9D07-D8681BC5AA34}"/>
          </ac:spMkLst>
        </pc:spChg>
        <pc:spChg chg="add mod">
          <ac:chgData name="Tej Bahadur Chandra" userId="79b8fba8ad0a4796" providerId="LiveId" clId="{614BBE20-D9FC-4E14-9E6F-E9375E6FD4C8}" dt="2021-10-27T10:09:37.088" v="29024" actId="164"/>
          <ac:spMkLst>
            <pc:docMk/>
            <pc:sldMk cId="1750671285" sldId="412"/>
            <ac:spMk id="26" creationId="{5D350C35-2CC0-4489-82FB-79A3398256B7}"/>
          </ac:spMkLst>
        </pc:spChg>
        <pc:spChg chg="add mod">
          <ac:chgData name="Tej Bahadur Chandra" userId="79b8fba8ad0a4796" providerId="LiveId" clId="{614BBE20-D9FC-4E14-9E6F-E9375E6FD4C8}" dt="2021-10-27T10:09:37.088" v="29024" actId="164"/>
          <ac:spMkLst>
            <pc:docMk/>
            <pc:sldMk cId="1750671285" sldId="412"/>
            <ac:spMk id="27" creationId="{B656A019-3940-48EA-8C81-2B10B9D530ED}"/>
          </ac:spMkLst>
        </pc:spChg>
        <pc:spChg chg="add mod">
          <ac:chgData name="Tej Bahadur Chandra" userId="79b8fba8ad0a4796" providerId="LiveId" clId="{614BBE20-D9FC-4E14-9E6F-E9375E6FD4C8}" dt="2021-10-27T10:09:37.088" v="29024" actId="164"/>
          <ac:spMkLst>
            <pc:docMk/>
            <pc:sldMk cId="1750671285" sldId="412"/>
            <ac:spMk id="28" creationId="{2380A971-0F8A-46DC-9DA4-AF2577244A1B}"/>
          </ac:spMkLst>
        </pc:spChg>
        <pc:grpChg chg="add mod">
          <ac:chgData name="Tej Bahadur Chandra" userId="79b8fba8ad0a4796" providerId="LiveId" clId="{614BBE20-D9FC-4E14-9E6F-E9375E6FD4C8}" dt="2021-10-27T10:09:37.088" v="29024" actId="164"/>
          <ac:grpSpMkLst>
            <pc:docMk/>
            <pc:sldMk cId="1750671285" sldId="412"/>
            <ac:grpSpMk id="10" creationId="{DB322FFF-BE1E-4DA8-A3D2-5E77DD6D39FA}"/>
          </ac:grpSpMkLst>
        </pc:grpChg>
        <pc:grpChg chg="add mod">
          <ac:chgData name="Tej Bahadur Chandra" userId="79b8fba8ad0a4796" providerId="LiveId" clId="{614BBE20-D9FC-4E14-9E6F-E9375E6FD4C8}" dt="2021-10-27T10:09:43.423" v="29025" actId="1076"/>
          <ac:grpSpMkLst>
            <pc:docMk/>
            <pc:sldMk cId="1750671285" sldId="412"/>
            <ac:grpSpMk id="12" creationId="{5692CFDC-0052-4116-A9E7-FA49DC654111}"/>
          </ac:grpSpMkLst>
        </pc:grpChg>
        <pc:graphicFrameChg chg="del">
          <ac:chgData name="Tej Bahadur Chandra" userId="79b8fba8ad0a4796" providerId="LiveId" clId="{614BBE20-D9FC-4E14-9E6F-E9375E6FD4C8}" dt="2021-10-27T10:00:41.193" v="28752" actId="478"/>
          <ac:graphicFrameMkLst>
            <pc:docMk/>
            <pc:sldMk cId="1750671285" sldId="412"/>
            <ac:graphicFrameMk id="2" creationId="{0790936E-826D-4998-B6CE-5501C5AE0800}"/>
          </ac:graphicFrameMkLst>
        </pc:graphicFrameChg>
        <pc:picChg chg="add mod">
          <ac:chgData name="Tej Bahadur Chandra" userId="79b8fba8ad0a4796" providerId="LiveId" clId="{614BBE20-D9FC-4E14-9E6F-E9375E6FD4C8}" dt="2021-10-27T10:03:40.544" v="28906" actId="164"/>
          <ac:picMkLst>
            <pc:docMk/>
            <pc:sldMk cId="1750671285" sldId="412"/>
            <ac:picMk id="17" creationId="{484D7E65-643B-4AA6-B816-9F0521AEE021}"/>
          </ac:picMkLst>
        </pc:picChg>
        <pc:picChg chg="add mod">
          <ac:chgData name="Tej Bahadur Chandra" userId="79b8fba8ad0a4796" providerId="LiveId" clId="{614BBE20-D9FC-4E14-9E6F-E9375E6FD4C8}" dt="2021-10-27T10:03:40.544" v="28906" actId="164"/>
          <ac:picMkLst>
            <pc:docMk/>
            <pc:sldMk cId="1750671285" sldId="412"/>
            <ac:picMk id="18" creationId="{61BC282D-B8CD-4E29-B967-7A4B5D6FDFA7}"/>
          </ac:picMkLst>
        </pc:picChg>
        <pc:picChg chg="add mod">
          <ac:chgData name="Tej Bahadur Chandra" userId="79b8fba8ad0a4796" providerId="LiveId" clId="{614BBE20-D9FC-4E14-9E6F-E9375E6FD4C8}" dt="2021-10-27T10:08:11.882" v="28979" actId="1035"/>
          <ac:picMkLst>
            <pc:docMk/>
            <pc:sldMk cId="1750671285" sldId="412"/>
            <ac:picMk id="19" creationId="{22AE8DE0-314A-4E3A-8CFB-868EFAFADA99}"/>
          </ac:picMkLst>
        </pc:picChg>
        <pc:picChg chg="add mod">
          <ac:chgData name="Tej Bahadur Chandra" userId="79b8fba8ad0a4796" providerId="LiveId" clId="{614BBE20-D9FC-4E14-9E6F-E9375E6FD4C8}" dt="2021-10-27T10:08:11.882" v="28979" actId="1035"/>
          <ac:picMkLst>
            <pc:docMk/>
            <pc:sldMk cId="1750671285" sldId="412"/>
            <ac:picMk id="22" creationId="{BA63D416-0D94-4FD7-A1B8-731C4C4C595F}"/>
          </ac:picMkLst>
        </pc:picChg>
        <pc:picChg chg="add">
          <ac:chgData name="Tej Bahadur Chandra" userId="79b8fba8ad0a4796" providerId="LiveId" clId="{614BBE20-D9FC-4E14-9E6F-E9375E6FD4C8}" dt="2021-10-27T10:02:36.643" v="28792"/>
          <ac:picMkLst>
            <pc:docMk/>
            <pc:sldMk cId="1750671285" sldId="412"/>
            <ac:picMk id="23" creationId="{48B79938-3C3D-4811-A546-CD1488910519}"/>
          </ac:picMkLst>
        </pc:picChg>
        <pc:picChg chg="add del">
          <ac:chgData name="Tej Bahadur Chandra" userId="79b8fba8ad0a4796" providerId="LiveId" clId="{614BBE20-D9FC-4E14-9E6F-E9375E6FD4C8}" dt="2021-10-27T10:00:56.204" v="28754"/>
          <ac:picMkLst>
            <pc:docMk/>
            <pc:sldMk cId="1750671285" sldId="412"/>
            <ac:picMk id="113665" creationId="{AC54F999-39C6-496C-898A-9535E94503E5}"/>
          </ac:picMkLst>
        </pc:picChg>
        <pc:picChg chg="add del">
          <ac:chgData name="Tej Bahadur Chandra" userId="79b8fba8ad0a4796" providerId="LiveId" clId="{614BBE20-D9FC-4E14-9E6F-E9375E6FD4C8}" dt="2021-10-27T10:00:56.204" v="28754"/>
          <ac:picMkLst>
            <pc:docMk/>
            <pc:sldMk cId="1750671285" sldId="412"/>
            <ac:picMk id="113666" creationId="{166BD948-F90E-4F3E-8C3D-6B3F888D14F5}"/>
          </ac:picMkLst>
        </pc:picChg>
        <pc:picChg chg="add del">
          <ac:chgData name="Tej Bahadur Chandra" userId="79b8fba8ad0a4796" providerId="LiveId" clId="{614BBE20-D9FC-4E14-9E6F-E9375E6FD4C8}" dt="2021-10-27T10:00:56.204" v="28754"/>
          <ac:picMkLst>
            <pc:docMk/>
            <pc:sldMk cId="1750671285" sldId="412"/>
            <ac:picMk id="113667" creationId="{F099567F-C039-4F0A-A54E-CFAF8BAE4ACE}"/>
          </ac:picMkLst>
        </pc:picChg>
        <pc:picChg chg="add del">
          <ac:chgData name="Tej Bahadur Chandra" userId="79b8fba8ad0a4796" providerId="LiveId" clId="{614BBE20-D9FC-4E14-9E6F-E9375E6FD4C8}" dt="2021-10-27T10:00:56.204" v="28754"/>
          <ac:picMkLst>
            <pc:docMk/>
            <pc:sldMk cId="1750671285" sldId="412"/>
            <ac:picMk id="113668" creationId="{5468C16A-6158-4C52-B817-7AFFB2C4DBA0}"/>
          </ac:picMkLst>
        </pc:picChg>
      </pc:sldChg>
      <pc:sldChg chg="addSp delSp modSp add">
        <pc:chgData name="Tej Bahadur Chandra" userId="79b8fba8ad0a4796" providerId="LiveId" clId="{614BBE20-D9FC-4E14-9E6F-E9375E6FD4C8}" dt="2021-10-28T12:12:38.599" v="33904" actId="20577"/>
        <pc:sldMkLst>
          <pc:docMk/>
          <pc:sldMk cId="3050578570" sldId="413"/>
        </pc:sldMkLst>
        <pc:spChg chg="mod">
          <ac:chgData name="Tej Bahadur Chandra" userId="79b8fba8ad0a4796" providerId="LiveId" clId="{614BBE20-D9FC-4E14-9E6F-E9375E6FD4C8}" dt="2021-10-28T12:12:38.599" v="33904" actId="20577"/>
          <ac:spMkLst>
            <pc:docMk/>
            <pc:sldMk cId="3050578570" sldId="413"/>
            <ac:spMk id="7" creationId="{7CFAD396-52A1-4547-86B4-B574251F5B34}"/>
          </ac:spMkLst>
        </pc:spChg>
        <pc:grpChg chg="del">
          <ac:chgData name="Tej Bahadur Chandra" userId="79b8fba8ad0a4796" providerId="LiveId" clId="{614BBE20-D9FC-4E14-9E6F-E9375E6FD4C8}" dt="2021-10-27T10:11:02.517" v="29070" actId="478"/>
          <ac:grpSpMkLst>
            <pc:docMk/>
            <pc:sldMk cId="3050578570" sldId="413"/>
            <ac:grpSpMk id="12" creationId="{5692CFDC-0052-4116-A9E7-FA49DC654111}"/>
          </ac:grpSpMkLst>
        </pc:grpChg>
        <pc:picChg chg="add mod">
          <ac:chgData name="Tej Bahadur Chandra" userId="79b8fba8ad0a4796" providerId="LiveId" clId="{614BBE20-D9FC-4E14-9E6F-E9375E6FD4C8}" dt="2021-10-27T10:11:24.312" v="29072" actId="14100"/>
          <ac:picMkLst>
            <pc:docMk/>
            <pc:sldMk cId="3050578570" sldId="413"/>
            <ac:picMk id="23" creationId="{C7C34BCE-612E-414E-ABC7-481BE670220F}"/>
          </ac:picMkLst>
        </pc:picChg>
        <pc:picChg chg="add mod">
          <ac:chgData name="Tej Bahadur Chandra" userId="79b8fba8ad0a4796" providerId="LiveId" clId="{614BBE20-D9FC-4E14-9E6F-E9375E6FD4C8}" dt="2021-10-27T10:11:27.859" v="29082" actId="1035"/>
          <ac:picMkLst>
            <pc:docMk/>
            <pc:sldMk cId="3050578570" sldId="413"/>
            <ac:picMk id="24" creationId="{DA0AF562-CD93-48AC-B11F-F55E42D712DF}"/>
          </ac:picMkLst>
        </pc:picChg>
        <pc:picChg chg="add mod">
          <ac:chgData name="Tej Bahadur Chandra" userId="79b8fba8ad0a4796" providerId="LiveId" clId="{614BBE20-D9FC-4E14-9E6F-E9375E6FD4C8}" dt="2021-10-27T10:11:30.392" v="29095" actId="1035"/>
          <ac:picMkLst>
            <pc:docMk/>
            <pc:sldMk cId="3050578570" sldId="413"/>
            <ac:picMk id="25" creationId="{ACA2EE19-BF77-47AD-9A2C-A919AB534F99}"/>
          </ac:picMkLst>
        </pc:picChg>
      </pc:sldChg>
      <pc:sldChg chg="addSp delSp modSp add ord">
        <pc:chgData name="Tej Bahadur Chandra" userId="79b8fba8ad0a4796" providerId="LiveId" clId="{614BBE20-D9FC-4E14-9E6F-E9375E6FD4C8}" dt="2021-10-28T12:15:07.262" v="33928" actId="14100"/>
        <pc:sldMkLst>
          <pc:docMk/>
          <pc:sldMk cId="3348907478" sldId="414"/>
        </pc:sldMkLst>
        <pc:spChg chg="mod">
          <ac:chgData name="Tej Bahadur Chandra" userId="79b8fba8ad0a4796" providerId="LiveId" clId="{614BBE20-D9FC-4E14-9E6F-E9375E6FD4C8}" dt="2021-10-28T12:14:43.777" v="33923" actId="1036"/>
          <ac:spMkLst>
            <pc:docMk/>
            <pc:sldMk cId="3348907478" sldId="414"/>
            <ac:spMk id="7" creationId="{7CFAD396-52A1-4547-86B4-B574251F5B34}"/>
          </ac:spMkLst>
        </pc:spChg>
        <pc:picChg chg="add mod">
          <ac:chgData name="Tej Bahadur Chandra" userId="79b8fba8ad0a4796" providerId="LiveId" clId="{614BBE20-D9FC-4E14-9E6F-E9375E6FD4C8}" dt="2021-10-28T12:15:07.262" v="33928" actId="14100"/>
          <ac:picMkLst>
            <pc:docMk/>
            <pc:sldMk cId="3348907478" sldId="414"/>
            <ac:picMk id="10" creationId="{2650A82F-33C4-4C94-9B2D-1BBBED32653C}"/>
          </ac:picMkLst>
        </pc:picChg>
        <pc:picChg chg="add mod">
          <ac:chgData name="Tej Bahadur Chandra" userId="79b8fba8ad0a4796" providerId="LiveId" clId="{614BBE20-D9FC-4E14-9E6F-E9375E6FD4C8}" dt="2021-10-28T12:14:55.822" v="33927" actId="14100"/>
          <ac:picMkLst>
            <pc:docMk/>
            <pc:sldMk cId="3348907478" sldId="414"/>
            <ac:picMk id="11" creationId="{53C9826A-B425-4DDF-86BD-33DCE77C45D1}"/>
          </ac:picMkLst>
        </pc:picChg>
        <pc:picChg chg="del">
          <ac:chgData name="Tej Bahadur Chandra" userId="79b8fba8ad0a4796" providerId="LiveId" clId="{614BBE20-D9FC-4E14-9E6F-E9375E6FD4C8}" dt="2021-10-27T10:12:43.586" v="29127" actId="478"/>
          <ac:picMkLst>
            <pc:docMk/>
            <pc:sldMk cId="3348907478" sldId="414"/>
            <ac:picMk id="23" creationId="{C7C34BCE-612E-414E-ABC7-481BE670220F}"/>
          </ac:picMkLst>
        </pc:picChg>
        <pc:picChg chg="del">
          <ac:chgData name="Tej Bahadur Chandra" userId="79b8fba8ad0a4796" providerId="LiveId" clId="{614BBE20-D9FC-4E14-9E6F-E9375E6FD4C8}" dt="2021-10-27T10:12:43.586" v="29127" actId="478"/>
          <ac:picMkLst>
            <pc:docMk/>
            <pc:sldMk cId="3348907478" sldId="414"/>
            <ac:picMk id="24" creationId="{DA0AF562-CD93-48AC-B11F-F55E42D712DF}"/>
          </ac:picMkLst>
        </pc:picChg>
        <pc:picChg chg="del">
          <ac:chgData name="Tej Bahadur Chandra" userId="79b8fba8ad0a4796" providerId="LiveId" clId="{614BBE20-D9FC-4E14-9E6F-E9375E6FD4C8}" dt="2021-10-27T10:12:43.586" v="29127" actId="478"/>
          <ac:picMkLst>
            <pc:docMk/>
            <pc:sldMk cId="3348907478" sldId="414"/>
            <ac:picMk id="25" creationId="{ACA2EE19-BF77-47AD-9A2C-A919AB534F99}"/>
          </ac:picMkLst>
        </pc:picChg>
      </pc:sldChg>
      <pc:sldChg chg="addSp delSp modSp add">
        <pc:chgData name="Tej Bahadur Chandra" userId="79b8fba8ad0a4796" providerId="LiveId" clId="{614BBE20-D9FC-4E14-9E6F-E9375E6FD4C8}" dt="2021-10-28T12:12:44.516" v="33906" actId="20577"/>
        <pc:sldMkLst>
          <pc:docMk/>
          <pc:sldMk cId="1177007389" sldId="415"/>
        </pc:sldMkLst>
        <pc:spChg chg="mod">
          <ac:chgData name="Tej Bahadur Chandra" userId="79b8fba8ad0a4796" providerId="LiveId" clId="{614BBE20-D9FC-4E14-9E6F-E9375E6FD4C8}" dt="2021-10-28T12:12:44.516" v="33906" actId="20577"/>
          <ac:spMkLst>
            <pc:docMk/>
            <pc:sldMk cId="1177007389" sldId="415"/>
            <ac:spMk id="7" creationId="{7CFAD396-52A1-4547-86B4-B574251F5B34}"/>
          </ac:spMkLst>
        </pc:spChg>
        <pc:grpChg chg="add mod">
          <ac:chgData name="Tej Bahadur Chandra" userId="79b8fba8ad0a4796" providerId="LiveId" clId="{614BBE20-D9FC-4E14-9E6F-E9375E6FD4C8}" dt="2021-10-27T10:18:50.536" v="29364" actId="164"/>
          <ac:grpSpMkLst>
            <pc:docMk/>
            <pc:sldMk cId="1177007389" sldId="415"/>
            <ac:grpSpMk id="2" creationId="{EF0BF8AE-2AED-4170-92F9-C87BF997BABA}"/>
          </ac:grpSpMkLst>
        </pc:grpChg>
        <pc:picChg chg="add mod">
          <ac:chgData name="Tej Bahadur Chandra" userId="79b8fba8ad0a4796" providerId="LiveId" clId="{614BBE20-D9FC-4E14-9E6F-E9375E6FD4C8}" dt="2021-10-27T10:18:50.536" v="29364" actId="164"/>
          <ac:picMkLst>
            <pc:docMk/>
            <pc:sldMk cId="1177007389" sldId="415"/>
            <ac:picMk id="10" creationId="{E0114E46-905C-4AEC-9DA7-CB4D450BC8E2}"/>
          </ac:picMkLst>
        </pc:picChg>
        <pc:picChg chg="add mod">
          <ac:chgData name="Tej Bahadur Chandra" userId="79b8fba8ad0a4796" providerId="LiveId" clId="{614BBE20-D9FC-4E14-9E6F-E9375E6FD4C8}" dt="2021-10-27T10:18:50.536" v="29364" actId="164"/>
          <ac:picMkLst>
            <pc:docMk/>
            <pc:sldMk cId="1177007389" sldId="415"/>
            <ac:picMk id="11" creationId="{91C248FC-10E8-4CC6-9983-281A48BE9934}"/>
          </ac:picMkLst>
        </pc:picChg>
        <pc:picChg chg="add mod modCrop">
          <ac:chgData name="Tej Bahadur Chandra" userId="79b8fba8ad0a4796" providerId="LiveId" clId="{614BBE20-D9FC-4E14-9E6F-E9375E6FD4C8}" dt="2021-10-27T10:18:50.536" v="29364" actId="164"/>
          <ac:picMkLst>
            <pc:docMk/>
            <pc:sldMk cId="1177007389" sldId="415"/>
            <ac:picMk id="12" creationId="{D6C68605-B04D-47DD-9958-4FB7FA466E13}"/>
          </ac:picMkLst>
        </pc:picChg>
        <pc:picChg chg="add mod modCrop">
          <ac:chgData name="Tej Bahadur Chandra" userId="79b8fba8ad0a4796" providerId="LiveId" clId="{614BBE20-D9FC-4E14-9E6F-E9375E6FD4C8}" dt="2021-10-27T10:18:50.536" v="29364" actId="164"/>
          <ac:picMkLst>
            <pc:docMk/>
            <pc:sldMk cId="1177007389" sldId="415"/>
            <ac:picMk id="13" creationId="{0736924D-1BD9-42D0-AE0E-C96D67D0BED6}"/>
          </ac:picMkLst>
        </pc:picChg>
        <pc:picChg chg="del">
          <ac:chgData name="Tej Bahadur Chandra" userId="79b8fba8ad0a4796" providerId="LiveId" clId="{614BBE20-D9FC-4E14-9E6F-E9375E6FD4C8}" dt="2021-10-27T10:15:42.882" v="29291" actId="478"/>
          <ac:picMkLst>
            <pc:docMk/>
            <pc:sldMk cId="1177007389" sldId="415"/>
            <ac:picMk id="23" creationId="{C7C34BCE-612E-414E-ABC7-481BE670220F}"/>
          </ac:picMkLst>
        </pc:picChg>
        <pc:picChg chg="del">
          <ac:chgData name="Tej Bahadur Chandra" userId="79b8fba8ad0a4796" providerId="LiveId" clId="{614BBE20-D9FC-4E14-9E6F-E9375E6FD4C8}" dt="2021-10-27T10:15:42.882" v="29291" actId="478"/>
          <ac:picMkLst>
            <pc:docMk/>
            <pc:sldMk cId="1177007389" sldId="415"/>
            <ac:picMk id="24" creationId="{DA0AF562-CD93-48AC-B11F-F55E42D712DF}"/>
          </ac:picMkLst>
        </pc:picChg>
        <pc:picChg chg="del">
          <ac:chgData name="Tej Bahadur Chandra" userId="79b8fba8ad0a4796" providerId="LiveId" clId="{614BBE20-D9FC-4E14-9E6F-E9375E6FD4C8}" dt="2021-10-27T10:15:42.882" v="29291" actId="478"/>
          <ac:picMkLst>
            <pc:docMk/>
            <pc:sldMk cId="1177007389" sldId="415"/>
            <ac:picMk id="25" creationId="{ACA2EE19-BF77-47AD-9A2C-A919AB534F99}"/>
          </ac:picMkLst>
        </pc:picChg>
      </pc:sldChg>
      <pc:sldChg chg="addSp delSp modSp add">
        <pc:chgData name="Tej Bahadur Chandra" userId="79b8fba8ad0a4796" providerId="LiveId" clId="{614BBE20-D9FC-4E14-9E6F-E9375E6FD4C8}" dt="2021-10-27T10:28:20.395" v="29479" actId="2061"/>
        <pc:sldMkLst>
          <pc:docMk/>
          <pc:sldMk cId="916133619" sldId="416"/>
        </pc:sldMkLst>
        <pc:spChg chg="mod">
          <ac:chgData name="Tej Bahadur Chandra" userId="79b8fba8ad0a4796" providerId="LiveId" clId="{614BBE20-D9FC-4E14-9E6F-E9375E6FD4C8}" dt="2021-10-27T10:27:02.059" v="29453" actId="2710"/>
          <ac:spMkLst>
            <pc:docMk/>
            <pc:sldMk cId="916133619" sldId="416"/>
            <ac:spMk id="7" creationId="{7CFAD396-52A1-4547-86B4-B574251F5B34}"/>
          </ac:spMkLst>
        </pc:spChg>
        <pc:spChg chg="mod">
          <ac:chgData name="Tej Bahadur Chandra" userId="79b8fba8ad0a4796" providerId="LiveId" clId="{614BBE20-D9FC-4E14-9E6F-E9375E6FD4C8}" dt="2021-10-27T10:18:37.339" v="29359" actId="20577"/>
          <ac:spMkLst>
            <pc:docMk/>
            <pc:sldMk cId="916133619" sldId="416"/>
            <ac:spMk id="21" creationId="{B2AF7BB4-843C-4C9D-8A27-1C104F3B398E}"/>
          </ac:spMkLst>
        </pc:spChg>
        <pc:graphicFrameChg chg="add mod modGraphic">
          <ac:chgData name="Tej Bahadur Chandra" userId="79b8fba8ad0a4796" providerId="LiveId" clId="{614BBE20-D9FC-4E14-9E6F-E9375E6FD4C8}" dt="2021-10-27T10:27:55.030" v="29474" actId="113"/>
          <ac:graphicFrameMkLst>
            <pc:docMk/>
            <pc:sldMk cId="916133619" sldId="416"/>
            <ac:graphicFrameMk id="2" creationId="{05BA8511-E056-4F94-AA14-96E7D8471148}"/>
          </ac:graphicFrameMkLst>
        </pc:graphicFrameChg>
        <pc:graphicFrameChg chg="add del">
          <ac:chgData name="Tej Bahadur Chandra" userId="79b8fba8ad0a4796" providerId="LiveId" clId="{614BBE20-D9FC-4E14-9E6F-E9375E6FD4C8}" dt="2021-10-27T10:24:02.697" v="29383"/>
          <ac:graphicFrameMkLst>
            <pc:docMk/>
            <pc:sldMk cId="916133619" sldId="416"/>
            <ac:graphicFrameMk id="3" creationId="{1BFB33EC-F16F-4EDF-B10B-5D3EBCE7E0B8}"/>
          </ac:graphicFrameMkLst>
        </pc:graphicFrameChg>
        <pc:graphicFrameChg chg="add mod modGraphic">
          <ac:chgData name="Tej Bahadur Chandra" userId="79b8fba8ad0a4796" providerId="LiveId" clId="{614BBE20-D9FC-4E14-9E6F-E9375E6FD4C8}" dt="2021-10-27T10:28:20.395" v="29479" actId="2061"/>
          <ac:graphicFrameMkLst>
            <pc:docMk/>
            <pc:sldMk cId="916133619" sldId="416"/>
            <ac:graphicFrameMk id="4" creationId="{A4F8F2A3-4817-4BFE-B921-76D9175819F7}"/>
          </ac:graphicFrameMkLst>
        </pc:graphicFrameChg>
        <pc:graphicFrameChg chg="add del mod">
          <ac:chgData name="Tej Bahadur Chandra" userId="79b8fba8ad0a4796" providerId="LiveId" clId="{614BBE20-D9FC-4E14-9E6F-E9375E6FD4C8}" dt="2021-10-27T10:24:31.778" v="29387" actId="478"/>
          <ac:graphicFrameMkLst>
            <pc:docMk/>
            <pc:sldMk cId="916133619" sldId="416"/>
            <ac:graphicFrameMk id="15" creationId="{3997941E-3105-46AF-A6E3-3EB35CA959B1}"/>
          </ac:graphicFrameMkLst>
        </pc:graphicFrameChg>
        <pc:picChg chg="del">
          <ac:chgData name="Tej Bahadur Chandra" userId="79b8fba8ad0a4796" providerId="LiveId" clId="{614BBE20-D9FC-4E14-9E6F-E9375E6FD4C8}" dt="2021-10-27T10:18:40.439" v="29360" actId="478"/>
          <ac:picMkLst>
            <pc:docMk/>
            <pc:sldMk cId="916133619" sldId="416"/>
            <ac:picMk id="10" creationId="{E0114E46-905C-4AEC-9DA7-CB4D450BC8E2}"/>
          </ac:picMkLst>
        </pc:picChg>
        <pc:picChg chg="del">
          <ac:chgData name="Tej Bahadur Chandra" userId="79b8fba8ad0a4796" providerId="LiveId" clId="{614BBE20-D9FC-4E14-9E6F-E9375E6FD4C8}" dt="2021-10-27T10:18:41.183" v="29361" actId="478"/>
          <ac:picMkLst>
            <pc:docMk/>
            <pc:sldMk cId="916133619" sldId="416"/>
            <ac:picMk id="11" creationId="{91C248FC-10E8-4CC6-9983-281A48BE9934}"/>
          </ac:picMkLst>
        </pc:picChg>
        <pc:picChg chg="del">
          <ac:chgData name="Tej Bahadur Chandra" userId="79b8fba8ad0a4796" providerId="LiveId" clId="{614BBE20-D9FC-4E14-9E6F-E9375E6FD4C8}" dt="2021-10-27T10:18:42.855" v="29363" actId="478"/>
          <ac:picMkLst>
            <pc:docMk/>
            <pc:sldMk cId="916133619" sldId="416"/>
            <ac:picMk id="12" creationId="{D6C68605-B04D-47DD-9958-4FB7FA466E13}"/>
          </ac:picMkLst>
        </pc:picChg>
        <pc:picChg chg="del">
          <ac:chgData name="Tej Bahadur Chandra" userId="79b8fba8ad0a4796" providerId="LiveId" clId="{614BBE20-D9FC-4E14-9E6F-E9375E6FD4C8}" dt="2021-10-27T10:18:42.320" v="29362" actId="478"/>
          <ac:picMkLst>
            <pc:docMk/>
            <pc:sldMk cId="916133619" sldId="416"/>
            <ac:picMk id="13" creationId="{0736924D-1BD9-42D0-AE0E-C96D67D0BED6}"/>
          </ac:picMkLst>
        </pc:picChg>
      </pc:sldChg>
      <pc:sldChg chg="addSp delSp modSp add">
        <pc:chgData name="Tej Bahadur Chandra" userId="79b8fba8ad0a4796" providerId="LiveId" clId="{614BBE20-D9FC-4E14-9E6F-E9375E6FD4C8}" dt="2021-10-28T12:12:50.098" v="33908" actId="20577"/>
        <pc:sldMkLst>
          <pc:docMk/>
          <pc:sldMk cId="2886074039" sldId="417"/>
        </pc:sldMkLst>
        <pc:spChg chg="del">
          <ac:chgData name="Tej Bahadur Chandra" userId="79b8fba8ad0a4796" providerId="LiveId" clId="{614BBE20-D9FC-4E14-9E6F-E9375E6FD4C8}" dt="2021-10-27T10:28:43.777" v="29482" actId="478"/>
          <ac:spMkLst>
            <pc:docMk/>
            <pc:sldMk cId="2886074039" sldId="417"/>
            <ac:spMk id="7" creationId="{7CFAD396-52A1-4547-86B4-B574251F5B34}"/>
          </ac:spMkLst>
        </pc:spChg>
        <pc:spChg chg="add mod">
          <ac:chgData name="Tej Bahadur Chandra" userId="79b8fba8ad0a4796" providerId="LiveId" clId="{614BBE20-D9FC-4E14-9E6F-E9375E6FD4C8}" dt="2021-10-28T12:12:50.098" v="33908" actId="20577"/>
          <ac:spMkLst>
            <pc:docMk/>
            <pc:sldMk cId="2886074039" sldId="417"/>
            <ac:spMk id="12" creationId="{F96E3FFA-486C-4EEE-ABCE-61DAAA622413}"/>
          </ac:spMkLst>
        </pc:spChg>
        <pc:graphicFrameChg chg="del">
          <ac:chgData name="Tej Bahadur Chandra" userId="79b8fba8ad0a4796" providerId="LiveId" clId="{614BBE20-D9FC-4E14-9E6F-E9375E6FD4C8}" dt="2021-10-27T10:28:40.878" v="29481" actId="478"/>
          <ac:graphicFrameMkLst>
            <pc:docMk/>
            <pc:sldMk cId="2886074039" sldId="417"/>
            <ac:graphicFrameMk id="2" creationId="{05BA8511-E056-4F94-AA14-96E7D8471148}"/>
          </ac:graphicFrameMkLst>
        </pc:graphicFrameChg>
        <pc:graphicFrameChg chg="del">
          <ac:chgData name="Tej Bahadur Chandra" userId="79b8fba8ad0a4796" providerId="LiveId" clId="{614BBE20-D9FC-4E14-9E6F-E9375E6FD4C8}" dt="2021-10-27T10:28:40.878" v="29481" actId="478"/>
          <ac:graphicFrameMkLst>
            <pc:docMk/>
            <pc:sldMk cId="2886074039" sldId="417"/>
            <ac:graphicFrameMk id="4" creationId="{A4F8F2A3-4817-4BFE-B921-76D9175819F7}"/>
          </ac:graphicFrameMkLst>
        </pc:graphicFrameChg>
        <pc:picChg chg="add mod">
          <ac:chgData name="Tej Bahadur Chandra" userId="79b8fba8ad0a4796" providerId="LiveId" clId="{614BBE20-D9FC-4E14-9E6F-E9375E6FD4C8}" dt="2021-10-27T10:29:25.772" v="29501" actId="1038"/>
          <ac:picMkLst>
            <pc:docMk/>
            <pc:sldMk cId="2886074039" sldId="417"/>
            <ac:picMk id="9" creationId="{C86B781D-3AED-4AD9-B17C-C0D2553B6B7C}"/>
          </ac:picMkLst>
        </pc:picChg>
        <pc:picChg chg="add mod">
          <ac:chgData name="Tej Bahadur Chandra" userId="79b8fba8ad0a4796" providerId="LiveId" clId="{614BBE20-D9FC-4E14-9E6F-E9375E6FD4C8}" dt="2021-10-27T10:29:25.772" v="29501" actId="1038"/>
          <ac:picMkLst>
            <pc:docMk/>
            <pc:sldMk cId="2886074039" sldId="417"/>
            <ac:picMk id="10" creationId="{492A98BF-B0B7-40F7-815A-C75807F51E4A}"/>
          </ac:picMkLst>
        </pc:picChg>
        <pc:picChg chg="add mod">
          <ac:chgData name="Tej Bahadur Chandra" userId="79b8fba8ad0a4796" providerId="LiveId" clId="{614BBE20-D9FC-4E14-9E6F-E9375E6FD4C8}" dt="2021-10-27T10:29:25.772" v="29501" actId="1038"/>
          <ac:picMkLst>
            <pc:docMk/>
            <pc:sldMk cId="2886074039" sldId="417"/>
            <ac:picMk id="11" creationId="{6E772F36-6D85-4E00-B2AC-683216F0FCFE}"/>
          </ac:picMkLst>
        </pc:picChg>
      </pc:sldChg>
      <pc:sldChg chg="addSp delSp modSp add">
        <pc:chgData name="Tej Bahadur Chandra" userId="79b8fba8ad0a4796" providerId="LiveId" clId="{614BBE20-D9FC-4E14-9E6F-E9375E6FD4C8}" dt="2021-10-27T10:51:52.766" v="29764" actId="20577"/>
        <pc:sldMkLst>
          <pc:docMk/>
          <pc:sldMk cId="2282239659" sldId="418"/>
        </pc:sldMkLst>
        <pc:spChg chg="del">
          <ac:chgData name="Tej Bahadur Chandra" userId="79b8fba8ad0a4796" providerId="LiveId" clId="{614BBE20-D9FC-4E14-9E6F-E9375E6FD4C8}" dt="2021-10-27T10:34:31.724" v="29693" actId="478"/>
          <ac:spMkLst>
            <pc:docMk/>
            <pc:sldMk cId="2282239659" sldId="418"/>
            <ac:spMk id="12" creationId="{F96E3FFA-486C-4EEE-ABCE-61DAAA622413}"/>
          </ac:spMkLst>
        </pc:spChg>
        <pc:spChg chg="add mod">
          <ac:chgData name="Tej Bahadur Chandra" userId="79b8fba8ad0a4796" providerId="LiveId" clId="{614BBE20-D9FC-4E14-9E6F-E9375E6FD4C8}" dt="2021-10-27T10:51:52.766" v="29764" actId="20577"/>
          <ac:spMkLst>
            <pc:docMk/>
            <pc:sldMk cId="2282239659" sldId="418"/>
            <ac:spMk id="13" creationId="{0D1458B5-0F6D-4A8A-9666-558A2A4A97C7}"/>
          </ac:spMkLst>
        </pc:spChg>
        <pc:spChg chg="mod">
          <ac:chgData name="Tej Bahadur Chandra" userId="79b8fba8ad0a4796" providerId="LiveId" clId="{614BBE20-D9FC-4E14-9E6F-E9375E6FD4C8}" dt="2021-10-27T10:35:01.716" v="29704" actId="20577"/>
          <ac:spMkLst>
            <pc:docMk/>
            <pc:sldMk cId="2282239659" sldId="418"/>
            <ac:spMk id="21" creationId="{B2AF7BB4-843C-4C9D-8A27-1C104F3B398E}"/>
          </ac:spMkLst>
        </pc:spChg>
        <pc:picChg chg="del">
          <ac:chgData name="Tej Bahadur Chandra" userId="79b8fba8ad0a4796" providerId="LiveId" clId="{614BBE20-D9FC-4E14-9E6F-E9375E6FD4C8}" dt="2021-10-27T10:34:28.189" v="29692" actId="478"/>
          <ac:picMkLst>
            <pc:docMk/>
            <pc:sldMk cId="2282239659" sldId="418"/>
            <ac:picMk id="9" creationId="{C86B781D-3AED-4AD9-B17C-C0D2553B6B7C}"/>
          </ac:picMkLst>
        </pc:picChg>
        <pc:picChg chg="del">
          <ac:chgData name="Tej Bahadur Chandra" userId="79b8fba8ad0a4796" providerId="LiveId" clId="{614BBE20-D9FC-4E14-9E6F-E9375E6FD4C8}" dt="2021-10-27T10:34:28.189" v="29692" actId="478"/>
          <ac:picMkLst>
            <pc:docMk/>
            <pc:sldMk cId="2282239659" sldId="418"/>
            <ac:picMk id="10" creationId="{492A98BF-B0B7-40F7-815A-C75807F51E4A}"/>
          </ac:picMkLst>
        </pc:picChg>
        <pc:picChg chg="del">
          <ac:chgData name="Tej Bahadur Chandra" userId="79b8fba8ad0a4796" providerId="LiveId" clId="{614BBE20-D9FC-4E14-9E6F-E9375E6FD4C8}" dt="2021-10-27T10:34:28.189" v="29692" actId="478"/>
          <ac:picMkLst>
            <pc:docMk/>
            <pc:sldMk cId="2282239659" sldId="418"/>
            <ac:picMk id="11" creationId="{6E772F36-6D85-4E00-B2AC-683216F0FCFE}"/>
          </ac:picMkLst>
        </pc:picChg>
      </pc:sldChg>
      <pc:sldChg chg="addSp delSp modSp add">
        <pc:chgData name="Tej Bahadur Chandra" userId="79b8fba8ad0a4796" providerId="LiveId" clId="{614BBE20-D9FC-4E14-9E6F-E9375E6FD4C8}" dt="2021-10-27T11:09:18.612" v="29942"/>
        <pc:sldMkLst>
          <pc:docMk/>
          <pc:sldMk cId="477611572" sldId="420"/>
        </pc:sldMkLst>
        <pc:spChg chg="add mod">
          <ac:chgData name="Tej Bahadur Chandra" userId="79b8fba8ad0a4796" providerId="LiveId" clId="{614BBE20-D9FC-4E14-9E6F-E9375E6FD4C8}" dt="2021-10-27T10:59:12.937" v="29841" actId="20577"/>
          <ac:spMkLst>
            <pc:docMk/>
            <pc:sldMk cId="477611572" sldId="420"/>
            <ac:spMk id="7" creationId="{FE222DAD-697A-4CBE-B771-619CFF4ECCAF}"/>
          </ac:spMkLst>
        </pc:spChg>
        <pc:spChg chg="mod">
          <ac:chgData name="Tej Bahadur Chandra" userId="79b8fba8ad0a4796" providerId="LiveId" clId="{614BBE20-D9FC-4E14-9E6F-E9375E6FD4C8}" dt="2021-10-27T10:59:28.144" v="29842"/>
          <ac:spMkLst>
            <pc:docMk/>
            <pc:sldMk cId="477611572" sldId="420"/>
            <ac:spMk id="10" creationId="{62C55879-4B01-4242-9280-3224C7D71CDB}"/>
          </ac:spMkLst>
        </pc:spChg>
        <pc:spChg chg="del">
          <ac:chgData name="Tej Bahadur Chandra" userId="79b8fba8ad0a4796" providerId="LiveId" clId="{614BBE20-D9FC-4E14-9E6F-E9375E6FD4C8}" dt="2021-10-27T10:53:00.569" v="29786" actId="478"/>
          <ac:spMkLst>
            <pc:docMk/>
            <pc:sldMk cId="477611572" sldId="420"/>
            <ac:spMk id="13" creationId="{0D1458B5-0F6D-4A8A-9666-558A2A4A97C7}"/>
          </ac:spMkLst>
        </pc:spChg>
        <pc:spChg chg="mod">
          <ac:chgData name="Tej Bahadur Chandra" userId="79b8fba8ad0a4796" providerId="LiveId" clId="{614BBE20-D9FC-4E14-9E6F-E9375E6FD4C8}" dt="2021-10-27T10:54:05.511" v="29813"/>
          <ac:spMkLst>
            <pc:docMk/>
            <pc:sldMk cId="477611572" sldId="420"/>
            <ac:spMk id="15" creationId="{4D67BC08-DF60-41E5-861F-DAFF45470E6F}"/>
          </ac:spMkLst>
        </pc:spChg>
        <pc:spChg chg="add mod">
          <ac:chgData name="Tej Bahadur Chandra" userId="79b8fba8ad0a4796" providerId="LiveId" clId="{614BBE20-D9FC-4E14-9E6F-E9375E6FD4C8}" dt="2021-10-27T11:09:18.612" v="29942"/>
          <ac:spMkLst>
            <pc:docMk/>
            <pc:sldMk cId="477611572" sldId="420"/>
            <ac:spMk id="19" creationId="{C8F1AD8E-94FC-4375-96B1-F824428DCC97}"/>
          </ac:spMkLst>
        </pc:spChg>
        <pc:spChg chg="mod">
          <ac:chgData name="Tej Bahadur Chandra" userId="79b8fba8ad0a4796" providerId="LiveId" clId="{614BBE20-D9FC-4E14-9E6F-E9375E6FD4C8}" dt="2021-10-27T10:52:49.037" v="29785" actId="20577"/>
          <ac:spMkLst>
            <pc:docMk/>
            <pc:sldMk cId="477611572" sldId="420"/>
            <ac:spMk id="20" creationId="{BEF7BA44-30D6-4AED-8E72-A6BBDF5D1C4F}"/>
          </ac:spMkLst>
        </pc:spChg>
        <pc:spChg chg="del">
          <ac:chgData name="Tej Bahadur Chandra" userId="79b8fba8ad0a4796" providerId="LiveId" clId="{614BBE20-D9FC-4E14-9E6F-E9375E6FD4C8}" dt="2021-10-27T10:53:00.569" v="29786" actId="478"/>
          <ac:spMkLst>
            <pc:docMk/>
            <pc:sldMk cId="477611572" sldId="420"/>
            <ac:spMk id="21" creationId="{B2AF7BB4-843C-4C9D-8A27-1C104F3B398E}"/>
          </ac:spMkLst>
        </pc:spChg>
        <pc:grpChg chg="add mod">
          <ac:chgData name="Tej Bahadur Chandra" userId="79b8fba8ad0a4796" providerId="LiveId" clId="{614BBE20-D9FC-4E14-9E6F-E9375E6FD4C8}" dt="2021-10-27T10:59:54.826" v="29847" actId="1036"/>
          <ac:grpSpMkLst>
            <pc:docMk/>
            <pc:sldMk cId="477611572" sldId="420"/>
            <ac:grpSpMk id="8" creationId="{42D45667-E0D7-490F-9784-32C475CC3C2E}"/>
          </ac:grpSpMkLst>
        </pc:grpChg>
        <pc:grpChg chg="add">
          <ac:chgData name="Tej Bahadur Chandra" userId="79b8fba8ad0a4796" providerId="LiveId" clId="{614BBE20-D9FC-4E14-9E6F-E9375E6FD4C8}" dt="2021-10-27T10:53:00.970" v="29787"/>
          <ac:grpSpMkLst>
            <pc:docMk/>
            <pc:sldMk cId="477611572" sldId="420"/>
            <ac:grpSpMk id="11" creationId="{12688BFC-F193-4C4C-807F-EFB8805AB824}"/>
          </ac:grpSpMkLst>
        </pc:grpChg>
        <pc:grpChg chg="add del">
          <ac:chgData name="Tej Bahadur Chandra" userId="79b8fba8ad0a4796" providerId="LiveId" clId="{614BBE20-D9FC-4E14-9E6F-E9375E6FD4C8}" dt="2021-10-27T10:59:33.010" v="29843" actId="478"/>
          <ac:grpSpMkLst>
            <pc:docMk/>
            <pc:sldMk cId="477611572" sldId="420"/>
            <ac:grpSpMk id="16" creationId="{4330BD49-D998-412D-B237-7F4FF5953BC0}"/>
          </ac:grpSpMkLst>
        </pc:grpChg>
      </pc:sldChg>
      <pc:sldChg chg="modSp add ord">
        <pc:chgData name="Tej Bahadur Chandra" userId="79b8fba8ad0a4796" providerId="LiveId" clId="{614BBE20-D9FC-4E14-9E6F-E9375E6FD4C8}" dt="2021-10-28T06:33:57.627" v="31085" actId="1036"/>
        <pc:sldMkLst>
          <pc:docMk/>
          <pc:sldMk cId="3087356781" sldId="424"/>
        </pc:sldMkLst>
        <pc:spChg chg="mod">
          <ac:chgData name="Tej Bahadur Chandra" userId="79b8fba8ad0a4796" providerId="LiveId" clId="{614BBE20-D9FC-4E14-9E6F-E9375E6FD4C8}" dt="2021-10-27T11:35:27.039" v="30164" actId="20577"/>
          <ac:spMkLst>
            <pc:docMk/>
            <pc:sldMk cId="3087356781" sldId="424"/>
            <ac:spMk id="5" creationId="{AEF214DC-D7BE-44C5-97BA-274378B0A361}"/>
          </ac:spMkLst>
        </pc:spChg>
        <pc:spChg chg="mod">
          <ac:chgData name="Tej Bahadur Chandra" userId="79b8fba8ad0a4796" providerId="LiveId" clId="{614BBE20-D9FC-4E14-9E6F-E9375E6FD4C8}" dt="2021-10-28T06:33:57.627" v="31085" actId="1036"/>
          <ac:spMkLst>
            <pc:docMk/>
            <pc:sldMk cId="3087356781" sldId="424"/>
            <ac:spMk id="35" creationId="{02DED3B7-A228-493B-A618-429D812D32D1}"/>
          </ac:spMkLst>
        </pc:spChg>
      </pc:sldChg>
      <pc:sldChg chg="addSp modSp add">
        <pc:chgData name="Tej Bahadur Chandra" userId="79b8fba8ad0a4796" providerId="LiveId" clId="{614BBE20-D9FC-4E14-9E6F-E9375E6FD4C8}" dt="2021-10-28T10:07:58.479" v="32545" actId="20577"/>
        <pc:sldMkLst>
          <pc:docMk/>
          <pc:sldMk cId="1927217247" sldId="425"/>
        </pc:sldMkLst>
        <pc:spChg chg="add mod">
          <ac:chgData name="Tej Bahadur Chandra" userId="79b8fba8ad0a4796" providerId="LiveId" clId="{614BBE20-D9FC-4E14-9E6F-E9375E6FD4C8}" dt="2021-10-28T10:07:58.479" v="32545" actId="20577"/>
          <ac:spMkLst>
            <pc:docMk/>
            <pc:sldMk cId="1927217247" sldId="425"/>
            <ac:spMk id="5" creationId="{49BB7AF8-E6BB-40E3-A1C5-FBACDA0D9867}"/>
          </ac:spMkLst>
        </pc:spChg>
        <pc:spChg chg="mod">
          <ac:chgData name="Tej Bahadur Chandra" userId="79b8fba8ad0a4796" providerId="LiveId" clId="{614BBE20-D9FC-4E14-9E6F-E9375E6FD4C8}" dt="2021-10-28T06:12:08.248" v="30874" actId="20577"/>
          <ac:spMkLst>
            <pc:docMk/>
            <pc:sldMk cId="1927217247" sldId="425"/>
            <ac:spMk id="6" creationId="{F3C1DB12-5BD4-4325-A69B-0A7896DBCAE6}"/>
          </ac:spMkLst>
        </pc:spChg>
      </pc:sldChg>
      <pc:sldChg chg="addSp modSp add">
        <pc:chgData name="Tej Bahadur Chandra" userId="79b8fba8ad0a4796" providerId="LiveId" clId="{614BBE20-D9FC-4E14-9E6F-E9375E6FD4C8}" dt="2021-10-28T10:02:43.356" v="32508" actId="5793"/>
        <pc:sldMkLst>
          <pc:docMk/>
          <pc:sldMk cId="1007100792" sldId="426"/>
        </pc:sldMkLst>
        <pc:spChg chg="add mod">
          <ac:chgData name="Tej Bahadur Chandra" userId="79b8fba8ad0a4796" providerId="LiveId" clId="{614BBE20-D9FC-4E14-9E6F-E9375E6FD4C8}" dt="2021-10-28T10:02:43.356" v="32508" actId="5793"/>
          <ac:spMkLst>
            <pc:docMk/>
            <pc:sldMk cId="1007100792" sldId="426"/>
            <ac:spMk id="5" creationId="{DF56A1C6-E95D-46BB-BD32-32374E639F95}"/>
          </ac:spMkLst>
        </pc:spChg>
        <pc:spChg chg="mod">
          <ac:chgData name="Tej Bahadur Chandra" userId="79b8fba8ad0a4796" providerId="LiveId" clId="{614BBE20-D9FC-4E14-9E6F-E9375E6FD4C8}" dt="2021-10-28T06:12:21.873" v="30903" actId="20577"/>
          <ac:spMkLst>
            <pc:docMk/>
            <pc:sldMk cId="1007100792" sldId="426"/>
            <ac:spMk id="6" creationId="{F3C1DB12-5BD4-4325-A69B-0A7896DBCAE6}"/>
          </ac:spMkLst>
        </pc:spChg>
      </pc:sldChg>
      <pc:sldChg chg="addSp modSp add">
        <pc:chgData name="Tej Bahadur Chandra" userId="79b8fba8ad0a4796" providerId="LiveId" clId="{614BBE20-D9FC-4E14-9E6F-E9375E6FD4C8}" dt="2021-10-28T10:43:54.126" v="33313" actId="20577"/>
        <pc:sldMkLst>
          <pc:docMk/>
          <pc:sldMk cId="2610062197" sldId="427"/>
        </pc:sldMkLst>
        <pc:spChg chg="add mod">
          <ac:chgData name="Tej Bahadur Chandra" userId="79b8fba8ad0a4796" providerId="LiveId" clId="{614BBE20-D9FC-4E14-9E6F-E9375E6FD4C8}" dt="2021-10-28T10:43:54.126" v="33313" actId="20577"/>
          <ac:spMkLst>
            <pc:docMk/>
            <pc:sldMk cId="2610062197" sldId="427"/>
            <ac:spMk id="5" creationId="{99F22FC5-7FEE-4EFC-8468-07326087FD40}"/>
          </ac:spMkLst>
        </pc:spChg>
        <pc:spChg chg="mod">
          <ac:chgData name="Tej Bahadur Chandra" userId="79b8fba8ad0a4796" providerId="LiveId" clId="{614BBE20-D9FC-4E14-9E6F-E9375E6FD4C8}" dt="2021-10-28T06:12:55.458" v="30942" actId="20577"/>
          <ac:spMkLst>
            <pc:docMk/>
            <pc:sldMk cId="2610062197" sldId="427"/>
            <ac:spMk id="6" creationId="{F3C1DB12-5BD4-4325-A69B-0A7896DBCAE6}"/>
          </ac:spMkLst>
        </pc:spChg>
      </pc:sldChg>
      <pc:sldChg chg="addSp delSp modSp add">
        <pc:chgData name="Tej Bahadur Chandra" userId="79b8fba8ad0a4796" providerId="LiveId" clId="{614BBE20-D9FC-4E14-9E6F-E9375E6FD4C8}" dt="2021-10-28T12:19:56.794" v="34008" actId="207"/>
        <pc:sldMkLst>
          <pc:docMk/>
          <pc:sldMk cId="1124325032" sldId="428"/>
        </pc:sldMkLst>
        <pc:spChg chg="add mod">
          <ac:chgData name="Tej Bahadur Chandra" userId="79b8fba8ad0a4796" providerId="LiveId" clId="{614BBE20-D9FC-4E14-9E6F-E9375E6FD4C8}" dt="2021-10-28T12:19:52.035" v="34007" actId="207"/>
          <ac:spMkLst>
            <pc:docMk/>
            <pc:sldMk cId="1124325032" sldId="428"/>
            <ac:spMk id="7" creationId="{51BC9CD8-E171-448A-8717-C5E09FF06F0A}"/>
          </ac:spMkLst>
        </pc:spChg>
        <pc:spChg chg="add mod">
          <ac:chgData name="Tej Bahadur Chandra" userId="79b8fba8ad0a4796" providerId="LiveId" clId="{614BBE20-D9FC-4E14-9E6F-E9375E6FD4C8}" dt="2021-10-28T12:19:56.794" v="34008" actId="207"/>
          <ac:spMkLst>
            <pc:docMk/>
            <pc:sldMk cId="1124325032" sldId="428"/>
            <ac:spMk id="8" creationId="{C407C8D5-BC9D-4A48-9A19-FDB08EBA237A}"/>
          </ac:spMkLst>
        </pc:spChg>
        <pc:spChg chg="del">
          <ac:chgData name="Tej Bahadur Chandra" userId="79b8fba8ad0a4796" providerId="LiveId" clId="{614BBE20-D9FC-4E14-9E6F-E9375E6FD4C8}" dt="2021-10-28T06:31:18.985" v="31047" actId="478"/>
          <ac:spMkLst>
            <pc:docMk/>
            <pc:sldMk cId="1124325032" sldId="428"/>
            <ac:spMk id="16" creationId="{63E60BB7-91B8-4B2C-8782-22B7C64933EF}"/>
          </ac:spMkLst>
        </pc:spChg>
      </pc:sldChg>
      <pc:sldChg chg="addSp delSp modSp add">
        <pc:chgData name="Tej Bahadur Chandra" userId="79b8fba8ad0a4796" providerId="LiveId" clId="{614BBE20-D9FC-4E14-9E6F-E9375E6FD4C8}" dt="2021-10-28T12:19:32.960" v="34005" actId="948"/>
        <pc:sldMkLst>
          <pc:docMk/>
          <pc:sldMk cId="1339442418" sldId="429"/>
        </pc:sldMkLst>
        <pc:spChg chg="add mod">
          <ac:chgData name="Tej Bahadur Chandra" userId="79b8fba8ad0a4796" providerId="LiveId" clId="{614BBE20-D9FC-4E14-9E6F-E9375E6FD4C8}" dt="2021-10-28T12:19:32.960" v="34005" actId="948"/>
          <ac:spMkLst>
            <pc:docMk/>
            <pc:sldMk cId="1339442418" sldId="429"/>
            <ac:spMk id="7" creationId="{B8D5B627-5DBB-4356-9313-B95E63769702}"/>
          </ac:spMkLst>
        </pc:spChg>
        <pc:spChg chg="del">
          <ac:chgData name="Tej Bahadur Chandra" userId="79b8fba8ad0a4796" providerId="LiveId" clId="{614BBE20-D9FC-4E14-9E6F-E9375E6FD4C8}" dt="2021-10-28T06:31:15.267" v="31046" actId="478"/>
          <ac:spMkLst>
            <pc:docMk/>
            <pc:sldMk cId="1339442418" sldId="429"/>
            <ac:spMk id="16" creationId="{63E60BB7-91B8-4B2C-8782-22B7C64933EF}"/>
          </ac:spMkLst>
        </pc:spChg>
      </pc:sldChg>
      <pc:sldChg chg="addSp delSp modSp add">
        <pc:chgData name="Tej Bahadur Chandra" userId="79b8fba8ad0a4796" providerId="LiveId" clId="{614BBE20-D9FC-4E14-9E6F-E9375E6FD4C8}" dt="2021-10-29T07:13:42.035" v="34613" actId="1035"/>
        <pc:sldMkLst>
          <pc:docMk/>
          <pc:sldMk cId="2124242776" sldId="430"/>
        </pc:sldMkLst>
        <pc:spChg chg="mod">
          <ac:chgData name="Tej Bahadur Chandra" userId="79b8fba8ad0a4796" providerId="LiveId" clId="{614BBE20-D9FC-4E14-9E6F-E9375E6FD4C8}" dt="2021-10-29T07:13:37.846" v="34594" actId="1035"/>
          <ac:spMkLst>
            <pc:docMk/>
            <pc:sldMk cId="2124242776" sldId="430"/>
            <ac:spMk id="5" creationId="{49BB7AF8-E6BB-40E3-A1C5-FBACDA0D9867}"/>
          </ac:spMkLst>
        </pc:spChg>
        <pc:spChg chg="add del mod">
          <ac:chgData name="Tej Bahadur Chandra" userId="79b8fba8ad0a4796" providerId="LiveId" clId="{614BBE20-D9FC-4E14-9E6F-E9375E6FD4C8}" dt="2021-10-29T07:13:19.352" v="34584" actId="478"/>
          <ac:spMkLst>
            <pc:docMk/>
            <pc:sldMk cId="2124242776" sldId="430"/>
            <ac:spMk id="8" creationId="{559739D3-E563-4198-BAE8-737C609101F5}"/>
          </ac:spMkLst>
        </pc:spChg>
        <pc:grpChg chg="add mod">
          <ac:chgData name="Tej Bahadur Chandra" userId="79b8fba8ad0a4796" providerId="LiveId" clId="{614BBE20-D9FC-4E14-9E6F-E9375E6FD4C8}" dt="2021-10-29T07:13:42.035" v="34613" actId="1035"/>
          <ac:grpSpMkLst>
            <pc:docMk/>
            <pc:sldMk cId="2124242776" sldId="430"/>
            <ac:grpSpMk id="9" creationId="{42FB6DA9-3B3F-42FF-B1C2-DDCED2630D4C}"/>
          </ac:grpSpMkLst>
        </pc:grpChg>
        <pc:picChg chg="add del mod">
          <ac:chgData name="Tej Bahadur Chandra" userId="79b8fba8ad0a4796" providerId="LiveId" clId="{614BBE20-D9FC-4E14-9E6F-E9375E6FD4C8}" dt="2021-10-29T07:13:03.890" v="34580" actId="478"/>
          <ac:picMkLst>
            <pc:docMk/>
            <pc:sldMk cId="2124242776" sldId="430"/>
            <ac:picMk id="7" creationId="{39F20F01-CADD-4E2B-A004-AE2E528E844D}"/>
          </ac:picMkLst>
        </pc:picChg>
      </pc:sldChg>
      <pc:sldChg chg="modSp add">
        <pc:chgData name="Tej Bahadur Chandra" userId="79b8fba8ad0a4796" providerId="LiveId" clId="{614BBE20-D9FC-4E14-9E6F-E9375E6FD4C8}" dt="2021-10-29T06:58:24.508" v="34507" actId="6549"/>
        <pc:sldMkLst>
          <pc:docMk/>
          <pc:sldMk cId="3038947232" sldId="431"/>
        </pc:sldMkLst>
        <pc:spChg chg="mod">
          <ac:chgData name="Tej Bahadur Chandra" userId="79b8fba8ad0a4796" providerId="LiveId" clId="{614BBE20-D9FC-4E14-9E6F-E9375E6FD4C8}" dt="2021-10-29T06:58:24.508" v="34507" actId="6549"/>
          <ac:spMkLst>
            <pc:docMk/>
            <pc:sldMk cId="3038947232" sldId="431"/>
            <ac:spMk id="7" creationId="{88BCB9B0-A5B6-416E-835E-F20A34098BD8}"/>
          </ac:spMkLst>
        </pc:spChg>
      </pc:sldChg>
      <pc:sldChg chg="modSp add">
        <pc:chgData name="Tej Bahadur Chandra" userId="79b8fba8ad0a4796" providerId="LiveId" clId="{614BBE20-D9FC-4E14-9E6F-E9375E6FD4C8}" dt="2021-10-29T06:59:33.886" v="34513" actId="6549"/>
        <pc:sldMkLst>
          <pc:docMk/>
          <pc:sldMk cId="1657804576" sldId="432"/>
        </pc:sldMkLst>
        <pc:spChg chg="mod">
          <ac:chgData name="Tej Bahadur Chandra" userId="79b8fba8ad0a4796" providerId="LiveId" clId="{614BBE20-D9FC-4E14-9E6F-E9375E6FD4C8}" dt="2021-10-29T06:59:33.886" v="34513" actId="6549"/>
          <ac:spMkLst>
            <pc:docMk/>
            <pc:sldMk cId="1657804576" sldId="432"/>
            <ac:spMk id="7" creationId="{88BCB9B0-A5B6-416E-835E-F20A34098BD8}"/>
          </ac:spMkLst>
        </pc:spChg>
      </pc:sldChg>
      <pc:sldChg chg="modSp add">
        <pc:chgData name="Tej Bahadur Chandra" userId="79b8fba8ad0a4796" providerId="LiveId" clId="{614BBE20-D9FC-4E14-9E6F-E9375E6FD4C8}" dt="2021-10-29T07:02:34.262" v="34521" actId="6549"/>
        <pc:sldMkLst>
          <pc:docMk/>
          <pc:sldMk cId="1648287801" sldId="433"/>
        </pc:sldMkLst>
        <pc:spChg chg="mod">
          <ac:chgData name="Tej Bahadur Chandra" userId="79b8fba8ad0a4796" providerId="LiveId" clId="{614BBE20-D9FC-4E14-9E6F-E9375E6FD4C8}" dt="2021-10-29T07:02:34.262" v="34521" actId="6549"/>
          <ac:spMkLst>
            <pc:docMk/>
            <pc:sldMk cId="1648287801" sldId="433"/>
            <ac:spMk id="7" creationId="{88BCB9B0-A5B6-416E-835E-F20A34098BD8}"/>
          </ac:spMkLst>
        </pc:spChg>
      </pc:sldChg>
      <pc:sldChg chg="modSp add">
        <pc:chgData name="Tej Bahadur Chandra" userId="79b8fba8ad0a4796" providerId="LiveId" clId="{614BBE20-D9FC-4E14-9E6F-E9375E6FD4C8}" dt="2021-10-29T07:05:32.576" v="34551" actId="6549"/>
        <pc:sldMkLst>
          <pc:docMk/>
          <pc:sldMk cId="2181045903" sldId="434"/>
        </pc:sldMkLst>
        <pc:spChg chg="mod">
          <ac:chgData name="Tej Bahadur Chandra" userId="79b8fba8ad0a4796" providerId="LiveId" clId="{614BBE20-D9FC-4E14-9E6F-E9375E6FD4C8}" dt="2021-10-29T07:05:32.576" v="34551" actId="6549"/>
          <ac:spMkLst>
            <pc:docMk/>
            <pc:sldMk cId="2181045903" sldId="434"/>
            <ac:spMk id="7" creationId="{88BCB9B0-A5B6-416E-835E-F20A34098BD8}"/>
          </ac:spMkLst>
        </pc:spChg>
      </pc:sldChg>
      <pc:sldChg chg="modSp add">
        <pc:chgData name="Tej Bahadur Chandra" userId="79b8fba8ad0a4796" providerId="LiveId" clId="{614BBE20-D9FC-4E14-9E6F-E9375E6FD4C8}" dt="2021-10-29T07:06:10.646" v="34562" actId="6549"/>
        <pc:sldMkLst>
          <pc:docMk/>
          <pc:sldMk cId="4079037512" sldId="435"/>
        </pc:sldMkLst>
        <pc:spChg chg="mod">
          <ac:chgData name="Tej Bahadur Chandra" userId="79b8fba8ad0a4796" providerId="LiveId" clId="{614BBE20-D9FC-4E14-9E6F-E9375E6FD4C8}" dt="2021-10-29T07:06:10.646" v="34562" actId="6549"/>
          <ac:spMkLst>
            <pc:docMk/>
            <pc:sldMk cId="4079037512" sldId="435"/>
            <ac:spMk id="7" creationId="{88BCB9B0-A5B6-416E-835E-F20A34098BD8}"/>
          </ac:spMkLst>
        </pc:spChg>
      </pc:sldChg>
      <pc:sldChg chg="modSp add">
        <pc:chgData name="Tej Bahadur Chandra" userId="79b8fba8ad0a4796" providerId="LiveId" clId="{614BBE20-D9FC-4E14-9E6F-E9375E6FD4C8}" dt="2021-10-29T07:06:24.824" v="34567" actId="20577"/>
        <pc:sldMkLst>
          <pc:docMk/>
          <pc:sldMk cId="2236278477" sldId="436"/>
        </pc:sldMkLst>
        <pc:spChg chg="mod">
          <ac:chgData name="Tej Bahadur Chandra" userId="79b8fba8ad0a4796" providerId="LiveId" clId="{614BBE20-D9FC-4E14-9E6F-E9375E6FD4C8}" dt="2021-10-29T07:06:24.824" v="34567" actId="20577"/>
          <ac:spMkLst>
            <pc:docMk/>
            <pc:sldMk cId="2236278477" sldId="436"/>
            <ac:spMk id="7" creationId="{88BCB9B0-A5B6-416E-835E-F20A34098BD8}"/>
          </ac:spMkLst>
        </pc:spChg>
      </pc:sldChg>
      <pc:sldChg chg="addSp modSp add">
        <pc:chgData name="Tej Bahadur Chandra" userId="79b8fba8ad0a4796" providerId="LiveId" clId="{614BBE20-D9FC-4E14-9E6F-E9375E6FD4C8}" dt="2021-10-29T07:19:08.537" v="34808" actId="14100"/>
        <pc:sldMkLst>
          <pc:docMk/>
          <pc:sldMk cId="2794910168" sldId="437"/>
        </pc:sldMkLst>
        <pc:spChg chg="add mod">
          <ac:chgData name="Tej Bahadur Chandra" userId="79b8fba8ad0a4796" providerId="LiveId" clId="{614BBE20-D9FC-4E14-9E6F-E9375E6FD4C8}" dt="2021-10-29T07:18:25.332" v="34805" actId="2710"/>
          <ac:spMkLst>
            <pc:docMk/>
            <pc:sldMk cId="2794910168" sldId="437"/>
            <ac:spMk id="7" creationId="{C47DAA8A-B68D-4FB8-AC08-9BD4A21E5659}"/>
          </ac:spMkLst>
        </pc:spChg>
        <pc:picChg chg="add mod">
          <ac:chgData name="Tej Bahadur Chandra" userId="79b8fba8ad0a4796" providerId="LiveId" clId="{614BBE20-D9FC-4E14-9E6F-E9375E6FD4C8}" dt="2021-10-29T07:19:08.537" v="34808" actId="14100"/>
          <ac:picMkLst>
            <pc:docMk/>
            <pc:sldMk cId="2794910168" sldId="437"/>
            <ac:picMk id="8" creationId="{AAABC0A8-41BC-4925-8550-75558D596BE5}"/>
          </ac:picMkLst>
        </pc:picChg>
      </pc:sldChg>
      <pc:sldMasterChg chg="delSldLayout modSldLayout">
        <pc:chgData name="Tej Bahadur Chandra" userId="79b8fba8ad0a4796" providerId="LiveId" clId="{614BBE20-D9FC-4E14-9E6F-E9375E6FD4C8}" dt="2021-10-29T05:33:42.893" v="34096"/>
        <pc:sldMasterMkLst>
          <pc:docMk/>
          <pc:sldMasterMk cId="1198455789" sldId="2147483648"/>
        </pc:sldMasterMkLst>
        <pc:sldLayoutChg chg="addSp delSp modSp">
          <pc:chgData name="Tej Bahadur Chandra" userId="79b8fba8ad0a4796" providerId="LiveId" clId="{614BBE20-D9FC-4E14-9E6F-E9375E6FD4C8}" dt="2021-10-23T14:55:34.345" v="6717"/>
          <pc:sldLayoutMkLst>
            <pc:docMk/>
            <pc:sldMasterMk cId="1198455789" sldId="2147483648"/>
            <pc:sldLayoutMk cId="2280129331" sldId="2147483650"/>
          </pc:sldLayoutMkLst>
          <pc:spChg chg="mod">
            <ac:chgData name="Tej Bahadur Chandra" userId="79b8fba8ad0a4796" providerId="LiveId" clId="{614BBE20-D9FC-4E14-9E6F-E9375E6FD4C8}" dt="2021-10-22T10:20:40.063" v="211" actId="108"/>
            <ac:spMkLst>
              <pc:docMk/>
              <pc:sldMasterMk cId="1198455789" sldId="2147483648"/>
              <pc:sldLayoutMk cId="2280129331" sldId="2147483650"/>
              <ac:spMk id="8" creationId="{A83903A8-5C90-4534-A052-FBC4AECB4993}"/>
            </ac:spMkLst>
          </pc:spChg>
          <pc:spChg chg="add del">
            <ac:chgData name="Tej Bahadur Chandra" userId="79b8fba8ad0a4796" providerId="LiveId" clId="{614BBE20-D9FC-4E14-9E6F-E9375E6FD4C8}" dt="2021-10-23T14:55:33.468" v="6716" actId="478"/>
            <ac:spMkLst>
              <pc:docMk/>
              <pc:sldMasterMk cId="1198455789" sldId="2147483648"/>
              <pc:sldLayoutMk cId="2280129331" sldId="2147483650"/>
              <ac:spMk id="22" creationId="{77771644-0C33-4F88-9C5A-D488DADB4F3F}"/>
            </ac:spMkLst>
          </pc:spChg>
          <pc:spChg chg="add">
            <ac:chgData name="Tej Bahadur Chandra" userId="79b8fba8ad0a4796" providerId="LiveId" clId="{614BBE20-D9FC-4E14-9E6F-E9375E6FD4C8}" dt="2021-10-23T14:55:34.345" v="6717"/>
            <ac:spMkLst>
              <pc:docMk/>
              <pc:sldMasterMk cId="1198455789" sldId="2147483648"/>
              <pc:sldLayoutMk cId="2280129331" sldId="2147483650"/>
              <ac:spMk id="23" creationId="{52C4DD6B-866D-4844-AA67-5E48C40EC579}"/>
            </ac:spMkLst>
          </pc:spChg>
          <pc:spChg chg="add del mod">
            <ac:chgData name="Tej Bahadur Chandra" userId="79b8fba8ad0a4796" providerId="LiveId" clId="{614BBE20-D9FC-4E14-9E6F-E9375E6FD4C8}" dt="2021-10-22T10:34:49.576" v="253" actId="478"/>
            <ac:spMkLst>
              <pc:docMk/>
              <pc:sldMasterMk cId="1198455789" sldId="2147483648"/>
              <pc:sldLayoutMk cId="2280129331" sldId="2147483650"/>
              <ac:spMk id="26" creationId="{79A9DBC6-D10D-48C5-BD05-7AF65C4F761C}"/>
            </ac:spMkLst>
          </pc:spChg>
          <pc:spChg chg="del mod">
            <ac:chgData name="Tej Bahadur Chandra" userId="79b8fba8ad0a4796" providerId="LiveId" clId="{614BBE20-D9FC-4E14-9E6F-E9375E6FD4C8}" dt="2021-10-23T14:54:55.367" v="6712" actId="478"/>
            <ac:spMkLst>
              <pc:docMk/>
              <pc:sldMasterMk cId="1198455789" sldId="2147483648"/>
              <pc:sldLayoutMk cId="2280129331" sldId="2147483650"/>
              <ac:spMk id="29" creationId="{6B7D8B3C-D18A-4370-8E22-3BF61417DA48}"/>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0" creationId="{853742AD-048A-43AE-8E5C-D94F56560F6C}"/>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1" creationId="{8408E5B5-A0D4-4E58-ADA3-DB871FFFC996}"/>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2" creationId="{BEFA9A03-9955-4FF2-BFF5-E4C1B0827761}"/>
            </ac:spMkLst>
          </pc:spChg>
          <pc:spChg chg="mod">
            <ac:chgData name="Tej Bahadur Chandra" userId="79b8fba8ad0a4796" providerId="LiveId" clId="{614BBE20-D9FC-4E14-9E6F-E9375E6FD4C8}" dt="2021-10-22T10:34:47.938" v="252" actId="207"/>
            <ac:spMkLst>
              <pc:docMk/>
              <pc:sldMasterMk cId="1198455789" sldId="2147483648"/>
              <pc:sldLayoutMk cId="2280129331" sldId="2147483650"/>
              <ac:spMk id="53" creationId="{F445FF0C-04F8-4BA8-AC86-FF1B050F4A71}"/>
            </ac:spMkLst>
          </pc:spChg>
          <pc:spChg chg="mod">
            <ac:chgData name="Tej Bahadur Chandra" userId="79b8fba8ad0a4796" providerId="LiveId" clId="{614BBE20-D9FC-4E14-9E6F-E9375E6FD4C8}" dt="2021-10-23T06:26:04.325" v="2568" actId="255"/>
            <ac:spMkLst>
              <pc:docMk/>
              <pc:sldMasterMk cId="1198455789" sldId="2147483648"/>
              <pc:sldLayoutMk cId="2280129331" sldId="2147483650"/>
              <ac:spMk id="55" creationId="{0EB61369-DE4E-4872-AF7A-8E5FE56DC2DA}"/>
            </ac:spMkLst>
          </pc:spChg>
          <pc:grpChg chg="add del mod">
            <ac:chgData name="Tej Bahadur Chandra" userId="79b8fba8ad0a4796" providerId="LiveId" clId="{614BBE20-D9FC-4E14-9E6F-E9375E6FD4C8}" dt="2021-10-22T10:34:10.511" v="249" actId="478"/>
            <ac:grpSpMkLst>
              <pc:docMk/>
              <pc:sldMasterMk cId="1198455789" sldId="2147483648"/>
              <pc:sldLayoutMk cId="2280129331" sldId="2147483650"/>
              <ac:grpSpMk id="22" creationId="{EBEF3FB2-5D26-497E-AECE-2BCEA60FEFD7}"/>
            </ac:grpSpMkLst>
          </pc:grpChg>
          <pc:grpChg chg="add del mod">
            <ac:chgData name="Tej Bahadur Chandra" userId="79b8fba8ad0a4796" providerId="LiveId" clId="{614BBE20-D9FC-4E14-9E6F-E9375E6FD4C8}" dt="2021-10-22T10:34:07.866" v="248" actId="207"/>
            <ac:grpSpMkLst>
              <pc:docMk/>
              <pc:sldMasterMk cId="1198455789" sldId="2147483648"/>
              <pc:sldLayoutMk cId="2280129331" sldId="2147483650"/>
              <ac:grpSpMk id="49" creationId="{75C4BBF5-0C36-4858-A59E-983249C9F2AF}"/>
            </ac:grpSpMkLst>
          </pc:grpChg>
          <pc:picChg chg="mod">
            <ac:chgData name="Tej Bahadur Chandra" userId="79b8fba8ad0a4796" providerId="LiveId" clId="{614BBE20-D9FC-4E14-9E6F-E9375E6FD4C8}" dt="2021-10-22T12:33:29.413" v="1306" actId="1076"/>
            <ac:picMkLst>
              <pc:docMk/>
              <pc:sldMasterMk cId="1198455789" sldId="2147483648"/>
              <pc:sldLayoutMk cId="2280129331" sldId="2147483650"/>
              <ac:picMk id="41" creationId="{6EA0004C-6610-499E-9F01-1476E36C3C62}"/>
            </ac:picMkLst>
          </pc:picChg>
        </pc:sldLayoutChg>
        <pc:sldLayoutChg chg="delSp modSp">
          <pc:chgData name="Tej Bahadur Chandra" userId="79b8fba8ad0a4796" providerId="LiveId" clId="{614BBE20-D9FC-4E14-9E6F-E9375E6FD4C8}" dt="2021-10-29T05:33:42.893" v="34096"/>
          <pc:sldLayoutMkLst>
            <pc:docMk/>
            <pc:sldMasterMk cId="1198455789" sldId="2147483648"/>
            <pc:sldLayoutMk cId="4278347843" sldId="2147483655"/>
          </pc:sldLayoutMkLst>
          <pc:spChg chg="mod">
            <ac:chgData name="Tej Bahadur Chandra" userId="79b8fba8ad0a4796" providerId="LiveId" clId="{614BBE20-D9FC-4E14-9E6F-E9375E6FD4C8}" dt="2021-10-22T10:29:09.903" v="238" actId="207"/>
            <ac:spMkLst>
              <pc:docMk/>
              <pc:sldMasterMk cId="1198455789" sldId="2147483648"/>
              <pc:sldLayoutMk cId="4278347843" sldId="2147483655"/>
              <ac:spMk id="5" creationId="{609CF994-2BDD-4244-9B3C-28C233590850}"/>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7" creationId="{25EF7365-B0B1-43E4-B59F-D5B57AE7FD84}"/>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8" creationId="{A4E288C1-CECB-4CDA-A5B5-BCFAB733C19A}"/>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9" creationId="{DEBE61A6-33A8-4374-BC49-10DA03369BA8}"/>
            </ac:spMkLst>
          </pc:spChg>
          <pc:spChg chg="mod">
            <ac:chgData name="Tej Bahadur Chandra" userId="79b8fba8ad0a4796" providerId="LiveId" clId="{614BBE20-D9FC-4E14-9E6F-E9375E6FD4C8}" dt="2021-10-29T05:29:54.866" v="34085"/>
            <ac:spMkLst>
              <pc:docMk/>
              <pc:sldMasterMk cId="1198455789" sldId="2147483648"/>
              <pc:sldLayoutMk cId="4278347843" sldId="2147483655"/>
              <ac:spMk id="10" creationId="{5E13034E-A62C-42F9-9303-EA5441D61EA3}"/>
            </ac:spMkLst>
          </pc:spChg>
          <pc:spChg chg="mod">
            <ac:chgData name="Tej Bahadur Chandra" userId="79b8fba8ad0a4796" providerId="LiveId" clId="{614BBE20-D9FC-4E14-9E6F-E9375E6FD4C8}" dt="2021-10-29T05:30:42.718" v="34086"/>
            <ac:spMkLst>
              <pc:docMk/>
              <pc:sldMasterMk cId="1198455789" sldId="2147483648"/>
              <pc:sldLayoutMk cId="4278347843" sldId="2147483655"/>
              <ac:spMk id="11" creationId="{BBE6FB10-0984-4581-9F22-A8D178D1A5D2}"/>
            </ac:spMkLst>
          </pc:spChg>
          <pc:spChg chg="mod">
            <ac:chgData name="Tej Bahadur Chandra" userId="79b8fba8ad0a4796" providerId="LiveId" clId="{614BBE20-D9FC-4E14-9E6F-E9375E6FD4C8}" dt="2021-10-29T05:30:58.575" v="34087"/>
            <ac:spMkLst>
              <pc:docMk/>
              <pc:sldMasterMk cId="1198455789" sldId="2147483648"/>
              <pc:sldLayoutMk cId="4278347843" sldId="2147483655"/>
              <ac:spMk id="12" creationId="{ADDEEBED-E6C9-4104-B460-C82D8AA376E2}"/>
            </ac:spMkLst>
          </pc:spChg>
          <pc:spChg chg="mod">
            <ac:chgData name="Tej Bahadur Chandra" userId="79b8fba8ad0a4796" providerId="LiveId" clId="{614BBE20-D9FC-4E14-9E6F-E9375E6FD4C8}" dt="2021-10-29T05:31:26.127" v="34088"/>
            <ac:spMkLst>
              <pc:docMk/>
              <pc:sldMasterMk cId="1198455789" sldId="2147483648"/>
              <pc:sldLayoutMk cId="4278347843" sldId="2147483655"/>
              <ac:spMk id="13" creationId="{E1F4E6F7-E6A0-45EE-8A60-ECFE8E26A68F}"/>
            </ac:spMkLst>
          </pc:spChg>
          <pc:spChg chg="mod">
            <ac:chgData name="Tej Bahadur Chandra" userId="79b8fba8ad0a4796" providerId="LiveId" clId="{614BBE20-D9FC-4E14-9E6F-E9375E6FD4C8}" dt="2021-10-29T05:31:43.381" v="34089"/>
            <ac:spMkLst>
              <pc:docMk/>
              <pc:sldMasterMk cId="1198455789" sldId="2147483648"/>
              <pc:sldLayoutMk cId="4278347843" sldId="2147483655"/>
              <ac:spMk id="14" creationId="{AB630FC6-8971-4664-8CAA-33F36803C676}"/>
            </ac:spMkLst>
          </pc:spChg>
          <pc:spChg chg="mod">
            <ac:chgData name="Tej Bahadur Chandra" userId="79b8fba8ad0a4796" providerId="LiveId" clId="{614BBE20-D9FC-4E14-9E6F-E9375E6FD4C8}" dt="2021-10-29T05:32:01.126" v="34090"/>
            <ac:spMkLst>
              <pc:docMk/>
              <pc:sldMasterMk cId="1198455789" sldId="2147483648"/>
              <pc:sldLayoutMk cId="4278347843" sldId="2147483655"/>
              <ac:spMk id="15" creationId="{E80B979E-8DAC-42CC-9BC5-522075F1AAE3}"/>
            </ac:spMkLst>
          </pc:spChg>
          <pc:spChg chg="mod">
            <ac:chgData name="Tej Bahadur Chandra" userId="79b8fba8ad0a4796" providerId="LiveId" clId="{614BBE20-D9FC-4E14-9E6F-E9375E6FD4C8}" dt="2021-10-29T05:32:21.898" v="34091"/>
            <ac:spMkLst>
              <pc:docMk/>
              <pc:sldMasterMk cId="1198455789" sldId="2147483648"/>
              <pc:sldLayoutMk cId="4278347843" sldId="2147483655"/>
              <ac:spMk id="16" creationId="{7D2609DA-254B-495A-B67D-589C7C8DFCEB}"/>
            </ac:spMkLst>
          </pc:spChg>
          <pc:spChg chg="mod">
            <ac:chgData name="Tej Bahadur Chandra" userId="79b8fba8ad0a4796" providerId="LiveId" clId="{614BBE20-D9FC-4E14-9E6F-E9375E6FD4C8}" dt="2021-10-29T05:32:34.913" v="34092"/>
            <ac:spMkLst>
              <pc:docMk/>
              <pc:sldMasterMk cId="1198455789" sldId="2147483648"/>
              <pc:sldLayoutMk cId="4278347843" sldId="2147483655"/>
              <ac:spMk id="17" creationId="{8B0787AD-D2C1-43C7-9E2A-1B5F647AF82B}"/>
            </ac:spMkLst>
          </pc:spChg>
          <pc:spChg chg="mod">
            <ac:chgData name="Tej Bahadur Chandra" userId="79b8fba8ad0a4796" providerId="LiveId" clId="{614BBE20-D9FC-4E14-9E6F-E9375E6FD4C8}" dt="2021-10-29T05:32:56.894" v="34093"/>
            <ac:spMkLst>
              <pc:docMk/>
              <pc:sldMasterMk cId="1198455789" sldId="2147483648"/>
              <pc:sldLayoutMk cId="4278347843" sldId="2147483655"/>
              <ac:spMk id="18" creationId="{8CE177C1-5B8F-4124-A179-A20A3349B70E}"/>
            </ac:spMkLst>
          </pc:spChg>
          <pc:spChg chg="mod">
            <ac:chgData name="Tej Bahadur Chandra" userId="79b8fba8ad0a4796" providerId="LiveId" clId="{614BBE20-D9FC-4E14-9E6F-E9375E6FD4C8}" dt="2021-10-29T05:33:08.824" v="34094"/>
            <ac:spMkLst>
              <pc:docMk/>
              <pc:sldMasterMk cId="1198455789" sldId="2147483648"/>
              <pc:sldLayoutMk cId="4278347843" sldId="2147483655"/>
              <ac:spMk id="19" creationId="{7CCE78DB-A43D-421C-98D7-36745333BBF1}"/>
            </ac:spMkLst>
          </pc:spChg>
          <pc:spChg chg="mod">
            <ac:chgData name="Tej Bahadur Chandra" userId="79b8fba8ad0a4796" providerId="LiveId" clId="{614BBE20-D9FC-4E14-9E6F-E9375E6FD4C8}" dt="2021-10-29T05:33:26.648" v="34095"/>
            <ac:spMkLst>
              <pc:docMk/>
              <pc:sldMasterMk cId="1198455789" sldId="2147483648"/>
              <pc:sldLayoutMk cId="4278347843" sldId="2147483655"/>
              <ac:spMk id="20" creationId="{F1918FB4-AC1B-4A07-8B42-507C977C36DA}"/>
            </ac:spMkLst>
          </pc:spChg>
          <pc:spChg chg="mod">
            <ac:chgData name="Tej Bahadur Chandra" userId="79b8fba8ad0a4796" providerId="LiveId" clId="{614BBE20-D9FC-4E14-9E6F-E9375E6FD4C8}" dt="2021-10-29T05:33:42.893" v="34096"/>
            <ac:spMkLst>
              <pc:docMk/>
              <pc:sldMasterMk cId="1198455789" sldId="2147483648"/>
              <pc:sldLayoutMk cId="4278347843" sldId="2147483655"/>
              <ac:spMk id="22" creationId="{B8E98EFA-4B58-47F9-9930-3B856F059709}"/>
            </ac:spMkLst>
          </pc:spChg>
          <pc:spChg chg="mod">
            <ac:chgData name="Tej Bahadur Chandra" userId="79b8fba8ad0a4796" providerId="LiveId" clId="{614BBE20-D9FC-4E14-9E6F-E9375E6FD4C8}" dt="2021-10-23T06:25:52.010" v="2567" actId="14100"/>
            <ac:spMkLst>
              <pc:docMk/>
              <pc:sldMasterMk cId="1198455789" sldId="2147483648"/>
              <pc:sldLayoutMk cId="4278347843" sldId="2147483655"/>
              <ac:spMk id="24" creationId="{71712B3B-E7DF-4AB8-A230-243B1353C424}"/>
            </ac:spMkLst>
          </pc:spChg>
          <pc:spChg chg="mod">
            <ac:chgData name="Tej Bahadur Chandra" userId="79b8fba8ad0a4796" providerId="LiveId" clId="{614BBE20-D9FC-4E14-9E6F-E9375E6FD4C8}" dt="2021-10-28T06:07:11.618" v="30804"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614BBE20-D9FC-4E14-9E6F-E9375E6FD4C8}" dt="2021-10-23T14:55:24.323" v="6715" actId="1035"/>
            <ac:spMkLst>
              <pc:docMk/>
              <pc:sldMasterMk cId="1198455789" sldId="2147483648"/>
              <pc:sldLayoutMk cId="4278347843" sldId="2147483655"/>
              <ac:spMk id="27" creationId="{04643D3A-A166-4AB9-8FC9-BCC41CA32D2A}"/>
            </ac:spMkLst>
          </pc:spChg>
          <pc:spChg chg="mod">
            <ac:chgData name="Tej Bahadur Chandra" userId="79b8fba8ad0a4796" providerId="LiveId" clId="{614BBE20-D9FC-4E14-9E6F-E9375E6FD4C8}" dt="2021-10-22T10:27:55.157" v="233" actId="207"/>
            <ac:spMkLst>
              <pc:docMk/>
              <pc:sldMasterMk cId="1198455789" sldId="2147483648"/>
              <pc:sldLayoutMk cId="4278347843" sldId="2147483655"/>
              <ac:spMk id="29" creationId="{ED1BCA81-724E-45FB-B33A-C8FFC3A3958D}"/>
            </ac:spMkLst>
          </pc:spChg>
          <pc:spChg chg="del mod">
            <ac:chgData name="Tej Bahadur Chandra" userId="79b8fba8ad0a4796" providerId="LiveId" clId="{614BBE20-D9FC-4E14-9E6F-E9375E6FD4C8}" dt="2021-10-28T06:33:11.336" v="31054" actId="478"/>
            <ac:spMkLst>
              <pc:docMk/>
              <pc:sldMasterMk cId="1198455789" sldId="2147483648"/>
              <pc:sldLayoutMk cId="4278347843" sldId="2147483655"/>
              <ac:spMk id="36" creationId="{038F2550-0F2F-4215-91FD-D031EE1E3993}"/>
            </ac:spMkLst>
          </pc:spChg>
          <pc:grpChg chg="mod">
            <ac:chgData name="Tej Bahadur Chandra" userId="79b8fba8ad0a4796" providerId="LiveId" clId="{614BBE20-D9FC-4E14-9E6F-E9375E6FD4C8}" dt="2021-10-22T10:28:14.405" v="234" actId="207"/>
            <ac:grpSpMkLst>
              <pc:docMk/>
              <pc:sldMasterMk cId="1198455789" sldId="2147483648"/>
              <pc:sldLayoutMk cId="4278347843" sldId="2147483655"/>
              <ac:grpSpMk id="6" creationId="{43849B31-6EF4-4CC8-8579-8433C2D0753A}"/>
            </ac:grpSpMkLst>
          </pc:grpChg>
        </pc:sldLayoutChg>
        <pc:sldLayoutChg chg="addSp delSp modSp">
          <pc:chgData name="Tej Bahadur Chandra" userId="79b8fba8ad0a4796" providerId="LiveId" clId="{614BBE20-D9FC-4E14-9E6F-E9375E6FD4C8}" dt="2021-10-23T14:55:40.816" v="6719" actId="1035"/>
          <pc:sldLayoutMkLst>
            <pc:docMk/>
            <pc:sldMasterMk cId="1198455789" sldId="2147483648"/>
            <pc:sldLayoutMk cId="1346388441" sldId="2147483660"/>
          </pc:sldLayoutMkLst>
          <pc:spChg chg="add mod">
            <ac:chgData name="Tej Bahadur Chandra" userId="79b8fba8ad0a4796" providerId="LiveId" clId="{614BBE20-D9FC-4E14-9E6F-E9375E6FD4C8}" dt="2021-10-23T14:32:13.663" v="6338" actId="14100"/>
            <ac:spMkLst>
              <pc:docMk/>
              <pc:sldMasterMk cId="1198455789" sldId="2147483648"/>
              <pc:sldLayoutMk cId="1346388441" sldId="2147483660"/>
              <ac:spMk id="2" creationId="{BA426E2B-521C-4B4F-A512-93D785C68124}"/>
            </ac:spMkLst>
          </pc:spChg>
          <pc:spChg chg="add del mod">
            <ac:chgData name="Tej Bahadur Chandra" userId="79b8fba8ad0a4796" providerId="LiveId" clId="{614BBE20-D9FC-4E14-9E6F-E9375E6FD4C8}" dt="2021-10-23T14:32:06.773" v="6337" actId="478"/>
            <ac:spMkLst>
              <pc:docMk/>
              <pc:sldMasterMk cId="1198455789" sldId="2147483648"/>
              <pc:sldLayoutMk cId="1346388441" sldId="2147483660"/>
              <ac:spMk id="6" creationId="{43C2834E-E9E2-4FA4-8194-90222F1B9ABB}"/>
            </ac:spMkLst>
          </pc:spChg>
          <pc:spChg chg="mod">
            <ac:chgData name="Tej Bahadur Chandra" userId="79b8fba8ad0a4796" providerId="LiveId" clId="{614BBE20-D9FC-4E14-9E6F-E9375E6FD4C8}" dt="2021-10-23T13:18:44.278" v="5885" actId="14100"/>
            <ac:spMkLst>
              <pc:docMk/>
              <pc:sldMasterMk cId="1198455789" sldId="2147483648"/>
              <pc:sldLayoutMk cId="1346388441" sldId="2147483660"/>
              <ac:spMk id="8" creationId="{A83903A8-5C90-4534-A052-FBC4AECB4993}"/>
            </ac:spMkLst>
          </pc:spChg>
          <pc:spChg chg="add mod">
            <ac:chgData name="Tej Bahadur Chandra" userId="79b8fba8ad0a4796" providerId="LiveId" clId="{614BBE20-D9FC-4E14-9E6F-E9375E6FD4C8}" dt="2021-10-23T14:55:40.816" v="6719" actId="1035"/>
            <ac:spMkLst>
              <pc:docMk/>
              <pc:sldMasterMk cId="1198455789" sldId="2147483648"/>
              <pc:sldLayoutMk cId="1346388441" sldId="2147483660"/>
              <ac:spMk id="28" creationId="{FBE8CEFE-DEC4-4F82-94A7-CAB60B930399}"/>
            </ac:spMkLst>
          </pc:spChg>
          <pc:spChg chg="del">
            <ac:chgData name="Tej Bahadur Chandra" userId="79b8fba8ad0a4796" providerId="LiveId" clId="{614BBE20-D9FC-4E14-9E6F-E9375E6FD4C8}" dt="2021-10-23T14:54:44.964" v="6710" actId="478"/>
            <ac:spMkLst>
              <pc:docMk/>
              <pc:sldMasterMk cId="1198455789" sldId="2147483648"/>
              <pc:sldLayoutMk cId="1346388441" sldId="2147483660"/>
              <ac:spMk id="29" creationId="{6B7D8B3C-D18A-4370-8E22-3BF61417DA48}"/>
            </ac:spMkLst>
          </pc:spChg>
          <pc:spChg chg="del">
            <ac:chgData name="Tej Bahadur Chandra" userId="79b8fba8ad0a4796" providerId="LiveId" clId="{614BBE20-D9FC-4E14-9E6F-E9375E6FD4C8}" dt="2021-10-23T13:18:29.672" v="5880" actId="478"/>
            <ac:spMkLst>
              <pc:docMk/>
              <pc:sldMasterMk cId="1198455789" sldId="2147483648"/>
              <pc:sldLayoutMk cId="1346388441" sldId="2147483660"/>
              <ac:spMk id="40" creationId="{4E720159-C7B5-4ADB-AE1A-46144BD5A0D2}"/>
            </ac:spMkLst>
          </pc:spChg>
          <pc:picChg chg="add mod">
            <ac:chgData name="Tej Bahadur Chandra" userId="79b8fba8ad0a4796" providerId="LiveId" clId="{614BBE20-D9FC-4E14-9E6F-E9375E6FD4C8}" dt="2021-10-23T14:32:04.371" v="6336" actId="14100"/>
            <ac:picMkLst>
              <pc:docMk/>
              <pc:sldMasterMk cId="1198455789" sldId="2147483648"/>
              <pc:sldLayoutMk cId="1346388441" sldId="2147483660"/>
              <ac:picMk id="27" creationId="{B7E258AD-6E3D-4F9B-906E-9192F4FCC828}"/>
            </ac:picMkLst>
          </pc:picChg>
          <pc:picChg chg="del mod ord">
            <ac:chgData name="Tej Bahadur Chandra" userId="79b8fba8ad0a4796" providerId="LiveId" clId="{614BBE20-D9FC-4E14-9E6F-E9375E6FD4C8}" dt="2021-10-23T14:31:46.242" v="6333" actId="478"/>
            <ac:picMkLst>
              <pc:docMk/>
              <pc:sldMasterMk cId="1198455789" sldId="2147483648"/>
              <pc:sldLayoutMk cId="1346388441" sldId="2147483660"/>
              <ac:picMk id="41" creationId="{6EA0004C-6610-499E-9F01-1476E36C3C62}"/>
            </ac:picMkLst>
          </pc:picChg>
          <pc:cxnChg chg="add mod">
            <ac:chgData name="Tej Bahadur Chandra" userId="79b8fba8ad0a4796" providerId="LiveId" clId="{614BBE20-D9FC-4E14-9E6F-E9375E6FD4C8}" dt="2021-10-23T13:21:28.535" v="5938" actId="1038"/>
            <ac:cxnSpMkLst>
              <pc:docMk/>
              <pc:sldMasterMk cId="1198455789" sldId="2147483648"/>
              <pc:sldLayoutMk cId="1346388441" sldId="2147483660"/>
              <ac:cxnSpMk id="4" creationId="{818413C8-D9D0-42B0-A58E-C8BFF8F71B23}"/>
            </ac:cxnSpMkLst>
          </pc:cxnChg>
        </pc:sldLayoutChg>
        <pc:sldLayoutChg chg="addSp delSp modSp">
          <pc:chgData name="Tej Bahadur Chandra" userId="79b8fba8ad0a4796" providerId="LiveId" clId="{614BBE20-D9FC-4E14-9E6F-E9375E6FD4C8}" dt="2021-10-23T14:55:44.880" v="6721" actId="1035"/>
          <pc:sldLayoutMkLst>
            <pc:docMk/>
            <pc:sldMasterMk cId="1198455789" sldId="2147483648"/>
            <pc:sldLayoutMk cId="3790441916" sldId="2147483661"/>
          </pc:sldLayoutMkLst>
          <pc:spChg chg="del">
            <ac:chgData name="Tej Bahadur Chandra" userId="79b8fba8ad0a4796" providerId="LiveId" clId="{614BBE20-D9FC-4E14-9E6F-E9375E6FD4C8}" dt="2021-10-23T14:46:14.267" v="6591" actId="21"/>
            <ac:spMkLst>
              <pc:docMk/>
              <pc:sldMasterMk cId="1198455789" sldId="2147483648"/>
              <pc:sldLayoutMk cId="3790441916" sldId="2147483661"/>
              <ac:spMk id="2" creationId="{BA426E2B-521C-4B4F-A512-93D785C68124}"/>
            </ac:spMkLst>
          </pc:spChg>
          <pc:spChg chg="add mod">
            <ac:chgData name="Tej Bahadur Chandra" userId="79b8fba8ad0a4796" providerId="LiveId" clId="{614BBE20-D9FC-4E14-9E6F-E9375E6FD4C8}" dt="2021-10-23T14:55:44.880" v="6721" actId="1035"/>
            <ac:spMkLst>
              <pc:docMk/>
              <pc:sldMasterMk cId="1198455789" sldId="2147483648"/>
              <pc:sldLayoutMk cId="3790441916" sldId="2147483661"/>
              <ac:spMk id="23" creationId="{34CF1747-3725-43F3-92D1-3C11458A931F}"/>
            </ac:spMkLst>
          </pc:spChg>
          <pc:spChg chg="del">
            <ac:chgData name="Tej Bahadur Chandra" userId="79b8fba8ad0a4796" providerId="LiveId" clId="{614BBE20-D9FC-4E14-9E6F-E9375E6FD4C8}" dt="2021-10-23T14:54:38.325" v="6708" actId="478"/>
            <ac:spMkLst>
              <pc:docMk/>
              <pc:sldMasterMk cId="1198455789" sldId="2147483648"/>
              <pc:sldLayoutMk cId="3790441916" sldId="2147483661"/>
              <ac:spMk id="29" creationId="{6B7D8B3C-D18A-4370-8E22-3BF61417DA48}"/>
            </ac:spMkLst>
          </pc:spChg>
        </pc:sldLayoutChg>
      </pc:sldMasterChg>
    </pc:docChg>
  </pc:docChgLst>
  <pc:docChgLst>
    <pc:chgData name="Tej Bahadur Chandra" userId="79b8fba8ad0a4796" providerId="LiveId" clId="{14FDCC51-25DF-472E-83BA-2410D11DB1D9}"/>
    <pc:docChg chg="undo custSel addSld delSld modSld modMainMaster">
      <pc:chgData name="Tej Bahadur Chandra" userId="79b8fba8ad0a4796" providerId="LiveId" clId="{14FDCC51-25DF-472E-83BA-2410D11DB1D9}" dt="2022-08-15T14:43:09.032" v="1827" actId="1035"/>
      <pc:docMkLst>
        <pc:docMk/>
      </pc:docMkLst>
      <pc:sldChg chg="modSp mod">
        <pc:chgData name="Tej Bahadur Chandra" userId="79b8fba8ad0a4796" providerId="LiveId" clId="{14FDCC51-25DF-472E-83BA-2410D11DB1D9}" dt="2022-08-13T13:29:55.945" v="1798" actId="20577"/>
        <pc:sldMkLst>
          <pc:docMk/>
          <pc:sldMk cId="3169210083" sldId="263"/>
        </pc:sldMkLst>
        <pc:spChg chg="mod">
          <ac:chgData name="Tej Bahadur Chandra" userId="79b8fba8ad0a4796" providerId="LiveId" clId="{14FDCC51-25DF-472E-83BA-2410D11DB1D9}" dt="2022-08-13T13:29:55.945" v="1798" actId="20577"/>
          <ac:spMkLst>
            <pc:docMk/>
            <pc:sldMk cId="3169210083" sldId="263"/>
            <ac:spMk id="5" creationId="{F2DCDB0B-7769-4A93-9CC1-A56FD92754AA}"/>
          </ac:spMkLst>
        </pc:spChg>
        <pc:picChg chg="mod">
          <ac:chgData name="Tej Bahadur Chandra" userId="79b8fba8ad0a4796" providerId="LiveId" clId="{14FDCC51-25DF-472E-83BA-2410D11DB1D9}" dt="2022-07-25T15:30:04.387" v="17" actId="1038"/>
          <ac:picMkLst>
            <pc:docMk/>
            <pc:sldMk cId="3169210083" sldId="263"/>
            <ac:picMk id="3" creationId="{5F0EECC8-2F16-4F8C-BFE2-D54AAEBC9516}"/>
          </ac:picMkLst>
        </pc:picChg>
        <pc:picChg chg="mod">
          <ac:chgData name="Tej Bahadur Chandra" userId="79b8fba8ad0a4796" providerId="LiveId" clId="{14FDCC51-25DF-472E-83BA-2410D11DB1D9}" dt="2022-07-25T15:29:30.429" v="0"/>
          <ac:picMkLst>
            <pc:docMk/>
            <pc:sldMk cId="3169210083" sldId="263"/>
            <ac:picMk id="64" creationId="{53461FC9-FC24-4E78-89F2-8FEB5126F238}"/>
          </ac:picMkLst>
        </pc:picChg>
      </pc:sldChg>
      <pc:sldChg chg="modSp add mod">
        <pc:chgData name="Tej Bahadur Chandra" userId="79b8fba8ad0a4796" providerId="LiveId" clId="{14FDCC51-25DF-472E-83BA-2410D11DB1D9}" dt="2022-07-30T10:07:21.989" v="253" actId="1036"/>
        <pc:sldMkLst>
          <pc:docMk/>
          <pc:sldMk cId="289132935" sldId="265"/>
        </pc:sldMkLst>
        <pc:spChg chg="mod">
          <ac:chgData name="Tej Bahadur Chandra" userId="79b8fba8ad0a4796" providerId="LiveId" clId="{14FDCC51-25DF-472E-83BA-2410D11DB1D9}" dt="2022-07-30T09:44:56.435" v="111" actId="20577"/>
          <ac:spMkLst>
            <pc:docMk/>
            <pc:sldMk cId="289132935" sldId="265"/>
            <ac:spMk id="6" creationId="{F3C1DB12-5BD4-4325-A69B-0A7896DBCAE6}"/>
          </ac:spMkLst>
        </pc:spChg>
        <pc:spChg chg="mod">
          <ac:chgData name="Tej Bahadur Chandra" userId="79b8fba8ad0a4796" providerId="LiveId" clId="{14FDCC51-25DF-472E-83BA-2410D11DB1D9}" dt="2022-07-30T10:07:21.989" v="253" actId="1036"/>
          <ac:spMkLst>
            <pc:docMk/>
            <pc:sldMk cId="289132935" sldId="265"/>
            <ac:spMk id="16" creationId="{63E60BB7-91B8-4B2C-8782-22B7C64933EF}"/>
          </ac:spMkLst>
        </pc:spChg>
      </pc:sldChg>
      <pc:sldChg chg="del">
        <pc:chgData name="Tej Bahadur Chandra" userId="79b8fba8ad0a4796" providerId="LiveId" clId="{14FDCC51-25DF-472E-83BA-2410D11DB1D9}" dt="2022-07-30T09:44:22.359" v="100" actId="2696"/>
        <pc:sldMkLst>
          <pc:docMk/>
          <pc:sldMk cId="2245056461" sldId="265"/>
        </pc:sldMkLst>
      </pc:sldChg>
      <pc:sldChg chg="addSp delSp mod">
        <pc:chgData name="Tej Bahadur Chandra" userId="79b8fba8ad0a4796" providerId="LiveId" clId="{14FDCC51-25DF-472E-83BA-2410D11DB1D9}" dt="2022-08-01T14:25:53.025" v="1165" actId="478"/>
        <pc:sldMkLst>
          <pc:docMk/>
          <pc:sldMk cId="3480467477" sldId="267"/>
        </pc:sldMkLst>
        <pc:spChg chg="add">
          <ac:chgData name="Tej Bahadur Chandra" userId="79b8fba8ad0a4796" providerId="LiveId" clId="{14FDCC51-25DF-472E-83BA-2410D11DB1D9}" dt="2022-08-01T14:25:50.832" v="1164" actId="22"/>
          <ac:spMkLst>
            <pc:docMk/>
            <pc:sldMk cId="3480467477" sldId="267"/>
            <ac:spMk id="2" creationId="{8652B1C4-2D01-42A5-B866-97995AE90FDC}"/>
          </ac:spMkLst>
        </pc:spChg>
        <pc:spChg chg="del">
          <ac:chgData name="Tej Bahadur Chandra" userId="79b8fba8ad0a4796" providerId="LiveId" clId="{14FDCC51-25DF-472E-83BA-2410D11DB1D9}" dt="2022-08-01T14:25:53.025" v="1165" actId="478"/>
          <ac:spMkLst>
            <pc:docMk/>
            <pc:sldMk cId="3480467477" sldId="267"/>
            <ac:spMk id="7" creationId="{9176A5FC-C9AF-4CAA-8DC7-A37178DA9DAF}"/>
          </ac:spMkLst>
        </pc:spChg>
      </pc:sldChg>
      <pc:sldChg chg="modSp add mod">
        <pc:chgData name="Tej Bahadur Chandra" userId="79b8fba8ad0a4796" providerId="LiveId" clId="{14FDCC51-25DF-472E-83BA-2410D11DB1D9}" dt="2022-08-01T14:19:48.482" v="1026" actId="1035"/>
        <pc:sldMkLst>
          <pc:docMk/>
          <pc:sldMk cId="3331357508" sldId="269"/>
        </pc:sldMkLst>
        <pc:spChg chg="mod">
          <ac:chgData name="Tej Bahadur Chandra" userId="79b8fba8ad0a4796" providerId="LiveId" clId="{14FDCC51-25DF-472E-83BA-2410D11DB1D9}" dt="2022-08-01T14:19:48.482" v="1026" actId="1035"/>
          <ac:spMkLst>
            <pc:docMk/>
            <pc:sldMk cId="3331357508" sldId="269"/>
            <ac:spMk id="37" creationId="{2F400960-EDC6-4E85-941B-9515125F69FB}"/>
          </ac:spMkLst>
        </pc:spChg>
      </pc:sldChg>
      <pc:sldChg chg="del">
        <pc:chgData name="Tej Bahadur Chandra" userId="79b8fba8ad0a4796" providerId="LiveId" clId="{14FDCC51-25DF-472E-83BA-2410D11DB1D9}" dt="2022-08-01T14:18:35.467" v="986" actId="2696"/>
        <pc:sldMkLst>
          <pc:docMk/>
          <pc:sldMk cId="3876408188" sldId="269"/>
        </pc:sldMkLst>
      </pc:sldChg>
      <pc:sldChg chg="modSp mod">
        <pc:chgData name="Tej Bahadur Chandra" userId="79b8fba8ad0a4796" providerId="LiveId" clId="{14FDCC51-25DF-472E-83BA-2410D11DB1D9}" dt="2022-08-02T07:31:22.871" v="1618" actId="20577"/>
        <pc:sldMkLst>
          <pc:docMk/>
          <pc:sldMk cId="1560231504" sldId="270"/>
        </pc:sldMkLst>
        <pc:spChg chg="mod">
          <ac:chgData name="Tej Bahadur Chandra" userId="79b8fba8ad0a4796" providerId="LiveId" clId="{14FDCC51-25DF-472E-83BA-2410D11DB1D9}" dt="2022-08-02T07:31:22.871" v="1618" actId="20577"/>
          <ac:spMkLst>
            <pc:docMk/>
            <pc:sldMk cId="1560231504" sldId="270"/>
            <ac:spMk id="9" creationId="{A79D0F6A-6FDC-49C5-9D75-D8FF7DB14817}"/>
          </ac:spMkLst>
        </pc:spChg>
        <pc:spChg chg="mod">
          <ac:chgData name="Tej Bahadur Chandra" userId="79b8fba8ad0a4796" providerId="LiveId" clId="{14FDCC51-25DF-472E-83BA-2410D11DB1D9}" dt="2022-08-02T06:51:13.690" v="1602" actId="404"/>
          <ac:spMkLst>
            <pc:docMk/>
            <pc:sldMk cId="1560231504" sldId="270"/>
            <ac:spMk id="12" creationId="{70E24A04-7E34-4344-BE39-F202C023B6CF}"/>
          </ac:spMkLst>
        </pc:spChg>
        <pc:spChg chg="mod">
          <ac:chgData name="Tej Bahadur Chandra" userId="79b8fba8ad0a4796" providerId="LiveId" clId="{14FDCC51-25DF-472E-83BA-2410D11DB1D9}" dt="2022-08-01T14:03:00.350" v="902" actId="1036"/>
          <ac:spMkLst>
            <pc:docMk/>
            <pc:sldMk cId="1560231504" sldId="270"/>
            <ac:spMk id="14" creationId="{F12252E0-C148-4225-AC89-7228F362602E}"/>
          </ac:spMkLst>
        </pc:spChg>
        <pc:grpChg chg="mod">
          <ac:chgData name="Tej Bahadur Chandra" userId="79b8fba8ad0a4796" providerId="LiveId" clId="{14FDCC51-25DF-472E-83BA-2410D11DB1D9}" dt="2022-08-02T06:51:00.002" v="1590" actId="1035"/>
          <ac:grpSpMkLst>
            <pc:docMk/>
            <pc:sldMk cId="1560231504" sldId="270"/>
            <ac:grpSpMk id="18" creationId="{47DB5175-1214-44E1-AE91-14A24814F28B}"/>
          </ac:grpSpMkLst>
        </pc:grpChg>
      </pc:sldChg>
      <pc:sldChg chg="modSp mod">
        <pc:chgData name="Tej Bahadur Chandra" userId="79b8fba8ad0a4796" providerId="LiveId" clId="{14FDCC51-25DF-472E-83BA-2410D11DB1D9}" dt="2022-08-01T14:01:41.739" v="837" actId="20577"/>
        <pc:sldMkLst>
          <pc:docMk/>
          <pc:sldMk cId="425722310" sldId="273"/>
        </pc:sldMkLst>
        <pc:graphicFrameChg chg="modGraphic">
          <ac:chgData name="Tej Bahadur Chandra" userId="79b8fba8ad0a4796" providerId="LiveId" clId="{14FDCC51-25DF-472E-83BA-2410D11DB1D9}" dt="2022-08-01T14:01:41.739" v="837" actId="20577"/>
          <ac:graphicFrameMkLst>
            <pc:docMk/>
            <pc:sldMk cId="425722310" sldId="273"/>
            <ac:graphicFrameMk id="4" creationId="{AEA863C9-7BB7-49C2-BF72-20A8CCDBBE44}"/>
          </ac:graphicFrameMkLst>
        </pc:graphicFrameChg>
      </pc:sldChg>
      <pc:sldChg chg="modSp mod">
        <pc:chgData name="Tej Bahadur Chandra" userId="79b8fba8ad0a4796" providerId="LiveId" clId="{14FDCC51-25DF-472E-83BA-2410D11DB1D9}" dt="2022-07-30T10:20:31.224" v="500" actId="1036"/>
        <pc:sldMkLst>
          <pc:docMk/>
          <pc:sldMk cId="3983718629" sldId="275"/>
        </pc:sldMkLst>
        <pc:spChg chg="mod">
          <ac:chgData name="Tej Bahadur Chandra" userId="79b8fba8ad0a4796" providerId="LiveId" clId="{14FDCC51-25DF-472E-83BA-2410D11DB1D9}" dt="2022-07-30T10:20:31.224" v="500" actId="1036"/>
          <ac:spMkLst>
            <pc:docMk/>
            <pc:sldMk cId="3983718629" sldId="275"/>
            <ac:spMk id="37" creationId="{2F400960-EDC6-4E85-941B-9515125F69FB}"/>
          </ac:spMkLst>
        </pc:spChg>
      </pc:sldChg>
      <pc:sldChg chg="addSp modSp mod">
        <pc:chgData name="Tej Bahadur Chandra" userId="79b8fba8ad0a4796" providerId="LiveId" clId="{14FDCC51-25DF-472E-83BA-2410D11DB1D9}" dt="2022-08-01T14:47:01.157" v="1555" actId="3626"/>
        <pc:sldMkLst>
          <pc:docMk/>
          <pc:sldMk cId="3587219018" sldId="276"/>
        </pc:sldMkLst>
        <pc:spChg chg="add mod">
          <ac:chgData name="Tej Bahadur Chandra" userId="79b8fba8ad0a4796" providerId="LiveId" clId="{14FDCC51-25DF-472E-83BA-2410D11DB1D9}" dt="2022-08-01T14:47:01.157" v="1555" actId="3626"/>
          <ac:spMkLst>
            <pc:docMk/>
            <pc:sldMk cId="3587219018" sldId="276"/>
            <ac:spMk id="2" creationId="{C79CD41F-BAD6-4FA2-A98A-964EDC619B64}"/>
          </ac:spMkLst>
        </pc:spChg>
        <pc:spChg chg="mod">
          <ac:chgData name="Tej Bahadur Chandra" userId="79b8fba8ad0a4796" providerId="LiveId" clId="{14FDCC51-25DF-472E-83BA-2410D11DB1D9}" dt="2022-08-01T14:45:13.422" v="1544" actId="20577"/>
          <ac:spMkLst>
            <pc:docMk/>
            <pc:sldMk cId="3587219018" sldId="276"/>
            <ac:spMk id="11" creationId="{E5F44765-D48D-4E9E-BAAB-E29E27ABFBA1}"/>
          </ac:spMkLst>
        </pc:spChg>
        <pc:spChg chg="mod">
          <ac:chgData name="Tej Bahadur Chandra" userId="79b8fba8ad0a4796" providerId="LiveId" clId="{14FDCC51-25DF-472E-83BA-2410D11DB1D9}" dt="2022-08-01T14:45:28.388" v="1548" actId="20577"/>
          <ac:spMkLst>
            <pc:docMk/>
            <pc:sldMk cId="3587219018" sldId="276"/>
            <ac:spMk id="12" creationId="{41626673-FAB4-4648-90E5-188796EF2FB8}"/>
          </ac:spMkLst>
        </pc:spChg>
        <pc:spChg chg="mod">
          <ac:chgData name="Tej Bahadur Chandra" userId="79b8fba8ad0a4796" providerId="LiveId" clId="{14FDCC51-25DF-472E-83BA-2410D11DB1D9}" dt="2022-08-01T14:44:46.949" v="1536" actId="20577"/>
          <ac:spMkLst>
            <pc:docMk/>
            <pc:sldMk cId="3587219018" sldId="276"/>
            <ac:spMk id="13" creationId="{2DADBDF4-4317-4A87-BBC9-62F72686566F}"/>
          </ac:spMkLst>
        </pc:spChg>
        <pc:spChg chg="mod">
          <ac:chgData name="Tej Bahadur Chandra" userId="79b8fba8ad0a4796" providerId="LiveId" clId="{14FDCC51-25DF-472E-83BA-2410D11DB1D9}" dt="2022-08-01T14:46:01.058" v="1554" actId="20577"/>
          <ac:spMkLst>
            <pc:docMk/>
            <pc:sldMk cId="3587219018" sldId="276"/>
            <ac:spMk id="14" creationId="{B003F95D-1086-483C-960B-E8B448DA78F1}"/>
          </ac:spMkLst>
        </pc:spChg>
      </pc:sldChg>
      <pc:sldChg chg="addSp delSp modSp mod">
        <pc:chgData name="Tej Bahadur Chandra" userId="79b8fba8ad0a4796" providerId="LiveId" clId="{14FDCC51-25DF-472E-83BA-2410D11DB1D9}" dt="2022-07-30T09:25:41.096" v="98" actId="1076"/>
        <pc:sldMkLst>
          <pc:docMk/>
          <pc:sldMk cId="2053216764" sldId="278"/>
        </pc:sldMkLst>
        <pc:spChg chg="mod">
          <ac:chgData name="Tej Bahadur Chandra" userId="79b8fba8ad0a4796" providerId="LiveId" clId="{14FDCC51-25DF-472E-83BA-2410D11DB1D9}" dt="2022-07-30T09:25:23.982" v="95"/>
          <ac:spMkLst>
            <pc:docMk/>
            <pc:sldMk cId="2053216764" sldId="278"/>
            <ac:spMk id="25" creationId="{B15220D1-553D-4A70-938F-F9C7FA6B0A4A}"/>
          </ac:spMkLst>
        </pc:spChg>
        <pc:grpChg chg="del">
          <ac:chgData name="Tej Bahadur Chandra" userId="79b8fba8ad0a4796" providerId="LiveId" clId="{14FDCC51-25DF-472E-83BA-2410D11DB1D9}" dt="2022-07-30T09:25:27.810" v="96" actId="478"/>
          <ac:grpSpMkLst>
            <pc:docMk/>
            <pc:sldMk cId="2053216764" sldId="278"/>
            <ac:grpSpMk id="11" creationId="{1CB5A9D9-CED6-4B61-A2D7-AAC12C1E727C}"/>
          </ac:grpSpMkLst>
        </pc:grpChg>
        <pc:grpChg chg="add mod">
          <ac:chgData name="Tej Bahadur Chandra" userId="79b8fba8ad0a4796" providerId="LiveId" clId="{14FDCC51-25DF-472E-83BA-2410D11DB1D9}" dt="2022-07-30T09:25:41.096" v="98" actId="1076"/>
          <ac:grpSpMkLst>
            <pc:docMk/>
            <pc:sldMk cId="2053216764" sldId="278"/>
            <ac:grpSpMk id="24" creationId="{A46784E9-D9FD-4F98-A975-A7841BBE7477}"/>
          </ac:grpSpMkLst>
        </pc:grpChg>
        <pc:picChg chg="mod">
          <ac:chgData name="Tej Bahadur Chandra" userId="79b8fba8ad0a4796" providerId="LiveId" clId="{14FDCC51-25DF-472E-83BA-2410D11DB1D9}" dt="2022-07-30T09:25:23.982" v="95"/>
          <ac:picMkLst>
            <pc:docMk/>
            <pc:sldMk cId="2053216764" sldId="278"/>
            <ac:picMk id="26" creationId="{2B711ABC-5B68-4378-B324-041E7D6217A5}"/>
          </ac:picMkLst>
        </pc:picChg>
      </pc:sldChg>
      <pc:sldChg chg="addSp modSp mod">
        <pc:chgData name="Tej Bahadur Chandra" userId="79b8fba8ad0a4796" providerId="LiveId" clId="{14FDCC51-25DF-472E-83BA-2410D11DB1D9}" dt="2022-07-30T08:53:01.945" v="94" actId="164"/>
        <pc:sldMkLst>
          <pc:docMk/>
          <pc:sldMk cId="3695620506" sldId="284"/>
        </pc:sldMkLst>
        <pc:grpChg chg="add">
          <ac:chgData name="Tej Bahadur Chandra" userId="79b8fba8ad0a4796" providerId="LiveId" clId="{14FDCC51-25DF-472E-83BA-2410D11DB1D9}" dt="2022-07-30T08:53:01.945" v="94" actId="164"/>
          <ac:grpSpMkLst>
            <pc:docMk/>
            <pc:sldMk cId="3695620506" sldId="284"/>
            <ac:grpSpMk id="4" creationId="{0FE6E120-5086-497F-9FE8-E1F1AECC5193}"/>
          </ac:grpSpMkLst>
        </pc:grpChg>
        <pc:picChg chg="add mod">
          <ac:chgData name="Tej Bahadur Chandra" userId="79b8fba8ad0a4796" providerId="LiveId" clId="{14FDCC51-25DF-472E-83BA-2410D11DB1D9}" dt="2022-07-30T08:52:41.924" v="93" actId="1038"/>
          <ac:picMkLst>
            <pc:docMk/>
            <pc:sldMk cId="3695620506" sldId="284"/>
            <ac:picMk id="3" creationId="{A6F4E5F3-165D-46A1-9A5E-4A4219F4F57E}"/>
          </ac:picMkLst>
        </pc:picChg>
      </pc:sldChg>
      <pc:sldChg chg="modSp mod">
        <pc:chgData name="Tej Bahadur Chandra" userId="79b8fba8ad0a4796" providerId="LiveId" clId="{14FDCC51-25DF-472E-83BA-2410D11DB1D9}" dt="2022-08-06T07:14:32.611" v="1671" actId="20577"/>
        <pc:sldMkLst>
          <pc:docMk/>
          <pc:sldMk cId="3707191281" sldId="286"/>
        </pc:sldMkLst>
        <pc:spChg chg="mod">
          <ac:chgData name="Tej Bahadur Chandra" userId="79b8fba8ad0a4796" providerId="LiveId" clId="{14FDCC51-25DF-472E-83BA-2410D11DB1D9}" dt="2022-08-06T07:14:32.611" v="1671" actId="20577"/>
          <ac:spMkLst>
            <pc:docMk/>
            <pc:sldMk cId="3707191281" sldId="286"/>
            <ac:spMk id="93" creationId="{40CEFA79-6AA7-4ED9-9C68-EA0A5D65D7CE}"/>
          </ac:spMkLst>
        </pc:spChg>
        <pc:spChg chg="mod">
          <ac:chgData name="Tej Bahadur Chandra" userId="79b8fba8ad0a4796" providerId="LiveId" clId="{14FDCC51-25DF-472E-83BA-2410D11DB1D9}" dt="2022-08-05T16:52:29.018" v="1636" actId="20577"/>
          <ac:spMkLst>
            <pc:docMk/>
            <pc:sldMk cId="3707191281" sldId="286"/>
            <ac:spMk id="99" creationId="{4EB30EEC-09E5-4EDD-AC50-EAE928B083D7}"/>
          </ac:spMkLst>
        </pc:spChg>
      </pc:sldChg>
      <pc:sldChg chg="addSp delSp mod">
        <pc:chgData name="Tej Bahadur Chandra" userId="79b8fba8ad0a4796" providerId="LiveId" clId="{14FDCC51-25DF-472E-83BA-2410D11DB1D9}" dt="2022-08-01T14:28:50.595" v="1168" actId="21"/>
        <pc:sldMkLst>
          <pc:docMk/>
          <pc:sldMk cId="831303027" sldId="298"/>
        </pc:sldMkLst>
        <pc:spChg chg="add">
          <ac:chgData name="Tej Bahadur Chandra" userId="79b8fba8ad0a4796" providerId="LiveId" clId="{14FDCC51-25DF-472E-83BA-2410D11DB1D9}" dt="2022-08-01T14:28:46.795" v="1167" actId="22"/>
          <ac:spMkLst>
            <pc:docMk/>
            <pc:sldMk cId="831303027" sldId="298"/>
            <ac:spMk id="4" creationId="{AB395BAC-3628-4E76-8F57-83D4C8B4EDC8}"/>
          </ac:spMkLst>
        </pc:spChg>
        <pc:spChg chg="del">
          <ac:chgData name="Tej Bahadur Chandra" userId="79b8fba8ad0a4796" providerId="LiveId" clId="{14FDCC51-25DF-472E-83BA-2410D11DB1D9}" dt="2022-08-01T14:28:50.595" v="1168" actId="21"/>
          <ac:spMkLst>
            <pc:docMk/>
            <pc:sldMk cId="831303027" sldId="298"/>
            <ac:spMk id="9" creationId="{B0B72B84-9C4F-4C10-99B8-C43B29A7761F}"/>
          </ac:spMkLst>
        </pc:spChg>
      </pc:sldChg>
      <pc:sldChg chg="addSp delSp modSp mod">
        <pc:chgData name="Tej Bahadur Chandra" userId="79b8fba8ad0a4796" providerId="LiveId" clId="{14FDCC51-25DF-472E-83BA-2410D11DB1D9}" dt="2022-08-01T14:36:17.954" v="1242" actId="1076"/>
        <pc:sldMkLst>
          <pc:docMk/>
          <pc:sldMk cId="2055313700" sldId="300"/>
        </pc:sldMkLst>
        <pc:spChg chg="del mod">
          <ac:chgData name="Tej Bahadur Chandra" userId="79b8fba8ad0a4796" providerId="LiveId" clId="{14FDCC51-25DF-472E-83BA-2410D11DB1D9}" dt="2022-08-01T14:31:11.111" v="1196" actId="21"/>
          <ac:spMkLst>
            <pc:docMk/>
            <pc:sldMk cId="2055313700" sldId="300"/>
            <ac:spMk id="4" creationId="{28665CF2-F6EC-4BEF-A6DC-56C7FBA1D2A4}"/>
          </ac:spMkLst>
        </pc:spChg>
        <pc:spChg chg="add del mod">
          <ac:chgData name="Tej Bahadur Chandra" userId="79b8fba8ad0a4796" providerId="LiveId" clId="{14FDCC51-25DF-472E-83BA-2410D11DB1D9}" dt="2022-08-01T14:36:17.954" v="1242" actId="1076"/>
          <ac:spMkLst>
            <pc:docMk/>
            <pc:sldMk cId="2055313700" sldId="300"/>
            <ac:spMk id="5" creationId="{04ED4E8C-CBB3-4FDA-9F1A-EE9E8B1602C5}"/>
          </ac:spMkLst>
        </pc:spChg>
        <pc:spChg chg="add del">
          <ac:chgData name="Tej Bahadur Chandra" userId="79b8fba8ad0a4796" providerId="LiveId" clId="{14FDCC51-25DF-472E-83BA-2410D11DB1D9}" dt="2022-08-01T14:29:03.190" v="1170" actId="22"/>
          <ac:spMkLst>
            <pc:docMk/>
            <pc:sldMk cId="2055313700" sldId="300"/>
            <ac:spMk id="7" creationId="{A6EBA073-0305-4959-8CA3-EC3F21EDF3A2}"/>
          </ac:spMkLst>
        </pc:spChg>
        <pc:spChg chg="add del">
          <ac:chgData name="Tej Bahadur Chandra" userId="79b8fba8ad0a4796" providerId="LiveId" clId="{14FDCC51-25DF-472E-83BA-2410D11DB1D9}" dt="2022-08-01T14:29:19.277" v="1175" actId="22"/>
          <ac:spMkLst>
            <pc:docMk/>
            <pc:sldMk cId="2055313700" sldId="300"/>
            <ac:spMk id="9" creationId="{970D2BDF-84BF-41B6-B212-DD580131DA40}"/>
          </ac:spMkLst>
        </pc:spChg>
        <pc:spChg chg="add mod">
          <ac:chgData name="Tej Bahadur Chandra" userId="79b8fba8ad0a4796" providerId="LiveId" clId="{14FDCC51-25DF-472E-83BA-2410D11DB1D9}" dt="2022-08-01T14:31:06.283" v="1195" actId="1076"/>
          <ac:spMkLst>
            <pc:docMk/>
            <pc:sldMk cId="2055313700" sldId="300"/>
            <ac:spMk id="11" creationId="{F8C00274-D314-4D31-8F0B-CEC00D835301}"/>
          </ac:spMkLst>
        </pc:spChg>
      </pc:sldChg>
      <pc:sldChg chg="addSp delSp modSp mod">
        <pc:chgData name="Tej Bahadur Chandra" userId="79b8fba8ad0a4796" providerId="LiveId" clId="{14FDCC51-25DF-472E-83BA-2410D11DB1D9}" dt="2022-08-01T14:34:42.985" v="1239" actId="1038"/>
        <pc:sldMkLst>
          <pc:docMk/>
          <pc:sldMk cId="3176698440" sldId="301"/>
        </pc:sldMkLst>
        <pc:spChg chg="del">
          <ac:chgData name="Tej Bahadur Chandra" userId="79b8fba8ad0a4796" providerId="LiveId" clId="{14FDCC51-25DF-472E-83BA-2410D11DB1D9}" dt="2022-08-01T14:31:43.276" v="1197" actId="21"/>
          <ac:spMkLst>
            <pc:docMk/>
            <pc:sldMk cId="3176698440" sldId="301"/>
            <ac:spMk id="4" creationId="{70DCFE93-87DA-4E67-8BDE-646CBE3A5478}"/>
          </ac:spMkLst>
        </pc:spChg>
        <pc:spChg chg="del">
          <ac:chgData name="Tej Bahadur Chandra" userId="79b8fba8ad0a4796" providerId="LiveId" clId="{14FDCC51-25DF-472E-83BA-2410D11DB1D9}" dt="2022-08-01T14:28:37.523" v="1166" actId="21"/>
          <ac:spMkLst>
            <pc:docMk/>
            <pc:sldMk cId="3176698440" sldId="301"/>
            <ac:spMk id="5" creationId="{4EACA279-7F86-4030-83EB-0E9AA9E6DDD2}"/>
          </ac:spMkLst>
        </pc:spChg>
        <pc:spChg chg="add mod">
          <ac:chgData name="Tej Bahadur Chandra" userId="79b8fba8ad0a4796" providerId="LiveId" clId="{14FDCC51-25DF-472E-83BA-2410D11DB1D9}" dt="2022-08-01T14:34:42.985" v="1239" actId="1038"/>
          <ac:spMkLst>
            <pc:docMk/>
            <pc:sldMk cId="3176698440" sldId="301"/>
            <ac:spMk id="7" creationId="{F45527E2-896F-4F9B-9B83-373C10D271A2}"/>
          </ac:spMkLst>
        </pc:spChg>
        <pc:spChg chg="add mod">
          <ac:chgData name="Tej Bahadur Chandra" userId="79b8fba8ad0a4796" providerId="LiveId" clId="{14FDCC51-25DF-472E-83BA-2410D11DB1D9}" dt="2022-08-01T14:34:32.706" v="1228" actId="1076"/>
          <ac:spMkLst>
            <pc:docMk/>
            <pc:sldMk cId="3176698440" sldId="301"/>
            <ac:spMk id="9" creationId="{C61EB536-56F6-4098-A98B-096D1B7DA89D}"/>
          </ac:spMkLst>
        </pc:spChg>
      </pc:sldChg>
      <pc:sldChg chg="modSp del mod">
        <pc:chgData name="Tej Bahadur Chandra" userId="79b8fba8ad0a4796" providerId="LiveId" clId="{14FDCC51-25DF-472E-83BA-2410D11DB1D9}" dt="2022-08-01T14:18:35.467" v="986" actId="2696"/>
        <pc:sldMkLst>
          <pc:docMk/>
          <pc:sldMk cId="504997952" sldId="302"/>
        </pc:sldMkLst>
        <pc:spChg chg="mod">
          <ac:chgData name="Tej Bahadur Chandra" userId="79b8fba8ad0a4796" providerId="LiveId" clId="{14FDCC51-25DF-472E-83BA-2410D11DB1D9}" dt="2022-07-30T10:39:32.550" v="592"/>
          <ac:spMkLst>
            <pc:docMk/>
            <pc:sldMk cId="504997952" sldId="302"/>
            <ac:spMk id="5" creationId="{AFAB3609-E9AA-4399-88D7-A0BFCAFF76F9}"/>
          </ac:spMkLst>
        </pc:spChg>
      </pc:sldChg>
      <pc:sldChg chg="addSp delSp modSp add mod">
        <pc:chgData name="Tej Bahadur Chandra" userId="79b8fba8ad0a4796" providerId="LiveId" clId="{14FDCC51-25DF-472E-83BA-2410D11DB1D9}" dt="2022-08-01T14:29:55.293" v="1181" actId="21"/>
        <pc:sldMkLst>
          <pc:docMk/>
          <pc:sldMk cId="681005155" sldId="302"/>
        </pc:sldMkLst>
        <pc:spChg chg="del mod">
          <ac:chgData name="Tej Bahadur Chandra" userId="79b8fba8ad0a4796" providerId="LiveId" clId="{14FDCC51-25DF-472E-83BA-2410D11DB1D9}" dt="2022-08-01T14:29:55.293" v="1181" actId="21"/>
          <ac:spMkLst>
            <pc:docMk/>
            <pc:sldMk cId="681005155" sldId="302"/>
            <ac:spMk id="4" creationId="{D81239C6-279F-4292-9152-2282FDCC0438}"/>
          </ac:spMkLst>
        </pc:spChg>
        <pc:spChg chg="add del">
          <ac:chgData name="Tej Bahadur Chandra" userId="79b8fba8ad0a4796" providerId="LiveId" clId="{14FDCC51-25DF-472E-83BA-2410D11DB1D9}" dt="2022-08-01T14:29:48.706" v="1178" actId="22"/>
          <ac:spMkLst>
            <pc:docMk/>
            <pc:sldMk cId="681005155" sldId="302"/>
            <ac:spMk id="7" creationId="{66DE50E8-1F92-431F-8D3A-A6AFDBBE31C7}"/>
          </ac:spMkLst>
        </pc:spChg>
        <pc:spChg chg="add">
          <ac:chgData name="Tej Bahadur Chandra" userId="79b8fba8ad0a4796" providerId="LiveId" clId="{14FDCC51-25DF-472E-83BA-2410D11DB1D9}" dt="2022-08-01T14:29:51.182" v="1180" actId="22"/>
          <ac:spMkLst>
            <pc:docMk/>
            <pc:sldMk cId="681005155" sldId="302"/>
            <ac:spMk id="9" creationId="{3FD774F6-2E4A-450C-A212-477D47B3F147}"/>
          </ac:spMkLst>
        </pc:spChg>
      </pc:sldChg>
      <pc:sldChg chg="addSp delSp modSp mod">
        <pc:chgData name="Tej Bahadur Chandra" userId="79b8fba8ad0a4796" providerId="LiveId" clId="{14FDCC51-25DF-472E-83BA-2410D11DB1D9}" dt="2022-08-01T14:34:58.095" v="1240" actId="1076"/>
        <pc:sldMkLst>
          <pc:docMk/>
          <pc:sldMk cId="1102507328" sldId="303"/>
        </pc:sldMkLst>
        <pc:spChg chg="add del mod">
          <ac:chgData name="Tej Bahadur Chandra" userId="79b8fba8ad0a4796" providerId="LiveId" clId="{14FDCC51-25DF-472E-83BA-2410D11DB1D9}" dt="2022-08-01T14:30:45.847" v="1190" actId="21"/>
          <ac:spMkLst>
            <pc:docMk/>
            <pc:sldMk cId="1102507328" sldId="303"/>
            <ac:spMk id="4" creationId="{816B258D-A012-403B-9C21-B47F1BF6F6AC}"/>
          </ac:spMkLst>
        </pc:spChg>
        <pc:spChg chg="mod">
          <ac:chgData name="Tej Bahadur Chandra" userId="79b8fba8ad0a4796" providerId="LiveId" clId="{14FDCC51-25DF-472E-83BA-2410D11DB1D9}" dt="2022-07-30T10:40:51.452" v="618" actId="1038"/>
          <ac:spMkLst>
            <pc:docMk/>
            <pc:sldMk cId="1102507328" sldId="303"/>
            <ac:spMk id="5" creationId="{B4160AE6-7F52-4D39-9551-DC4D10438489}"/>
          </ac:spMkLst>
        </pc:spChg>
        <pc:spChg chg="add mod">
          <ac:chgData name="Tej Bahadur Chandra" userId="79b8fba8ad0a4796" providerId="LiveId" clId="{14FDCC51-25DF-472E-83BA-2410D11DB1D9}" dt="2022-08-01T14:34:58.095" v="1240" actId="1076"/>
          <ac:spMkLst>
            <pc:docMk/>
            <pc:sldMk cId="1102507328" sldId="303"/>
            <ac:spMk id="7" creationId="{F0C733E6-CFA9-4B7A-80A0-3369E0870356}"/>
          </ac:spMkLst>
        </pc:spChg>
      </pc:sldChg>
      <pc:sldChg chg="modSp mod">
        <pc:chgData name="Tej Bahadur Chandra" userId="79b8fba8ad0a4796" providerId="LiveId" clId="{14FDCC51-25DF-472E-83BA-2410D11DB1D9}" dt="2022-08-10T14:26:26.856" v="1779" actId="20577"/>
        <pc:sldMkLst>
          <pc:docMk/>
          <pc:sldMk cId="699908281" sldId="321"/>
        </pc:sldMkLst>
        <pc:spChg chg="mod">
          <ac:chgData name="Tej Bahadur Chandra" userId="79b8fba8ad0a4796" providerId="LiveId" clId="{14FDCC51-25DF-472E-83BA-2410D11DB1D9}" dt="2022-08-10T14:26:26.856" v="1779" actId="20577"/>
          <ac:spMkLst>
            <pc:docMk/>
            <pc:sldMk cId="699908281" sldId="321"/>
            <ac:spMk id="9" creationId="{E1D37554-4535-4862-B646-214CFDA08232}"/>
          </ac:spMkLst>
        </pc:spChg>
        <pc:grpChg chg="mod">
          <ac:chgData name="Tej Bahadur Chandra" userId="79b8fba8ad0a4796" providerId="LiveId" clId="{14FDCC51-25DF-472E-83BA-2410D11DB1D9}" dt="2022-08-10T14:24:11.747" v="1674" actId="1076"/>
          <ac:grpSpMkLst>
            <pc:docMk/>
            <pc:sldMk cId="699908281" sldId="321"/>
            <ac:grpSpMk id="11" creationId="{FDEA3AEE-CD65-4200-AA69-DC0264E278D3}"/>
          </ac:grpSpMkLst>
        </pc:grpChg>
        <pc:graphicFrameChg chg="mod">
          <ac:chgData name="Tej Bahadur Chandra" userId="79b8fba8ad0a4796" providerId="LiveId" clId="{14FDCC51-25DF-472E-83BA-2410D11DB1D9}" dt="2022-08-10T14:22:26.097" v="1673" actId="207"/>
          <ac:graphicFrameMkLst>
            <pc:docMk/>
            <pc:sldMk cId="699908281" sldId="321"/>
            <ac:graphicFrameMk id="18" creationId="{AAC3E413-BA69-4B5F-B4EE-5A1B7644BDAA}"/>
          </ac:graphicFrameMkLst>
        </pc:graphicFrameChg>
      </pc:sldChg>
      <pc:sldChg chg="addSp modSp mod">
        <pc:chgData name="Tej Bahadur Chandra" userId="79b8fba8ad0a4796" providerId="LiveId" clId="{14FDCC51-25DF-472E-83BA-2410D11DB1D9}" dt="2022-08-12T15:14:50.146" v="1789" actId="1076"/>
        <pc:sldMkLst>
          <pc:docMk/>
          <pc:sldMk cId="1632549258" sldId="329"/>
        </pc:sldMkLst>
        <pc:picChg chg="add mod">
          <ac:chgData name="Tej Bahadur Chandra" userId="79b8fba8ad0a4796" providerId="LiveId" clId="{14FDCC51-25DF-472E-83BA-2410D11DB1D9}" dt="2022-08-12T15:14:50.146" v="1789" actId="1076"/>
          <ac:picMkLst>
            <pc:docMk/>
            <pc:sldMk cId="1632549258" sldId="329"/>
            <ac:picMk id="3" creationId="{206F4B21-465E-4B92-AD78-6983BACEC661}"/>
          </ac:picMkLst>
        </pc:picChg>
      </pc:sldChg>
      <pc:sldChg chg="modSp mod">
        <pc:chgData name="Tej Bahadur Chandra" userId="79b8fba8ad0a4796" providerId="LiveId" clId="{14FDCC51-25DF-472E-83BA-2410D11DB1D9}" dt="2022-08-10T14:55:19.899" v="1780" actId="20577"/>
        <pc:sldMkLst>
          <pc:docMk/>
          <pc:sldMk cId="2280919972" sldId="330"/>
        </pc:sldMkLst>
        <pc:graphicFrameChg chg="modGraphic">
          <ac:chgData name="Tej Bahadur Chandra" userId="79b8fba8ad0a4796" providerId="LiveId" clId="{14FDCC51-25DF-472E-83BA-2410D11DB1D9}" dt="2022-08-10T14:55:19.899" v="1780" actId="20577"/>
          <ac:graphicFrameMkLst>
            <pc:docMk/>
            <pc:sldMk cId="2280919972" sldId="330"/>
            <ac:graphicFrameMk id="2" creationId="{3F278B36-D7D9-4D94-83C8-74BE1E4F2C20}"/>
          </ac:graphicFrameMkLst>
        </pc:graphicFrameChg>
      </pc:sldChg>
      <pc:sldChg chg="modSp mod">
        <pc:chgData name="Tej Bahadur Chandra" userId="79b8fba8ad0a4796" providerId="LiveId" clId="{14FDCC51-25DF-472E-83BA-2410D11DB1D9}" dt="2022-08-10T15:00:33.554" v="1787" actId="20577"/>
        <pc:sldMkLst>
          <pc:docMk/>
          <pc:sldMk cId="2878206423" sldId="332"/>
        </pc:sldMkLst>
        <pc:spChg chg="mod">
          <ac:chgData name="Tej Bahadur Chandra" userId="79b8fba8ad0a4796" providerId="LiveId" clId="{14FDCC51-25DF-472E-83BA-2410D11DB1D9}" dt="2022-08-10T15:00:33.554" v="1787" actId="20577"/>
          <ac:spMkLst>
            <pc:docMk/>
            <pc:sldMk cId="2878206423" sldId="332"/>
            <ac:spMk id="5" creationId="{9A782C36-246C-4503-B650-F1EC3468B72C}"/>
          </ac:spMkLst>
        </pc:spChg>
      </pc:sldChg>
      <pc:sldChg chg="modSp mod">
        <pc:chgData name="Tej Bahadur Chandra" userId="79b8fba8ad0a4796" providerId="LiveId" clId="{14FDCC51-25DF-472E-83BA-2410D11DB1D9}" dt="2022-08-12T15:18:08.001" v="1790" actId="20577"/>
        <pc:sldMkLst>
          <pc:docMk/>
          <pc:sldMk cId="2513422351" sldId="340"/>
        </pc:sldMkLst>
        <pc:spChg chg="mod">
          <ac:chgData name="Tej Bahadur Chandra" userId="79b8fba8ad0a4796" providerId="LiveId" clId="{14FDCC51-25DF-472E-83BA-2410D11DB1D9}" dt="2022-08-12T15:18:08.001" v="1790" actId="20577"/>
          <ac:spMkLst>
            <pc:docMk/>
            <pc:sldMk cId="2513422351" sldId="340"/>
            <ac:spMk id="13" creationId="{534DC853-F3E7-4ECE-8191-1EBB0CBB13E1}"/>
          </ac:spMkLst>
        </pc:spChg>
      </pc:sldChg>
      <pc:sldChg chg="modSp mod">
        <pc:chgData name="Tej Bahadur Chandra" userId="79b8fba8ad0a4796" providerId="LiveId" clId="{14FDCC51-25DF-472E-83BA-2410D11DB1D9}" dt="2022-08-12T15:34:28.681" v="1792" actId="13926"/>
        <pc:sldMkLst>
          <pc:docMk/>
          <pc:sldMk cId="1009021712" sldId="351"/>
        </pc:sldMkLst>
        <pc:spChg chg="mod">
          <ac:chgData name="Tej Bahadur Chandra" userId="79b8fba8ad0a4796" providerId="LiveId" clId="{14FDCC51-25DF-472E-83BA-2410D11DB1D9}" dt="2022-08-12T15:34:18.178" v="1791" actId="13926"/>
          <ac:spMkLst>
            <pc:docMk/>
            <pc:sldMk cId="1009021712" sldId="351"/>
            <ac:spMk id="9" creationId="{E6EB1FA4-E52F-4337-911D-9B4C565BCAD0}"/>
          </ac:spMkLst>
        </pc:spChg>
        <pc:spChg chg="mod">
          <ac:chgData name="Tej Bahadur Chandra" userId="79b8fba8ad0a4796" providerId="LiveId" clId="{14FDCC51-25DF-472E-83BA-2410D11DB1D9}" dt="2022-08-12T15:34:28.681" v="1792" actId="13926"/>
          <ac:spMkLst>
            <pc:docMk/>
            <pc:sldMk cId="1009021712" sldId="351"/>
            <ac:spMk id="11" creationId="{BDCDA35A-C228-49F4-A1CF-3DA9E8E7DC52}"/>
          </ac:spMkLst>
        </pc:spChg>
      </pc:sldChg>
      <pc:sldChg chg="modSp mod">
        <pc:chgData name="Tej Bahadur Chandra" userId="79b8fba8ad0a4796" providerId="LiveId" clId="{14FDCC51-25DF-472E-83BA-2410D11DB1D9}" dt="2022-07-30T09:34:23.732" v="99" actId="113"/>
        <pc:sldMkLst>
          <pc:docMk/>
          <pc:sldMk cId="2913952645" sldId="367"/>
        </pc:sldMkLst>
        <pc:spChg chg="mod">
          <ac:chgData name="Tej Bahadur Chandra" userId="79b8fba8ad0a4796" providerId="LiveId" clId="{14FDCC51-25DF-472E-83BA-2410D11DB1D9}" dt="2022-07-30T09:34:23.732" v="99" actId="113"/>
          <ac:spMkLst>
            <pc:docMk/>
            <pc:sldMk cId="2913952645" sldId="367"/>
            <ac:spMk id="9" creationId="{443C2540-2E47-4905-9552-EDFDFCE04259}"/>
          </ac:spMkLst>
        </pc:spChg>
      </pc:sldChg>
      <pc:sldChg chg="del">
        <pc:chgData name="Tej Bahadur Chandra" userId="79b8fba8ad0a4796" providerId="LiveId" clId="{14FDCC51-25DF-472E-83BA-2410D11DB1D9}" dt="2022-08-13T14:32:25.709" v="1799" actId="47"/>
        <pc:sldMkLst>
          <pc:docMk/>
          <pc:sldMk cId="3473985449" sldId="373"/>
        </pc:sldMkLst>
      </pc:sldChg>
      <pc:sldChg chg="modSp mod">
        <pc:chgData name="Tej Bahadur Chandra" userId="79b8fba8ad0a4796" providerId="LiveId" clId="{14FDCC51-25DF-472E-83BA-2410D11DB1D9}" dt="2022-08-13T14:48:28.670" v="1800" actId="13926"/>
        <pc:sldMkLst>
          <pc:docMk/>
          <pc:sldMk cId="1224026523" sldId="384"/>
        </pc:sldMkLst>
        <pc:spChg chg="mod">
          <ac:chgData name="Tej Bahadur Chandra" userId="79b8fba8ad0a4796" providerId="LiveId" clId="{14FDCC51-25DF-472E-83BA-2410D11DB1D9}" dt="2022-08-13T14:48:28.670" v="1800" actId="13926"/>
          <ac:spMkLst>
            <pc:docMk/>
            <pc:sldMk cId="1224026523" sldId="384"/>
            <ac:spMk id="18" creationId="{C82DDD65-8FE9-4FFB-AE4B-C42E76AA6376}"/>
          </ac:spMkLst>
        </pc:spChg>
      </pc:sldChg>
      <pc:sldChg chg="modSp mod">
        <pc:chgData name="Tej Bahadur Chandra" userId="79b8fba8ad0a4796" providerId="LiveId" clId="{14FDCC51-25DF-472E-83BA-2410D11DB1D9}" dt="2022-08-01T14:25:44.557" v="1163" actId="1036"/>
        <pc:sldMkLst>
          <pc:docMk/>
          <pc:sldMk cId="3087356781" sldId="424"/>
        </pc:sldMkLst>
        <pc:spChg chg="mod">
          <ac:chgData name="Tej Bahadur Chandra" userId="79b8fba8ad0a4796" providerId="LiveId" clId="{14FDCC51-25DF-472E-83BA-2410D11DB1D9}" dt="2022-08-01T14:25:44.557" v="1163" actId="1036"/>
          <ac:spMkLst>
            <pc:docMk/>
            <pc:sldMk cId="3087356781" sldId="424"/>
            <ac:spMk id="35" creationId="{02DED3B7-A228-493B-A618-429D812D32D1}"/>
          </ac:spMkLst>
        </pc:spChg>
      </pc:sldChg>
      <pc:sldChg chg="modSp mod">
        <pc:chgData name="Tej Bahadur Chandra" userId="79b8fba8ad0a4796" providerId="LiveId" clId="{14FDCC51-25DF-472E-83BA-2410D11DB1D9}" dt="2022-07-30T09:44:31.882" v="103" actId="20577"/>
        <pc:sldMkLst>
          <pc:docMk/>
          <pc:sldMk cId="1927217247" sldId="425"/>
        </pc:sldMkLst>
        <pc:spChg chg="mod">
          <ac:chgData name="Tej Bahadur Chandra" userId="79b8fba8ad0a4796" providerId="LiveId" clId="{14FDCC51-25DF-472E-83BA-2410D11DB1D9}" dt="2022-07-30T09:44:31.882" v="103" actId="20577"/>
          <ac:spMkLst>
            <pc:docMk/>
            <pc:sldMk cId="1927217247" sldId="425"/>
            <ac:spMk id="6" creationId="{F3C1DB12-5BD4-4325-A69B-0A7896DBCAE6}"/>
          </ac:spMkLst>
        </pc:spChg>
      </pc:sldChg>
      <pc:sldChg chg="modSp mod">
        <pc:chgData name="Tej Bahadur Chandra" userId="79b8fba8ad0a4796" providerId="LiveId" clId="{14FDCC51-25DF-472E-83BA-2410D11DB1D9}" dt="2022-07-30T09:44:43.341" v="107" actId="20577"/>
        <pc:sldMkLst>
          <pc:docMk/>
          <pc:sldMk cId="1007100792" sldId="426"/>
        </pc:sldMkLst>
        <pc:spChg chg="mod">
          <ac:chgData name="Tej Bahadur Chandra" userId="79b8fba8ad0a4796" providerId="LiveId" clId="{14FDCC51-25DF-472E-83BA-2410D11DB1D9}" dt="2022-07-30T09:44:43.341" v="107" actId="20577"/>
          <ac:spMkLst>
            <pc:docMk/>
            <pc:sldMk cId="1007100792" sldId="426"/>
            <ac:spMk id="6" creationId="{F3C1DB12-5BD4-4325-A69B-0A7896DBCAE6}"/>
          </ac:spMkLst>
        </pc:spChg>
      </pc:sldChg>
      <pc:sldChg chg="modSp mod">
        <pc:chgData name="Tej Bahadur Chandra" userId="79b8fba8ad0a4796" providerId="LiveId" clId="{14FDCC51-25DF-472E-83BA-2410D11DB1D9}" dt="2022-07-30T09:44:50.762" v="109" actId="20577"/>
        <pc:sldMkLst>
          <pc:docMk/>
          <pc:sldMk cId="2610062197" sldId="427"/>
        </pc:sldMkLst>
        <pc:spChg chg="mod">
          <ac:chgData name="Tej Bahadur Chandra" userId="79b8fba8ad0a4796" providerId="LiveId" clId="{14FDCC51-25DF-472E-83BA-2410D11DB1D9}" dt="2022-07-30T09:44:50.762" v="109" actId="20577"/>
          <ac:spMkLst>
            <pc:docMk/>
            <pc:sldMk cId="2610062197" sldId="427"/>
            <ac:spMk id="6" creationId="{F3C1DB12-5BD4-4325-A69B-0A7896DBCAE6}"/>
          </ac:spMkLst>
        </pc:spChg>
      </pc:sldChg>
      <pc:sldChg chg="del">
        <pc:chgData name="Tej Bahadur Chandra" userId="79b8fba8ad0a4796" providerId="LiveId" clId="{14FDCC51-25DF-472E-83BA-2410D11DB1D9}" dt="2022-07-30T09:44:22.359" v="100" actId="2696"/>
        <pc:sldMkLst>
          <pc:docMk/>
          <pc:sldMk cId="1124325032" sldId="428"/>
        </pc:sldMkLst>
      </pc:sldChg>
      <pc:sldChg chg="modSp add mod">
        <pc:chgData name="Tej Bahadur Chandra" userId="79b8fba8ad0a4796" providerId="LiveId" clId="{14FDCC51-25DF-472E-83BA-2410D11DB1D9}" dt="2022-07-30T10:11:41.272" v="296" actId="20577"/>
        <pc:sldMkLst>
          <pc:docMk/>
          <pc:sldMk cId="4008758532" sldId="428"/>
        </pc:sldMkLst>
        <pc:spChg chg="mod">
          <ac:chgData name="Tej Bahadur Chandra" userId="79b8fba8ad0a4796" providerId="LiveId" clId="{14FDCC51-25DF-472E-83BA-2410D11DB1D9}" dt="2022-07-30T09:45:01.615" v="113" actId="20577"/>
          <ac:spMkLst>
            <pc:docMk/>
            <pc:sldMk cId="4008758532" sldId="428"/>
            <ac:spMk id="6" creationId="{F3C1DB12-5BD4-4325-A69B-0A7896DBCAE6}"/>
          </ac:spMkLst>
        </pc:spChg>
        <pc:spChg chg="mod">
          <ac:chgData name="Tej Bahadur Chandra" userId="79b8fba8ad0a4796" providerId="LiveId" clId="{14FDCC51-25DF-472E-83BA-2410D11DB1D9}" dt="2022-07-30T10:11:41.272" v="296" actId="20577"/>
          <ac:spMkLst>
            <pc:docMk/>
            <pc:sldMk cId="4008758532" sldId="428"/>
            <ac:spMk id="7" creationId="{51BC9CD8-E171-448A-8717-C5E09FF06F0A}"/>
          </ac:spMkLst>
        </pc:spChg>
        <pc:spChg chg="mod">
          <ac:chgData name="Tej Bahadur Chandra" userId="79b8fba8ad0a4796" providerId="LiveId" clId="{14FDCC51-25DF-472E-83BA-2410D11DB1D9}" dt="2022-07-30T10:10:19.672" v="290" actId="207"/>
          <ac:spMkLst>
            <pc:docMk/>
            <pc:sldMk cId="4008758532" sldId="428"/>
            <ac:spMk id="8" creationId="{C407C8D5-BC9D-4A48-9A19-FDB08EBA237A}"/>
          </ac:spMkLst>
        </pc:spChg>
      </pc:sldChg>
      <pc:sldChg chg="del">
        <pc:chgData name="Tej Bahadur Chandra" userId="79b8fba8ad0a4796" providerId="LiveId" clId="{14FDCC51-25DF-472E-83BA-2410D11DB1D9}" dt="2022-07-30T09:44:22.359" v="100" actId="2696"/>
        <pc:sldMkLst>
          <pc:docMk/>
          <pc:sldMk cId="1339442418" sldId="429"/>
        </pc:sldMkLst>
      </pc:sldChg>
      <pc:sldChg chg="modSp add mod">
        <pc:chgData name="Tej Bahadur Chandra" userId="79b8fba8ad0a4796" providerId="LiveId" clId="{14FDCC51-25DF-472E-83BA-2410D11DB1D9}" dt="2022-08-15T14:43:09.032" v="1827" actId="1035"/>
        <pc:sldMkLst>
          <pc:docMk/>
          <pc:sldMk cId="3481359190" sldId="429"/>
        </pc:sldMkLst>
        <pc:spChg chg="mod">
          <ac:chgData name="Tej Bahadur Chandra" userId="79b8fba8ad0a4796" providerId="LiveId" clId="{14FDCC51-25DF-472E-83BA-2410D11DB1D9}" dt="2022-08-15T14:43:09.032" v="1827" actId="1035"/>
          <ac:spMkLst>
            <pc:docMk/>
            <pc:sldMk cId="3481359190" sldId="429"/>
            <ac:spMk id="6" creationId="{F3C1DB12-5BD4-4325-A69B-0A7896DBCAE6}"/>
          </ac:spMkLst>
        </pc:spChg>
        <pc:spChg chg="mod">
          <ac:chgData name="Tej Bahadur Chandra" userId="79b8fba8ad0a4796" providerId="LiveId" clId="{14FDCC51-25DF-472E-83BA-2410D11DB1D9}" dt="2022-08-15T14:43:09.032" v="1827" actId="1035"/>
          <ac:spMkLst>
            <pc:docMk/>
            <pc:sldMk cId="3481359190" sldId="429"/>
            <ac:spMk id="7" creationId="{B8D5B627-5DBB-4356-9313-B95E63769702}"/>
          </ac:spMkLst>
        </pc:spChg>
      </pc:sldChg>
      <pc:sldChg chg="modSp mod">
        <pc:chgData name="Tej Bahadur Chandra" userId="79b8fba8ad0a4796" providerId="LiveId" clId="{14FDCC51-25DF-472E-83BA-2410D11DB1D9}" dt="2022-07-30T09:44:38.426" v="105" actId="20577"/>
        <pc:sldMkLst>
          <pc:docMk/>
          <pc:sldMk cId="2124242776" sldId="430"/>
        </pc:sldMkLst>
        <pc:spChg chg="mod">
          <ac:chgData name="Tej Bahadur Chandra" userId="79b8fba8ad0a4796" providerId="LiveId" clId="{14FDCC51-25DF-472E-83BA-2410D11DB1D9}" dt="2022-07-30T09:44:38.426" v="105" actId="20577"/>
          <ac:spMkLst>
            <pc:docMk/>
            <pc:sldMk cId="2124242776" sldId="430"/>
            <ac:spMk id="6" creationId="{F3C1DB12-5BD4-4325-A69B-0A7896DBCAE6}"/>
          </ac:spMkLst>
        </pc:spChg>
      </pc:sldChg>
      <pc:sldChg chg="addSp delSp add mod">
        <pc:chgData name="Tej Bahadur Chandra" userId="79b8fba8ad0a4796" providerId="LiveId" clId="{14FDCC51-25DF-472E-83BA-2410D11DB1D9}" dt="2022-08-01T14:19:54.457" v="1028" actId="22"/>
        <pc:sldMkLst>
          <pc:docMk/>
          <pc:sldMk cId="1376706949" sldId="431"/>
        </pc:sldMkLst>
        <pc:spChg chg="add">
          <ac:chgData name="Tej Bahadur Chandra" userId="79b8fba8ad0a4796" providerId="LiveId" clId="{14FDCC51-25DF-472E-83BA-2410D11DB1D9}" dt="2022-08-01T14:19:54.457" v="1028" actId="22"/>
          <ac:spMkLst>
            <pc:docMk/>
            <pc:sldMk cId="1376706949" sldId="431"/>
            <ac:spMk id="2" creationId="{A30394B6-CC66-4EE1-94A9-5722BCD8A1F7}"/>
          </ac:spMkLst>
        </pc:spChg>
        <pc:spChg chg="del">
          <ac:chgData name="Tej Bahadur Chandra" userId="79b8fba8ad0a4796" providerId="LiveId" clId="{14FDCC51-25DF-472E-83BA-2410D11DB1D9}" dt="2022-08-01T14:19:54.028" v="1027" actId="478"/>
          <ac:spMkLst>
            <pc:docMk/>
            <pc:sldMk cId="1376706949" sldId="431"/>
            <ac:spMk id="37" creationId="{2F400960-EDC6-4E85-941B-9515125F69FB}"/>
          </ac:spMkLst>
        </pc:spChg>
      </pc:sldChg>
      <pc:sldChg chg="del">
        <pc:chgData name="Tej Bahadur Chandra" userId="79b8fba8ad0a4796" providerId="LiveId" clId="{14FDCC51-25DF-472E-83BA-2410D11DB1D9}" dt="2022-08-01T14:18:35.467" v="986" actId="2696"/>
        <pc:sldMkLst>
          <pc:docMk/>
          <pc:sldMk cId="3038947232" sldId="431"/>
        </pc:sldMkLst>
      </pc:sldChg>
      <pc:sldChg chg="addSp delSp add mod">
        <pc:chgData name="Tej Bahadur Chandra" userId="79b8fba8ad0a4796" providerId="LiveId" clId="{14FDCC51-25DF-472E-83BA-2410D11DB1D9}" dt="2022-08-01T14:19:58.772" v="1030" actId="22"/>
        <pc:sldMkLst>
          <pc:docMk/>
          <pc:sldMk cId="1481676335" sldId="432"/>
        </pc:sldMkLst>
        <pc:spChg chg="add">
          <ac:chgData name="Tej Bahadur Chandra" userId="79b8fba8ad0a4796" providerId="LiveId" clId="{14FDCC51-25DF-472E-83BA-2410D11DB1D9}" dt="2022-08-01T14:19:58.772" v="1030" actId="22"/>
          <ac:spMkLst>
            <pc:docMk/>
            <pc:sldMk cId="1481676335" sldId="432"/>
            <ac:spMk id="2" creationId="{846D11CE-5812-4F8B-B599-526A0452AB32}"/>
          </ac:spMkLst>
        </pc:spChg>
        <pc:spChg chg="del">
          <ac:chgData name="Tej Bahadur Chandra" userId="79b8fba8ad0a4796" providerId="LiveId" clId="{14FDCC51-25DF-472E-83BA-2410D11DB1D9}" dt="2022-08-01T14:19:58.257" v="1029" actId="478"/>
          <ac:spMkLst>
            <pc:docMk/>
            <pc:sldMk cId="1481676335" sldId="432"/>
            <ac:spMk id="37" creationId="{2F400960-EDC6-4E85-941B-9515125F69FB}"/>
          </ac:spMkLst>
        </pc:spChg>
      </pc:sldChg>
      <pc:sldChg chg="del">
        <pc:chgData name="Tej Bahadur Chandra" userId="79b8fba8ad0a4796" providerId="LiveId" clId="{14FDCC51-25DF-472E-83BA-2410D11DB1D9}" dt="2022-08-01T14:18:35.467" v="986" actId="2696"/>
        <pc:sldMkLst>
          <pc:docMk/>
          <pc:sldMk cId="1657804576" sldId="432"/>
        </pc:sldMkLst>
      </pc:sldChg>
      <pc:sldChg chg="del">
        <pc:chgData name="Tej Bahadur Chandra" userId="79b8fba8ad0a4796" providerId="LiveId" clId="{14FDCC51-25DF-472E-83BA-2410D11DB1D9}" dt="2022-08-01T14:18:35.467" v="986" actId="2696"/>
        <pc:sldMkLst>
          <pc:docMk/>
          <pc:sldMk cId="1648287801" sldId="433"/>
        </pc:sldMkLst>
      </pc:sldChg>
      <pc:sldChg chg="addSp delSp add mod">
        <pc:chgData name="Tej Bahadur Chandra" userId="79b8fba8ad0a4796" providerId="LiveId" clId="{14FDCC51-25DF-472E-83BA-2410D11DB1D9}" dt="2022-08-01T14:20:03.656" v="1032" actId="22"/>
        <pc:sldMkLst>
          <pc:docMk/>
          <pc:sldMk cId="3073794264" sldId="433"/>
        </pc:sldMkLst>
        <pc:spChg chg="add">
          <ac:chgData name="Tej Bahadur Chandra" userId="79b8fba8ad0a4796" providerId="LiveId" clId="{14FDCC51-25DF-472E-83BA-2410D11DB1D9}" dt="2022-08-01T14:20:03.656" v="1032" actId="22"/>
          <ac:spMkLst>
            <pc:docMk/>
            <pc:sldMk cId="3073794264" sldId="433"/>
            <ac:spMk id="2" creationId="{24FC56F2-7953-4BC8-9E1C-21FDD0319605}"/>
          </ac:spMkLst>
        </pc:spChg>
        <pc:spChg chg="del">
          <ac:chgData name="Tej Bahadur Chandra" userId="79b8fba8ad0a4796" providerId="LiveId" clId="{14FDCC51-25DF-472E-83BA-2410D11DB1D9}" dt="2022-08-01T14:20:03.214" v="1031" actId="478"/>
          <ac:spMkLst>
            <pc:docMk/>
            <pc:sldMk cId="3073794264" sldId="433"/>
            <ac:spMk id="37" creationId="{2F400960-EDC6-4E85-941B-9515125F69FB}"/>
          </ac:spMkLst>
        </pc:spChg>
      </pc:sldChg>
      <pc:sldChg chg="del">
        <pc:chgData name="Tej Bahadur Chandra" userId="79b8fba8ad0a4796" providerId="LiveId" clId="{14FDCC51-25DF-472E-83BA-2410D11DB1D9}" dt="2022-08-01T14:18:35.467" v="986" actId="2696"/>
        <pc:sldMkLst>
          <pc:docMk/>
          <pc:sldMk cId="2181045903" sldId="434"/>
        </pc:sldMkLst>
      </pc:sldChg>
      <pc:sldChg chg="addSp delSp modSp add mod">
        <pc:chgData name="Tej Bahadur Chandra" userId="79b8fba8ad0a4796" providerId="LiveId" clId="{14FDCC51-25DF-472E-83BA-2410D11DB1D9}" dt="2022-08-01T14:21:12.579" v="1065" actId="3626"/>
        <pc:sldMkLst>
          <pc:docMk/>
          <pc:sldMk cId="3528430288" sldId="434"/>
        </pc:sldMkLst>
        <pc:spChg chg="add">
          <ac:chgData name="Tej Bahadur Chandra" userId="79b8fba8ad0a4796" providerId="LiveId" clId="{14FDCC51-25DF-472E-83BA-2410D11DB1D9}" dt="2022-08-01T14:20:07.869" v="1034" actId="22"/>
          <ac:spMkLst>
            <pc:docMk/>
            <pc:sldMk cId="3528430288" sldId="434"/>
            <ac:spMk id="2" creationId="{852E5CC5-E1F4-4696-B34F-D2FEBBE95032}"/>
          </ac:spMkLst>
        </pc:spChg>
        <pc:spChg chg="mod">
          <ac:chgData name="Tej Bahadur Chandra" userId="79b8fba8ad0a4796" providerId="LiveId" clId="{14FDCC51-25DF-472E-83BA-2410D11DB1D9}" dt="2022-08-01T14:21:12.579" v="1065" actId="3626"/>
          <ac:spMkLst>
            <pc:docMk/>
            <pc:sldMk cId="3528430288" sldId="434"/>
            <ac:spMk id="7" creationId="{88BCB9B0-A5B6-416E-835E-F20A34098BD8}"/>
          </ac:spMkLst>
        </pc:spChg>
        <pc:spChg chg="del">
          <ac:chgData name="Tej Bahadur Chandra" userId="79b8fba8ad0a4796" providerId="LiveId" clId="{14FDCC51-25DF-472E-83BA-2410D11DB1D9}" dt="2022-08-01T14:20:07.442" v="1033" actId="478"/>
          <ac:spMkLst>
            <pc:docMk/>
            <pc:sldMk cId="3528430288" sldId="434"/>
            <ac:spMk id="37" creationId="{2F400960-EDC6-4E85-941B-9515125F69FB}"/>
          </ac:spMkLst>
        </pc:spChg>
      </pc:sldChg>
      <pc:sldChg chg="addSp delSp add mod">
        <pc:chgData name="Tej Bahadur Chandra" userId="79b8fba8ad0a4796" providerId="LiveId" clId="{14FDCC51-25DF-472E-83BA-2410D11DB1D9}" dt="2022-08-01T14:20:13.074" v="1036" actId="22"/>
        <pc:sldMkLst>
          <pc:docMk/>
          <pc:sldMk cId="606209254" sldId="435"/>
        </pc:sldMkLst>
        <pc:spChg chg="add">
          <ac:chgData name="Tej Bahadur Chandra" userId="79b8fba8ad0a4796" providerId="LiveId" clId="{14FDCC51-25DF-472E-83BA-2410D11DB1D9}" dt="2022-08-01T14:20:13.074" v="1036" actId="22"/>
          <ac:spMkLst>
            <pc:docMk/>
            <pc:sldMk cId="606209254" sldId="435"/>
            <ac:spMk id="2" creationId="{7EC70FB9-425B-467A-97FE-A3E6898F3097}"/>
          </ac:spMkLst>
        </pc:spChg>
        <pc:spChg chg="del">
          <ac:chgData name="Tej Bahadur Chandra" userId="79b8fba8ad0a4796" providerId="LiveId" clId="{14FDCC51-25DF-472E-83BA-2410D11DB1D9}" dt="2022-08-01T14:20:12.657" v="1035" actId="478"/>
          <ac:spMkLst>
            <pc:docMk/>
            <pc:sldMk cId="606209254" sldId="435"/>
            <ac:spMk id="37" creationId="{2F400960-EDC6-4E85-941B-9515125F69FB}"/>
          </ac:spMkLst>
        </pc:spChg>
      </pc:sldChg>
      <pc:sldChg chg="del">
        <pc:chgData name="Tej Bahadur Chandra" userId="79b8fba8ad0a4796" providerId="LiveId" clId="{14FDCC51-25DF-472E-83BA-2410D11DB1D9}" dt="2022-08-01T14:18:35.467" v="986" actId="2696"/>
        <pc:sldMkLst>
          <pc:docMk/>
          <pc:sldMk cId="4079037512" sldId="435"/>
        </pc:sldMkLst>
      </pc:sldChg>
      <pc:sldChg chg="del">
        <pc:chgData name="Tej Bahadur Chandra" userId="79b8fba8ad0a4796" providerId="LiveId" clId="{14FDCC51-25DF-472E-83BA-2410D11DB1D9}" dt="2022-08-01T14:18:35.467" v="986" actId="2696"/>
        <pc:sldMkLst>
          <pc:docMk/>
          <pc:sldMk cId="2236278477" sldId="436"/>
        </pc:sldMkLst>
      </pc:sldChg>
      <pc:sldChg chg="addSp delSp modSp add mod">
        <pc:chgData name="Tej Bahadur Chandra" userId="79b8fba8ad0a4796" providerId="LiveId" clId="{14FDCC51-25DF-472E-83BA-2410D11DB1D9}" dt="2022-08-01T14:21:32.013" v="1071" actId="3626"/>
        <pc:sldMkLst>
          <pc:docMk/>
          <pc:sldMk cId="3757538829" sldId="436"/>
        </pc:sldMkLst>
        <pc:spChg chg="add">
          <ac:chgData name="Tej Bahadur Chandra" userId="79b8fba8ad0a4796" providerId="LiveId" clId="{14FDCC51-25DF-472E-83BA-2410D11DB1D9}" dt="2022-08-01T14:20:17.093" v="1038" actId="22"/>
          <ac:spMkLst>
            <pc:docMk/>
            <pc:sldMk cId="3757538829" sldId="436"/>
            <ac:spMk id="2" creationId="{86C5DD32-0EA1-452A-A423-CDF4D6B6B2EF}"/>
          </ac:spMkLst>
        </pc:spChg>
        <pc:spChg chg="mod">
          <ac:chgData name="Tej Bahadur Chandra" userId="79b8fba8ad0a4796" providerId="LiveId" clId="{14FDCC51-25DF-472E-83BA-2410D11DB1D9}" dt="2022-08-01T14:21:32.013" v="1071" actId="3626"/>
          <ac:spMkLst>
            <pc:docMk/>
            <pc:sldMk cId="3757538829" sldId="436"/>
            <ac:spMk id="7" creationId="{88BCB9B0-A5B6-416E-835E-F20A34098BD8}"/>
          </ac:spMkLst>
        </pc:spChg>
        <pc:spChg chg="del">
          <ac:chgData name="Tej Bahadur Chandra" userId="79b8fba8ad0a4796" providerId="LiveId" clId="{14FDCC51-25DF-472E-83BA-2410D11DB1D9}" dt="2022-08-01T14:20:16.671" v="1037" actId="478"/>
          <ac:spMkLst>
            <pc:docMk/>
            <pc:sldMk cId="3757538829" sldId="436"/>
            <ac:spMk id="37" creationId="{2F400960-EDC6-4E85-941B-9515125F69FB}"/>
          </ac:spMkLst>
        </pc:spChg>
      </pc:sldChg>
      <pc:sldChg chg="addSp delSp modSp mod">
        <pc:chgData name="Tej Bahadur Chandra" userId="79b8fba8ad0a4796" providerId="LiveId" clId="{14FDCC51-25DF-472E-83BA-2410D11DB1D9}" dt="2022-07-30T10:20:47.551" v="503" actId="166"/>
        <pc:sldMkLst>
          <pc:docMk/>
          <pc:sldMk cId="2794910168" sldId="437"/>
        </pc:sldMkLst>
        <pc:spChg chg="add">
          <ac:chgData name="Tej Bahadur Chandra" userId="79b8fba8ad0a4796" providerId="LiveId" clId="{14FDCC51-25DF-472E-83BA-2410D11DB1D9}" dt="2022-07-30T10:20:41.493" v="502" actId="22"/>
          <ac:spMkLst>
            <pc:docMk/>
            <pc:sldMk cId="2794910168" sldId="437"/>
            <ac:spMk id="2" creationId="{0F58DC5B-31DA-494D-87B6-E5BE7C1DD45E}"/>
          </ac:spMkLst>
        </pc:spChg>
        <pc:spChg chg="del">
          <ac:chgData name="Tej Bahadur Chandra" userId="79b8fba8ad0a4796" providerId="LiveId" clId="{14FDCC51-25DF-472E-83BA-2410D11DB1D9}" dt="2022-07-30T10:20:40.937" v="501" actId="478"/>
          <ac:spMkLst>
            <pc:docMk/>
            <pc:sldMk cId="2794910168" sldId="437"/>
            <ac:spMk id="37" creationId="{2F400960-EDC6-4E85-941B-9515125F69FB}"/>
          </ac:spMkLst>
        </pc:spChg>
        <pc:picChg chg="ord">
          <ac:chgData name="Tej Bahadur Chandra" userId="79b8fba8ad0a4796" providerId="LiveId" clId="{14FDCC51-25DF-472E-83BA-2410D11DB1D9}" dt="2022-07-30T10:20:47.551" v="503" actId="166"/>
          <ac:picMkLst>
            <pc:docMk/>
            <pc:sldMk cId="2794910168" sldId="437"/>
            <ac:picMk id="5" creationId="{76CE1622-C3AD-4927-8CB4-DCAFBAF3FC07}"/>
          </ac:picMkLst>
        </pc:picChg>
      </pc:sldChg>
      <pc:sldChg chg="delSp modSp add del mod">
        <pc:chgData name="Tej Bahadur Chandra" userId="79b8fba8ad0a4796" providerId="LiveId" clId="{14FDCC51-25DF-472E-83BA-2410D11DB1D9}" dt="2022-08-01T14:22:06.328" v="1072" actId="2696"/>
        <pc:sldMkLst>
          <pc:docMk/>
          <pc:sldMk cId="792701523" sldId="438"/>
        </pc:sldMkLst>
        <pc:spChg chg="del mod">
          <ac:chgData name="Tej Bahadur Chandra" userId="79b8fba8ad0a4796" providerId="LiveId" clId="{14FDCC51-25DF-472E-83BA-2410D11DB1D9}" dt="2022-07-30T10:31:26.485" v="537" actId="478"/>
          <ac:spMkLst>
            <pc:docMk/>
            <pc:sldMk cId="792701523" sldId="438"/>
            <ac:spMk id="6" creationId="{3E6AA016-BC67-4F99-B725-27D9F9C05153}"/>
          </ac:spMkLst>
        </pc:spChg>
        <pc:spChg chg="mod">
          <ac:chgData name="Tej Bahadur Chandra" userId="79b8fba8ad0a4796" providerId="LiveId" clId="{14FDCC51-25DF-472E-83BA-2410D11DB1D9}" dt="2022-07-30T10:44:14.038" v="627" actId="179"/>
          <ac:spMkLst>
            <pc:docMk/>
            <pc:sldMk cId="792701523" sldId="438"/>
            <ac:spMk id="7" creationId="{88BCB9B0-A5B6-416E-835E-F20A34098BD8}"/>
          </ac:spMkLst>
        </pc:spChg>
        <pc:spChg chg="mod">
          <ac:chgData name="Tej Bahadur Chandra" userId="79b8fba8ad0a4796" providerId="LiveId" clId="{14FDCC51-25DF-472E-83BA-2410D11DB1D9}" dt="2022-07-30T10:19:44.649" v="471"/>
          <ac:spMkLst>
            <pc:docMk/>
            <pc:sldMk cId="792701523" sldId="438"/>
            <ac:spMk id="14" creationId="{5270F438-4290-4085-9C53-F600591EE9F0}"/>
          </ac:spMkLst>
        </pc:spChg>
        <pc:spChg chg="mod">
          <ac:chgData name="Tej Bahadur Chandra" userId="79b8fba8ad0a4796" providerId="LiveId" clId="{14FDCC51-25DF-472E-83BA-2410D11DB1D9}" dt="2022-07-30T10:18:52.355" v="466" actId="1036"/>
          <ac:spMkLst>
            <pc:docMk/>
            <pc:sldMk cId="792701523" sldId="438"/>
            <ac:spMk id="37" creationId="{2F400960-EDC6-4E85-941B-9515125F69FB}"/>
          </ac:spMkLst>
        </pc:spChg>
      </pc:sldChg>
      <pc:sldChg chg="modSp add mod">
        <pc:chgData name="Tej Bahadur Chandra" userId="79b8fba8ad0a4796" providerId="LiveId" clId="{14FDCC51-25DF-472E-83BA-2410D11DB1D9}" dt="2022-08-01T14:22:27.026" v="1118" actId="1035"/>
        <pc:sldMkLst>
          <pc:docMk/>
          <pc:sldMk cId="3901195843" sldId="438"/>
        </pc:sldMkLst>
        <pc:spChg chg="mod">
          <ac:chgData name="Tej Bahadur Chandra" userId="79b8fba8ad0a4796" providerId="LiveId" clId="{14FDCC51-25DF-472E-83BA-2410D11DB1D9}" dt="2022-08-01T14:22:27.026" v="1118" actId="1035"/>
          <ac:spMkLst>
            <pc:docMk/>
            <pc:sldMk cId="3901195843" sldId="438"/>
            <ac:spMk id="37" creationId="{2F400960-EDC6-4E85-941B-9515125F69FB}"/>
          </ac:spMkLst>
        </pc:spChg>
      </pc:sldChg>
      <pc:sldChg chg="addSp delSp modSp add mod">
        <pc:chgData name="Tej Bahadur Chandra" userId="79b8fba8ad0a4796" providerId="LiveId" clId="{14FDCC51-25DF-472E-83BA-2410D11DB1D9}" dt="2022-08-01T14:32:25.724" v="1219" actId="21"/>
        <pc:sldMkLst>
          <pc:docMk/>
          <pc:sldMk cId="526476408" sldId="439"/>
        </pc:sldMkLst>
        <pc:spChg chg="add del mod">
          <ac:chgData name="Tej Bahadur Chandra" userId="79b8fba8ad0a4796" providerId="LiveId" clId="{14FDCC51-25DF-472E-83BA-2410D11DB1D9}" dt="2022-08-01T14:32:25.724" v="1219" actId="21"/>
          <ac:spMkLst>
            <pc:docMk/>
            <pc:sldMk cId="526476408" sldId="439"/>
            <ac:spMk id="5" creationId="{B4160AE6-7F52-4D39-9551-DC4D10438489}"/>
          </ac:spMkLst>
        </pc:spChg>
        <pc:spChg chg="add mod">
          <ac:chgData name="Tej Bahadur Chandra" userId="79b8fba8ad0a4796" providerId="LiveId" clId="{14FDCC51-25DF-472E-83BA-2410D11DB1D9}" dt="2022-08-01T14:32:19.791" v="1216" actId="1038"/>
          <ac:spMkLst>
            <pc:docMk/>
            <pc:sldMk cId="526476408" sldId="439"/>
            <ac:spMk id="7" creationId="{2CB62F60-3407-440F-BD8C-9BB446A8626E}"/>
          </ac:spMkLst>
        </pc:spChg>
      </pc:sldChg>
      <pc:sldChg chg="modSp add del mod">
        <pc:chgData name="Tej Bahadur Chandra" userId="79b8fba8ad0a4796" providerId="LiveId" clId="{14FDCC51-25DF-472E-83BA-2410D11DB1D9}" dt="2022-08-01T14:22:06.328" v="1072" actId="2696"/>
        <pc:sldMkLst>
          <pc:docMk/>
          <pc:sldMk cId="2430345804" sldId="439"/>
        </pc:sldMkLst>
        <pc:spChg chg="mod">
          <ac:chgData name="Tej Bahadur Chandra" userId="79b8fba8ad0a4796" providerId="LiveId" clId="{14FDCC51-25DF-472E-83BA-2410D11DB1D9}" dt="2022-07-30T10:15:19.077" v="342" actId="20577"/>
          <ac:spMkLst>
            <pc:docMk/>
            <pc:sldMk cId="2430345804" sldId="439"/>
            <ac:spMk id="2" creationId="{6EBD2D86-D275-4374-87D0-2C1812466E47}"/>
          </ac:spMkLst>
        </pc:spChg>
        <pc:spChg chg="mod">
          <ac:chgData name="Tej Bahadur Chandra" userId="79b8fba8ad0a4796" providerId="LiveId" clId="{14FDCC51-25DF-472E-83BA-2410D11DB1D9}" dt="2022-07-30T10:39:58.323" v="595" actId="207"/>
          <ac:spMkLst>
            <pc:docMk/>
            <pc:sldMk cId="2430345804" sldId="439"/>
            <ac:spMk id="5" creationId="{B4160AE6-7F52-4D39-9551-DC4D10438489}"/>
          </ac:spMkLst>
        </pc:spChg>
      </pc:sldChg>
      <pc:sldChg chg="modSp add del mod">
        <pc:chgData name="Tej Bahadur Chandra" userId="79b8fba8ad0a4796" providerId="LiveId" clId="{14FDCC51-25DF-472E-83BA-2410D11DB1D9}" dt="2022-08-01T14:22:06.328" v="1072" actId="2696"/>
        <pc:sldMkLst>
          <pc:docMk/>
          <pc:sldMk cId="1357217781" sldId="440"/>
        </pc:sldMkLst>
        <pc:spChg chg="mod">
          <ac:chgData name="Tej Bahadur Chandra" userId="79b8fba8ad0a4796" providerId="LiveId" clId="{14FDCC51-25DF-472E-83BA-2410D11DB1D9}" dt="2022-07-30T10:43:15.520" v="621"/>
          <ac:spMkLst>
            <pc:docMk/>
            <pc:sldMk cId="1357217781" sldId="440"/>
            <ac:spMk id="6" creationId="{3E6AA016-BC67-4F99-B725-27D9F9C05153}"/>
          </ac:spMkLst>
        </pc:spChg>
        <pc:spChg chg="mod">
          <ac:chgData name="Tej Bahadur Chandra" userId="79b8fba8ad0a4796" providerId="LiveId" clId="{14FDCC51-25DF-472E-83BA-2410D11DB1D9}" dt="2022-07-30T10:47:18.823" v="656" actId="207"/>
          <ac:spMkLst>
            <pc:docMk/>
            <pc:sldMk cId="1357217781" sldId="440"/>
            <ac:spMk id="7" creationId="{88BCB9B0-A5B6-416E-835E-F20A34098BD8}"/>
          </ac:spMkLst>
        </pc:spChg>
      </pc:sldChg>
      <pc:sldChg chg="addSp delSp add mod">
        <pc:chgData name="Tej Bahadur Chandra" userId="79b8fba8ad0a4796" providerId="LiveId" clId="{14FDCC51-25DF-472E-83BA-2410D11DB1D9}" dt="2022-08-01T14:22:46.158" v="1120" actId="478"/>
        <pc:sldMkLst>
          <pc:docMk/>
          <pc:sldMk cId="3425687654" sldId="440"/>
        </pc:sldMkLst>
        <pc:spChg chg="add">
          <ac:chgData name="Tej Bahadur Chandra" userId="79b8fba8ad0a4796" providerId="LiveId" clId="{14FDCC51-25DF-472E-83BA-2410D11DB1D9}" dt="2022-08-01T14:22:43.253" v="1119" actId="22"/>
          <ac:spMkLst>
            <pc:docMk/>
            <pc:sldMk cId="3425687654" sldId="440"/>
            <ac:spMk id="2" creationId="{7C2C6AB5-9605-47C6-BEE7-9132C96B0D96}"/>
          </ac:spMkLst>
        </pc:spChg>
        <pc:spChg chg="del">
          <ac:chgData name="Tej Bahadur Chandra" userId="79b8fba8ad0a4796" providerId="LiveId" clId="{14FDCC51-25DF-472E-83BA-2410D11DB1D9}" dt="2022-08-01T14:22:46.158" v="1120" actId="478"/>
          <ac:spMkLst>
            <pc:docMk/>
            <pc:sldMk cId="3425687654" sldId="440"/>
            <ac:spMk id="37" creationId="{2F400960-EDC6-4E85-941B-9515125F69FB}"/>
          </ac:spMkLst>
        </pc:spChg>
      </pc:sldChg>
      <pc:sldChg chg="addSp delSp add mod">
        <pc:chgData name="Tej Bahadur Chandra" userId="79b8fba8ad0a4796" providerId="LiveId" clId="{14FDCC51-25DF-472E-83BA-2410D11DB1D9}" dt="2022-08-01T14:22:51.987" v="1122" actId="478"/>
        <pc:sldMkLst>
          <pc:docMk/>
          <pc:sldMk cId="2138202706" sldId="441"/>
        </pc:sldMkLst>
        <pc:spChg chg="add">
          <ac:chgData name="Tej Bahadur Chandra" userId="79b8fba8ad0a4796" providerId="LiveId" clId="{14FDCC51-25DF-472E-83BA-2410D11DB1D9}" dt="2022-08-01T14:22:49.763" v="1121" actId="22"/>
          <ac:spMkLst>
            <pc:docMk/>
            <pc:sldMk cId="2138202706" sldId="441"/>
            <ac:spMk id="2" creationId="{11EF3539-088B-4381-9F9E-DEC96277B5EA}"/>
          </ac:spMkLst>
        </pc:spChg>
        <pc:spChg chg="del">
          <ac:chgData name="Tej Bahadur Chandra" userId="79b8fba8ad0a4796" providerId="LiveId" clId="{14FDCC51-25DF-472E-83BA-2410D11DB1D9}" dt="2022-08-01T14:22:51.987" v="1122" actId="478"/>
          <ac:spMkLst>
            <pc:docMk/>
            <pc:sldMk cId="2138202706" sldId="441"/>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3922156977" sldId="441"/>
        </pc:sldMkLst>
        <pc:spChg chg="mod">
          <ac:chgData name="Tej Bahadur Chandra" userId="79b8fba8ad0a4796" providerId="LiveId" clId="{14FDCC51-25DF-472E-83BA-2410D11DB1D9}" dt="2022-07-30T11:07:40.032" v="815" actId="179"/>
          <ac:spMkLst>
            <pc:docMk/>
            <pc:sldMk cId="3922156977" sldId="441"/>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2049550599" sldId="442"/>
        </pc:sldMkLst>
        <pc:spChg chg="mod">
          <ac:chgData name="Tej Bahadur Chandra" userId="79b8fba8ad0a4796" providerId="LiveId" clId="{14FDCC51-25DF-472E-83BA-2410D11DB1D9}" dt="2022-07-30T11:07:47.326" v="816" actId="179"/>
          <ac:spMkLst>
            <pc:docMk/>
            <pc:sldMk cId="2049550599" sldId="442"/>
            <ac:spMk id="7" creationId="{88BCB9B0-A5B6-416E-835E-F20A34098BD8}"/>
          </ac:spMkLst>
        </pc:spChg>
      </pc:sldChg>
      <pc:sldChg chg="addSp delSp add mod">
        <pc:chgData name="Tej Bahadur Chandra" userId="79b8fba8ad0a4796" providerId="LiveId" clId="{14FDCC51-25DF-472E-83BA-2410D11DB1D9}" dt="2022-08-01T14:22:56.797" v="1124" actId="478"/>
        <pc:sldMkLst>
          <pc:docMk/>
          <pc:sldMk cId="2499833261" sldId="442"/>
        </pc:sldMkLst>
        <pc:spChg chg="add">
          <ac:chgData name="Tej Bahadur Chandra" userId="79b8fba8ad0a4796" providerId="LiveId" clId="{14FDCC51-25DF-472E-83BA-2410D11DB1D9}" dt="2022-08-01T14:22:54.941" v="1123" actId="22"/>
          <ac:spMkLst>
            <pc:docMk/>
            <pc:sldMk cId="2499833261" sldId="442"/>
            <ac:spMk id="2" creationId="{F53A5798-27DD-4730-9E21-6B58B2FC0DD3}"/>
          </ac:spMkLst>
        </pc:spChg>
        <pc:spChg chg="del">
          <ac:chgData name="Tej Bahadur Chandra" userId="79b8fba8ad0a4796" providerId="LiveId" clId="{14FDCC51-25DF-472E-83BA-2410D11DB1D9}" dt="2022-08-01T14:22:56.797" v="1124" actId="478"/>
          <ac:spMkLst>
            <pc:docMk/>
            <pc:sldMk cId="2499833261" sldId="442"/>
            <ac:spMk id="37" creationId="{2F400960-EDC6-4E85-941B-9515125F69FB}"/>
          </ac:spMkLst>
        </pc:spChg>
      </pc:sldChg>
      <pc:sldChg chg="addSp delSp add mod">
        <pc:chgData name="Tej Bahadur Chandra" userId="79b8fba8ad0a4796" providerId="LiveId" clId="{14FDCC51-25DF-472E-83BA-2410D11DB1D9}" dt="2022-08-01T14:23:01.538" v="1126" actId="22"/>
        <pc:sldMkLst>
          <pc:docMk/>
          <pc:sldMk cId="2018491429" sldId="443"/>
        </pc:sldMkLst>
        <pc:spChg chg="add">
          <ac:chgData name="Tej Bahadur Chandra" userId="79b8fba8ad0a4796" providerId="LiveId" clId="{14FDCC51-25DF-472E-83BA-2410D11DB1D9}" dt="2022-08-01T14:23:01.538" v="1126" actId="22"/>
          <ac:spMkLst>
            <pc:docMk/>
            <pc:sldMk cId="2018491429" sldId="443"/>
            <ac:spMk id="2" creationId="{FE9115B3-C10D-444A-8390-11968FB5CF10}"/>
          </ac:spMkLst>
        </pc:spChg>
        <pc:spChg chg="del">
          <ac:chgData name="Tej Bahadur Chandra" userId="79b8fba8ad0a4796" providerId="LiveId" clId="{14FDCC51-25DF-472E-83BA-2410D11DB1D9}" dt="2022-08-01T14:23:01.086" v="1125" actId="478"/>
          <ac:spMkLst>
            <pc:docMk/>
            <pc:sldMk cId="2018491429" sldId="443"/>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243652468" sldId="443"/>
        </pc:sldMkLst>
        <pc:spChg chg="mod">
          <ac:chgData name="Tej Bahadur Chandra" userId="79b8fba8ad0a4796" providerId="LiveId" clId="{14FDCC51-25DF-472E-83BA-2410D11DB1D9}" dt="2022-07-30T10:57:11.741" v="699" actId="20577"/>
          <ac:spMkLst>
            <pc:docMk/>
            <pc:sldMk cId="2243652468" sldId="443"/>
            <ac:spMk id="6" creationId="{3E6AA016-BC67-4F99-B725-27D9F9C05153}"/>
          </ac:spMkLst>
        </pc:spChg>
        <pc:spChg chg="mod">
          <ac:chgData name="Tej Bahadur Chandra" userId="79b8fba8ad0a4796" providerId="LiveId" clId="{14FDCC51-25DF-472E-83BA-2410D11DB1D9}" dt="2022-07-30T11:00:21.161" v="749" actId="1035"/>
          <ac:spMkLst>
            <pc:docMk/>
            <pc:sldMk cId="2243652468" sldId="443"/>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301837080" sldId="444"/>
        </pc:sldMkLst>
        <pc:spChg chg="mod">
          <ac:chgData name="Tej Bahadur Chandra" userId="79b8fba8ad0a4796" providerId="LiveId" clId="{14FDCC51-25DF-472E-83BA-2410D11DB1D9}" dt="2022-07-30T11:01:59.284" v="770" actId="20577"/>
          <ac:spMkLst>
            <pc:docMk/>
            <pc:sldMk cId="301837080" sldId="444"/>
            <ac:spMk id="7" creationId="{88BCB9B0-A5B6-416E-835E-F20A34098BD8}"/>
          </ac:spMkLst>
        </pc:spChg>
      </pc:sldChg>
      <pc:sldChg chg="addSp delSp add mod">
        <pc:chgData name="Tej Bahadur Chandra" userId="79b8fba8ad0a4796" providerId="LiveId" clId="{14FDCC51-25DF-472E-83BA-2410D11DB1D9}" dt="2022-08-01T14:23:06.268" v="1128" actId="22"/>
        <pc:sldMkLst>
          <pc:docMk/>
          <pc:sldMk cId="3997050707" sldId="444"/>
        </pc:sldMkLst>
        <pc:spChg chg="add">
          <ac:chgData name="Tej Bahadur Chandra" userId="79b8fba8ad0a4796" providerId="LiveId" clId="{14FDCC51-25DF-472E-83BA-2410D11DB1D9}" dt="2022-08-01T14:23:06.268" v="1128" actId="22"/>
          <ac:spMkLst>
            <pc:docMk/>
            <pc:sldMk cId="3997050707" sldId="444"/>
            <ac:spMk id="2" creationId="{5AE27B97-B0E6-4CAE-90DD-988EA8789901}"/>
          </ac:spMkLst>
        </pc:spChg>
        <pc:spChg chg="del">
          <ac:chgData name="Tej Bahadur Chandra" userId="79b8fba8ad0a4796" providerId="LiveId" clId="{14FDCC51-25DF-472E-83BA-2410D11DB1D9}" dt="2022-08-01T14:23:05.821" v="1127" actId="478"/>
          <ac:spMkLst>
            <pc:docMk/>
            <pc:sldMk cId="3997050707" sldId="444"/>
            <ac:spMk id="37" creationId="{2F400960-EDC6-4E85-941B-9515125F69FB}"/>
          </ac:spMkLst>
        </pc:spChg>
      </pc:sldChg>
      <pc:sldChg chg="addSp delSp add mod">
        <pc:chgData name="Tej Bahadur Chandra" userId="79b8fba8ad0a4796" providerId="LiveId" clId="{14FDCC51-25DF-472E-83BA-2410D11DB1D9}" dt="2022-08-01T14:23:11.115" v="1130" actId="478"/>
        <pc:sldMkLst>
          <pc:docMk/>
          <pc:sldMk cId="83540355" sldId="445"/>
        </pc:sldMkLst>
        <pc:spChg chg="add">
          <ac:chgData name="Tej Bahadur Chandra" userId="79b8fba8ad0a4796" providerId="LiveId" clId="{14FDCC51-25DF-472E-83BA-2410D11DB1D9}" dt="2022-08-01T14:23:09.485" v="1129" actId="22"/>
          <ac:spMkLst>
            <pc:docMk/>
            <pc:sldMk cId="83540355" sldId="445"/>
            <ac:spMk id="2" creationId="{B2B98B19-1E62-40DE-9053-C1125D4C27C5}"/>
          </ac:spMkLst>
        </pc:spChg>
        <pc:spChg chg="del">
          <ac:chgData name="Tej Bahadur Chandra" userId="79b8fba8ad0a4796" providerId="LiveId" clId="{14FDCC51-25DF-472E-83BA-2410D11DB1D9}" dt="2022-08-01T14:23:11.115" v="1130" actId="478"/>
          <ac:spMkLst>
            <pc:docMk/>
            <pc:sldMk cId="83540355" sldId="445"/>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926988324" sldId="445"/>
        </pc:sldMkLst>
        <pc:spChg chg="mod">
          <ac:chgData name="Tej Bahadur Chandra" userId="79b8fba8ad0a4796" providerId="LiveId" clId="{14FDCC51-25DF-472E-83BA-2410D11DB1D9}" dt="2022-07-30T11:03:41.994" v="784" actId="20577"/>
          <ac:spMkLst>
            <pc:docMk/>
            <pc:sldMk cId="2926988324" sldId="445"/>
            <ac:spMk id="7" creationId="{88BCB9B0-A5B6-416E-835E-F20A34098BD8}"/>
          </ac:spMkLst>
        </pc:spChg>
      </pc:sldChg>
      <pc:sldChg chg="addSp delSp add mod">
        <pc:chgData name="Tej Bahadur Chandra" userId="79b8fba8ad0a4796" providerId="LiveId" clId="{14FDCC51-25DF-472E-83BA-2410D11DB1D9}" dt="2022-08-01T14:23:15.512" v="1132" actId="22"/>
        <pc:sldMkLst>
          <pc:docMk/>
          <pc:sldMk cId="3190920215" sldId="446"/>
        </pc:sldMkLst>
        <pc:spChg chg="add">
          <ac:chgData name="Tej Bahadur Chandra" userId="79b8fba8ad0a4796" providerId="LiveId" clId="{14FDCC51-25DF-472E-83BA-2410D11DB1D9}" dt="2022-08-01T14:23:15.512" v="1132" actId="22"/>
          <ac:spMkLst>
            <pc:docMk/>
            <pc:sldMk cId="3190920215" sldId="446"/>
            <ac:spMk id="2" creationId="{BF34FB56-FF21-4697-A3C1-16587F70B01F}"/>
          </ac:spMkLst>
        </pc:spChg>
        <pc:spChg chg="del">
          <ac:chgData name="Tej Bahadur Chandra" userId="79b8fba8ad0a4796" providerId="LiveId" clId="{14FDCC51-25DF-472E-83BA-2410D11DB1D9}" dt="2022-08-01T14:23:15.048" v="1131" actId="478"/>
          <ac:spMkLst>
            <pc:docMk/>
            <pc:sldMk cId="3190920215" sldId="446"/>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4113865901" sldId="446"/>
        </pc:sldMkLst>
        <pc:spChg chg="mod">
          <ac:chgData name="Tej Bahadur Chandra" userId="79b8fba8ad0a4796" providerId="LiveId" clId="{14FDCC51-25DF-472E-83BA-2410D11DB1D9}" dt="2022-07-30T11:06:16.767" v="814" actId="20577"/>
          <ac:spMkLst>
            <pc:docMk/>
            <pc:sldMk cId="4113865901" sldId="446"/>
            <ac:spMk id="7" creationId="{88BCB9B0-A5B6-416E-835E-F20A34098BD8}"/>
          </ac:spMkLst>
        </pc:spChg>
      </pc:sldChg>
      <pc:sldChg chg="addSp delSp add mod">
        <pc:chgData name="Tej Bahadur Chandra" userId="79b8fba8ad0a4796" providerId="LiveId" clId="{14FDCC51-25DF-472E-83BA-2410D11DB1D9}" dt="2022-08-01T14:23:21.428" v="1134" actId="478"/>
        <pc:sldMkLst>
          <pc:docMk/>
          <pc:sldMk cId="1433751998" sldId="447"/>
        </pc:sldMkLst>
        <pc:spChg chg="add">
          <ac:chgData name="Tej Bahadur Chandra" userId="79b8fba8ad0a4796" providerId="LiveId" clId="{14FDCC51-25DF-472E-83BA-2410D11DB1D9}" dt="2022-08-01T14:23:19.488" v="1133" actId="22"/>
          <ac:spMkLst>
            <pc:docMk/>
            <pc:sldMk cId="1433751998" sldId="447"/>
            <ac:spMk id="2" creationId="{B875B578-F598-4C44-92EA-EE9EAEF91521}"/>
          </ac:spMkLst>
        </pc:spChg>
        <pc:spChg chg="del">
          <ac:chgData name="Tej Bahadur Chandra" userId="79b8fba8ad0a4796" providerId="LiveId" clId="{14FDCC51-25DF-472E-83BA-2410D11DB1D9}" dt="2022-08-01T14:23:21.428" v="1134" actId="478"/>
          <ac:spMkLst>
            <pc:docMk/>
            <pc:sldMk cId="1433751998" sldId="447"/>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350811310" sldId="447"/>
        </pc:sldMkLst>
        <pc:spChg chg="mod">
          <ac:chgData name="Tej Bahadur Chandra" userId="79b8fba8ad0a4796" providerId="LiveId" clId="{14FDCC51-25DF-472E-83BA-2410D11DB1D9}" dt="2022-07-30T11:06:05.031" v="811" actId="20577"/>
          <ac:spMkLst>
            <pc:docMk/>
            <pc:sldMk cId="2350811310" sldId="447"/>
            <ac:spMk id="7" creationId="{88BCB9B0-A5B6-416E-835E-F20A34098BD8}"/>
          </ac:spMkLst>
        </pc:spChg>
      </pc:sldChg>
      <pc:sldMasterChg chg="modSldLayout">
        <pc:chgData name="Tej Bahadur Chandra" userId="79b8fba8ad0a4796" providerId="LiveId" clId="{14FDCC51-25DF-472E-83BA-2410D11DB1D9}" dt="2022-08-14T12:59:21.347" v="1826"/>
        <pc:sldMasterMkLst>
          <pc:docMk/>
          <pc:sldMasterMk cId="1198455789" sldId="2147483648"/>
        </pc:sldMasterMkLst>
        <pc:sldLayoutChg chg="modSp mod">
          <pc:chgData name="Tej Bahadur Chandra" userId="79b8fba8ad0a4796" providerId="LiveId" clId="{14FDCC51-25DF-472E-83BA-2410D11DB1D9}" dt="2022-08-14T12:59:04.293" v="1824"/>
          <pc:sldLayoutMkLst>
            <pc:docMk/>
            <pc:sldMasterMk cId="1198455789" sldId="2147483648"/>
            <pc:sldLayoutMk cId="2280129331" sldId="2147483650"/>
          </pc:sldLayoutMkLst>
          <pc:spChg chg="mod">
            <ac:chgData name="Tej Bahadur Chandra" userId="79b8fba8ad0a4796" providerId="LiveId" clId="{14FDCC51-25DF-472E-83BA-2410D11DB1D9}" dt="2022-07-25T15:38:47.871" v="80" actId="1037"/>
            <ac:spMkLst>
              <pc:docMk/>
              <pc:sldMasterMk cId="1198455789" sldId="2147483648"/>
              <pc:sldLayoutMk cId="2280129331" sldId="2147483650"/>
              <ac:spMk id="30" creationId="{9F790107-53C2-49F7-86F4-D925AF94CCF0}"/>
            </ac:spMkLst>
          </pc:spChg>
          <pc:spChg chg="mod">
            <ac:chgData name="Tej Bahadur Chandra" userId="79b8fba8ad0a4796" providerId="LiveId" clId="{14FDCC51-25DF-472E-83BA-2410D11DB1D9}" dt="2022-07-30T11:09:24.152" v="818" actId="20577"/>
            <ac:spMkLst>
              <pc:docMk/>
              <pc:sldMasterMk cId="1198455789" sldId="2147483648"/>
              <pc:sldLayoutMk cId="2280129331" sldId="2147483650"/>
              <ac:spMk id="31" creationId="{E9441FC8-B65E-4338-8054-DA067B0DEFCD}"/>
            </ac:spMkLst>
          </pc:spChg>
          <pc:spChg chg="mod">
            <ac:chgData name="Tej Bahadur Chandra" userId="79b8fba8ad0a4796" providerId="LiveId" clId="{14FDCC51-25DF-472E-83BA-2410D11DB1D9}" dt="2022-08-14T12:59:04.293" v="1824"/>
            <ac:spMkLst>
              <pc:docMk/>
              <pc:sldMasterMk cId="1198455789" sldId="2147483648"/>
              <pc:sldLayoutMk cId="2280129331" sldId="2147483650"/>
              <ac:spMk id="37" creationId="{26203611-3B79-48DD-8D02-BB6DC1600D55}"/>
            </ac:spMkLst>
          </pc:spChg>
          <pc:cxnChg chg="mod">
            <ac:chgData name="Tej Bahadur Chandra" userId="79b8fba8ad0a4796" providerId="LiveId" clId="{14FDCC51-25DF-472E-83BA-2410D11DB1D9}" dt="2022-07-25T15:38:43.609" v="75" actId="1037"/>
            <ac:cxnSpMkLst>
              <pc:docMk/>
              <pc:sldMasterMk cId="1198455789" sldId="2147483648"/>
              <pc:sldLayoutMk cId="2280129331" sldId="2147483650"/>
              <ac:cxnSpMk id="32" creationId="{AA18C4BD-49A0-48D6-8B76-230750C89EE5}"/>
            </ac:cxnSpMkLst>
          </pc:cxnChg>
        </pc:sldLayoutChg>
        <pc:sldLayoutChg chg="addSp delSp modSp mod">
          <pc:chgData name="Tej Bahadur Chandra" userId="79b8fba8ad0a4796" providerId="LiveId" clId="{14FDCC51-25DF-472E-83BA-2410D11DB1D9}" dt="2022-08-14T12:58:45.946" v="1823" actId="20577"/>
          <pc:sldLayoutMkLst>
            <pc:docMk/>
            <pc:sldMasterMk cId="1198455789" sldId="2147483648"/>
            <pc:sldLayoutMk cId="4278347843" sldId="2147483655"/>
          </pc:sldLayoutMkLst>
          <pc:spChg chg="add mod">
            <ac:chgData name="Tej Bahadur Chandra" userId="79b8fba8ad0a4796" providerId="LiveId" clId="{14FDCC51-25DF-472E-83BA-2410D11DB1D9}" dt="2022-07-30T10:16:21.251" v="383" actId="1035"/>
            <ac:spMkLst>
              <pc:docMk/>
              <pc:sldMasterMk cId="1198455789" sldId="2147483648"/>
              <pc:sldLayoutMk cId="4278347843" sldId="2147483655"/>
              <ac:spMk id="2" creationId="{F6EDECB0-3AED-49C1-B38B-2112EA367546}"/>
            </ac:spMkLst>
          </pc:spChg>
          <pc:spChg chg="add del mod">
            <ac:chgData name="Tej Bahadur Chandra" userId="79b8fba8ad0a4796" providerId="LiveId" clId="{14FDCC51-25DF-472E-83BA-2410D11DB1D9}" dt="2022-08-01T14:15:59.179" v="985" actId="478"/>
            <ac:spMkLst>
              <pc:docMk/>
              <pc:sldMasterMk cId="1198455789" sldId="2147483648"/>
              <pc:sldLayoutMk cId="4278347843" sldId="2147483655"/>
              <ac:spMk id="3" creationId="{4BC3CB06-D2C4-4DD5-8D9A-B9298049E906}"/>
            </ac:spMkLst>
          </pc:spChg>
          <pc:spChg chg="add del mod">
            <ac:chgData name="Tej Bahadur Chandra" userId="79b8fba8ad0a4796" providerId="LiveId" clId="{14FDCC51-25DF-472E-83BA-2410D11DB1D9}" dt="2022-08-01T14:15:56.430" v="984" actId="478"/>
            <ac:spMkLst>
              <pc:docMk/>
              <pc:sldMasterMk cId="1198455789" sldId="2147483648"/>
              <pc:sldLayoutMk cId="4278347843" sldId="2147483655"/>
              <ac:spMk id="4" creationId="{8F0D31CF-BC66-481B-9BA8-FA4E1F43C018}"/>
            </ac:spMkLst>
          </pc:spChg>
          <pc:spChg chg="mod">
            <ac:chgData name="Tej Bahadur Chandra" userId="79b8fba8ad0a4796" providerId="LiveId" clId="{14FDCC51-25DF-472E-83BA-2410D11DB1D9}" dt="2022-08-01T14:10:28.093" v="978"/>
            <ac:spMkLst>
              <pc:docMk/>
              <pc:sldMasterMk cId="1198455789" sldId="2147483648"/>
              <pc:sldLayoutMk cId="4278347843" sldId="2147483655"/>
              <ac:spMk id="18" creationId="{8CE177C1-5B8F-4124-A179-A20A3349B70E}"/>
            </ac:spMkLst>
          </pc:spChg>
          <pc:spChg chg="mod">
            <ac:chgData name="Tej Bahadur Chandra" userId="79b8fba8ad0a4796" providerId="LiveId" clId="{14FDCC51-25DF-472E-83BA-2410D11DB1D9}" dt="2022-08-01T14:11:15.127" v="981"/>
            <ac:spMkLst>
              <pc:docMk/>
              <pc:sldMasterMk cId="1198455789" sldId="2147483648"/>
              <pc:sldLayoutMk cId="4278347843" sldId="2147483655"/>
              <ac:spMk id="19" creationId="{7CCE78DB-A43D-421C-98D7-36745333BBF1}"/>
            </ac:spMkLst>
          </pc:spChg>
          <pc:spChg chg="mod">
            <ac:chgData name="Tej Bahadur Chandra" userId="79b8fba8ad0a4796" providerId="LiveId" clId="{14FDCC51-25DF-472E-83BA-2410D11DB1D9}" dt="2022-08-01T14:15:32.082" v="982"/>
            <ac:spMkLst>
              <pc:docMk/>
              <pc:sldMasterMk cId="1198455789" sldId="2147483648"/>
              <pc:sldLayoutMk cId="4278347843" sldId="2147483655"/>
              <ac:spMk id="20" creationId="{F1918FB4-AC1B-4A07-8B42-507C977C36DA}"/>
            </ac:spMkLst>
          </pc:spChg>
          <pc:spChg chg="mod">
            <ac:chgData name="Tej Bahadur Chandra" userId="79b8fba8ad0a4796" providerId="LiveId" clId="{14FDCC51-25DF-472E-83BA-2410D11DB1D9}" dt="2022-08-01T14:15:47.897" v="983"/>
            <ac:spMkLst>
              <pc:docMk/>
              <pc:sldMasterMk cId="1198455789" sldId="2147483648"/>
              <pc:sldLayoutMk cId="4278347843" sldId="2147483655"/>
              <ac:spMk id="22" creationId="{B8E98EFA-4B58-47F9-9930-3B856F059709}"/>
            </ac:spMkLst>
          </pc:spChg>
          <pc:spChg chg="mod">
            <ac:chgData name="Tej Bahadur Chandra" userId="79b8fba8ad0a4796" providerId="LiveId" clId="{14FDCC51-25DF-472E-83BA-2410D11DB1D9}" dt="2022-07-30T11:09:30.852" v="820" actId="20577"/>
            <ac:spMkLst>
              <pc:docMk/>
              <pc:sldMasterMk cId="1198455789" sldId="2147483648"/>
              <pc:sldLayoutMk cId="4278347843" sldId="2147483655"/>
              <ac:spMk id="26" creationId="{73DFECD7-A7F6-44A8-A1A7-577713661648}"/>
            </ac:spMkLst>
          </pc:spChg>
          <pc:spChg chg="mod">
            <ac:chgData name="Tej Bahadur Chandra" userId="79b8fba8ad0a4796" providerId="LiveId" clId="{14FDCC51-25DF-472E-83BA-2410D11DB1D9}" dt="2022-07-25T15:36:29.393" v="35" actId="1037"/>
            <ac:spMkLst>
              <pc:docMk/>
              <pc:sldMasterMk cId="1198455789" sldId="2147483648"/>
              <pc:sldLayoutMk cId="4278347843" sldId="2147483655"/>
              <ac:spMk id="28" creationId="{C64E9671-83B9-412F-8059-8102F5171775}"/>
            </ac:spMkLst>
          </pc:spChg>
          <pc:spChg chg="mod">
            <ac:chgData name="Tej Bahadur Chandra" userId="79b8fba8ad0a4796" providerId="LiveId" clId="{14FDCC51-25DF-472E-83BA-2410D11DB1D9}" dt="2022-08-14T12:58:45.946" v="1823" actId="20577"/>
            <ac:spMkLst>
              <pc:docMk/>
              <pc:sldMasterMk cId="1198455789" sldId="2147483648"/>
              <pc:sldLayoutMk cId="4278347843" sldId="2147483655"/>
              <ac:spMk id="46" creationId="{F6E21308-ED29-4A62-8BD6-B7EF011E2505}"/>
            </ac:spMkLst>
          </pc:spChg>
          <pc:picChg chg="ord">
            <ac:chgData name="Tej Bahadur Chandra" userId="79b8fba8ad0a4796" providerId="LiveId" clId="{14FDCC51-25DF-472E-83BA-2410D11DB1D9}" dt="2022-07-30T10:17:57.183" v="410" actId="166"/>
            <ac:picMkLst>
              <pc:docMk/>
              <pc:sldMasterMk cId="1198455789" sldId="2147483648"/>
              <pc:sldLayoutMk cId="4278347843" sldId="2147483655"/>
              <ac:picMk id="45" creationId="{99DDBF60-46DC-4C83-841B-9D9E4D63AC8D}"/>
            </ac:picMkLst>
          </pc:picChg>
          <pc:cxnChg chg="mod">
            <ac:chgData name="Tej Bahadur Chandra" userId="79b8fba8ad0a4796" providerId="LiveId" clId="{14FDCC51-25DF-472E-83BA-2410D11DB1D9}" dt="2022-07-25T15:36:17.953" v="26" actId="1037"/>
            <ac:cxnSpMkLst>
              <pc:docMk/>
              <pc:sldMasterMk cId="1198455789" sldId="2147483648"/>
              <pc:sldLayoutMk cId="4278347843" sldId="2147483655"/>
              <ac:cxnSpMk id="34" creationId="{24D64594-044A-446C-82A9-9F162AF81BEC}"/>
            </ac:cxnSpMkLst>
          </pc:cxnChg>
        </pc:sldLayoutChg>
        <pc:sldLayoutChg chg="modSp mod">
          <pc:chgData name="Tej Bahadur Chandra" userId="79b8fba8ad0a4796" providerId="LiveId" clId="{14FDCC51-25DF-472E-83BA-2410D11DB1D9}" dt="2022-08-14T12:59:15.270" v="1825"/>
          <pc:sldLayoutMkLst>
            <pc:docMk/>
            <pc:sldMasterMk cId="1198455789" sldId="2147483648"/>
            <pc:sldLayoutMk cId="1346388441" sldId="2147483660"/>
          </pc:sldLayoutMkLst>
          <pc:spChg chg="mod">
            <ac:chgData name="Tej Bahadur Chandra" userId="79b8fba8ad0a4796" providerId="LiveId" clId="{14FDCC51-25DF-472E-83BA-2410D11DB1D9}" dt="2022-07-25T15:38:26.516" v="66" actId="1037"/>
            <ac:spMkLst>
              <pc:docMk/>
              <pc:sldMasterMk cId="1198455789" sldId="2147483648"/>
              <pc:sldLayoutMk cId="1346388441" sldId="2147483660"/>
              <ac:spMk id="30" creationId="{9F790107-53C2-49F7-86F4-D925AF94CCF0}"/>
            </ac:spMkLst>
          </pc:spChg>
          <pc:spChg chg="mod">
            <ac:chgData name="Tej Bahadur Chandra" userId="79b8fba8ad0a4796" providerId="LiveId" clId="{14FDCC51-25DF-472E-83BA-2410D11DB1D9}" dt="2022-07-30T11:09:37.353" v="822" actId="20577"/>
            <ac:spMkLst>
              <pc:docMk/>
              <pc:sldMasterMk cId="1198455789" sldId="2147483648"/>
              <pc:sldLayoutMk cId="1346388441" sldId="2147483660"/>
              <ac:spMk id="31" creationId="{E9441FC8-B65E-4338-8054-DA067B0DEFCD}"/>
            </ac:spMkLst>
          </pc:spChg>
          <pc:spChg chg="mod">
            <ac:chgData name="Tej Bahadur Chandra" userId="79b8fba8ad0a4796" providerId="LiveId" clId="{14FDCC51-25DF-472E-83BA-2410D11DB1D9}" dt="2022-08-14T12:59:15.270" v="1825"/>
            <ac:spMkLst>
              <pc:docMk/>
              <pc:sldMasterMk cId="1198455789" sldId="2147483648"/>
              <pc:sldLayoutMk cId="1346388441" sldId="2147483660"/>
              <ac:spMk id="37" creationId="{26203611-3B79-48DD-8D02-BB6DC1600D55}"/>
            </ac:spMkLst>
          </pc:spChg>
          <pc:cxnChg chg="mod">
            <ac:chgData name="Tej Bahadur Chandra" userId="79b8fba8ad0a4796" providerId="LiveId" clId="{14FDCC51-25DF-472E-83BA-2410D11DB1D9}" dt="2022-07-25T15:38:30.046" v="70" actId="1037"/>
            <ac:cxnSpMkLst>
              <pc:docMk/>
              <pc:sldMasterMk cId="1198455789" sldId="2147483648"/>
              <pc:sldLayoutMk cId="1346388441" sldId="2147483660"/>
              <ac:cxnSpMk id="32" creationId="{AA18C4BD-49A0-48D6-8B76-230750C89EE5}"/>
            </ac:cxnSpMkLst>
          </pc:cxnChg>
        </pc:sldLayoutChg>
        <pc:sldLayoutChg chg="modSp mod">
          <pc:chgData name="Tej Bahadur Chandra" userId="79b8fba8ad0a4796" providerId="LiveId" clId="{14FDCC51-25DF-472E-83BA-2410D11DB1D9}" dt="2022-08-14T12:59:21.347" v="1826"/>
          <pc:sldLayoutMkLst>
            <pc:docMk/>
            <pc:sldMasterMk cId="1198455789" sldId="2147483648"/>
            <pc:sldLayoutMk cId="3790441916" sldId="2147483661"/>
          </pc:sldLayoutMkLst>
          <pc:spChg chg="mod">
            <ac:chgData name="Tej Bahadur Chandra" userId="79b8fba8ad0a4796" providerId="LiveId" clId="{14FDCC51-25DF-472E-83BA-2410D11DB1D9}" dt="2022-07-25T15:38:01.710" v="56" actId="1037"/>
            <ac:spMkLst>
              <pc:docMk/>
              <pc:sldMasterMk cId="1198455789" sldId="2147483648"/>
              <pc:sldLayoutMk cId="3790441916" sldId="2147483661"/>
              <ac:spMk id="30" creationId="{9F790107-53C2-49F7-86F4-D925AF94CCF0}"/>
            </ac:spMkLst>
          </pc:spChg>
          <pc:spChg chg="mod">
            <ac:chgData name="Tej Bahadur Chandra" userId="79b8fba8ad0a4796" providerId="LiveId" clId="{14FDCC51-25DF-472E-83BA-2410D11DB1D9}" dt="2022-07-30T11:09:42.064" v="824" actId="20577"/>
            <ac:spMkLst>
              <pc:docMk/>
              <pc:sldMasterMk cId="1198455789" sldId="2147483648"/>
              <pc:sldLayoutMk cId="3790441916" sldId="2147483661"/>
              <ac:spMk id="31" creationId="{E9441FC8-B65E-4338-8054-DA067B0DEFCD}"/>
            </ac:spMkLst>
          </pc:spChg>
          <pc:spChg chg="mod">
            <ac:chgData name="Tej Bahadur Chandra" userId="79b8fba8ad0a4796" providerId="LiveId" clId="{14FDCC51-25DF-472E-83BA-2410D11DB1D9}" dt="2022-08-14T12:59:21.347" v="1826"/>
            <ac:spMkLst>
              <pc:docMk/>
              <pc:sldMasterMk cId="1198455789" sldId="2147483648"/>
              <pc:sldLayoutMk cId="3790441916" sldId="2147483661"/>
              <ac:spMk id="37" creationId="{26203611-3B79-48DD-8D02-BB6DC1600D55}"/>
            </ac:spMkLst>
          </pc:spChg>
          <pc:cxnChg chg="mod">
            <ac:chgData name="Tej Bahadur Chandra" userId="79b8fba8ad0a4796" providerId="LiveId" clId="{14FDCC51-25DF-472E-83BA-2410D11DB1D9}" dt="2022-07-25T15:37:56.522" v="50" actId="1037"/>
            <ac:cxnSpMkLst>
              <pc:docMk/>
              <pc:sldMasterMk cId="1198455789" sldId="2147483648"/>
              <pc:sldLayoutMk cId="3790441916" sldId="2147483661"/>
              <ac:cxnSpMk id="32" creationId="{AA18C4BD-49A0-48D6-8B76-230750C89EE5}"/>
            </ac:cxnSpMkLst>
          </pc:cxnChg>
        </pc:sldLayoutChg>
      </pc:sldMasterChg>
    </pc:docChg>
  </pc:docChgLst>
  <pc:docChgLst>
    <pc:chgData name="Sanchali Das" userId="7d1d7627-035a-4aaf-9094-4aa36b0df96a" providerId="ADAL" clId="{50F5CD30-8D1F-4A49-A729-A20953BEB725}"/>
    <pc:docChg chg="custSel addSld modSld">
      <pc:chgData name="Sanchali Das" userId="7d1d7627-035a-4aaf-9094-4aa36b0df96a" providerId="ADAL" clId="{50F5CD30-8D1F-4A49-A729-A20953BEB725}" dt="2023-07-31T14:15:54.110" v="11" actId="14100"/>
      <pc:docMkLst>
        <pc:docMk/>
      </pc:docMkLst>
      <pc:sldChg chg="addSp modSp add mod setBg">
        <pc:chgData name="Sanchali Das" userId="7d1d7627-035a-4aaf-9094-4aa36b0df96a" providerId="ADAL" clId="{50F5CD30-8D1F-4A49-A729-A20953BEB725}" dt="2023-07-31T14:15:54.110" v="11" actId="14100"/>
        <pc:sldMkLst>
          <pc:docMk/>
          <pc:sldMk cId="194324893" sldId="352"/>
        </pc:sldMkLst>
        <pc:spChg chg="mod">
          <ac:chgData name="Sanchali Das" userId="7d1d7627-035a-4aaf-9094-4aa36b0df96a" providerId="ADAL" clId="{50F5CD30-8D1F-4A49-A729-A20953BEB725}" dt="2023-07-31T14:15:18.078" v="1" actId="26606"/>
          <ac:spMkLst>
            <pc:docMk/>
            <pc:sldMk cId="194324893" sldId="352"/>
            <ac:spMk id="2" creationId="{0BA2613E-5566-4A7A-97F7-F91AC1CE367A}"/>
          </ac:spMkLst>
        </pc:spChg>
        <pc:spChg chg="add">
          <ac:chgData name="Sanchali Das" userId="7d1d7627-035a-4aaf-9094-4aa36b0df96a" providerId="ADAL" clId="{50F5CD30-8D1F-4A49-A729-A20953BEB725}" dt="2023-07-31T14:15:18.078" v="1" actId="26606"/>
          <ac:spMkLst>
            <pc:docMk/>
            <pc:sldMk cId="194324893" sldId="352"/>
            <ac:spMk id="27" creationId="{D4771268-CB57-404A-9271-370EB28F6090}"/>
          </ac:spMkLst>
        </pc:spChg>
        <pc:graphicFrameChg chg="mod modGraphic">
          <ac:chgData name="Sanchali Das" userId="7d1d7627-035a-4aaf-9094-4aa36b0df96a" providerId="ADAL" clId="{50F5CD30-8D1F-4A49-A729-A20953BEB725}" dt="2023-07-31T14:15:54.110" v="11" actId="14100"/>
          <ac:graphicFrameMkLst>
            <pc:docMk/>
            <pc:sldMk cId="194324893" sldId="352"/>
            <ac:graphicFrameMk id="22" creationId="{CD1E3851-259F-1EB0-6255-50717FB262BD}"/>
          </ac:graphicFrameMkLst>
        </pc:graphicFrameChg>
      </pc:sldChg>
      <pc:sldChg chg="add">
        <pc:chgData name="Sanchali Das" userId="7d1d7627-035a-4aaf-9094-4aa36b0df96a" providerId="ADAL" clId="{50F5CD30-8D1F-4A49-A729-A20953BEB725}" dt="2023-07-31T14:14:54.964" v="0"/>
        <pc:sldMkLst>
          <pc:docMk/>
          <pc:sldMk cId="3618744136" sldId="353"/>
        </pc:sldMkLst>
      </pc:sldChg>
      <pc:sldChg chg="add">
        <pc:chgData name="Sanchali Das" userId="7d1d7627-035a-4aaf-9094-4aa36b0df96a" providerId="ADAL" clId="{50F5CD30-8D1F-4A49-A729-A20953BEB725}" dt="2023-07-31T14:14:54.964" v="0"/>
        <pc:sldMkLst>
          <pc:docMk/>
          <pc:sldMk cId="2383346676" sldId="354"/>
        </pc:sldMkLst>
      </pc:sldChg>
      <pc:sldChg chg="add">
        <pc:chgData name="Sanchali Das" userId="7d1d7627-035a-4aaf-9094-4aa36b0df96a" providerId="ADAL" clId="{50F5CD30-8D1F-4A49-A729-A20953BEB725}" dt="2023-07-31T14:14:54.964" v="0"/>
        <pc:sldMkLst>
          <pc:docMk/>
          <pc:sldMk cId="945729354" sldId="355"/>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1" Type="http://schemas.openxmlformats.org/officeDocument/2006/relationships/image" Target="../media/image16.png"/></Relationships>
</file>

<file path=ppt/diagrams/_rels/data6.xml.rels><?xml version="1.0" encoding="UTF-8" standalone="yes"?>
<Relationships xmlns="http://schemas.openxmlformats.org/package/2006/relationships"><Relationship Id="rId1" Type="http://schemas.openxmlformats.org/officeDocument/2006/relationships/image" Target="../media/image17.png"/></Relationships>
</file>

<file path=ppt/diagrams/_rels/data7.xml.rels><?xml version="1.0" encoding="UTF-8" standalone="yes"?>
<Relationships xmlns="http://schemas.openxmlformats.org/package/2006/relationships"><Relationship Id="rId1" Type="http://schemas.openxmlformats.org/officeDocument/2006/relationships/image" Target="../media/image18.png"/></Relationships>
</file>

<file path=ppt/diagrams/_rels/data8.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865DD-0AAE-47E7-BFCB-1244E1290736}" type="doc">
      <dgm:prSet loTypeId="urn:microsoft.com/office/officeart/2005/8/layout/process1" loCatId="process" qsTypeId="urn:microsoft.com/office/officeart/2005/8/quickstyle/simple1" qsCatId="simple" csTypeId="urn:microsoft.com/office/officeart/2005/8/colors/accent1_2" csCatId="accent1" phldr="1"/>
      <dgm:spPr/>
    </dgm:pt>
    <dgm:pt modelId="{FD24B7F0-C5FA-408B-8DC8-E9D38289801B}">
      <dgm:prSet phldrT="[Text]" custT="1"/>
      <dgm:spPr/>
      <dgm:t>
        <a:bodyPr/>
        <a:lstStyle/>
        <a:p>
          <a:r>
            <a:rPr lang="en-IN" sz="1800" b="1" dirty="0">
              <a:solidFill>
                <a:srgbClr val="FFFF00"/>
              </a:solidFill>
            </a:rPr>
            <a:t>Identify various data sources</a:t>
          </a:r>
          <a:endParaRPr lang="en-GB" sz="1800" dirty="0"/>
        </a:p>
      </dgm:t>
    </dgm:pt>
    <dgm:pt modelId="{C9AFAC2D-C539-474B-AA70-7375D049E84A}" type="parTrans" cxnId="{5C62B947-4A1B-4886-B599-20FF588C454F}">
      <dgm:prSet/>
      <dgm:spPr/>
      <dgm:t>
        <a:bodyPr/>
        <a:lstStyle/>
        <a:p>
          <a:endParaRPr lang="en-GB" sz="1800"/>
        </a:p>
      </dgm:t>
    </dgm:pt>
    <dgm:pt modelId="{7438FBF5-AB48-4CFC-8564-8FDDCF260C7D}" type="sibTrans" cxnId="{5C62B947-4A1B-4886-B599-20FF588C454F}">
      <dgm:prSet custT="1"/>
      <dgm:spPr/>
      <dgm:t>
        <a:bodyPr/>
        <a:lstStyle/>
        <a:p>
          <a:endParaRPr lang="en-GB" sz="1800"/>
        </a:p>
      </dgm:t>
    </dgm:pt>
    <dgm:pt modelId="{B8482104-B0E1-43AB-9D86-990F46CDE6C7}">
      <dgm:prSet phldrT="[Text]" custT="1"/>
      <dgm:spPr/>
      <dgm:t>
        <a:bodyPr/>
        <a:lstStyle/>
        <a:p>
          <a:r>
            <a:rPr lang="en-IN" sz="1800" b="1" dirty="0">
              <a:solidFill>
                <a:srgbClr val="FFFF00"/>
              </a:solidFill>
            </a:rPr>
            <a:t>Collect data</a:t>
          </a:r>
          <a:endParaRPr lang="en-GB" sz="1800" dirty="0"/>
        </a:p>
      </dgm:t>
    </dgm:pt>
    <dgm:pt modelId="{2CBC562C-E68D-4767-B724-DB77A67E2749}" type="parTrans" cxnId="{D23A0CF6-9ECC-421E-A279-6A2AC6BF3C78}">
      <dgm:prSet/>
      <dgm:spPr/>
      <dgm:t>
        <a:bodyPr/>
        <a:lstStyle/>
        <a:p>
          <a:endParaRPr lang="en-GB" sz="1800"/>
        </a:p>
      </dgm:t>
    </dgm:pt>
    <dgm:pt modelId="{83AA2B7C-96B8-46B5-8AA6-4E3A92B11BA8}" type="sibTrans" cxnId="{D23A0CF6-9ECC-421E-A279-6A2AC6BF3C78}">
      <dgm:prSet custT="1"/>
      <dgm:spPr/>
      <dgm:t>
        <a:bodyPr/>
        <a:lstStyle/>
        <a:p>
          <a:endParaRPr lang="en-GB" sz="1800"/>
        </a:p>
      </dgm:t>
    </dgm:pt>
    <dgm:pt modelId="{D670B6FD-BF19-4A68-A979-F7B0BD1E9E86}">
      <dgm:prSet custT="1"/>
      <dgm:spPr/>
      <dgm:t>
        <a:bodyPr/>
        <a:lstStyle/>
        <a:p>
          <a:r>
            <a:rPr lang="en-IN" sz="1800" b="1" dirty="0">
              <a:solidFill>
                <a:srgbClr val="FFFF00"/>
              </a:solidFill>
            </a:rPr>
            <a:t>Integrate the data from different sources</a:t>
          </a:r>
          <a:endParaRPr lang="en-GB" sz="1800" dirty="0"/>
        </a:p>
      </dgm:t>
    </dgm:pt>
    <dgm:pt modelId="{D4198A2B-E343-4E85-921D-87AE8CDC96F3}" type="parTrans" cxnId="{5B154062-F022-4776-9F5C-4B165DBBEF3F}">
      <dgm:prSet/>
      <dgm:spPr/>
      <dgm:t>
        <a:bodyPr/>
        <a:lstStyle/>
        <a:p>
          <a:endParaRPr lang="en-GB" sz="1800"/>
        </a:p>
      </dgm:t>
    </dgm:pt>
    <dgm:pt modelId="{376D442A-42AC-4002-9E05-3C3F654D32B4}" type="sibTrans" cxnId="{5B154062-F022-4776-9F5C-4B165DBBEF3F}">
      <dgm:prSet/>
      <dgm:spPr/>
      <dgm:t>
        <a:bodyPr/>
        <a:lstStyle/>
        <a:p>
          <a:endParaRPr lang="en-GB" sz="1800"/>
        </a:p>
      </dgm:t>
    </dgm:pt>
    <dgm:pt modelId="{0D744A37-2DCB-4C2C-9399-6F7F9420FCA4}" type="pres">
      <dgm:prSet presAssocID="{9AE865DD-0AAE-47E7-BFCB-1244E1290736}" presName="Name0" presStyleCnt="0">
        <dgm:presLayoutVars>
          <dgm:dir/>
          <dgm:resizeHandles val="exact"/>
        </dgm:presLayoutVars>
      </dgm:prSet>
      <dgm:spPr/>
    </dgm:pt>
    <dgm:pt modelId="{678CA865-D32E-49B1-A37D-394F71ACCB40}" type="pres">
      <dgm:prSet presAssocID="{FD24B7F0-C5FA-408B-8DC8-E9D38289801B}" presName="node" presStyleLbl="node1" presStyleIdx="0" presStyleCnt="3">
        <dgm:presLayoutVars>
          <dgm:bulletEnabled val="1"/>
        </dgm:presLayoutVars>
      </dgm:prSet>
      <dgm:spPr/>
    </dgm:pt>
    <dgm:pt modelId="{B68A94E4-A638-46D1-9C68-CC897634D1B8}" type="pres">
      <dgm:prSet presAssocID="{7438FBF5-AB48-4CFC-8564-8FDDCF260C7D}" presName="sibTrans" presStyleLbl="sibTrans2D1" presStyleIdx="0" presStyleCnt="2"/>
      <dgm:spPr/>
    </dgm:pt>
    <dgm:pt modelId="{B3BB7738-A887-4226-92A2-78156057708A}" type="pres">
      <dgm:prSet presAssocID="{7438FBF5-AB48-4CFC-8564-8FDDCF260C7D}" presName="connectorText" presStyleLbl="sibTrans2D1" presStyleIdx="0" presStyleCnt="2"/>
      <dgm:spPr/>
    </dgm:pt>
    <dgm:pt modelId="{B20249CF-6708-4703-AF88-1B5ADF5F4B70}" type="pres">
      <dgm:prSet presAssocID="{B8482104-B0E1-43AB-9D86-990F46CDE6C7}" presName="node" presStyleLbl="node1" presStyleIdx="1" presStyleCnt="3">
        <dgm:presLayoutVars>
          <dgm:bulletEnabled val="1"/>
        </dgm:presLayoutVars>
      </dgm:prSet>
      <dgm:spPr/>
    </dgm:pt>
    <dgm:pt modelId="{F14AB72B-F86C-4EF0-84F6-EE10611172A1}" type="pres">
      <dgm:prSet presAssocID="{83AA2B7C-96B8-46B5-8AA6-4E3A92B11BA8}" presName="sibTrans" presStyleLbl="sibTrans2D1" presStyleIdx="1" presStyleCnt="2"/>
      <dgm:spPr/>
    </dgm:pt>
    <dgm:pt modelId="{58EA2F8C-1277-46B4-A695-25E022AAE186}" type="pres">
      <dgm:prSet presAssocID="{83AA2B7C-96B8-46B5-8AA6-4E3A92B11BA8}" presName="connectorText" presStyleLbl="sibTrans2D1" presStyleIdx="1" presStyleCnt="2"/>
      <dgm:spPr/>
    </dgm:pt>
    <dgm:pt modelId="{257C3916-F217-4D2C-82EE-D7DA6175659C}" type="pres">
      <dgm:prSet presAssocID="{D670B6FD-BF19-4A68-A979-F7B0BD1E9E86}" presName="node" presStyleLbl="node1" presStyleIdx="2" presStyleCnt="3">
        <dgm:presLayoutVars>
          <dgm:bulletEnabled val="1"/>
        </dgm:presLayoutVars>
      </dgm:prSet>
      <dgm:spPr/>
    </dgm:pt>
  </dgm:ptLst>
  <dgm:cxnLst>
    <dgm:cxn modelId="{09CE5B0C-C97A-4066-A7F0-8572DCEB1C78}" type="presOf" srcId="{B8482104-B0E1-43AB-9D86-990F46CDE6C7}" destId="{B20249CF-6708-4703-AF88-1B5ADF5F4B70}" srcOrd="0" destOrd="0" presId="urn:microsoft.com/office/officeart/2005/8/layout/process1"/>
    <dgm:cxn modelId="{B8D4C412-A86F-481D-947C-E6C72F5CE007}" type="presOf" srcId="{9AE865DD-0AAE-47E7-BFCB-1244E1290736}" destId="{0D744A37-2DCB-4C2C-9399-6F7F9420FCA4}" srcOrd="0" destOrd="0" presId="urn:microsoft.com/office/officeart/2005/8/layout/process1"/>
    <dgm:cxn modelId="{A701E229-2C4D-40B5-B383-1813F93A76A4}" type="presOf" srcId="{83AA2B7C-96B8-46B5-8AA6-4E3A92B11BA8}" destId="{F14AB72B-F86C-4EF0-84F6-EE10611172A1}" srcOrd="0" destOrd="0" presId="urn:microsoft.com/office/officeart/2005/8/layout/process1"/>
    <dgm:cxn modelId="{5AEBBD3D-587C-48BB-9562-C842DF0D8846}" type="presOf" srcId="{83AA2B7C-96B8-46B5-8AA6-4E3A92B11BA8}" destId="{58EA2F8C-1277-46B4-A695-25E022AAE186}" srcOrd="1" destOrd="0" presId="urn:microsoft.com/office/officeart/2005/8/layout/process1"/>
    <dgm:cxn modelId="{5B154062-F022-4776-9F5C-4B165DBBEF3F}" srcId="{9AE865DD-0AAE-47E7-BFCB-1244E1290736}" destId="{D670B6FD-BF19-4A68-A979-F7B0BD1E9E86}" srcOrd="2" destOrd="0" parTransId="{D4198A2B-E343-4E85-921D-87AE8CDC96F3}" sibTransId="{376D442A-42AC-4002-9E05-3C3F654D32B4}"/>
    <dgm:cxn modelId="{5C62B947-4A1B-4886-B599-20FF588C454F}" srcId="{9AE865DD-0AAE-47E7-BFCB-1244E1290736}" destId="{FD24B7F0-C5FA-408B-8DC8-E9D38289801B}" srcOrd="0" destOrd="0" parTransId="{C9AFAC2D-C539-474B-AA70-7375D049E84A}" sibTransId="{7438FBF5-AB48-4CFC-8564-8FDDCF260C7D}"/>
    <dgm:cxn modelId="{5B75F051-16B0-48B3-A613-A582106545F5}" type="presOf" srcId="{D670B6FD-BF19-4A68-A979-F7B0BD1E9E86}" destId="{257C3916-F217-4D2C-82EE-D7DA6175659C}" srcOrd="0" destOrd="0" presId="urn:microsoft.com/office/officeart/2005/8/layout/process1"/>
    <dgm:cxn modelId="{AE042B8B-D56A-49C0-8775-17196DE42CAD}" type="presOf" srcId="{7438FBF5-AB48-4CFC-8564-8FDDCF260C7D}" destId="{B3BB7738-A887-4226-92A2-78156057708A}" srcOrd="1" destOrd="0" presId="urn:microsoft.com/office/officeart/2005/8/layout/process1"/>
    <dgm:cxn modelId="{7F95368C-DBF0-4955-AE92-AE6EC7DA337D}" type="presOf" srcId="{FD24B7F0-C5FA-408B-8DC8-E9D38289801B}" destId="{678CA865-D32E-49B1-A37D-394F71ACCB40}" srcOrd="0" destOrd="0" presId="urn:microsoft.com/office/officeart/2005/8/layout/process1"/>
    <dgm:cxn modelId="{2E85E7A7-1311-4D1A-992E-4B2266422A3B}" type="presOf" srcId="{7438FBF5-AB48-4CFC-8564-8FDDCF260C7D}" destId="{B68A94E4-A638-46D1-9C68-CC897634D1B8}" srcOrd="0" destOrd="0" presId="urn:microsoft.com/office/officeart/2005/8/layout/process1"/>
    <dgm:cxn modelId="{D23A0CF6-9ECC-421E-A279-6A2AC6BF3C78}" srcId="{9AE865DD-0AAE-47E7-BFCB-1244E1290736}" destId="{B8482104-B0E1-43AB-9D86-990F46CDE6C7}" srcOrd="1" destOrd="0" parTransId="{2CBC562C-E68D-4767-B724-DB77A67E2749}" sibTransId="{83AA2B7C-96B8-46B5-8AA6-4E3A92B11BA8}"/>
    <dgm:cxn modelId="{55C9691F-F577-4701-ABB3-D4F8D816A685}" type="presParOf" srcId="{0D744A37-2DCB-4C2C-9399-6F7F9420FCA4}" destId="{678CA865-D32E-49B1-A37D-394F71ACCB40}" srcOrd="0" destOrd="0" presId="urn:microsoft.com/office/officeart/2005/8/layout/process1"/>
    <dgm:cxn modelId="{F44E6DC2-CE05-4909-B3FC-D5DABE14F2B6}" type="presParOf" srcId="{0D744A37-2DCB-4C2C-9399-6F7F9420FCA4}" destId="{B68A94E4-A638-46D1-9C68-CC897634D1B8}" srcOrd="1" destOrd="0" presId="urn:microsoft.com/office/officeart/2005/8/layout/process1"/>
    <dgm:cxn modelId="{0A9AC7CE-840D-4986-917E-EB048FF6ADD9}" type="presParOf" srcId="{B68A94E4-A638-46D1-9C68-CC897634D1B8}" destId="{B3BB7738-A887-4226-92A2-78156057708A}" srcOrd="0" destOrd="0" presId="urn:microsoft.com/office/officeart/2005/8/layout/process1"/>
    <dgm:cxn modelId="{1362C58B-EFDD-4C38-8B78-703DE16E94B4}" type="presParOf" srcId="{0D744A37-2DCB-4C2C-9399-6F7F9420FCA4}" destId="{B20249CF-6708-4703-AF88-1B5ADF5F4B70}" srcOrd="2" destOrd="0" presId="urn:microsoft.com/office/officeart/2005/8/layout/process1"/>
    <dgm:cxn modelId="{9023A680-2235-4408-A32C-4DE2C0482328}" type="presParOf" srcId="{0D744A37-2DCB-4C2C-9399-6F7F9420FCA4}" destId="{F14AB72B-F86C-4EF0-84F6-EE10611172A1}" srcOrd="3" destOrd="0" presId="urn:microsoft.com/office/officeart/2005/8/layout/process1"/>
    <dgm:cxn modelId="{4CF855A5-0452-4E44-973B-4B0313DBF917}" type="presParOf" srcId="{F14AB72B-F86C-4EF0-84F6-EE10611172A1}" destId="{58EA2F8C-1277-46B4-A695-25E022AAE186}" srcOrd="0" destOrd="0" presId="urn:microsoft.com/office/officeart/2005/8/layout/process1"/>
    <dgm:cxn modelId="{0AF3E5C7-37EA-4792-8A7B-81DDFCC391FA}" type="presParOf" srcId="{0D744A37-2DCB-4C2C-9399-6F7F9420FCA4}" destId="{257C3916-F217-4D2C-82EE-D7DA6175659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3809A7-DCA8-4C87-8244-DB415E848FEB}"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734EC476-CB51-4A59-A4CB-3AD444D3A395}">
      <dgm:prSet custT="1"/>
      <dgm:spPr/>
      <dgm:t>
        <a:bodyPr/>
        <a:lstStyle/>
        <a:p>
          <a:pPr>
            <a:lnSpc>
              <a:spcPct val="150000"/>
            </a:lnSpc>
            <a:spcAft>
              <a:spcPts val="0"/>
            </a:spcAft>
          </a:pPr>
          <a:r>
            <a:rPr lang="en-US" sz="1600" dirty="0">
              <a:latin typeface="Cambria" panose="02040503050406030204" pitchFamily="18" charset="0"/>
              <a:ea typeface="Cambria" panose="02040503050406030204" pitchFamily="18" charset="0"/>
            </a:rPr>
            <a:t>We </a:t>
          </a:r>
          <a:r>
            <a:rPr lang="en-US" sz="1600" b="1" dirty="0">
              <a:latin typeface="Cambria" panose="02040503050406030204" pitchFamily="18" charset="0"/>
              <a:ea typeface="Cambria" panose="02040503050406030204" pitchFamily="18" charset="0"/>
            </a:rPr>
            <a:t>use datasets to train the mo</a:t>
          </a:r>
          <a:r>
            <a:rPr lang="en-US" sz="1600" dirty="0">
              <a:latin typeface="Cambria" panose="02040503050406030204" pitchFamily="18" charset="0"/>
              <a:ea typeface="Cambria" panose="02040503050406030204" pitchFamily="18" charset="0"/>
            </a:rPr>
            <a:t>del using various machine learning algorithms. Training a model is required so that it can </a:t>
          </a:r>
          <a:r>
            <a:rPr lang="en-US" sz="1600" b="1" i="1" dirty="0">
              <a:latin typeface="Cambria" panose="02040503050406030204" pitchFamily="18" charset="0"/>
              <a:ea typeface="Cambria" panose="02040503050406030204" pitchFamily="18" charset="0"/>
            </a:rPr>
            <a:t>understand the various patterns, rules, and, features</a:t>
          </a:r>
          <a:r>
            <a:rPr lang="en-US" sz="1600" dirty="0">
              <a:latin typeface="Cambria" panose="02040503050406030204" pitchFamily="18" charset="0"/>
              <a:ea typeface="Cambria" panose="02040503050406030204" pitchFamily="18" charset="0"/>
            </a:rPr>
            <a:t>.</a:t>
          </a:r>
        </a:p>
      </dgm:t>
    </dgm:pt>
    <dgm:pt modelId="{5048F811-786F-4343-A407-A6C49995B55A}" type="parTrans" cxnId="{39A150CB-0278-472C-B613-C1771E543E66}">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778B8B43-77A0-4E2A-8949-63C9665A826F}" type="sibTrans" cxnId="{39A150CB-0278-472C-B613-C1771E543E66}">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C20FB214-797B-4696-847B-81CD5DACF4A0}">
      <dgm:prSet custT="1"/>
      <dgm:spPr/>
      <dgm:t>
        <a:bodyPr/>
        <a:lstStyle/>
        <a:p>
          <a:pPr>
            <a:lnSpc>
              <a:spcPct val="150000"/>
            </a:lnSpc>
            <a:spcAft>
              <a:spcPts val="0"/>
            </a:spcAft>
          </a:pPr>
          <a:r>
            <a:rPr lang="en-IN" sz="1600" dirty="0">
              <a:latin typeface="Cambria" panose="02040503050406030204" pitchFamily="18" charset="0"/>
              <a:ea typeface="Cambria" panose="02040503050406030204" pitchFamily="18" charset="0"/>
            </a:rPr>
            <a:t>Once the model has been trained, then we test the model. In this step, we </a:t>
          </a:r>
          <a:r>
            <a:rPr lang="en-IN" sz="1600" b="1" dirty="0">
              <a:latin typeface="Cambria" panose="02040503050406030204" pitchFamily="18" charset="0"/>
              <a:ea typeface="Cambria" panose="02040503050406030204" pitchFamily="18" charset="0"/>
            </a:rPr>
            <a:t>check for the accuracy of our model </a:t>
          </a:r>
          <a:r>
            <a:rPr lang="en-IN" sz="1600" dirty="0">
              <a:latin typeface="Cambria" panose="02040503050406030204" pitchFamily="18" charset="0"/>
              <a:ea typeface="Cambria" panose="02040503050406030204" pitchFamily="18" charset="0"/>
            </a:rPr>
            <a:t>by providing a test dataset to it and calculate the percentage accuracy of the model as per the requirement of project or problem.</a:t>
          </a:r>
          <a:endParaRPr lang="en-US" sz="1600" dirty="0">
            <a:latin typeface="Cambria" panose="02040503050406030204" pitchFamily="18" charset="0"/>
            <a:ea typeface="Cambria" panose="02040503050406030204" pitchFamily="18" charset="0"/>
          </a:endParaRPr>
        </a:p>
      </dgm:t>
    </dgm:pt>
    <dgm:pt modelId="{0E24AFC9-64C0-4F8C-A7CA-1A7A3366908E}" type="parTrans" cxnId="{1FC3F48D-8E17-4374-922F-701DBC9F0170}">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0566C19E-C96A-4EE0-B98B-6AB4D18A2B63}" type="sibTrans" cxnId="{1FC3F48D-8E17-4374-922F-701DBC9F0170}">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62882055-BD18-4EC2-9A0F-9F9D784DCE81}" type="pres">
      <dgm:prSet presAssocID="{7C3809A7-DCA8-4C87-8244-DB415E848FEB}" presName="root" presStyleCnt="0">
        <dgm:presLayoutVars>
          <dgm:dir/>
          <dgm:resizeHandles val="exact"/>
        </dgm:presLayoutVars>
      </dgm:prSet>
      <dgm:spPr/>
    </dgm:pt>
    <dgm:pt modelId="{2AC1E88F-5FDA-4267-9866-9A48BD220B93}" type="pres">
      <dgm:prSet presAssocID="{734EC476-CB51-4A59-A4CB-3AD444D3A395}" presName="compNode" presStyleCnt="0"/>
      <dgm:spPr/>
    </dgm:pt>
    <dgm:pt modelId="{2E488154-C66F-4316-8A34-44D0F856A6BB}" type="pres">
      <dgm:prSet presAssocID="{734EC476-CB51-4A59-A4CB-3AD444D3A395}" presName="bgRect" presStyleLbl="bgShp" presStyleIdx="0" presStyleCnt="2" custScaleY="162253"/>
      <dgm:spPr/>
    </dgm:pt>
    <dgm:pt modelId="{40FE05FE-B0CB-45C2-82AE-22A758056000}" type="pres">
      <dgm:prSet presAssocID="{734EC476-CB51-4A59-A4CB-3AD444D3A395}"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auge"/>
        </a:ext>
      </dgm:extLst>
    </dgm:pt>
    <dgm:pt modelId="{4E5864A6-044E-42F5-8560-F85562CE59B6}" type="pres">
      <dgm:prSet presAssocID="{734EC476-CB51-4A59-A4CB-3AD444D3A395}" presName="spaceRect" presStyleCnt="0"/>
      <dgm:spPr/>
    </dgm:pt>
    <dgm:pt modelId="{382FC4C0-9932-44E3-8B68-6051A5125731}" type="pres">
      <dgm:prSet presAssocID="{734EC476-CB51-4A59-A4CB-3AD444D3A395}" presName="parTx" presStyleLbl="revTx" presStyleIdx="0" presStyleCnt="2" custScaleX="100000" custScaleY="100098" custLinFactNeighborY="-19316">
        <dgm:presLayoutVars>
          <dgm:chMax val="0"/>
          <dgm:chPref val="0"/>
        </dgm:presLayoutVars>
      </dgm:prSet>
      <dgm:spPr/>
    </dgm:pt>
    <dgm:pt modelId="{455C2EB6-5FAF-407A-AC9A-4F31AC3E4C6B}" type="pres">
      <dgm:prSet presAssocID="{778B8B43-77A0-4E2A-8949-63C9665A826F}" presName="sibTrans" presStyleCnt="0"/>
      <dgm:spPr/>
    </dgm:pt>
    <dgm:pt modelId="{AB98F69E-8111-4390-B552-E2CB8450EFA9}" type="pres">
      <dgm:prSet presAssocID="{C20FB214-797B-4696-847B-81CD5DACF4A0}" presName="compNode" presStyleCnt="0"/>
      <dgm:spPr/>
    </dgm:pt>
    <dgm:pt modelId="{50F63CA9-5EBE-438A-BB43-3744C430D861}" type="pres">
      <dgm:prSet presAssocID="{C20FB214-797B-4696-847B-81CD5DACF4A0}" presName="bgRect" presStyleLbl="bgShp" presStyleIdx="1" presStyleCnt="2" custScaleY="151175" custLinFactNeighborX="370" custLinFactNeighborY="-2668"/>
      <dgm:spPr/>
    </dgm:pt>
    <dgm:pt modelId="{3C84E8DF-A1C2-4013-AF7A-91B6522F85DD}" type="pres">
      <dgm:prSet presAssocID="{C20FB214-797B-4696-847B-81CD5DACF4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C7C7F917-E24F-49D8-949D-17D0DE16F279}" type="pres">
      <dgm:prSet presAssocID="{C20FB214-797B-4696-847B-81CD5DACF4A0}" presName="spaceRect" presStyleCnt="0"/>
      <dgm:spPr/>
    </dgm:pt>
    <dgm:pt modelId="{C86DA618-9F59-4EC8-B31A-07ECC77864BB}" type="pres">
      <dgm:prSet presAssocID="{C20FB214-797B-4696-847B-81CD5DACF4A0}" presName="parTx" presStyleLbl="revTx" presStyleIdx="1" presStyleCnt="2" custScaleX="100042" custLinFactNeighborY="-19954">
        <dgm:presLayoutVars>
          <dgm:chMax val="0"/>
          <dgm:chPref val="0"/>
        </dgm:presLayoutVars>
      </dgm:prSet>
      <dgm:spPr/>
    </dgm:pt>
  </dgm:ptLst>
  <dgm:cxnLst>
    <dgm:cxn modelId="{5A6BF66E-1391-4CB9-B881-2954E96F9B12}" type="presOf" srcId="{734EC476-CB51-4A59-A4CB-3AD444D3A395}" destId="{382FC4C0-9932-44E3-8B68-6051A5125731}" srcOrd="0" destOrd="0" presId="urn:microsoft.com/office/officeart/2018/2/layout/IconVerticalSolidList"/>
    <dgm:cxn modelId="{1FC3F48D-8E17-4374-922F-701DBC9F0170}" srcId="{7C3809A7-DCA8-4C87-8244-DB415E848FEB}" destId="{C20FB214-797B-4696-847B-81CD5DACF4A0}" srcOrd="1" destOrd="0" parTransId="{0E24AFC9-64C0-4F8C-A7CA-1A7A3366908E}" sibTransId="{0566C19E-C96A-4EE0-B98B-6AB4D18A2B63}"/>
    <dgm:cxn modelId="{A47E9E99-682F-4F71-9588-973AF15B276A}" type="presOf" srcId="{7C3809A7-DCA8-4C87-8244-DB415E848FEB}" destId="{62882055-BD18-4EC2-9A0F-9F9D784DCE81}" srcOrd="0" destOrd="0" presId="urn:microsoft.com/office/officeart/2018/2/layout/IconVerticalSolidList"/>
    <dgm:cxn modelId="{39A150CB-0278-472C-B613-C1771E543E66}" srcId="{7C3809A7-DCA8-4C87-8244-DB415E848FEB}" destId="{734EC476-CB51-4A59-A4CB-3AD444D3A395}" srcOrd="0" destOrd="0" parTransId="{5048F811-786F-4343-A407-A6C49995B55A}" sibTransId="{778B8B43-77A0-4E2A-8949-63C9665A826F}"/>
    <dgm:cxn modelId="{FEADAAD3-1ADA-45C6-84DD-605A66DBA6B0}" type="presOf" srcId="{C20FB214-797B-4696-847B-81CD5DACF4A0}" destId="{C86DA618-9F59-4EC8-B31A-07ECC77864BB}" srcOrd="0" destOrd="0" presId="urn:microsoft.com/office/officeart/2018/2/layout/IconVerticalSolidList"/>
    <dgm:cxn modelId="{793462AE-5AB9-44B7-A41D-BDB2E765B38E}" type="presParOf" srcId="{62882055-BD18-4EC2-9A0F-9F9D784DCE81}" destId="{2AC1E88F-5FDA-4267-9866-9A48BD220B93}" srcOrd="0" destOrd="0" presId="urn:microsoft.com/office/officeart/2018/2/layout/IconVerticalSolidList"/>
    <dgm:cxn modelId="{71140EFC-6D28-4829-A082-201FC88C03FF}" type="presParOf" srcId="{2AC1E88F-5FDA-4267-9866-9A48BD220B93}" destId="{2E488154-C66F-4316-8A34-44D0F856A6BB}" srcOrd="0" destOrd="0" presId="urn:microsoft.com/office/officeart/2018/2/layout/IconVerticalSolidList"/>
    <dgm:cxn modelId="{A3064836-9320-463E-BAD4-27DFA3E65699}" type="presParOf" srcId="{2AC1E88F-5FDA-4267-9866-9A48BD220B93}" destId="{40FE05FE-B0CB-45C2-82AE-22A758056000}" srcOrd="1" destOrd="0" presId="urn:microsoft.com/office/officeart/2018/2/layout/IconVerticalSolidList"/>
    <dgm:cxn modelId="{7EBAC132-609F-485F-8DF8-792ED781B73B}" type="presParOf" srcId="{2AC1E88F-5FDA-4267-9866-9A48BD220B93}" destId="{4E5864A6-044E-42F5-8560-F85562CE59B6}" srcOrd="2" destOrd="0" presId="urn:microsoft.com/office/officeart/2018/2/layout/IconVerticalSolidList"/>
    <dgm:cxn modelId="{2E40731F-05CE-4AC6-808B-E6D0009CC839}" type="presParOf" srcId="{2AC1E88F-5FDA-4267-9866-9A48BD220B93}" destId="{382FC4C0-9932-44E3-8B68-6051A5125731}" srcOrd="3" destOrd="0" presId="urn:microsoft.com/office/officeart/2018/2/layout/IconVerticalSolidList"/>
    <dgm:cxn modelId="{B2E0B574-7B83-4666-A113-E44F51C7F6DE}" type="presParOf" srcId="{62882055-BD18-4EC2-9A0F-9F9D784DCE81}" destId="{455C2EB6-5FAF-407A-AC9A-4F31AC3E4C6B}" srcOrd="1" destOrd="0" presId="urn:microsoft.com/office/officeart/2018/2/layout/IconVerticalSolidList"/>
    <dgm:cxn modelId="{6449AC12-F828-45D4-B686-2A7629F80487}" type="presParOf" srcId="{62882055-BD18-4EC2-9A0F-9F9D784DCE81}" destId="{AB98F69E-8111-4390-B552-E2CB8450EFA9}" srcOrd="2" destOrd="0" presId="urn:microsoft.com/office/officeart/2018/2/layout/IconVerticalSolidList"/>
    <dgm:cxn modelId="{96128259-1A94-49B9-A4CA-DB04EB22AFDA}" type="presParOf" srcId="{AB98F69E-8111-4390-B552-E2CB8450EFA9}" destId="{50F63CA9-5EBE-438A-BB43-3744C430D861}" srcOrd="0" destOrd="0" presId="urn:microsoft.com/office/officeart/2018/2/layout/IconVerticalSolidList"/>
    <dgm:cxn modelId="{07D0A4D6-8FE2-4BAB-9667-B76B87C9B054}" type="presParOf" srcId="{AB98F69E-8111-4390-B552-E2CB8450EFA9}" destId="{3C84E8DF-A1C2-4013-AF7A-91B6522F85DD}" srcOrd="1" destOrd="0" presId="urn:microsoft.com/office/officeart/2018/2/layout/IconVerticalSolidList"/>
    <dgm:cxn modelId="{EA6C68C5-61EB-4D2B-B024-C7256561AE16}" type="presParOf" srcId="{AB98F69E-8111-4390-B552-E2CB8450EFA9}" destId="{C7C7F917-E24F-49D8-949D-17D0DE16F279}" srcOrd="2" destOrd="0" presId="urn:microsoft.com/office/officeart/2018/2/layout/IconVerticalSolidList"/>
    <dgm:cxn modelId="{374DDEA9-209F-457C-9868-AA5AF2718851}" type="presParOf" srcId="{AB98F69E-8111-4390-B552-E2CB8450EFA9}" destId="{C86DA618-9F59-4EC8-B31A-07ECC77864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3809A7-DCA8-4C87-8244-DB415E848FEB}"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734EC476-CB51-4A59-A4CB-3AD444D3A395}">
      <dgm:prSet custT="1"/>
      <dgm:spPr/>
      <dgm:t>
        <a:bodyPr/>
        <a:lstStyle/>
        <a:p>
          <a:pPr>
            <a:lnSpc>
              <a:spcPct val="150000"/>
            </a:lnSpc>
          </a:pPr>
          <a:r>
            <a:rPr lang="en-IN" sz="1600">
              <a:latin typeface="Cambria" panose="02040503050406030204" pitchFamily="18" charset="0"/>
              <a:ea typeface="Cambria" panose="02040503050406030204" pitchFamily="18" charset="0"/>
            </a:rPr>
            <a:t>The last step of machine learning life cycle is deployment, where we deploy the model in the real-world system.</a:t>
          </a:r>
          <a:endParaRPr lang="en-US" sz="1600" dirty="0">
            <a:latin typeface="Cambria" panose="02040503050406030204" pitchFamily="18" charset="0"/>
            <a:ea typeface="Cambria" panose="02040503050406030204" pitchFamily="18" charset="0"/>
          </a:endParaRPr>
        </a:p>
      </dgm:t>
    </dgm:pt>
    <dgm:pt modelId="{5048F811-786F-4343-A407-A6C49995B55A}" type="parTrans" cxnId="{39A150CB-0278-472C-B613-C1771E543E66}">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778B8B43-77A0-4E2A-8949-63C9665A826F}" type="sibTrans" cxnId="{39A150CB-0278-472C-B613-C1771E543E66}">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C20FB214-797B-4696-847B-81CD5DACF4A0}">
      <dgm:prSet custT="1"/>
      <dgm:spPr/>
      <dgm:t>
        <a:bodyPr/>
        <a:lstStyle/>
        <a:p>
          <a:pPr>
            <a:lnSpc>
              <a:spcPct val="150000"/>
            </a:lnSpc>
          </a:pPr>
          <a:r>
            <a:rPr lang="en-IN" sz="1600" dirty="0">
              <a:latin typeface="Cambria" panose="02040503050406030204" pitchFamily="18" charset="0"/>
              <a:ea typeface="Cambria" panose="02040503050406030204" pitchFamily="18" charset="0"/>
            </a:rPr>
            <a:t>If the above-prepared model is producing an accurate result as per our requirement with acceptable speed, then we deploy the model in the real system. </a:t>
          </a:r>
          <a:endParaRPr lang="en-US" sz="1600" dirty="0">
            <a:latin typeface="Cambria" panose="02040503050406030204" pitchFamily="18" charset="0"/>
            <a:ea typeface="Cambria" panose="02040503050406030204" pitchFamily="18" charset="0"/>
          </a:endParaRPr>
        </a:p>
      </dgm:t>
    </dgm:pt>
    <dgm:pt modelId="{0E24AFC9-64C0-4F8C-A7CA-1A7A3366908E}" type="parTrans" cxnId="{1FC3F48D-8E17-4374-922F-701DBC9F0170}">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0566C19E-C96A-4EE0-B98B-6AB4D18A2B63}" type="sibTrans" cxnId="{1FC3F48D-8E17-4374-922F-701DBC9F0170}">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660F1296-B152-4C25-B01A-83FAC833CB62}">
      <dgm:prSet custT="1"/>
      <dgm:spPr/>
      <dgm:t>
        <a:bodyPr/>
        <a:lstStyle/>
        <a:p>
          <a:pPr>
            <a:lnSpc>
              <a:spcPct val="150000"/>
            </a:lnSpc>
          </a:pPr>
          <a:r>
            <a:rPr lang="en-IN" sz="1600">
              <a:latin typeface="Cambria" panose="02040503050406030204" pitchFamily="18" charset="0"/>
              <a:ea typeface="Cambria" panose="02040503050406030204" pitchFamily="18" charset="0"/>
            </a:rPr>
            <a:t>But before deploying the project, we will check whether it is improving its performance using available data or not. The deployment phase is similar to making the final report for a project.</a:t>
          </a:r>
          <a:endParaRPr lang="en-US" sz="1600" dirty="0">
            <a:latin typeface="Cambria" panose="02040503050406030204" pitchFamily="18" charset="0"/>
            <a:ea typeface="Cambria" panose="02040503050406030204" pitchFamily="18" charset="0"/>
          </a:endParaRPr>
        </a:p>
      </dgm:t>
    </dgm:pt>
    <dgm:pt modelId="{E85DE307-C9C6-4D8F-8CEC-EA08CC71ECCA}" type="parTrans" cxnId="{08D28E47-3175-4543-AD15-CFB6BA0E1ADE}">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97BC3117-E895-48A0-ACFB-FC9297C6464F}" type="sibTrans" cxnId="{08D28E47-3175-4543-AD15-CFB6BA0E1ADE}">
      <dgm:prSet/>
      <dgm:spPr/>
      <dgm:t>
        <a:bodyPr/>
        <a:lstStyle/>
        <a:p>
          <a:pPr>
            <a:lnSpc>
              <a:spcPct val="150000"/>
            </a:lnSpc>
          </a:pPr>
          <a:endParaRPr lang="en-US" sz="1800">
            <a:latin typeface="Cambria" panose="02040503050406030204" pitchFamily="18" charset="0"/>
            <a:ea typeface="Cambria" panose="02040503050406030204" pitchFamily="18" charset="0"/>
          </a:endParaRPr>
        </a:p>
      </dgm:t>
    </dgm:pt>
    <dgm:pt modelId="{62882055-BD18-4EC2-9A0F-9F9D784DCE81}" type="pres">
      <dgm:prSet presAssocID="{7C3809A7-DCA8-4C87-8244-DB415E848FEB}" presName="root" presStyleCnt="0">
        <dgm:presLayoutVars>
          <dgm:dir/>
          <dgm:resizeHandles val="exact"/>
        </dgm:presLayoutVars>
      </dgm:prSet>
      <dgm:spPr/>
    </dgm:pt>
    <dgm:pt modelId="{2AC1E88F-5FDA-4267-9866-9A48BD220B93}" type="pres">
      <dgm:prSet presAssocID="{734EC476-CB51-4A59-A4CB-3AD444D3A395}" presName="compNode" presStyleCnt="0"/>
      <dgm:spPr/>
    </dgm:pt>
    <dgm:pt modelId="{2E488154-C66F-4316-8A34-44D0F856A6BB}" type="pres">
      <dgm:prSet presAssocID="{734EC476-CB51-4A59-A4CB-3AD444D3A395}" presName="bgRect" presStyleLbl="bgShp" presStyleIdx="0" presStyleCnt="3"/>
      <dgm:spPr/>
    </dgm:pt>
    <dgm:pt modelId="{40FE05FE-B0CB-45C2-82AE-22A758056000}" type="pres">
      <dgm:prSet presAssocID="{734EC476-CB51-4A59-A4CB-3AD444D3A3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4E5864A6-044E-42F5-8560-F85562CE59B6}" type="pres">
      <dgm:prSet presAssocID="{734EC476-CB51-4A59-A4CB-3AD444D3A395}" presName="spaceRect" presStyleCnt="0"/>
      <dgm:spPr/>
    </dgm:pt>
    <dgm:pt modelId="{382FC4C0-9932-44E3-8B68-6051A5125731}" type="pres">
      <dgm:prSet presAssocID="{734EC476-CB51-4A59-A4CB-3AD444D3A395}" presName="parTx" presStyleLbl="revTx" presStyleIdx="0" presStyleCnt="3">
        <dgm:presLayoutVars>
          <dgm:chMax val="0"/>
          <dgm:chPref val="0"/>
        </dgm:presLayoutVars>
      </dgm:prSet>
      <dgm:spPr/>
    </dgm:pt>
    <dgm:pt modelId="{455C2EB6-5FAF-407A-AC9A-4F31AC3E4C6B}" type="pres">
      <dgm:prSet presAssocID="{778B8B43-77A0-4E2A-8949-63C9665A826F}" presName="sibTrans" presStyleCnt="0"/>
      <dgm:spPr/>
    </dgm:pt>
    <dgm:pt modelId="{AB98F69E-8111-4390-B552-E2CB8450EFA9}" type="pres">
      <dgm:prSet presAssocID="{C20FB214-797B-4696-847B-81CD5DACF4A0}" presName="compNode" presStyleCnt="0"/>
      <dgm:spPr/>
    </dgm:pt>
    <dgm:pt modelId="{50F63CA9-5EBE-438A-BB43-3744C430D861}" type="pres">
      <dgm:prSet presAssocID="{C20FB214-797B-4696-847B-81CD5DACF4A0}" presName="bgRect" presStyleLbl="bgShp" presStyleIdx="1" presStyleCnt="3"/>
      <dgm:spPr/>
    </dgm:pt>
    <dgm:pt modelId="{3C84E8DF-A1C2-4013-AF7A-91B6522F85DD}" type="pres">
      <dgm:prSet presAssocID="{C20FB214-797B-4696-847B-81CD5DACF4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C7C7F917-E24F-49D8-949D-17D0DE16F279}" type="pres">
      <dgm:prSet presAssocID="{C20FB214-797B-4696-847B-81CD5DACF4A0}" presName="spaceRect" presStyleCnt="0"/>
      <dgm:spPr/>
    </dgm:pt>
    <dgm:pt modelId="{C86DA618-9F59-4EC8-B31A-07ECC77864BB}" type="pres">
      <dgm:prSet presAssocID="{C20FB214-797B-4696-847B-81CD5DACF4A0}" presName="parTx" presStyleLbl="revTx" presStyleIdx="1" presStyleCnt="3">
        <dgm:presLayoutVars>
          <dgm:chMax val="0"/>
          <dgm:chPref val="0"/>
        </dgm:presLayoutVars>
      </dgm:prSet>
      <dgm:spPr/>
    </dgm:pt>
    <dgm:pt modelId="{B8AB1099-2655-40CF-BF91-29B235B5003D}" type="pres">
      <dgm:prSet presAssocID="{0566C19E-C96A-4EE0-B98B-6AB4D18A2B63}" presName="sibTrans" presStyleCnt="0"/>
      <dgm:spPr/>
    </dgm:pt>
    <dgm:pt modelId="{09E86229-1DBC-4B33-8E79-F9A65ABD44CB}" type="pres">
      <dgm:prSet presAssocID="{660F1296-B152-4C25-B01A-83FAC833CB62}" presName="compNode" presStyleCnt="0"/>
      <dgm:spPr/>
    </dgm:pt>
    <dgm:pt modelId="{BF94BD1E-B4F1-4F50-81A9-2F4FAF7EF6A4}" type="pres">
      <dgm:prSet presAssocID="{660F1296-B152-4C25-B01A-83FAC833CB62}" presName="bgRect" presStyleLbl="bgShp" presStyleIdx="2" presStyleCnt="3"/>
      <dgm:spPr/>
    </dgm:pt>
    <dgm:pt modelId="{86B0FFAB-843C-46A1-8A04-40B011F749C5}" type="pres">
      <dgm:prSet presAssocID="{660F1296-B152-4C25-B01A-83FAC833CB62}"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9D0A958-A257-4DFF-8AC7-14692DCD59C3}" type="pres">
      <dgm:prSet presAssocID="{660F1296-B152-4C25-B01A-83FAC833CB62}" presName="spaceRect" presStyleCnt="0"/>
      <dgm:spPr/>
    </dgm:pt>
    <dgm:pt modelId="{67AD6AA1-4F70-4AF5-9F43-BA44E55587C0}" type="pres">
      <dgm:prSet presAssocID="{660F1296-B152-4C25-B01A-83FAC833CB62}" presName="parTx" presStyleLbl="revTx" presStyleIdx="2" presStyleCnt="3">
        <dgm:presLayoutVars>
          <dgm:chMax val="0"/>
          <dgm:chPref val="0"/>
        </dgm:presLayoutVars>
      </dgm:prSet>
      <dgm:spPr/>
    </dgm:pt>
  </dgm:ptLst>
  <dgm:cxnLst>
    <dgm:cxn modelId="{08D28E47-3175-4543-AD15-CFB6BA0E1ADE}" srcId="{7C3809A7-DCA8-4C87-8244-DB415E848FEB}" destId="{660F1296-B152-4C25-B01A-83FAC833CB62}" srcOrd="2" destOrd="0" parTransId="{E85DE307-C9C6-4D8F-8CEC-EA08CC71ECCA}" sibTransId="{97BC3117-E895-48A0-ACFB-FC9297C6464F}"/>
    <dgm:cxn modelId="{5A6BF66E-1391-4CB9-B881-2954E96F9B12}" type="presOf" srcId="{734EC476-CB51-4A59-A4CB-3AD444D3A395}" destId="{382FC4C0-9932-44E3-8B68-6051A5125731}" srcOrd="0" destOrd="0" presId="urn:microsoft.com/office/officeart/2018/2/layout/IconVerticalSolidList"/>
    <dgm:cxn modelId="{1FC3F48D-8E17-4374-922F-701DBC9F0170}" srcId="{7C3809A7-DCA8-4C87-8244-DB415E848FEB}" destId="{C20FB214-797B-4696-847B-81CD5DACF4A0}" srcOrd="1" destOrd="0" parTransId="{0E24AFC9-64C0-4F8C-A7CA-1A7A3366908E}" sibTransId="{0566C19E-C96A-4EE0-B98B-6AB4D18A2B63}"/>
    <dgm:cxn modelId="{A47E9E99-682F-4F71-9588-973AF15B276A}" type="presOf" srcId="{7C3809A7-DCA8-4C87-8244-DB415E848FEB}" destId="{62882055-BD18-4EC2-9A0F-9F9D784DCE81}" srcOrd="0" destOrd="0" presId="urn:microsoft.com/office/officeart/2018/2/layout/IconVerticalSolidList"/>
    <dgm:cxn modelId="{39A150CB-0278-472C-B613-C1771E543E66}" srcId="{7C3809A7-DCA8-4C87-8244-DB415E848FEB}" destId="{734EC476-CB51-4A59-A4CB-3AD444D3A395}" srcOrd="0" destOrd="0" parTransId="{5048F811-786F-4343-A407-A6C49995B55A}" sibTransId="{778B8B43-77A0-4E2A-8949-63C9665A826F}"/>
    <dgm:cxn modelId="{FEADAAD3-1ADA-45C6-84DD-605A66DBA6B0}" type="presOf" srcId="{C20FB214-797B-4696-847B-81CD5DACF4A0}" destId="{C86DA618-9F59-4EC8-B31A-07ECC77864BB}" srcOrd="0" destOrd="0" presId="urn:microsoft.com/office/officeart/2018/2/layout/IconVerticalSolidList"/>
    <dgm:cxn modelId="{49B108F8-B66A-420B-8F38-B7E5BAD91400}" type="presOf" srcId="{660F1296-B152-4C25-B01A-83FAC833CB62}" destId="{67AD6AA1-4F70-4AF5-9F43-BA44E55587C0}" srcOrd="0" destOrd="0" presId="urn:microsoft.com/office/officeart/2018/2/layout/IconVerticalSolidList"/>
    <dgm:cxn modelId="{793462AE-5AB9-44B7-A41D-BDB2E765B38E}" type="presParOf" srcId="{62882055-BD18-4EC2-9A0F-9F9D784DCE81}" destId="{2AC1E88F-5FDA-4267-9866-9A48BD220B93}" srcOrd="0" destOrd="0" presId="urn:microsoft.com/office/officeart/2018/2/layout/IconVerticalSolidList"/>
    <dgm:cxn modelId="{71140EFC-6D28-4829-A082-201FC88C03FF}" type="presParOf" srcId="{2AC1E88F-5FDA-4267-9866-9A48BD220B93}" destId="{2E488154-C66F-4316-8A34-44D0F856A6BB}" srcOrd="0" destOrd="0" presId="urn:microsoft.com/office/officeart/2018/2/layout/IconVerticalSolidList"/>
    <dgm:cxn modelId="{A3064836-9320-463E-BAD4-27DFA3E65699}" type="presParOf" srcId="{2AC1E88F-5FDA-4267-9866-9A48BD220B93}" destId="{40FE05FE-B0CB-45C2-82AE-22A758056000}" srcOrd="1" destOrd="0" presId="urn:microsoft.com/office/officeart/2018/2/layout/IconVerticalSolidList"/>
    <dgm:cxn modelId="{7EBAC132-609F-485F-8DF8-792ED781B73B}" type="presParOf" srcId="{2AC1E88F-5FDA-4267-9866-9A48BD220B93}" destId="{4E5864A6-044E-42F5-8560-F85562CE59B6}" srcOrd="2" destOrd="0" presId="urn:microsoft.com/office/officeart/2018/2/layout/IconVerticalSolidList"/>
    <dgm:cxn modelId="{2E40731F-05CE-4AC6-808B-E6D0009CC839}" type="presParOf" srcId="{2AC1E88F-5FDA-4267-9866-9A48BD220B93}" destId="{382FC4C0-9932-44E3-8B68-6051A5125731}" srcOrd="3" destOrd="0" presId="urn:microsoft.com/office/officeart/2018/2/layout/IconVerticalSolidList"/>
    <dgm:cxn modelId="{B2E0B574-7B83-4666-A113-E44F51C7F6DE}" type="presParOf" srcId="{62882055-BD18-4EC2-9A0F-9F9D784DCE81}" destId="{455C2EB6-5FAF-407A-AC9A-4F31AC3E4C6B}" srcOrd="1" destOrd="0" presId="urn:microsoft.com/office/officeart/2018/2/layout/IconVerticalSolidList"/>
    <dgm:cxn modelId="{6449AC12-F828-45D4-B686-2A7629F80487}" type="presParOf" srcId="{62882055-BD18-4EC2-9A0F-9F9D784DCE81}" destId="{AB98F69E-8111-4390-B552-E2CB8450EFA9}" srcOrd="2" destOrd="0" presId="urn:microsoft.com/office/officeart/2018/2/layout/IconVerticalSolidList"/>
    <dgm:cxn modelId="{96128259-1A94-49B9-A4CA-DB04EB22AFDA}" type="presParOf" srcId="{AB98F69E-8111-4390-B552-E2CB8450EFA9}" destId="{50F63CA9-5EBE-438A-BB43-3744C430D861}" srcOrd="0" destOrd="0" presId="urn:microsoft.com/office/officeart/2018/2/layout/IconVerticalSolidList"/>
    <dgm:cxn modelId="{07D0A4D6-8FE2-4BAB-9667-B76B87C9B054}" type="presParOf" srcId="{AB98F69E-8111-4390-B552-E2CB8450EFA9}" destId="{3C84E8DF-A1C2-4013-AF7A-91B6522F85DD}" srcOrd="1" destOrd="0" presId="urn:microsoft.com/office/officeart/2018/2/layout/IconVerticalSolidList"/>
    <dgm:cxn modelId="{EA6C68C5-61EB-4D2B-B024-C7256561AE16}" type="presParOf" srcId="{AB98F69E-8111-4390-B552-E2CB8450EFA9}" destId="{C7C7F917-E24F-49D8-949D-17D0DE16F279}" srcOrd="2" destOrd="0" presId="urn:microsoft.com/office/officeart/2018/2/layout/IconVerticalSolidList"/>
    <dgm:cxn modelId="{374DDEA9-209F-457C-9868-AA5AF2718851}" type="presParOf" srcId="{AB98F69E-8111-4390-B552-E2CB8450EFA9}" destId="{C86DA618-9F59-4EC8-B31A-07ECC77864BB}" srcOrd="3" destOrd="0" presId="urn:microsoft.com/office/officeart/2018/2/layout/IconVerticalSolidList"/>
    <dgm:cxn modelId="{54F80062-6D74-4F1D-8273-2F7A5FDC1407}" type="presParOf" srcId="{62882055-BD18-4EC2-9A0F-9F9D784DCE81}" destId="{B8AB1099-2655-40CF-BF91-29B235B5003D}" srcOrd="3" destOrd="0" presId="urn:microsoft.com/office/officeart/2018/2/layout/IconVerticalSolidList"/>
    <dgm:cxn modelId="{497AF10A-5270-45F0-8530-9FD3465BEF60}" type="presParOf" srcId="{62882055-BD18-4EC2-9A0F-9F9D784DCE81}" destId="{09E86229-1DBC-4B33-8E79-F9A65ABD44CB}" srcOrd="4" destOrd="0" presId="urn:microsoft.com/office/officeart/2018/2/layout/IconVerticalSolidList"/>
    <dgm:cxn modelId="{8A6E95BA-CF80-4C88-8C00-E2EA2F40294F}" type="presParOf" srcId="{09E86229-1DBC-4B33-8E79-F9A65ABD44CB}" destId="{BF94BD1E-B4F1-4F50-81A9-2F4FAF7EF6A4}" srcOrd="0" destOrd="0" presId="urn:microsoft.com/office/officeart/2018/2/layout/IconVerticalSolidList"/>
    <dgm:cxn modelId="{33A99CA0-A905-4078-847D-9AB0AD3AD2CA}" type="presParOf" srcId="{09E86229-1DBC-4B33-8E79-F9A65ABD44CB}" destId="{86B0FFAB-843C-46A1-8A04-40B011F749C5}" srcOrd="1" destOrd="0" presId="urn:microsoft.com/office/officeart/2018/2/layout/IconVerticalSolidList"/>
    <dgm:cxn modelId="{07057F5C-F2D5-48B8-B5AE-3A992F0ECF03}" type="presParOf" srcId="{09E86229-1DBC-4B33-8E79-F9A65ABD44CB}" destId="{19D0A958-A257-4DFF-8AC7-14692DCD59C3}" srcOrd="2" destOrd="0" presId="urn:microsoft.com/office/officeart/2018/2/layout/IconVerticalSolidList"/>
    <dgm:cxn modelId="{A7FCDF02-849A-44BB-A426-8BEA0D5B7F98}" type="presParOf" srcId="{09E86229-1DBC-4B33-8E79-F9A65ABD44CB}" destId="{67AD6AA1-4F70-4AF5-9F43-BA44E55587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DB84F55-F25A-4B69-B3F5-8F97101FE363}">
      <dgm:prSet/>
      <dgm:spPr/>
      <dgm:t>
        <a:bodyPr/>
        <a:lstStyle/>
        <a:p>
          <a:r>
            <a:rPr lang="en-US"/>
            <a:t>Numerical</a:t>
          </a:r>
          <a:endParaRPr lang="en-US" dirty="0"/>
        </a:p>
      </dgm:t>
    </dgm:pt>
    <dgm:pt modelId="{93E7EC64-F419-4E75-9BF8-28A1FA36EC0E}" type="parTrans" cxnId="{F51CCF79-F083-4238-9086-65F241B02201}">
      <dgm:prSet/>
      <dgm:spPr/>
      <dgm:t>
        <a:bodyPr/>
        <a:lstStyle/>
        <a:p>
          <a:endParaRPr lang="en-US"/>
        </a:p>
      </dgm:t>
    </dgm:pt>
    <dgm:pt modelId="{9294F5EC-51D0-437D-92E5-383609BAA73A}" type="sibTrans" cxnId="{F51CCF79-F083-4238-9086-65F241B02201}">
      <dgm:prSet/>
      <dgm:spPr/>
      <dgm:t>
        <a:bodyPr/>
        <a:lstStyle/>
        <a:p>
          <a:endParaRPr lang="en-US"/>
        </a:p>
      </dgm:t>
    </dgm:pt>
    <dgm:pt modelId="{859C6744-2C38-43A2-9BEF-3324CDD4BA77}">
      <dgm:prSet/>
      <dgm:spPr/>
      <dgm:t>
        <a:bodyPr/>
        <a:lstStyle/>
        <a:p>
          <a:r>
            <a:rPr lang="en-US" dirty="0"/>
            <a:t>Categorical</a:t>
          </a:r>
        </a:p>
      </dgm:t>
    </dgm:pt>
    <dgm:pt modelId="{DE015AC9-6A7C-424B-B298-FEAFC4954281}" type="parTrans" cxnId="{A6845202-75C5-4FCD-97DF-64385AC1936B}">
      <dgm:prSet/>
      <dgm:spPr/>
      <dgm:t>
        <a:bodyPr/>
        <a:lstStyle/>
        <a:p>
          <a:endParaRPr lang="en-US"/>
        </a:p>
      </dgm:t>
    </dgm:pt>
    <dgm:pt modelId="{2AE47316-0F0F-4F32-9C2F-8424A8007E4B}" type="sibTrans" cxnId="{A6845202-75C5-4FCD-97DF-64385AC1936B}">
      <dgm:prSet/>
      <dgm:spPr/>
      <dgm:t>
        <a:bodyPr/>
        <a:lstStyle/>
        <a:p>
          <a:endParaRPr lang="en-US"/>
        </a:p>
      </dgm:t>
    </dgm:pt>
    <dgm:pt modelId="{B83F8F43-002B-4651-9453-BAEAB9846B6B}">
      <dgm:prSet/>
      <dgm:spPr/>
      <dgm:t>
        <a:bodyPr/>
        <a:lstStyle/>
        <a:p>
          <a:r>
            <a:rPr lang="en-US"/>
            <a:t>Time series</a:t>
          </a:r>
          <a:endParaRPr lang="en-US" dirty="0"/>
        </a:p>
      </dgm:t>
    </dgm:pt>
    <dgm:pt modelId="{C2CB2FD3-59AB-4399-B0CB-90EE0EF5DA71}" type="parTrans" cxnId="{7384BE4E-4B89-400B-B911-79AFA907CD17}">
      <dgm:prSet/>
      <dgm:spPr/>
      <dgm:t>
        <a:bodyPr/>
        <a:lstStyle/>
        <a:p>
          <a:endParaRPr lang="en-US"/>
        </a:p>
      </dgm:t>
    </dgm:pt>
    <dgm:pt modelId="{8AF18D16-FEAF-433C-B229-4E5CAF06494B}" type="sibTrans" cxnId="{7384BE4E-4B89-400B-B911-79AFA907CD17}">
      <dgm:prSet/>
      <dgm:spPr/>
      <dgm:t>
        <a:bodyPr/>
        <a:lstStyle/>
        <a:p>
          <a:endParaRPr lang="en-US"/>
        </a:p>
      </dgm:t>
    </dgm:pt>
    <dgm:pt modelId="{106487E1-AD85-4B0B-9AE9-279E7A68605D}">
      <dgm:prSet/>
      <dgm:spPr/>
      <dgm:t>
        <a:bodyPr/>
        <a:lstStyle/>
        <a:p>
          <a:r>
            <a:rPr lang="en-US" dirty="0"/>
            <a:t>Text </a:t>
          </a:r>
        </a:p>
      </dgm:t>
    </dgm:pt>
    <dgm:pt modelId="{175C0B7B-BA6A-4E37-9878-406F03D1C26C}" type="parTrans" cxnId="{F106DFFF-2235-45DA-BEB5-735795A1B872}">
      <dgm:prSet/>
      <dgm:spPr/>
      <dgm:t>
        <a:bodyPr/>
        <a:lstStyle/>
        <a:p>
          <a:endParaRPr lang="en-US"/>
        </a:p>
      </dgm:t>
    </dgm:pt>
    <dgm:pt modelId="{85556E98-9F88-4C94-9146-2347CFC2D866}" type="sibTrans" cxnId="{F106DFFF-2235-45DA-BEB5-735795A1B872}">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4">
        <dgm:presLayoutVars>
          <dgm:chMax val="0"/>
          <dgm:bulletEnabled val="1"/>
        </dgm:presLayoutVars>
      </dgm:prSet>
      <dgm:spPr/>
    </dgm:pt>
    <dgm:pt modelId="{E15B5F11-14AA-4D08-9E9C-9B33687B8BBE}" type="pres">
      <dgm:prSet presAssocID="{9294F5EC-51D0-437D-92E5-383609BAA73A}" presName="spacer" presStyleCnt="0"/>
      <dgm:spPr/>
    </dgm:pt>
    <dgm:pt modelId="{3AC0B1BB-7D09-4DCA-B638-FF2760E7B410}" type="pres">
      <dgm:prSet presAssocID="{859C6744-2C38-43A2-9BEF-3324CDD4BA77}" presName="parentText" presStyleLbl="node1" presStyleIdx="1" presStyleCnt="4">
        <dgm:presLayoutVars>
          <dgm:chMax val="0"/>
          <dgm:bulletEnabled val="1"/>
        </dgm:presLayoutVars>
      </dgm:prSet>
      <dgm:spPr/>
    </dgm:pt>
    <dgm:pt modelId="{DEB00BFB-4A92-4E14-80F7-8B30688AC5F4}" type="pres">
      <dgm:prSet presAssocID="{2AE47316-0F0F-4F32-9C2F-8424A8007E4B}" presName="spacer" presStyleCnt="0"/>
      <dgm:spPr/>
    </dgm:pt>
    <dgm:pt modelId="{EB428AE4-1AFB-47E9-A63D-941C45ECE641}" type="pres">
      <dgm:prSet presAssocID="{B83F8F43-002B-4651-9453-BAEAB9846B6B}" presName="parentText" presStyleLbl="node1" presStyleIdx="2" presStyleCnt="4">
        <dgm:presLayoutVars>
          <dgm:chMax val="0"/>
          <dgm:bulletEnabled val="1"/>
        </dgm:presLayoutVars>
      </dgm:prSet>
      <dgm:spPr/>
    </dgm:pt>
    <dgm:pt modelId="{8601CD40-AF63-4BCF-B1CD-FECAD62B9561}" type="pres">
      <dgm:prSet presAssocID="{8AF18D16-FEAF-433C-B229-4E5CAF06494B}" presName="spacer" presStyleCnt="0"/>
      <dgm:spPr/>
    </dgm:pt>
    <dgm:pt modelId="{3876A14B-D9C1-4255-BA03-8878E1A2155B}" type="pres">
      <dgm:prSet presAssocID="{106487E1-AD85-4B0B-9AE9-279E7A68605D}" presName="parentText" presStyleLbl="node1" presStyleIdx="3" presStyleCnt="4">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E281855E-243F-47A6-9614-A55668143968}" type="presOf" srcId="{3DB84F55-F25A-4B69-B3F5-8F97101FE363}" destId="{D81676D5-4EA9-460B-926C-B087A4F57FE7}" srcOrd="0" destOrd="0" presId="urn:microsoft.com/office/officeart/2005/8/layout/vList2"/>
    <dgm:cxn modelId="{7384BE4E-4B89-400B-B911-79AFA907CD17}" srcId="{D2B8DFB5-1A4C-4284-A83C-89C159FA02D7}" destId="{B83F8F43-002B-4651-9453-BAEAB9846B6B}" srcOrd="2" destOrd="0" parTransId="{C2CB2FD3-59AB-4399-B0CB-90EE0EF5DA71}" sibTransId="{8AF18D16-FEAF-433C-B229-4E5CAF06494B}"/>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AF6D48B7-7943-48A3-B605-8BF4098C73C3}" type="presOf" srcId="{859C6744-2C38-43A2-9BEF-3324CDD4BA77}" destId="{3AC0B1BB-7D09-4DCA-B638-FF2760E7B410}" srcOrd="0" destOrd="0" presId="urn:microsoft.com/office/officeart/2005/8/layout/vList2"/>
    <dgm:cxn modelId="{BD4817B8-E179-4845-9575-9ABEC719DD71}" type="presOf" srcId="{B83F8F43-002B-4651-9453-BAEAB9846B6B}" destId="{EB428AE4-1AFB-47E9-A63D-941C45ECE641}" srcOrd="0" destOrd="0" presId="urn:microsoft.com/office/officeart/2005/8/layout/vList2"/>
    <dgm:cxn modelId="{ED56D0EC-691B-4D1F-B68E-92F9FEA5050F}" type="presOf" srcId="{106487E1-AD85-4B0B-9AE9-279E7A68605D}" destId="{3876A14B-D9C1-4255-BA03-8878E1A2155B}" srcOrd="0" destOrd="0" presId="urn:microsoft.com/office/officeart/2005/8/layout/vList2"/>
    <dgm:cxn modelId="{F106DFFF-2235-45DA-BEB5-735795A1B872}" srcId="{D2B8DFB5-1A4C-4284-A83C-89C159FA02D7}" destId="{106487E1-AD85-4B0B-9AE9-279E7A68605D}" srcOrd="3" destOrd="0" parTransId="{175C0B7B-BA6A-4E37-9878-406F03D1C26C}" sibTransId="{85556E98-9F88-4C94-9146-2347CFC2D866}"/>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8F51B1A5-6490-4283-ABD8-B6F529F62BA4}" type="presParOf" srcId="{8902F3BC-6610-4C9F-97B4-59A66E6BAA8F}" destId="{DEB00BFB-4A92-4E14-80F7-8B30688AC5F4}" srcOrd="3" destOrd="0" presId="urn:microsoft.com/office/officeart/2005/8/layout/vList2"/>
    <dgm:cxn modelId="{19D93EF6-9565-48DC-B5BB-14333AA2170B}" type="presParOf" srcId="{8902F3BC-6610-4C9F-97B4-59A66E6BAA8F}" destId="{EB428AE4-1AFB-47E9-A63D-941C45ECE641}" srcOrd="4" destOrd="0" presId="urn:microsoft.com/office/officeart/2005/8/layout/vList2"/>
    <dgm:cxn modelId="{61D33F57-0C89-4018-833D-7A1E86D57B10}" type="presParOf" srcId="{8902F3BC-6610-4C9F-97B4-59A66E6BAA8F}" destId="{8601CD40-AF63-4BCF-B1CD-FECAD62B9561}" srcOrd="5" destOrd="0" presId="urn:microsoft.com/office/officeart/2005/8/layout/vList2"/>
    <dgm:cxn modelId="{3F17BF57-9AE5-4440-A2F7-79EBFA69B3CF}" type="presParOf" srcId="{8902F3BC-6610-4C9F-97B4-59A66E6BAA8F}" destId="{3876A14B-D9C1-4255-BA03-8878E1A2155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DB84F55-F25A-4B69-B3F5-8F97101FE363}">
      <dgm:prSet custT="1"/>
      <dgm:spPr/>
      <dgm:t>
        <a:bodyPr/>
        <a:lstStyle/>
        <a:p>
          <a:r>
            <a:rPr lang="en-US" sz="1800" dirty="0"/>
            <a:t>Numerical data is any data where data points are exact numbers. Statisticians also might call numerical data, quantitative data. Numerical data can be characterized by continuous or discrete data. Continuous data can assume any value within a range whereas discrete data has distinct values.</a:t>
          </a:r>
          <a:endParaRPr lang="en-US" sz="1800" dirty="0">
            <a:solidFill>
              <a:srgbClr val="C00000"/>
            </a:solidFill>
          </a:endParaRPr>
        </a:p>
      </dgm:t>
    </dgm:pt>
    <dgm:pt modelId="{93E7EC64-F419-4E75-9BF8-28A1FA36EC0E}" type="parTrans" cxnId="{F51CCF79-F083-4238-9086-65F241B02201}">
      <dgm:prSet/>
      <dgm:spPr/>
      <dgm:t>
        <a:bodyPr/>
        <a:lstStyle/>
        <a:p>
          <a:endParaRPr lang="en-US"/>
        </a:p>
      </dgm:t>
    </dgm:pt>
    <dgm:pt modelId="{9294F5EC-51D0-437D-92E5-383609BAA73A}" type="sibTrans" cxnId="{F51CCF79-F083-4238-9086-65F241B02201}">
      <dgm:prSet/>
      <dgm:spPr/>
      <dgm:t>
        <a:bodyPr/>
        <a:lstStyle/>
        <a:p>
          <a:endParaRPr lang="en-US"/>
        </a:p>
      </dgm:t>
    </dgm:pt>
    <dgm:pt modelId="{B83F8F43-002B-4651-9453-BAEAB9846B6B}">
      <dgm:prSet/>
      <dgm:spPr>
        <a:blipFill rotWithShape="0">
          <a:blip xmlns:r="http://schemas.openxmlformats.org/officeDocument/2006/relationships" r:embed="rId1"/>
          <a:stretch>
            <a:fillRect/>
          </a:stretch>
        </a:blipFill>
      </dgm:spPr>
      <dgm:t>
        <a:bodyPr/>
        <a:lstStyle/>
        <a:p>
          <a:endParaRPr lang="en-US" dirty="0">
            <a:solidFill>
              <a:srgbClr val="C00000"/>
            </a:solidFill>
          </a:endParaRPr>
        </a:p>
      </dgm:t>
    </dgm:pt>
    <dgm:pt modelId="{8AF18D16-FEAF-433C-B229-4E5CAF06494B}" type="sibTrans" cxnId="{7384BE4E-4B89-400B-B911-79AFA907CD17}">
      <dgm:prSet/>
      <dgm:spPr/>
      <dgm:t>
        <a:bodyPr/>
        <a:lstStyle/>
        <a:p>
          <a:endParaRPr lang="en-US"/>
        </a:p>
      </dgm:t>
    </dgm:pt>
    <dgm:pt modelId="{C2CB2FD3-59AB-4399-B0CB-90EE0EF5DA71}" type="parTrans" cxnId="{7384BE4E-4B89-400B-B911-79AFA907CD17}">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D81676D5-4EA9-460B-926C-B087A4F57FE7}" type="pres">
      <dgm:prSet presAssocID="{3DB84F55-F25A-4B69-B3F5-8F97101FE363}" presName="parentText" presStyleLbl="node1" presStyleIdx="0" presStyleCnt="2">
        <dgm:presLayoutVars>
          <dgm:chMax val="0"/>
          <dgm:bulletEnabled val="1"/>
        </dgm:presLayoutVars>
      </dgm:prSet>
      <dgm:spPr/>
    </dgm:pt>
    <dgm:pt modelId="{E15B5F11-14AA-4D08-9E9C-9B33687B8BBE}" type="pres">
      <dgm:prSet presAssocID="{9294F5EC-51D0-437D-92E5-383609BAA73A}" presName="spacer" presStyleCnt="0"/>
      <dgm:spPr/>
    </dgm:pt>
    <dgm:pt modelId="{EB428AE4-1AFB-47E9-A63D-941C45ECE641}" type="pres">
      <dgm:prSet presAssocID="{B83F8F43-002B-4651-9453-BAEAB9846B6B}" presName="parentText" presStyleLbl="node1" presStyleIdx="1" presStyleCnt="2" custScaleY="220425" custLinFactNeighborY="-40300">
        <dgm:presLayoutVars>
          <dgm:chMax val="0"/>
          <dgm:bulletEnabled val="1"/>
        </dgm:presLayoutVars>
      </dgm:prSet>
      <dgm:spPr/>
    </dgm:pt>
  </dgm:ptLst>
  <dgm:cxnLst>
    <dgm:cxn modelId="{E281855E-243F-47A6-9614-A55668143968}" type="presOf" srcId="{3DB84F55-F25A-4B69-B3F5-8F97101FE363}" destId="{D81676D5-4EA9-460B-926C-B087A4F57FE7}" srcOrd="0" destOrd="0" presId="urn:microsoft.com/office/officeart/2005/8/layout/vList2"/>
    <dgm:cxn modelId="{7384BE4E-4B89-400B-B911-79AFA907CD17}" srcId="{D2B8DFB5-1A4C-4284-A83C-89C159FA02D7}" destId="{B83F8F43-002B-4651-9453-BAEAB9846B6B}" srcOrd="1" destOrd="0" parTransId="{C2CB2FD3-59AB-4399-B0CB-90EE0EF5DA71}" sibTransId="{8AF18D16-FEAF-433C-B229-4E5CAF06494B}"/>
    <dgm:cxn modelId="{AFAB5552-A24D-4107-BA53-7C0D2757EC76}" type="presOf" srcId="{D2B8DFB5-1A4C-4284-A83C-89C159FA02D7}" destId="{8902F3BC-6610-4C9F-97B4-59A66E6BAA8F}" srcOrd="0" destOrd="0" presId="urn:microsoft.com/office/officeart/2005/8/layout/vList2"/>
    <dgm:cxn modelId="{F51CCF79-F083-4238-9086-65F241B02201}" srcId="{D2B8DFB5-1A4C-4284-A83C-89C159FA02D7}" destId="{3DB84F55-F25A-4B69-B3F5-8F97101FE363}" srcOrd="0" destOrd="0" parTransId="{93E7EC64-F419-4E75-9BF8-28A1FA36EC0E}" sibTransId="{9294F5EC-51D0-437D-92E5-383609BAA73A}"/>
    <dgm:cxn modelId="{BD4817B8-E179-4845-9575-9ABEC719DD71}" type="presOf" srcId="{B83F8F43-002B-4651-9453-BAEAB9846B6B}" destId="{EB428AE4-1AFB-47E9-A63D-941C45ECE641}" srcOrd="0" destOrd="0" presId="urn:microsoft.com/office/officeart/2005/8/layout/vList2"/>
    <dgm:cxn modelId="{C9F18345-05E7-42B0-B76A-24F2AD3C2AE6}" type="presParOf" srcId="{8902F3BC-6610-4C9F-97B4-59A66E6BAA8F}" destId="{D81676D5-4EA9-460B-926C-B087A4F57FE7}" srcOrd="0" destOrd="0" presId="urn:microsoft.com/office/officeart/2005/8/layout/vList2"/>
    <dgm:cxn modelId="{C6BDA03C-04D3-40FE-88CF-8F62A09936E2}" type="presParOf" srcId="{8902F3BC-6610-4C9F-97B4-59A66E6BAA8F}" destId="{E15B5F11-14AA-4D08-9E9C-9B33687B8BBE}" srcOrd="1" destOrd="0" presId="urn:microsoft.com/office/officeart/2005/8/layout/vList2"/>
    <dgm:cxn modelId="{19D93EF6-9565-48DC-B5BB-14333AA2170B}" type="presParOf" srcId="{8902F3BC-6610-4C9F-97B4-59A66E6BAA8F}" destId="{EB428AE4-1AFB-47E9-A63D-941C45ECE6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59C6744-2C38-43A2-9BEF-3324CDD4BA77}">
      <dgm:prSet/>
      <dgm:spPr/>
      <dgm:t>
        <a:bodyPr/>
        <a:lstStyle/>
        <a:p>
          <a:r>
            <a:rPr lang="en-US" dirty="0"/>
            <a:t>In the context of super classification, categorical data would be the class label. This would also be something like if a person is a man or woman, or property is residential or commercial.</a:t>
          </a:r>
        </a:p>
      </dgm:t>
    </dgm:pt>
    <dgm:pt modelId="{DE015AC9-6A7C-424B-B298-FEAFC4954281}" type="parTrans" cxnId="{A6845202-75C5-4FCD-97DF-64385AC1936B}">
      <dgm:prSet/>
      <dgm:spPr/>
      <dgm:t>
        <a:bodyPr/>
        <a:lstStyle/>
        <a:p>
          <a:endParaRPr lang="en-US"/>
        </a:p>
      </dgm:t>
    </dgm:pt>
    <dgm:pt modelId="{2AE47316-0F0F-4F32-9C2F-8424A8007E4B}" type="sibTrans" cxnId="{A6845202-75C5-4FCD-97DF-64385AC1936B}">
      <dgm:prSet/>
      <dgm:spPr/>
      <dgm:t>
        <a:bodyPr/>
        <a:lstStyle/>
        <a:p>
          <a:endParaRPr lang="en-US"/>
        </a:p>
      </dgm:t>
    </dgm:pt>
    <dgm:pt modelId="{01114835-7D16-4294-A985-83CDF9885E19}">
      <dgm:prSet/>
      <dgm:spPr/>
      <dgm:t>
        <a:bodyPr/>
        <a:lstStyle/>
        <a:p>
          <a:r>
            <a:rPr lang="en-US"/>
            <a:t>Categorical data represents characteristics, such as a hockey player’s position, team, hometown. Categorical data can take numerical values. For example, maybe we would use 1 for the color red and 2 for blue. But these numbers don’t have a mathematical meaning. That is, we can’t add them together or take the average.</a:t>
          </a:r>
          <a:endParaRPr lang="en-US" dirty="0">
            <a:solidFill>
              <a:srgbClr val="292929"/>
            </a:solidFill>
            <a:latin typeface="charter"/>
          </a:endParaRPr>
        </a:p>
      </dgm:t>
    </dgm:pt>
    <dgm:pt modelId="{D5895DEE-3235-413B-AA5B-13114DCBE34C}" type="parTrans" cxnId="{E62EABCB-2B0C-4A21-A9DE-BB276B988901}">
      <dgm:prSet/>
      <dgm:spPr/>
      <dgm:t>
        <a:bodyPr/>
        <a:lstStyle/>
        <a:p>
          <a:endParaRPr lang="en-US"/>
        </a:p>
      </dgm:t>
    </dgm:pt>
    <dgm:pt modelId="{31D534CF-EB41-4F22-9BBE-1D0831272030}" type="sibTrans" cxnId="{E62EABCB-2B0C-4A21-A9DE-BB276B988901}">
      <dgm:prSet/>
      <dgm:spPr/>
      <dgm:t>
        <a:bodyPr/>
        <a:lstStyle/>
        <a:p>
          <a:endParaRPr lang="en-US"/>
        </a:p>
      </dgm:t>
    </dgm:pt>
    <dgm:pt modelId="{106487E1-AD85-4B0B-9AE9-279E7A68605D}">
      <dgm:prSet/>
      <dgm:spPr>
        <a:blipFill rotWithShape="0">
          <a:blip xmlns:r="http://schemas.openxmlformats.org/officeDocument/2006/relationships" r:embed="rId1"/>
          <a:stretch>
            <a:fillRect/>
          </a:stretch>
        </a:blipFill>
      </dgm:spPr>
      <dgm:t>
        <a:bodyPr/>
        <a:lstStyle/>
        <a:p>
          <a:r>
            <a:rPr lang="en-US" dirty="0"/>
            <a:t> </a:t>
          </a:r>
        </a:p>
      </dgm:t>
    </dgm:pt>
    <dgm:pt modelId="{85556E98-9F88-4C94-9146-2347CFC2D866}" type="sibTrans" cxnId="{F106DFFF-2235-45DA-BEB5-735795A1B872}">
      <dgm:prSet/>
      <dgm:spPr/>
      <dgm:t>
        <a:bodyPr/>
        <a:lstStyle/>
        <a:p>
          <a:endParaRPr lang="en-US"/>
        </a:p>
      </dgm:t>
    </dgm:pt>
    <dgm:pt modelId="{175C0B7B-BA6A-4E37-9878-406F03D1C26C}" type="parTrans" cxnId="{F106DFFF-2235-45DA-BEB5-735795A1B872}">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F9573FA0-0831-4D6C-BF0E-09FD5C088300}" type="pres">
      <dgm:prSet presAssocID="{01114835-7D16-4294-A985-83CDF9885E19}" presName="parentText" presStyleLbl="node1" presStyleIdx="0" presStyleCnt="3" custLinFactNeighborX="650" custLinFactNeighborY="88936">
        <dgm:presLayoutVars>
          <dgm:chMax val="0"/>
          <dgm:bulletEnabled val="1"/>
        </dgm:presLayoutVars>
      </dgm:prSet>
      <dgm:spPr/>
    </dgm:pt>
    <dgm:pt modelId="{107599FC-17C4-4992-8561-9C3D23CAD923}" type="pres">
      <dgm:prSet presAssocID="{31D534CF-EB41-4F22-9BBE-1D0831272030}" presName="spacer" presStyleCnt="0"/>
      <dgm:spPr/>
    </dgm:pt>
    <dgm:pt modelId="{3AC0B1BB-7D09-4DCA-B638-FF2760E7B410}" type="pres">
      <dgm:prSet presAssocID="{859C6744-2C38-43A2-9BEF-3324CDD4BA77}" presName="parentText" presStyleLbl="node1" presStyleIdx="1" presStyleCnt="3">
        <dgm:presLayoutVars>
          <dgm:chMax val="0"/>
          <dgm:bulletEnabled val="1"/>
        </dgm:presLayoutVars>
      </dgm:prSet>
      <dgm:spPr/>
    </dgm:pt>
    <dgm:pt modelId="{DEB00BFB-4A92-4E14-80F7-8B30688AC5F4}" type="pres">
      <dgm:prSet presAssocID="{2AE47316-0F0F-4F32-9C2F-8424A8007E4B}" presName="spacer" presStyleCnt="0"/>
      <dgm:spPr/>
    </dgm:pt>
    <dgm:pt modelId="{3876A14B-D9C1-4255-BA03-8878E1A2155B}" type="pres">
      <dgm:prSet presAssocID="{106487E1-AD85-4B0B-9AE9-279E7A68605D}" presName="parentText" presStyleLbl="node1" presStyleIdx="2" presStyleCnt="3" custLinFactY="11534" custLinFactNeighborX="-130" custLinFactNeighborY="100000">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9E3B094B-E9E4-491B-89EE-D8556A89FADE}" type="presOf" srcId="{01114835-7D16-4294-A985-83CDF9885E19}" destId="{F9573FA0-0831-4D6C-BF0E-09FD5C088300}" srcOrd="0" destOrd="0" presId="urn:microsoft.com/office/officeart/2005/8/layout/vList2"/>
    <dgm:cxn modelId="{AFAB5552-A24D-4107-BA53-7C0D2757EC76}" type="presOf" srcId="{D2B8DFB5-1A4C-4284-A83C-89C159FA02D7}" destId="{8902F3BC-6610-4C9F-97B4-59A66E6BAA8F}" srcOrd="0" destOrd="0" presId="urn:microsoft.com/office/officeart/2005/8/layout/vList2"/>
    <dgm:cxn modelId="{AF6D48B7-7943-48A3-B605-8BF4098C73C3}" type="presOf" srcId="{859C6744-2C38-43A2-9BEF-3324CDD4BA77}" destId="{3AC0B1BB-7D09-4DCA-B638-FF2760E7B410}" srcOrd="0" destOrd="0" presId="urn:microsoft.com/office/officeart/2005/8/layout/vList2"/>
    <dgm:cxn modelId="{E62EABCB-2B0C-4A21-A9DE-BB276B988901}" srcId="{D2B8DFB5-1A4C-4284-A83C-89C159FA02D7}" destId="{01114835-7D16-4294-A985-83CDF9885E19}" srcOrd="0" destOrd="0" parTransId="{D5895DEE-3235-413B-AA5B-13114DCBE34C}" sibTransId="{31D534CF-EB41-4F22-9BBE-1D0831272030}"/>
    <dgm:cxn modelId="{ED56D0EC-691B-4D1F-B68E-92F9FEA5050F}" type="presOf" srcId="{106487E1-AD85-4B0B-9AE9-279E7A68605D}" destId="{3876A14B-D9C1-4255-BA03-8878E1A2155B}" srcOrd="0" destOrd="0" presId="urn:microsoft.com/office/officeart/2005/8/layout/vList2"/>
    <dgm:cxn modelId="{F106DFFF-2235-45DA-BEB5-735795A1B872}" srcId="{D2B8DFB5-1A4C-4284-A83C-89C159FA02D7}" destId="{106487E1-AD85-4B0B-9AE9-279E7A68605D}" srcOrd="2" destOrd="0" parTransId="{175C0B7B-BA6A-4E37-9878-406F03D1C26C}" sibTransId="{85556E98-9F88-4C94-9146-2347CFC2D866}"/>
    <dgm:cxn modelId="{73AC517A-25B1-445B-A023-C7897B1EA0B0}" type="presParOf" srcId="{8902F3BC-6610-4C9F-97B4-59A66E6BAA8F}" destId="{F9573FA0-0831-4D6C-BF0E-09FD5C088300}" srcOrd="0" destOrd="0" presId="urn:microsoft.com/office/officeart/2005/8/layout/vList2"/>
    <dgm:cxn modelId="{895EB59D-CE7E-4D1B-96DD-27115D090579}" type="presParOf" srcId="{8902F3BC-6610-4C9F-97B4-59A66E6BAA8F}" destId="{107599FC-17C4-4992-8561-9C3D23CAD923}"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8F51B1A5-6490-4283-ABD8-B6F529F62BA4}" type="presParOf" srcId="{8902F3BC-6610-4C9F-97B4-59A66E6BAA8F}" destId="{DEB00BFB-4A92-4E14-80F7-8B30688AC5F4}" srcOrd="3" destOrd="0" presId="urn:microsoft.com/office/officeart/2005/8/layout/vList2"/>
    <dgm:cxn modelId="{3F17BF57-9AE5-4440-A2F7-79EBFA69B3CF}" type="presParOf" srcId="{8902F3BC-6610-4C9F-97B4-59A66E6BAA8F}" destId="{3876A14B-D9C1-4255-BA03-8878E1A215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59C6744-2C38-43A2-9BEF-3324CDD4BA77}">
      <dgm:prSet/>
      <dgm:spPr/>
      <dgm:t>
        <a:bodyPr/>
        <a:lstStyle/>
        <a:p>
          <a:pPr algn="just"/>
          <a:r>
            <a:rPr lang="en-US" dirty="0">
              <a:latin typeface="charter"/>
            </a:rPr>
            <a:t>For example, we might measure the average number of home sales for many years. The difference of time series data and numerical data is that rather than having a bunch of numerical values that don’t have any time ordering, time-series data does have some implied ordering. There is a first data point collected and the last data point collected.</a:t>
          </a:r>
          <a:endParaRPr lang="en-US" dirty="0"/>
        </a:p>
      </dgm:t>
    </dgm:pt>
    <dgm:pt modelId="{DE015AC9-6A7C-424B-B298-FEAFC4954281}" type="parTrans" cxnId="{A6845202-75C5-4FCD-97DF-64385AC1936B}">
      <dgm:prSet/>
      <dgm:spPr/>
      <dgm:t>
        <a:bodyPr/>
        <a:lstStyle/>
        <a:p>
          <a:endParaRPr lang="en-US"/>
        </a:p>
      </dgm:t>
    </dgm:pt>
    <dgm:pt modelId="{2AE47316-0F0F-4F32-9C2F-8424A8007E4B}" type="sibTrans" cxnId="{A6845202-75C5-4FCD-97DF-64385AC1936B}">
      <dgm:prSet/>
      <dgm:spPr/>
      <dgm:t>
        <a:bodyPr/>
        <a:lstStyle/>
        <a:p>
          <a:endParaRPr lang="en-US"/>
        </a:p>
      </dgm:t>
    </dgm:pt>
    <dgm:pt modelId="{01114835-7D16-4294-A985-83CDF9885E19}">
      <dgm:prSet/>
      <dgm:spPr/>
      <dgm:t>
        <a:bodyPr/>
        <a:lstStyle/>
        <a:p>
          <a:r>
            <a:rPr lang="en-US" dirty="0">
              <a:latin typeface="charter"/>
            </a:rPr>
            <a:t>Time series data is a sequence of numbers collected at regular intervals over some period of time. </a:t>
          </a:r>
        </a:p>
        <a:p>
          <a:r>
            <a:rPr lang="en-US" dirty="0">
              <a:latin typeface="charter"/>
            </a:rPr>
            <a:t>Time series data has a temporal value attached to it, so this would be something like a date or a timestamp that you can look for trends in time</a:t>
          </a:r>
          <a:endParaRPr lang="en-US" dirty="0">
            <a:solidFill>
              <a:srgbClr val="292929"/>
            </a:solidFill>
            <a:latin typeface="charter"/>
          </a:endParaRPr>
        </a:p>
      </dgm:t>
    </dgm:pt>
    <dgm:pt modelId="{D5895DEE-3235-413B-AA5B-13114DCBE34C}" type="parTrans" cxnId="{E62EABCB-2B0C-4A21-A9DE-BB276B988901}">
      <dgm:prSet/>
      <dgm:spPr/>
      <dgm:t>
        <a:bodyPr/>
        <a:lstStyle/>
        <a:p>
          <a:endParaRPr lang="en-US"/>
        </a:p>
      </dgm:t>
    </dgm:pt>
    <dgm:pt modelId="{31D534CF-EB41-4F22-9BBE-1D0831272030}" type="sibTrans" cxnId="{E62EABCB-2B0C-4A21-A9DE-BB276B988901}">
      <dgm:prSet/>
      <dgm:spPr/>
      <dgm:t>
        <a:bodyPr/>
        <a:lstStyle/>
        <a:p>
          <a:endParaRPr lang="en-US"/>
        </a:p>
      </dgm:t>
    </dgm:pt>
    <dgm:pt modelId="{106487E1-AD85-4B0B-9AE9-279E7A68605D}">
      <dgm:prSet/>
      <dgm:spPr>
        <a:blipFill rotWithShape="0">
          <a:blip xmlns:r="http://schemas.openxmlformats.org/officeDocument/2006/relationships" r:embed="rId1"/>
          <a:stretch>
            <a:fillRect/>
          </a:stretch>
        </a:blipFill>
      </dgm:spPr>
      <dgm:t>
        <a:bodyPr/>
        <a:lstStyle/>
        <a:p>
          <a:r>
            <a:rPr lang="en-US" dirty="0"/>
            <a:t> </a:t>
          </a:r>
        </a:p>
      </dgm:t>
    </dgm:pt>
    <dgm:pt modelId="{85556E98-9F88-4C94-9146-2347CFC2D866}" type="sibTrans" cxnId="{F106DFFF-2235-45DA-BEB5-735795A1B872}">
      <dgm:prSet/>
      <dgm:spPr/>
      <dgm:t>
        <a:bodyPr/>
        <a:lstStyle/>
        <a:p>
          <a:endParaRPr lang="en-US"/>
        </a:p>
      </dgm:t>
    </dgm:pt>
    <dgm:pt modelId="{175C0B7B-BA6A-4E37-9878-406F03D1C26C}" type="parTrans" cxnId="{F106DFFF-2235-45DA-BEB5-735795A1B872}">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F9573FA0-0831-4D6C-BF0E-09FD5C088300}" type="pres">
      <dgm:prSet presAssocID="{01114835-7D16-4294-A985-83CDF9885E19}" presName="parentText" presStyleLbl="node1" presStyleIdx="0" presStyleCnt="3" custLinFactNeighborX="650" custLinFactNeighborY="88936">
        <dgm:presLayoutVars>
          <dgm:chMax val="0"/>
          <dgm:bulletEnabled val="1"/>
        </dgm:presLayoutVars>
      </dgm:prSet>
      <dgm:spPr/>
    </dgm:pt>
    <dgm:pt modelId="{107599FC-17C4-4992-8561-9C3D23CAD923}" type="pres">
      <dgm:prSet presAssocID="{31D534CF-EB41-4F22-9BBE-1D0831272030}" presName="spacer" presStyleCnt="0"/>
      <dgm:spPr/>
    </dgm:pt>
    <dgm:pt modelId="{3AC0B1BB-7D09-4DCA-B638-FF2760E7B410}" type="pres">
      <dgm:prSet presAssocID="{859C6744-2C38-43A2-9BEF-3324CDD4BA77}" presName="parentText" presStyleLbl="node1" presStyleIdx="1" presStyleCnt="3">
        <dgm:presLayoutVars>
          <dgm:chMax val="0"/>
          <dgm:bulletEnabled val="1"/>
        </dgm:presLayoutVars>
      </dgm:prSet>
      <dgm:spPr/>
    </dgm:pt>
    <dgm:pt modelId="{DEB00BFB-4A92-4E14-80F7-8B30688AC5F4}" type="pres">
      <dgm:prSet presAssocID="{2AE47316-0F0F-4F32-9C2F-8424A8007E4B}" presName="spacer" presStyleCnt="0"/>
      <dgm:spPr/>
    </dgm:pt>
    <dgm:pt modelId="{3876A14B-D9C1-4255-BA03-8878E1A2155B}" type="pres">
      <dgm:prSet presAssocID="{106487E1-AD85-4B0B-9AE9-279E7A68605D}" presName="parentText" presStyleLbl="node1" presStyleIdx="2" presStyleCnt="3" custLinFactY="22974" custLinFactNeighborX="-54694" custLinFactNeighborY="100000">
        <dgm:presLayoutVars>
          <dgm:chMax val="0"/>
          <dgm:bulletEnabled val="1"/>
        </dgm:presLayoutVars>
      </dgm:prSet>
      <dgm:spPr/>
    </dgm:pt>
  </dgm:ptLst>
  <dgm:cxnLst>
    <dgm:cxn modelId="{A6845202-75C5-4FCD-97DF-64385AC1936B}" srcId="{D2B8DFB5-1A4C-4284-A83C-89C159FA02D7}" destId="{859C6744-2C38-43A2-9BEF-3324CDD4BA77}" srcOrd="1" destOrd="0" parTransId="{DE015AC9-6A7C-424B-B298-FEAFC4954281}" sibTransId="{2AE47316-0F0F-4F32-9C2F-8424A8007E4B}"/>
    <dgm:cxn modelId="{9E3B094B-E9E4-491B-89EE-D8556A89FADE}" type="presOf" srcId="{01114835-7D16-4294-A985-83CDF9885E19}" destId="{F9573FA0-0831-4D6C-BF0E-09FD5C088300}" srcOrd="0" destOrd="0" presId="urn:microsoft.com/office/officeart/2005/8/layout/vList2"/>
    <dgm:cxn modelId="{AFAB5552-A24D-4107-BA53-7C0D2757EC76}" type="presOf" srcId="{D2B8DFB5-1A4C-4284-A83C-89C159FA02D7}" destId="{8902F3BC-6610-4C9F-97B4-59A66E6BAA8F}" srcOrd="0" destOrd="0" presId="urn:microsoft.com/office/officeart/2005/8/layout/vList2"/>
    <dgm:cxn modelId="{AF6D48B7-7943-48A3-B605-8BF4098C73C3}" type="presOf" srcId="{859C6744-2C38-43A2-9BEF-3324CDD4BA77}" destId="{3AC0B1BB-7D09-4DCA-B638-FF2760E7B410}" srcOrd="0" destOrd="0" presId="urn:microsoft.com/office/officeart/2005/8/layout/vList2"/>
    <dgm:cxn modelId="{E62EABCB-2B0C-4A21-A9DE-BB276B988901}" srcId="{D2B8DFB5-1A4C-4284-A83C-89C159FA02D7}" destId="{01114835-7D16-4294-A985-83CDF9885E19}" srcOrd="0" destOrd="0" parTransId="{D5895DEE-3235-413B-AA5B-13114DCBE34C}" sibTransId="{31D534CF-EB41-4F22-9BBE-1D0831272030}"/>
    <dgm:cxn modelId="{ED56D0EC-691B-4D1F-B68E-92F9FEA5050F}" type="presOf" srcId="{106487E1-AD85-4B0B-9AE9-279E7A68605D}" destId="{3876A14B-D9C1-4255-BA03-8878E1A2155B}" srcOrd="0" destOrd="0" presId="urn:microsoft.com/office/officeart/2005/8/layout/vList2"/>
    <dgm:cxn modelId="{F106DFFF-2235-45DA-BEB5-735795A1B872}" srcId="{D2B8DFB5-1A4C-4284-A83C-89C159FA02D7}" destId="{106487E1-AD85-4B0B-9AE9-279E7A68605D}" srcOrd="2" destOrd="0" parTransId="{175C0B7B-BA6A-4E37-9878-406F03D1C26C}" sibTransId="{85556E98-9F88-4C94-9146-2347CFC2D866}"/>
    <dgm:cxn modelId="{73AC517A-25B1-445B-A023-C7897B1EA0B0}" type="presParOf" srcId="{8902F3BC-6610-4C9F-97B4-59A66E6BAA8F}" destId="{F9573FA0-0831-4D6C-BF0E-09FD5C088300}" srcOrd="0" destOrd="0" presId="urn:microsoft.com/office/officeart/2005/8/layout/vList2"/>
    <dgm:cxn modelId="{895EB59D-CE7E-4D1B-96DD-27115D090579}" type="presParOf" srcId="{8902F3BC-6610-4C9F-97B4-59A66E6BAA8F}" destId="{107599FC-17C4-4992-8561-9C3D23CAD923}" srcOrd="1" destOrd="0" presId="urn:microsoft.com/office/officeart/2005/8/layout/vList2"/>
    <dgm:cxn modelId="{2B7BDC97-288E-408E-94A5-6A75915F2C1D}" type="presParOf" srcId="{8902F3BC-6610-4C9F-97B4-59A66E6BAA8F}" destId="{3AC0B1BB-7D09-4DCA-B638-FF2760E7B410}" srcOrd="2" destOrd="0" presId="urn:microsoft.com/office/officeart/2005/8/layout/vList2"/>
    <dgm:cxn modelId="{8F51B1A5-6490-4283-ABD8-B6F529F62BA4}" type="presParOf" srcId="{8902F3BC-6610-4C9F-97B4-59A66E6BAA8F}" destId="{DEB00BFB-4A92-4E14-80F7-8B30688AC5F4}" srcOrd="3" destOrd="0" presId="urn:microsoft.com/office/officeart/2005/8/layout/vList2"/>
    <dgm:cxn modelId="{3F17BF57-9AE5-4440-A2F7-79EBFA69B3CF}" type="presParOf" srcId="{8902F3BC-6610-4C9F-97B4-59A66E6BAA8F}" destId="{3876A14B-D9C1-4255-BA03-8878E1A215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B8DFB5-1A4C-4284-A83C-89C159FA02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114835-7D16-4294-A985-83CDF9885E19}">
      <dgm:prSet/>
      <dgm:spPr/>
      <dgm:t>
        <a:bodyPr/>
        <a:lstStyle/>
        <a:p>
          <a:r>
            <a:rPr lang="en-US" dirty="0"/>
            <a:t>Text data is basically just words. A lot of the time the first thing that you do with text is you turn it into numbers using some interesting functions like the bag of words formulation.</a:t>
          </a:r>
          <a:endParaRPr lang="en-US" dirty="0">
            <a:solidFill>
              <a:srgbClr val="292929"/>
            </a:solidFill>
            <a:latin typeface="charter"/>
          </a:endParaRPr>
        </a:p>
      </dgm:t>
    </dgm:pt>
    <dgm:pt modelId="{D5895DEE-3235-413B-AA5B-13114DCBE34C}" type="parTrans" cxnId="{E62EABCB-2B0C-4A21-A9DE-BB276B988901}">
      <dgm:prSet/>
      <dgm:spPr/>
      <dgm:t>
        <a:bodyPr/>
        <a:lstStyle/>
        <a:p>
          <a:endParaRPr lang="en-US"/>
        </a:p>
      </dgm:t>
    </dgm:pt>
    <dgm:pt modelId="{31D534CF-EB41-4F22-9BBE-1D0831272030}" type="sibTrans" cxnId="{E62EABCB-2B0C-4A21-A9DE-BB276B988901}">
      <dgm:prSet/>
      <dgm:spPr/>
      <dgm:t>
        <a:bodyPr/>
        <a:lstStyle/>
        <a:p>
          <a:endParaRPr lang="en-US"/>
        </a:p>
      </dgm:t>
    </dgm:pt>
    <dgm:pt modelId="{106487E1-AD85-4B0B-9AE9-279E7A68605D}">
      <dgm:prSet/>
      <dgm:spPr>
        <a:blipFill rotWithShape="0">
          <a:blip xmlns:r="http://schemas.openxmlformats.org/officeDocument/2006/relationships" r:embed="rId1"/>
          <a:stretch>
            <a:fillRect/>
          </a:stretch>
        </a:blipFill>
      </dgm:spPr>
      <dgm:t>
        <a:bodyPr/>
        <a:lstStyle/>
        <a:p>
          <a:r>
            <a:rPr lang="en-US" dirty="0"/>
            <a:t> </a:t>
          </a:r>
        </a:p>
      </dgm:t>
    </dgm:pt>
    <dgm:pt modelId="{85556E98-9F88-4C94-9146-2347CFC2D866}" type="sibTrans" cxnId="{F106DFFF-2235-45DA-BEB5-735795A1B872}">
      <dgm:prSet/>
      <dgm:spPr/>
      <dgm:t>
        <a:bodyPr/>
        <a:lstStyle/>
        <a:p>
          <a:endParaRPr lang="en-US"/>
        </a:p>
      </dgm:t>
    </dgm:pt>
    <dgm:pt modelId="{175C0B7B-BA6A-4E37-9878-406F03D1C26C}" type="parTrans" cxnId="{F106DFFF-2235-45DA-BEB5-735795A1B872}">
      <dgm:prSet/>
      <dgm:spPr/>
      <dgm:t>
        <a:bodyPr/>
        <a:lstStyle/>
        <a:p>
          <a:endParaRPr lang="en-US"/>
        </a:p>
      </dgm:t>
    </dgm:pt>
    <dgm:pt modelId="{8902F3BC-6610-4C9F-97B4-59A66E6BAA8F}" type="pres">
      <dgm:prSet presAssocID="{D2B8DFB5-1A4C-4284-A83C-89C159FA02D7}" presName="linear" presStyleCnt="0">
        <dgm:presLayoutVars>
          <dgm:animLvl val="lvl"/>
          <dgm:resizeHandles val="exact"/>
        </dgm:presLayoutVars>
      </dgm:prSet>
      <dgm:spPr/>
    </dgm:pt>
    <dgm:pt modelId="{F9573FA0-0831-4D6C-BF0E-09FD5C088300}" type="pres">
      <dgm:prSet presAssocID="{01114835-7D16-4294-A985-83CDF9885E19}" presName="parentText" presStyleLbl="node1" presStyleIdx="0" presStyleCnt="2" custLinFactNeighborX="650" custLinFactNeighborY="88936">
        <dgm:presLayoutVars>
          <dgm:chMax val="0"/>
          <dgm:bulletEnabled val="1"/>
        </dgm:presLayoutVars>
      </dgm:prSet>
      <dgm:spPr/>
    </dgm:pt>
    <dgm:pt modelId="{107599FC-17C4-4992-8561-9C3D23CAD923}" type="pres">
      <dgm:prSet presAssocID="{31D534CF-EB41-4F22-9BBE-1D0831272030}" presName="spacer" presStyleCnt="0"/>
      <dgm:spPr/>
    </dgm:pt>
    <dgm:pt modelId="{3876A14B-D9C1-4255-BA03-8878E1A2155B}" type="pres">
      <dgm:prSet presAssocID="{106487E1-AD85-4B0B-9AE9-279E7A68605D}" presName="parentText" presStyleLbl="node1" presStyleIdx="1" presStyleCnt="2" custLinFactY="22974" custLinFactNeighborX="-54694" custLinFactNeighborY="100000">
        <dgm:presLayoutVars>
          <dgm:chMax val="0"/>
          <dgm:bulletEnabled val="1"/>
        </dgm:presLayoutVars>
      </dgm:prSet>
      <dgm:spPr/>
    </dgm:pt>
  </dgm:ptLst>
  <dgm:cxnLst>
    <dgm:cxn modelId="{9E3B094B-E9E4-491B-89EE-D8556A89FADE}" type="presOf" srcId="{01114835-7D16-4294-A985-83CDF9885E19}" destId="{F9573FA0-0831-4D6C-BF0E-09FD5C088300}" srcOrd="0" destOrd="0" presId="urn:microsoft.com/office/officeart/2005/8/layout/vList2"/>
    <dgm:cxn modelId="{AFAB5552-A24D-4107-BA53-7C0D2757EC76}" type="presOf" srcId="{D2B8DFB5-1A4C-4284-A83C-89C159FA02D7}" destId="{8902F3BC-6610-4C9F-97B4-59A66E6BAA8F}" srcOrd="0" destOrd="0" presId="urn:microsoft.com/office/officeart/2005/8/layout/vList2"/>
    <dgm:cxn modelId="{E62EABCB-2B0C-4A21-A9DE-BB276B988901}" srcId="{D2B8DFB5-1A4C-4284-A83C-89C159FA02D7}" destId="{01114835-7D16-4294-A985-83CDF9885E19}" srcOrd="0" destOrd="0" parTransId="{D5895DEE-3235-413B-AA5B-13114DCBE34C}" sibTransId="{31D534CF-EB41-4F22-9BBE-1D0831272030}"/>
    <dgm:cxn modelId="{ED56D0EC-691B-4D1F-B68E-92F9FEA5050F}" type="presOf" srcId="{106487E1-AD85-4B0B-9AE9-279E7A68605D}" destId="{3876A14B-D9C1-4255-BA03-8878E1A2155B}" srcOrd="0" destOrd="0" presId="urn:microsoft.com/office/officeart/2005/8/layout/vList2"/>
    <dgm:cxn modelId="{F106DFFF-2235-45DA-BEB5-735795A1B872}" srcId="{D2B8DFB5-1A4C-4284-A83C-89C159FA02D7}" destId="{106487E1-AD85-4B0B-9AE9-279E7A68605D}" srcOrd="1" destOrd="0" parTransId="{175C0B7B-BA6A-4E37-9878-406F03D1C26C}" sibTransId="{85556E98-9F88-4C94-9146-2347CFC2D866}"/>
    <dgm:cxn modelId="{73AC517A-25B1-445B-A023-C7897B1EA0B0}" type="presParOf" srcId="{8902F3BC-6610-4C9F-97B4-59A66E6BAA8F}" destId="{F9573FA0-0831-4D6C-BF0E-09FD5C088300}" srcOrd="0" destOrd="0" presId="urn:microsoft.com/office/officeart/2005/8/layout/vList2"/>
    <dgm:cxn modelId="{895EB59D-CE7E-4D1B-96DD-27115D090579}" type="presParOf" srcId="{8902F3BC-6610-4C9F-97B4-59A66E6BAA8F}" destId="{107599FC-17C4-4992-8561-9C3D23CAD923}" srcOrd="1" destOrd="0" presId="urn:microsoft.com/office/officeart/2005/8/layout/vList2"/>
    <dgm:cxn modelId="{3F17BF57-9AE5-4440-A2F7-79EBFA69B3CF}" type="presParOf" srcId="{8902F3BC-6610-4C9F-97B4-59A66E6BAA8F}" destId="{3876A14B-D9C1-4255-BA03-8878E1A2155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590042-5799-487E-A0F0-1766379206A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F46482E-3B88-460A-9D1E-A90BC21FD258}">
      <dgm:prSet custT="1"/>
      <dgm:spPr/>
      <dgm:t>
        <a:bodyPr/>
        <a:lstStyle/>
        <a:p>
          <a:pPr algn="just"/>
          <a:r>
            <a:rPr lang="en-IN" sz="2000" dirty="0"/>
            <a:t>To handle missing values, we will use </a:t>
          </a:r>
          <a:r>
            <a:rPr lang="en-IN" sz="2000" b="1" dirty="0"/>
            <a:t>Scikit-learn</a:t>
          </a:r>
          <a:r>
            <a:rPr lang="en-IN" sz="2000" dirty="0"/>
            <a:t> library in our code, which contains various libraries for building machine learning models. Here we will use </a:t>
          </a:r>
          <a:r>
            <a:rPr lang="en-IN" sz="2000" b="1" dirty="0"/>
            <a:t>Imputer</a:t>
          </a:r>
          <a:r>
            <a:rPr lang="en-IN" sz="2000" dirty="0"/>
            <a:t> class of </a:t>
          </a:r>
          <a:r>
            <a:rPr lang="en-IN" sz="2000" b="1" dirty="0" err="1"/>
            <a:t>sklearn.preprocessing</a:t>
          </a:r>
          <a:r>
            <a:rPr lang="en-IN" sz="2000" dirty="0"/>
            <a:t> library. Below is the code for it</a:t>
          </a:r>
          <a:r>
            <a:rPr lang="en-IN" sz="1800" dirty="0"/>
            <a:t>:</a:t>
          </a:r>
          <a:endParaRPr lang="en-US" sz="1800" dirty="0"/>
        </a:p>
      </dgm:t>
    </dgm:pt>
    <dgm:pt modelId="{EEEF6B07-60EB-42E3-A674-F961C63D8D2F}" type="parTrans" cxnId="{4F143505-1665-4007-ABE6-62D0F0170E86}">
      <dgm:prSet/>
      <dgm:spPr/>
      <dgm:t>
        <a:bodyPr/>
        <a:lstStyle/>
        <a:p>
          <a:endParaRPr lang="en-US" sz="1600"/>
        </a:p>
      </dgm:t>
    </dgm:pt>
    <dgm:pt modelId="{0C179B64-0E29-4048-BCD7-7F14B309B0F0}" type="sibTrans" cxnId="{4F143505-1665-4007-ABE6-62D0F0170E86}">
      <dgm:prSet/>
      <dgm:spPr/>
      <dgm:t>
        <a:bodyPr/>
        <a:lstStyle/>
        <a:p>
          <a:endParaRPr lang="en-US" sz="1600"/>
        </a:p>
      </dgm:t>
    </dgm:pt>
    <dgm:pt modelId="{FA8334AD-495E-4D68-9BA2-8221BA55005F}" type="pres">
      <dgm:prSet presAssocID="{B6590042-5799-487E-A0F0-1766379206A5}" presName="linear" presStyleCnt="0">
        <dgm:presLayoutVars>
          <dgm:animLvl val="lvl"/>
          <dgm:resizeHandles val="exact"/>
        </dgm:presLayoutVars>
      </dgm:prSet>
      <dgm:spPr/>
    </dgm:pt>
    <dgm:pt modelId="{ACEEF8F9-7DFE-4F0D-B258-C75C2828FF65}" type="pres">
      <dgm:prSet presAssocID="{3F46482E-3B88-460A-9D1E-A90BC21FD258}" presName="parentText" presStyleLbl="node1" presStyleIdx="0" presStyleCnt="1" custScaleY="119360" custLinFactY="-34750" custLinFactNeighborX="-2728" custLinFactNeighborY="-100000">
        <dgm:presLayoutVars>
          <dgm:chMax val="0"/>
          <dgm:bulletEnabled val="1"/>
        </dgm:presLayoutVars>
      </dgm:prSet>
      <dgm:spPr/>
    </dgm:pt>
  </dgm:ptLst>
  <dgm:cxnLst>
    <dgm:cxn modelId="{4F143505-1665-4007-ABE6-62D0F0170E86}" srcId="{B6590042-5799-487E-A0F0-1766379206A5}" destId="{3F46482E-3B88-460A-9D1E-A90BC21FD258}" srcOrd="0" destOrd="0" parTransId="{EEEF6B07-60EB-42E3-A674-F961C63D8D2F}" sibTransId="{0C179B64-0E29-4048-BCD7-7F14B309B0F0}"/>
    <dgm:cxn modelId="{DF1F771F-2C20-4626-8D1F-EB9885625C77}" type="presOf" srcId="{B6590042-5799-487E-A0F0-1766379206A5}" destId="{FA8334AD-495E-4D68-9BA2-8221BA55005F}" srcOrd="0" destOrd="0" presId="urn:microsoft.com/office/officeart/2005/8/layout/vList2"/>
    <dgm:cxn modelId="{37B38970-B078-4288-8569-EC2D8973D7DB}" type="presOf" srcId="{3F46482E-3B88-460A-9D1E-A90BC21FD258}" destId="{ACEEF8F9-7DFE-4F0D-B258-C75C2828FF65}" srcOrd="0" destOrd="0" presId="urn:microsoft.com/office/officeart/2005/8/layout/vList2"/>
    <dgm:cxn modelId="{705EFA9B-BDD9-498D-81C8-156CFBC851E9}" type="presParOf" srcId="{FA8334AD-495E-4D68-9BA2-8221BA55005F}" destId="{ACEEF8F9-7DFE-4F0D-B258-C75C2828FF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CA865-D32E-49B1-A37D-394F71ACCB40}">
      <dsp:nvSpPr>
        <dsp:cNvPr id="0" name=""/>
        <dsp:cNvSpPr/>
      </dsp:nvSpPr>
      <dsp:spPr>
        <a:xfrm>
          <a:off x="11105" y="0"/>
          <a:ext cx="2133102" cy="858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FFFF00"/>
              </a:solidFill>
            </a:rPr>
            <a:t>Identify various data sources</a:t>
          </a:r>
          <a:endParaRPr lang="en-GB" sz="1800" kern="1200" dirty="0"/>
        </a:p>
      </dsp:txBody>
      <dsp:txXfrm>
        <a:off x="36240" y="25135"/>
        <a:ext cx="2082832" cy="807897"/>
      </dsp:txXfrm>
    </dsp:sp>
    <dsp:sp modelId="{B68A94E4-A638-46D1-9C68-CC897634D1B8}">
      <dsp:nvSpPr>
        <dsp:cNvPr id="0" name=""/>
        <dsp:cNvSpPr/>
      </dsp:nvSpPr>
      <dsp:spPr>
        <a:xfrm>
          <a:off x="2357518" y="164578"/>
          <a:ext cx="452217" cy="529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357518" y="270380"/>
        <a:ext cx="316552" cy="317405"/>
      </dsp:txXfrm>
    </dsp:sp>
    <dsp:sp modelId="{B20249CF-6708-4703-AF88-1B5ADF5F4B70}">
      <dsp:nvSpPr>
        <dsp:cNvPr id="0" name=""/>
        <dsp:cNvSpPr/>
      </dsp:nvSpPr>
      <dsp:spPr>
        <a:xfrm>
          <a:off x="2997448" y="0"/>
          <a:ext cx="2133102" cy="858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FFFF00"/>
              </a:solidFill>
            </a:rPr>
            <a:t>Collect data</a:t>
          </a:r>
          <a:endParaRPr lang="en-GB" sz="1800" kern="1200" dirty="0"/>
        </a:p>
      </dsp:txBody>
      <dsp:txXfrm>
        <a:off x="3022583" y="25135"/>
        <a:ext cx="2082832" cy="807897"/>
      </dsp:txXfrm>
    </dsp:sp>
    <dsp:sp modelId="{F14AB72B-F86C-4EF0-84F6-EE10611172A1}">
      <dsp:nvSpPr>
        <dsp:cNvPr id="0" name=""/>
        <dsp:cNvSpPr/>
      </dsp:nvSpPr>
      <dsp:spPr>
        <a:xfrm>
          <a:off x="5343861" y="164578"/>
          <a:ext cx="452217" cy="529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343861" y="270380"/>
        <a:ext cx="316552" cy="317405"/>
      </dsp:txXfrm>
    </dsp:sp>
    <dsp:sp modelId="{257C3916-F217-4D2C-82EE-D7DA6175659C}">
      <dsp:nvSpPr>
        <dsp:cNvPr id="0" name=""/>
        <dsp:cNvSpPr/>
      </dsp:nvSpPr>
      <dsp:spPr>
        <a:xfrm>
          <a:off x="5983792" y="0"/>
          <a:ext cx="2133102" cy="858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FFFF00"/>
              </a:solidFill>
            </a:rPr>
            <a:t>Integrate the data from different sources</a:t>
          </a:r>
          <a:endParaRPr lang="en-GB" sz="1800" kern="1200" dirty="0"/>
        </a:p>
      </dsp:txBody>
      <dsp:txXfrm>
        <a:off x="6008927" y="25135"/>
        <a:ext cx="2082832" cy="807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8154-C66F-4316-8A34-44D0F856A6BB}">
      <dsp:nvSpPr>
        <dsp:cNvPr id="0" name=""/>
        <dsp:cNvSpPr/>
      </dsp:nvSpPr>
      <dsp:spPr>
        <a:xfrm>
          <a:off x="0" y="551588"/>
          <a:ext cx="8210106" cy="153722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E05FE-B0CB-45C2-82AE-22A758056000}">
      <dsp:nvSpPr>
        <dsp:cNvPr id="0" name=""/>
        <dsp:cNvSpPr/>
      </dsp:nvSpPr>
      <dsp:spPr>
        <a:xfrm>
          <a:off x="345762" y="1005871"/>
          <a:ext cx="629274" cy="62865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FC4C0-9932-44E3-8B68-6051A5125731}">
      <dsp:nvSpPr>
        <dsp:cNvPr id="0" name=""/>
        <dsp:cNvSpPr/>
      </dsp:nvSpPr>
      <dsp:spPr>
        <a:xfrm>
          <a:off x="1320799" y="568857"/>
          <a:ext cx="6727841" cy="143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30" tIns="151730" rIns="151730" bIns="151730" numCol="1" spcCol="1270" anchor="ctr" anchorCtr="0">
          <a:noAutofit/>
        </a:bodyPr>
        <a:lstStyle/>
        <a:p>
          <a:pPr marL="0" lvl="0" indent="0" algn="l" defTabSz="711200">
            <a:lnSpc>
              <a:spcPct val="150000"/>
            </a:lnSpc>
            <a:spcBef>
              <a:spcPct val="0"/>
            </a:spcBef>
            <a:spcAft>
              <a:spcPts val="0"/>
            </a:spcAft>
            <a:buNone/>
          </a:pPr>
          <a:r>
            <a:rPr lang="en-US" sz="1600" kern="1200" dirty="0">
              <a:latin typeface="Cambria" panose="02040503050406030204" pitchFamily="18" charset="0"/>
              <a:ea typeface="Cambria" panose="02040503050406030204" pitchFamily="18" charset="0"/>
            </a:rPr>
            <a:t>We </a:t>
          </a:r>
          <a:r>
            <a:rPr lang="en-US" sz="1600" b="1" kern="1200" dirty="0">
              <a:latin typeface="Cambria" panose="02040503050406030204" pitchFamily="18" charset="0"/>
              <a:ea typeface="Cambria" panose="02040503050406030204" pitchFamily="18" charset="0"/>
            </a:rPr>
            <a:t>use datasets to train the mo</a:t>
          </a:r>
          <a:r>
            <a:rPr lang="en-US" sz="1600" kern="1200" dirty="0">
              <a:latin typeface="Cambria" panose="02040503050406030204" pitchFamily="18" charset="0"/>
              <a:ea typeface="Cambria" panose="02040503050406030204" pitchFamily="18" charset="0"/>
            </a:rPr>
            <a:t>del using various machine learning algorithms. Training a model is required so that it can </a:t>
          </a:r>
          <a:r>
            <a:rPr lang="en-US" sz="1600" b="1" i="1" kern="1200" dirty="0">
              <a:latin typeface="Cambria" panose="02040503050406030204" pitchFamily="18" charset="0"/>
              <a:ea typeface="Cambria" panose="02040503050406030204" pitchFamily="18" charset="0"/>
            </a:rPr>
            <a:t>understand the various patterns, rules, and, features</a:t>
          </a:r>
          <a:r>
            <a:rPr lang="en-US" sz="1600" kern="1200" dirty="0">
              <a:latin typeface="Cambria" panose="02040503050406030204" pitchFamily="18" charset="0"/>
              <a:ea typeface="Cambria" panose="02040503050406030204" pitchFamily="18" charset="0"/>
            </a:rPr>
            <a:t>.</a:t>
          </a:r>
        </a:p>
      </dsp:txBody>
      <dsp:txXfrm>
        <a:off x="1320799" y="568857"/>
        <a:ext cx="6727841" cy="1435078"/>
      </dsp:txXfrm>
    </dsp:sp>
    <dsp:sp modelId="{50F63CA9-5EBE-438A-BB43-3744C430D861}">
      <dsp:nvSpPr>
        <dsp:cNvPr id="0" name=""/>
        <dsp:cNvSpPr/>
      </dsp:nvSpPr>
      <dsp:spPr>
        <a:xfrm>
          <a:off x="0" y="2542322"/>
          <a:ext cx="8210106" cy="143227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4E8DF-A1C2-4013-AF7A-91B6522F85DD}">
      <dsp:nvSpPr>
        <dsp:cNvPr id="0" name=""/>
        <dsp:cNvSpPr/>
      </dsp:nvSpPr>
      <dsp:spPr>
        <a:xfrm>
          <a:off x="345762" y="2969404"/>
          <a:ext cx="629274" cy="62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DA618-9F59-4EC8-B31A-07ECC77864BB}">
      <dsp:nvSpPr>
        <dsp:cNvPr id="0" name=""/>
        <dsp:cNvSpPr/>
      </dsp:nvSpPr>
      <dsp:spPr>
        <a:xfrm>
          <a:off x="1319386" y="2523946"/>
          <a:ext cx="6730667" cy="143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30" tIns="151730" rIns="151730" bIns="151730" numCol="1" spcCol="1270" anchor="ctr" anchorCtr="0">
          <a:noAutofit/>
        </a:bodyPr>
        <a:lstStyle/>
        <a:p>
          <a:pPr marL="0" lvl="0" indent="0" algn="l" defTabSz="711200">
            <a:lnSpc>
              <a:spcPct val="150000"/>
            </a:lnSpc>
            <a:spcBef>
              <a:spcPct val="0"/>
            </a:spcBef>
            <a:spcAft>
              <a:spcPts val="0"/>
            </a:spcAft>
            <a:buNone/>
          </a:pPr>
          <a:r>
            <a:rPr lang="en-IN" sz="1600" kern="1200" dirty="0">
              <a:latin typeface="Cambria" panose="02040503050406030204" pitchFamily="18" charset="0"/>
              <a:ea typeface="Cambria" panose="02040503050406030204" pitchFamily="18" charset="0"/>
            </a:rPr>
            <a:t>Once the model has been trained, then we test the model. In this step, we </a:t>
          </a:r>
          <a:r>
            <a:rPr lang="en-IN" sz="1600" b="1" kern="1200" dirty="0">
              <a:latin typeface="Cambria" panose="02040503050406030204" pitchFamily="18" charset="0"/>
              <a:ea typeface="Cambria" panose="02040503050406030204" pitchFamily="18" charset="0"/>
            </a:rPr>
            <a:t>check for the accuracy of our model </a:t>
          </a:r>
          <a:r>
            <a:rPr lang="en-IN" sz="1600" kern="1200" dirty="0">
              <a:latin typeface="Cambria" panose="02040503050406030204" pitchFamily="18" charset="0"/>
              <a:ea typeface="Cambria" panose="02040503050406030204" pitchFamily="18" charset="0"/>
            </a:rPr>
            <a:t>by providing a test dataset to it and calculate the percentage accuracy of the model as per the requirement of project or problem.</a:t>
          </a:r>
          <a:endParaRPr lang="en-US" sz="1600" kern="1200" dirty="0">
            <a:latin typeface="Cambria" panose="02040503050406030204" pitchFamily="18" charset="0"/>
            <a:ea typeface="Cambria" panose="02040503050406030204" pitchFamily="18" charset="0"/>
          </a:endParaRPr>
        </a:p>
      </dsp:txBody>
      <dsp:txXfrm>
        <a:off x="1319386" y="2523946"/>
        <a:ext cx="6730667" cy="1433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8154-C66F-4316-8A34-44D0F856A6BB}">
      <dsp:nvSpPr>
        <dsp:cNvPr id="0" name=""/>
        <dsp:cNvSpPr/>
      </dsp:nvSpPr>
      <dsp:spPr>
        <a:xfrm>
          <a:off x="0" y="3859"/>
          <a:ext cx="8029353" cy="12169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E05FE-B0CB-45C2-82AE-22A758056000}">
      <dsp:nvSpPr>
        <dsp:cNvPr id="0" name=""/>
        <dsp:cNvSpPr/>
      </dsp:nvSpPr>
      <dsp:spPr>
        <a:xfrm>
          <a:off x="368141" y="277683"/>
          <a:ext cx="670002" cy="6693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FC4C0-9932-44E3-8B68-6051A5125731}">
      <dsp:nvSpPr>
        <dsp:cNvPr id="0" name=""/>
        <dsp:cNvSpPr/>
      </dsp:nvSpPr>
      <dsp:spPr>
        <a:xfrm>
          <a:off x="1406284" y="3859"/>
          <a:ext cx="6567970" cy="1218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5" tIns="128925" rIns="128925" bIns="128925" numCol="1" spcCol="1270" anchor="ctr" anchorCtr="0">
          <a:noAutofit/>
        </a:bodyPr>
        <a:lstStyle/>
        <a:p>
          <a:pPr marL="0" lvl="0" indent="0" algn="l" defTabSz="711200">
            <a:lnSpc>
              <a:spcPct val="150000"/>
            </a:lnSpc>
            <a:spcBef>
              <a:spcPct val="0"/>
            </a:spcBef>
            <a:spcAft>
              <a:spcPct val="35000"/>
            </a:spcAft>
            <a:buNone/>
          </a:pPr>
          <a:r>
            <a:rPr lang="en-IN" sz="1600" kern="1200">
              <a:latin typeface="Cambria" panose="02040503050406030204" pitchFamily="18" charset="0"/>
              <a:ea typeface="Cambria" panose="02040503050406030204" pitchFamily="18" charset="0"/>
            </a:rPr>
            <a:t>The last step of machine learning life cycle is deployment, where we deploy the model in the real-world system.</a:t>
          </a:r>
          <a:endParaRPr lang="en-US" sz="1600" kern="1200" dirty="0">
            <a:latin typeface="Cambria" panose="02040503050406030204" pitchFamily="18" charset="0"/>
            <a:ea typeface="Cambria" panose="02040503050406030204" pitchFamily="18" charset="0"/>
          </a:endParaRPr>
        </a:p>
      </dsp:txBody>
      <dsp:txXfrm>
        <a:off x="1406284" y="3859"/>
        <a:ext cx="6567970" cy="1218185"/>
      </dsp:txXfrm>
    </dsp:sp>
    <dsp:sp modelId="{50F63CA9-5EBE-438A-BB43-3744C430D861}">
      <dsp:nvSpPr>
        <dsp:cNvPr id="0" name=""/>
        <dsp:cNvSpPr/>
      </dsp:nvSpPr>
      <dsp:spPr>
        <a:xfrm>
          <a:off x="0" y="1517363"/>
          <a:ext cx="8029353" cy="12169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4E8DF-A1C2-4013-AF7A-91B6522F85DD}">
      <dsp:nvSpPr>
        <dsp:cNvPr id="0" name=""/>
        <dsp:cNvSpPr/>
      </dsp:nvSpPr>
      <dsp:spPr>
        <a:xfrm>
          <a:off x="368141" y="1791187"/>
          <a:ext cx="670002" cy="6693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DA618-9F59-4EC8-B31A-07ECC77864BB}">
      <dsp:nvSpPr>
        <dsp:cNvPr id="0" name=""/>
        <dsp:cNvSpPr/>
      </dsp:nvSpPr>
      <dsp:spPr>
        <a:xfrm>
          <a:off x="1406284" y="1517363"/>
          <a:ext cx="6567970" cy="1218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5" tIns="128925" rIns="128925" bIns="128925" numCol="1" spcCol="1270" anchor="ctr" anchorCtr="0">
          <a:noAutofit/>
        </a:bodyPr>
        <a:lstStyle/>
        <a:p>
          <a:pPr marL="0" lvl="0" indent="0" algn="l" defTabSz="711200">
            <a:lnSpc>
              <a:spcPct val="150000"/>
            </a:lnSpc>
            <a:spcBef>
              <a:spcPct val="0"/>
            </a:spcBef>
            <a:spcAft>
              <a:spcPct val="35000"/>
            </a:spcAft>
            <a:buNone/>
          </a:pPr>
          <a:r>
            <a:rPr lang="en-IN" sz="1600" kern="1200" dirty="0">
              <a:latin typeface="Cambria" panose="02040503050406030204" pitchFamily="18" charset="0"/>
              <a:ea typeface="Cambria" panose="02040503050406030204" pitchFamily="18" charset="0"/>
            </a:rPr>
            <a:t>If the above-prepared model is producing an accurate result as per our requirement with acceptable speed, then we deploy the model in the real system. </a:t>
          </a:r>
          <a:endParaRPr lang="en-US" sz="1600" kern="1200" dirty="0">
            <a:latin typeface="Cambria" panose="02040503050406030204" pitchFamily="18" charset="0"/>
            <a:ea typeface="Cambria" panose="02040503050406030204" pitchFamily="18" charset="0"/>
          </a:endParaRPr>
        </a:p>
      </dsp:txBody>
      <dsp:txXfrm>
        <a:off x="1406284" y="1517363"/>
        <a:ext cx="6567970" cy="1218185"/>
      </dsp:txXfrm>
    </dsp:sp>
    <dsp:sp modelId="{BF94BD1E-B4F1-4F50-81A9-2F4FAF7EF6A4}">
      <dsp:nvSpPr>
        <dsp:cNvPr id="0" name=""/>
        <dsp:cNvSpPr/>
      </dsp:nvSpPr>
      <dsp:spPr>
        <a:xfrm>
          <a:off x="0" y="3030866"/>
          <a:ext cx="8029353" cy="12169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0FFAB-843C-46A1-8A04-40B011F749C5}">
      <dsp:nvSpPr>
        <dsp:cNvPr id="0" name=""/>
        <dsp:cNvSpPr/>
      </dsp:nvSpPr>
      <dsp:spPr>
        <a:xfrm>
          <a:off x="368141" y="3304690"/>
          <a:ext cx="670002" cy="66934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AD6AA1-4F70-4AF5-9F43-BA44E55587C0}">
      <dsp:nvSpPr>
        <dsp:cNvPr id="0" name=""/>
        <dsp:cNvSpPr/>
      </dsp:nvSpPr>
      <dsp:spPr>
        <a:xfrm>
          <a:off x="1406284" y="3030866"/>
          <a:ext cx="6567970" cy="1218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5" tIns="128925" rIns="128925" bIns="128925" numCol="1" spcCol="1270" anchor="ctr" anchorCtr="0">
          <a:noAutofit/>
        </a:bodyPr>
        <a:lstStyle/>
        <a:p>
          <a:pPr marL="0" lvl="0" indent="0" algn="l" defTabSz="711200">
            <a:lnSpc>
              <a:spcPct val="150000"/>
            </a:lnSpc>
            <a:spcBef>
              <a:spcPct val="0"/>
            </a:spcBef>
            <a:spcAft>
              <a:spcPct val="35000"/>
            </a:spcAft>
            <a:buNone/>
          </a:pPr>
          <a:r>
            <a:rPr lang="en-IN" sz="1600" kern="1200">
              <a:latin typeface="Cambria" panose="02040503050406030204" pitchFamily="18" charset="0"/>
              <a:ea typeface="Cambria" panose="02040503050406030204" pitchFamily="18" charset="0"/>
            </a:rPr>
            <a:t>But before deploying the project, we will check whether it is improving its performance using available data or not. The deployment phase is similar to making the final report for a project.</a:t>
          </a:r>
          <a:endParaRPr lang="en-US" sz="1600" kern="1200" dirty="0">
            <a:latin typeface="Cambria" panose="02040503050406030204" pitchFamily="18" charset="0"/>
            <a:ea typeface="Cambria" panose="02040503050406030204" pitchFamily="18" charset="0"/>
          </a:endParaRPr>
        </a:p>
      </dsp:txBody>
      <dsp:txXfrm>
        <a:off x="1406284" y="3030866"/>
        <a:ext cx="6567970" cy="1218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18404"/>
          <a:ext cx="2525939"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Numerical</a:t>
          </a:r>
          <a:endParaRPr lang="en-US" sz="2800" kern="1200" dirty="0"/>
        </a:p>
      </dsp:txBody>
      <dsp:txXfrm>
        <a:off x="32784" y="51188"/>
        <a:ext cx="2460371" cy="606012"/>
      </dsp:txXfrm>
    </dsp:sp>
    <dsp:sp modelId="{3AC0B1BB-7D09-4DCA-B638-FF2760E7B410}">
      <dsp:nvSpPr>
        <dsp:cNvPr id="0" name=""/>
        <dsp:cNvSpPr/>
      </dsp:nvSpPr>
      <dsp:spPr>
        <a:xfrm>
          <a:off x="0" y="770625"/>
          <a:ext cx="2525939" cy="6715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Categorical</a:t>
          </a:r>
        </a:p>
      </dsp:txBody>
      <dsp:txXfrm>
        <a:off x="32784" y="803409"/>
        <a:ext cx="2460371" cy="606012"/>
      </dsp:txXfrm>
    </dsp:sp>
    <dsp:sp modelId="{EB428AE4-1AFB-47E9-A63D-941C45ECE641}">
      <dsp:nvSpPr>
        <dsp:cNvPr id="0" name=""/>
        <dsp:cNvSpPr/>
      </dsp:nvSpPr>
      <dsp:spPr>
        <a:xfrm>
          <a:off x="0" y="1522845"/>
          <a:ext cx="2525939" cy="6715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Time series</a:t>
          </a:r>
          <a:endParaRPr lang="en-US" sz="2800" kern="1200" dirty="0"/>
        </a:p>
      </dsp:txBody>
      <dsp:txXfrm>
        <a:off x="32784" y="1555629"/>
        <a:ext cx="2460371" cy="606012"/>
      </dsp:txXfrm>
    </dsp:sp>
    <dsp:sp modelId="{3876A14B-D9C1-4255-BA03-8878E1A2155B}">
      <dsp:nvSpPr>
        <dsp:cNvPr id="0" name=""/>
        <dsp:cNvSpPr/>
      </dsp:nvSpPr>
      <dsp:spPr>
        <a:xfrm>
          <a:off x="0" y="2275065"/>
          <a:ext cx="2525939"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Text </a:t>
          </a:r>
        </a:p>
      </dsp:txBody>
      <dsp:txXfrm>
        <a:off x="32784" y="2307849"/>
        <a:ext cx="2460371"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76D5-4EA9-460B-926C-B087A4F57FE7}">
      <dsp:nvSpPr>
        <dsp:cNvPr id="0" name=""/>
        <dsp:cNvSpPr/>
      </dsp:nvSpPr>
      <dsp:spPr>
        <a:xfrm>
          <a:off x="0" y="11595"/>
          <a:ext cx="6785205" cy="154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Numerical data is any data where data points are exact numbers. Statisticians also might call numerical data, quantitative data. Numerical data can be characterized by continuous or discrete data. Continuous data can assume any value within a range whereas discrete data has distinct values.</a:t>
          </a:r>
          <a:endParaRPr lang="en-US" sz="1800" kern="1200" dirty="0">
            <a:solidFill>
              <a:srgbClr val="C00000"/>
            </a:solidFill>
          </a:endParaRPr>
        </a:p>
      </dsp:txBody>
      <dsp:txXfrm>
        <a:off x="75391" y="86986"/>
        <a:ext cx="6634423" cy="1393618"/>
      </dsp:txXfrm>
    </dsp:sp>
    <dsp:sp modelId="{EB428AE4-1AFB-47E9-A63D-941C45ECE641}">
      <dsp:nvSpPr>
        <dsp:cNvPr id="0" name=""/>
        <dsp:cNvSpPr/>
      </dsp:nvSpPr>
      <dsp:spPr>
        <a:xfrm>
          <a:off x="0" y="1624769"/>
          <a:ext cx="6785205" cy="3404243"/>
        </a:xfrm>
        <a:prstGeom prst="round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endParaRPr lang="en-US" sz="4000" kern="1200" dirty="0">
            <a:solidFill>
              <a:srgbClr val="C00000"/>
            </a:solidFill>
          </a:endParaRPr>
        </a:p>
      </dsp:txBody>
      <dsp:txXfrm>
        <a:off x="166181" y="1790950"/>
        <a:ext cx="6452843" cy="30718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73FA0-0831-4D6C-BF0E-09FD5C088300}">
      <dsp:nvSpPr>
        <dsp:cNvPr id="0" name=""/>
        <dsp:cNvSpPr/>
      </dsp:nvSpPr>
      <dsp:spPr>
        <a:xfrm>
          <a:off x="0" y="424674"/>
          <a:ext cx="6900512" cy="15584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Categorical data represents characteristics, such as a hockey player’s position, team, hometown. Categorical data can take numerical values. For example, maybe we would use 1 for the color red and 2 for blue. But these numbers don’t have a mathematical meaning. That is, we can’t add them together or take the average.</a:t>
          </a:r>
          <a:endParaRPr lang="en-US" sz="1800" kern="1200" dirty="0">
            <a:solidFill>
              <a:srgbClr val="292929"/>
            </a:solidFill>
            <a:latin typeface="charter"/>
          </a:endParaRPr>
        </a:p>
      </dsp:txBody>
      <dsp:txXfrm>
        <a:off x="76077" y="500751"/>
        <a:ext cx="6748358" cy="1406285"/>
      </dsp:txXfrm>
    </dsp:sp>
    <dsp:sp modelId="{3AC0B1BB-7D09-4DCA-B638-FF2760E7B410}">
      <dsp:nvSpPr>
        <dsp:cNvPr id="0" name=""/>
        <dsp:cNvSpPr/>
      </dsp:nvSpPr>
      <dsp:spPr>
        <a:xfrm>
          <a:off x="0" y="1988850"/>
          <a:ext cx="6900512" cy="155843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the context of super classification, categorical data would be the class label. This would also be something like if a person is a man or woman, or property is residential or commercial.</a:t>
          </a:r>
        </a:p>
      </dsp:txBody>
      <dsp:txXfrm>
        <a:off x="76077" y="2064927"/>
        <a:ext cx="6748358" cy="1406285"/>
      </dsp:txXfrm>
    </dsp:sp>
    <dsp:sp modelId="{3876A14B-D9C1-4255-BA03-8878E1A2155B}">
      <dsp:nvSpPr>
        <dsp:cNvPr id="0" name=""/>
        <dsp:cNvSpPr/>
      </dsp:nvSpPr>
      <dsp:spPr>
        <a:xfrm>
          <a:off x="0" y="3830720"/>
          <a:ext cx="6900512" cy="1558439"/>
        </a:xfrm>
        <a:prstGeom prst="round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p>
      </dsp:txBody>
      <dsp:txXfrm>
        <a:off x="76077" y="3906797"/>
        <a:ext cx="6748358" cy="14062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73FA0-0831-4D6C-BF0E-09FD5C088300}">
      <dsp:nvSpPr>
        <dsp:cNvPr id="0" name=""/>
        <dsp:cNvSpPr/>
      </dsp:nvSpPr>
      <dsp:spPr>
        <a:xfrm>
          <a:off x="0" y="235134"/>
          <a:ext cx="6900512" cy="168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harter"/>
            </a:rPr>
            <a:t>Time series data is a sequence of numbers collected at regular intervals over some period of time. </a:t>
          </a:r>
        </a:p>
        <a:p>
          <a:pPr marL="0" lvl="0" indent="0" algn="l" defTabSz="800100">
            <a:lnSpc>
              <a:spcPct val="90000"/>
            </a:lnSpc>
            <a:spcBef>
              <a:spcPct val="0"/>
            </a:spcBef>
            <a:spcAft>
              <a:spcPct val="35000"/>
            </a:spcAft>
            <a:buNone/>
          </a:pPr>
          <a:r>
            <a:rPr lang="en-US" sz="1800" kern="1200" dirty="0">
              <a:latin typeface="charter"/>
            </a:rPr>
            <a:t>Time series data has a temporal value attached to it, so this would be something like a date or a timestamp that you can look for trends in time</a:t>
          </a:r>
          <a:endParaRPr lang="en-US" sz="1800" kern="1200" dirty="0">
            <a:solidFill>
              <a:srgbClr val="292929"/>
            </a:solidFill>
            <a:latin typeface="charter"/>
          </a:endParaRPr>
        </a:p>
      </dsp:txBody>
      <dsp:txXfrm>
        <a:off x="82245" y="317379"/>
        <a:ext cx="6736022" cy="1520310"/>
      </dsp:txXfrm>
    </dsp:sp>
    <dsp:sp modelId="{3AC0B1BB-7D09-4DCA-B638-FF2760E7B410}">
      <dsp:nvSpPr>
        <dsp:cNvPr id="0" name=""/>
        <dsp:cNvSpPr/>
      </dsp:nvSpPr>
      <dsp:spPr>
        <a:xfrm>
          <a:off x="0" y="1925670"/>
          <a:ext cx="6900512" cy="16848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harter"/>
            </a:rPr>
            <a:t>For example, we might measure the average number of home sales for many years. The difference of time series data and numerical data is that rather than having a bunch of numerical values that don’t have any time ordering, time-series data does have some implied ordering. There is a first data point collected and the last data point collected.</a:t>
          </a:r>
          <a:endParaRPr lang="en-US" sz="1800" kern="1200" dirty="0"/>
        </a:p>
      </dsp:txBody>
      <dsp:txXfrm>
        <a:off x="82245" y="2007915"/>
        <a:ext cx="6736022" cy="1520310"/>
      </dsp:txXfrm>
    </dsp:sp>
    <dsp:sp modelId="{3876A14B-D9C1-4255-BA03-8878E1A2155B}">
      <dsp:nvSpPr>
        <dsp:cNvPr id="0" name=""/>
        <dsp:cNvSpPr/>
      </dsp:nvSpPr>
      <dsp:spPr>
        <a:xfrm>
          <a:off x="0" y="3851340"/>
          <a:ext cx="6900512" cy="1684800"/>
        </a:xfrm>
        <a:prstGeom prst="round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p>
      </dsp:txBody>
      <dsp:txXfrm>
        <a:off x="82245" y="3933585"/>
        <a:ext cx="6736022" cy="1520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73FA0-0831-4D6C-BF0E-09FD5C088300}">
      <dsp:nvSpPr>
        <dsp:cNvPr id="0" name=""/>
        <dsp:cNvSpPr/>
      </dsp:nvSpPr>
      <dsp:spPr>
        <a:xfrm>
          <a:off x="0" y="89793"/>
          <a:ext cx="6898524" cy="259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Text data is basically just words. A lot of the time the first thing that you do with text is you turn it into numbers using some interesting functions like the bag of words formulation.</a:t>
          </a:r>
          <a:endParaRPr lang="en-US" sz="3000" kern="1200" dirty="0">
            <a:solidFill>
              <a:srgbClr val="292929"/>
            </a:solidFill>
            <a:latin typeface="charter"/>
          </a:endParaRPr>
        </a:p>
      </dsp:txBody>
      <dsp:txXfrm>
        <a:off x="126795" y="216588"/>
        <a:ext cx="6644934" cy="2343810"/>
      </dsp:txXfrm>
    </dsp:sp>
    <dsp:sp modelId="{3876A14B-D9C1-4255-BA03-8878E1A2155B}">
      <dsp:nvSpPr>
        <dsp:cNvPr id="0" name=""/>
        <dsp:cNvSpPr/>
      </dsp:nvSpPr>
      <dsp:spPr>
        <a:xfrm>
          <a:off x="0" y="2709706"/>
          <a:ext cx="6898524" cy="2597400"/>
        </a:xfrm>
        <a:prstGeom prst="round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 </a:t>
          </a:r>
        </a:p>
      </dsp:txBody>
      <dsp:txXfrm>
        <a:off x="126795" y="2836501"/>
        <a:ext cx="6644934" cy="23438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EF8F9-7DFE-4F0D-B258-C75C2828FF65}">
      <dsp:nvSpPr>
        <dsp:cNvPr id="0" name=""/>
        <dsp:cNvSpPr/>
      </dsp:nvSpPr>
      <dsp:spPr>
        <a:xfrm>
          <a:off x="0" y="0"/>
          <a:ext cx="8440653" cy="14296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To handle missing values, we will use </a:t>
          </a:r>
          <a:r>
            <a:rPr lang="en-IN" sz="2000" b="1" kern="1200" dirty="0"/>
            <a:t>Scikit-learn</a:t>
          </a:r>
          <a:r>
            <a:rPr lang="en-IN" sz="2000" kern="1200" dirty="0"/>
            <a:t> library in our code, which contains various libraries for building machine learning models. Here we will use </a:t>
          </a:r>
          <a:r>
            <a:rPr lang="en-IN" sz="2000" b="1" kern="1200" dirty="0"/>
            <a:t>Imputer</a:t>
          </a:r>
          <a:r>
            <a:rPr lang="en-IN" sz="2000" kern="1200" dirty="0"/>
            <a:t> class of </a:t>
          </a:r>
          <a:r>
            <a:rPr lang="en-IN" sz="2000" b="1" kern="1200" dirty="0" err="1"/>
            <a:t>sklearn.preprocessing</a:t>
          </a:r>
          <a:r>
            <a:rPr lang="en-IN" sz="2000" kern="1200" dirty="0"/>
            <a:t> library. Below is the code for it</a:t>
          </a:r>
          <a:r>
            <a:rPr lang="en-IN" sz="1800" kern="1200" dirty="0"/>
            <a:t>:</a:t>
          </a:r>
          <a:endParaRPr lang="en-US" sz="1800" kern="1200" dirty="0"/>
        </a:p>
      </dsp:txBody>
      <dsp:txXfrm>
        <a:off x="69791" y="69791"/>
        <a:ext cx="8301071" cy="12900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t>8/2/2023</a:t>
            </a:fld>
            <a:endParaRPr lang="en-US"/>
          </a:p>
        </p:txBody>
      </p:sp>
      <p:sp>
        <p:nvSpPr>
          <p:cNvPr id="4" name="Footer Placeholder 3">
            <a:extLst>
              <a:ext uri="{FF2B5EF4-FFF2-40B4-BE49-F238E27FC236}">
                <a16:creationId xmlns:a16="http://schemas.microsoft.com/office/drawing/2014/main"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t>‹#›</a:t>
            </a:fld>
            <a:endParaRPr lang="en-US"/>
          </a:p>
        </p:txBody>
      </p:sp>
    </p:spTree>
    <p:extLst>
      <p:ext uri="{BB962C8B-B14F-4D97-AF65-F5344CB8AC3E}">
        <p14:creationId xmlns:p14="http://schemas.microsoft.com/office/powerpoint/2010/main" val="1625257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t>‹#›</a:t>
            </a:fld>
            <a:endParaRPr lang="en-US"/>
          </a:p>
        </p:txBody>
      </p:sp>
    </p:spTree>
    <p:extLst>
      <p:ext uri="{BB962C8B-B14F-4D97-AF65-F5344CB8AC3E}">
        <p14:creationId xmlns:p14="http://schemas.microsoft.com/office/powerpoint/2010/main"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E0E291-EA18-46E4-A66A-A48641C0CD06}" type="slidenum">
              <a:rPr lang="en-US" smtClean="0"/>
              <a:t>25</a:t>
            </a:fld>
            <a:endParaRPr lang="en-US"/>
          </a:p>
        </p:txBody>
      </p:sp>
    </p:spTree>
    <p:extLst>
      <p:ext uri="{BB962C8B-B14F-4D97-AF65-F5344CB8AC3E}">
        <p14:creationId xmlns:p14="http://schemas.microsoft.com/office/powerpoint/2010/main" val="229621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id="{4BF79F25-A079-4EC4-99FC-C870106882BA}"/>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Dr. Sanchali</a:t>
            </a:r>
          </a:p>
        </p:txBody>
      </p:sp>
      <p:sp>
        <p:nvSpPr>
          <p:cNvPr id="5" name="TextBox 4">
            <a:extLst>
              <a:ext uri="{FF2B5EF4-FFF2-40B4-BE49-F238E27FC236}">
                <a16:creationId xmlns:a16="http://schemas.microsoft.com/office/drawing/2014/main"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2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2756D6CB-2CF2-457B-8EE9-A96DE29AA209}"/>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B165-DBD2-4837-93EB-EF9997DC51B7}"/>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5" name="Footer Placeholder 4">
            <a:extLst>
              <a:ext uri="{FF2B5EF4-FFF2-40B4-BE49-F238E27FC236}">
                <a16:creationId xmlns:a16="http://schemas.microsoft.com/office/drawing/2014/main"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8292-1E53-41AE-A88A-D78FB3A3DD1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A972-5EC9-459A-901C-5A4F73671F2E}"/>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5" name="Footer Placeholder 4">
            <a:extLst>
              <a:ext uri="{FF2B5EF4-FFF2-40B4-BE49-F238E27FC236}">
                <a16:creationId xmlns:a16="http://schemas.microsoft.com/office/drawing/2014/main"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1319-C6C1-4DC5-9C66-310A7CDAC83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id="{5A3C6D11-DAB8-404D-9E74-4548A7216465}"/>
              </a:ext>
            </a:extLst>
          </p:cNvPr>
          <p:cNvSpPr/>
          <p:nvPr userDrawn="1"/>
        </p:nvSpPr>
        <p:spPr>
          <a:xfrm>
            <a:off x="2067845"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Dr. Sanchali</a:t>
            </a:r>
          </a:p>
        </p:txBody>
      </p:sp>
      <p:sp>
        <p:nvSpPr>
          <p:cNvPr id="31" name="TextBox 30">
            <a:extLst>
              <a:ext uri="{FF2B5EF4-FFF2-40B4-BE49-F238E27FC236}">
                <a16:creationId xmlns:a16="http://schemas.microsoft.com/office/drawing/2014/main"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2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09F2C1D9-9600-4A45-9DB2-EA3CDBAC985A}"/>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1346388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8/2/2023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676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A36B6-F32A-44A2-A2E9-9540663B18F0}"/>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5" name="Footer Placeholder 4">
            <a:extLst>
              <a:ext uri="{FF2B5EF4-FFF2-40B4-BE49-F238E27FC236}">
                <a16:creationId xmlns:a16="http://schemas.microsoft.com/office/drawing/2014/main"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F6E1-E185-4110-8945-925500AA868D}"/>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54A15-62F8-411B-BAF7-81D728083AE1}"/>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6" name="Footer Placeholder 5">
            <a:extLst>
              <a:ext uri="{FF2B5EF4-FFF2-40B4-BE49-F238E27FC236}">
                <a16:creationId xmlns:a16="http://schemas.microsoft.com/office/drawing/2014/main"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C47DF-1090-4ECD-ADAA-E616F0F78991}"/>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DF632-AE8B-4FC5-8EAB-5DC08420E3C5}"/>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8" name="Footer Placeholder 7">
            <a:extLst>
              <a:ext uri="{FF2B5EF4-FFF2-40B4-BE49-F238E27FC236}">
                <a16:creationId xmlns:a16="http://schemas.microsoft.com/office/drawing/2014/main"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66718-E321-490F-8588-FF54EAC9F4D2}"/>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5A4C7-8659-46EA-B589-B34D39E62011}"/>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4" name="Footer Placeholder 3">
            <a:extLst>
              <a:ext uri="{FF2B5EF4-FFF2-40B4-BE49-F238E27FC236}">
                <a16:creationId xmlns:a16="http://schemas.microsoft.com/office/drawing/2014/main"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4B9D8-1B00-4D08-A6E7-68BFC03F2A98}"/>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DBD84-CF47-488E-8B93-0CB35F0063C7}"/>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6" name="Footer Placeholder 5">
            <a:extLst>
              <a:ext uri="{FF2B5EF4-FFF2-40B4-BE49-F238E27FC236}">
                <a16:creationId xmlns:a16="http://schemas.microsoft.com/office/drawing/2014/main"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1EAA-B536-4F2D-98EA-62FDF03492B0}"/>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E8628-4349-490E-942F-0340061FA68B}"/>
              </a:ext>
            </a:extLst>
          </p:cNvPr>
          <p:cNvSpPr>
            <a:spLocks noGrp="1"/>
          </p:cNvSpPr>
          <p:nvPr>
            <p:ph type="dt" sz="half" idx="10"/>
          </p:nvPr>
        </p:nvSpPr>
        <p:spPr/>
        <p:txBody>
          <a:bodyPr/>
          <a:lstStyle/>
          <a:p>
            <a:fld id="{B3AB725D-51EC-4C6B-88BE-E1D122102182}" type="datetimeFigureOut">
              <a:rPr lang="en-US" smtClean="0"/>
              <a:t>8/2/2023</a:t>
            </a:fld>
            <a:endParaRPr lang="en-US"/>
          </a:p>
        </p:txBody>
      </p:sp>
      <p:sp>
        <p:nvSpPr>
          <p:cNvPr id="6" name="Footer Placeholder 5">
            <a:extLst>
              <a:ext uri="{FF2B5EF4-FFF2-40B4-BE49-F238E27FC236}">
                <a16:creationId xmlns:a16="http://schemas.microsoft.com/office/drawing/2014/main"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8C4E-D033-454E-8070-2B58A0767195}"/>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t>8/2/2023</a:t>
            </a:fld>
            <a:endParaRPr lang="en-US"/>
          </a:p>
        </p:txBody>
      </p:sp>
      <p:sp>
        <p:nvSpPr>
          <p:cNvPr id="5" name="Footer Placeholder 4">
            <a:extLst>
              <a:ext uri="{FF2B5EF4-FFF2-40B4-BE49-F238E27FC236}">
                <a16:creationId xmlns:a16="http://schemas.microsoft.com/office/drawing/2014/main"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t>‹#›</a:t>
            </a:fld>
            <a:endParaRPr lang="en-US"/>
          </a:p>
        </p:txBody>
      </p:sp>
    </p:spTree>
    <p:extLst>
      <p:ext uri="{BB962C8B-B14F-4D97-AF65-F5344CB8AC3E}">
        <p14:creationId xmlns:p14="http://schemas.microsoft.com/office/powerpoint/2010/main"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ideo" Target="https://www.youtube.com/embed/J4Qsr93L1qs?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1.xml"/><Relationship Id="rId1" Type="http://schemas.openxmlformats.org/officeDocument/2006/relationships/video" Target="https://www.youtube.com/embed/Pm9FOpOwhlA?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1.xml"/><Relationship Id="rId1" Type="http://schemas.openxmlformats.org/officeDocument/2006/relationships/video" Target="https://www.youtube.com/embed/phRshQSU-xA?feature=oembe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pyder-ide.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Pm9FOpOwhlA" TargetMode="External"/><Relationship Id="rId2" Type="http://schemas.openxmlformats.org/officeDocument/2006/relationships/hyperlink" Target="https://www.superdatascience.com/pages/machine-learning" TargetMode="External"/><Relationship Id="rId1" Type="http://schemas.openxmlformats.org/officeDocument/2006/relationships/slideLayout" Target="../slideLayouts/slideLayout1.xml"/><Relationship Id="rId6" Type="http://schemas.openxmlformats.org/officeDocument/2006/relationships/hyperlink" Target="https://www.turing.com/kb/how-and-where-to-apply-feature-scaling-in-python" TargetMode="External"/><Relationship Id="rId5" Type="http://schemas.openxmlformats.org/officeDocument/2006/relationships/hyperlink" Target="https://colab.research.google.com/" TargetMode="External"/><Relationship Id="rId4" Type="http://schemas.openxmlformats.org/officeDocument/2006/relationships/hyperlink" Target="https://www.youtube.com/watch?v=phRshQSU-xA&amp;t=201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452454-6C72-FCC2-42C0-E50FC8051F19}"/>
              </a:ext>
            </a:extLst>
          </p:cNvPr>
          <p:cNvSpPr txBox="1"/>
          <p:nvPr/>
        </p:nvSpPr>
        <p:spPr>
          <a:xfrm>
            <a:off x="682751" y="4874014"/>
            <a:ext cx="11259879" cy="1600438"/>
          </a:xfrm>
          <a:prstGeom prst="rect">
            <a:avLst/>
          </a:prstGeom>
          <a:noFill/>
        </p:spPr>
        <p:txBody>
          <a:bodyPr wrap="square">
            <a:spAutoFit/>
          </a:bodyPr>
          <a:lstStyle/>
          <a:p>
            <a:r>
              <a:rPr lang="en-US" sz="1400" b="1" dirty="0">
                <a:latin typeface="Cambria" panose="02040503050406030204" pitchFamily="18" charset="0"/>
                <a:ea typeface="Cambria" panose="02040503050406030204" pitchFamily="18" charset="0"/>
              </a:rPr>
              <a:t>TEXTBOOKS/LEARNING RESOURCES:</a:t>
            </a:r>
          </a:p>
          <a:p>
            <a:pPr marL="263525"/>
            <a:r>
              <a:rPr lang="en-US" sz="1400" dirty="0">
                <a:solidFill>
                  <a:srgbClr val="0033CC"/>
                </a:solidFill>
                <a:latin typeface="Cambria" panose="02040503050406030204" pitchFamily="18" charset="0"/>
                <a:ea typeface="Cambria" panose="02040503050406030204" pitchFamily="18" charset="0"/>
              </a:rPr>
              <a:t>a)  T. M. Mitchell, Machine Learning  (1st ed.), McGraw Hill, 2017. ISBN 978-1259096952.</a:t>
            </a:r>
          </a:p>
          <a:p>
            <a:pPr marL="263525"/>
            <a:r>
              <a:rPr lang="en-US" sz="1400" dirty="0">
                <a:solidFill>
                  <a:srgbClr val="0033CC"/>
                </a:solidFill>
                <a:latin typeface="Cambria" panose="02040503050406030204" pitchFamily="18" charset="0"/>
                <a:ea typeface="Cambria" panose="02040503050406030204" pitchFamily="18" charset="0"/>
              </a:rPr>
              <a:t>b)  E. </a:t>
            </a:r>
            <a:r>
              <a:rPr lang="en-US" sz="1400" dirty="0" err="1">
                <a:solidFill>
                  <a:srgbClr val="0033CC"/>
                </a:solidFill>
                <a:latin typeface="Cambria" panose="02040503050406030204" pitchFamily="18" charset="0"/>
                <a:ea typeface="Cambria" panose="02040503050406030204" pitchFamily="18" charset="0"/>
              </a:rPr>
              <a:t>Alpaydin</a:t>
            </a:r>
            <a:r>
              <a:rPr lang="en-US" sz="1400" dirty="0">
                <a:solidFill>
                  <a:srgbClr val="0033CC"/>
                </a:solidFill>
                <a:latin typeface="Cambria" panose="02040503050406030204" pitchFamily="18" charset="0"/>
                <a:ea typeface="Cambria" panose="02040503050406030204" pitchFamily="18" charset="0"/>
              </a:rPr>
              <a:t>, Introduction to Machine Learning  (4th ed.), Phi, 2020. ISBN  978-8120350786</a:t>
            </a:r>
          </a:p>
          <a:p>
            <a:endParaRPr lang="en-US" sz="1400" b="1"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REFERENCE BOOKS/LEARNING RESOURCES:</a:t>
            </a:r>
          </a:p>
          <a:p>
            <a:pPr marL="538163" indent="-263525"/>
            <a:r>
              <a:rPr lang="en-US" sz="1400" dirty="0">
                <a:solidFill>
                  <a:srgbClr val="0033CC"/>
                </a:solidFill>
                <a:latin typeface="Cambria" panose="02040503050406030204" pitchFamily="18" charset="0"/>
                <a:ea typeface="Cambria" panose="02040503050406030204" pitchFamily="18" charset="0"/>
              </a:rPr>
              <a:t>a) Oswald </a:t>
            </a:r>
            <a:r>
              <a:rPr lang="en-US" sz="1400" dirty="0" err="1">
                <a:solidFill>
                  <a:srgbClr val="0033CC"/>
                </a:solidFill>
                <a:latin typeface="Cambria" panose="02040503050406030204" pitchFamily="18" charset="0"/>
                <a:ea typeface="Cambria" panose="02040503050406030204" pitchFamily="18" charset="0"/>
              </a:rPr>
              <a:t>Campesato</a:t>
            </a:r>
            <a:r>
              <a:rPr lang="en-US" sz="1400" dirty="0">
                <a:solidFill>
                  <a:srgbClr val="0033CC"/>
                </a:solidFill>
                <a:latin typeface="Cambria" panose="02040503050406030204" pitchFamily="18" charset="0"/>
                <a:ea typeface="Cambria" panose="02040503050406030204" pitchFamily="18" charset="0"/>
              </a:rPr>
              <a:t>, Artificial Intelligence, Machine Learning, and Deep Learning (1st ed.), Mercury Learning &amp; Information, 2020. ISBN 9781683924665.</a:t>
            </a:r>
          </a:p>
        </p:txBody>
      </p:sp>
      <p:sp>
        <p:nvSpPr>
          <p:cNvPr id="5" name="TextBox 4">
            <a:extLst>
              <a:ext uri="{FF2B5EF4-FFF2-40B4-BE49-F238E27FC236}">
                <a16:creationId xmlns:a16="http://schemas.microsoft.com/office/drawing/2014/main" id="{A14F8223-36B3-3263-E5B9-65166D1FDA40}"/>
              </a:ext>
            </a:extLst>
          </p:cNvPr>
          <p:cNvSpPr txBox="1"/>
          <p:nvPr/>
        </p:nvSpPr>
        <p:spPr>
          <a:xfrm>
            <a:off x="2902031" y="3499864"/>
            <a:ext cx="7552837" cy="523220"/>
          </a:xfrm>
          <a:prstGeom prst="rect">
            <a:avLst/>
          </a:prstGeom>
          <a:noFill/>
        </p:spPr>
        <p:txBody>
          <a:bodyPr wrap="none" rtlCol="0">
            <a:spAutoFit/>
          </a:bodyPr>
          <a:lstStyle/>
          <a:p>
            <a:r>
              <a:rPr lang="en-US" sz="2800" b="1" dirty="0">
                <a:solidFill>
                  <a:srgbClr val="C00000"/>
                </a:solidFill>
                <a:effectLst/>
                <a:latin typeface="Cambria" panose="02040503050406030204" pitchFamily="18" charset="0"/>
                <a:ea typeface="Cambria" panose="02040503050406030204" pitchFamily="18" charset="0"/>
              </a:rPr>
              <a:t>Artificial Intelligence and Machine Learning  </a:t>
            </a:r>
            <a:endParaRPr lang="en-GB" sz="2800" dirty="0">
              <a:solidFill>
                <a:srgbClr val="C00000"/>
              </a:solidFill>
              <a:latin typeface="Cambria" panose="02040503050406030204" pitchFamily="18" charset="0"/>
              <a:ea typeface="Cambria" panose="02040503050406030204" pitchFamily="18" charset="0"/>
            </a:endParaRPr>
          </a:p>
        </p:txBody>
      </p:sp>
      <p:pic>
        <p:nvPicPr>
          <p:cNvPr id="6" name="Picture 5" descr="A person with a mop and gears&#10;&#10;Description automatically generated">
            <a:extLst>
              <a:ext uri="{FF2B5EF4-FFF2-40B4-BE49-F238E27FC236}">
                <a16:creationId xmlns:a16="http://schemas.microsoft.com/office/drawing/2014/main" id="{BA06CF66-683B-59DE-A7FA-FD48BCD88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48" y="1051830"/>
            <a:ext cx="3942083" cy="2448034"/>
          </a:xfrm>
          <a:prstGeom prst="rect">
            <a:avLst/>
          </a:prstGeom>
        </p:spPr>
      </p:pic>
    </p:spTree>
    <p:extLst>
      <p:ext uri="{BB962C8B-B14F-4D97-AF65-F5344CB8AC3E}">
        <p14:creationId xmlns:p14="http://schemas.microsoft.com/office/powerpoint/2010/main"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cxnSp>
        <p:nvCxnSpPr>
          <p:cNvPr id="2" name="Straight Connector 1">
            <a:extLst>
              <a:ext uri="{FF2B5EF4-FFF2-40B4-BE49-F238E27FC236}">
                <a16:creationId xmlns:a16="http://schemas.microsoft.com/office/drawing/2014/main" id="{E9A11956-ED11-47E5-8102-138B3A293B40}"/>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07DE584-93FA-48BB-BE0F-E14831AD8EC7}"/>
              </a:ext>
            </a:extLst>
          </p:cNvPr>
          <p:cNvGrpSpPr/>
          <p:nvPr/>
        </p:nvGrpSpPr>
        <p:grpSpPr>
          <a:xfrm>
            <a:off x="149802" y="2695783"/>
            <a:ext cx="2444055" cy="1466433"/>
            <a:chOff x="8068463" y="2248658"/>
            <a:chExt cx="2444055" cy="1466433"/>
          </a:xfrm>
        </p:grpSpPr>
        <p:sp>
          <p:nvSpPr>
            <p:cNvPr id="9" name="Rectangle 8">
              <a:extLst>
                <a:ext uri="{FF2B5EF4-FFF2-40B4-BE49-F238E27FC236}">
                  <a16:creationId xmlns:a16="http://schemas.microsoft.com/office/drawing/2014/main" id="{8D7C9B05-2BE2-47BC-BC62-E91CFB62BF46}"/>
                </a:ext>
              </a:extLst>
            </p:cNvPr>
            <p:cNvSpPr/>
            <p:nvPr/>
          </p:nvSpPr>
          <p:spPr>
            <a:xfrm>
              <a:off x="8068463" y="2248658"/>
              <a:ext cx="2444055" cy="1466433"/>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2DDE0F8F-97D1-45A3-91EA-86674C716052}"/>
                </a:ext>
              </a:extLst>
            </p:cNvPr>
            <p:cNvSpPr txBox="1"/>
            <p:nvPr/>
          </p:nvSpPr>
          <p:spPr>
            <a:xfrm>
              <a:off x="8068463"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Deployment</a:t>
              </a:r>
              <a:endParaRPr lang="en-US" sz="2900" kern="1200" dirty="0"/>
            </a:p>
          </p:txBody>
        </p:sp>
      </p:grpSp>
      <p:sp>
        <p:nvSpPr>
          <p:cNvPr id="3" name="Oval 2">
            <a:extLst>
              <a:ext uri="{FF2B5EF4-FFF2-40B4-BE49-F238E27FC236}">
                <a16:creationId xmlns:a16="http://schemas.microsoft.com/office/drawing/2014/main" id="{64BE2719-1C57-4007-8ABD-30586AE66744}"/>
              </a:ext>
            </a:extLst>
          </p:cNvPr>
          <p:cNvSpPr/>
          <p:nvPr/>
        </p:nvSpPr>
        <p:spPr>
          <a:xfrm>
            <a:off x="1169810" y="2610719"/>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7</a:t>
            </a:r>
            <a:endParaRPr lang="en-GB" b="1" dirty="0"/>
          </a:p>
        </p:txBody>
      </p:sp>
      <p:graphicFrame>
        <p:nvGraphicFramePr>
          <p:cNvPr id="5" name="Content Placeholder 2">
            <a:extLst>
              <a:ext uri="{FF2B5EF4-FFF2-40B4-BE49-F238E27FC236}">
                <a16:creationId xmlns:a16="http://schemas.microsoft.com/office/drawing/2014/main" id="{2D0805E3-8E48-42F2-9721-B2E4CD9C43B2}"/>
              </a:ext>
            </a:extLst>
          </p:cNvPr>
          <p:cNvGraphicFramePr>
            <a:graphicFrameLocks/>
          </p:cNvGraphicFramePr>
          <p:nvPr>
            <p:extLst>
              <p:ext uri="{D42A27DB-BD31-4B8C-83A1-F6EECF244321}">
                <p14:modId xmlns:p14="http://schemas.microsoft.com/office/powerpoint/2010/main" val="1490762345"/>
              </p:ext>
            </p:extLst>
          </p:nvPr>
        </p:nvGraphicFramePr>
        <p:xfrm>
          <a:off x="3698357" y="1335761"/>
          <a:ext cx="8029353"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48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Artificial Intelligence (AI)  vs. Machine Learning </a:t>
            </a:r>
          </a:p>
        </p:txBody>
      </p:sp>
      <p:pic>
        <p:nvPicPr>
          <p:cNvPr id="2" name="Picture 1" descr="Artificial intelligence vs Machine learning">
            <a:extLst>
              <a:ext uri="{FF2B5EF4-FFF2-40B4-BE49-F238E27FC236}">
                <a16:creationId xmlns:a16="http://schemas.microsoft.com/office/drawing/2014/main" id="{BD14FCFA-7E53-4D66-8CD6-4A4B671AD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68652" y="1309930"/>
            <a:ext cx="5577462" cy="4050023"/>
          </a:xfrm>
          <a:prstGeom prst="rect">
            <a:avLst/>
          </a:prstGeom>
          <a:noFill/>
        </p:spPr>
      </p:pic>
      <p:sp>
        <p:nvSpPr>
          <p:cNvPr id="3" name="Content Placeholder 2">
            <a:extLst>
              <a:ext uri="{FF2B5EF4-FFF2-40B4-BE49-F238E27FC236}">
                <a16:creationId xmlns:a16="http://schemas.microsoft.com/office/drawing/2014/main" id="{9689B2D7-2BB0-4528-B593-8B6C28573A50}"/>
              </a:ext>
            </a:extLst>
          </p:cNvPr>
          <p:cNvSpPr txBox="1">
            <a:spLocks/>
          </p:cNvSpPr>
          <p:nvPr/>
        </p:nvSpPr>
        <p:spPr>
          <a:xfrm>
            <a:off x="386386" y="1342466"/>
            <a:ext cx="5557213" cy="3547872"/>
          </a:xfrm>
          <a:prstGeom prst="rect">
            <a:avLst/>
          </a:prstGeom>
        </p:spPr>
        <p:txBody>
          <a:bodyPr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Aft>
                <a:spcPts val="800"/>
              </a:spcAft>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ML is the subset of AI.</a:t>
            </a:r>
          </a:p>
          <a:p>
            <a:pPr marL="342900" indent="-342900" algn="just">
              <a:lnSpc>
                <a:spcPct val="150000"/>
              </a:lnSpc>
              <a:spcAft>
                <a:spcPts val="800"/>
              </a:spcAft>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AI is a bigger concept to create intelligent machines that can simulate human thinking capability and behaviour.</a:t>
            </a:r>
          </a:p>
          <a:p>
            <a:pPr marL="342900" indent="-342900" algn="just">
              <a:lnSpc>
                <a:spcPct val="150000"/>
              </a:lnSpc>
              <a:spcAft>
                <a:spcPts val="800"/>
              </a:spcAft>
              <a:buFont typeface="Wingdings" panose="05000000000000000000" pitchFamily="2" charset="2"/>
              <a:buChar char=""/>
            </a:pPr>
            <a:r>
              <a:rPr lang="en-IN" sz="2000" dirty="0">
                <a:latin typeface="Cambria" panose="02040503050406030204" pitchFamily="18" charset="0"/>
                <a:ea typeface="Times New Roman" panose="02020603050405020304" pitchFamily="18" charset="0"/>
                <a:cs typeface="Times New Roman" panose="02020603050405020304" pitchFamily="18" charset="0"/>
              </a:rPr>
              <a:t>Machine Learning is an application or subset of AI that allows machines to learn from data without being programmed explicitly.</a:t>
            </a:r>
          </a:p>
        </p:txBody>
      </p:sp>
    </p:spTree>
    <p:extLst>
      <p:ext uri="{BB962C8B-B14F-4D97-AF65-F5344CB8AC3E}">
        <p14:creationId xmlns:p14="http://schemas.microsoft.com/office/powerpoint/2010/main" val="1840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Artificial Intelligence (AI)  vs. Machine Learning </a:t>
            </a:r>
          </a:p>
        </p:txBody>
      </p:sp>
      <p:pic>
        <p:nvPicPr>
          <p:cNvPr id="4" name="Online Media 3" title="What's the Difference Between AI, Machine Learning, and Deep Learning?">
            <a:hlinkClick r:id="" action="ppaction://media"/>
            <a:extLst>
              <a:ext uri="{FF2B5EF4-FFF2-40B4-BE49-F238E27FC236}">
                <a16:creationId xmlns:a16="http://schemas.microsoft.com/office/drawing/2014/main" id="{6C55CE1A-2409-4E0F-8B5F-845A76D36349}"/>
              </a:ext>
            </a:extLst>
          </p:cNvPr>
          <p:cNvPicPr>
            <a:picLocks noRot="1" noChangeAspect="1"/>
          </p:cNvPicPr>
          <p:nvPr>
            <a:videoFile r:link="rId1"/>
          </p:nvPr>
        </p:nvPicPr>
        <p:blipFill>
          <a:blip r:embed="rId3"/>
          <a:stretch>
            <a:fillRect/>
          </a:stretch>
        </p:blipFill>
        <p:spPr>
          <a:xfrm>
            <a:off x="757605" y="584791"/>
            <a:ext cx="10697581" cy="6065399"/>
          </a:xfrm>
          <a:prstGeom prst="rect">
            <a:avLst/>
          </a:prstGeom>
        </p:spPr>
      </p:pic>
    </p:spTree>
    <p:extLst>
      <p:ext uri="{BB962C8B-B14F-4D97-AF65-F5344CB8AC3E}">
        <p14:creationId xmlns:p14="http://schemas.microsoft.com/office/powerpoint/2010/main" val="138783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and Types of Data </a:t>
            </a:r>
          </a:p>
        </p:txBody>
      </p:sp>
      <p:pic>
        <p:nvPicPr>
          <p:cNvPr id="25" name="Picture 24">
            <a:extLst>
              <a:ext uri="{FF2B5EF4-FFF2-40B4-BE49-F238E27FC236}">
                <a16:creationId xmlns:a16="http://schemas.microsoft.com/office/drawing/2014/main" id="{45EFC0DC-CB7E-4374-8B09-27B6B1342C09}"/>
              </a:ext>
            </a:extLst>
          </p:cNvPr>
          <p:cNvPicPr>
            <a:picLocks noChangeAspect="1"/>
          </p:cNvPicPr>
          <p:nvPr/>
        </p:nvPicPr>
        <p:blipFill>
          <a:blip r:embed="rId2"/>
          <a:stretch>
            <a:fillRect/>
          </a:stretch>
        </p:blipFill>
        <p:spPr>
          <a:xfrm>
            <a:off x="3063851" y="640419"/>
            <a:ext cx="5553937" cy="5785605"/>
          </a:xfrm>
          <a:prstGeom prst="rect">
            <a:avLst/>
          </a:prstGeom>
        </p:spPr>
      </p:pic>
    </p:spTree>
    <p:extLst>
      <p:ext uri="{BB962C8B-B14F-4D97-AF65-F5344CB8AC3E}">
        <p14:creationId xmlns:p14="http://schemas.microsoft.com/office/powerpoint/2010/main" val="314492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and Types of Data </a:t>
            </a:r>
          </a:p>
        </p:txBody>
      </p:sp>
      <p:sp>
        <p:nvSpPr>
          <p:cNvPr id="2" name="Title 1">
            <a:extLst>
              <a:ext uri="{FF2B5EF4-FFF2-40B4-BE49-F238E27FC236}">
                <a16:creationId xmlns:a16="http://schemas.microsoft.com/office/drawing/2014/main" id="{833F0C1C-5627-4619-B7E3-F9EA94E92FED}"/>
              </a:ext>
            </a:extLst>
          </p:cNvPr>
          <p:cNvSpPr txBox="1">
            <a:spLocks/>
          </p:cNvSpPr>
          <p:nvPr/>
        </p:nvSpPr>
        <p:spPr>
          <a:xfrm>
            <a:off x="207395" y="640822"/>
            <a:ext cx="2655047"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Types of Data</a:t>
            </a:r>
          </a:p>
        </p:txBody>
      </p:sp>
      <p:graphicFrame>
        <p:nvGraphicFramePr>
          <p:cNvPr id="5" name="Content Placeholder 2">
            <a:extLst>
              <a:ext uri="{FF2B5EF4-FFF2-40B4-BE49-F238E27FC236}">
                <a16:creationId xmlns:a16="http://schemas.microsoft.com/office/drawing/2014/main" id="{AEDE492F-79EA-440F-BF01-C990CC0BE239}"/>
              </a:ext>
            </a:extLst>
          </p:cNvPr>
          <p:cNvGraphicFramePr>
            <a:graphicFrameLocks/>
          </p:cNvGraphicFramePr>
          <p:nvPr>
            <p:extLst>
              <p:ext uri="{D42A27DB-BD31-4B8C-83A1-F6EECF244321}">
                <p14:modId xmlns:p14="http://schemas.microsoft.com/office/powerpoint/2010/main" val="272987126"/>
              </p:ext>
            </p:extLst>
          </p:nvPr>
        </p:nvGraphicFramePr>
        <p:xfrm>
          <a:off x="4682935" y="2053518"/>
          <a:ext cx="2525939" cy="296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ADBD215-9E57-46E4-AB49-11B2A9119BB5}"/>
              </a:ext>
            </a:extLst>
          </p:cNvPr>
          <p:cNvSpPr txBox="1"/>
          <p:nvPr/>
        </p:nvSpPr>
        <p:spPr>
          <a:xfrm>
            <a:off x="7347098" y="2179674"/>
            <a:ext cx="4499016" cy="369332"/>
          </a:xfrm>
          <a:prstGeom prst="rect">
            <a:avLst/>
          </a:prstGeom>
          <a:noFill/>
        </p:spPr>
        <p:txBody>
          <a:bodyPr wrap="square" rtlCol="0">
            <a:spAutoFit/>
          </a:bodyPr>
          <a:lstStyle/>
          <a:p>
            <a:r>
              <a:rPr lang="en-US" dirty="0"/>
              <a:t>Exp.:  1,2,3    or  2.45, 3.687</a:t>
            </a:r>
            <a:endParaRPr lang="en-GB" dirty="0"/>
          </a:p>
        </p:txBody>
      </p:sp>
      <p:sp>
        <p:nvSpPr>
          <p:cNvPr id="10" name="TextBox 9">
            <a:extLst>
              <a:ext uri="{FF2B5EF4-FFF2-40B4-BE49-F238E27FC236}">
                <a16:creationId xmlns:a16="http://schemas.microsoft.com/office/drawing/2014/main" id="{7B3A37C4-AFF0-4FDB-A070-3137A5EA7F3D}"/>
              </a:ext>
            </a:extLst>
          </p:cNvPr>
          <p:cNvSpPr txBox="1"/>
          <p:nvPr/>
        </p:nvSpPr>
        <p:spPr>
          <a:xfrm>
            <a:off x="7347098" y="2970033"/>
            <a:ext cx="4499016" cy="369332"/>
          </a:xfrm>
          <a:prstGeom prst="rect">
            <a:avLst/>
          </a:prstGeom>
          <a:noFill/>
        </p:spPr>
        <p:txBody>
          <a:bodyPr wrap="square" rtlCol="0">
            <a:spAutoFit/>
          </a:bodyPr>
          <a:lstStyle/>
          <a:p>
            <a:r>
              <a:rPr lang="en-US" dirty="0"/>
              <a:t>Exp.:  Cold,  Hot, Humid, Raining, Low </a:t>
            </a:r>
            <a:endParaRPr lang="en-GB" dirty="0"/>
          </a:p>
        </p:txBody>
      </p:sp>
      <p:sp>
        <p:nvSpPr>
          <p:cNvPr id="12" name="TextBox 11">
            <a:extLst>
              <a:ext uri="{FF2B5EF4-FFF2-40B4-BE49-F238E27FC236}">
                <a16:creationId xmlns:a16="http://schemas.microsoft.com/office/drawing/2014/main" id="{E4F630E8-6599-49DB-ADE7-CD6B08792722}"/>
              </a:ext>
            </a:extLst>
          </p:cNvPr>
          <p:cNvSpPr txBox="1"/>
          <p:nvPr/>
        </p:nvSpPr>
        <p:spPr>
          <a:xfrm>
            <a:off x="7347098" y="3707225"/>
            <a:ext cx="4499016" cy="369332"/>
          </a:xfrm>
          <a:prstGeom prst="rect">
            <a:avLst/>
          </a:prstGeom>
          <a:noFill/>
        </p:spPr>
        <p:txBody>
          <a:bodyPr wrap="square" rtlCol="0">
            <a:spAutoFit/>
          </a:bodyPr>
          <a:lstStyle/>
          <a:p>
            <a:r>
              <a:rPr lang="en-US" dirty="0"/>
              <a:t>Exp.:  9AM-$300; 10AM-&amp;200; 11AM-$400</a:t>
            </a:r>
            <a:endParaRPr lang="en-GB" dirty="0"/>
          </a:p>
        </p:txBody>
      </p:sp>
      <p:sp>
        <p:nvSpPr>
          <p:cNvPr id="14" name="TextBox 13">
            <a:extLst>
              <a:ext uri="{FF2B5EF4-FFF2-40B4-BE49-F238E27FC236}">
                <a16:creationId xmlns:a16="http://schemas.microsoft.com/office/drawing/2014/main" id="{13EED606-5CBF-4E88-91ED-D2BEC5090BDC}"/>
              </a:ext>
            </a:extLst>
          </p:cNvPr>
          <p:cNvSpPr txBox="1"/>
          <p:nvPr/>
        </p:nvSpPr>
        <p:spPr>
          <a:xfrm>
            <a:off x="7347098" y="4457859"/>
            <a:ext cx="4499016" cy="369332"/>
          </a:xfrm>
          <a:prstGeom prst="rect">
            <a:avLst/>
          </a:prstGeom>
          <a:noFill/>
        </p:spPr>
        <p:txBody>
          <a:bodyPr wrap="square" rtlCol="0">
            <a:spAutoFit/>
          </a:bodyPr>
          <a:lstStyle/>
          <a:p>
            <a:r>
              <a:rPr lang="en-US" dirty="0"/>
              <a:t>Exp.:  Dog, Cow, Horse</a:t>
            </a:r>
            <a:endParaRPr lang="en-GB" dirty="0"/>
          </a:p>
        </p:txBody>
      </p:sp>
      <p:cxnSp>
        <p:nvCxnSpPr>
          <p:cNvPr id="16" name="Straight Connector 15">
            <a:extLst>
              <a:ext uri="{FF2B5EF4-FFF2-40B4-BE49-F238E27FC236}">
                <a16:creationId xmlns:a16="http://schemas.microsoft.com/office/drawing/2014/main" id="{3E297658-2A9F-4928-8877-CBD165402968}"/>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45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2613E-5566-4A7A-97F7-F91AC1CE36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Numerical Data</a:t>
            </a:r>
          </a:p>
        </p:txBody>
      </p:sp>
      <p:graphicFrame>
        <p:nvGraphicFramePr>
          <p:cNvPr id="22" name="Content Placeholder 2">
            <a:extLst>
              <a:ext uri="{FF2B5EF4-FFF2-40B4-BE49-F238E27FC236}">
                <a16:creationId xmlns:a16="http://schemas.microsoft.com/office/drawing/2014/main" id="{CD1E3851-259F-1EB0-6255-50717FB262BD}"/>
              </a:ext>
            </a:extLst>
          </p:cNvPr>
          <p:cNvGraphicFramePr>
            <a:graphicFrameLocks noGrp="1"/>
          </p:cNvGraphicFramePr>
          <p:nvPr>
            <p:ph idx="1"/>
            <p:extLst>
              <p:ext uri="{D42A27DB-BD31-4B8C-83A1-F6EECF244321}">
                <p14:modId xmlns:p14="http://schemas.microsoft.com/office/powerpoint/2010/main" val="3420652416"/>
              </p:ext>
            </p:extLst>
          </p:nvPr>
        </p:nvGraphicFramePr>
        <p:xfrm>
          <a:off x="4525219" y="877668"/>
          <a:ext cx="6785205" cy="5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2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613E-5566-4A7A-97F7-F91AC1CE367A}"/>
              </a:ext>
            </a:extLst>
          </p:cNvPr>
          <p:cNvSpPr>
            <a:spLocks noGrp="1"/>
          </p:cNvSpPr>
          <p:nvPr>
            <p:ph type="title"/>
          </p:nvPr>
        </p:nvSpPr>
        <p:spPr>
          <a:xfrm>
            <a:off x="635000" y="640823"/>
            <a:ext cx="3399118" cy="5583148"/>
          </a:xfrm>
        </p:spPr>
        <p:txBody>
          <a:bodyPr anchor="ctr">
            <a:normAutofit/>
          </a:bodyPr>
          <a:lstStyle/>
          <a:p>
            <a:r>
              <a:rPr lang="en-IN" sz="4800" dirty="0"/>
              <a:t>Categorical data</a:t>
            </a:r>
          </a:p>
        </p:txBody>
      </p:sp>
      <p:graphicFrame>
        <p:nvGraphicFramePr>
          <p:cNvPr id="22" name="Content Placeholder 2">
            <a:extLst>
              <a:ext uri="{FF2B5EF4-FFF2-40B4-BE49-F238E27FC236}">
                <a16:creationId xmlns:a16="http://schemas.microsoft.com/office/drawing/2014/main" id="{CD1E3851-259F-1EB0-6255-50717FB262BD}"/>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74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613E-5566-4A7A-97F7-F91AC1CE367A}"/>
              </a:ext>
            </a:extLst>
          </p:cNvPr>
          <p:cNvSpPr>
            <a:spLocks noGrp="1"/>
          </p:cNvSpPr>
          <p:nvPr>
            <p:ph type="title"/>
          </p:nvPr>
        </p:nvSpPr>
        <p:spPr>
          <a:xfrm>
            <a:off x="635000" y="640823"/>
            <a:ext cx="3399118" cy="5583148"/>
          </a:xfrm>
        </p:spPr>
        <p:txBody>
          <a:bodyPr anchor="ctr">
            <a:normAutofit/>
          </a:bodyPr>
          <a:lstStyle/>
          <a:p>
            <a:r>
              <a:rPr lang="en-IN" sz="4800" dirty="0"/>
              <a:t>Time series data</a:t>
            </a:r>
          </a:p>
        </p:txBody>
      </p:sp>
      <p:graphicFrame>
        <p:nvGraphicFramePr>
          <p:cNvPr id="22" name="Content Placeholder 2">
            <a:extLst>
              <a:ext uri="{FF2B5EF4-FFF2-40B4-BE49-F238E27FC236}">
                <a16:creationId xmlns:a16="http://schemas.microsoft.com/office/drawing/2014/main" id="{CD1E3851-259F-1EB0-6255-50717FB262BD}"/>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34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613E-5566-4A7A-97F7-F91AC1CE367A}"/>
              </a:ext>
            </a:extLst>
          </p:cNvPr>
          <p:cNvSpPr>
            <a:spLocks noGrp="1"/>
          </p:cNvSpPr>
          <p:nvPr>
            <p:ph type="title"/>
          </p:nvPr>
        </p:nvSpPr>
        <p:spPr>
          <a:xfrm>
            <a:off x="635000" y="640823"/>
            <a:ext cx="3399118" cy="5583148"/>
          </a:xfrm>
        </p:spPr>
        <p:txBody>
          <a:bodyPr anchor="ctr">
            <a:normAutofit/>
          </a:bodyPr>
          <a:lstStyle/>
          <a:p>
            <a:br>
              <a:rPr lang="en-IN" sz="4800" dirty="0"/>
            </a:br>
            <a:r>
              <a:rPr lang="en-IN" sz="4800" dirty="0"/>
              <a:t>Textual Data</a:t>
            </a:r>
            <a:br>
              <a:rPr lang="en-IN" sz="4800" dirty="0"/>
            </a:br>
            <a:endParaRPr lang="en-IN" sz="4800" dirty="0"/>
          </a:p>
        </p:txBody>
      </p:sp>
      <p:graphicFrame>
        <p:nvGraphicFramePr>
          <p:cNvPr id="22" name="Content Placeholder 2">
            <a:extLst>
              <a:ext uri="{FF2B5EF4-FFF2-40B4-BE49-F238E27FC236}">
                <a16:creationId xmlns:a16="http://schemas.microsoft.com/office/drawing/2014/main" id="{CD1E3851-259F-1EB0-6255-50717FB262BD}"/>
              </a:ext>
            </a:extLst>
          </p:cNvPr>
          <p:cNvGraphicFramePr>
            <a:graphicFrameLocks noGrp="1"/>
          </p:cNvGraphicFramePr>
          <p:nvPr>
            <p:ph idx="1"/>
          </p:nvPr>
        </p:nvGraphicFramePr>
        <p:xfrm>
          <a:off x="4603194" y="779929"/>
          <a:ext cx="6898524" cy="5307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72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and Types of Data </a:t>
            </a:r>
          </a:p>
        </p:txBody>
      </p:sp>
      <p:sp>
        <p:nvSpPr>
          <p:cNvPr id="5" name="TextBox 4">
            <a:extLst>
              <a:ext uri="{FF2B5EF4-FFF2-40B4-BE49-F238E27FC236}">
                <a16:creationId xmlns:a16="http://schemas.microsoft.com/office/drawing/2014/main" id="{821C5B99-F785-4294-9F6E-1B60CC16F956}"/>
              </a:ext>
            </a:extLst>
          </p:cNvPr>
          <p:cNvSpPr txBox="1"/>
          <p:nvPr/>
        </p:nvSpPr>
        <p:spPr>
          <a:xfrm>
            <a:off x="921694" y="930647"/>
            <a:ext cx="10924420" cy="5355312"/>
          </a:xfrm>
          <a:prstGeom prst="rect">
            <a:avLst/>
          </a:prstGeom>
          <a:noFill/>
        </p:spPr>
        <p:txBody>
          <a:bodyPr wrap="square">
            <a:spAutoFit/>
          </a:bodyPr>
          <a:lstStyle/>
          <a:p>
            <a:pPr marL="285750" indent="-285750" algn="just">
              <a:buFont typeface="Wingdings" panose="05000000000000000000" pitchFamily="2" charset="2"/>
              <a:buChar char="§"/>
            </a:pPr>
            <a:r>
              <a:rPr lang="en-US" b="1" dirty="0">
                <a:latin typeface="Cambria" panose="02040503050406030204" pitchFamily="18" charset="0"/>
                <a:ea typeface="Cambria" panose="02040503050406030204" pitchFamily="18" charset="0"/>
              </a:rPr>
              <a:t>Numerical data </a:t>
            </a:r>
            <a:r>
              <a:rPr lang="en-US" dirty="0">
                <a:latin typeface="Cambria" panose="02040503050406030204" pitchFamily="18" charset="0"/>
                <a:ea typeface="Cambria" panose="02040503050406030204" pitchFamily="18" charset="0"/>
              </a:rPr>
              <a:t>is any data where data points are exact numbers. Statisticians also might call numerical data, quantitative data. Numerical data can be characterized by continuous or discrete data. Continuous data can assume any value within a range whereas discrete data has distinct values.</a:t>
            </a:r>
          </a:p>
          <a:p>
            <a:pPr marL="285750" indent="-285750" algn="just">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
            </a:pPr>
            <a:r>
              <a:rPr lang="en-US" b="1" dirty="0">
                <a:latin typeface="Cambria" panose="02040503050406030204" pitchFamily="18" charset="0"/>
                <a:ea typeface="Cambria" panose="02040503050406030204" pitchFamily="18" charset="0"/>
              </a:rPr>
              <a:t>Categorical data </a:t>
            </a:r>
            <a:r>
              <a:rPr lang="en-US" dirty="0">
                <a:latin typeface="Cambria" panose="02040503050406030204" pitchFamily="18" charset="0"/>
                <a:ea typeface="Cambria" panose="02040503050406030204" pitchFamily="18" charset="0"/>
              </a:rPr>
              <a:t>represents characteristics, such as a hockey player’s position, team, hometown. Categorical data can take numerical values. For example, maybe we would use 1 for the color red and 2 for blue. But these numbers don’t have a mathematical meaning. That is, we can’t add them together or take the average. In the context of supervised classification, categorical data would be the class label. This would also be something like if a person is a man or woman, or property is residential or commercial.</a:t>
            </a:r>
          </a:p>
          <a:p>
            <a:pPr marL="285750" indent="-285750" algn="just">
              <a:buFont typeface="Wingdings" panose="05000000000000000000" pitchFamily="2" charset="2"/>
              <a:buChar char="§"/>
            </a:pPr>
            <a:endParaRPr lang="en-US" dirty="0">
              <a:solidFill>
                <a:srgbClr val="292929"/>
              </a:solidFill>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
            </a:pPr>
            <a:r>
              <a:rPr lang="en-US" b="1" dirty="0">
                <a:latin typeface="Cambria" panose="02040503050406030204" pitchFamily="18" charset="0"/>
                <a:ea typeface="Cambria" panose="02040503050406030204" pitchFamily="18" charset="0"/>
              </a:rPr>
              <a:t>Time series data </a:t>
            </a:r>
            <a:r>
              <a:rPr lang="en-US" dirty="0">
                <a:latin typeface="Cambria" panose="02040503050406030204" pitchFamily="18" charset="0"/>
                <a:ea typeface="Cambria" panose="02040503050406030204" pitchFamily="18" charset="0"/>
              </a:rPr>
              <a:t>is a sequence of numbers collected at regular intervals over some period of time. Time series data has a temporal value attached to it, so this would be something like a date or a timestamp that you can look for trends in time. For example, we might measure the average number of home sales for many years. The difference of time series data and numerical data is that rather than having a bunch of numerical values that don’t have any time ordering, time-series data does have some implied ordering. There is a first data point collected and the last data point collected.</a:t>
            </a:r>
          </a:p>
          <a:p>
            <a:pPr marL="285750" indent="-285750" algn="just">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
            </a:pPr>
            <a:r>
              <a:rPr lang="en-US" b="1" dirty="0">
                <a:latin typeface="Cambria" panose="02040503050406030204" pitchFamily="18" charset="0"/>
                <a:ea typeface="Cambria" panose="02040503050406030204" pitchFamily="18" charset="0"/>
              </a:rPr>
              <a:t>Text data </a:t>
            </a:r>
            <a:r>
              <a:rPr lang="en-US" dirty="0">
                <a:latin typeface="Cambria" panose="02040503050406030204" pitchFamily="18" charset="0"/>
                <a:ea typeface="Cambria" panose="02040503050406030204" pitchFamily="18" charset="0"/>
              </a:rPr>
              <a:t>is basically just words. A lot of the time the first thing that you do with text is you turn it into numbers using some interesting functions like the bag of words formulation.</a:t>
            </a:r>
          </a:p>
        </p:txBody>
      </p:sp>
    </p:spTree>
    <p:extLst>
      <p:ext uri="{BB962C8B-B14F-4D97-AF65-F5344CB8AC3E}">
        <p14:creationId xmlns:p14="http://schemas.microsoft.com/office/powerpoint/2010/main" val="12776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C37A0-F6EE-47F2-BB76-F5E477FC32EF}"/>
              </a:ext>
            </a:extLst>
          </p:cNvPr>
          <p:cNvSpPr txBox="1"/>
          <p:nvPr/>
        </p:nvSpPr>
        <p:spPr>
          <a:xfrm>
            <a:off x="5366569" y="1313681"/>
            <a:ext cx="2179186" cy="584775"/>
          </a:xfrm>
          <a:prstGeom prst="rect">
            <a:avLst/>
          </a:prstGeom>
          <a:noFill/>
        </p:spPr>
        <p:txBody>
          <a:bodyPr wrap="none" rtlCol="0">
            <a:spAutoFit/>
          </a:bodyPr>
          <a:lstStyle/>
          <a:p>
            <a:r>
              <a:rPr lang="en-US" sz="3200" b="1" dirty="0">
                <a:solidFill>
                  <a:srgbClr val="323232"/>
                </a:solidFill>
                <a:latin typeface="Cambria" panose="02040503050406030204" pitchFamily="18" charset="0"/>
                <a:ea typeface="Cambria" panose="02040503050406030204" pitchFamily="18" charset="0"/>
              </a:rPr>
              <a:t>Lecture</a:t>
            </a:r>
            <a:r>
              <a:rPr lang="en-US" sz="3200" b="1" dirty="0">
                <a:solidFill>
                  <a:srgbClr val="323232"/>
                </a:solidFill>
                <a:effectLst/>
                <a:latin typeface="Cambria" panose="02040503050406030204" pitchFamily="18" charset="0"/>
                <a:ea typeface="Cambria" panose="02040503050406030204" pitchFamily="18" charset="0"/>
              </a:rPr>
              <a:t> - 2</a:t>
            </a:r>
            <a:endParaRPr lang="en-GB"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DBA533BB-141C-43FE-948B-6D2211DF075C}"/>
              </a:ext>
            </a:extLst>
          </p:cNvPr>
          <p:cNvSpPr txBox="1"/>
          <p:nvPr/>
        </p:nvSpPr>
        <p:spPr>
          <a:xfrm>
            <a:off x="954651" y="2113654"/>
            <a:ext cx="6722056" cy="217033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Machine Learning Life Cycle</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Artificial Intelligence (AI)  vs. Machine Learning </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 Data and Types of Data</a:t>
            </a:r>
          </a:p>
          <a:p>
            <a:pPr marL="627063" indent="-285750">
              <a:lnSpc>
                <a:spcPct val="200000"/>
              </a:lnSpc>
              <a:buFont typeface="Wingdings" panose="05000000000000000000" pitchFamily="2" charset="2"/>
              <a:buChar char="§"/>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168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Feature Variable</a:t>
            </a:r>
          </a:p>
        </p:txBody>
      </p:sp>
      <p:sp>
        <p:nvSpPr>
          <p:cNvPr id="4" name="Title 1">
            <a:extLst>
              <a:ext uri="{FF2B5EF4-FFF2-40B4-BE49-F238E27FC236}">
                <a16:creationId xmlns:a16="http://schemas.microsoft.com/office/drawing/2014/main" id="{766A8623-E4E6-40A4-A0E2-A1B7926F53D3}"/>
              </a:ext>
            </a:extLst>
          </p:cNvPr>
          <p:cNvSpPr txBox="1">
            <a:spLocks/>
          </p:cNvSpPr>
          <p:nvPr/>
        </p:nvSpPr>
        <p:spPr>
          <a:xfrm>
            <a:off x="207395" y="640822"/>
            <a:ext cx="2655047"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Feature Variable</a:t>
            </a:r>
          </a:p>
        </p:txBody>
      </p:sp>
      <p:cxnSp>
        <p:nvCxnSpPr>
          <p:cNvPr id="9" name="Straight Connector 8">
            <a:extLst>
              <a:ext uri="{FF2B5EF4-FFF2-40B4-BE49-F238E27FC236}">
                <a16:creationId xmlns:a16="http://schemas.microsoft.com/office/drawing/2014/main" id="{39FEBADE-2D5F-4E40-A7EB-8315FFF76D97}"/>
              </a:ext>
            </a:extLst>
          </p:cNvPr>
          <p:cNvCxnSpPr>
            <a:cxnSpLocks/>
          </p:cNvCxnSpPr>
          <p:nvPr/>
        </p:nvCxnSpPr>
        <p:spPr>
          <a:xfrm>
            <a:off x="2818691" y="1983034"/>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7465999-D1B8-407C-BCE1-D01336C901DB}"/>
              </a:ext>
            </a:extLst>
          </p:cNvPr>
          <p:cNvPicPr>
            <a:picLocks noChangeAspect="1"/>
          </p:cNvPicPr>
          <p:nvPr/>
        </p:nvPicPr>
        <p:blipFill>
          <a:blip r:embed="rId2"/>
          <a:stretch>
            <a:fillRect/>
          </a:stretch>
        </p:blipFill>
        <p:spPr>
          <a:xfrm>
            <a:off x="3221775" y="875746"/>
            <a:ext cx="2409825" cy="1895475"/>
          </a:xfrm>
          <a:prstGeom prst="rect">
            <a:avLst/>
          </a:prstGeom>
        </p:spPr>
      </p:pic>
      <p:sp>
        <p:nvSpPr>
          <p:cNvPr id="12" name="TextBox 11">
            <a:extLst>
              <a:ext uri="{FF2B5EF4-FFF2-40B4-BE49-F238E27FC236}">
                <a16:creationId xmlns:a16="http://schemas.microsoft.com/office/drawing/2014/main" id="{6CC62D21-37F5-4BE9-B4F8-4A69749A884F}"/>
              </a:ext>
            </a:extLst>
          </p:cNvPr>
          <p:cNvSpPr txBox="1"/>
          <p:nvPr/>
        </p:nvSpPr>
        <p:spPr>
          <a:xfrm>
            <a:off x="5313143" y="1638817"/>
            <a:ext cx="6113721" cy="369332"/>
          </a:xfrm>
          <a:prstGeom prst="rect">
            <a:avLst/>
          </a:prstGeom>
          <a:noFill/>
        </p:spPr>
        <p:txBody>
          <a:bodyPr wrap="square" rtlCol="0">
            <a:spAutoFit/>
          </a:bodyPr>
          <a:lstStyle/>
          <a:p>
            <a:r>
              <a:rPr lang="en-US" dirty="0"/>
              <a:t>Red Color, Round Shape, some texture patterns </a:t>
            </a:r>
            <a:endParaRPr lang="en-GB" dirty="0"/>
          </a:p>
        </p:txBody>
      </p:sp>
      <p:pic>
        <p:nvPicPr>
          <p:cNvPr id="14" name="Picture 13">
            <a:extLst>
              <a:ext uri="{FF2B5EF4-FFF2-40B4-BE49-F238E27FC236}">
                <a16:creationId xmlns:a16="http://schemas.microsoft.com/office/drawing/2014/main" id="{0FEC79A9-FC90-47AF-98FC-E0B15A4EA49C}"/>
              </a:ext>
            </a:extLst>
          </p:cNvPr>
          <p:cNvPicPr>
            <a:picLocks noChangeAspect="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3338620" y="2401889"/>
            <a:ext cx="2091368" cy="2273226"/>
          </a:xfrm>
          <a:prstGeom prst="rect">
            <a:avLst/>
          </a:prstGeom>
        </p:spPr>
      </p:pic>
      <p:sp>
        <p:nvSpPr>
          <p:cNvPr id="16" name="TextBox 15">
            <a:extLst>
              <a:ext uri="{FF2B5EF4-FFF2-40B4-BE49-F238E27FC236}">
                <a16:creationId xmlns:a16="http://schemas.microsoft.com/office/drawing/2014/main" id="{590C72D4-4002-45EC-8135-2D7F8CFC2473}"/>
              </a:ext>
            </a:extLst>
          </p:cNvPr>
          <p:cNvSpPr txBox="1"/>
          <p:nvPr/>
        </p:nvSpPr>
        <p:spPr>
          <a:xfrm>
            <a:off x="5429988" y="3349626"/>
            <a:ext cx="6113721" cy="369332"/>
          </a:xfrm>
          <a:prstGeom prst="rect">
            <a:avLst/>
          </a:prstGeom>
          <a:noFill/>
        </p:spPr>
        <p:txBody>
          <a:bodyPr wrap="square" rtlCol="0">
            <a:spAutoFit/>
          </a:bodyPr>
          <a:lstStyle/>
          <a:p>
            <a:r>
              <a:rPr lang="en-US" dirty="0"/>
              <a:t>Red Color, Round Shape, Plain texture patterns </a:t>
            </a:r>
            <a:endParaRPr lang="en-GB" dirty="0"/>
          </a:p>
        </p:txBody>
      </p:sp>
      <p:sp>
        <p:nvSpPr>
          <p:cNvPr id="20" name="TextBox 19">
            <a:extLst>
              <a:ext uri="{FF2B5EF4-FFF2-40B4-BE49-F238E27FC236}">
                <a16:creationId xmlns:a16="http://schemas.microsoft.com/office/drawing/2014/main" id="{7D5ADF44-8F73-49AE-BC44-92B908678EC4}"/>
              </a:ext>
            </a:extLst>
          </p:cNvPr>
          <p:cNvSpPr txBox="1"/>
          <p:nvPr/>
        </p:nvSpPr>
        <p:spPr>
          <a:xfrm>
            <a:off x="5313143" y="5119586"/>
            <a:ext cx="6113721" cy="369332"/>
          </a:xfrm>
          <a:prstGeom prst="rect">
            <a:avLst/>
          </a:prstGeom>
          <a:noFill/>
        </p:spPr>
        <p:txBody>
          <a:bodyPr wrap="square" rtlCol="0">
            <a:spAutoFit/>
          </a:bodyPr>
          <a:lstStyle/>
          <a:p>
            <a:r>
              <a:rPr lang="en-US" dirty="0"/>
              <a:t>Height, color, patterns, ears, face </a:t>
            </a:r>
            <a:endParaRPr lang="en-GB" dirty="0"/>
          </a:p>
        </p:txBody>
      </p:sp>
      <p:pic>
        <p:nvPicPr>
          <p:cNvPr id="22" name="Picture 21">
            <a:extLst>
              <a:ext uri="{FF2B5EF4-FFF2-40B4-BE49-F238E27FC236}">
                <a16:creationId xmlns:a16="http://schemas.microsoft.com/office/drawing/2014/main" id="{DB64B166-0243-412B-82FB-95AE40F65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7372" y="4356515"/>
            <a:ext cx="1734158" cy="1895475"/>
          </a:xfrm>
          <a:prstGeom prst="rect">
            <a:avLst/>
          </a:prstGeom>
        </p:spPr>
      </p:pic>
    </p:spTree>
    <p:extLst>
      <p:ext uri="{BB962C8B-B14F-4D97-AF65-F5344CB8AC3E}">
        <p14:creationId xmlns:p14="http://schemas.microsoft.com/office/powerpoint/2010/main" val="54914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Feature Variable</a:t>
            </a:r>
          </a:p>
        </p:txBody>
      </p:sp>
      <p:sp>
        <p:nvSpPr>
          <p:cNvPr id="2" name="Title 1">
            <a:extLst>
              <a:ext uri="{FF2B5EF4-FFF2-40B4-BE49-F238E27FC236}">
                <a16:creationId xmlns:a16="http://schemas.microsoft.com/office/drawing/2014/main" id="{10E796FE-6AC2-43C2-9F8C-016113FD30DD}"/>
              </a:ext>
            </a:extLst>
          </p:cNvPr>
          <p:cNvSpPr txBox="1">
            <a:spLocks/>
          </p:cNvSpPr>
          <p:nvPr/>
        </p:nvSpPr>
        <p:spPr>
          <a:xfrm>
            <a:off x="458967" y="637426"/>
            <a:ext cx="2017322"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IN" sz="4000" dirty="0"/>
              <a:t>Need of Feature Variable</a:t>
            </a:r>
          </a:p>
        </p:txBody>
      </p:sp>
      <p:cxnSp>
        <p:nvCxnSpPr>
          <p:cNvPr id="9" name="Straight Connector 8">
            <a:extLst>
              <a:ext uri="{FF2B5EF4-FFF2-40B4-BE49-F238E27FC236}">
                <a16:creationId xmlns:a16="http://schemas.microsoft.com/office/drawing/2014/main" id="{7F2057E9-1D06-4B7F-AB4C-DE15BDB7F583}"/>
              </a:ext>
            </a:extLst>
          </p:cNvPr>
          <p:cNvCxnSpPr>
            <a:cxnSpLocks/>
          </p:cNvCxnSpPr>
          <p:nvPr/>
        </p:nvCxnSpPr>
        <p:spPr>
          <a:xfrm>
            <a:off x="2818691" y="1983034"/>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FECB148-9DBA-4B11-B647-98562C64E135}"/>
              </a:ext>
            </a:extLst>
          </p:cNvPr>
          <p:cNvGrpSpPr/>
          <p:nvPr/>
        </p:nvGrpSpPr>
        <p:grpSpPr>
          <a:xfrm>
            <a:off x="3671795" y="677162"/>
            <a:ext cx="8061237" cy="1755877"/>
            <a:chOff x="0" y="82414"/>
            <a:chExt cx="6900512" cy="1755877"/>
          </a:xfrm>
        </p:grpSpPr>
        <p:sp>
          <p:nvSpPr>
            <p:cNvPr id="15" name="Rectangle: Rounded Corners 14">
              <a:extLst>
                <a:ext uri="{FF2B5EF4-FFF2-40B4-BE49-F238E27FC236}">
                  <a16:creationId xmlns:a16="http://schemas.microsoft.com/office/drawing/2014/main" id="{97DE1425-A182-4EB9-A7A9-E0DC3829F61F}"/>
                </a:ext>
              </a:extLst>
            </p:cNvPr>
            <p:cNvSpPr/>
            <p:nvPr/>
          </p:nvSpPr>
          <p:spPr>
            <a:xfrm>
              <a:off x="0" y="82414"/>
              <a:ext cx="6900512" cy="1755877"/>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FE9DB5BE-4AC7-48E3-9563-F467213329A8}"/>
                </a:ext>
              </a:extLst>
            </p:cNvPr>
            <p:cNvSpPr txBox="1"/>
            <p:nvPr/>
          </p:nvSpPr>
          <p:spPr>
            <a:xfrm>
              <a:off x="85715" y="168129"/>
              <a:ext cx="6729082" cy="15844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15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Features are the </a:t>
              </a:r>
              <a:r>
                <a:rPr lang="en-US" sz="1800" b="1" kern="1200" dirty="0">
                  <a:solidFill>
                    <a:srgbClr val="FFFF00"/>
                  </a:solidFill>
                  <a:latin typeface="Times New Roman" panose="02020603050405020304" pitchFamily="18" charset="0"/>
                  <a:cs typeface="Times New Roman" panose="02020603050405020304" pitchFamily="18" charset="0"/>
                </a:rPr>
                <a:t>basic building blocks </a:t>
              </a:r>
              <a:r>
                <a:rPr lang="en-US" sz="1800" kern="1200" dirty="0">
                  <a:latin typeface="Times New Roman" panose="02020603050405020304" pitchFamily="18" charset="0"/>
                  <a:cs typeface="Times New Roman" panose="02020603050405020304" pitchFamily="18" charset="0"/>
                </a:rPr>
                <a:t>of datasets. The quality of the features in your dataset has a major impact on the quality of the insights you will gain when you use that dataset for machine learning. </a:t>
              </a:r>
              <a:endParaRPr lang="en-US" sz="1800" kern="1200" dirty="0"/>
            </a:p>
          </p:txBody>
        </p:sp>
      </p:grpSp>
      <p:grpSp>
        <p:nvGrpSpPr>
          <p:cNvPr id="8" name="Group 7">
            <a:extLst>
              <a:ext uri="{FF2B5EF4-FFF2-40B4-BE49-F238E27FC236}">
                <a16:creationId xmlns:a16="http://schemas.microsoft.com/office/drawing/2014/main" id="{FECE8C5F-E007-4F39-BAA8-685C555C7AE8}"/>
              </a:ext>
            </a:extLst>
          </p:cNvPr>
          <p:cNvGrpSpPr/>
          <p:nvPr/>
        </p:nvGrpSpPr>
        <p:grpSpPr>
          <a:xfrm>
            <a:off x="3671796" y="2486856"/>
            <a:ext cx="8061237" cy="1755877"/>
            <a:chOff x="0" y="1890131"/>
            <a:chExt cx="6900512" cy="1755877"/>
          </a:xfrm>
        </p:grpSpPr>
        <p:sp>
          <p:nvSpPr>
            <p:cNvPr id="13" name="Rectangle: Rounded Corners 12">
              <a:extLst>
                <a:ext uri="{FF2B5EF4-FFF2-40B4-BE49-F238E27FC236}">
                  <a16:creationId xmlns:a16="http://schemas.microsoft.com/office/drawing/2014/main" id="{E698FFEA-254E-41D5-AED6-045DFF4040CA}"/>
                </a:ext>
              </a:extLst>
            </p:cNvPr>
            <p:cNvSpPr/>
            <p:nvPr/>
          </p:nvSpPr>
          <p:spPr>
            <a:xfrm>
              <a:off x="0" y="1890131"/>
              <a:ext cx="6900512" cy="1755877"/>
            </a:xfrm>
            <a:prstGeom prst="round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14" name="Rectangle: Rounded Corners 6">
              <a:extLst>
                <a:ext uri="{FF2B5EF4-FFF2-40B4-BE49-F238E27FC236}">
                  <a16:creationId xmlns:a16="http://schemas.microsoft.com/office/drawing/2014/main" id="{7B7CC8D3-DD59-45FC-BF35-C5F9C8BD64E0}"/>
                </a:ext>
              </a:extLst>
            </p:cNvPr>
            <p:cNvSpPr txBox="1"/>
            <p:nvPr/>
          </p:nvSpPr>
          <p:spPr>
            <a:xfrm>
              <a:off x="85715" y="1975846"/>
              <a:ext cx="6729082" cy="15844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15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Additionally, </a:t>
              </a:r>
              <a:r>
                <a:rPr lang="en-US" sz="1800" kern="1200" dirty="0">
                  <a:solidFill>
                    <a:srgbClr val="FFFF00"/>
                  </a:solidFill>
                  <a:latin typeface="Times New Roman" panose="02020603050405020304" pitchFamily="18" charset="0"/>
                  <a:cs typeface="Times New Roman" panose="02020603050405020304" pitchFamily="18" charset="0"/>
                </a:rPr>
                <a:t>different business problems </a:t>
              </a:r>
              <a:r>
                <a:rPr lang="en-US" sz="1800" kern="1200" dirty="0">
                  <a:latin typeface="Times New Roman" panose="02020603050405020304" pitchFamily="18" charset="0"/>
                  <a:cs typeface="Times New Roman" panose="02020603050405020304" pitchFamily="18" charset="0"/>
                </a:rPr>
                <a:t>within the same industry </a:t>
              </a:r>
              <a:r>
                <a:rPr lang="en-US" sz="1800" kern="1200" dirty="0">
                  <a:solidFill>
                    <a:srgbClr val="FFFF00"/>
                  </a:solidFill>
                  <a:latin typeface="Times New Roman" panose="02020603050405020304" pitchFamily="18" charset="0"/>
                  <a:cs typeface="Times New Roman" panose="02020603050405020304" pitchFamily="18" charset="0"/>
                </a:rPr>
                <a:t>do not necessarily require the same features</a:t>
              </a:r>
              <a:r>
                <a:rPr lang="en-US" sz="1800" kern="1200" dirty="0">
                  <a:latin typeface="Times New Roman" panose="02020603050405020304" pitchFamily="18" charset="0"/>
                  <a:cs typeface="Times New Roman" panose="02020603050405020304" pitchFamily="18" charset="0"/>
                </a:rPr>
                <a:t>, which is why it is important to have a strong understanding of the business goals of your data science project.</a:t>
              </a:r>
              <a:endParaRPr lang="en-US" sz="1800" kern="1200" dirty="0"/>
            </a:p>
          </p:txBody>
        </p:sp>
      </p:grpSp>
      <p:grpSp>
        <p:nvGrpSpPr>
          <p:cNvPr id="10" name="Group 9">
            <a:extLst>
              <a:ext uri="{FF2B5EF4-FFF2-40B4-BE49-F238E27FC236}">
                <a16:creationId xmlns:a16="http://schemas.microsoft.com/office/drawing/2014/main" id="{0FC6F356-E23D-4CAC-B6AE-EACE5207A620}"/>
              </a:ext>
            </a:extLst>
          </p:cNvPr>
          <p:cNvGrpSpPr/>
          <p:nvPr/>
        </p:nvGrpSpPr>
        <p:grpSpPr>
          <a:xfrm>
            <a:off x="3671794" y="4289454"/>
            <a:ext cx="8061237" cy="2184517"/>
            <a:chOff x="0" y="3697849"/>
            <a:chExt cx="6900512" cy="1755877"/>
          </a:xfrm>
        </p:grpSpPr>
        <p:sp>
          <p:nvSpPr>
            <p:cNvPr id="11" name="Rectangle: Rounded Corners 10">
              <a:extLst>
                <a:ext uri="{FF2B5EF4-FFF2-40B4-BE49-F238E27FC236}">
                  <a16:creationId xmlns:a16="http://schemas.microsoft.com/office/drawing/2014/main" id="{54BEBD9C-7D34-4B38-A5DE-CA92B1054F0D}"/>
                </a:ext>
              </a:extLst>
            </p:cNvPr>
            <p:cNvSpPr/>
            <p:nvPr/>
          </p:nvSpPr>
          <p:spPr>
            <a:xfrm>
              <a:off x="0" y="3697849"/>
              <a:ext cx="6900512" cy="1755877"/>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2" name="Rectangle: Rounded Corners 8">
              <a:extLst>
                <a:ext uri="{FF2B5EF4-FFF2-40B4-BE49-F238E27FC236}">
                  <a16:creationId xmlns:a16="http://schemas.microsoft.com/office/drawing/2014/main" id="{663C92C5-AAED-4D03-9B93-0927E09AEE6B}"/>
                </a:ext>
              </a:extLst>
            </p:cNvPr>
            <p:cNvSpPr txBox="1"/>
            <p:nvPr/>
          </p:nvSpPr>
          <p:spPr>
            <a:xfrm>
              <a:off x="85715" y="3783564"/>
              <a:ext cx="6729082" cy="15844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15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You can </a:t>
              </a:r>
              <a:r>
                <a:rPr lang="en-US" sz="1800" kern="1200" dirty="0">
                  <a:solidFill>
                    <a:srgbClr val="FFFF00"/>
                  </a:solidFill>
                  <a:latin typeface="Times New Roman" panose="02020603050405020304" pitchFamily="18" charset="0"/>
                  <a:cs typeface="Times New Roman" panose="02020603050405020304" pitchFamily="18" charset="0"/>
                </a:rPr>
                <a:t>improve the quality</a:t>
              </a:r>
              <a:r>
                <a:rPr lang="en-US" sz="1800" kern="1200" dirty="0">
                  <a:latin typeface="Times New Roman" panose="02020603050405020304" pitchFamily="18" charset="0"/>
                  <a:cs typeface="Times New Roman" panose="02020603050405020304" pitchFamily="18" charset="0"/>
                </a:rPr>
                <a:t> of your dataset’s features with processes like </a:t>
              </a:r>
              <a:r>
                <a:rPr lang="en-US" sz="1800" kern="1200" dirty="0">
                  <a:solidFill>
                    <a:srgbClr val="FFFF00"/>
                  </a:solidFill>
                  <a:latin typeface="Times New Roman" panose="02020603050405020304" pitchFamily="18" charset="0"/>
                  <a:cs typeface="Times New Roman" panose="02020603050405020304" pitchFamily="18" charset="0"/>
                </a:rPr>
                <a:t>feature selection and feature engineering.</a:t>
              </a:r>
              <a:r>
                <a:rPr lang="en-US" sz="1800" kern="1200" dirty="0">
                  <a:latin typeface="Times New Roman" panose="02020603050405020304" pitchFamily="18" charset="0"/>
                  <a:cs typeface="Times New Roman" panose="02020603050405020304" pitchFamily="18" charset="0"/>
                </a:rPr>
                <a:t> If these techniques are done well, the resulting optimal dataset will contain all of the essential features that might have bearing on your specific business problem, leading to the best possible model outcomes and the most beneficial insights.</a:t>
              </a:r>
              <a:endParaRPr lang="en-US" sz="1800" kern="1200" dirty="0"/>
            </a:p>
          </p:txBody>
        </p:sp>
      </p:grpSp>
    </p:spTree>
    <p:extLst>
      <p:ext uri="{BB962C8B-B14F-4D97-AF65-F5344CB8AC3E}">
        <p14:creationId xmlns:p14="http://schemas.microsoft.com/office/powerpoint/2010/main" val="165693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5" name="Title 1">
            <a:extLst>
              <a:ext uri="{FF2B5EF4-FFF2-40B4-BE49-F238E27FC236}">
                <a16:creationId xmlns:a16="http://schemas.microsoft.com/office/drawing/2014/main" id="{AAF6C8AC-F4DD-4C96-9594-52F255C339FF}"/>
              </a:ext>
            </a:extLst>
          </p:cNvPr>
          <p:cNvSpPr txBox="1">
            <a:spLocks/>
          </p:cNvSpPr>
          <p:nvPr/>
        </p:nvSpPr>
        <p:spPr>
          <a:xfrm>
            <a:off x="458967" y="637426"/>
            <a:ext cx="253941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Data Pre-processing</a:t>
            </a:r>
          </a:p>
        </p:txBody>
      </p:sp>
      <p:cxnSp>
        <p:nvCxnSpPr>
          <p:cNvPr id="9" name="Straight Connector 8">
            <a:extLst>
              <a:ext uri="{FF2B5EF4-FFF2-40B4-BE49-F238E27FC236}">
                <a16:creationId xmlns:a16="http://schemas.microsoft.com/office/drawing/2014/main" id="{716CBEDD-EC45-4D6F-9C23-4B7E022D1B71}"/>
              </a:ext>
            </a:extLst>
          </p:cNvPr>
          <p:cNvCxnSpPr>
            <a:cxnSpLocks/>
          </p:cNvCxnSpPr>
          <p:nvPr/>
        </p:nvCxnSpPr>
        <p:spPr>
          <a:xfrm>
            <a:off x="3764989" y="2211634"/>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18B3A0C-A0BE-4D1E-92F9-A688E7CC8D1E}"/>
              </a:ext>
            </a:extLst>
          </p:cNvPr>
          <p:cNvPicPr>
            <a:picLocks noChangeAspect="1"/>
          </p:cNvPicPr>
          <p:nvPr/>
        </p:nvPicPr>
        <p:blipFill rotWithShape="1">
          <a:blip r:embed="rId2">
            <a:clrChange>
              <a:clrFrom>
                <a:srgbClr val="EDF5FD"/>
              </a:clrFrom>
              <a:clrTo>
                <a:srgbClr val="EDF5FD">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5278" t="4961" r="5226" b="9295"/>
          <a:stretch/>
        </p:blipFill>
        <p:spPr>
          <a:xfrm>
            <a:off x="4249303" y="637426"/>
            <a:ext cx="6145617" cy="5849967"/>
          </a:xfrm>
          <a:prstGeom prst="rect">
            <a:avLst/>
          </a:prstGeom>
        </p:spPr>
      </p:pic>
      <p:sp>
        <p:nvSpPr>
          <p:cNvPr id="13" name="TextBox 12">
            <a:extLst>
              <a:ext uri="{FF2B5EF4-FFF2-40B4-BE49-F238E27FC236}">
                <a16:creationId xmlns:a16="http://schemas.microsoft.com/office/drawing/2014/main" id="{B1426DC5-6E79-4BA0-9C09-FC4546362E43}"/>
              </a:ext>
            </a:extLst>
          </p:cNvPr>
          <p:cNvSpPr txBox="1"/>
          <p:nvPr/>
        </p:nvSpPr>
        <p:spPr>
          <a:xfrm>
            <a:off x="148325" y="4155168"/>
            <a:ext cx="3334369" cy="1200329"/>
          </a:xfrm>
          <a:prstGeom prst="rect">
            <a:avLst/>
          </a:prstGeom>
          <a:noFill/>
        </p:spPr>
        <p:txBody>
          <a:bodyPr wrap="square">
            <a:spAutoFit/>
          </a:bodyPr>
          <a:lstStyle/>
          <a:p>
            <a:pPr lvl="0" algn="just"/>
            <a:r>
              <a:rPr lang="en-IN" dirty="0"/>
              <a:t>Data pre-processing is a process of preparing the raw data and making it suitable for a machine learning model. </a:t>
            </a:r>
            <a:endParaRPr lang="en-US" dirty="0"/>
          </a:p>
        </p:txBody>
      </p:sp>
    </p:spTree>
    <p:extLst>
      <p:ext uri="{BB962C8B-B14F-4D97-AF65-F5344CB8AC3E}">
        <p14:creationId xmlns:p14="http://schemas.microsoft.com/office/powerpoint/2010/main" val="361655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5" name="TextBox 4">
            <a:extLst>
              <a:ext uri="{FF2B5EF4-FFF2-40B4-BE49-F238E27FC236}">
                <a16:creationId xmlns:a16="http://schemas.microsoft.com/office/drawing/2014/main" id="{C6E200C5-5295-4640-8A69-02C525A373DE}"/>
              </a:ext>
            </a:extLst>
          </p:cNvPr>
          <p:cNvSpPr txBox="1"/>
          <p:nvPr/>
        </p:nvSpPr>
        <p:spPr>
          <a:xfrm>
            <a:off x="0" y="2507886"/>
            <a:ext cx="1927977" cy="2062103"/>
          </a:xfrm>
          <a:prstGeom prst="rect">
            <a:avLst/>
          </a:prstGeom>
          <a:noFill/>
        </p:spPr>
        <p:txBody>
          <a:bodyPr wrap="square">
            <a:spAutoFit/>
          </a:bodyPr>
          <a:lstStyle/>
          <a:p>
            <a:pPr algn="ctr">
              <a:spcBef>
                <a:spcPct val="0"/>
              </a:spcBef>
            </a:pPr>
            <a:r>
              <a:rPr lang="en-GB" sz="3200" dirty="0">
                <a:solidFill>
                  <a:srgbClr val="C00000"/>
                </a:solidFill>
                <a:latin typeface="+mj-lt"/>
                <a:ea typeface="+mj-ea"/>
                <a:cs typeface="+mj-cs"/>
              </a:rPr>
              <a:t>Overview</a:t>
            </a:r>
          </a:p>
          <a:p>
            <a:pPr algn="ctr">
              <a:spcBef>
                <a:spcPct val="0"/>
              </a:spcBef>
            </a:pPr>
            <a:r>
              <a:rPr lang="en-GB" sz="3200" dirty="0">
                <a:solidFill>
                  <a:srgbClr val="C00000"/>
                </a:solidFill>
                <a:latin typeface="+mj-lt"/>
                <a:ea typeface="+mj-ea"/>
                <a:cs typeface="+mj-cs"/>
              </a:rPr>
              <a:t>of</a:t>
            </a:r>
          </a:p>
          <a:p>
            <a:pPr algn="ctr">
              <a:spcBef>
                <a:spcPct val="0"/>
              </a:spcBef>
            </a:pPr>
            <a:r>
              <a:rPr lang="en-GB" sz="3200" dirty="0">
                <a:latin typeface="+mj-lt"/>
                <a:ea typeface="+mj-ea"/>
                <a:cs typeface="+mj-cs"/>
              </a:rPr>
              <a:t>Operators In Python</a:t>
            </a:r>
          </a:p>
        </p:txBody>
      </p:sp>
      <p:pic>
        <p:nvPicPr>
          <p:cNvPr id="4" name="Online Media 3" title="Operators In Python | Python Tutorial For Beginners | Python Training | Edureka">
            <a:hlinkClick r:id="" action="ppaction://media"/>
            <a:extLst>
              <a:ext uri="{FF2B5EF4-FFF2-40B4-BE49-F238E27FC236}">
                <a16:creationId xmlns:a16="http://schemas.microsoft.com/office/drawing/2014/main" id="{3F4AAF13-BA7C-4D52-90EA-E64F62DC472F}"/>
              </a:ext>
            </a:extLst>
          </p:cNvPr>
          <p:cNvPicPr>
            <a:picLocks noRot="1" noChangeAspect="1"/>
          </p:cNvPicPr>
          <p:nvPr>
            <a:videoFile r:link="rId1"/>
          </p:nvPr>
        </p:nvPicPr>
        <p:blipFill>
          <a:blip r:embed="rId3"/>
          <a:stretch>
            <a:fillRect/>
          </a:stretch>
        </p:blipFill>
        <p:spPr>
          <a:xfrm>
            <a:off x="2067019" y="591341"/>
            <a:ext cx="9779095" cy="6043376"/>
          </a:xfrm>
          <a:prstGeom prst="rect">
            <a:avLst/>
          </a:prstGeom>
        </p:spPr>
      </p:pic>
    </p:spTree>
    <p:extLst>
      <p:ext uri="{BB962C8B-B14F-4D97-AF65-F5344CB8AC3E}">
        <p14:creationId xmlns:p14="http://schemas.microsoft.com/office/powerpoint/2010/main" val="39210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5" name="TextBox 4">
            <a:extLst>
              <a:ext uri="{FF2B5EF4-FFF2-40B4-BE49-F238E27FC236}">
                <a16:creationId xmlns:a16="http://schemas.microsoft.com/office/drawing/2014/main" id="{C6E200C5-5295-4640-8A69-02C525A373DE}"/>
              </a:ext>
            </a:extLst>
          </p:cNvPr>
          <p:cNvSpPr txBox="1"/>
          <p:nvPr/>
        </p:nvSpPr>
        <p:spPr>
          <a:xfrm>
            <a:off x="0" y="2507886"/>
            <a:ext cx="1927977" cy="2062103"/>
          </a:xfrm>
          <a:prstGeom prst="rect">
            <a:avLst/>
          </a:prstGeom>
          <a:noFill/>
        </p:spPr>
        <p:txBody>
          <a:bodyPr wrap="square">
            <a:spAutoFit/>
          </a:bodyPr>
          <a:lstStyle/>
          <a:p>
            <a:pPr algn="ctr">
              <a:spcBef>
                <a:spcPct val="0"/>
              </a:spcBef>
            </a:pPr>
            <a:r>
              <a:rPr lang="en-GB" sz="3200" dirty="0">
                <a:solidFill>
                  <a:srgbClr val="C00000"/>
                </a:solidFill>
                <a:latin typeface="+mj-lt"/>
                <a:ea typeface="+mj-ea"/>
                <a:cs typeface="+mj-cs"/>
              </a:rPr>
              <a:t>Overview</a:t>
            </a:r>
          </a:p>
          <a:p>
            <a:pPr algn="ctr">
              <a:spcBef>
                <a:spcPct val="0"/>
              </a:spcBef>
            </a:pPr>
            <a:r>
              <a:rPr lang="en-GB" sz="3200" dirty="0">
                <a:solidFill>
                  <a:srgbClr val="C00000"/>
                </a:solidFill>
                <a:latin typeface="+mj-lt"/>
                <a:ea typeface="+mj-ea"/>
                <a:cs typeface="+mj-cs"/>
              </a:rPr>
              <a:t>of</a:t>
            </a:r>
          </a:p>
          <a:p>
            <a:pPr algn="ctr">
              <a:spcBef>
                <a:spcPct val="0"/>
              </a:spcBef>
            </a:pPr>
            <a:r>
              <a:rPr lang="en-GB" sz="3200" dirty="0">
                <a:latin typeface="+mj-lt"/>
                <a:ea typeface="+mj-ea"/>
                <a:cs typeface="+mj-cs"/>
              </a:rPr>
              <a:t>Arrays In Python</a:t>
            </a:r>
          </a:p>
        </p:txBody>
      </p:sp>
      <p:pic>
        <p:nvPicPr>
          <p:cNvPr id="2" name="Online Media 1" title="Arrays In Python | Python Array Operations | Python Tutorial For Beginners | Edureka">
            <a:hlinkClick r:id="" action="ppaction://media"/>
            <a:extLst>
              <a:ext uri="{FF2B5EF4-FFF2-40B4-BE49-F238E27FC236}">
                <a16:creationId xmlns:a16="http://schemas.microsoft.com/office/drawing/2014/main" id="{DF3D4868-81A3-48B5-B5F9-BB5938C0A082}"/>
              </a:ext>
            </a:extLst>
          </p:cNvPr>
          <p:cNvPicPr>
            <a:picLocks noRot="1" noChangeAspect="1"/>
          </p:cNvPicPr>
          <p:nvPr>
            <a:videoFile r:link="rId1"/>
          </p:nvPr>
        </p:nvPicPr>
        <p:blipFill>
          <a:blip r:embed="rId3"/>
          <a:stretch>
            <a:fillRect/>
          </a:stretch>
        </p:blipFill>
        <p:spPr>
          <a:xfrm>
            <a:off x="2061535" y="587258"/>
            <a:ext cx="9913080" cy="6058090"/>
          </a:xfrm>
          <a:prstGeom prst="rect">
            <a:avLst/>
          </a:prstGeom>
        </p:spPr>
      </p:pic>
    </p:spTree>
    <p:extLst>
      <p:ext uri="{BB962C8B-B14F-4D97-AF65-F5344CB8AC3E}">
        <p14:creationId xmlns:p14="http://schemas.microsoft.com/office/powerpoint/2010/main" val="36282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E57ED625-1A9C-4BCA-8753-77EDFCC647A6}"/>
              </a:ext>
            </a:extLst>
          </p:cNvPr>
          <p:cNvSpPr txBox="1">
            <a:spLocks/>
          </p:cNvSpPr>
          <p:nvPr/>
        </p:nvSpPr>
        <p:spPr>
          <a:xfrm>
            <a:off x="92209" y="931741"/>
            <a:ext cx="241182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Data Pre-processing</a:t>
            </a:r>
          </a:p>
        </p:txBody>
      </p:sp>
      <p:cxnSp>
        <p:nvCxnSpPr>
          <p:cNvPr id="5" name="Straight Connector 4">
            <a:extLst>
              <a:ext uri="{FF2B5EF4-FFF2-40B4-BE49-F238E27FC236}">
                <a16:creationId xmlns:a16="http://schemas.microsoft.com/office/drawing/2014/main" id="{4770A6E5-05DF-4CDD-87ED-4A229DB0373F}"/>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9A1672-FD24-43C5-8493-99997533BB25}"/>
              </a:ext>
            </a:extLst>
          </p:cNvPr>
          <p:cNvSpPr txBox="1"/>
          <p:nvPr/>
        </p:nvSpPr>
        <p:spPr>
          <a:xfrm>
            <a:off x="2861614" y="805158"/>
            <a:ext cx="8984500" cy="5644109"/>
          </a:xfrm>
          <a:prstGeom prst="rect">
            <a:avLst/>
          </a:prstGeom>
          <a:noFill/>
        </p:spPr>
        <p:txBody>
          <a:bodyPr wrap="square">
            <a:spAutoFit/>
          </a:bodyPr>
          <a:lstStyle/>
          <a:p>
            <a:pPr lvl="0" algn="just">
              <a:spcAft>
                <a:spcPts val="600"/>
              </a:spcAft>
            </a:pPr>
            <a:r>
              <a:rPr lang="en-US" b="1" dirty="0">
                <a:solidFill>
                  <a:srgbClr val="0033CC"/>
                </a:solidFill>
                <a:latin typeface="Times New Roman" panose="02020603050405020304" pitchFamily="18" charset="0"/>
                <a:cs typeface="Times New Roman" panose="02020603050405020304" pitchFamily="18" charset="0"/>
              </a:rPr>
              <a:t>1. Prerequisite</a:t>
            </a:r>
            <a:r>
              <a:rPr lang="en-US" dirty="0">
                <a:solidFill>
                  <a:srgbClr val="0033CC"/>
                </a:solidFill>
                <a:latin typeface="Times New Roman" panose="02020603050405020304" pitchFamily="18" charset="0"/>
                <a:cs typeface="Times New Roman" panose="02020603050405020304" pitchFamily="18" charset="0"/>
              </a:rPr>
              <a:t> </a:t>
            </a:r>
          </a:p>
          <a:p>
            <a:pPr marL="457200" lvl="0" indent="-339725"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Download the latest version </a:t>
            </a:r>
            <a:r>
              <a:rPr lang="en-US">
                <a:latin typeface="Times New Roman" panose="02020603050405020304" pitchFamily="18" charset="0"/>
                <a:cs typeface="Times New Roman" panose="02020603050405020304" pitchFamily="18" charset="0"/>
              </a:rPr>
              <a:t>for Python </a:t>
            </a:r>
            <a:r>
              <a:rPr lang="en-US" dirty="0">
                <a:latin typeface="Times New Roman" panose="02020603050405020304" pitchFamily="18" charset="0"/>
                <a:cs typeface="Times New Roman" panose="02020603050405020304" pitchFamily="18" charset="0"/>
              </a:rPr>
              <a:t>(3.10.7) </a:t>
            </a:r>
            <a:r>
              <a:rPr lang="en-US" dirty="0">
                <a:latin typeface="Times New Roman" panose="02020603050405020304" pitchFamily="18" charset="0"/>
                <a:cs typeface="Times New Roman" panose="02020603050405020304" pitchFamily="18" charset="0"/>
                <a:hlinkClick r:id="rId3"/>
              </a:rPr>
              <a:t>https://www.python.org/downloads/</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marL="457200" lvl="0" indent="-339725"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457200" lvl="0" indent="-339725"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Download and install Spyder (IDE) </a:t>
            </a:r>
            <a:r>
              <a:rPr lang="en-IN" dirty="0">
                <a:latin typeface="Times New Roman" panose="02020603050405020304" pitchFamily="18" charset="0"/>
                <a:cs typeface="Times New Roman" panose="02020603050405020304" pitchFamily="18" charset="0"/>
                <a:hlinkClick r:id="rId4"/>
              </a:rPr>
              <a:t>https://www.spyder-ide.org/</a:t>
            </a:r>
            <a:r>
              <a:rPr lang="en-IN" dirty="0">
                <a:latin typeface="Times New Roman" panose="02020603050405020304" pitchFamily="18" charset="0"/>
                <a:cs typeface="Times New Roman" panose="02020603050405020304" pitchFamily="18" charset="0"/>
              </a:rPr>
              <a:t> </a:t>
            </a:r>
          </a:p>
          <a:p>
            <a:pPr marL="457200" lvl="0" indent="-45720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spcAft>
                <a:spcPts val="600"/>
              </a:spcAft>
            </a:pPr>
            <a:r>
              <a:rPr lang="en-IN" b="1" dirty="0">
                <a:solidFill>
                  <a:srgbClr val="0033CC"/>
                </a:solidFill>
                <a:latin typeface="Times New Roman" panose="02020603050405020304" pitchFamily="18" charset="0"/>
                <a:cs typeface="Times New Roman" panose="02020603050405020304" pitchFamily="18" charset="0"/>
              </a:rPr>
              <a:t>2. Importing Libraries </a:t>
            </a:r>
          </a:p>
          <a:p>
            <a:pPr marL="457200" lvl="0" indent="-339725" algn="just">
              <a:lnSpc>
                <a:spcPct val="150000"/>
              </a:lnSpc>
              <a:buFont typeface="Wingdings" panose="05000000000000000000" pitchFamily="2" charset="2"/>
              <a:buChar char="§"/>
            </a:pPr>
            <a:r>
              <a:rPr lang="en-IN" b="1" dirty="0" err="1">
                <a:latin typeface="Times New Roman" panose="02020603050405020304" pitchFamily="18" charset="0"/>
                <a:cs typeface="Times New Roman" panose="02020603050405020304" pitchFamily="18" charset="0"/>
              </a:rPr>
              <a:t>Numpy</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used for including any type of mathematical operation in the code. It is the fundamental package for scientific calculation in Python. It also supports to add large, multidimensional arrays and matrices. </a:t>
            </a:r>
          </a:p>
          <a:p>
            <a:pPr marL="457200" lvl="0" indent="-339725" algn="just">
              <a:lnSpc>
                <a:spcPct val="150000"/>
              </a:lnSpc>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pPr marL="457200" lvl="0" indent="-339725" algn="just">
              <a:lnSpc>
                <a:spcPct val="150000"/>
              </a:lnSpc>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Matplotlib: </a:t>
            </a:r>
            <a:r>
              <a:rPr lang="en-US" dirty="0">
                <a:latin typeface="Times New Roman" panose="02020603050405020304" pitchFamily="18" charset="0"/>
                <a:cs typeface="Times New Roman" panose="02020603050405020304" pitchFamily="18" charset="0"/>
              </a:rPr>
              <a:t>It is a Python 2D plotting library, and with this library, we need to import a sub-library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This library is used to plot any type of charts in Python for the code.</a:t>
            </a:r>
          </a:p>
          <a:p>
            <a:pPr marL="457200" lvl="0" indent="-339725" algn="just">
              <a:lnSpc>
                <a:spcPct val="150000"/>
              </a:lnSpc>
              <a:buFont typeface="Wingdings" panose="05000000000000000000" pitchFamily="2" charset="2"/>
              <a:buChar char="§"/>
            </a:pPr>
            <a:endParaRPr lang="en-GB" sz="1200" dirty="0">
              <a:latin typeface="Times New Roman" panose="02020603050405020304" pitchFamily="18" charset="0"/>
              <a:cs typeface="Times New Roman" panose="02020603050405020304" pitchFamily="18" charset="0"/>
            </a:endParaRPr>
          </a:p>
          <a:p>
            <a:pPr marL="457200" indent="-339725" algn="just">
              <a:lnSpc>
                <a:spcPct val="150000"/>
              </a:lnSpc>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It is an open-source data manipulation and analysis library used for importing and managing the datasets.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144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B083FBB3-8C2B-4426-96AC-9A82B5CE11B5}"/>
              </a:ext>
            </a:extLst>
          </p:cNvPr>
          <p:cNvSpPr txBox="1">
            <a:spLocks/>
          </p:cNvSpPr>
          <p:nvPr/>
        </p:nvSpPr>
        <p:spPr>
          <a:xfrm>
            <a:off x="92209" y="931741"/>
            <a:ext cx="241182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Data Pre-processing</a:t>
            </a:r>
          </a:p>
        </p:txBody>
      </p:sp>
      <p:cxnSp>
        <p:nvCxnSpPr>
          <p:cNvPr id="5" name="Straight Connector 4">
            <a:extLst>
              <a:ext uri="{FF2B5EF4-FFF2-40B4-BE49-F238E27FC236}">
                <a16:creationId xmlns:a16="http://schemas.microsoft.com/office/drawing/2014/main" id="{80E51055-1F31-4C4B-9A78-4637AEC0EB42}"/>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F8BE9-1196-473C-A60D-5EAED7F5201D}"/>
              </a:ext>
            </a:extLst>
          </p:cNvPr>
          <p:cNvSpPr txBox="1"/>
          <p:nvPr/>
        </p:nvSpPr>
        <p:spPr>
          <a:xfrm>
            <a:off x="2861614" y="805158"/>
            <a:ext cx="8984500" cy="1000274"/>
          </a:xfrm>
          <a:prstGeom prst="rect">
            <a:avLst/>
          </a:prstGeom>
          <a:noFill/>
        </p:spPr>
        <p:txBody>
          <a:bodyPr wrap="square">
            <a:spAutoFit/>
          </a:bodyPr>
          <a:lstStyle/>
          <a:p>
            <a:pPr lvl="0" algn="just">
              <a:spcAft>
                <a:spcPts val="600"/>
              </a:spcAft>
            </a:pPr>
            <a:r>
              <a:rPr lang="en-US" b="1" dirty="0">
                <a:solidFill>
                  <a:srgbClr val="0033CC"/>
                </a:solidFill>
                <a:latin typeface="Times New Roman" panose="02020603050405020304" pitchFamily="18" charset="0"/>
                <a:cs typeface="Times New Roman" panose="02020603050405020304" pitchFamily="18" charset="0"/>
              </a:rPr>
              <a:t>3. </a:t>
            </a:r>
            <a:r>
              <a:rPr lang="en-US" b="1" dirty="0" err="1">
                <a:solidFill>
                  <a:srgbClr val="0033CC"/>
                </a:solidFill>
                <a:latin typeface="Times New Roman" panose="02020603050405020304" pitchFamily="18" charset="0"/>
                <a:cs typeface="Times New Roman" panose="02020603050405020304" pitchFamily="18" charset="0"/>
              </a:rPr>
              <a:t>Loding</a:t>
            </a:r>
            <a:r>
              <a:rPr lang="en-US" b="1" dirty="0">
                <a:solidFill>
                  <a:srgbClr val="0033CC"/>
                </a:solidFill>
                <a:latin typeface="Times New Roman" panose="02020603050405020304" pitchFamily="18" charset="0"/>
                <a:cs typeface="Times New Roman" panose="02020603050405020304" pitchFamily="18" charset="0"/>
              </a:rPr>
              <a:t> Dataset</a:t>
            </a:r>
            <a:endParaRPr lang="en-US" dirty="0">
              <a:solidFill>
                <a:srgbClr val="0033CC"/>
              </a:solidFill>
              <a:latin typeface="Times New Roman" panose="02020603050405020304" pitchFamily="18" charset="0"/>
              <a:cs typeface="Times New Roman" panose="02020603050405020304" pitchFamily="18" charset="0"/>
            </a:endParaRPr>
          </a:p>
          <a:p>
            <a:pPr marL="457200" lvl="0" indent="-339725" algn="just">
              <a:buFont typeface="Wingdings" panose="05000000000000000000" pitchFamily="2" charset="2"/>
              <a:buChar char="§"/>
            </a:pPr>
            <a:r>
              <a:rPr lang="en-US" dirty="0">
                <a:solidFill>
                  <a:schemeClr val="accent2">
                    <a:lumMod val="75000"/>
                  </a:schemeClr>
                </a:solidFill>
                <a:latin typeface="Times New Roman" panose="02020603050405020304" pitchFamily="18" charset="0"/>
                <a:cs typeface="Times New Roman" panose="02020603050405020304" pitchFamily="18" charset="0"/>
              </a:rPr>
              <a:t>&gt;&gt; </a:t>
            </a:r>
            <a:r>
              <a:rPr lang="en-US" dirty="0" err="1">
                <a:solidFill>
                  <a:schemeClr val="accent2">
                    <a:lumMod val="75000"/>
                  </a:schemeClr>
                </a:solidFill>
                <a:latin typeface="Times New Roman" panose="02020603050405020304" pitchFamily="18" charset="0"/>
                <a:cs typeface="Times New Roman" panose="02020603050405020304" pitchFamily="18" charset="0"/>
              </a:rPr>
              <a:t>data_set</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pd.read_csv</a:t>
            </a:r>
            <a:r>
              <a:rPr lang="en-US" dirty="0">
                <a:solidFill>
                  <a:schemeClr val="accent2">
                    <a:lumMod val="75000"/>
                  </a:schemeClr>
                </a:solidFill>
                <a:latin typeface="Times New Roman" panose="02020603050405020304" pitchFamily="18" charset="0"/>
                <a:cs typeface="Times New Roman" panose="02020603050405020304" pitchFamily="18" charset="0"/>
              </a:rPr>
              <a:t>('DatasetName.csv')  </a:t>
            </a:r>
          </a:p>
          <a:p>
            <a:pPr marL="457200" lvl="0" indent="-339725"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C026F2E-C212-4922-88F2-62B102BBAACB}"/>
              </a:ext>
            </a:extLst>
          </p:cNvPr>
          <p:cNvPicPr>
            <a:picLocks noChangeAspect="1"/>
          </p:cNvPicPr>
          <p:nvPr/>
        </p:nvPicPr>
        <p:blipFill>
          <a:blip r:embed="rId2"/>
          <a:stretch>
            <a:fillRect/>
          </a:stretch>
        </p:blipFill>
        <p:spPr>
          <a:xfrm>
            <a:off x="3038051" y="2030006"/>
            <a:ext cx="4179418" cy="2310183"/>
          </a:xfrm>
          <a:prstGeom prst="rect">
            <a:avLst/>
          </a:prstGeom>
        </p:spPr>
      </p:pic>
      <p:pic>
        <p:nvPicPr>
          <p:cNvPr id="16" name="Picture 15">
            <a:extLst>
              <a:ext uri="{FF2B5EF4-FFF2-40B4-BE49-F238E27FC236}">
                <a16:creationId xmlns:a16="http://schemas.microsoft.com/office/drawing/2014/main" id="{E47ABC34-1500-4D08-B0B0-AF16DB8181EE}"/>
              </a:ext>
            </a:extLst>
          </p:cNvPr>
          <p:cNvPicPr>
            <a:picLocks noChangeAspect="1"/>
          </p:cNvPicPr>
          <p:nvPr/>
        </p:nvPicPr>
        <p:blipFill>
          <a:blip r:embed="rId3"/>
          <a:stretch>
            <a:fillRect/>
          </a:stretch>
        </p:blipFill>
        <p:spPr>
          <a:xfrm>
            <a:off x="7238436" y="2030008"/>
            <a:ext cx="4800077" cy="3309642"/>
          </a:xfrm>
          <a:prstGeom prst="rect">
            <a:avLst/>
          </a:prstGeom>
        </p:spPr>
      </p:pic>
    </p:spTree>
    <p:extLst>
      <p:ext uri="{BB962C8B-B14F-4D97-AF65-F5344CB8AC3E}">
        <p14:creationId xmlns:p14="http://schemas.microsoft.com/office/powerpoint/2010/main" val="45199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50B5C8F3-08BD-4A29-B611-801270529FD7}"/>
              </a:ext>
            </a:extLst>
          </p:cNvPr>
          <p:cNvSpPr txBox="1">
            <a:spLocks/>
          </p:cNvSpPr>
          <p:nvPr/>
        </p:nvSpPr>
        <p:spPr>
          <a:xfrm>
            <a:off x="92209" y="931741"/>
            <a:ext cx="241182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Handling Missing </a:t>
            </a:r>
          </a:p>
        </p:txBody>
      </p:sp>
      <p:cxnSp>
        <p:nvCxnSpPr>
          <p:cNvPr id="5" name="Straight Connector 4">
            <a:extLst>
              <a:ext uri="{FF2B5EF4-FFF2-40B4-BE49-F238E27FC236}">
                <a16:creationId xmlns:a16="http://schemas.microsoft.com/office/drawing/2014/main" id="{43FC5156-27DE-45CE-B56E-E6F8D2B9217F}"/>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BB2CAC3C-147C-451D-8513-35B5B0F015C8}"/>
              </a:ext>
            </a:extLst>
          </p:cNvPr>
          <p:cNvGraphicFramePr>
            <a:graphicFrameLocks/>
          </p:cNvGraphicFramePr>
          <p:nvPr>
            <p:extLst>
              <p:ext uri="{D42A27DB-BD31-4B8C-83A1-F6EECF244321}">
                <p14:modId xmlns:p14="http://schemas.microsoft.com/office/powerpoint/2010/main" val="2146067622"/>
              </p:ext>
            </p:extLst>
          </p:nvPr>
        </p:nvGraphicFramePr>
        <p:xfrm>
          <a:off x="3201989" y="931741"/>
          <a:ext cx="8440653" cy="143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FF4F02E0-B1E5-45C5-AD68-2CF832266013}"/>
              </a:ext>
            </a:extLst>
          </p:cNvPr>
          <p:cNvSpPr/>
          <p:nvPr/>
        </p:nvSpPr>
        <p:spPr>
          <a:xfrm>
            <a:off x="3201989" y="2578660"/>
            <a:ext cx="8515088" cy="3618876"/>
          </a:xfrm>
          <a:prstGeom prst="rect">
            <a:avLst/>
          </a:prstGeom>
        </p:spPr>
        <p:txBody>
          <a:bodyPr wrap="square">
            <a:spAutoFit/>
          </a:bodyPr>
          <a:lstStyle/>
          <a:p>
            <a:pPr marL="285750" lvl="0"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By deleting the particular row: </a:t>
            </a:r>
            <a:r>
              <a:rPr lang="en-US" dirty="0">
                <a:latin typeface="Cambria" panose="02040503050406030204" pitchFamily="18" charset="0"/>
                <a:ea typeface="Cambria" panose="02040503050406030204" pitchFamily="18" charset="0"/>
              </a:rPr>
              <a:t>The first way is used to commonly deal with null values. In this way, we just delete the specific row or column which consists of null values. But this way is not so efficient and removing data may lead to loss of information which will not give the accurate output.</a:t>
            </a:r>
          </a:p>
          <a:p>
            <a:pPr marL="171450" lvl="0" indent="-171450" algn="just">
              <a:lnSpc>
                <a:spcPct val="150000"/>
              </a:lnSpc>
              <a:buFont typeface="Wingdings" panose="05000000000000000000" pitchFamily="2" charset="2"/>
              <a:buChar char="§"/>
            </a:pPr>
            <a:endParaRPr lang="en-US" sz="1100" dirty="0">
              <a:latin typeface="Cambria" panose="02040503050406030204" pitchFamily="18" charset="0"/>
              <a:ea typeface="Cambria" panose="02040503050406030204" pitchFamily="18" charset="0"/>
            </a:endParaRPr>
          </a:p>
          <a:p>
            <a:pPr marL="285750" lvl="0"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By calculating the mean</a:t>
            </a:r>
            <a:r>
              <a:rPr lang="en-US" dirty="0">
                <a:latin typeface="Cambria" panose="02040503050406030204" pitchFamily="18" charset="0"/>
                <a:ea typeface="Cambria" panose="02040503050406030204" pitchFamily="18" charset="0"/>
              </a:rPr>
              <a:t>: In this way, we will calculate the mean of that column or row which contains any missing value and will put it on the place of missing value. This strategy is useful for the features which have numeric data such as age, salary, year, etc. Here, we will use this approach</a:t>
            </a:r>
          </a:p>
        </p:txBody>
      </p:sp>
    </p:spTree>
    <p:extLst>
      <p:ext uri="{BB962C8B-B14F-4D97-AF65-F5344CB8AC3E}">
        <p14:creationId xmlns:p14="http://schemas.microsoft.com/office/powerpoint/2010/main" val="121359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1F06EB15-D187-47EF-9FE4-8865F1F572A2}"/>
              </a:ext>
            </a:extLst>
          </p:cNvPr>
          <p:cNvSpPr txBox="1">
            <a:spLocks/>
          </p:cNvSpPr>
          <p:nvPr/>
        </p:nvSpPr>
        <p:spPr>
          <a:xfrm>
            <a:off x="92209" y="931741"/>
            <a:ext cx="241182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Handling Missing </a:t>
            </a:r>
          </a:p>
        </p:txBody>
      </p:sp>
      <p:cxnSp>
        <p:nvCxnSpPr>
          <p:cNvPr id="5" name="Straight Connector 4">
            <a:extLst>
              <a:ext uri="{FF2B5EF4-FFF2-40B4-BE49-F238E27FC236}">
                <a16:creationId xmlns:a16="http://schemas.microsoft.com/office/drawing/2014/main" id="{BEC558C5-471A-4FBE-9106-47F20D53963A}"/>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74B438B-9211-462F-9F3A-4EA98DEEBD27}"/>
              </a:ext>
            </a:extLst>
          </p:cNvPr>
          <p:cNvPicPr>
            <a:picLocks noChangeAspect="1"/>
          </p:cNvPicPr>
          <p:nvPr/>
        </p:nvPicPr>
        <p:blipFill>
          <a:blip r:embed="rId2"/>
          <a:stretch>
            <a:fillRect/>
          </a:stretch>
        </p:blipFill>
        <p:spPr>
          <a:xfrm>
            <a:off x="2973861" y="721424"/>
            <a:ext cx="8743214" cy="4469844"/>
          </a:xfrm>
          <a:prstGeom prst="rect">
            <a:avLst/>
          </a:prstGeom>
        </p:spPr>
      </p:pic>
      <p:pic>
        <p:nvPicPr>
          <p:cNvPr id="22" name="Picture 21">
            <a:extLst>
              <a:ext uri="{FF2B5EF4-FFF2-40B4-BE49-F238E27FC236}">
                <a16:creationId xmlns:a16="http://schemas.microsoft.com/office/drawing/2014/main" id="{2C65859A-CB66-43B4-A69B-888206EAABF7}"/>
              </a:ext>
            </a:extLst>
          </p:cNvPr>
          <p:cNvPicPr>
            <a:picLocks noChangeAspect="1"/>
          </p:cNvPicPr>
          <p:nvPr/>
        </p:nvPicPr>
        <p:blipFill>
          <a:blip r:embed="rId3"/>
          <a:stretch>
            <a:fillRect/>
          </a:stretch>
        </p:blipFill>
        <p:spPr>
          <a:xfrm>
            <a:off x="1567702" y="1941834"/>
            <a:ext cx="10425064" cy="4596782"/>
          </a:xfrm>
          <a:prstGeom prst="rect">
            <a:avLst/>
          </a:prstGeom>
        </p:spPr>
      </p:pic>
    </p:spTree>
    <p:extLst>
      <p:ext uri="{BB962C8B-B14F-4D97-AF65-F5344CB8AC3E}">
        <p14:creationId xmlns:p14="http://schemas.microsoft.com/office/powerpoint/2010/main" val="27206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9" name="Title 1">
            <a:extLst>
              <a:ext uri="{FF2B5EF4-FFF2-40B4-BE49-F238E27FC236}">
                <a16:creationId xmlns:a16="http://schemas.microsoft.com/office/drawing/2014/main" id="{895B2159-7F0C-4A31-ABA1-6320DA93F4F5}"/>
              </a:ext>
            </a:extLst>
          </p:cNvPr>
          <p:cNvSpPr txBox="1">
            <a:spLocks/>
          </p:cNvSpPr>
          <p:nvPr/>
        </p:nvSpPr>
        <p:spPr>
          <a:xfrm>
            <a:off x="92210" y="931741"/>
            <a:ext cx="2301884"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3600" dirty="0"/>
              <a:t>Encoding Categorical Data</a:t>
            </a:r>
          </a:p>
        </p:txBody>
      </p:sp>
      <p:cxnSp>
        <p:nvCxnSpPr>
          <p:cNvPr id="11" name="Straight Connector 10">
            <a:extLst>
              <a:ext uri="{FF2B5EF4-FFF2-40B4-BE49-F238E27FC236}">
                <a16:creationId xmlns:a16="http://schemas.microsoft.com/office/drawing/2014/main" id="{71498196-D9E8-4D79-B3AE-562099F3B7FD}"/>
              </a:ext>
            </a:extLst>
          </p:cNvPr>
          <p:cNvCxnSpPr>
            <a:cxnSpLocks/>
          </p:cNvCxnSpPr>
          <p:nvPr/>
        </p:nvCxnSpPr>
        <p:spPr>
          <a:xfrm>
            <a:off x="2680468" y="1892652"/>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2CA981D-5497-49C6-BEEC-EF361852289A}"/>
              </a:ext>
            </a:extLst>
          </p:cNvPr>
          <p:cNvSpPr/>
          <p:nvPr/>
        </p:nvSpPr>
        <p:spPr>
          <a:xfrm>
            <a:off x="3085031" y="1324020"/>
            <a:ext cx="8515088" cy="4034374"/>
          </a:xfrm>
          <a:prstGeom prst="rect">
            <a:avLst/>
          </a:prstGeom>
        </p:spPr>
        <p:txBody>
          <a:bodyPr wrap="square">
            <a:spAutoFit/>
          </a:bodyPr>
          <a:lstStyle/>
          <a:p>
            <a:pPr marL="285750" lvl="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Categorical data is data which has some categories such as :  Cow, Dog, Cat, Success, Fail, etc.</a:t>
            </a:r>
          </a:p>
          <a:p>
            <a:pPr marL="171450" lvl="0" indent="-171450" algn="just">
              <a:lnSpc>
                <a:spcPct val="150000"/>
              </a:lnSpc>
              <a:buFont typeface="Wingdings" panose="05000000000000000000" pitchFamily="2" charset="2"/>
              <a:buChar char="§"/>
            </a:pPr>
            <a:endParaRPr lang="en-US" sz="1100" dirty="0">
              <a:latin typeface="Cambria" panose="02040503050406030204" pitchFamily="18" charset="0"/>
              <a:ea typeface="Cambria" panose="02040503050406030204" pitchFamily="18" charset="0"/>
            </a:endParaRPr>
          </a:p>
          <a:p>
            <a:pPr marL="285750" lvl="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Since machine learning model completely works on mathematics and numbers, but if our dataset would have a categorical variable, then it may create trouble while building the model. So it is necessary to encode these categorical variables into numbers.</a:t>
            </a:r>
          </a:p>
          <a:p>
            <a:pPr marL="285750" lvl="0"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lvl="0"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To encode categorical data</a:t>
            </a:r>
            <a:r>
              <a:rPr lang="en-US" dirty="0">
                <a:latin typeface="Cambria" panose="02040503050406030204" pitchFamily="18" charset="0"/>
                <a:ea typeface="Cambria" panose="02040503050406030204" pitchFamily="18" charset="0"/>
              </a:rPr>
              <a:t> we will use </a:t>
            </a:r>
            <a:r>
              <a:rPr lang="en-US" b="1" i="1" dirty="0" err="1">
                <a:solidFill>
                  <a:srgbClr val="FE7E00"/>
                </a:solidFill>
                <a:latin typeface="Cambria" panose="02040503050406030204" pitchFamily="18" charset="0"/>
                <a:ea typeface="Cambria" panose="02040503050406030204" pitchFamily="18" charset="0"/>
              </a:rPr>
              <a:t>LabelEncoder</a:t>
            </a:r>
            <a:r>
              <a:rPr lang="en-US" b="1" i="1" dirty="0">
                <a:solidFill>
                  <a:srgbClr val="FE7E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class from preprocessing library.</a:t>
            </a:r>
          </a:p>
        </p:txBody>
      </p:sp>
    </p:spTree>
    <p:extLst>
      <p:ext uri="{BB962C8B-B14F-4D97-AF65-F5344CB8AC3E}">
        <p14:creationId xmlns:p14="http://schemas.microsoft.com/office/powerpoint/2010/main" val="353903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50" name="Group 49">
            <a:extLst>
              <a:ext uri="{FF2B5EF4-FFF2-40B4-BE49-F238E27FC236}">
                <a16:creationId xmlns:a16="http://schemas.microsoft.com/office/drawing/2014/main" id="{656B60E6-27E2-482D-BDFE-2D0E6D664B0A}"/>
              </a:ext>
            </a:extLst>
          </p:cNvPr>
          <p:cNvGrpSpPr/>
          <p:nvPr/>
        </p:nvGrpSpPr>
        <p:grpSpPr>
          <a:xfrm>
            <a:off x="3488196" y="1512562"/>
            <a:ext cx="2444055" cy="1600392"/>
            <a:chOff x="3488196" y="1512562"/>
            <a:chExt cx="2444055" cy="1600392"/>
          </a:xfrm>
        </p:grpSpPr>
        <p:grpSp>
          <p:nvGrpSpPr>
            <p:cNvPr id="12" name="Group 11">
              <a:extLst>
                <a:ext uri="{FF2B5EF4-FFF2-40B4-BE49-F238E27FC236}">
                  <a16:creationId xmlns:a16="http://schemas.microsoft.com/office/drawing/2014/main" id="{465A7C40-0C25-4FA6-9310-60F66797ABBB}"/>
                </a:ext>
              </a:extLst>
            </p:cNvPr>
            <p:cNvGrpSpPr/>
            <p:nvPr/>
          </p:nvGrpSpPr>
          <p:grpSpPr>
            <a:xfrm>
              <a:off x="3488196" y="1646521"/>
              <a:ext cx="2444055" cy="1466433"/>
              <a:chOff x="2691541" y="537819"/>
              <a:chExt cx="2444055" cy="1466433"/>
            </a:xfrm>
          </p:grpSpPr>
          <p:sp>
            <p:nvSpPr>
              <p:cNvPr id="13" name="Rectangle 12">
                <a:extLst>
                  <a:ext uri="{FF2B5EF4-FFF2-40B4-BE49-F238E27FC236}">
                    <a16:creationId xmlns:a16="http://schemas.microsoft.com/office/drawing/2014/main" id="{32B02664-F00E-4C9C-9EF4-EAB7B7F59393}"/>
                  </a:ext>
                </a:extLst>
              </p:cNvPr>
              <p:cNvSpPr/>
              <p:nvPr/>
            </p:nvSpPr>
            <p:spPr>
              <a:xfrm>
                <a:off x="2691541" y="537819"/>
                <a:ext cx="2444055" cy="1466433"/>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12241F89-EF1D-4BCB-885D-90339480ED6C}"/>
                  </a:ext>
                </a:extLst>
              </p:cNvPr>
              <p:cNvSpPr txBox="1"/>
              <p:nvPr/>
            </p:nvSpPr>
            <p:spPr>
              <a:xfrm>
                <a:off x="2691541"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Gathering Data</a:t>
                </a:r>
                <a:endParaRPr lang="en-US" sz="2900" kern="1200" dirty="0"/>
              </a:p>
            </p:txBody>
          </p:sp>
        </p:grpSp>
        <p:sp>
          <p:nvSpPr>
            <p:cNvPr id="4" name="Oval 3">
              <a:extLst>
                <a:ext uri="{FF2B5EF4-FFF2-40B4-BE49-F238E27FC236}">
                  <a16:creationId xmlns:a16="http://schemas.microsoft.com/office/drawing/2014/main" id="{14EBF0FD-CFE9-4C72-A39E-5333A9D507DF}"/>
                </a:ext>
              </a:extLst>
            </p:cNvPr>
            <p:cNvSpPr/>
            <p:nvPr/>
          </p:nvSpPr>
          <p:spPr>
            <a:xfrm>
              <a:off x="4508205" y="1512562"/>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GB" b="1" dirty="0"/>
            </a:p>
          </p:txBody>
        </p:sp>
      </p:grpSp>
      <p:grpSp>
        <p:nvGrpSpPr>
          <p:cNvPr id="51" name="Group 50">
            <a:extLst>
              <a:ext uri="{FF2B5EF4-FFF2-40B4-BE49-F238E27FC236}">
                <a16:creationId xmlns:a16="http://schemas.microsoft.com/office/drawing/2014/main" id="{C6B5AB96-B034-4773-A34F-6465FE945AC4}"/>
              </a:ext>
            </a:extLst>
          </p:cNvPr>
          <p:cNvGrpSpPr/>
          <p:nvPr/>
        </p:nvGrpSpPr>
        <p:grpSpPr>
          <a:xfrm>
            <a:off x="6096000" y="1502462"/>
            <a:ext cx="2444055" cy="1610491"/>
            <a:chOff x="6096000" y="1502462"/>
            <a:chExt cx="2444055" cy="1610491"/>
          </a:xfrm>
        </p:grpSpPr>
        <p:grpSp>
          <p:nvGrpSpPr>
            <p:cNvPr id="17" name="Group 16">
              <a:extLst>
                <a:ext uri="{FF2B5EF4-FFF2-40B4-BE49-F238E27FC236}">
                  <a16:creationId xmlns:a16="http://schemas.microsoft.com/office/drawing/2014/main" id="{5CA8897C-C22B-496B-B7A4-ED99745C73EB}"/>
                </a:ext>
              </a:extLst>
            </p:cNvPr>
            <p:cNvGrpSpPr/>
            <p:nvPr/>
          </p:nvGrpSpPr>
          <p:grpSpPr>
            <a:xfrm>
              <a:off x="6096000" y="1646520"/>
              <a:ext cx="2444055" cy="1466433"/>
              <a:chOff x="5380002" y="537819"/>
              <a:chExt cx="2444055" cy="1466433"/>
            </a:xfrm>
          </p:grpSpPr>
          <p:sp>
            <p:nvSpPr>
              <p:cNvPr id="18" name="Rectangle 17">
                <a:extLst>
                  <a:ext uri="{FF2B5EF4-FFF2-40B4-BE49-F238E27FC236}">
                    <a16:creationId xmlns:a16="http://schemas.microsoft.com/office/drawing/2014/main" id="{D7EE8AA5-7831-454B-90EF-3B4A6A021FFF}"/>
                  </a:ext>
                </a:extLst>
              </p:cNvPr>
              <p:cNvSpPr/>
              <p:nvPr/>
            </p:nvSpPr>
            <p:spPr>
              <a:xfrm>
                <a:off x="5380002" y="537819"/>
                <a:ext cx="2444055" cy="1466433"/>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F880C9C4-EFC1-4C6E-935D-9961A5D1B744}"/>
                  </a:ext>
                </a:extLst>
              </p:cNvPr>
              <p:cNvSpPr txBox="1"/>
              <p:nvPr/>
            </p:nvSpPr>
            <p:spPr>
              <a:xfrm>
                <a:off x="5380002"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Data preparation</a:t>
                </a:r>
                <a:endParaRPr lang="en-US" sz="2900" kern="1200" dirty="0"/>
              </a:p>
            </p:txBody>
          </p:sp>
        </p:grpSp>
        <p:sp>
          <p:nvSpPr>
            <p:cNvPr id="11" name="Oval 10">
              <a:extLst>
                <a:ext uri="{FF2B5EF4-FFF2-40B4-BE49-F238E27FC236}">
                  <a16:creationId xmlns:a16="http://schemas.microsoft.com/office/drawing/2014/main" id="{DEC65AB4-78C5-4FE5-920F-DCC63F59B192}"/>
                </a:ext>
              </a:extLst>
            </p:cNvPr>
            <p:cNvSpPr/>
            <p:nvPr/>
          </p:nvSpPr>
          <p:spPr>
            <a:xfrm>
              <a:off x="7130900" y="1502462"/>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GB" b="1" dirty="0"/>
            </a:p>
          </p:txBody>
        </p:sp>
      </p:grpSp>
      <p:grpSp>
        <p:nvGrpSpPr>
          <p:cNvPr id="52" name="Group 51">
            <a:extLst>
              <a:ext uri="{FF2B5EF4-FFF2-40B4-BE49-F238E27FC236}">
                <a16:creationId xmlns:a16="http://schemas.microsoft.com/office/drawing/2014/main" id="{3EEADBC9-B033-4637-80E1-ECB2A293B4C9}"/>
              </a:ext>
            </a:extLst>
          </p:cNvPr>
          <p:cNvGrpSpPr/>
          <p:nvPr/>
        </p:nvGrpSpPr>
        <p:grpSpPr>
          <a:xfrm>
            <a:off x="8733587" y="1481196"/>
            <a:ext cx="2444055" cy="1631757"/>
            <a:chOff x="8733587" y="1481196"/>
            <a:chExt cx="2444055" cy="1631757"/>
          </a:xfrm>
        </p:grpSpPr>
        <p:grpSp>
          <p:nvGrpSpPr>
            <p:cNvPr id="22" name="Group 21">
              <a:extLst>
                <a:ext uri="{FF2B5EF4-FFF2-40B4-BE49-F238E27FC236}">
                  <a16:creationId xmlns:a16="http://schemas.microsoft.com/office/drawing/2014/main" id="{A893EE52-B68C-44FE-ABFA-8D089CC310D4}"/>
                </a:ext>
              </a:extLst>
            </p:cNvPr>
            <p:cNvGrpSpPr/>
            <p:nvPr/>
          </p:nvGrpSpPr>
          <p:grpSpPr>
            <a:xfrm>
              <a:off x="8733587" y="1646520"/>
              <a:ext cx="2444055" cy="1466433"/>
              <a:chOff x="8068463" y="537819"/>
              <a:chExt cx="2444055" cy="1466433"/>
            </a:xfrm>
          </p:grpSpPr>
          <p:sp>
            <p:nvSpPr>
              <p:cNvPr id="24" name="Rectangle 23">
                <a:extLst>
                  <a:ext uri="{FF2B5EF4-FFF2-40B4-BE49-F238E27FC236}">
                    <a16:creationId xmlns:a16="http://schemas.microsoft.com/office/drawing/2014/main" id="{98F16A0D-E87C-4EC0-9666-819AC2999F60}"/>
                  </a:ext>
                </a:extLst>
              </p:cNvPr>
              <p:cNvSpPr/>
              <p:nvPr/>
            </p:nvSpPr>
            <p:spPr>
              <a:xfrm>
                <a:off x="8068463" y="537819"/>
                <a:ext cx="2444055" cy="1466433"/>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3D924653-CE60-44D1-9987-0C635F75E124}"/>
                  </a:ext>
                </a:extLst>
              </p:cNvPr>
              <p:cNvSpPr txBox="1"/>
              <p:nvPr/>
            </p:nvSpPr>
            <p:spPr>
              <a:xfrm>
                <a:off x="8068463"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Data Wrangling</a:t>
                </a:r>
                <a:endParaRPr lang="en-US" sz="2900" kern="1200" dirty="0"/>
              </a:p>
            </p:txBody>
          </p:sp>
        </p:grpSp>
        <p:sp>
          <p:nvSpPr>
            <p:cNvPr id="16" name="Oval 15">
              <a:extLst>
                <a:ext uri="{FF2B5EF4-FFF2-40B4-BE49-F238E27FC236}">
                  <a16:creationId xmlns:a16="http://schemas.microsoft.com/office/drawing/2014/main" id="{C599BC2E-F890-4F44-BF20-C146E27B04F3}"/>
                </a:ext>
              </a:extLst>
            </p:cNvPr>
            <p:cNvSpPr/>
            <p:nvPr/>
          </p:nvSpPr>
          <p:spPr>
            <a:xfrm>
              <a:off x="9707521" y="1481196"/>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GB" b="1" dirty="0"/>
            </a:p>
          </p:txBody>
        </p:sp>
      </p:grpSp>
      <p:grpSp>
        <p:nvGrpSpPr>
          <p:cNvPr id="53" name="Group 52">
            <a:extLst>
              <a:ext uri="{FF2B5EF4-FFF2-40B4-BE49-F238E27FC236}">
                <a16:creationId xmlns:a16="http://schemas.microsoft.com/office/drawing/2014/main" id="{2D5CA7E5-4097-4E24-92A1-B0D03CEDECA7}"/>
              </a:ext>
            </a:extLst>
          </p:cNvPr>
          <p:cNvGrpSpPr/>
          <p:nvPr/>
        </p:nvGrpSpPr>
        <p:grpSpPr>
          <a:xfrm>
            <a:off x="668204" y="3488060"/>
            <a:ext cx="2444055" cy="1609821"/>
            <a:chOff x="668204" y="3488060"/>
            <a:chExt cx="2444055" cy="1609821"/>
          </a:xfrm>
        </p:grpSpPr>
        <p:grpSp>
          <p:nvGrpSpPr>
            <p:cNvPr id="28" name="Group 27">
              <a:extLst>
                <a:ext uri="{FF2B5EF4-FFF2-40B4-BE49-F238E27FC236}">
                  <a16:creationId xmlns:a16="http://schemas.microsoft.com/office/drawing/2014/main" id="{291A45B9-DCC6-4286-84BC-FA22E84C761B}"/>
                </a:ext>
              </a:extLst>
            </p:cNvPr>
            <p:cNvGrpSpPr/>
            <p:nvPr/>
          </p:nvGrpSpPr>
          <p:grpSpPr>
            <a:xfrm>
              <a:off x="668204" y="3631448"/>
              <a:ext cx="2444055" cy="1466433"/>
              <a:chOff x="3080" y="2248658"/>
              <a:chExt cx="2444055" cy="1466433"/>
            </a:xfrm>
          </p:grpSpPr>
          <p:sp>
            <p:nvSpPr>
              <p:cNvPr id="38" name="Rectangle 37">
                <a:extLst>
                  <a:ext uri="{FF2B5EF4-FFF2-40B4-BE49-F238E27FC236}">
                    <a16:creationId xmlns:a16="http://schemas.microsoft.com/office/drawing/2014/main" id="{9FEEFB0F-6D40-4DE6-9A70-52D9FC491B06}"/>
                  </a:ext>
                </a:extLst>
              </p:cNvPr>
              <p:cNvSpPr/>
              <p:nvPr/>
            </p:nvSpPr>
            <p:spPr>
              <a:xfrm>
                <a:off x="3080" y="2248658"/>
                <a:ext cx="2444055" cy="1466433"/>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6787579E-44E3-4727-9651-DBFAEE012C4B}"/>
                  </a:ext>
                </a:extLst>
              </p:cNvPr>
              <p:cNvSpPr txBox="1"/>
              <p:nvPr/>
            </p:nvSpPr>
            <p:spPr>
              <a:xfrm>
                <a:off x="3080"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Analyse Data</a:t>
                </a:r>
                <a:endParaRPr lang="en-US" sz="2900" kern="1200" dirty="0"/>
              </a:p>
            </p:txBody>
          </p:sp>
        </p:grpSp>
        <p:sp>
          <p:nvSpPr>
            <p:cNvPr id="21" name="Oval 20">
              <a:extLst>
                <a:ext uri="{FF2B5EF4-FFF2-40B4-BE49-F238E27FC236}">
                  <a16:creationId xmlns:a16="http://schemas.microsoft.com/office/drawing/2014/main" id="{74332881-E938-4B05-A933-3E18280D4CF4}"/>
                </a:ext>
              </a:extLst>
            </p:cNvPr>
            <p:cNvSpPr/>
            <p:nvPr/>
          </p:nvSpPr>
          <p:spPr>
            <a:xfrm>
              <a:off x="1758977" y="3488060"/>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GB" b="1" dirty="0"/>
            </a:p>
          </p:txBody>
        </p:sp>
      </p:grpSp>
      <p:grpSp>
        <p:nvGrpSpPr>
          <p:cNvPr id="54" name="Group 53">
            <a:extLst>
              <a:ext uri="{FF2B5EF4-FFF2-40B4-BE49-F238E27FC236}">
                <a16:creationId xmlns:a16="http://schemas.microsoft.com/office/drawing/2014/main" id="{B216E9C5-DC87-494E-BC55-F1E40254F7B2}"/>
              </a:ext>
            </a:extLst>
          </p:cNvPr>
          <p:cNvGrpSpPr/>
          <p:nvPr/>
        </p:nvGrpSpPr>
        <p:grpSpPr>
          <a:xfrm>
            <a:off x="3356665" y="3495540"/>
            <a:ext cx="2444055" cy="1602341"/>
            <a:chOff x="3356665" y="3495540"/>
            <a:chExt cx="2444055" cy="1602341"/>
          </a:xfrm>
        </p:grpSpPr>
        <p:grpSp>
          <p:nvGrpSpPr>
            <p:cNvPr id="29" name="Group 28">
              <a:extLst>
                <a:ext uri="{FF2B5EF4-FFF2-40B4-BE49-F238E27FC236}">
                  <a16:creationId xmlns:a16="http://schemas.microsoft.com/office/drawing/2014/main" id="{7CDAFE82-655F-418E-83AC-C15A055326E7}"/>
                </a:ext>
              </a:extLst>
            </p:cNvPr>
            <p:cNvGrpSpPr/>
            <p:nvPr/>
          </p:nvGrpSpPr>
          <p:grpSpPr>
            <a:xfrm>
              <a:off x="3356665" y="3631448"/>
              <a:ext cx="2444055" cy="1466433"/>
              <a:chOff x="2691541" y="2248658"/>
              <a:chExt cx="2444055" cy="1466433"/>
            </a:xfrm>
          </p:grpSpPr>
          <p:sp>
            <p:nvSpPr>
              <p:cNvPr id="36" name="Rectangle 35">
                <a:extLst>
                  <a:ext uri="{FF2B5EF4-FFF2-40B4-BE49-F238E27FC236}">
                    <a16:creationId xmlns:a16="http://schemas.microsoft.com/office/drawing/2014/main" id="{9A04850C-AC9D-432C-BF1C-2AC253136A85}"/>
                  </a:ext>
                </a:extLst>
              </p:cNvPr>
              <p:cNvSpPr/>
              <p:nvPr/>
            </p:nvSpPr>
            <p:spPr>
              <a:xfrm>
                <a:off x="2691541" y="2248658"/>
                <a:ext cx="2444055" cy="1466433"/>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7" name="TextBox 36">
                <a:extLst>
                  <a:ext uri="{FF2B5EF4-FFF2-40B4-BE49-F238E27FC236}">
                    <a16:creationId xmlns:a16="http://schemas.microsoft.com/office/drawing/2014/main" id="{A0B28F2F-3FF8-4859-9061-C158A43754F9}"/>
                  </a:ext>
                </a:extLst>
              </p:cNvPr>
              <p:cNvSpPr txBox="1"/>
              <p:nvPr/>
            </p:nvSpPr>
            <p:spPr>
              <a:xfrm>
                <a:off x="2691541"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Train the model</a:t>
                </a:r>
                <a:endParaRPr lang="en-US" sz="2900" kern="1200" dirty="0"/>
              </a:p>
            </p:txBody>
          </p:sp>
        </p:grpSp>
        <p:sp>
          <p:nvSpPr>
            <p:cNvPr id="42" name="Oval 41">
              <a:extLst>
                <a:ext uri="{FF2B5EF4-FFF2-40B4-BE49-F238E27FC236}">
                  <a16:creationId xmlns:a16="http://schemas.microsoft.com/office/drawing/2014/main" id="{D89B162A-609F-42B8-8F1F-4A796F11945A}"/>
                </a:ext>
              </a:extLst>
            </p:cNvPr>
            <p:cNvSpPr/>
            <p:nvPr/>
          </p:nvSpPr>
          <p:spPr>
            <a:xfrm>
              <a:off x="4356866" y="3495540"/>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GB" b="1" dirty="0"/>
            </a:p>
          </p:txBody>
        </p:sp>
      </p:grpSp>
      <p:grpSp>
        <p:nvGrpSpPr>
          <p:cNvPr id="55" name="Group 54">
            <a:extLst>
              <a:ext uri="{FF2B5EF4-FFF2-40B4-BE49-F238E27FC236}">
                <a16:creationId xmlns:a16="http://schemas.microsoft.com/office/drawing/2014/main" id="{2A5433AD-559F-4B0C-90DB-2E1EE40E376B}"/>
              </a:ext>
            </a:extLst>
          </p:cNvPr>
          <p:cNvGrpSpPr/>
          <p:nvPr/>
        </p:nvGrpSpPr>
        <p:grpSpPr>
          <a:xfrm>
            <a:off x="6045126" y="3495540"/>
            <a:ext cx="2444055" cy="1602341"/>
            <a:chOff x="6045126" y="3495540"/>
            <a:chExt cx="2444055" cy="1602341"/>
          </a:xfrm>
        </p:grpSpPr>
        <p:grpSp>
          <p:nvGrpSpPr>
            <p:cNvPr id="30" name="Group 29">
              <a:extLst>
                <a:ext uri="{FF2B5EF4-FFF2-40B4-BE49-F238E27FC236}">
                  <a16:creationId xmlns:a16="http://schemas.microsoft.com/office/drawing/2014/main" id="{3BEE780D-F315-44F9-9B53-A4503AB50232}"/>
                </a:ext>
              </a:extLst>
            </p:cNvPr>
            <p:cNvGrpSpPr/>
            <p:nvPr/>
          </p:nvGrpSpPr>
          <p:grpSpPr>
            <a:xfrm>
              <a:off x="6045126" y="3631448"/>
              <a:ext cx="2444055" cy="1466433"/>
              <a:chOff x="5380002" y="2248658"/>
              <a:chExt cx="2444055" cy="1466433"/>
            </a:xfrm>
          </p:grpSpPr>
          <p:sp>
            <p:nvSpPr>
              <p:cNvPr id="34" name="Rectangle 33">
                <a:extLst>
                  <a:ext uri="{FF2B5EF4-FFF2-40B4-BE49-F238E27FC236}">
                    <a16:creationId xmlns:a16="http://schemas.microsoft.com/office/drawing/2014/main" id="{BA458AA9-DF89-461B-9F10-AEBBB2F50F50}"/>
                  </a:ext>
                </a:extLst>
              </p:cNvPr>
              <p:cNvSpPr/>
              <p:nvPr/>
            </p:nvSpPr>
            <p:spPr>
              <a:xfrm>
                <a:off x="5380002" y="2248658"/>
                <a:ext cx="2444055" cy="1466433"/>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TextBox 34">
                <a:extLst>
                  <a:ext uri="{FF2B5EF4-FFF2-40B4-BE49-F238E27FC236}">
                    <a16:creationId xmlns:a16="http://schemas.microsoft.com/office/drawing/2014/main" id="{294EF972-CDAD-45F9-B4D1-F8A2E028D6FB}"/>
                  </a:ext>
                </a:extLst>
              </p:cNvPr>
              <p:cNvSpPr txBox="1"/>
              <p:nvPr/>
            </p:nvSpPr>
            <p:spPr>
              <a:xfrm>
                <a:off x="5380002"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Test the model</a:t>
                </a:r>
                <a:endParaRPr lang="en-US" sz="2900" kern="1200" dirty="0"/>
              </a:p>
            </p:txBody>
          </p:sp>
        </p:grpSp>
        <p:sp>
          <p:nvSpPr>
            <p:cNvPr id="44" name="Oval 43">
              <a:extLst>
                <a:ext uri="{FF2B5EF4-FFF2-40B4-BE49-F238E27FC236}">
                  <a16:creationId xmlns:a16="http://schemas.microsoft.com/office/drawing/2014/main" id="{27FD9E1B-228F-46B6-A0BC-7E36D0FE094B}"/>
                </a:ext>
              </a:extLst>
            </p:cNvPr>
            <p:cNvSpPr/>
            <p:nvPr/>
          </p:nvSpPr>
          <p:spPr>
            <a:xfrm>
              <a:off x="7018549" y="3495540"/>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endParaRPr lang="en-GB" b="1" dirty="0"/>
            </a:p>
          </p:txBody>
        </p:sp>
      </p:grpSp>
      <p:grpSp>
        <p:nvGrpSpPr>
          <p:cNvPr id="56" name="Group 55">
            <a:extLst>
              <a:ext uri="{FF2B5EF4-FFF2-40B4-BE49-F238E27FC236}">
                <a16:creationId xmlns:a16="http://schemas.microsoft.com/office/drawing/2014/main" id="{B9F4D36F-5454-4786-8B99-1C7BE93FCD69}"/>
              </a:ext>
            </a:extLst>
          </p:cNvPr>
          <p:cNvGrpSpPr/>
          <p:nvPr/>
        </p:nvGrpSpPr>
        <p:grpSpPr>
          <a:xfrm>
            <a:off x="8733587" y="3519959"/>
            <a:ext cx="2444055" cy="1577922"/>
            <a:chOff x="8733587" y="3519959"/>
            <a:chExt cx="2444055" cy="1577922"/>
          </a:xfrm>
        </p:grpSpPr>
        <p:grpSp>
          <p:nvGrpSpPr>
            <p:cNvPr id="31" name="Group 30">
              <a:extLst>
                <a:ext uri="{FF2B5EF4-FFF2-40B4-BE49-F238E27FC236}">
                  <a16:creationId xmlns:a16="http://schemas.microsoft.com/office/drawing/2014/main" id="{AA405574-C2AC-41AA-B466-3CC0E4821E92}"/>
                </a:ext>
              </a:extLst>
            </p:cNvPr>
            <p:cNvGrpSpPr/>
            <p:nvPr/>
          </p:nvGrpSpPr>
          <p:grpSpPr>
            <a:xfrm>
              <a:off x="8733587" y="3631448"/>
              <a:ext cx="2444055" cy="1466433"/>
              <a:chOff x="8068463" y="2248658"/>
              <a:chExt cx="2444055" cy="1466433"/>
            </a:xfrm>
          </p:grpSpPr>
          <p:sp>
            <p:nvSpPr>
              <p:cNvPr id="32" name="Rectangle 31">
                <a:extLst>
                  <a:ext uri="{FF2B5EF4-FFF2-40B4-BE49-F238E27FC236}">
                    <a16:creationId xmlns:a16="http://schemas.microsoft.com/office/drawing/2014/main" id="{03CE95EA-B6B5-4690-8924-742A8A391921}"/>
                  </a:ext>
                </a:extLst>
              </p:cNvPr>
              <p:cNvSpPr/>
              <p:nvPr/>
            </p:nvSpPr>
            <p:spPr>
              <a:xfrm>
                <a:off x="8068463" y="2248658"/>
                <a:ext cx="2444055" cy="1466433"/>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B3960BF2-A287-4FBA-B2CE-938A452A9B1E}"/>
                  </a:ext>
                </a:extLst>
              </p:cNvPr>
              <p:cNvSpPr txBox="1"/>
              <p:nvPr/>
            </p:nvSpPr>
            <p:spPr>
              <a:xfrm>
                <a:off x="8068463"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Deployment</a:t>
                </a:r>
                <a:endParaRPr lang="en-US" sz="2900" kern="1200" dirty="0"/>
              </a:p>
            </p:txBody>
          </p:sp>
        </p:grpSp>
        <p:sp>
          <p:nvSpPr>
            <p:cNvPr id="46" name="Oval 45">
              <a:extLst>
                <a:ext uri="{FF2B5EF4-FFF2-40B4-BE49-F238E27FC236}">
                  <a16:creationId xmlns:a16="http://schemas.microsoft.com/office/drawing/2014/main" id="{744EDCBF-CBE0-451C-B4A0-0EADB098CDAF}"/>
                </a:ext>
              </a:extLst>
            </p:cNvPr>
            <p:cNvSpPr/>
            <p:nvPr/>
          </p:nvSpPr>
          <p:spPr>
            <a:xfrm>
              <a:off x="9661444" y="3519959"/>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7</a:t>
              </a:r>
              <a:endParaRPr lang="en-GB" b="1" dirty="0"/>
            </a:p>
          </p:txBody>
        </p:sp>
      </p:grpSp>
      <p:grpSp>
        <p:nvGrpSpPr>
          <p:cNvPr id="47" name="Group 46">
            <a:extLst>
              <a:ext uri="{FF2B5EF4-FFF2-40B4-BE49-F238E27FC236}">
                <a16:creationId xmlns:a16="http://schemas.microsoft.com/office/drawing/2014/main" id="{454F9EC3-BD29-4404-A118-B0769630924B}"/>
              </a:ext>
            </a:extLst>
          </p:cNvPr>
          <p:cNvGrpSpPr/>
          <p:nvPr/>
        </p:nvGrpSpPr>
        <p:grpSpPr>
          <a:xfrm>
            <a:off x="668203" y="1646519"/>
            <a:ext cx="2444055" cy="1466433"/>
            <a:chOff x="14176" y="537819"/>
            <a:chExt cx="2444055" cy="1466433"/>
          </a:xfrm>
        </p:grpSpPr>
        <p:sp>
          <p:nvSpPr>
            <p:cNvPr id="48" name="Rectangle 47">
              <a:extLst>
                <a:ext uri="{FF2B5EF4-FFF2-40B4-BE49-F238E27FC236}">
                  <a16:creationId xmlns:a16="http://schemas.microsoft.com/office/drawing/2014/main" id="{6FD16692-6FC1-4A20-BB22-C0E1202C4577}"/>
                </a:ext>
              </a:extLst>
            </p:cNvPr>
            <p:cNvSpPr/>
            <p:nvPr/>
          </p:nvSpPr>
          <p:spPr>
            <a:xfrm>
              <a:off x="14176" y="537819"/>
              <a:ext cx="2444055" cy="1466433"/>
            </a:xfrm>
            <a:prstGeom prst="rect">
              <a:avLst/>
            </a:prstGeom>
            <a:solidFill>
              <a:schemeClr val="tx1"/>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49" name="TextBox 48">
              <a:extLst>
                <a:ext uri="{FF2B5EF4-FFF2-40B4-BE49-F238E27FC236}">
                  <a16:creationId xmlns:a16="http://schemas.microsoft.com/office/drawing/2014/main" id="{6681E1DE-5387-46AB-BA6C-E15984A5E1C7}"/>
                </a:ext>
              </a:extLst>
            </p:cNvPr>
            <p:cNvSpPr txBox="1"/>
            <p:nvPr/>
          </p:nvSpPr>
          <p:spPr>
            <a:xfrm>
              <a:off x="14176"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ML Life Cycle involves seven major steps:</a:t>
              </a:r>
              <a:endParaRPr lang="en-US" sz="2900" kern="1200" dirty="0"/>
            </a:p>
          </p:txBody>
        </p:sp>
      </p:grpSp>
    </p:spTree>
    <p:extLst>
      <p:ext uri="{BB962C8B-B14F-4D97-AF65-F5344CB8AC3E}">
        <p14:creationId xmlns:p14="http://schemas.microsoft.com/office/powerpoint/2010/main" val="19232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90F33C3A-1E49-4CBD-828A-5F849B2D8F11}"/>
              </a:ext>
            </a:extLst>
          </p:cNvPr>
          <p:cNvSpPr txBox="1">
            <a:spLocks/>
          </p:cNvSpPr>
          <p:nvPr/>
        </p:nvSpPr>
        <p:spPr>
          <a:xfrm>
            <a:off x="92209" y="931741"/>
            <a:ext cx="2411823"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3600" dirty="0"/>
              <a:t>Encoding Categorical Data</a:t>
            </a:r>
          </a:p>
        </p:txBody>
      </p:sp>
      <p:cxnSp>
        <p:nvCxnSpPr>
          <p:cNvPr id="5" name="Straight Connector 4">
            <a:extLst>
              <a:ext uri="{FF2B5EF4-FFF2-40B4-BE49-F238E27FC236}">
                <a16:creationId xmlns:a16="http://schemas.microsoft.com/office/drawing/2014/main" id="{714DCF11-29AB-45B9-A6EF-2F068703B326}"/>
              </a:ext>
            </a:extLst>
          </p:cNvPr>
          <p:cNvCxnSpPr>
            <a:cxnSpLocks/>
          </p:cNvCxnSpPr>
          <p:nvPr/>
        </p:nvCxnSpPr>
        <p:spPr>
          <a:xfrm>
            <a:off x="2680468" y="2062776"/>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9B72BB6-5BFC-4305-931D-D53305C6F86B}"/>
              </a:ext>
            </a:extLst>
          </p:cNvPr>
          <p:cNvPicPr>
            <a:picLocks noChangeAspect="1"/>
          </p:cNvPicPr>
          <p:nvPr/>
        </p:nvPicPr>
        <p:blipFill>
          <a:blip r:embed="rId2"/>
          <a:stretch>
            <a:fillRect/>
          </a:stretch>
        </p:blipFill>
        <p:spPr>
          <a:xfrm>
            <a:off x="2894828" y="843389"/>
            <a:ext cx="7514893" cy="4132648"/>
          </a:xfrm>
          <a:prstGeom prst="rect">
            <a:avLst/>
          </a:prstGeom>
        </p:spPr>
      </p:pic>
      <p:pic>
        <p:nvPicPr>
          <p:cNvPr id="22" name="Picture 21">
            <a:extLst>
              <a:ext uri="{FF2B5EF4-FFF2-40B4-BE49-F238E27FC236}">
                <a16:creationId xmlns:a16="http://schemas.microsoft.com/office/drawing/2014/main" id="{38E20ED2-3D5D-4D4F-B44B-14C627756BDC}"/>
              </a:ext>
            </a:extLst>
          </p:cNvPr>
          <p:cNvPicPr>
            <a:picLocks noChangeAspect="1"/>
          </p:cNvPicPr>
          <p:nvPr/>
        </p:nvPicPr>
        <p:blipFill>
          <a:blip r:embed="rId3"/>
          <a:stretch>
            <a:fillRect/>
          </a:stretch>
        </p:blipFill>
        <p:spPr>
          <a:xfrm>
            <a:off x="2099534" y="2226536"/>
            <a:ext cx="9871761" cy="4355189"/>
          </a:xfrm>
          <a:prstGeom prst="rect">
            <a:avLst/>
          </a:prstGeom>
        </p:spPr>
      </p:pic>
    </p:spTree>
    <p:extLst>
      <p:ext uri="{BB962C8B-B14F-4D97-AF65-F5344CB8AC3E}">
        <p14:creationId xmlns:p14="http://schemas.microsoft.com/office/powerpoint/2010/main" val="12020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pic>
        <p:nvPicPr>
          <p:cNvPr id="4" name="Picture 3">
            <a:extLst>
              <a:ext uri="{FF2B5EF4-FFF2-40B4-BE49-F238E27FC236}">
                <a16:creationId xmlns:a16="http://schemas.microsoft.com/office/drawing/2014/main" id="{EA5E9FD3-C150-4914-803B-0C5DF0D43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727" y="606057"/>
            <a:ext cx="4576914" cy="5923065"/>
          </a:xfrm>
          <a:prstGeom prst="rect">
            <a:avLst/>
          </a:prstGeom>
        </p:spPr>
      </p:pic>
    </p:spTree>
    <p:extLst>
      <p:ext uri="{BB962C8B-B14F-4D97-AF65-F5344CB8AC3E}">
        <p14:creationId xmlns:p14="http://schemas.microsoft.com/office/powerpoint/2010/main" val="203362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2" name="Title 1">
            <a:extLst>
              <a:ext uri="{FF2B5EF4-FFF2-40B4-BE49-F238E27FC236}">
                <a16:creationId xmlns:a16="http://schemas.microsoft.com/office/drawing/2014/main" id="{BAF1F76B-E7A1-4E16-A581-A09530C528CB}"/>
              </a:ext>
            </a:extLst>
          </p:cNvPr>
          <p:cNvSpPr txBox="1">
            <a:spLocks/>
          </p:cNvSpPr>
          <p:nvPr/>
        </p:nvSpPr>
        <p:spPr>
          <a:xfrm>
            <a:off x="92209" y="931741"/>
            <a:ext cx="2672256"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Splitting Dataset</a:t>
            </a:r>
          </a:p>
          <a:p>
            <a:pPr algn="ctr"/>
            <a:r>
              <a:rPr lang="en-IN" sz="4000" dirty="0"/>
              <a:t>In</a:t>
            </a:r>
          </a:p>
          <a:p>
            <a:pPr algn="ctr"/>
            <a:r>
              <a:rPr lang="en-IN" sz="4000" dirty="0">
                <a:solidFill>
                  <a:srgbClr val="C00000"/>
                </a:solidFill>
              </a:rPr>
              <a:t>Train &amp; Test </a:t>
            </a:r>
            <a:r>
              <a:rPr lang="en-IN" sz="4000" dirty="0"/>
              <a:t>set</a:t>
            </a:r>
          </a:p>
        </p:txBody>
      </p:sp>
      <p:cxnSp>
        <p:nvCxnSpPr>
          <p:cNvPr id="5" name="Straight Connector 4">
            <a:extLst>
              <a:ext uri="{FF2B5EF4-FFF2-40B4-BE49-F238E27FC236}">
                <a16:creationId xmlns:a16="http://schemas.microsoft.com/office/drawing/2014/main" id="{722B8DA1-DADC-4F14-9FAD-952170667870}"/>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8FAAF4-726E-4F60-A32D-5451D5058050}"/>
              </a:ext>
            </a:extLst>
          </p:cNvPr>
          <p:cNvSpPr txBox="1"/>
          <p:nvPr/>
        </p:nvSpPr>
        <p:spPr>
          <a:xfrm>
            <a:off x="2942560" y="758040"/>
            <a:ext cx="8903554" cy="502695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 machine learning data preprocessing, we divide our dataset into a </a:t>
            </a:r>
            <a:r>
              <a:rPr lang="en-US" i="1" dirty="0">
                <a:solidFill>
                  <a:srgbClr val="FE7E00"/>
                </a:solidFill>
                <a:latin typeface="Cambria" panose="02040503050406030204" pitchFamily="18" charset="0"/>
                <a:ea typeface="Cambria" panose="02040503050406030204" pitchFamily="18" charset="0"/>
              </a:rPr>
              <a:t>training set </a:t>
            </a:r>
            <a:r>
              <a:rPr lang="en-US" dirty="0">
                <a:latin typeface="Cambria" panose="02040503050406030204" pitchFamily="18" charset="0"/>
                <a:ea typeface="Cambria" panose="02040503050406030204" pitchFamily="18" charset="0"/>
              </a:rPr>
              <a:t>and </a:t>
            </a:r>
            <a:r>
              <a:rPr lang="en-US" i="1" dirty="0">
                <a:solidFill>
                  <a:srgbClr val="FE7E00"/>
                </a:solidFill>
                <a:latin typeface="Cambria" panose="02040503050406030204" pitchFamily="18" charset="0"/>
                <a:ea typeface="Cambria" panose="02040503050406030204" pitchFamily="18" charset="0"/>
              </a:rPr>
              <a:t>test set</a:t>
            </a:r>
            <a:r>
              <a:rPr lang="en-US" dirty="0">
                <a:latin typeface="Cambria" panose="02040503050406030204" pitchFamily="18" charset="0"/>
                <a:ea typeface="Cambria" panose="02040503050406030204" pitchFamily="18" charset="0"/>
              </a:rPr>
              <a:t>. This is one of the crucial steps of data preprocessing as by doing this, we can enhance the performance of our machine learning model.</a:t>
            </a:r>
          </a:p>
          <a:p>
            <a:pPr marL="285750"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Training Set: </a:t>
            </a:r>
            <a:r>
              <a:rPr lang="en-US" dirty="0">
                <a:latin typeface="Cambria" panose="02040503050406030204" pitchFamily="18" charset="0"/>
                <a:ea typeface="Cambria" panose="02040503050406030204" pitchFamily="18" charset="0"/>
              </a:rPr>
              <a:t>A subset of dataset to train the machine learning model, and we already know the output.</a:t>
            </a:r>
          </a:p>
          <a:p>
            <a:pPr marL="285750"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Test set: </a:t>
            </a:r>
            <a:r>
              <a:rPr lang="en-US" dirty="0">
                <a:latin typeface="Cambria" panose="02040503050406030204" pitchFamily="18" charset="0"/>
                <a:ea typeface="Cambria" panose="02040503050406030204" pitchFamily="18" charset="0"/>
              </a:rPr>
              <a:t>A subset of dataset to test the machine learning model, and by using the test set, model predicts the output.</a:t>
            </a:r>
          </a:p>
          <a:p>
            <a:pPr marL="285750"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So we always try to make a machine learning model which performs well with the training set and also with the test dataset. Here, we can define these datasets as:</a:t>
            </a:r>
          </a:p>
        </p:txBody>
      </p:sp>
    </p:spTree>
    <p:extLst>
      <p:ext uri="{BB962C8B-B14F-4D97-AF65-F5344CB8AC3E}">
        <p14:creationId xmlns:p14="http://schemas.microsoft.com/office/powerpoint/2010/main" val="313329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pic>
        <p:nvPicPr>
          <p:cNvPr id="2" name="Picture 1" descr="Data Preprocessing in Machine learning">
            <a:extLst>
              <a:ext uri="{FF2B5EF4-FFF2-40B4-BE49-F238E27FC236}">
                <a16:creationId xmlns:a16="http://schemas.microsoft.com/office/drawing/2014/main" id="{AD36105D-626B-4F9F-80C7-5AD299C50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95284" y="931741"/>
            <a:ext cx="3303181" cy="1432134"/>
          </a:xfrm>
          <a:prstGeom prst="rect">
            <a:avLst/>
          </a:prstGeom>
          <a:noFill/>
        </p:spPr>
      </p:pic>
      <p:sp>
        <p:nvSpPr>
          <p:cNvPr id="5" name="Title 1">
            <a:extLst>
              <a:ext uri="{FF2B5EF4-FFF2-40B4-BE49-F238E27FC236}">
                <a16:creationId xmlns:a16="http://schemas.microsoft.com/office/drawing/2014/main" id="{AD849819-3974-4CFB-99B8-99C762C0E771}"/>
              </a:ext>
            </a:extLst>
          </p:cNvPr>
          <p:cNvSpPr txBox="1">
            <a:spLocks/>
          </p:cNvSpPr>
          <p:nvPr/>
        </p:nvSpPr>
        <p:spPr>
          <a:xfrm>
            <a:off x="92209" y="931741"/>
            <a:ext cx="2672256"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Splitting Dataset</a:t>
            </a:r>
          </a:p>
          <a:p>
            <a:pPr algn="ctr"/>
            <a:r>
              <a:rPr lang="en-IN" sz="4000" dirty="0"/>
              <a:t>In</a:t>
            </a:r>
          </a:p>
          <a:p>
            <a:pPr algn="ctr"/>
            <a:r>
              <a:rPr lang="en-IN" sz="4000" dirty="0">
                <a:solidFill>
                  <a:srgbClr val="C00000"/>
                </a:solidFill>
              </a:rPr>
              <a:t>Train &amp; Test </a:t>
            </a:r>
            <a:r>
              <a:rPr lang="en-IN" sz="4000" dirty="0"/>
              <a:t>set</a:t>
            </a:r>
          </a:p>
        </p:txBody>
      </p:sp>
      <p:cxnSp>
        <p:nvCxnSpPr>
          <p:cNvPr id="9" name="Straight Connector 8">
            <a:extLst>
              <a:ext uri="{FF2B5EF4-FFF2-40B4-BE49-F238E27FC236}">
                <a16:creationId xmlns:a16="http://schemas.microsoft.com/office/drawing/2014/main" id="{9C3E9E62-2954-44CE-AD9D-CBD6B4D24CAA}"/>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BFC866-F134-48C5-9B43-101D1047E01B}"/>
              </a:ext>
            </a:extLst>
          </p:cNvPr>
          <p:cNvPicPr>
            <a:picLocks noChangeAspect="1"/>
          </p:cNvPicPr>
          <p:nvPr/>
        </p:nvPicPr>
        <p:blipFill rotWithShape="1">
          <a:blip r:embed="rId3">
            <a:extLst>
              <a:ext uri="{28A0092B-C50C-407E-A947-70E740481C1C}">
                <a14:useLocalDpi xmlns:a14="http://schemas.microsoft.com/office/drawing/2010/main" val="0"/>
              </a:ext>
            </a:extLst>
          </a:blip>
          <a:srcRect r="30397" b="39820"/>
          <a:stretch/>
        </p:blipFill>
        <p:spPr>
          <a:xfrm>
            <a:off x="3057601" y="2750890"/>
            <a:ext cx="7955628" cy="3083917"/>
          </a:xfrm>
          <a:prstGeom prst="rect">
            <a:avLst/>
          </a:prstGeom>
        </p:spPr>
      </p:pic>
    </p:spTree>
    <p:extLst>
      <p:ext uri="{BB962C8B-B14F-4D97-AF65-F5344CB8AC3E}">
        <p14:creationId xmlns:p14="http://schemas.microsoft.com/office/powerpoint/2010/main" val="4203105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5" name="Title 1">
            <a:extLst>
              <a:ext uri="{FF2B5EF4-FFF2-40B4-BE49-F238E27FC236}">
                <a16:creationId xmlns:a16="http://schemas.microsoft.com/office/drawing/2014/main" id="{AD849819-3974-4CFB-99B8-99C762C0E771}"/>
              </a:ext>
            </a:extLst>
          </p:cNvPr>
          <p:cNvSpPr txBox="1">
            <a:spLocks/>
          </p:cNvSpPr>
          <p:nvPr/>
        </p:nvSpPr>
        <p:spPr>
          <a:xfrm>
            <a:off x="92209" y="931741"/>
            <a:ext cx="2672256"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Splitting Dataset</a:t>
            </a:r>
          </a:p>
          <a:p>
            <a:pPr algn="ctr"/>
            <a:r>
              <a:rPr lang="en-IN" sz="4000" dirty="0"/>
              <a:t>In</a:t>
            </a:r>
          </a:p>
          <a:p>
            <a:pPr algn="ctr"/>
            <a:r>
              <a:rPr lang="en-IN" sz="4000" dirty="0">
                <a:solidFill>
                  <a:srgbClr val="C00000"/>
                </a:solidFill>
              </a:rPr>
              <a:t>Train &amp; Test </a:t>
            </a:r>
            <a:r>
              <a:rPr lang="en-IN" sz="4000" dirty="0"/>
              <a:t>set</a:t>
            </a:r>
          </a:p>
        </p:txBody>
      </p:sp>
      <p:cxnSp>
        <p:nvCxnSpPr>
          <p:cNvPr id="9" name="Straight Connector 8">
            <a:extLst>
              <a:ext uri="{FF2B5EF4-FFF2-40B4-BE49-F238E27FC236}">
                <a16:creationId xmlns:a16="http://schemas.microsoft.com/office/drawing/2014/main" id="{9C3E9E62-2954-44CE-AD9D-CBD6B4D24CAA}"/>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F627883-F19D-4E5E-ADBB-72A2F89175CD}"/>
              </a:ext>
            </a:extLst>
          </p:cNvPr>
          <p:cNvSpPr txBox="1"/>
          <p:nvPr/>
        </p:nvSpPr>
        <p:spPr>
          <a:xfrm>
            <a:off x="2772677" y="1066222"/>
            <a:ext cx="9419323" cy="369332"/>
          </a:xfrm>
          <a:prstGeom prst="rect">
            <a:avLst/>
          </a:prstGeom>
          <a:noFill/>
        </p:spPr>
        <p:txBody>
          <a:bodyPr wrap="square">
            <a:spAutoFit/>
          </a:bodyPr>
          <a:lstStyle/>
          <a:p>
            <a:r>
              <a:rPr lang="en-US" b="1" dirty="0" err="1">
                <a:solidFill>
                  <a:srgbClr val="E23810"/>
                </a:solidFill>
                <a:latin typeface="Cambria" panose="02040503050406030204" pitchFamily="18" charset="0"/>
                <a:ea typeface="Cambria" panose="02040503050406030204" pitchFamily="18" charset="0"/>
              </a:rPr>
              <a:t>train_test_split</a:t>
            </a:r>
            <a:r>
              <a:rPr lang="en-US" b="1" dirty="0">
                <a:solidFill>
                  <a:srgbClr val="E23810"/>
                </a:solidFill>
                <a:latin typeface="Cambria" panose="02040503050406030204" pitchFamily="18" charset="0"/>
                <a:ea typeface="Cambria" panose="02040503050406030204" pitchFamily="18" charset="0"/>
              </a:rPr>
              <a:t>(*</a:t>
            </a:r>
            <a:r>
              <a:rPr lang="en-US" dirty="0">
                <a:solidFill>
                  <a:srgbClr val="E23810"/>
                </a:solidFill>
                <a:latin typeface="Cambria" panose="02040503050406030204" pitchFamily="18" charset="0"/>
                <a:ea typeface="Cambria" panose="02040503050406030204" pitchFamily="18" charset="0"/>
              </a:rPr>
              <a:t>arrays, </a:t>
            </a:r>
            <a:r>
              <a:rPr lang="en-US" dirty="0" err="1">
                <a:solidFill>
                  <a:srgbClr val="E23810"/>
                </a:solidFill>
                <a:latin typeface="Cambria" panose="02040503050406030204" pitchFamily="18" charset="0"/>
                <a:ea typeface="Cambria" panose="02040503050406030204" pitchFamily="18" charset="0"/>
              </a:rPr>
              <a:t>test_size</a:t>
            </a:r>
            <a:r>
              <a:rPr lang="en-US" dirty="0">
                <a:solidFill>
                  <a:srgbClr val="E23810"/>
                </a:solidFill>
                <a:latin typeface="Cambria" panose="02040503050406030204" pitchFamily="18" charset="0"/>
                <a:ea typeface="Cambria" panose="02040503050406030204" pitchFamily="18" charset="0"/>
              </a:rPr>
              <a:t>=None, </a:t>
            </a:r>
            <a:r>
              <a:rPr lang="en-US" dirty="0" err="1">
                <a:solidFill>
                  <a:srgbClr val="E23810"/>
                </a:solidFill>
                <a:latin typeface="Cambria" panose="02040503050406030204" pitchFamily="18" charset="0"/>
                <a:ea typeface="Cambria" panose="02040503050406030204" pitchFamily="18" charset="0"/>
              </a:rPr>
              <a:t>train_size</a:t>
            </a:r>
            <a:r>
              <a:rPr lang="en-US" dirty="0">
                <a:solidFill>
                  <a:srgbClr val="E23810"/>
                </a:solidFill>
                <a:latin typeface="Cambria" panose="02040503050406030204" pitchFamily="18" charset="0"/>
                <a:ea typeface="Cambria" panose="02040503050406030204" pitchFamily="18" charset="0"/>
              </a:rPr>
              <a:t>=None, </a:t>
            </a:r>
            <a:r>
              <a:rPr lang="en-US" dirty="0" err="1">
                <a:solidFill>
                  <a:srgbClr val="E23810"/>
                </a:solidFill>
                <a:latin typeface="Cambria" panose="02040503050406030204" pitchFamily="18" charset="0"/>
                <a:ea typeface="Cambria" panose="02040503050406030204" pitchFamily="18" charset="0"/>
              </a:rPr>
              <a:t>random_state</a:t>
            </a:r>
            <a:r>
              <a:rPr lang="en-US" dirty="0">
                <a:solidFill>
                  <a:srgbClr val="E23810"/>
                </a:solidFill>
                <a:latin typeface="Cambria" panose="02040503050406030204" pitchFamily="18" charset="0"/>
                <a:ea typeface="Cambria" panose="02040503050406030204" pitchFamily="18" charset="0"/>
              </a:rPr>
              <a:t>=None, shuffle=True</a:t>
            </a:r>
            <a:r>
              <a:rPr lang="en-US" b="1" dirty="0">
                <a:solidFill>
                  <a:srgbClr val="E23810"/>
                </a:solidFill>
                <a:latin typeface="Cambria" panose="02040503050406030204" pitchFamily="18" charset="0"/>
                <a:ea typeface="Cambria" panose="02040503050406030204" pitchFamily="18" charset="0"/>
              </a:rPr>
              <a:t>)</a:t>
            </a:r>
            <a:endParaRPr lang="en-GB" b="1" dirty="0">
              <a:solidFill>
                <a:srgbClr val="E23810"/>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D1A4304C-4AA0-4EBD-A661-FA85F4221D2E}"/>
              </a:ext>
            </a:extLst>
          </p:cNvPr>
          <p:cNvSpPr txBox="1"/>
          <p:nvPr/>
        </p:nvSpPr>
        <p:spPr>
          <a:xfrm>
            <a:off x="2857499" y="1957050"/>
            <a:ext cx="8988613" cy="4139595"/>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Parameters</a:t>
            </a:r>
            <a:r>
              <a:rPr lang="en-US" dirty="0">
                <a:latin typeface="Cambria" panose="02040503050406030204" pitchFamily="18" charset="0"/>
                <a:ea typeface="Cambria" panose="02040503050406030204" pitchFamily="18" charset="0"/>
              </a:rPr>
              <a:t>:</a:t>
            </a:r>
          </a:p>
          <a:p>
            <a:pPr>
              <a:spcAft>
                <a:spcPts val="600"/>
              </a:spcAft>
            </a:pPr>
            <a:endParaRPr lang="en-US" dirty="0">
              <a:latin typeface="Cambria" panose="02040503050406030204" pitchFamily="18" charset="0"/>
              <a:ea typeface="Cambria" panose="02040503050406030204" pitchFamily="18" charset="0"/>
            </a:endParaRPr>
          </a:p>
          <a:p>
            <a:pPr marL="285750" indent="-285750">
              <a:spcAft>
                <a:spcPts val="1800"/>
              </a:spcAft>
              <a:buFont typeface="Wingdings" panose="05000000000000000000" pitchFamily="2" charset="2"/>
              <a:buChar char="§"/>
            </a:pPr>
            <a:r>
              <a:rPr lang="en-US" b="1" dirty="0">
                <a:solidFill>
                  <a:srgbClr val="E23810"/>
                </a:solidFill>
                <a:latin typeface="Cambria" panose="02040503050406030204" pitchFamily="18" charset="0"/>
                <a:ea typeface="Cambria" panose="02040503050406030204" pitchFamily="18" charset="0"/>
              </a:rPr>
              <a:t>*arrays: </a:t>
            </a:r>
            <a:r>
              <a:rPr lang="en-US" dirty="0">
                <a:latin typeface="Cambria" panose="02040503050406030204" pitchFamily="18" charset="0"/>
                <a:ea typeface="Cambria" panose="02040503050406030204" pitchFamily="18" charset="0"/>
              </a:rPr>
              <a:t>inputs such as lists, arrays, data frames, or matrices</a:t>
            </a:r>
          </a:p>
          <a:p>
            <a:pPr marL="285750" indent="-285750">
              <a:spcAft>
                <a:spcPts val="1800"/>
              </a:spcAft>
              <a:buFont typeface="Wingdings" panose="05000000000000000000" pitchFamily="2" charset="2"/>
              <a:buChar char="§"/>
            </a:pPr>
            <a:r>
              <a:rPr lang="en-US" b="1" dirty="0" err="1">
                <a:solidFill>
                  <a:srgbClr val="E23810"/>
                </a:solidFill>
                <a:latin typeface="Cambria" panose="02040503050406030204" pitchFamily="18" charset="0"/>
                <a:ea typeface="Cambria" panose="02040503050406030204" pitchFamily="18" charset="0"/>
              </a:rPr>
              <a:t>test_size</a:t>
            </a:r>
            <a:r>
              <a:rPr lang="en-US" b="1" dirty="0">
                <a:solidFill>
                  <a:srgbClr val="E2381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this is a float value whose value ranges between 0.0 and 1.0. it represents the proportion of our test size. its default value is none.</a:t>
            </a:r>
          </a:p>
          <a:p>
            <a:pPr marL="285750" indent="-285750">
              <a:spcAft>
                <a:spcPts val="1800"/>
              </a:spcAft>
              <a:buFont typeface="Wingdings" panose="05000000000000000000" pitchFamily="2" charset="2"/>
              <a:buChar char="§"/>
            </a:pPr>
            <a:r>
              <a:rPr lang="en-US" b="1" dirty="0" err="1">
                <a:solidFill>
                  <a:srgbClr val="E23810"/>
                </a:solidFill>
                <a:latin typeface="Cambria" panose="02040503050406030204" pitchFamily="18" charset="0"/>
                <a:ea typeface="Cambria" panose="02040503050406030204" pitchFamily="18" charset="0"/>
              </a:rPr>
              <a:t>train_size</a:t>
            </a:r>
            <a:r>
              <a:rPr lang="en-US" dirty="0">
                <a:latin typeface="Cambria" panose="02040503050406030204" pitchFamily="18" charset="0"/>
                <a:ea typeface="Cambria" panose="02040503050406030204" pitchFamily="18" charset="0"/>
              </a:rPr>
              <a:t>: this is a float value whose value ranges between 0.0 and 1.0. it represents the proportion of our train size. its default value is none.</a:t>
            </a:r>
          </a:p>
          <a:p>
            <a:pPr marL="285750" indent="-285750">
              <a:spcAft>
                <a:spcPts val="1800"/>
              </a:spcAft>
              <a:buFont typeface="Wingdings" panose="05000000000000000000" pitchFamily="2" charset="2"/>
              <a:buChar char="§"/>
            </a:pPr>
            <a:r>
              <a:rPr lang="en-US" b="1" dirty="0" err="1">
                <a:solidFill>
                  <a:srgbClr val="E23810"/>
                </a:solidFill>
                <a:latin typeface="Cambria" panose="02040503050406030204" pitchFamily="18" charset="0"/>
                <a:ea typeface="Cambria" panose="02040503050406030204" pitchFamily="18" charset="0"/>
              </a:rPr>
              <a:t>random_state</a:t>
            </a:r>
            <a:r>
              <a:rPr lang="en-US" b="1" dirty="0">
                <a:solidFill>
                  <a:srgbClr val="E2381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this parameter is used to control the shuffling applied to the data before applying the split. it acts as a seed.</a:t>
            </a:r>
          </a:p>
          <a:p>
            <a:pPr marL="285750" indent="-285750">
              <a:spcAft>
                <a:spcPts val="1800"/>
              </a:spcAft>
              <a:buFont typeface="Wingdings" panose="05000000000000000000" pitchFamily="2" charset="2"/>
              <a:buChar char="§"/>
            </a:pPr>
            <a:r>
              <a:rPr lang="en-US" b="1" dirty="0">
                <a:solidFill>
                  <a:srgbClr val="E23810"/>
                </a:solidFill>
                <a:latin typeface="Cambria" panose="02040503050406030204" pitchFamily="18" charset="0"/>
                <a:ea typeface="Cambria" panose="02040503050406030204" pitchFamily="18" charset="0"/>
              </a:rPr>
              <a:t>shuffle: </a:t>
            </a:r>
            <a:r>
              <a:rPr lang="en-US" dirty="0">
                <a:latin typeface="Cambria" panose="02040503050406030204" pitchFamily="18" charset="0"/>
                <a:ea typeface="Cambria" panose="02040503050406030204" pitchFamily="18" charset="0"/>
              </a:rPr>
              <a:t>This parameter is used to shuffle the data before splitting. Its default value is true.</a:t>
            </a:r>
          </a:p>
        </p:txBody>
      </p:sp>
    </p:spTree>
    <p:extLst>
      <p:ext uri="{BB962C8B-B14F-4D97-AF65-F5344CB8AC3E}">
        <p14:creationId xmlns:p14="http://schemas.microsoft.com/office/powerpoint/2010/main" val="2866595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4" name="Title 1">
            <a:extLst>
              <a:ext uri="{FF2B5EF4-FFF2-40B4-BE49-F238E27FC236}">
                <a16:creationId xmlns:a16="http://schemas.microsoft.com/office/drawing/2014/main" id="{803A8BC4-9D8E-445C-8D74-1C748EE20E01}"/>
              </a:ext>
            </a:extLst>
          </p:cNvPr>
          <p:cNvSpPr txBox="1">
            <a:spLocks/>
          </p:cNvSpPr>
          <p:nvPr/>
        </p:nvSpPr>
        <p:spPr>
          <a:xfrm>
            <a:off x="92209" y="931741"/>
            <a:ext cx="2672256"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4000" dirty="0"/>
              <a:t>Splitting Dataset</a:t>
            </a:r>
          </a:p>
          <a:p>
            <a:pPr algn="ctr"/>
            <a:r>
              <a:rPr lang="en-IN" sz="4000" dirty="0"/>
              <a:t>In</a:t>
            </a:r>
          </a:p>
          <a:p>
            <a:pPr algn="ctr"/>
            <a:r>
              <a:rPr lang="en-IN" sz="4000" dirty="0">
                <a:solidFill>
                  <a:srgbClr val="C00000"/>
                </a:solidFill>
              </a:rPr>
              <a:t>Train &amp; Test </a:t>
            </a:r>
            <a:r>
              <a:rPr lang="en-IN" sz="4000" dirty="0"/>
              <a:t>set</a:t>
            </a:r>
          </a:p>
        </p:txBody>
      </p:sp>
      <p:cxnSp>
        <p:nvCxnSpPr>
          <p:cNvPr id="8" name="Straight Connector 7">
            <a:extLst>
              <a:ext uri="{FF2B5EF4-FFF2-40B4-BE49-F238E27FC236}">
                <a16:creationId xmlns:a16="http://schemas.microsoft.com/office/drawing/2014/main" id="{6E589FE9-7D6F-40E6-845D-A6C869DBA8A1}"/>
              </a:ext>
            </a:extLst>
          </p:cNvPr>
          <p:cNvCxnSpPr>
            <a:cxnSpLocks/>
          </p:cNvCxnSpPr>
          <p:nvPr/>
        </p:nvCxnSpPr>
        <p:spPr>
          <a:xfrm>
            <a:off x="2680468"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B2B3C76-65CF-45FB-871C-3C06D802371D}"/>
              </a:ext>
            </a:extLst>
          </p:cNvPr>
          <p:cNvPicPr>
            <a:picLocks noChangeAspect="1"/>
          </p:cNvPicPr>
          <p:nvPr/>
        </p:nvPicPr>
        <p:blipFill>
          <a:blip r:embed="rId2"/>
          <a:stretch>
            <a:fillRect/>
          </a:stretch>
        </p:blipFill>
        <p:spPr>
          <a:xfrm>
            <a:off x="2764465" y="1006168"/>
            <a:ext cx="9335326" cy="2895981"/>
          </a:xfrm>
          <a:prstGeom prst="rect">
            <a:avLst/>
          </a:prstGeom>
        </p:spPr>
      </p:pic>
    </p:spTree>
    <p:extLst>
      <p:ext uri="{BB962C8B-B14F-4D97-AF65-F5344CB8AC3E}">
        <p14:creationId xmlns:p14="http://schemas.microsoft.com/office/powerpoint/2010/main" val="149635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4" name="Title 1">
            <a:extLst>
              <a:ext uri="{FF2B5EF4-FFF2-40B4-BE49-F238E27FC236}">
                <a16:creationId xmlns:a16="http://schemas.microsoft.com/office/drawing/2014/main" id="{8C916C6D-06FB-41F3-9CB2-863782AAA299}"/>
              </a:ext>
            </a:extLst>
          </p:cNvPr>
          <p:cNvSpPr txBox="1">
            <a:spLocks/>
          </p:cNvSpPr>
          <p:nvPr/>
        </p:nvSpPr>
        <p:spPr>
          <a:xfrm>
            <a:off x="92209" y="931741"/>
            <a:ext cx="2832810"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3600" dirty="0"/>
              <a:t>Feature Scaling </a:t>
            </a:r>
          </a:p>
          <a:p>
            <a:pPr algn="ctr"/>
            <a:r>
              <a:rPr lang="en-IN" sz="3600" dirty="0"/>
              <a:t>Or</a:t>
            </a:r>
          </a:p>
          <a:p>
            <a:pPr algn="ctr"/>
            <a:r>
              <a:rPr lang="en-IN" sz="3600" dirty="0"/>
              <a:t>Normalization</a:t>
            </a:r>
          </a:p>
        </p:txBody>
      </p:sp>
      <p:cxnSp>
        <p:nvCxnSpPr>
          <p:cNvPr id="8" name="Straight Connector 7">
            <a:extLst>
              <a:ext uri="{FF2B5EF4-FFF2-40B4-BE49-F238E27FC236}">
                <a16:creationId xmlns:a16="http://schemas.microsoft.com/office/drawing/2014/main" id="{0973DC57-B159-4FD6-AB69-1F29252CD56E}"/>
              </a:ext>
            </a:extLst>
          </p:cNvPr>
          <p:cNvCxnSpPr>
            <a:cxnSpLocks/>
          </p:cNvCxnSpPr>
          <p:nvPr/>
        </p:nvCxnSpPr>
        <p:spPr>
          <a:xfrm>
            <a:off x="2925019"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CE719C-DB77-4219-969B-F4EF1F89FB0B}"/>
              </a:ext>
            </a:extLst>
          </p:cNvPr>
          <p:cNvSpPr txBox="1"/>
          <p:nvPr/>
        </p:nvSpPr>
        <p:spPr>
          <a:xfrm>
            <a:off x="3158935" y="719248"/>
            <a:ext cx="8839753" cy="2972480"/>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Feature scaling is the </a:t>
            </a:r>
            <a:r>
              <a:rPr lang="en-US" b="1" i="1" dirty="0">
                <a:latin typeface="Cambria" panose="02040503050406030204" pitchFamily="18" charset="0"/>
                <a:ea typeface="Cambria" panose="02040503050406030204" pitchFamily="18" charset="0"/>
              </a:rPr>
              <a:t>final step </a:t>
            </a:r>
            <a:r>
              <a:rPr lang="en-US" dirty="0">
                <a:latin typeface="Cambria" panose="02040503050406030204" pitchFamily="18" charset="0"/>
                <a:ea typeface="Cambria" panose="02040503050406030204" pitchFamily="18" charset="0"/>
              </a:rPr>
              <a:t>of data preprocessing in machine learning. It is a technique to standardize the independent variables of the dataset in a specific range. </a:t>
            </a:r>
          </a:p>
          <a:p>
            <a:pPr marL="285750" indent="-285750" algn="just">
              <a:lnSpc>
                <a:spcPct val="150000"/>
              </a:lnSpc>
              <a:buFont typeface="Wingdings" panose="05000000000000000000" pitchFamily="2" charset="2"/>
              <a:buChar char="§"/>
            </a:pPr>
            <a:endParaRPr lang="en-US" sz="700"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 feature scaling, we </a:t>
            </a:r>
            <a:r>
              <a:rPr lang="en-US" b="1" i="1" dirty="0">
                <a:latin typeface="Cambria" panose="02040503050406030204" pitchFamily="18" charset="0"/>
                <a:ea typeface="Cambria" panose="02040503050406030204" pitchFamily="18" charset="0"/>
              </a:rPr>
              <a:t>put our variables in the same range </a:t>
            </a:r>
            <a:r>
              <a:rPr lang="en-US" dirty="0">
                <a:latin typeface="Cambria" panose="02040503050406030204" pitchFamily="18" charset="0"/>
                <a:ea typeface="Cambria" panose="02040503050406030204" pitchFamily="18" charset="0"/>
              </a:rPr>
              <a:t>and in the same scale so that no any variable dominate the other variable.</a:t>
            </a:r>
          </a:p>
          <a:p>
            <a:pPr marL="285750" indent="-285750" algn="just">
              <a:lnSpc>
                <a:spcPct val="150000"/>
              </a:lnSpc>
              <a:buFont typeface="Wingdings" panose="05000000000000000000" pitchFamily="2" charset="2"/>
              <a:buChar char="§"/>
            </a:pPr>
            <a:endParaRPr lang="en-US" sz="1050" dirty="0">
              <a:latin typeface="Cambria" panose="02040503050406030204" pitchFamily="18" charset="0"/>
              <a:ea typeface="Cambria" panose="02040503050406030204" pitchFamily="18" charset="0"/>
            </a:endParaRPr>
          </a:p>
          <a:p>
            <a:pPr marL="285750" indent="-285750" algn="just">
              <a:lnSpc>
                <a:spcPct val="150000"/>
              </a:lnSpc>
              <a:buFont typeface="Wingdings" panose="05000000000000000000" pitchFamily="2" charset="2"/>
              <a:buChar char="§"/>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In the following example: </a:t>
            </a:r>
            <a:r>
              <a:rPr lang="en-IN" sz="1800" i="1" dirty="0">
                <a:solidFill>
                  <a:srgbClr val="FE7E00"/>
                </a:solidFill>
                <a:effectLst/>
                <a:latin typeface="Segoe UI" panose="020B0502040204020203" pitchFamily="34" charset="0"/>
                <a:ea typeface="Times New Roman" panose="02020603050405020304" pitchFamily="18" charset="0"/>
                <a:cs typeface="Times New Roman" panose="02020603050405020304" pitchFamily="18" charset="0"/>
              </a:rPr>
              <a:t>salary values will dominate the age values</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and it will produce an incorrect result.</a:t>
            </a:r>
            <a:endParaRPr lang="en-US" dirty="0">
              <a:latin typeface="Cambria" panose="02040503050406030204" pitchFamily="18" charset="0"/>
              <a:ea typeface="Cambria" panose="02040503050406030204" pitchFamily="18" charset="0"/>
            </a:endParaRPr>
          </a:p>
        </p:txBody>
      </p:sp>
      <p:pic>
        <p:nvPicPr>
          <p:cNvPr id="12" name="Content Placeholder 3" descr="Data Preprocessing in Machine learning">
            <a:extLst>
              <a:ext uri="{FF2B5EF4-FFF2-40B4-BE49-F238E27FC236}">
                <a16:creationId xmlns:a16="http://schemas.microsoft.com/office/drawing/2014/main" id="{EE611E0C-CAA1-47A3-A8DA-A86E87E8000E}"/>
              </a:ext>
            </a:extLst>
          </p:cNvPr>
          <p:cNvPicPr>
            <a:picLocks noChangeAspect="1"/>
          </p:cNvPicPr>
          <p:nvPr/>
        </p:nvPicPr>
        <p:blipFill rotWithShape="1">
          <a:blip r:embed="rId2">
            <a:extLst>
              <a:ext uri="{28A0092B-C50C-407E-A947-70E740481C1C}">
                <a14:useLocalDpi xmlns:a14="http://schemas.microsoft.com/office/drawing/2010/main" val="0"/>
              </a:ext>
            </a:extLst>
          </a:blip>
          <a:srcRect b="40651"/>
          <a:stretch/>
        </p:blipFill>
        <p:spPr bwMode="auto">
          <a:xfrm>
            <a:off x="6614761" y="3514060"/>
            <a:ext cx="5018702" cy="2990256"/>
          </a:xfrm>
          <a:prstGeom prst="rect">
            <a:avLst/>
          </a:prstGeom>
          <a:noFill/>
        </p:spPr>
      </p:pic>
    </p:spTree>
    <p:extLst>
      <p:ext uri="{BB962C8B-B14F-4D97-AF65-F5344CB8AC3E}">
        <p14:creationId xmlns:p14="http://schemas.microsoft.com/office/powerpoint/2010/main" val="3849563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a:t>
            </a:r>
          </a:p>
        </p:txBody>
      </p:sp>
      <p:sp>
        <p:nvSpPr>
          <p:cNvPr id="4" name="Title 1">
            <a:extLst>
              <a:ext uri="{FF2B5EF4-FFF2-40B4-BE49-F238E27FC236}">
                <a16:creationId xmlns:a16="http://schemas.microsoft.com/office/drawing/2014/main" id="{09951C17-9098-4900-B8E7-9F705EC80C60}"/>
              </a:ext>
            </a:extLst>
          </p:cNvPr>
          <p:cNvSpPr txBox="1">
            <a:spLocks/>
          </p:cNvSpPr>
          <p:nvPr/>
        </p:nvSpPr>
        <p:spPr>
          <a:xfrm>
            <a:off x="92209" y="931741"/>
            <a:ext cx="2832810" cy="499451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IN" sz="3600" dirty="0"/>
              <a:t>Feature Scaling </a:t>
            </a:r>
          </a:p>
          <a:p>
            <a:pPr algn="ctr"/>
            <a:r>
              <a:rPr lang="en-IN" sz="3600" dirty="0"/>
              <a:t>Or</a:t>
            </a:r>
          </a:p>
          <a:p>
            <a:pPr algn="ctr"/>
            <a:r>
              <a:rPr lang="en-IN" sz="3600" dirty="0"/>
              <a:t>Normalization</a:t>
            </a:r>
          </a:p>
        </p:txBody>
      </p:sp>
      <p:cxnSp>
        <p:nvCxnSpPr>
          <p:cNvPr id="8" name="Straight Connector 7">
            <a:extLst>
              <a:ext uri="{FF2B5EF4-FFF2-40B4-BE49-F238E27FC236}">
                <a16:creationId xmlns:a16="http://schemas.microsoft.com/office/drawing/2014/main" id="{969A60A8-85EF-4245-A1EF-0FC7D96CF6DA}"/>
              </a:ext>
            </a:extLst>
          </p:cNvPr>
          <p:cNvCxnSpPr>
            <a:cxnSpLocks/>
          </p:cNvCxnSpPr>
          <p:nvPr/>
        </p:nvCxnSpPr>
        <p:spPr>
          <a:xfrm>
            <a:off x="2925019" y="2190369"/>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2AD59DF-DBE7-4CBC-89F4-5FF741F0824A}"/>
              </a:ext>
            </a:extLst>
          </p:cNvPr>
          <p:cNvSpPr txBox="1"/>
          <p:nvPr/>
        </p:nvSpPr>
        <p:spPr>
          <a:xfrm>
            <a:off x="3126678" y="931741"/>
            <a:ext cx="7963077" cy="502695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There are two ways to perform feature scaling in machine learning:</a:t>
            </a:r>
          </a:p>
          <a:p>
            <a:pPr marL="690563"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Standardization</a:t>
            </a: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r>
              <a:rPr lang="en-US" b="1" dirty="0">
                <a:latin typeface="Cambria" panose="02040503050406030204" pitchFamily="18" charset="0"/>
                <a:ea typeface="Cambria" panose="02040503050406030204" pitchFamily="18" charset="0"/>
              </a:rPr>
              <a:t>Normalization</a:t>
            </a:r>
            <a:r>
              <a:rPr lang="en-US" dirty="0">
                <a:latin typeface="Cambria" panose="02040503050406030204" pitchFamily="18" charset="0"/>
                <a:ea typeface="Cambria" panose="02040503050406030204" pitchFamily="18" charset="0"/>
              </a:rPr>
              <a:t> (min-max)</a:t>
            </a: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690563" indent="-285750" algn="just">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p:txBody>
      </p:sp>
      <p:pic>
        <p:nvPicPr>
          <p:cNvPr id="12" name="Picture 11" descr="Data Preprocessing in Machine learning">
            <a:extLst>
              <a:ext uri="{FF2B5EF4-FFF2-40B4-BE49-F238E27FC236}">
                <a16:creationId xmlns:a16="http://schemas.microsoft.com/office/drawing/2014/main" id="{A5468C03-69CA-4D42-8B40-52A6B3EC5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01368" y="1965684"/>
            <a:ext cx="4725604" cy="1287879"/>
          </a:xfrm>
          <a:prstGeom prst="rect">
            <a:avLst/>
          </a:prstGeom>
          <a:noFill/>
        </p:spPr>
      </p:pic>
      <p:pic>
        <p:nvPicPr>
          <p:cNvPr id="14" name="Picture 13" descr="Data Preprocessing in Machine learning">
            <a:extLst>
              <a:ext uri="{FF2B5EF4-FFF2-40B4-BE49-F238E27FC236}">
                <a16:creationId xmlns:a16="http://schemas.microsoft.com/office/drawing/2014/main" id="{825F0F51-1292-4654-AB09-44DD9A587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18023" y="4495022"/>
            <a:ext cx="4014216" cy="1392491"/>
          </a:xfrm>
          <a:prstGeom prst="rect">
            <a:avLst/>
          </a:prstGeom>
          <a:noFill/>
        </p:spPr>
      </p:pic>
    </p:spTree>
    <p:extLst>
      <p:ext uri="{BB962C8B-B14F-4D97-AF65-F5344CB8AC3E}">
        <p14:creationId xmlns:p14="http://schemas.microsoft.com/office/powerpoint/2010/main" val="384603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 name="TextBox 2">
            <a:extLst>
              <a:ext uri="{FF2B5EF4-FFF2-40B4-BE49-F238E27FC236}">
                <a16:creationId xmlns:a16="http://schemas.microsoft.com/office/drawing/2014/main" id="{62D9205F-87C8-471B-89F3-107F3786A9E9}"/>
              </a:ext>
            </a:extLst>
          </p:cNvPr>
          <p:cNvSpPr txBox="1"/>
          <p:nvPr/>
        </p:nvSpPr>
        <p:spPr>
          <a:xfrm>
            <a:off x="2224717" y="83061"/>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Data pre-processing Python Code</a:t>
            </a:r>
          </a:p>
        </p:txBody>
      </p:sp>
      <p:sp>
        <p:nvSpPr>
          <p:cNvPr id="9" name="TextBox 8">
            <a:extLst>
              <a:ext uri="{FF2B5EF4-FFF2-40B4-BE49-F238E27FC236}">
                <a16:creationId xmlns:a16="http://schemas.microsoft.com/office/drawing/2014/main" id="{7407EBA4-7600-4D9B-A001-EED9D0EEA41D}"/>
              </a:ext>
            </a:extLst>
          </p:cNvPr>
          <p:cNvSpPr txBox="1"/>
          <p:nvPr/>
        </p:nvSpPr>
        <p:spPr>
          <a:xfrm>
            <a:off x="350873" y="873266"/>
            <a:ext cx="5879805" cy="5262979"/>
          </a:xfrm>
          <a:prstGeom prst="rect">
            <a:avLst/>
          </a:prstGeom>
          <a:noFill/>
        </p:spPr>
        <p:txBody>
          <a:bodyPr wrap="square">
            <a:spAutoFit/>
          </a:bodyPr>
          <a:lstStyle/>
          <a:p>
            <a:r>
              <a:rPr lang="en-GB" sz="1400" dirty="0">
                <a:latin typeface="+mj-lt"/>
              </a:rPr>
              <a:t># Importing the libraries</a:t>
            </a:r>
          </a:p>
          <a:p>
            <a:r>
              <a:rPr lang="en-GB" sz="1400" dirty="0">
                <a:latin typeface="+mj-lt"/>
              </a:rPr>
              <a:t>import </a:t>
            </a:r>
            <a:r>
              <a:rPr lang="en-GB" sz="1400" dirty="0" err="1">
                <a:latin typeface="+mj-lt"/>
              </a:rPr>
              <a:t>numpy</a:t>
            </a:r>
            <a:r>
              <a:rPr lang="en-GB" sz="1400" dirty="0">
                <a:latin typeface="+mj-lt"/>
              </a:rPr>
              <a:t> as np</a:t>
            </a:r>
          </a:p>
          <a:p>
            <a:r>
              <a:rPr lang="en-GB" sz="1400" dirty="0">
                <a:latin typeface="+mj-lt"/>
              </a:rPr>
              <a:t>import </a:t>
            </a:r>
            <a:r>
              <a:rPr lang="en-GB" sz="1400" dirty="0" err="1">
                <a:latin typeface="+mj-lt"/>
              </a:rPr>
              <a:t>matplotlib.pyplot</a:t>
            </a:r>
            <a:r>
              <a:rPr lang="en-GB" sz="1400" dirty="0">
                <a:latin typeface="+mj-lt"/>
              </a:rPr>
              <a:t> as </a:t>
            </a:r>
            <a:r>
              <a:rPr lang="en-GB" sz="1400" dirty="0" err="1">
                <a:latin typeface="+mj-lt"/>
              </a:rPr>
              <a:t>plt</a:t>
            </a:r>
            <a:endParaRPr lang="en-GB" sz="1400" dirty="0">
              <a:latin typeface="+mj-lt"/>
            </a:endParaRPr>
          </a:p>
          <a:p>
            <a:r>
              <a:rPr lang="en-GB" sz="1400" dirty="0">
                <a:latin typeface="+mj-lt"/>
              </a:rPr>
              <a:t>import pandas as pd</a:t>
            </a:r>
          </a:p>
          <a:p>
            <a:endParaRPr lang="en-GB" sz="1400" dirty="0">
              <a:latin typeface="+mj-lt"/>
            </a:endParaRPr>
          </a:p>
          <a:p>
            <a:r>
              <a:rPr lang="en-GB" sz="1400" dirty="0">
                <a:latin typeface="+mj-lt"/>
              </a:rPr>
              <a:t># Importing the dataset</a:t>
            </a:r>
          </a:p>
          <a:p>
            <a:r>
              <a:rPr lang="en-GB" sz="1400" dirty="0">
                <a:latin typeface="+mj-lt"/>
              </a:rPr>
              <a:t>dataset = </a:t>
            </a:r>
            <a:r>
              <a:rPr lang="en-GB" sz="1400" dirty="0" err="1">
                <a:latin typeface="+mj-lt"/>
              </a:rPr>
              <a:t>pd.read_csv</a:t>
            </a:r>
            <a:r>
              <a:rPr lang="en-GB" sz="1400" dirty="0">
                <a:latin typeface="+mj-lt"/>
              </a:rPr>
              <a:t>('D:\Data.csv')</a:t>
            </a:r>
          </a:p>
          <a:p>
            <a:r>
              <a:rPr lang="en-GB" sz="1400" dirty="0">
                <a:latin typeface="+mj-lt"/>
              </a:rPr>
              <a:t>ds=</a:t>
            </a:r>
            <a:r>
              <a:rPr lang="en-GB" sz="1400" dirty="0" err="1">
                <a:latin typeface="+mj-lt"/>
              </a:rPr>
              <a:t>dataset.iloc</a:t>
            </a:r>
            <a:r>
              <a:rPr lang="en-GB" sz="1400" dirty="0">
                <a:latin typeface="+mj-lt"/>
              </a:rPr>
              <a:t>[:, :].values</a:t>
            </a:r>
          </a:p>
          <a:p>
            <a:endParaRPr lang="en-GB" sz="1400" dirty="0">
              <a:latin typeface="+mj-lt"/>
            </a:endParaRPr>
          </a:p>
          <a:p>
            <a:endParaRPr lang="en-GB" sz="1400" dirty="0">
              <a:latin typeface="+mj-lt"/>
            </a:endParaRPr>
          </a:p>
          <a:p>
            <a:r>
              <a:rPr lang="en-GB" sz="1400" dirty="0">
                <a:latin typeface="+mj-lt"/>
              </a:rPr>
              <a:t># Taking care of missing data</a:t>
            </a:r>
          </a:p>
          <a:p>
            <a:r>
              <a:rPr lang="en-GB" sz="1400" dirty="0">
                <a:latin typeface="+mj-lt"/>
              </a:rPr>
              <a:t>from </a:t>
            </a:r>
            <a:r>
              <a:rPr lang="en-GB" sz="1400" dirty="0" err="1">
                <a:latin typeface="+mj-lt"/>
              </a:rPr>
              <a:t>sklearn.impute</a:t>
            </a:r>
            <a:r>
              <a:rPr lang="en-GB" sz="1400" dirty="0">
                <a:latin typeface="+mj-lt"/>
              </a:rPr>
              <a:t> import </a:t>
            </a:r>
            <a:r>
              <a:rPr lang="en-GB" sz="1400" dirty="0" err="1">
                <a:latin typeface="+mj-lt"/>
              </a:rPr>
              <a:t>SimpleImputer</a:t>
            </a:r>
            <a:endParaRPr lang="en-GB" sz="1400" dirty="0">
              <a:latin typeface="+mj-lt"/>
            </a:endParaRPr>
          </a:p>
          <a:p>
            <a:r>
              <a:rPr lang="en-GB" sz="1400" dirty="0">
                <a:latin typeface="+mj-lt"/>
              </a:rPr>
              <a:t>imputer = </a:t>
            </a:r>
            <a:r>
              <a:rPr lang="en-GB" sz="1400" dirty="0" err="1">
                <a:latin typeface="+mj-lt"/>
              </a:rPr>
              <a:t>SimpleImputer</a:t>
            </a:r>
            <a:r>
              <a:rPr lang="en-GB" sz="1400" dirty="0">
                <a:latin typeface="+mj-lt"/>
              </a:rPr>
              <a:t>(</a:t>
            </a:r>
            <a:r>
              <a:rPr lang="en-GB" sz="1400" dirty="0" err="1">
                <a:latin typeface="+mj-lt"/>
              </a:rPr>
              <a:t>missing_values</a:t>
            </a:r>
            <a:r>
              <a:rPr lang="en-GB" sz="1400" dirty="0">
                <a:latin typeface="+mj-lt"/>
              </a:rPr>
              <a:t>=</a:t>
            </a:r>
            <a:r>
              <a:rPr lang="en-GB" sz="1400" dirty="0" err="1">
                <a:latin typeface="+mj-lt"/>
              </a:rPr>
              <a:t>np.nan</a:t>
            </a:r>
            <a:r>
              <a:rPr lang="en-GB" sz="1400" dirty="0">
                <a:latin typeface="+mj-lt"/>
              </a:rPr>
              <a:t>, strategy='mean') # try  help</a:t>
            </a:r>
          </a:p>
          <a:p>
            <a:r>
              <a:rPr lang="en-GB" sz="1400" dirty="0" err="1">
                <a:latin typeface="+mj-lt"/>
              </a:rPr>
              <a:t>imputer.fit</a:t>
            </a:r>
            <a:r>
              <a:rPr lang="en-GB" sz="1400" dirty="0">
                <a:latin typeface="+mj-lt"/>
              </a:rPr>
              <a:t>(ds[:, 1:3])</a:t>
            </a:r>
          </a:p>
          <a:p>
            <a:r>
              <a:rPr lang="en-GB" sz="1400" dirty="0">
                <a:latin typeface="+mj-lt"/>
              </a:rPr>
              <a:t>ds[:, 1:3] = </a:t>
            </a:r>
            <a:r>
              <a:rPr lang="en-GB" sz="1400" dirty="0" err="1">
                <a:latin typeface="+mj-lt"/>
              </a:rPr>
              <a:t>imputer.transform</a:t>
            </a:r>
            <a:r>
              <a:rPr lang="en-GB" sz="1400" dirty="0">
                <a:latin typeface="+mj-lt"/>
              </a:rPr>
              <a:t>(ds[:, 1:3])</a:t>
            </a:r>
          </a:p>
          <a:p>
            <a:r>
              <a:rPr lang="en-GB" sz="1400" dirty="0">
                <a:latin typeface="+mj-lt"/>
              </a:rPr>
              <a:t>print(ds)</a:t>
            </a:r>
          </a:p>
          <a:p>
            <a:endParaRPr lang="en-GB" sz="1400" dirty="0">
              <a:latin typeface="+mj-lt"/>
            </a:endParaRPr>
          </a:p>
          <a:p>
            <a:r>
              <a:rPr lang="en-GB" sz="1400" dirty="0">
                <a:latin typeface="+mj-lt"/>
              </a:rPr>
              <a:t># Encoding categorical data; Encoding the Dependent Variable</a:t>
            </a:r>
          </a:p>
          <a:p>
            <a:r>
              <a:rPr lang="en-GB" sz="1400" dirty="0">
                <a:latin typeface="+mj-lt"/>
              </a:rPr>
              <a:t>from </a:t>
            </a:r>
            <a:r>
              <a:rPr lang="en-GB" sz="1400" dirty="0" err="1">
                <a:latin typeface="+mj-lt"/>
              </a:rPr>
              <a:t>sklearn.preprocessing</a:t>
            </a:r>
            <a:r>
              <a:rPr lang="en-GB" sz="1400" dirty="0">
                <a:latin typeface="+mj-lt"/>
              </a:rPr>
              <a:t> import </a:t>
            </a:r>
            <a:r>
              <a:rPr lang="en-GB" sz="1400" dirty="0" err="1">
                <a:latin typeface="+mj-lt"/>
              </a:rPr>
              <a:t>LabelEncoder</a:t>
            </a:r>
            <a:endParaRPr lang="en-GB" sz="1400" dirty="0">
              <a:latin typeface="+mj-lt"/>
            </a:endParaRPr>
          </a:p>
          <a:p>
            <a:r>
              <a:rPr lang="en-GB" sz="1400" dirty="0" err="1">
                <a:latin typeface="+mj-lt"/>
              </a:rPr>
              <a:t>lbl_encdr</a:t>
            </a:r>
            <a:r>
              <a:rPr lang="en-GB" sz="1400" dirty="0">
                <a:latin typeface="+mj-lt"/>
              </a:rPr>
              <a:t>=</a:t>
            </a:r>
            <a:r>
              <a:rPr lang="en-GB" sz="1400" dirty="0" err="1">
                <a:latin typeface="+mj-lt"/>
              </a:rPr>
              <a:t>LabelEncoder</a:t>
            </a:r>
            <a:r>
              <a:rPr lang="en-GB" sz="1400" dirty="0">
                <a:latin typeface="+mj-lt"/>
              </a:rPr>
              <a:t>()</a:t>
            </a:r>
          </a:p>
          <a:p>
            <a:r>
              <a:rPr lang="en-GB" sz="1400" dirty="0">
                <a:latin typeface="+mj-lt"/>
              </a:rPr>
              <a:t>ds[:, 3]=</a:t>
            </a:r>
            <a:r>
              <a:rPr lang="en-GB" sz="1400" dirty="0" err="1">
                <a:latin typeface="+mj-lt"/>
              </a:rPr>
              <a:t>lbl_encdr.fit_transform</a:t>
            </a:r>
            <a:r>
              <a:rPr lang="en-GB" sz="1400" dirty="0">
                <a:latin typeface="+mj-lt"/>
              </a:rPr>
              <a:t>(ds[:, 3])</a:t>
            </a:r>
          </a:p>
          <a:p>
            <a:r>
              <a:rPr lang="en-GB" sz="1400" dirty="0">
                <a:latin typeface="+mj-lt"/>
              </a:rPr>
              <a:t>print(ds)</a:t>
            </a:r>
          </a:p>
          <a:p>
            <a:r>
              <a:rPr lang="en-GB" sz="1400" dirty="0">
                <a:latin typeface="+mj-lt"/>
              </a:rPr>
              <a:t>   </a:t>
            </a:r>
          </a:p>
          <a:p>
            <a:endParaRPr lang="en-GB" sz="1400" dirty="0">
              <a:latin typeface="+mj-lt"/>
            </a:endParaRPr>
          </a:p>
        </p:txBody>
      </p:sp>
      <p:sp>
        <p:nvSpPr>
          <p:cNvPr id="4" name="TextBox 3">
            <a:extLst>
              <a:ext uri="{FF2B5EF4-FFF2-40B4-BE49-F238E27FC236}">
                <a16:creationId xmlns:a16="http://schemas.microsoft.com/office/drawing/2014/main" id="{A887829F-B2E6-42A3-BB28-1D7DA770C5A0}"/>
              </a:ext>
            </a:extLst>
          </p:cNvPr>
          <p:cNvSpPr txBox="1"/>
          <p:nvPr/>
        </p:nvSpPr>
        <p:spPr>
          <a:xfrm>
            <a:off x="6783577" y="765545"/>
            <a:ext cx="5358809" cy="5693866"/>
          </a:xfrm>
          <a:prstGeom prst="rect">
            <a:avLst/>
          </a:prstGeom>
          <a:noFill/>
        </p:spPr>
        <p:txBody>
          <a:bodyPr wrap="square">
            <a:spAutoFit/>
          </a:bodyPr>
          <a:lstStyle/>
          <a:p>
            <a:r>
              <a:rPr lang="en-GB" sz="1400" dirty="0">
                <a:latin typeface="+mj-lt"/>
              </a:rPr>
              <a:t># Splitting the dataset into the Training set and Test set</a:t>
            </a:r>
          </a:p>
          <a:p>
            <a:r>
              <a:rPr lang="en-GB" sz="1400" dirty="0">
                <a:latin typeface="+mj-lt"/>
              </a:rPr>
              <a:t># X = </a:t>
            </a:r>
            <a:r>
              <a:rPr lang="en-GB" sz="1400" dirty="0" err="1">
                <a:latin typeface="+mj-lt"/>
              </a:rPr>
              <a:t>dataset.iloc</a:t>
            </a:r>
            <a:r>
              <a:rPr lang="en-GB" sz="1400" dirty="0">
                <a:latin typeface="+mj-lt"/>
              </a:rPr>
              <a:t>[:, :-1].values</a:t>
            </a:r>
          </a:p>
          <a:p>
            <a:r>
              <a:rPr lang="en-GB" sz="1400" dirty="0">
                <a:latin typeface="+mj-lt"/>
              </a:rPr>
              <a:t># y = </a:t>
            </a:r>
            <a:r>
              <a:rPr lang="en-GB" sz="1400" dirty="0" err="1">
                <a:latin typeface="+mj-lt"/>
              </a:rPr>
              <a:t>dataset.iloc</a:t>
            </a:r>
            <a:r>
              <a:rPr lang="en-GB" sz="1400" dirty="0">
                <a:latin typeface="+mj-lt"/>
              </a:rPr>
              <a:t>[:, -1].values</a:t>
            </a:r>
          </a:p>
          <a:p>
            <a:r>
              <a:rPr lang="en-GB" sz="1400" dirty="0">
                <a:latin typeface="+mj-lt"/>
              </a:rPr>
              <a:t>X=ds2[:, :-1]</a:t>
            </a:r>
          </a:p>
          <a:p>
            <a:r>
              <a:rPr lang="en-GB" sz="1400" dirty="0">
                <a:latin typeface="+mj-lt"/>
              </a:rPr>
              <a:t>Y=ds2[:, -1]</a:t>
            </a:r>
          </a:p>
          <a:p>
            <a:r>
              <a:rPr lang="en-GB" sz="1400" dirty="0">
                <a:latin typeface="+mj-lt"/>
              </a:rPr>
              <a:t>print(X)</a:t>
            </a:r>
          </a:p>
          <a:p>
            <a:r>
              <a:rPr lang="en-GB" sz="1400" dirty="0">
                <a:latin typeface="+mj-lt"/>
              </a:rPr>
              <a:t>print(Y)</a:t>
            </a:r>
          </a:p>
          <a:p>
            <a:r>
              <a:rPr lang="en-GB" sz="1400" dirty="0">
                <a:latin typeface="+mj-lt"/>
              </a:rPr>
              <a:t>from </a:t>
            </a:r>
            <a:r>
              <a:rPr lang="en-GB" sz="1400" dirty="0" err="1">
                <a:latin typeface="+mj-lt"/>
              </a:rPr>
              <a:t>sklearn.model_selection</a:t>
            </a:r>
            <a:r>
              <a:rPr lang="en-GB" sz="1400" dirty="0">
                <a:latin typeface="+mj-lt"/>
              </a:rPr>
              <a:t> import </a:t>
            </a:r>
            <a:r>
              <a:rPr lang="en-GB" sz="1400" dirty="0" err="1">
                <a:latin typeface="+mj-lt"/>
              </a:rPr>
              <a:t>train_test_split</a:t>
            </a:r>
            <a:endParaRPr lang="en-GB" sz="1400" dirty="0">
              <a:latin typeface="+mj-lt"/>
            </a:endParaRPr>
          </a:p>
          <a:p>
            <a:r>
              <a:rPr lang="en-GB" sz="1400" dirty="0" err="1">
                <a:latin typeface="+mj-lt"/>
              </a:rPr>
              <a:t>X_train</a:t>
            </a:r>
            <a:r>
              <a:rPr lang="en-GB" sz="1400" dirty="0">
                <a:latin typeface="+mj-lt"/>
              </a:rPr>
              <a:t>, </a:t>
            </a:r>
            <a:r>
              <a:rPr lang="en-GB" sz="1400" dirty="0" err="1">
                <a:latin typeface="+mj-lt"/>
              </a:rPr>
              <a:t>X_test</a:t>
            </a:r>
            <a:r>
              <a:rPr lang="en-GB" sz="1400" dirty="0">
                <a:latin typeface="+mj-lt"/>
              </a:rPr>
              <a:t>, </a:t>
            </a:r>
            <a:r>
              <a:rPr lang="en-GB" sz="1400" dirty="0" err="1">
                <a:latin typeface="+mj-lt"/>
              </a:rPr>
              <a:t>y_train</a:t>
            </a:r>
            <a:r>
              <a:rPr lang="en-GB" sz="1400" dirty="0">
                <a:latin typeface="+mj-lt"/>
              </a:rPr>
              <a:t>, </a:t>
            </a:r>
            <a:r>
              <a:rPr lang="en-GB" sz="1400" dirty="0" err="1">
                <a:latin typeface="+mj-lt"/>
              </a:rPr>
              <a:t>y_test</a:t>
            </a:r>
            <a:r>
              <a:rPr lang="en-GB" sz="1400" dirty="0">
                <a:latin typeface="+mj-lt"/>
              </a:rPr>
              <a:t> = </a:t>
            </a:r>
            <a:r>
              <a:rPr lang="en-GB" sz="1400" dirty="0" err="1">
                <a:latin typeface="+mj-lt"/>
              </a:rPr>
              <a:t>train_test_split</a:t>
            </a:r>
            <a:r>
              <a:rPr lang="en-GB" sz="1400" dirty="0">
                <a:latin typeface="+mj-lt"/>
              </a:rPr>
              <a:t>(X, Y, </a:t>
            </a:r>
            <a:r>
              <a:rPr lang="en-GB" sz="1400" dirty="0" err="1">
                <a:latin typeface="+mj-lt"/>
              </a:rPr>
              <a:t>test_size</a:t>
            </a:r>
            <a:r>
              <a:rPr lang="en-GB" sz="1400" dirty="0">
                <a:latin typeface="+mj-lt"/>
              </a:rPr>
              <a:t> = 0.2, </a:t>
            </a:r>
            <a:r>
              <a:rPr lang="en-GB" sz="1400" dirty="0" err="1">
                <a:latin typeface="+mj-lt"/>
              </a:rPr>
              <a:t>random_state</a:t>
            </a:r>
            <a:r>
              <a:rPr lang="en-GB" sz="1400" dirty="0">
                <a:latin typeface="+mj-lt"/>
              </a:rPr>
              <a:t> = 1)</a:t>
            </a:r>
          </a:p>
          <a:p>
            <a:r>
              <a:rPr lang="en-GB" sz="1400" dirty="0">
                <a:latin typeface="+mj-lt"/>
              </a:rPr>
              <a:t>print(</a:t>
            </a:r>
            <a:r>
              <a:rPr lang="en-GB" sz="1400" dirty="0" err="1">
                <a:latin typeface="+mj-lt"/>
              </a:rPr>
              <a:t>X_train</a:t>
            </a:r>
            <a:r>
              <a:rPr lang="en-GB" sz="1400" dirty="0">
                <a:latin typeface="+mj-lt"/>
              </a:rPr>
              <a:t>)</a:t>
            </a:r>
          </a:p>
          <a:p>
            <a:r>
              <a:rPr lang="en-GB" sz="1400" dirty="0">
                <a:latin typeface="+mj-lt"/>
              </a:rPr>
              <a:t>print(</a:t>
            </a:r>
            <a:r>
              <a:rPr lang="en-GB" sz="1400" dirty="0" err="1">
                <a:latin typeface="+mj-lt"/>
              </a:rPr>
              <a:t>X_test</a:t>
            </a:r>
            <a:r>
              <a:rPr lang="en-GB" sz="1400" dirty="0">
                <a:latin typeface="+mj-lt"/>
              </a:rPr>
              <a:t>)</a:t>
            </a:r>
          </a:p>
          <a:p>
            <a:r>
              <a:rPr lang="en-GB" sz="1400" dirty="0">
                <a:latin typeface="+mj-lt"/>
              </a:rPr>
              <a:t>print(</a:t>
            </a:r>
            <a:r>
              <a:rPr lang="en-GB" sz="1400" dirty="0" err="1">
                <a:latin typeface="+mj-lt"/>
              </a:rPr>
              <a:t>y_train</a:t>
            </a:r>
            <a:r>
              <a:rPr lang="en-GB" sz="1400" dirty="0">
                <a:latin typeface="+mj-lt"/>
              </a:rPr>
              <a:t>)</a:t>
            </a:r>
          </a:p>
          <a:p>
            <a:r>
              <a:rPr lang="en-GB" sz="1400" dirty="0">
                <a:latin typeface="+mj-lt"/>
              </a:rPr>
              <a:t>print(</a:t>
            </a:r>
            <a:r>
              <a:rPr lang="en-GB" sz="1400" dirty="0" err="1">
                <a:latin typeface="+mj-lt"/>
              </a:rPr>
              <a:t>y_test</a:t>
            </a:r>
            <a:r>
              <a:rPr lang="en-GB" sz="1400" dirty="0">
                <a:latin typeface="+mj-lt"/>
              </a:rPr>
              <a:t>)</a:t>
            </a:r>
          </a:p>
          <a:p>
            <a:endParaRPr lang="en-GB" sz="1400" dirty="0">
              <a:latin typeface="+mj-lt"/>
            </a:endParaRPr>
          </a:p>
          <a:p>
            <a:r>
              <a:rPr lang="en-GB" sz="1400" dirty="0">
                <a:latin typeface="+mj-lt"/>
              </a:rPr>
              <a:t># Feature Scaling</a:t>
            </a:r>
          </a:p>
          <a:p>
            <a:r>
              <a:rPr lang="en-GB" sz="1400" dirty="0">
                <a:latin typeface="+mj-lt"/>
              </a:rPr>
              <a:t>from </a:t>
            </a:r>
            <a:r>
              <a:rPr lang="en-GB" sz="1400" dirty="0" err="1">
                <a:latin typeface="+mj-lt"/>
              </a:rPr>
              <a:t>sklearn</a:t>
            </a:r>
            <a:r>
              <a:rPr lang="en-GB" sz="1400" dirty="0">
                <a:latin typeface="+mj-lt"/>
              </a:rPr>
              <a:t> import </a:t>
            </a:r>
            <a:r>
              <a:rPr lang="en-GB" sz="1400" dirty="0" err="1">
                <a:latin typeface="+mj-lt"/>
              </a:rPr>
              <a:t>preprocessing</a:t>
            </a:r>
            <a:r>
              <a:rPr lang="en-GB" sz="1400" dirty="0">
                <a:latin typeface="+mj-lt"/>
              </a:rPr>
              <a:t> </a:t>
            </a:r>
          </a:p>
          <a:p>
            <a:r>
              <a:rPr lang="en-GB" sz="1400" dirty="0" err="1">
                <a:latin typeface="+mj-lt"/>
              </a:rPr>
              <a:t>min_max_scaler</a:t>
            </a:r>
            <a:r>
              <a:rPr lang="en-GB" sz="1400" dirty="0">
                <a:latin typeface="+mj-lt"/>
              </a:rPr>
              <a:t> = </a:t>
            </a:r>
            <a:r>
              <a:rPr lang="en-GB" sz="1400" dirty="0" err="1">
                <a:latin typeface="+mj-lt"/>
              </a:rPr>
              <a:t>preprocessing.MinMaxScaler</a:t>
            </a:r>
            <a:r>
              <a:rPr lang="en-GB" sz="1400" dirty="0">
                <a:latin typeface="+mj-lt"/>
              </a:rPr>
              <a:t>(</a:t>
            </a:r>
            <a:r>
              <a:rPr lang="en-GB" sz="1400" dirty="0" err="1">
                <a:latin typeface="+mj-lt"/>
              </a:rPr>
              <a:t>feature_range</a:t>
            </a:r>
            <a:r>
              <a:rPr lang="en-GB" sz="1400" dirty="0">
                <a:latin typeface="+mj-lt"/>
              </a:rPr>
              <a:t> =(0, 1)) </a:t>
            </a:r>
          </a:p>
          <a:p>
            <a:r>
              <a:rPr lang="en-GB" sz="1400" dirty="0" err="1">
                <a:latin typeface="+mj-lt"/>
              </a:rPr>
              <a:t>X_train</a:t>
            </a:r>
            <a:r>
              <a:rPr lang="en-GB" sz="1400" dirty="0">
                <a:latin typeface="+mj-lt"/>
              </a:rPr>
              <a:t>[:, 3:] = </a:t>
            </a:r>
            <a:r>
              <a:rPr lang="en-GB" sz="1400" dirty="0" err="1">
                <a:latin typeface="+mj-lt"/>
              </a:rPr>
              <a:t>min_max_scaler.fit_transform</a:t>
            </a:r>
            <a:r>
              <a:rPr lang="en-GB" sz="1400" dirty="0">
                <a:latin typeface="+mj-lt"/>
              </a:rPr>
              <a:t>(</a:t>
            </a:r>
            <a:r>
              <a:rPr lang="en-GB" sz="1400" dirty="0" err="1">
                <a:latin typeface="+mj-lt"/>
              </a:rPr>
              <a:t>X_train</a:t>
            </a:r>
            <a:r>
              <a:rPr lang="en-GB" sz="1400" dirty="0">
                <a:latin typeface="+mj-lt"/>
              </a:rPr>
              <a:t>[:, 3:])</a:t>
            </a:r>
          </a:p>
          <a:p>
            <a:endParaRPr lang="en-GB" sz="1400" dirty="0">
              <a:latin typeface="+mj-lt"/>
            </a:endParaRPr>
          </a:p>
          <a:p>
            <a:r>
              <a:rPr lang="en-GB" sz="1400" dirty="0">
                <a:latin typeface="+mj-lt"/>
              </a:rPr>
              <a:t>Standardisation = </a:t>
            </a:r>
            <a:r>
              <a:rPr lang="en-GB" sz="1400" dirty="0" err="1">
                <a:latin typeface="+mj-lt"/>
              </a:rPr>
              <a:t>preprocessing.StandardScaler</a:t>
            </a:r>
            <a:r>
              <a:rPr lang="en-GB" sz="1400" dirty="0">
                <a:latin typeface="+mj-lt"/>
              </a:rPr>
              <a:t>() </a:t>
            </a:r>
          </a:p>
          <a:p>
            <a:r>
              <a:rPr lang="en-GB" sz="1400" dirty="0" err="1">
                <a:latin typeface="+mj-lt"/>
              </a:rPr>
              <a:t>X_test</a:t>
            </a:r>
            <a:r>
              <a:rPr lang="en-GB" sz="1400" dirty="0">
                <a:latin typeface="+mj-lt"/>
              </a:rPr>
              <a:t>[:, 3:] = </a:t>
            </a:r>
            <a:r>
              <a:rPr lang="en-GB" sz="1400" dirty="0" err="1">
                <a:latin typeface="+mj-lt"/>
              </a:rPr>
              <a:t>Standardisation.fit_transform</a:t>
            </a:r>
            <a:r>
              <a:rPr lang="en-GB" sz="1400" dirty="0">
                <a:latin typeface="+mj-lt"/>
              </a:rPr>
              <a:t>(</a:t>
            </a:r>
            <a:r>
              <a:rPr lang="en-GB" sz="1400" dirty="0" err="1">
                <a:latin typeface="+mj-lt"/>
              </a:rPr>
              <a:t>X_test</a:t>
            </a:r>
            <a:r>
              <a:rPr lang="en-GB" sz="1400" dirty="0">
                <a:latin typeface="+mj-lt"/>
              </a:rPr>
              <a:t>[:, 3:])</a:t>
            </a:r>
          </a:p>
          <a:p>
            <a:endParaRPr lang="en-GB" sz="1400" dirty="0">
              <a:latin typeface="+mj-lt"/>
            </a:endParaRPr>
          </a:p>
          <a:p>
            <a:r>
              <a:rPr lang="en-GB" sz="1400" dirty="0">
                <a:latin typeface="+mj-lt"/>
              </a:rPr>
              <a:t>print(</a:t>
            </a:r>
            <a:r>
              <a:rPr lang="en-GB" sz="1400" dirty="0" err="1">
                <a:latin typeface="+mj-lt"/>
              </a:rPr>
              <a:t>X_train</a:t>
            </a:r>
            <a:r>
              <a:rPr lang="en-GB" sz="1400" dirty="0">
                <a:latin typeface="+mj-lt"/>
              </a:rPr>
              <a:t>)</a:t>
            </a:r>
          </a:p>
          <a:p>
            <a:r>
              <a:rPr lang="en-GB" sz="1400" dirty="0">
                <a:latin typeface="+mj-lt"/>
              </a:rPr>
              <a:t>print(</a:t>
            </a:r>
            <a:r>
              <a:rPr lang="en-GB" sz="1400" dirty="0" err="1">
                <a:latin typeface="+mj-lt"/>
              </a:rPr>
              <a:t>X_test</a:t>
            </a:r>
            <a:r>
              <a:rPr lang="en-GB" sz="1400" dirty="0">
                <a:latin typeface="+mj-lt"/>
              </a:rPr>
              <a:t>)</a:t>
            </a:r>
          </a:p>
          <a:p>
            <a:endParaRPr lang="en-GB" sz="1400" dirty="0">
              <a:latin typeface="+mj-lt"/>
            </a:endParaRPr>
          </a:p>
        </p:txBody>
      </p:sp>
    </p:spTree>
    <p:extLst>
      <p:ext uri="{BB962C8B-B14F-4D97-AF65-F5344CB8AC3E}">
        <p14:creationId xmlns:p14="http://schemas.microsoft.com/office/powerpoint/2010/main" val="1411795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70E69DC5-C1B5-4660-8581-53FD6202A32E}"/>
              </a:ext>
            </a:extLst>
          </p:cNvPr>
          <p:cNvSpPr/>
          <p:nvPr/>
        </p:nvSpPr>
        <p:spPr>
          <a:xfrm>
            <a:off x="217141" y="84611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405100" y="759091"/>
            <a:ext cx="6116320" cy="323165"/>
          </a:xfrm>
          <a:prstGeom prst="rect">
            <a:avLst/>
          </a:prstGeom>
          <a:noFill/>
        </p:spPr>
        <p:txBody>
          <a:bodyPr wrap="square">
            <a:spAutoFit/>
          </a:bodyPr>
          <a:lstStyle/>
          <a:p>
            <a:r>
              <a:rPr lang="en-GB" sz="1500" b="1" dirty="0">
                <a:solidFill>
                  <a:schemeClr val="accent1">
                    <a:lumMod val="75000"/>
                  </a:schemeClr>
                </a:solidFill>
                <a:latin typeface="Cambria" panose="02040503050406030204" pitchFamily="18" charset="0"/>
                <a:ea typeface="Cambria" panose="02040503050406030204" pitchFamily="18" charset="0"/>
              </a:rPr>
              <a:t>Further Readings:</a:t>
            </a:r>
          </a:p>
        </p:txBody>
      </p:sp>
      <p:sp>
        <p:nvSpPr>
          <p:cNvPr id="7" name="TextBox 6">
            <a:extLst>
              <a:ext uri="{FF2B5EF4-FFF2-40B4-BE49-F238E27FC236}">
                <a16:creationId xmlns:a16="http://schemas.microsoft.com/office/drawing/2014/main" id="{DBFC4626-01D0-4CD5-BA90-9A845DBCB63B}"/>
              </a:ext>
            </a:extLst>
          </p:cNvPr>
          <p:cNvSpPr txBox="1"/>
          <p:nvPr/>
        </p:nvSpPr>
        <p:spPr>
          <a:xfrm>
            <a:off x="405100" y="1082256"/>
            <a:ext cx="11656271" cy="39554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GB" sz="1600" dirty="0">
                <a:latin typeface="Cambria" panose="02040503050406030204" pitchFamily="18" charset="0"/>
                <a:ea typeface="Cambria" panose="02040503050406030204" pitchFamily="18" charset="0"/>
              </a:rPr>
              <a:t>Machine Learning A-Z, </a:t>
            </a:r>
            <a:r>
              <a:rPr lang="en-GB" sz="1600" dirty="0">
                <a:latin typeface="Cambria" panose="02040503050406030204" pitchFamily="18" charset="0"/>
                <a:ea typeface="Cambria" panose="02040503050406030204" pitchFamily="18" charset="0"/>
                <a:hlinkClick r:id="rId2"/>
              </a:rPr>
              <a:t>https://www.superdatascience.com/pages/machine-learning</a:t>
            </a:r>
            <a:endParaRPr lang="en-GB" sz="1600"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r>
              <a:rPr lang="en-GB" sz="1600" dirty="0">
                <a:latin typeface="Cambria" panose="02040503050406030204" pitchFamily="18" charset="0"/>
                <a:ea typeface="Cambria" panose="02040503050406030204" pitchFamily="18" charset="0"/>
              </a:rPr>
              <a:t>Operators In Python, </a:t>
            </a:r>
            <a:r>
              <a:rPr lang="en-GB" sz="1600" dirty="0">
                <a:latin typeface="Cambria" panose="02040503050406030204" pitchFamily="18" charset="0"/>
                <a:ea typeface="Cambria" panose="02040503050406030204" pitchFamily="18" charset="0"/>
                <a:hlinkClick r:id="rId3"/>
              </a:rPr>
              <a:t>https://www.youtube.com/watch?v=Pm9FOpOwhlA</a:t>
            </a:r>
            <a:r>
              <a:rPr lang="en-GB"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GB" sz="1600" dirty="0">
                <a:latin typeface="Cambria" panose="02040503050406030204" pitchFamily="18" charset="0"/>
                <a:ea typeface="Cambria" panose="02040503050406030204" pitchFamily="18" charset="0"/>
              </a:rPr>
              <a:t>Arrays In Python, </a:t>
            </a:r>
            <a:r>
              <a:rPr lang="en-GB" sz="1600" dirty="0">
                <a:latin typeface="Cambria" panose="02040503050406030204" pitchFamily="18" charset="0"/>
                <a:ea typeface="Cambria" panose="02040503050406030204" pitchFamily="18" charset="0"/>
                <a:hlinkClick r:id="rId4"/>
              </a:rPr>
              <a:t>https://www.youtube.com/watch?v=phRshQSU-xA&amp;t=201s</a:t>
            </a:r>
            <a:r>
              <a:rPr lang="en-GB"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GB" sz="1600" dirty="0">
                <a:latin typeface="Cambria" panose="02040503050406030204" pitchFamily="18" charset="0"/>
                <a:ea typeface="Cambria" panose="02040503050406030204" pitchFamily="18" charset="0"/>
              </a:rPr>
              <a:t>Google Collab, </a:t>
            </a:r>
            <a:r>
              <a:rPr lang="en-GB" sz="1600" dirty="0">
                <a:latin typeface="Cambria" panose="02040503050406030204" pitchFamily="18" charset="0"/>
                <a:ea typeface="Cambria" panose="02040503050406030204" pitchFamily="18" charset="0"/>
                <a:hlinkClick r:id="rId5"/>
              </a:rPr>
              <a:t>https://colab.research.google.com</a:t>
            </a:r>
            <a:r>
              <a:rPr lang="en-GB"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How and Where to Apply Feature Scaling in Python?, </a:t>
            </a:r>
            <a:r>
              <a:rPr lang="en-GB" sz="1600" dirty="0">
                <a:latin typeface="Cambria" panose="02040503050406030204" pitchFamily="18" charset="0"/>
                <a:ea typeface="Cambria" panose="02040503050406030204" pitchFamily="18" charset="0"/>
                <a:hlinkClick r:id="rId6"/>
              </a:rPr>
              <a:t>https://www.turing.com/kb/how-and-where-to-apply-feature-scaling-in-python</a:t>
            </a:r>
            <a:r>
              <a:rPr lang="en-GB" sz="1600" dirty="0">
                <a:latin typeface="Cambria" panose="02040503050406030204" pitchFamily="18" charset="0"/>
                <a:ea typeface="Cambria" panose="02040503050406030204" pitchFamily="18" charset="0"/>
              </a:rPr>
              <a:t> </a:t>
            </a:r>
          </a:p>
          <a:p>
            <a:pPr marL="285750" indent="-285750">
              <a:lnSpc>
                <a:spcPct val="200000"/>
              </a:lnSpc>
              <a:buFont typeface="Arial" panose="020B0604020202020204" pitchFamily="34" charset="0"/>
              <a:buChar char="•"/>
            </a:pPr>
            <a:endParaRPr lang="en-GB" sz="1600" dirty="0">
              <a:latin typeface="Cambria" panose="02040503050406030204" pitchFamily="18" charset="0"/>
              <a:ea typeface="Cambria" panose="02040503050406030204" pitchFamily="18" charset="0"/>
            </a:endParaRPr>
          </a:p>
          <a:p>
            <a:pPr marL="285750" indent="-285750">
              <a:lnSpc>
                <a:spcPct val="200000"/>
              </a:lnSpc>
              <a:buFont typeface="Arial" panose="020B0604020202020204" pitchFamily="34" charset="0"/>
              <a:buChar char="•"/>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908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28" name="Group 27">
            <a:extLst>
              <a:ext uri="{FF2B5EF4-FFF2-40B4-BE49-F238E27FC236}">
                <a16:creationId xmlns:a16="http://schemas.microsoft.com/office/drawing/2014/main" id="{1E5C407E-462F-4B2A-B125-A653C6DA90F0}"/>
              </a:ext>
            </a:extLst>
          </p:cNvPr>
          <p:cNvGrpSpPr/>
          <p:nvPr/>
        </p:nvGrpSpPr>
        <p:grpSpPr>
          <a:xfrm>
            <a:off x="2592580" y="1504482"/>
            <a:ext cx="9315884" cy="1074060"/>
            <a:chOff x="0" y="503310"/>
            <a:chExt cx="6900512" cy="1074060"/>
          </a:xfrm>
          <a:solidFill>
            <a:schemeClr val="accent6">
              <a:lumMod val="20000"/>
              <a:lumOff val="80000"/>
            </a:schemeClr>
          </a:solidFill>
        </p:grpSpPr>
        <p:sp>
          <p:nvSpPr>
            <p:cNvPr id="38" name="Rectangle: Rounded Corners 37">
              <a:extLst>
                <a:ext uri="{FF2B5EF4-FFF2-40B4-BE49-F238E27FC236}">
                  <a16:creationId xmlns:a16="http://schemas.microsoft.com/office/drawing/2014/main" id="{3CC20915-CBD4-46C6-8279-EC154DE0DD1F}"/>
                </a:ext>
              </a:extLst>
            </p:cNvPr>
            <p:cNvSpPr/>
            <p:nvPr/>
          </p:nvSpPr>
          <p:spPr>
            <a:xfrm>
              <a:off x="0" y="503310"/>
              <a:ext cx="6900512" cy="1074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Rectangle: Rounded Corners 4">
              <a:extLst>
                <a:ext uri="{FF2B5EF4-FFF2-40B4-BE49-F238E27FC236}">
                  <a16:creationId xmlns:a16="http://schemas.microsoft.com/office/drawing/2014/main" id="{E6EA3269-B85A-4B14-A758-D15083A0438B}"/>
                </a:ext>
              </a:extLst>
            </p:cNvPr>
            <p:cNvSpPr txBox="1"/>
            <p:nvPr/>
          </p:nvSpPr>
          <p:spPr>
            <a:xfrm>
              <a:off x="52431" y="555741"/>
              <a:ext cx="6795650" cy="96919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000" kern="1200" dirty="0">
                  <a:solidFill>
                    <a:srgbClr val="C00000"/>
                  </a:solidFill>
                </a:rPr>
                <a:t>The most important thing is to </a:t>
              </a:r>
              <a:r>
                <a:rPr lang="en-IN" sz="2000" b="1" kern="1200" dirty="0">
                  <a:solidFill>
                    <a:srgbClr val="C00000"/>
                  </a:solidFill>
                </a:rPr>
                <a:t>understand the problem </a:t>
              </a:r>
              <a:r>
                <a:rPr lang="en-IN" sz="2000" kern="1200" dirty="0">
                  <a:solidFill>
                    <a:srgbClr val="C00000"/>
                  </a:solidFill>
                </a:rPr>
                <a:t>and to know the </a:t>
              </a:r>
              <a:r>
                <a:rPr lang="en-IN" sz="2000" b="1" kern="1200" dirty="0">
                  <a:solidFill>
                    <a:srgbClr val="C00000"/>
                  </a:solidFill>
                </a:rPr>
                <a:t>purpose of the problem</a:t>
              </a:r>
              <a:r>
                <a:rPr lang="en-IN" sz="2000" kern="1200" dirty="0">
                  <a:solidFill>
                    <a:srgbClr val="C00000"/>
                  </a:solidFill>
                </a:rPr>
                <a:t>. </a:t>
              </a:r>
              <a:endParaRPr lang="en-US" sz="2000" kern="1200" dirty="0">
                <a:solidFill>
                  <a:srgbClr val="C00000"/>
                </a:solidFill>
              </a:endParaRPr>
            </a:p>
          </p:txBody>
        </p:sp>
      </p:grpSp>
      <p:grpSp>
        <p:nvGrpSpPr>
          <p:cNvPr id="30" name="Group 29">
            <a:extLst>
              <a:ext uri="{FF2B5EF4-FFF2-40B4-BE49-F238E27FC236}">
                <a16:creationId xmlns:a16="http://schemas.microsoft.com/office/drawing/2014/main" id="{45C00BB0-278C-42FE-A568-095B262DC6C6}"/>
              </a:ext>
            </a:extLst>
          </p:cNvPr>
          <p:cNvGrpSpPr/>
          <p:nvPr/>
        </p:nvGrpSpPr>
        <p:grpSpPr>
          <a:xfrm>
            <a:off x="2585594" y="2923869"/>
            <a:ext cx="9315884" cy="1074060"/>
            <a:chOff x="0" y="2806950"/>
            <a:chExt cx="6900512" cy="1074060"/>
          </a:xfrm>
          <a:solidFill>
            <a:schemeClr val="accent4">
              <a:lumMod val="20000"/>
              <a:lumOff val="80000"/>
            </a:schemeClr>
          </a:solidFill>
        </p:grpSpPr>
        <p:sp>
          <p:nvSpPr>
            <p:cNvPr id="34" name="Rectangle: Rounded Corners 33">
              <a:extLst>
                <a:ext uri="{FF2B5EF4-FFF2-40B4-BE49-F238E27FC236}">
                  <a16:creationId xmlns:a16="http://schemas.microsoft.com/office/drawing/2014/main" id="{3B6352BD-B593-4162-9C3D-DC31C6E2EAAE}"/>
                </a:ext>
              </a:extLst>
            </p:cNvPr>
            <p:cNvSpPr/>
            <p:nvPr/>
          </p:nvSpPr>
          <p:spPr>
            <a:xfrm>
              <a:off x="0" y="2806950"/>
              <a:ext cx="6900512" cy="1074060"/>
            </a:xfrm>
            <a:prstGeom prst="roundRect">
              <a:avLst/>
            </a:prstGeom>
            <a:grpFill/>
          </p:spPr>
          <p:style>
            <a:lnRef idx="2">
              <a:schemeClr val="lt1">
                <a:hueOff val="0"/>
                <a:satOff val="0"/>
                <a:lumOff val="0"/>
                <a:alphaOff val="0"/>
              </a:schemeClr>
            </a:lnRef>
            <a:fillRef idx="1">
              <a:schemeClr val="accent2">
                <a:hueOff val="-1633033"/>
                <a:satOff val="-7543"/>
                <a:lumOff val="-1569"/>
                <a:alphaOff val="0"/>
              </a:schemeClr>
            </a:fillRef>
            <a:effectRef idx="0">
              <a:schemeClr val="accent2">
                <a:hueOff val="-1633033"/>
                <a:satOff val="-7543"/>
                <a:lumOff val="-1569"/>
                <a:alphaOff val="0"/>
              </a:schemeClr>
            </a:effectRef>
            <a:fontRef idx="minor">
              <a:schemeClr val="lt1"/>
            </a:fontRef>
          </p:style>
        </p:sp>
        <p:sp>
          <p:nvSpPr>
            <p:cNvPr id="35" name="Rectangle: Rounded Corners 8">
              <a:extLst>
                <a:ext uri="{FF2B5EF4-FFF2-40B4-BE49-F238E27FC236}">
                  <a16:creationId xmlns:a16="http://schemas.microsoft.com/office/drawing/2014/main" id="{A43E3181-D6DB-40A6-8DCE-83617A560F1B}"/>
                </a:ext>
              </a:extLst>
            </p:cNvPr>
            <p:cNvSpPr txBox="1"/>
            <p:nvPr/>
          </p:nvSpPr>
          <p:spPr>
            <a:xfrm>
              <a:off x="57605" y="2892498"/>
              <a:ext cx="6795650" cy="96919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000" dirty="0">
                  <a:solidFill>
                    <a:srgbClr val="C00000"/>
                  </a:solidFill>
                </a:rPr>
                <a:t>T</a:t>
              </a:r>
              <a:r>
                <a:rPr lang="en-IN" sz="2000" kern="1200" dirty="0">
                  <a:solidFill>
                    <a:srgbClr val="C00000"/>
                  </a:solidFill>
                </a:rPr>
                <a:t>o solve a problem, we create a machine learning system called "model", and this model is created by providing "training data". </a:t>
              </a:r>
              <a:endParaRPr lang="en-US" sz="2000" kern="1200" dirty="0">
                <a:solidFill>
                  <a:srgbClr val="C00000"/>
                </a:solidFill>
              </a:endParaRPr>
            </a:p>
          </p:txBody>
        </p:sp>
      </p:grpSp>
      <p:grpSp>
        <p:nvGrpSpPr>
          <p:cNvPr id="31" name="Group 30">
            <a:extLst>
              <a:ext uri="{FF2B5EF4-FFF2-40B4-BE49-F238E27FC236}">
                <a16:creationId xmlns:a16="http://schemas.microsoft.com/office/drawing/2014/main" id="{747EF540-EF3E-4631-BC3A-89A89C8B7C44}"/>
              </a:ext>
            </a:extLst>
          </p:cNvPr>
          <p:cNvGrpSpPr/>
          <p:nvPr/>
        </p:nvGrpSpPr>
        <p:grpSpPr>
          <a:xfrm>
            <a:off x="2585594" y="4384034"/>
            <a:ext cx="9315884" cy="1074060"/>
            <a:chOff x="0" y="3958770"/>
            <a:chExt cx="6900512" cy="1074060"/>
          </a:xfrm>
          <a:solidFill>
            <a:schemeClr val="accent5">
              <a:lumMod val="20000"/>
              <a:lumOff val="80000"/>
            </a:schemeClr>
          </a:solidFill>
        </p:grpSpPr>
        <p:sp>
          <p:nvSpPr>
            <p:cNvPr id="32" name="Rectangle: Rounded Corners 31">
              <a:extLst>
                <a:ext uri="{FF2B5EF4-FFF2-40B4-BE49-F238E27FC236}">
                  <a16:creationId xmlns:a16="http://schemas.microsoft.com/office/drawing/2014/main" id="{4B3A946A-1F80-49A4-99C1-C9B7599D29E0}"/>
                </a:ext>
              </a:extLst>
            </p:cNvPr>
            <p:cNvSpPr/>
            <p:nvPr/>
          </p:nvSpPr>
          <p:spPr>
            <a:xfrm>
              <a:off x="0" y="3958770"/>
              <a:ext cx="6900512" cy="1074060"/>
            </a:xfrm>
            <a:prstGeom prst="roundRect">
              <a:avLst/>
            </a:prstGeom>
            <a:grpFill/>
          </p:spPr>
          <p:style>
            <a:lnRef idx="2">
              <a:schemeClr val="lt1">
                <a:hueOff val="0"/>
                <a:satOff val="0"/>
                <a:lumOff val="0"/>
                <a:alphaOff val="0"/>
              </a:schemeClr>
            </a:lnRef>
            <a:fillRef idx="1">
              <a:schemeClr val="accent2">
                <a:hueOff val="-2449550"/>
                <a:satOff val="-11314"/>
                <a:lumOff val="-2354"/>
                <a:alphaOff val="0"/>
              </a:schemeClr>
            </a:fillRef>
            <a:effectRef idx="0">
              <a:schemeClr val="accent2">
                <a:hueOff val="-2449550"/>
                <a:satOff val="-11314"/>
                <a:lumOff val="-2354"/>
                <a:alphaOff val="0"/>
              </a:schemeClr>
            </a:effectRef>
            <a:fontRef idx="minor">
              <a:schemeClr val="lt1"/>
            </a:fontRef>
          </p:style>
        </p:sp>
        <p:sp>
          <p:nvSpPr>
            <p:cNvPr id="33" name="Rectangle: Rounded Corners 10">
              <a:extLst>
                <a:ext uri="{FF2B5EF4-FFF2-40B4-BE49-F238E27FC236}">
                  <a16:creationId xmlns:a16="http://schemas.microsoft.com/office/drawing/2014/main" id="{68DF32B5-5993-42BD-8BC8-5D1B05DC73BE}"/>
                </a:ext>
              </a:extLst>
            </p:cNvPr>
            <p:cNvSpPr txBox="1"/>
            <p:nvPr/>
          </p:nvSpPr>
          <p:spPr>
            <a:xfrm>
              <a:off x="52431" y="4011201"/>
              <a:ext cx="6795650" cy="96919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000" kern="1200" dirty="0">
                  <a:solidFill>
                    <a:srgbClr val="C00000"/>
                  </a:solidFill>
                </a:rPr>
                <a:t>Therefore, the life cycle starts by collecting data</a:t>
              </a:r>
              <a:r>
                <a:rPr lang="en-IN" sz="2000" kern="1200" dirty="0"/>
                <a:t>.</a:t>
              </a:r>
              <a:endParaRPr lang="en-US" sz="2000" kern="1200" dirty="0"/>
            </a:p>
          </p:txBody>
        </p:sp>
      </p:grpSp>
      <p:sp>
        <p:nvSpPr>
          <p:cNvPr id="11" name="Title 1">
            <a:extLst>
              <a:ext uri="{FF2B5EF4-FFF2-40B4-BE49-F238E27FC236}">
                <a16:creationId xmlns:a16="http://schemas.microsoft.com/office/drawing/2014/main" id="{4C07204A-EF1C-4068-8162-242A527550B7}"/>
              </a:ext>
            </a:extLst>
          </p:cNvPr>
          <p:cNvSpPr txBox="1">
            <a:spLocks/>
          </p:cNvSpPr>
          <p:nvPr/>
        </p:nvSpPr>
        <p:spPr>
          <a:xfrm>
            <a:off x="207395" y="539987"/>
            <a:ext cx="224642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IN" sz="3200" b="1" dirty="0"/>
              <a:t>Machine learning </a:t>
            </a:r>
          </a:p>
          <a:p>
            <a:r>
              <a:rPr lang="en-IN" sz="3200" b="1" dirty="0"/>
              <a:t>Life cycle</a:t>
            </a:r>
          </a:p>
        </p:txBody>
      </p:sp>
      <p:cxnSp>
        <p:nvCxnSpPr>
          <p:cNvPr id="50" name="Straight Connector 49">
            <a:extLst>
              <a:ext uri="{FF2B5EF4-FFF2-40B4-BE49-F238E27FC236}">
                <a16:creationId xmlns:a16="http://schemas.microsoft.com/office/drawing/2014/main" id="{18B61226-7E5F-4A15-B836-2FE182E107F6}"/>
              </a:ext>
            </a:extLst>
          </p:cNvPr>
          <p:cNvCxnSpPr/>
          <p:nvPr/>
        </p:nvCxnSpPr>
        <p:spPr>
          <a:xfrm>
            <a:off x="2191374" y="2041512"/>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33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A29BFA01-C9FF-44B5-8C09-6C40FEB33234}"/>
              </a:ext>
            </a:extLst>
          </p:cNvPr>
          <p:cNvSpPr/>
          <p:nvPr/>
        </p:nvSpPr>
        <p:spPr>
          <a:xfrm>
            <a:off x="3317361" y="1010130"/>
            <a:ext cx="8788226" cy="2892019"/>
          </a:xfrm>
          <a:prstGeom prst="roundRect">
            <a:avLst>
              <a:gd name="adj" fmla="val 5221"/>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4" name="Group 3">
            <a:extLst>
              <a:ext uri="{FF2B5EF4-FFF2-40B4-BE49-F238E27FC236}">
                <a16:creationId xmlns:a16="http://schemas.microsoft.com/office/drawing/2014/main" id="{444FE988-49F4-4177-AF4E-332C49CEBC83}"/>
              </a:ext>
            </a:extLst>
          </p:cNvPr>
          <p:cNvGrpSpPr/>
          <p:nvPr/>
        </p:nvGrpSpPr>
        <p:grpSpPr>
          <a:xfrm>
            <a:off x="149802" y="2598565"/>
            <a:ext cx="2444055" cy="1466433"/>
            <a:chOff x="2691541" y="537819"/>
            <a:chExt cx="2444055" cy="1466433"/>
          </a:xfrm>
        </p:grpSpPr>
        <p:sp>
          <p:nvSpPr>
            <p:cNvPr id="5" name="Rectangle 4">
              <a:extLst>
                <a:ext uri="{FF2B5EF4-FFF2-40B4-BE49-F238E27FC236}">
                  <a16:creationId xmlns:a16="http://schemas.microsoft.com/office/drawing/2014/main" id="{BBECDE4D-4212-4A2C-8DEA-3C69F3B2CDA8}"/>
                </a:ext>
              </a:extLst>
            </p:cNvPr>
            <p:cNvSpPr/>
            <p:nvPr/>
          </p:nvSpPr>
          <p:spPr>
            <a:xfrm>
              <a:off x="2691541" y="537819"/>
              <a:ext cx="2444055" cy="1466433"/>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5ED4A7B7-7E4E-49D9-9E2A-389BD07A2FEA}"/>
                </a:ext>
              </a:extLst>
            </p:cNvPr>
            <p:cNvSpPr txBox="1"/>
            <p:nvPr/>
          </p:nvSpPr>
          <p:spPr>
            <a:xfrm>
              <a:off x="2691541"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Gathering Data</a:t>
              </a:r>
              <a:endParaRPr lang="en-US" sz="2900" kern="1200" dirty="0"/>
            </a:p>
          </p:txBody>
        </p:sp>
      </p:grpSp>
      <p:sp>
        <p:nvSpPr>
          <p:cNvPr id="2" name="Oval 1">
            <a:extLst>
              <a:ext uri="{FF2B5EF4-FFF2-40B4-BE49-F238E27FC236}">
                <a16:creationId xmlns:a16="http://schemas.microsoft.com/office/drawing/2014/main" id="{6A8255F1-A41A-4F82-B7F7-3DB66002BF29}"/>
              </a:ext>
            </a:extLst>
          </p:cNvPr>
          <p:cNvSpPr/>
          <p:nvPr/>
        </p:nvSpPr>
        <p:spPr>
          <a:xfrm>
            <a:off x="1169810" y="2480124"/>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GB" b="1" dirty="0"/>
          </a:p>
        </p:txBody>
      </p:sp>
      <p:cxnSp>
        <p:nvCxnSpPr>
          <p:cNvPr id="14" name="Straight Connector 13">
            <a:extLst>
              <a:ext uri="{FF2B5EF4-FFF2-40B4-BE49-F238E27FC236}">
                <a16:creationId xmlns:a16="http://schemas.microsoft.com/office/drawing/2014/main" id="{BE79BB1D-A7E2-4E04-909C-E21ED54CE58D}"/>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4" name="Diagram 23">
            <a:extLst>
              <a:ext uri="{FF2B5EF4-FFF2-40B4-BE49-F238E27FC236}">
                <a16:creationId xmlns:a16="http://schemas.microsoft.com/office/drawing/2014/main" id="{FC2793EF-7AE1-457E-B714-FFD89B49BB0B}"/>
              </a:ext>
            </a:extLst>
          </p:cNvPr>
          <p:cNvGraphicFramePr/>
          <p:nvPr>
            <p:extLst>
              <p:ext uri="{D42A27DB-BD31-4B8C-83A1-F6EECF244321}">
                <p14:modId xmlns:p14="http://schemas.microsoft.com/office/powerpoint/2010/main" val="960174686"/>
              </p:ext>
            </p:extLst>
          </p:nvPr>
        </p:nvGraphicFramePr>
        <p:xfrm>
          <a:off x="3551416" y="4298625"/>
          <a:ext cx="8128000" cy="858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801287C8-79DC-49F1-8DBC-B4879BAA316F}"/>
              </a:ext>
            </a:extLst>
          </p:cNvPr>
          <p:cNvSpPr txBox="1"/>
          <p:nvPr/>
        </p:nvSpPr>
        <p:spPr>
          <a:xfrm>
            <a:off x="3418063" y="1187462"/>
            <a:ext cx="8394707" cy="2585323"/>
          </a:xfrm>
          <a:prstGeom prst="rect">
            <a:avLst/>
          </a:prstGeom>
          <a:noFill/>
        </p:spPr>
        <p:txBody>
          <a:bodyPr wrap="square">
            <a:spAutoFit/>
          </a:bodyPr>
          <a:lstStyle/>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Data Gathering is the first step of the machine learning life cycle. The goal of this step is to identify and obtain all data-related problems. </a:t>
            </a:r>
          </a:p>
          <a:p>
            <a:pPr marL="285750" indent="-285750">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In this step, we need to identify the different data sources, as data can be collected from various sources such as files, database, internet, or mobile devices. </a:t>
            </a:r>
          </a:p>
          <a:p>
            <a:pPr marL="285750" indent="-285750">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It is one of the most important steps of the life cycle. The quantity and quality of the collected data will determine the efficiency of the output. The more will be the data, the more accurate will be the prediction.</a:t>
            </a:r>
          </a:p>
        </p:txBody>
      </p:sp>
    </p:spTree>
    <p:extLst>
      <p:ext uri="{BB962C8B-B14F-4D97-AF65-F5344CB8AC3E}">
        <p14:creationId xmlns:p14="http://schemas.microsoft.com/office/powerpoint/2010/main" val="28604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FA8C6E52-BAF9-432C-83B6-0EEEC5AC9A8C}"/>
              </a:ext>
            </a:extLst>
          </p:cNvPr>
          <p:cNvCxnSpPr>
            <a:cxnSpLocks/>
          </p:cNvCxnSpPr>
          <p:nvPr/>
        </p:nvCxnSpPr>
        <p:spPr>
          <a:xfrm rot="16200000" flipH="1">
            <a:off x="58304" y="3811568"/>
            <a:ext cx="819116" cy="520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F42236C-16BB-496C-88D4-5FF218FEB3A3}"/>
              </a:ext>
            </a:extLst>
          </p:cNvPr>
          <p:cNvCxnSpPr>
            <a:cxnSpLocks/>
          </p:cNvCxnSpPr>
          <p:nvPr/>
        </p:nvCxnSpPr>
        <p:spPr>
          <a:xfrm rot="16200000" flipH="1">
            <a:off x="61325" y="4338087"/>
            <a:ext cx="819116" cy="5209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E1267E20-A4ED-4A20-B775-03E515E83BC9}"/>
              </a:ext>
            </a:extLst>
          </p:cNvPr>
          <p:cNvSpPr/>
          <p:nvPr/>
        </p:nvSpPr>
        <p:spPr>
          <a:xfrm>
            <a:off x="3403731" y="2622245"/>
            <a:ext cx="8680589" cy="3107914"/>
          </a:xfrm>
          <a:prstGeom prst="roundRect">
            <a:avLst>
              <a:gd name="adj" fmla="val 7263"/>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14" name="Rectangle: Rounded Corners 13">
            <a:extLst>
              <a:ext uri="{FF2B5EF4-FFF2-40B4-BE49-F238E27FC236}">
                <a16:creationId xmlns:a16="http://schemas.microsoft.com/office/drawing/2014/main" id="{E1AE2713-CD21-4D68-9FCE-2A87461AE14D}"/>
              </a:ext>
            </a:extLst>
          </p:cNvPr>
          <p:cNvSpPr/>
          <p:nvPr/>
        </p:nvSpPr>
        <p:spPr>
          <a:xfrm>
            <a:off x="3424997" y="781922"/>
            <a:ext cx="8680589" cy="1679944"/>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4" name="Group 3">
            <a:extLst>
              <a:ext uri="{FF2B5EF4-FFF2-40B4-BE49-F238E27FC236}">
                <a16:creationId xmlns:a16="http://schemas.microsoft.com/office/drawing/2014/main" id="{362FF8E8-6362-4274-87E1-F5C21CA50758}"/>
              </a:ext>
            </a:extLst>
          </p:cNvPr>
          <p:cNvGrpSpPr/>
          <p:nvPr/>
        </p:nvGrpSpPr>
        <p:grpSpPr>
          <a:xfrm>
            <a:off x="92209" y="2461866"/>
            <a:ext cx="2444055" cy="1466433"/>
            <a:chOff x="5380002" y="537819"/>
            <a:chExt cx="2444055" cy="1466433"/>
          </a:xfrm>
        </p:grpSpPr>
        <p:sp>
          <p:nvSpPr>
            <p:cNvPr id="5" name="Rectangle 4">
              <a:extLst>
                <a:ext uri="{FF2B5EF4-FFF2-40B4-BE49-F238E27FC236}">
                  <a16:creationId xmlns:a16="http://schemas.microsoft.com/office/drawing/2014/main" id="{9A9455E3-B3D7-4B4B-8BC2-ED88D14E6A0D}"/>
                </a:ext>
              </a:extLst>
            </p:cNvPr>
            <p:cNvSpPr/>
            <p:nvPr/>
          </p:nvSpPr>
          <p:spPr>
            <a:xfrm>
              <a:off x="5380002" y="537819"/>
              <a:ext cx="2444055" cy="1466433"/>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AE464052-3BE6-47AA-B09F-EABB4B092B8E}"/>
                </a:ext>
              </a:extLst>
            </p:cNvPr>
            <p:cNvSpPr txBox="1"/>
            <p:nvPr/>
          </p:nvSpPr>
          <p:spPr>
            <a:xfrm>
              <a:off x="5380002"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Data preparation</a:t>
              </a:r>
              <a:endParaRPr lang="en-US" sz="2900" kern="1200" dirty="0"/>
            </a:p>
          </p:txBody>
        </p:sp>
      </p:grpSp>
      <p:sp>
        <p:nvSpPr>
          <p:cNvPr id="2" name="Oval 1">
            <a:extLst>
              <a:ext uri="{FF2B5EF4-FFF2-40B4-BE49-F238E27FC236}">
                <a16:creationId xmlns:a16="http://schemas.microsoft.com/office/drawing/2014/main" id="{A5ED974E-9DCE-4996-B959-B14E334F4DD0}"/>
              </a:ext>
            </a:extLst>
          </p:cNvPr>
          <p:cNvSpPr/>
          <p:nvPr/>
        </p:nvSpPr>
        <p:spPr>
          <a:xfrm>
            <a:off x="1112217" y="2363697"/>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GB" b="1" dirty="0"/>
          </a:p>
        </p:txBody>
      </p:sp>
      <p:cxnSp>
        <p:nvCxnSpPr>
          <p:cNvPr id="3" name="Straight Connector 2">
            <a:extLst>
              <a:ext uri="{FF2B5EF4-FFF2-40B4-BE49-F238E27FC236}">
                <a16:creationId xmlns:a16="http://schemas.microsoft.com/office/drawing/2014/main" id="{4AEA5DBD-675A-494D-8265-872AB60862B4}"/>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5EB0EB-5FDF-4E9D-B754-CAB0766C442B}"/>
              </a:ext>
            </a:extLst>
          </p:cNvPr>
          <p:cNvSpPr txBox="1"/>
          <p:nvPr/>
        </p:nvSpPr>
        <p:spPr>
          <a:xfrm>
            <a:off x="3675281" y="810927"/>
            <a:ext cx="8137490" cy="4919232"/>
          </a:xfrm>
          <a:prstGeom prst="rect">
            <a:avLst/>
          </a:prstGeom>
          <a:noFill/>
        </p:spPr>
        <p:txBody>
          <a:bodyPr wrap="square">
            <a:spAutoFit/>
          </a:bodyPr>
          <a:lstStyle/>
          <a:p>
            <a:pPr marL="285750" indent="-285750" algn="just">
              <a:lnSpc>
                <a:spcPct val="150000"/>
              </a:lnSpc>
              <a:spcAft>
                <a:spcPts val="600"/>
              </a:spcAft>
              <a:buFont typeface="Wingdings" panose="05000000000000000000" pitchFamily="2" charset="2"/>
              <a:buChar char="§"/>
            </a:pPr>
            <a:r>
              <a:rPr lang="en-US" dirty="0">
                <a:latin typeface="Cambria" panose="02040503050406030204" pitchFamily="18" charset="0"/>
                <a:ea typeface="Cambria" panose="02040503050406030204" pitchFamily="18" charset="0"/>
              </a:rPr>
              <a:t>After collecting the data, we need to prepare it for further steps. Data preparation is a step where we put our data into a suitable place and prepare it to use in our machine learning training.</a:t>
            </a:r>
          </a:p>
          <a:p>
            <a:pPr marL="285750" indent="-285750" algn="just">
              <a:lnSpc>
                <a:spcPct val="150000"/>
              </a:lnSpc>
              <a:spcAft>
                <a:spcPts val="600"/>
              </a:spcAft>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gn="just">
              <a:lnSpc>
                <a:spcPct val="150000"/>
              </a:lnSpc>
              <a:spcAft>
                <a:spcPts val="600"/>
              </a:spcAft>
              <a:buFont typeface="Wingdings" panose="05000000000000000000" pitchFamily="2" charset="2"/>
              <a:buChar char="§"/>
            </a:pPr>
            <a:r>
              <a:rPr lang="en-US" b="1" dirty="0">
                <a:latin typeface="Cambria" panose="02040503050406030204" pitchFamily="18" charset="0"/>
                <a:ea typeface="Cambria" panose="02040503050406030204" pitchFamily="18" charset="0"/>
              </a:rPr>
              <a:t>This step can be further divided into two processes:</a:t>
            </a:r>
          </a:p>
          <a:p>
            <a:pPr marL="690563" indent="-285750" algn="just">
              <a:lnSpc>
                <a:spcPct val="150000"/>
              </a:lnSpc>
              <a:spcAft>
                <a:spcPts val="600"/>
              </a:spcAft>
              <a:buFont typeface="Arial" panose="020B0604020202020204" pitchFamily="34" charset="0"/>
              <a:buChar char="•"/>
            </a:pPr>
            <a:r>
              <a:rPr lang="en-US" b="1" dirty="0">
                <a:latin typeface="Cambria" panose="02040503050406030204" pitchFamily="18" charset="0"/>
                <a:ea typeface="Cambria" panose="02040503050406030204" pitchFamily="18" charset="0"/>
              </a:rPr>
              <a:t>Data exploration: </a:t>
            </a:r>
            <a:r>
              <a:rPr lang="en-US" dirty="0">
                <a:latin typeface="Cambria" panose="02040503050406030204" pitchFamily="18" charset="0"/>
                <a:ea typeface="Cambria" panose="02040503050406030204" pitchFamily="18" charset="0"/>
              </a:rPr>
              <a:t>It is used to </a:t>
            </a:r>
            <a:r>
              <a:rPr lang="en-US" dirty="0">
                <a:solidFill>
                  <a:srgbClr val="DF6613"/>
                </a:solidFill>
                <a:latin typeface="Cambria" panose="02040503050406030204" pitchFamily="18" charset="0"/>
                <a:ea typeface="Cambria" panose="02040503050406030204" pitchFamily="18" charset="0"/>
              </a:rPr>
              <a:t>understand the nature of data </a:t>
            </a:r>
            <a:r>
              <a:rPr lang="en-US" dirty="0">
                <a:latin typeface="Cambria" panose="02040503050406030204" pitchFamily="18" charset="0"/>
                <a:ea typeface="Cambria" panose="02040503050406030204" pitchFamily="18" charset="0"/>
              </a:rPr>
              <a:t>that we have to work with. We need to understand the </a:t>
            </a:r>
            <a:r>
              <a:rPr lang="en-US" dirty="0">
                <a:solidFill>
                  <a:srgbClr val="DF6613"/>
                </a:solidFill>
                <a:latin typeface="Cambria" panose="02040503050406030204" pitchFamily="18" charset="0"/>
                <a:ea typeface="Cambria" panose="02040503050406030204" pitchFamily="18" charset="0"/>
              </a:rPr>
              <a:t>characteristics, format, and quality</a:t>
            </a:r>
            <a:r>
              <a:rPr lang="en-US" dirty="0">
                <a:latin typeface="Cambria" panose="02040503050406030204" pitchFamily="18" charset="0"/>
                <a:ea typeface="Cambria" panose="02040503050406030204" pitchFamily="18" charset="0"/>
              </a:rPr>
              <a:t> of data. A better understanding of data leads to an effective outcome. In this, we find Correlations, general trends, and outliers.</a:t>
            </a:r>
          </a:p>
          <a:p>
            <a:pPr marL="690563" indent="-285750" algn="just">
              <a:lnSpc>
                <a:spcPct val="150000"/>
              </a:lnSpc>
              <a:spcAft>
                <a:spcPts val="600"/>
              </a:spcAft>
              <a:buFont typeface="Arial" panose="020B0604020202020204" pitchFamily="34" charset="0"/>
              <a:buChar char="•"/>
            </a:pPr>
            <a:r>
              <a:rPr lang="en-US" b="1" dirty="0">
                <a:latin typeface="Cambria" panose="02040503050406030204" pitchFamily="18" charset="0"/>
                <a:ea typeface="Cambria" panose="02040503050406030204" pitchFamily="18" charset="0"/>
              </a:rPr>
              <a:t>Data pre-processing: </a:t>
            </a:r>
            <a:r>
              <a:rPr lang="en-US" dirty="0">
                <a:latin typeface="Cambria" panose="02040503050406030204" pitchFamily="18" charset="0"/>
                <a:ea typeface="Cambria" panose="02040503050406030204" pitchFamily="18" charset="0"/>
              </a:rPr>
              <a:t>Now the next step is pre-processing of data for its analysis.</a:t>
            </a:r>
          </a:p>
        </p:txBody>
      </p:sp>
      <p:sp>
        <p:nvSpPr>
          <p:cNvPr id="13" name="TextBox 12">
            <a:extLst>
              <a:ext uri="{FF2B5EF4-FFF2-40B4-BE49-F238E27FC236}">
                <a16:creationId xmlns:a16="http://schemas.microsoft.com/office/drawing/2014/main" id="{6D1BF0AD-1B56-4097-B994-4902983815BE}"/>
              </a:ext>
            </a:extLst>
          </p:cNvPr>
          <p:cNvSpPr txBox="1"/>
          <p:nvPr/>
        </p:nvSpPr>
        <p:spPr>
          <a:xfrm>
            <a:off x="728329" y="4285749"/>
            <a:ext cx="1807929" cy="923330"/>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Data Conversion</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Data Scaling</a:t>
            </a:r>
            <a:endParaRPr lang="en-GB" dirty="0"/>
          </a:p>
        </p:txBody>
      </p:sp>
    </p:spTree>
    <p:extLst>
      <p:ext uri="{BB962C8B-B14F-4D97-AF65-F5344CB8AC3E}">
        <p14:creationId xmlns:p14="http://schemas.microsoft.com/office/powerpoint/2010/main" val="406517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F76944E5-9073-47E3-9837-8A700D4E6C8D}"/>
              </a:ext>
            </a:extLst>
          </p:cNvPr>
          <p:cNvSpPr/>
          <p:nvPr/>
        </p:nvSpPr>
        <p:spPr>
          <a:xfrm>
            <a:off x="3330655" y="4263656"/>
            <a:ext cx="8680589" cy="1679944"/>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35" name="Rectangle: Rounded Corners 34">
            <a:extLst>
              <a:ext uri="{FF2B5EF4-FFF2-40B4-BE49-F238E27FC236}">
                <a16:creationId xmlns:a16="http://schemas.microsoft.com/office/drawing/2014/main" id="{0AC64B02-F8AB-46AB-B342-F6E76C79AF60}"/>
              </a:ext>
            </a:extLst>
          </p:cNvPr>
          <p:cNvSpPr/>
          <p:nvPr/>
        </p:nvSpPr>
        <p:spPr>
          <a:xfrm>
            <a:off x="3252683" y="1241223"/>
            <a:ext cx="8680589" cy="2708341"/>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4" name="Group 3">
            <a:extLst>
              <a:ext uri="{FF2B5EF4-FFF2-40B4-BE49-F238E27FC236}">
                <a16:creationId xmlns:a16="http://schemas.microsoft.com/office/drawing/2014/main" id="{DB3B5D1B-09C2-48FE-9E2C-7BABAFC512AE}"/>
              </a:ext>
            </a:extLst>
          </p:cNvPr>
          <p:cNvGrpSpPr/>
          <p:nvPr/>
        </p:nvGrpSpPr>
        <p:grpSpPr>
          <a:xfrm>
            <a:off x="116963" y="2483132"/>
            <a:ext cx="2444055" cy="1466433"/>
            <a:chOff x="8068463" y="537819"/>
            <a:chExt cx="2444055" cy="1466433"/>
          </a:xfrm>
        </p:grpSpPr>
        <p:sp>
          <p:nvSpPr>
            <p:cNvPr id="5" name="Rectangle 4">
              <a:extLst>
                <a:ext uri="{FF2B5EF4-FFF2-40B4-BE49-F238E27FC236}">
                  <a16:creationId xmlns:a16="http://schemas.microsoft.com/office/drawing/2014/main" id="{C79C2EB5-801D-4F56-AE21-294CA5623572}"/>
                </a:ext>
              </a:extLst>
            </p:cNvPr>
            <p:cNvSpPr/>
            <p:nvPr/>
          </p:nvSpPr>
          <p:spPr>
            <a:xfrm>
              <a:off x="8068463" y="537819"/>
              <a:ext cx="2444055" cy="1466433"/>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E68E8FBC-1E0C-4CF3-9667-2D69C5D215F0}"/>
                </a:ext>
              </a:extLst>
            </p:cNvPr>
            <p:cNvSpPr txBox="1"/>
            <p:nvPr/>
          </p:nvSpPr>
          <p:spPr>
            <a:xfrm>
              <a:off x="8068463" y="537819"/>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Data Wrangling</a:t>
              </a:r>
              <a:endParaRPr lang="en-US" sz="2900" kern="1200" dirty="0"/>
            </a:p>
          </p:txBody>
        </p:sp>
      </p:grpSp>
      <p:sp>
        <p:nvSpPr>
          <p:cNvPr id="2" name="Oval 1">
            <a:extLst>
              <a:ext uri="{FF2B5EF4-FFF2-40B4-BE49-F238E27FC236}">
                <a16:creationId xmlns:a16="http://schemas.microsoft.com/office/drawing/2014/main" id="{8A5723CF-E29F-497A-81B2-02126DE3735F}"/>
              </a:ext>
            </a:extLst>
          </p:cNvPr>
          <p:cNvSpPr/>
          <p:nvPr/>
        </p:nvSpPr>
        <p:spPr>
          <a:xfrm>
            <a:off x="1084523" y="2384962"/>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GB" b="1" dirty="0"/>
          </a:p>
        </p:txBody>
      </p:sp>
      <p:cxnSp>
        <p:nvCxnSpPr>
          <p:cNvPr id="3" name="Straight Connector 2">
            <a:extLst>
              <a:ext uri="{FF2B5EF4-FFF2-40B4-BE49-F238E27FC236}">
                <a16:creationId xmlns:a16="http://schemas.microsoft.com/office/drawing/2014/main" id="{358687CE-BFAA-4D2F-BFB2-34D0F5C45036}"/>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BC54C5-A51E-466E-8942-56FF4B944B92}"/>
              </a:ext>
            </a:extLst>
          </p:cNvPr>
          <p:cNvSpPr txBox="1"/>
          <p:nvPr/>
        </p:nvSpPr>
        <p:spPr>
          <a:xfrm>
            <a:off x="3650527" y="1123272"/>
            <a:ext cx="8236671" cy="4611455"/>
          </a:xfrm>
          <a:prstGeom prst="rect">
            <a:avLst/>
          </a:prstGeom>
          <a:noFill/>
        </p:spPr>
        <p:txBody>
          <a:bodyPr wrap="square">
            <a:spAutoFit/>
          </a:bodyPr>
          <a:lstStyle/>
          <a:p>
            <a:pPr>
              <a:lnSpc>
                <a:spcPct val="200000"/>
              </a:lnSpc>
            </a:pPr>
            <a:r>
              <a:rPr lang="en-US" dirty="0">
                <a:latin typeface="Cambria" panose="02040503050406030204" pitchFamily="18" charset="0"/>
                <a:ea typeface="Cambria" panose="02040503050406030204" pitchFamily="18" charset="0"/>
              </a:rPr>
              <a:t>In real-world applications, collected data may have various issues, including:</a:t>
            </a:r>
          </a:p>
          <a:p>
            <a:pPr marL="574675" indent="-285750">
              <a:lnSpc>
                <a:spcPct val="200000"/>
              </a:lnSpc>
              <a:buFont typeface="Wingdings" panose="05000000000000000000" pitchFamily="2" charset="2"/>
              <a:buChar char="§"/>
            </a:pPr>
            <a:r>
              <a:rPr lang="en-US" dirty="0">
                <a:latin typeface="Cambria" panose="02040503050406030204" pitchFamily="18" charset="0"/>
                <a:ea typeface="Cambria" panose="02040503050406030204" pitchFamily="18" charset="0"/>
              </a:rPr>
              <a:t>Missing Values</a:t>
            </a:r>
          </a:p>
          <a:p>
            <a:pPr marL="574675" indent="-285750">
              <a:lnSpc>
                <a:spcPct val="200000"/>
              </a:lnSpc>
              <a:buFont typeface="Wingdings" panose="05000000000000000000" pitchFamily="2" charset="2"/>
              <a:buChar char="§"/>
            </a:pPr>
            <a:r>
              <a:rPr lang="en-US" dirty="0">
                <a:latin typeface="Cambria" panose="02040503050406030204" pitchFamily="18" charset="0"/>
                <a:ea typeface="Cambria" panose="02040503050406030204" pitchFamily="18" charset="0"/>
              </a:rPr>
              <a:t>Duplicate data</a:t>
            </a:r>
          </a:p>
          <a:p>
            <a:pPr marL="574675" indent="-285750">
              <a:lnSpc>
                <a:spcPct val="20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Invalid data</a:t>
            </a:r>
          </a:p>
          <a:p>
            <a:pPr marL="574675" indent="-285750">
              <a:lnSpc>
                <a:spcPct val="200000"/>
              </a:lnSpc>
              <a:buFont typeface="Wingdings" panose="05000000000000000000" pitchFamily="2" charset="2"/>
              <a:buChar char="§"/>
            </a:pPr>
            <a:r>
              <a:rPr lang="en-US" dirty="0">
                <a:latin typeface="Cambria" panose="02040503050406030204" pitchFamily="18" charset="0"/>
                <a:ea typeface="Cambria" panose="02040503050406030204" pitchFamily="18" charset="0"/>
              </a:rPr>
              <a:t>Noise</a:t>
            </a:r>
          </a:p>
          <a:p>
            <a:pPr marL="285750" indent="-285750">
              <a:lnSpc>
                <a:spcPct val="20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a:lnSpc>
                <a:spcPct val="150000"/>
              </a:lnSpc>
            </a:pPr>
            <a:r>
              <a:rPr lang="en-US" dirty="0">
                <a:latin typeface="Cambria" panose="02040503050406030204" pitchFamily="18" charset="0"/>
                <a:ea typeface="Cambria" panose="02040503050406030204" pitchFamily="18" charset="0"/>
              </a:rPr>
              <a:t>So, we use various filtering techniques to clean the data.  It is mandatory to detect and remove the above issues because it can negatively affect the quality of the outcome.</a:t>
            </a:r>
          </a:p>
        </p:txBody>
      </p:sp>
    </p:spTree>
    <p:extLst>
      <p:ext uri="{BB962C8B-B14F-4D97-AF65-F5344CB8AC3E}">
        <p14:creationId xmlns:p14="http://schemas.microsoft.com/office/powerpoint/2010/main" val="31917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526B08F0-9D4A-4855-8FBD-4CF9F6643B1B}"/>
              </a:ext>
            </a:extLst>
          </p:cNvPr>
          <p:cNvSpPr/>
          <p:nvPr/>
        </p:nvSpPr>
        <p:spPr>
          <a:xfrm>
            <a:off x="3341280" y="4239615"/>
            <a:ext cx="8680589" cy="1758016"/>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15" name="Rectangle: Rounded Corners 14">
            <a:extLst>
              <a:ext uri="{FF2B5EF4-FFF2-40B4-BE49-F238E27FC236}">
                <a16:creationId xmlns:a16="http://schemas.microsoft.com/office/drawing/2014/main" id="{E8A81B5E-6D85-49CE-8417-631F37AD0A55}"/>
              </a:ext>
            </a:extLst>
          </p:cNvPr>
          <p:cNvSpPr/>
          <p:nvPr/>
        </p:nvSpPr>
        <p:spPr>
          <a:xfrm>
            <a:off x="3341281" y="3006229"/>
            <a:ext cx="8680589" cy="1023516"/>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13" name="Rectangle: Rounded Corners 12">
            <a:extLst>
              <a:ext uri="{FF2B5EF4-FFF2-40B4-BE49-F238E27FC236}">
                <a16:creationId xmlns:a16="http://schemas.microsoft.com/office/drawing/2014/main" id="{268A44F1-9952-4938-BFF5-5AA06A49EE8C}"/>
              </a:ext>
            </a:extLst>
          </p:cNvPr>
          <p:cNvSpPr/>
          <p:nvPr/>
        </p:nvSpPr>
        <p:spPr>
          <a:xfrm>
            <a:off x="3341281" y="962278"/>
            <a:ext cx="8680589" cy="1865979"/>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grpSp>
        <p:nvGrpSpPr>
          <p:cNvPr id="4" name="Group 3">
            <a:extLst>
              <a:ext uri="{FF2B5EF4-FFF2-40B4-BE49-F238E27FC236}">
                <a16:creationId xmlns:a16="http://schemas.microsoft.com/office/drawing/2014/main" id="{D1598C42-B49C-48B3-8814-EF44DEB7A9F3}"/>
              </a:ext>
            </a:extLst>
          </p:cNvPr>
          <p:cNvGrpSpPr/>
          <p:nvPr/>
        </p:nvGrpSpPr>
        <p:grpSpPr>
          <a:xfrm>
            <a:off x="170122" y="2695783"/>
            <a:ext cx="2444055" cy="1466433"/>
            <a:chOff x="3080" y="2248658"/>
            <a:chExt cx="2444055" cy="1466433"/>
          </a:xfrm>
        </p:grpSpPr>
        <p:sp>
          <p:nvSpPr>
            <p:cNvPr id="5" name="Rectangle 4">
              <a:extLst>
                <a:ext uri="{FF2B5EF4-FFF2-40B4-BE49-F238E27FC236}">
                  <a16:creationId xmlns:a16="http://schemas.microsoft.com/office/drawing/2014/main" id="{75BD82FE-6511-4EFA-86B3-DE5AD7F702AD}"/>
                </a:ext>
              </a:extLst>
            </p:cNvPr>
            <p:cNvSpPr/>
            <p:nvPr/>
          </p:nvSpPr>
          <p:spPr>
            <a:xfrm>
              <a:off x="3080" y="2248658"/>
              <a:ext cx="2444055" cy="1466433"/>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7153599D-D83B-48A0-AE73-B0C7F4B5BEB1}"/>
                </a:ext>
              </a:extLst>
            </p:cNvPr>
            <p:cNvSpPr txBox="1"/>
            <p:nvPr/>
          </p:nvSpPr>
          <p:spPr>
            <a:xfrm>
              <a:off x="3080"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Analyse Data</a:t>
              </a:r>
              <a:endParaRPr lang="en-US" sz="2900" kern="1200" dirty="0"/>
            </a:p>
          </p:txBody>
        </p:sp>
      </p:grpSp>
      <p:cxnSp>
        <p:nvCxnSpPr>
          <p:cNvPr id="2" name="Straight Connector 1">
            <a:extLst>
              <a:ext uri="{FF2B5EF4-FFF2-40B4-BE49-F238E27FC236}">
                <a16:creationId xmlns:a16="http://schemas.microsoft.com/office/drawing/2014/main" id="{5E193394-1F5D-4F1B-80EF-BC3CB25929EC}"/>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FB7CB8A2-6F21-48A9-8F65-38AB242573AE}"/>
              </a:ext>
            </a:extLst>
          </p:cNvPr>
          <p:cNvSpPr/>
          <p:nvPr/>
        </p:nvSpPr>
        <p:spPr>
          <a:xfrm>
            <a:off x="1190130" y="2600086"/>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GB" b="1" dirty="0"/>
          </a:p>
        </p:txBody>
      </p:sp>
      <p:sp>
        <p:nvSpPr>
          <p:cNvPr id="12" name="TextBox 11">
            <a:extLst>
              <a:ext uri="{FF2B5EF4-FFF2-40B4-BE49-F238E27FC236}">
                <a16:creationId xmlns:a16="http://schemas.microsoft.com/office/drawing/2014/main" id="{1856B416-D178-4297-A10C-7639D443E837}"/>
              </a:ext>
            </a:extLst>
          </p:cNvPr>
          <p:cNvSpPr txBox="1"/>
          <p:nvPr/>
        </p:nvSpPr>
        <p:spPr>
          <a:xfrm>
            <a:off x="3439632" y="944540"/>
            <a:ext cx="8373139" cy="5035353"/>
          </a:xfrm>
          <a:prstGeom prst="rect">
            <a:avLst/>
          </a:prstGeom>
          <a:noFill/>
        </p:spPr>
        <p:txBody>
          <a:bodyPr wrap="square">
            <a:spAutoFit/>
          </a:bodyPr>
          <a:lstStyle/>
          <a:p>
            <a:pPr>
              <a:lnSpc>
                <a:spcPct val="150000"/>
              </a:lnSpc>
            </a:pPr>
            <a:r>
              <a:rPr lang="en-US" dirty="0"/>
              <a:t>Now the cleaned and prepared data is passed on to the analysis step. This step involves:</a:t>
            </a:r>
          </a:p>
          <a:p>
            <a:pPr marL="744538" indent="-285750">
              <a:lnSpc>
                <a:spcPct val="150000"/>
              </a:lnSpc>
              <a:buFont typeface="Wingdings" panose="05000000000000000000" pitchFamily="2" charset="2"/>
              <a:buChar char="§"/>
            </a:pPr>
            <a:r>
              <a:rPr lang="en-US" dirty="0"/>
              <a:t>Selection of analytical techniques</a:t>
            </a:r>
          </a:p>
          <a:p>
            <a:pPr marL="744538" indent="-285750">
              <a:lnSpc>
                <a:spcPct val="150000"/>
              </a:lnSpc>
              <a:buFont typeface="Wingdings" panose="05000000000000000000" pitchFamily="2" charset="2"/>
              <a:buChar char="§"/>
            </a:pPr>
            <a:r>
              <a:rPr lang="en-US" dirty="0"/>
              <a:t>Building models</a:t>
            </a:r>
          </a:p>
          <a:p>
            <a:pPr marL="744538" indent="-285750">
              <a:lnSpc>
                <a:spcPct val="150000"/>
              </a:lnSpc>
              <a:buFont typeface="Wingdings" panose="05000000000000000000" pitchFamily="2" charset="2"/>
              <a:buChar char="§"/>
            </a:pPr>
            <a:r>
              <a:rPr lang="en-US" dirty="0"/>
              <a:t>Review the result</a:t>
            </a:r>
          </a:p>
          <a:p>
            <a:pPr marL="744538" indent="-285750">
              <a:lnSpc>
                <a:spcPct val="150000"/>
              </a:lnSpc>
              <a:buFont typeface="Wingdings" panose="05000000000000000000" pitchFamily="2" charset="2"/>
              <a:buChar char="§"/>
            </a:pPr>
            <a:endParaRPr lang="en-US" dirty="0"/>
          </a:p>
          <a:p>
            <a:pPr>
              <a:lnSpc>
                <a:spcPct val="150000"/>
              </a:lnSpc>
            </a:pPr>
            <a:r>
              <a:rPr lang="en-US" dirty="0"/>
              <a:t>The aim of this step is to build a machine learning model to analyze the data using various analytical techniques and review the outcome. </a:t>
            </a:r>
          </a:p>
          <a:p>
            <a:pPr>
              <a:lnSpc>
                <a:spcPct val="150000"/>
              </a:lnSpc>
            </a:pPr>
            <a:endParaRPr lang="en-US" dirty="0"/>
          </a:p>
          <a:p>
            <a:pPr>
              <a:lnSpc>
                <a:spcPct val="150000"/>
              </a:lnSpc>
            </a:pPr>
            <a:r>
              <a:rPr lang="en-US" dirty="0"/>
              <a:t>It starts with the determination of the type of the problems, where we select the machine learning techniques such as Classification, Regression, Cluster analysis, Association, etc. then build the model using prepared data, and evaluate the model.</a:t>
            </a:r>
          </a:p>
        </p:txBody>
      </p:sp>
    </p:spTree>
    <p:extLst>
      <p:ext uri="{BB962C8B-B14F-4D97-AF65-F5344CB8AC3E}">
        <p14:creationId xmlns:p14="http://schemas.microsoft.com/office/powerpoint/2010/main" val="74047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114959"/>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Machine Learning Life Cycle</a:t>
            </a:r>
          </a:p>
        </p:txBody>
      </p:sp>
      <p:cxnSp>
        <p:nvCxnSpPr>
          <p:cNvPr id="2" name="Straight Connector 1">
            <a:extLst>
              <a:ext uri="{FF2B5EF4-FFF2-40B4-BE49-F238E27FC236}">
                <a16:creationId xmlns:a16="http://schemas.microsoft.com/office/drawing/2014/main" id="{F0EDD5F7-D4CE-4B16-86BB-D42C53D0BB3D}"/>
              </a:ext>
            </a:extLst>
          </p:cNvPr>
          <p:cNvCxnSpPr>
            <a:cxnSpLocks/>
          </p:cNvCxnSpPr>
          <p:nvPr/>
        </p:nvCxnSpPr>
        <p:spPr>
          <a:xfrm>
            <a:off x="3105772" y="1961768"/>
            <a:ext cx="0" cy="3000899"/>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81A2431-42D9-4C3B-BE94-5B95DFBF65BF}"/>
              </a:ext>
            </a:extLst>
          </p:cNvPr>
          <p:cNvGrpSpPr/>
          <p:nvPr/>
        </p:nvGrpSpPr>
        <p:grpSpPr>
          <a:xfrm>
            <a:off x="207395" y="2695783"/>
            <a:ext cx="2444055" cy="1466433"/>
            <a:chOff x="2691541" y="2248658"/>
            <a:chExt cx="2444055" cy="1466433"/>
          </a:xfrm>
        </p:grpSpPr>
        <p:sp>
          <p:nvSpPr>
            <p:cNvPr id="9" name="Rectangle 8">
              <a:extLst>
                <a:ext uri="{FF2B5EF4-FFF2-40B4-BE49-F238E27FC236}">
                  <a16:creationId xmlns:a16="http://schemas.microsoft.com/office/drawing/2014/main" id="{3743536E-8B04-4D82-9083-C8DDFF024B29}"/>
                </a:ext>
              </a:extLst>
            </p:cNvPr>
            <p:cNvSpPr/>
            <p:nvPr/>
          </p:nvSpPr>
          <p:spPr>
            <a:xfrm>
              <a:off x="2691541" y="2248658"/>
              <a:ext cx="2444055" cy="1466433"/>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C001E7AF-3B5D-4F30-8D48-76F5B6632ED7}"/>
                </a:ext>
              </a:extLst>
            </p:cNvPr>
            <p:cNvSpPr txBox="1"/>
            <p:nvPr/>
          </p:nvSpPr>
          <p:spPr>
            <a:xfrm>
              <a:off x="2691541" y="2248658"/>
              <a:ext cx="2444055" cy="1466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Train and Test the model</a:t>
              </a:r>
              <a:endParaRPr lang="en-US" sz="2900" kern="1200" dirty="0"/>
            </a:p>
          </p:txBody>
        </p:sp>
      </p:grpSp>
      <p:sp>
        <p:nvSpPr>
          <p:cNvPr id="3" name="Oval 2">
            <a:extLst>
              <a:ext uri="{FF2B5EF4-FFF2-40B4-BE49-F238E27FC236}">
                <a16:creationId xmlns:a16="http://schemas.microsoft.com/office/drawing/2014/main" id="{F03AD508-57D9-4ACF-BD22-EA7331A3F70D}"/>
              </a:ext>
            </a:extLst>
          </p:cNvPr>
          <p:cNvSpPr/>
          <p:nvPr/>
        </p:nvSpPr>
        <p:spPr>
          <a:xfrm>
            <a:off x="635470" y="2556510"/>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GB" b="1" dirty="0"/>
          </a:p>
        </p:txBody>
      </p:sp>
      <p:sp>
        <p:nvSpPr>
          <p:cNvPr id="5" name="Oval 4">
            <a:extLst>
              <a:ext uri="{FF2B5EF4-FFF2-40B4-BE49-F238E27FC236}">
                <a16:creationId xmlns:a16="http://schemas.microsoft.com/office/drawing/2014/main" id="{6A792155-178D-482C-8C0A-F4D50252DE4B}"/>
              </a:ext>
            </a:extLst>
          </p:cNvPr>
          <p:cNvSpPr/>
          <p:nvPr/>
        </p:nvSpPr>
        <p:spPr>
          <a:xfrm>
            <a:off x="1946823" y="2561826"/>
            <a:ext cx="404038" cy="4061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endParaRPr lang="en-GB" b="1" dirty="0"/>
          </a:p>
        </p:txBody>
      </p:sp>
      <p:graphicFrame>
        <p:nvGraphicFramePr>
          <p:cNvPr id="4" name="Content Placeholder 2">
            <a:extLst>
              <a:ext uri="{FF2B5EF4-FFF2-40B4-BE49-F238E27FC236}">
                <a16:creationId xmlns:a16="http://schemas.microsoft.com/office/drawing/2014/main" id="{6D85ABF6-3FE3-45F1-ADF2-3E80DD7C29A4}"/>
              </a:ext>
            </a:extLst>
          </p:cNvPr>
          <p:cNvGraphicFramePr>
            <a:graphicFrameLocks/>
          </p:cNvGraphicFramePr>
          <p:nvPr>
            <p:extLst>
              <p:ext uri="{D42A27DB-BD31-4B8C-83A1-F6EECF244321}">
                <p14:modId xmlns:p14="http://schemas.microsoft.com/office/powerpoint/2010/main" val="1478757032"/>
              </p:ext>
            </p:extLst>
          </p:nvPr>
        </p:nvGraphicFramePr>
        <p:xfrm>
          <a:off x="3698357" y="1180214"/>
          <a:ext cx="8210106" cy="479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29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41897</TotalTime>
  <Words>3053</Words>
  <Application>Microsoft Office PowerPoint</Application>
  <PresentationFormat>Widescreen</PresentationFormat>
  <Paragraphs>291</Paragraphs>
  <Slides>39</Slides>
  <Notes>1</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Cambria</vt:lpstr>
      <vt:lpstr>charter</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Data</vt:lpstr>
      <vt:lpstr>Categorical data</vt:lpstr>
      <vt:lpstr>Time series data</vt:lpstr>
      <vt:lpstr> Textual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Sanchali Das</cp:lastModifiedBy>
  <cp:revision>532</cp:revision>
  <dcterms:created xsi:type="dcterms:W3CDTF">2021-08-06T05:29:48Z</dcterms:created>
  <dcterms:modified xsi:type="dcterms:W3CDTF">2023-08-02T16:39:31Z</dcterms:modified>
</cp:coreProperties>
</file>