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4"/>
  </p:notesMasterIdLst>
  <p:handoutMasterIdLst>
    <p:handoutMasterId r:id="rId15"/>
  </p:handoutMasterIdLst>
  <p:sldIdLst>
    <p:sldId id="290" r:id="rId2"/>
    <p:sldId id="315" r:id="rId3"/>
    <p:sldId id="292" r:id="rId4"/>
    <p:sldId id="351" r:id="rId5"/>
    <p:sldId id="352" r:id="rId6"/>
    <p:sldId id="354" r:id="rId7"/>
    <p:sldId id="353" r:id="rId8"/>
    <p:sldId id="355" r:id="rId9"/>
    <p:sldId id="358" r:id="rId10"/>
    <p:sldId id="360" r:id="rId11"/>
    <p:sldId id="356" r:id="rId12"/>
    <p:sldId id="3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chali Das" initials="SD" lastIdx="1" clrIdx="0">
    <p:extLst>
      <p:ext uri="{19B8F6BF-5375-455C-9EA6-DF929625EA0E}">
        <p15:presenceInfo xmlns:p15="http://schemas.microsoft.com/office/powerpoint/2012/main" userId="Sanchali D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7E00"/>
    <a:srgbClr val="E23810"/>
    <a:srgbClr val="1D193D"/>
    <a:srgbClr val="DF6613"/>
    <a:srgbClr val="0033CC"/>
    <a:srgbClr val="0000FF"/>
    <a:srgbClr val="FF66FF"/>
    <a:srgbClr val="096299"/>
    <a:srgbClr val="CCFFC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F18CBF-5362-44A8-98D6-EDB7C974BD98}" v="18" dt="2023-08-04T06:29:19.2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06" autoAdjust="0"/>
  </p:normalViewPr>
  <p:slideViewPr>
    <p:cSldViewPr snapToGrid="0">
      <p:cViewPr varScale="1">
        <p:scale>
          <a:sx n="68" d="100"/>
          <a:sy n="68" d="100"/>
        </p:scale>
        <p:origin x="792" y="5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chali Das" userId="7d1d7627-035a-4aaf-9094-4aa36b0df96a" providerId="ADAL" clId="{24F18CBF-5362-44A8-98D6-EDB7C974BD98}"/>
    <pc:docChg chg="undo custSel addSld delSld modSld sldOrd">
      <pc:chgData name="Sanchali Das" userId="7d1d7627-035a-4aaf-9094-4aa36b0df96a" providerId="ADAL" clId="{24F18CBF-5362-44A8-98D6-EDB7C974BD98}" dt="2023-08-04T06:29:55.269" v="316" actId="14100"/>
      <pc:docMkLst>
        <pc:docMk/>
      </pc:docMkLst>
      <pc:sldChg chg="del">
        <pc:chgData name="Sanchali Das" userId="7d1d7627-035a-4aaf-9094-4aa36b0df96a" providerId="ADAL" clId="{24F18CBF-5362-44A8-98D6-EDB7C974BD98}" dt="2023-08-02T16:12:19.483" v="18" actId="47"/>
        <pc:sldMkLst>
          <pc:docMk/>
          <pc:sldMk cId="2149085629" sldId="297"/>
        </pc:sldMkLst>
      </pc:sldChg>
      <pc:sldChg chg="modSp mod">
        <pc:chgData name="Sanchali Das" userId="7d1d7627-035a-4aaf-9094-4aa36b0df96a" providerId="ADAL" clId="{24F18CBF-5362-44A8-98D6-EDB7C974BD98}" dt="2023-08-02T16:55:51.580" v="19" actId="20577"/>
        <pc:sldMkLst>
          <pc:docMk/>
          <pc:sldMk cId="571684693" sldId="315"/>
        </pc:sldMkLst>
        <pc:spChg chg="mod">
          <ac:chgData name="Sanchali Das" userId="7d1d7627-035a-4aaf-9094-4aa36b0df96a" providerId="ADAL" clId="{24F18CBF-5362-44A8-98D6-EDB7C974BD98}" dt="2023-08-02T16:55:51.580" v="19" actId="20577"/>
          <ac:spMkLst>
            <pc:docMk/>
            <pc:sldMk cId="571684693" sldId="315"/>
            <ac:spMk id="6" creationId="{DBA533BB-141C-43FE-948B-6D2211DF075C}"/>
          </ac:spMkLst>
        </pc:spChg>
      </pc:sldChg>
      <pc:sldChg chg="addSp delSp modSp add mod ord modAnim">
        <pc:chgData name="Sanchali Das" userId="7d1d7627-035a-4aaf-9094-4aa36b0df96a" providerId="ADAL" clId="{24F18CBF-5362-44A8-98D6-EDB7C974BD98}" dt="2023-08-04T06:09:44.339" v="101"/>
        <pc:sldMkLst>
          <pc:docMk/>
          <pc:sldMk cId="878007922" sldId="358"/>
        </pc:sldMkLst>
        <pc:spChg chg="add del">
          <ac:chgData name="Sanchali Das" userId="7d1d7627-035a-4aaf-9094-4aa36b0df96a" providerId="ADAL" clId="{24F18CBF-5362-44A8-98D6-EDB7C974BD98}" dt="2023-08-04T05:48:08.657" v="48"/>
          <ac:spMkLst>
            <pc:docMk/>
            <pc:sldMk cId="878007922" sldId="358"/>
            <ac:spMk id="2" creationId="{709B06EE-3315-288C-8FAC-589CD2870335}"/>
          </ac:spMkLst>
        </pc:spChg>
        <pc:spChg chg="del mod">
          <ac:chgData name="Sanchali Das" userId="7d1d7627-035a-4aaf-9094-4aa36b0df96a" providerId="ADAL" clId="{24F18CBF-5362-44A8-98D6-EDB7C974BD98}" dt="2023-08-04T05:51:10.012" v="76" actId="478"/>
          <ac:spMkLst>
            <pc:docMk/>
            <pc:sldMk cId="878007922" sldId="358"/>
            <ac:spMk id="5" creationId="{8F448637-349E-498D-80A2-01062966807E}"/>
          </ac:spMkLst>
        </pc:spChg>
        <pc:spChg chg="add del">
          <ac:chgData name="Sanchali Das" userId="7d1d7627-035a-4aaf-9094-4aa36b0df96a" providerId="ADAL" clId="{24F18CBF-5362-44A8-98D6-EDB7C974BD98}" dt="2023-08-04T05:50:27.969" v="66"/>
          <ac:spMkLst>
            <pc:docMk/>
            <pc:sldMk cId="878007922" sldId="358"/>
            <ac:spMk id="7" creationId="{D9CC3005-C1EC-9648-96CE-45619988C458}"/>
          </ac:spMkLst>
        </pc:spChg>
        <pc:spChg chg="add del">
          <ac:chgData name="Sanchali Das" userId="7d1d7627-035a-4aaf-9094-4aa36b0df96a" providerId="ADAL" clId="{24F18CBF-5362-44A8-98D6-EDB7C974BD98}" dt="2023-08-04T05:51:26.299" v="80"/>
          <ac:spMkLst>
            <pc:docMk/>
            <pc:sldMk cId="878007922" sldId="358"/>
            <ac:spMk id="10" creationId="{241490A3-BB71-0220-2582-50F1BED24A68}"/>
          </ac:spMkLst>
        </pc:spChg>
        <pc:spChg chg="del mod">
          <ac:chgData name="Sanchali Das" userId="7d1d7627-035a-4aaf-9094-4aa36b0df96a" providerId="ADAL" clId="{24F18CBF-5362-44A8-98D6-EDB7C974BD98}" dt="2023-08-04T05:47:31.695" v="22" actId="478"/>
          <ac:spMkLst>
            <pc:docMk/>
            <pc:sldMk cId="878007922" sldId="358"/>
            <ac:spMk id="12" creationId="{04A4538C-4FC6-45B3-AE29-33DC130595EC}"/>
          </ac:spMkLst>
        </pc:spChg>
        <pc:spChg chg="del">
          <ac:chgData name="Sanchali Das" userId="7d1d7627-035a-4aaf-9094-4aa36b0df96a" providerId="ADAL" clId="{24F18CBF-5362-44A8-98D6-EDB7C974BD98}" dt="2023-08-04T05:47:40.040" v="28" actId="478"/>
          <ac:spMkLst>
            <pc:docMk/>
            <pc:sldMk cId="878007922" sldId="358"/>
            <ac:spMk id="16" creationId="{417E1405-BFFB-45B4-8AFB-BF3B5F97942D}"/>
          </ac:spMkLst>
        </pc:spChg>
        <pc:spChg chg="add del mod">
          <ac:chgData name="Sanchali Das" userId="7d1d7627-035a-4aaf-9094-4aa36b0df96a" providerId="ADAL" clId="{24F18CBF-5362-44A8-98D6-EDB7C974BD98}" dt="2023-08-04T05:53:29.050" v="87" actId="478"/>
          <ac:spMkLst>
            <pc:docMk/>
            <pc:sldMk cId="878007922" sldId="358"/>
            <ac:spMk id="19" creationId="{3E64EFEE-E2B2-640C-B06D-4ED214B2C0EA}"/>
          </ac:spMkLst>
        </pc:spChg>
        <pc:spChg chg="add mod">
          <ac:chgData name="Sanchali Das" userId="7d1d7627-035a-4aaf-9094-4aa36b0df96a" providerId="ADAL" clId="{24F18CBF-5362-44A8-98D6-EDB7C974BD98}" dt="2023-08-04T06:09:38.179" v="100" actId="14100"/>
          <ac:spMkLst>
            <pc:docMk/>
            <pc:sldMk cId="878007922" sldId="358"/>
            <ac:spMk id="21" creationId="{0FD146E7-9B64-754E-95E3-D121CC026D79}"/>
          </ac:spMkLst>
        </pc:spChg>
        <pc:picChg chg="del mod">
          <ac:chgData name="Sanchali Das" userId="7d1d7627-035a-4aaf-9094-4aa36b0df96a" providerId="ADAL" clId="{24F18CBF-5362-44A8-98D6-EDB7C974BD98}" dt="2023-08-04T05:47:35.180" v="26" actId="478"/>
          <ac:picMkLst>
            <pc:docMk/>
            <pc:sldMk cId="878007922" sldId="358"/>
            <ac:picMk id="3" creationId="{E715A213-54DC-D218-C519-D8347B8F5F03}"/>
          </ac:picMkLst>
        </pc:picChg>
        <pc:picChg chg="add del mod">
          <ac:chgData name="Sanchali Das" userId="7d1d7627-035a-4aaf-9094-4aa36b0df96a" providerId="ADAL" clId="{24F18CBF-5362-44A8-98D6-EDB7C974BD98}" dt="2023-08-04T05:51:14.782" v="77" actId="1076"/>
          <ac:picMkLst>
            <pc:docMk/>
            <pc:sldMk cId="878007922" sldId="358"/>
            <ac:picMk id="4" creationId="{92024AC8-F8AB-BC99-A39D-9BA337BE699B}"/>
          </ac:picMkLst>
        </pc:picChg>
        <pc:picChg chg="add mod">
          <ac:chgData name="Sanchali Das" userId="7d1d7627-035a-4aaf-9094-4aa36b0df96a" providerId="ADAL" clId="{24F18CBF-5362-44A8-98D6-EDB7C974BD98}" dt="2023-08-04T05:51:18.737" v="78" actId="1076"/>
          <ac:picMkLst>
            <pc:docMk/>
            <pc:sldMk cId="878007922" sldId="358"/>
            <ac:picMk id="9" creationId="{E801641D-19C5-85B6-BEB9-B63A608B1510}"/>
          </ac:picMkLst>
        </pc:picChg>
        <pc:picChg chg="del mod">
          <ac:chgData name="Sanchali Das" userId="7d1d7627-035a-4aaf-9094-4aa36b0df96a" providerId="ADAL" clId="{24F18CBF-5362-44A8-98D6-EDB7C974BD98}" dt="2023-08-04T05:47:33.615" v="24" actId="478"/>
          <ac:picMkLst>
            <pc:docMk/>
            <pc:sldMk cId="878007922" sldId="358"/>
            <ac:picMk id="11" creationId="{825ECB52-83DD-461C-AC2D-03D154472CB3}"/>
          </ac:picMkLst>
        </pc:picChg>
        <pc:picChg chg="add mod">
          <ac:chgData name="Sanchali Das" userId="7d1d7627-035a-4aaf-9094-4aa36b0df96a" providerId="ADAL" clId="{24F18CBF-5362-44A8-98D6-EDB7C974BD98}" dt="2023-08-04T05:51:29.716" v="82" actId="1076"/>
          <ac:picMkLst>
            <pc:docMk/>
            <pc:sldMk cId="878007922" sldId="358"/>
            <ac:picMk id="13" creationId="{70F5363B-F9D8-9F7F-41FC-A288B0384881}"/>
          </ac:picMkLst>
        </pc:picChg>
        <pc:picChg chg="del">
          <ac:chgData name="Sanchali Das" userId="7d1d7627-035a-4aaf-9094-4aa36b0df96a" providerId="ADAL" clId="{24F18CBF-5362-44A8-98D6-EDB7C974BD98}" dt="2023-08-04T05:47:36.859" v="27" actId="478"/>
          <ac:picMkLst>
            <pc:docMk/>
            <pc:sldMk cId="878007922" sldId="358"/>
            <ac:picMk id="14" creationId="{A07F210D-67F4-4F68-A626-36E9C6940838}"/>
          </ac:picMkLst>
        </pc:picChg>
        <pc:picChg chg="del">
          <ac:chgData name="Sanchali Das" userId="7d1d7627-035a-4aaf-9094-4aa36b0df96a" providerId="ADAL" clId="{24F18CBF-5362-44A8-98D6-EDB7C974BD98}" dt="2023-08-04T05:47:42.010" v="29" actId="478"/>
          <ac:picMkLst>
            <pc:docMk/>
            <pc:sldMk cId="878007922" sldId="358"/>
            <ac:picMk id="18" creationId="{1461340D-982E-49F0-B4D8-6F7E54866D60}"/>
          </ac:picMkLst>
        </pc:picChg>
        <pc:cxnChg chg="del">
          <ac:chgData name="Sanchali Das" userId="7d1d7627-035a-4aaf-9094-4aa36b0df96a" providerId="ADAL" clId="{24F18CBF-5362-44A8-98D6-EDB7C974BD98}" dt="2023-08-04T05:51:07.263" v="75" actId="478"/>
          <ac:cxnSpMkLst>
            <pc:docMk/>
            <pc:sldMk cId="878007922" sldId="358"/>
            <ac:cxnSpMk id="23" creationId="{B62E38E9-FDE7-405E-90A6-2411BB06C32D}"/>
          </ac:cxnSpMkLst>
        </pc:cxnChg>
      </pc:sldChg>
      <pc:sldChg chg="del">
        <pc:chgData name="Sanchali Das" userId="7d1d7627-035a-4aaf-9094-4aa36b0df96a" providerId="ADAL" clId="{24F18CBF-5362-44A8-98D6-EDB7C974BD98}" dt="2023-08-02T16:12:00.924" v="0" actId="47"/>
        <pc:sldMkLst>
          <pc:docMk/>
          <pc:sldMk cId="1757771836" sldId="358"/>
        </pc:sldMkLst>
      </pc:sldChg>
      <pc:sldChg chg="del">
        <pc:chgData name="Sanchali Das" userId="7d1d7627-035a-4aaf-9094-4aa36b0df96a" providerId="ADAL" clId="{24F18CBF-5362-44A8-98D6-EDB7C974BD98}" dt="2023-08-02T16:12:02.600" v="1" actId="47"/>
        <pc:sldMkLst>
          <pc:docMk/>
          <pc:sldMk cId="1376364496" sldId="359"/>
        </pc:sldMkLst>
      </pc:sldChg>
      <pc:sldChg chg="addSp delSp modSp new del">
        <pc:chgData name="Sanchali Das" userId="7d1d7627-035a-4aaf-9094-4aa36b0df96a" providerId="ADAL" clId="{24F18CBF-5362-44A8-98D6-EDB7C974BD98}" dt="2023-08-04T06:11:01.283" v="105" actId="47"/>
        <pc:sldMkLst>
          <pc:docMk/>
          <pc:sldMk cId="1819504075" sldId="359"/>
        </pc:sldMkLst>
        <pc:picChg chg="add del mod">
          <ac:chgData name="Sanchali Das" userId="7d1d7627-035a-4aaf-9094-4aa36b0df96a" providerId="ADAL" clId="{24F18CBF-5362-44A8-98D6-EDB7C974BD98}" dt="2023-08-04T05:50:12.906" v="59"/>
          <ac:picMkLst>
            <pc:docMk/>
            <pc:sldMk cId="1819504075" sldId="359"/>
            <ac:picMk id="2" creationId="{FBE8C1BA-2216-EC43-8082-48A91802C0E3}"/>
          </ac:picMkLst>
        </pc:picChg>
      </pc:sldChg>
      <pc:sldChg chg="new del">
        <pc:chgData name="Sanchali Das" userId="7d1d7627-035a-4aaf-9094-4aa36b0df96a" providerId="ADAL" clId="{24F18CBF-5362-44A8-98D6-EDB7C974BD98}" dt="2023-08-04T05:49:53.583" v="55" actId="47"/>
        <pc:sldMkLst>
          <pc:docMk/>
          <pc:sldMk cId="1889721123" sldId="359"/>
        </pc:sldMkLst>
      </pc:sldChg>
      <pc:sldChg chg="addSp delSp modSp add mod ord">
        <pc:chgData name="Sanchali Das" userId="7d1d7627-035a-4aaf-9094-4aa36b0df96a" providerId="ADAL" clId="{24F18CBF-5362-44A8-98D6-EDB7C974BD98}" dt="2023-08-04T06:29:55.269" v="316" actId="14100"/>
        <pc:sldMkLst>
          <pc:docMk/>
          <pc:sldMk cId="1707081607" sldId="360"/>
        </pc:sldMkLst>
        <pc:spChg chg="del">
          <ac:chgData name="Sanchali Das" userId="7d1d7627-035a-4aaf-9094-4aa36b0df96a" providerId="ADAL" clId="{24F18CBF-5362-44A8-98D6-EDB7C974BD98}" dt="2023-08-04T06:11:09.871" v="108" actId="478"/>
          <ac:spMkLst>
            <pc:docMk/>
            <pc:sldMk cId="1707081607" sldId="360"/>
            <ac:spMk id="2" creationId="{F0F549C2-DE0F-4CB2-A9A2-4FE7452AAA90}"/>
          </ac:spMkLst>
        </pc:spChg>
        <pc:spChg chg="add del">
          <ac:chgData name="Sanchali Das" userId="7d1d7627-035a-4aaf-9094-4aa36b0df96a" providerId="ADAL" clId="{24F18CBF-5362-44A8-98D6-EDB7C974BD98}" dt="2023-08-04T06:25:08.389" v="112" actId="478"/>
          <ac:spMkLst>
            <pc:docMk/>
            <pc:sldMk cId="1707081607" sldId="360"/>
            <ac:spMk id="10" creationId="{2009A153-7D2D-BBC2-868C-7B768728D721}"/>
          </ac:spMkLst>
        </pc:spChg>
        <pc:spChg chg="add mod">
          <ac:chgData name="Sanchali Das" userId="7d1d7627-035a-4aaf-9094-4aa36b0df96a" providerId="ADAL" clId="{24F18CBF-5362-44A8-98D6-EDB7C974BD98}" dt="2023-08-04T06:29:55.269" v="316" actId="14100"/>
          <ac:spMkLst>
            <pc:docMk/>
            <pc:sldMk cId="1707081607" sldId="360"/>
            <ac:spMk id="14" creationId="{0456C2C9-A835-A8A5-4211-5B3DEA9CA3C9}"/>
          </ac:spMkLst>
        </pc:spChg>
        <pc:spChg chg="add mod">
          <ac:chgData name="Sanchali Das" userId="7d1d7627-035a-4aaf-9094-4aa36b0df96a" providerId="ADAL" clId="{24F18CBF-5362-44A8-98D6-EDB7C974BD98}" dt="2023-08-04T06:29:49.446" v="315" actId="14100"/>
          <ac:spMkLst>
            <pc:docMk/>
            <pc:sldMk cId="1707081607" sldId="360"/>
            <ac:spMk id="16" creationId="{612DD0AB-8BBC-5565-68E2-91DB00CB769D}"/>
          </ac:spMkLst>
        </pc:spChg>
        <pc:spChg chg="del">
          <ac:chgData name="Sanchali Das" userId="7d1d7627-035a-4aaf-9094-4aa36b0df96a" providerId="ADAL" clId="{24F18CBF-5362-44A8-98D6-EDB7C974BD98}" dt="2023-08-04T06:11:06.614" v="107" actId="478"/>
          <ac:spMkLst>
            <pc:docMk/>
            <pc:sldMk cId="1707081607" sldId="360"/>
            <ac:spMk id="17" creationId="{08488122-C1C9-44FC-B3E9-21332258B74C}"/>
          </ac:spMkLst>
        </pc:spChg>
        <pc:spChg chg="add mod">
          <ac:chgData name="Sanchali Das" userId="7d1d7627-035a-4aaf-9094-4aa36b0df96a" providerId="ADAL" clId="{24F18CBF-5362-44A8-98D6-EDB7C974BD98}" dt="2023-08-04T06:29:31.206" v="313" actId="14100"/>
          <ac:spMkLst>
            <pc:docMk/>
            <pc:sldMk cId="1707081607" sldId="360"/>
            <ac:spMk id="19" creationId="{50D5CB56-B28E-A541-BFB9-6A60D2E8F9BC}"/>
          </ac:spMkLst>
        </pc:spChg>
        <pc:picChg chg="del">
          <ac:chgData name="Sanchali Das" userId="7d1d7627-035a-4aaf-9094-4aa36b0df96a" providerId="ADAL" clId="{24F18CBF-5362-44A8-98D6-EDB7C974BD98}" dt="2023-08-04T06:11:04.570" v="106" actId="478"/>
          <ac:picMkLst>
            <pc:docMk/>
            <pc:sldMk cId="1707081607" sldId="360"/>
            <ac:picMk id="4" creationId="{35B355AB-B982-43CF-8552-12D35855BF39}"/>
          </ac:picMkLst>
        </pc:picChg>
        <pc:picChg chg="add mod">
          <ac:chgData name="Sanchali Das" userId="7d1d7627-035a-4aaf-9094-4aa36b0df96a" providerId="ADAL" clId="{24F18CBF-5362-44A8-98D6-EDB7C974BD98}" dt="2023-08-04T06:29:00.050" v="292" actId="1076"/>
          <ac:picMkLst>
            <pc:docMk/>
            <pc:sldMk cId="1707081607" sldId="360"/>
            <ac:picMk id="9" creationId="{AB669029-AB55-56A0-1FD8-7F2DF13EECA1}"/>
          </ac:picMkLst>
        </pc:picChg>
        <pc:picChg chg="del">
          <ac:chgData name="Sanchali Das" userId="7d1d7627-035a-4aaf-9094-4aa36b0df96a" providerId="ADAL" clId="{24F18CBF-5362-44A8-98D6-EDB7C974BD98}" dt="2023-08-04T06:11:13.130" v="110" actId="478"/>
          <ac:picMkLst>
            <pc:docMk/>
            <pc:sldMk cId="1707081607" sldId="360"/>
            <ac:picMk id="12" creationId="{44F431D0-8A04-42C0-97B0-5893A5B42E15}"/>
          </ac:picMkLst>
        </pc:picChg>
        <pc:cxnChg chg="del">
          <ac:chgData name="Sanchali Das" userId="7d1d7627-035a-4aaf-9094-4aa36b0df96a" providerId="ADAL" clId="{24F18CBF-5362-44A8-98D6-EDB7C974BD98}" dt="2023-08-04T06:11:11.421" v="109" actId="478"/>
          <ac:cxnSpMkLst>
            <pc:docMk/>
            <pc:sldMk cId="1707081607" sldId="360"/>
            <ac:cxnSpMk id="3" creationId="{3F70F11E-B9C7-436B-A9FE-1E70EF59F94C}"/>
          </ac:cxnSpMkLst>
        </pc:cxnChg>
        <pc:cxnChg chg="add mod">
          <ac:chgData name="Sanchali Das" userId="7d1d7627-035a-4aaf-9094-4aa36b0df96a" providerId="ADAL" clId="{24F18CBF-5362-44A8-98D6-EDB7C974BD98}" dt="2023-08-04T06:28:51.556" v="289" actId="1076"/>
          <ac:cxnSpMkLst>
            <pc:docMk/>
            <pc:sldMk cId="1707081607" sldId="360"/>
            <ac:cxnSpMk id="18" creationId="{26FFFC1B-3C32-B78E-6A28-832B23405B40}"/>
          </ac:cxnSpMkLst>
        </pc:cxnChg>
      </pc:sldChg>
      <pc:sldChg chg="del">
        <pc:chgData name="Sanchali Das" userId="7d1d7627-035a-4aaf-9094-4aa36b0df96a" providerId="ADAL" clId="{24F18CBF-5362-44A8-98D6-EDB7C974BD98}" dt="2023-08-02T16:12:03.101" v="2" actId="47"/>
        <pc:sldMkLst>
          <pc:docMk/>
          <pc:sldMk cId="3946164919" sldId="360"/>
        </pc:sldMkLst>
      </pc:sldChg>
      <pc:sldChg chg="del">
        <pc:chgData name="Sanchali Das" userId="7d1d7627-035a-4aaf-9094-4aa36b0df96a" providerId="ADAL" clId="{24F18CBF-5362-44A8-98D6-EDB7C974BD98}" dt="2023-08-02T16:12:03.531" v="3" actId="47"/>
        <pc:sldMkLst>
          <pc:docMk/>
          <pc:sldMk cId="2867120981" sldId="361"/>
        </pc:sldMkLst>
      </pc:sldChg>
      <pc:sldChg chg="del">
        <pc:chgData name="Sanchali Das" userId="7d1d7627-035a-4aaf-9094-4aa36b0df96a" providerId="ADAL" clId="{24F18CBF-5362-44A8-98D6-EDB7C974BD98}" dt="2023-08-02T16:12:04.562" v="6" actId="47"/>
        <pc:sldMkLst>
          <pc:docMk/>
          <pc:sldMk cId="2802238479" sldId="362"/>
        </pc:sldMkLst>
      </pc:sldChg>
      <pc:sldChg chg="del">
        <pc:chgData name="Sanchali Das" userId="7d1d7627-035a-4aaf-9094-4aa36b0df96a" providerId="ADAL" clId="{24F18CBF-5362-44A8-98D6-EDB7C974BD98}" dt="2023-08-02T16:12:04.249" v="5" actId="47"/>
        <pc:sldMkLst>
          <pc:docMk/>
          <pc:sldMk cId="3129851988" sldId="363"/>
        </pc:sldMkLst>
      </pc:sldChg>
      <pc:sldChg chg="del">
        <pc:chgData name="Sanchali Das" userId="7d1d7627-035a-4aaf-9094-4aa36b0df96a" providerId="ADAL" clId="{24F18CBF-5362-44A8-98D6-EDB7C974BD98}" dt="2023-08-02T16:12:05.172" v="7" actId="47"/>
        <pc:sldMkLst>
          <pc:docMk/>
          <pc:sldMk cId="3764024479" sldId="364"/>
        </pc:sldMkLst>
      </pc:sldChg>
      <pc:sldChg chg="del">
        <pc:chgData name="Sanchali Das" userId="7d1d7627-035a-4aaf-9094-4aa36b0df96a" providerId="ADAL" clId="{24F18CBF-5362-44A8-98D6-EDB7C974BD98}" dt="2023-08-02T16:12:03.933" v="4" actId="47"/>
        <pc:sldMkLst>
          <pc:docMk/>
          <pc:sldMk cId="4149865010" sldId="365"/>
        </pc:sldMkLst>
      </pc:sldChg>
      <pc:sldChg chg="del">
        <pc:chgData name="Sanchali Das" userId="7d1d7627-035a-4aaf-9094-4aa36b0df96a" providerId="ADAL" clId="{24F18CBF-5362-44A8-98D6-EDB7C974BD98}" dt="2023-08-02T16:12:05.552" v="8" actId="47"/>
        <pc:sldMkLst>
          <pc:docMk/>
          <pc:sldMk cId="4077008774" sldId="366"/>
        </pc:sldMkLst>
      </pc:sldChg>
      <pc:sldChg chg="del">
        <pc:chgData name="Sanchali Das" userId="7d1d7627-035a-4aaf-9094-4aa36b0df96a" providerId="ADAL" clId="{24F18CBF-5362-44A8-98D6-EDB7C974BD98}" dt="2023-08-02T16:12:06.840" v="10" actId="47"/>
        <pc:sldMkLst>
          <pc:docMk/>
          <pc:sldMk cId="3793991590" sldId="367"/>
        </pc:sldMkLst>
      </pc:sldChg>
      <pc:sldChg chg="del">
        <pc:chgData name="Sanchali Das" userId="7d1d7627-035a-4aaf-9094-4aa36b0df96a" providerId="ADAL" clId="{24F18CBF-5362-44A8-98D6-EDB7C974BD98}" dt="2023-08-02T16:12:07.525" v="11" actId="47"/>
        <pc:sldMkLst>
          <pc:docMk/>
          <pc:sldMk cId="1551144957" sldId="368"/>
        </pc:sldMkLst>
      </pc:sldChg>
      <pc:sldChg chg="del">
        <pc:chgData name="Sanchali Das" userId="7d1d7627-035a-4aaf-9094-4aa36b0df96a" providerId="ADAL" clId="{24F18CBF-5362-44A8-98D6-EDB7C974BD98}" dt="2023-08-02T16:12:09.445" v="13" actId="47"/>
        <pc:sldMkLst>
          <pc:docMk/>
          <pc:sldMk cId="2193752074" sldId="369"/>
        </pc:sldMkLst>
      </pc:sldChg>
      <pc:sldChg chg="del">
        <pc:chgData name="Sanchali Das" userId="7d1d7627-035a-4aaf-9094-4aa36b0df96a" providerId="ADAL" clId="{24F18CBF-5362-44A8-98D6-EDB7C974BD98}" dt="2023-08-02T16:12:08.394" v="12" actId="47"/>
        <pc:sldMkLst>
          <pc:docMk/>
          <pc:sldMk cId="999466179" sldId="370"/>
        </pc:sldMkLst>
      </pc:sldChg>
      <pc:sldChg chg="del">
        <pc:chgData name="Sanchali Das" userId="7d1d7627-035a-4aaf-9094-4aa36b0df96a" providerId="ADAL" clId="{24F18CBF-5362-44A8-98D6-EDB7C974BD98}" dt="2023-08-02T16:12:10.909" v="14" actId="47"/>
        <pc:sldMkLst>
          <pc:docMk/>
          <pc:sldMk cId="861653129" sldId="371"/>
        </pc:sldMkLst>
      </pc:sldChg>
      <pc:sldChg chg="del">
        <pc:chgData name="Sanchali Das" userId="7d1d7627-035a-4aaf-9094-4aa36b0df96a" providerId="ADAL" clId="{24F18CBF-5362-44A8-98D6-EDB7C974BD98}" dt="2023-08-02T16:12:12.628" v="16" actId="47"/>
        <pc:sldMkLst>
          <pc:docMk/>
          <pc:sldMk cId="2321002016" sldId="372"/>
        </pc:sldMkLst>
      </pc:sldChg>
      <pc:sldChg chg="del">
        <pc:chgData name="Sanchali Das" userId="7d1d7627-035a-4aaf-9094-4aa36b0df96a" providerId="ADAL" clId="{24F18CBF-5362-44A8-98D6-EDB7C974BD98}" dt="2023-08-02T16:12:12.133" v="15" actId="47"/>
        <pc:sldMkLst>
          <pc:docMk/>
          <pc:sldMk cId="1247399530" sldId="373"/>
        </pc:sldMkLst>
      </pc:sldChg>
      <pc:sldChg chg="del">
        <pc:chgData name="Sanchali Das" userId="7d1d7627-035a-4aaf-9094-4aa36b0df96a" providerId="ADAL" clId="{24F18CBF-5362-44A8-98D6-EDB7C974BD98}" dt="2023-08-02T16:12:13.508" v="17" actId="47"/>
        <pc:sldMkLst>
          <pc:docMk/>
          <pc:sldMk cId="142969718" sldId="374"/>
        </pc:sldMkLst>
      </pc:sldChg>
      <pc:sldChg chg="del">
        <pc:chgData name="Sanchali Das" userId="7d1d7627-035a-4aaf-9094-4aa36b0df96a" providerId="ADAL" clId="{24F18CBF-5362-44A8-98D6-EDB7C974BD98}" dt="2023-08-02T16:12:06.088" v="9" actId="47"/>
        <pc:sldMkLst>
          <pc:docMk/>
          <pc:sldMk cId="2003089392" sldId="375"/>
        </pc:sldMkLst>
      </pc:sldChg>
    </pc:docChg>
  </pc:docChgLst>
  <pc:docChgLst>
    <pc:chgData name="Tej Bahadur Chandra" userId="79b8fba8ad0a4796" providerId="LiveId" clId="{79BE5EB7-263F-4A4B-A295-24F441518519}"/>
    <pc:docChg chg="undo redo custSel modSld modMainMaster">
      <pc:chgData name="Tej Bahadur Chandra" userId="79b8fba8ad0a4796" providerId="LiveId" clId="{79BE5EB7-263F-4A4B-A295-24F441518519}" dt="2021-11-22T06:00:01.722" v="1181" actId="20577"/>
      <pc:docMkLst>
        <pc:docMk/>
      </pc:docMkLst>
      <pc:sldChg chg="modSp">
        <pc:chgData name="Tej Bahadur Chandra" userId="79b8fba8ad0a4796" providerId="LiveId" clId="{79BE5EB7-263F-4A4B-A295-24F441518519}" dt="2021-11-17T05:42:54.119" v="135" actId="20577"/>
        <pc:sldMkLst>
          <pc:docMk/>
          <pc:sldMk cId="425722310" sldId="273"/>
        </pc:sldMkLst>
        <pc:graphicFrameChg chg="modGraphic">
          <ac:chgData name="Tej Bahadur Chandra" userId="79b8fba8ad0a4796" providerId="LiveId" clId="{79BE5EB7-263F-4A4B-A295-24F441518519}" dt="2021-11-17T05:42:54.119" v="135" actId="20577"/>
          <ac:graphicFrameMkLst>
            <pc:docMk/>
            <pc:sldMk cId="425722310" sldId="273"/>
            <ac:graphicFrameMk id="4" creationId="{AEA863C9-7BB7-49C2-BF72-20A8CCDBBE44}"/>
          </ac:graphicFrameMkLst>
        </pc:graphicFrameChg>
      </pc:sldChg>
      <pc:sldChg chg="modSp">
        <pc:chgData name="Tej Bahadur Chandra" userId="79b8fba8ad0a4796" providerId="LiveId" clId="{79BE5EB7-263F-4A4B-A295-24F441518519}" dt="2021-11-22T05:48:48.999" v="1153" actId="1076"/>
        <pc:sldMkLst>
          <pc:docMk/>
          <pc:sldMk cId="891683758" sldId="280"/>
        </pc:sldMkLst>
        <pc:grpChg chg="mod">
          <ac:chgData name="Tej Bahadur Chandra" userId="79b8fba8ad0a4796" providerId="LiveId" clId="{79BE5EB7-263F-4A4B-A295-24F441518519}" dt="2021-11-22T05:48:48.999" v="1153" actId="1076"/>
          <ac:grpSpMkLst>
            <pc:docMk/>
            <pc:sldMk cId="891683758" sldId="280"/>
            <ac:grpSpMk id="30" creationId="{F085AB4D-5B11-4A16-9FCF-F3105FF2E12D}"/>
          </ac:grpSpMkLst>
        </pc:grpChg>
      </pc:sldChg>
      <pc:sldChg chg="addSp modSp">
        <pc:chgData name="Tej Bahadur Chandra" userId="79b8fba8ad0a4796" providerId="LiveId" clId="{79BE5EB7-263F-4A4B-A295-24F441518519}" dt="2021-11-22T05:48:10.289" v="1151" actId="6549"/>
        <pc:sldMkLst>
          <pc:docMk/>
          <pc:sldMk cId="2910266448" sldId="282"/>
        </pc:sldMkLst>
        <pc:spChg chg="add mod">
          <ac:chgData name="Tej Bahadur Chandra" userId="79b8fba8ad0a4796" providerId="LiveId" clId="{79BE5EB7-263F-4A4B-A295-24F441518519}" dt="2021-11-22T05:48:10.289" v="1151" actId="6549"/>
          <ac:spMkLst>
            <pc:docMk/>
            <pc:sldMk cId="2910266448" sldId="282"/>
            <ac:spMk id="21" creationId="{ACAA8583-706B-4741-B8BD-F3CE244FF845}"/>
          </ac:spMkLst>
        </pc:spChg>
      </pc:sldChg>
      <pc:sldChg chg="addSp delSp modSp">
        <pc:chgData name="Tej Bahadur Chandra" userId="79b8fba8ad0a4796" providerId="LiveId" clId="{79BE5EB7-263F-4A4B-A295-24F441518519}" dt="2021-11-22T05:47:54.580" v="1148" actId="1035"/>
        <pc:sldMkLst>
          <pc:docMk/>
          <pc:sldMk cId="638407175" sldId="283"/>
        </pc:sldMkLst>
        <pc:spChg chg="add del">
          <ac:chgData name="Tej Bahadur Chandra" userId="79b8fba8ad0a4796" providerId="LiveId" clId="{79BE5EB7-263F-4A4B-A295-24F441518519}" dt="2021-11-22T05:47:51.836" v="1143"/>
          <ac:spMkLst>
            <pc:docMk/>
            <pc:sldMk cId="638407175" sldId="283"/>
            <ac:spMk id="28" creationId="{8651AFA0-1489-4284-B0FF-87E9C46FF641}"/>
          </ac:spMkLst>
        </pc:spChg>
        <pc:spChg chg="mod">
          <ac:chgData name="Tej Bahadur Chandra" userId="79b8fba8ad0a4796" providerId="LiveId" clId="{79BE5EB7-263F-4A4B-A295-24F441518519}" dt="2021-11-22T05:47:54.580" v="1148" actId="1035"/>
          <ac:spMkLst>
            <pc:docMk/>
            <pc:sldMk cId="638407175" sldId="283"/>
            <ac:spMk id="47" creationId="{0F60C34A-5748-40F1-9136-A89CA7E6B3B2}"/>
          </ac:spMkLst>
        </pc:spChg>
        <pc:spChg chg="mod">
          <ac:chgData name="Tej Bahadur Chandra" userId="79b8fba8ad0a4796" providerId="LiveId" clId="{79BE5EB7-263F-4A4B-A295-24F441518519}" dt="2021-11-22T05:47:54.580" v="1148" actId="1035"/>
          <ac:spMkLst>
            <pc:docMk/>
            <pc:sldMk cId="638407175" sldId="283"/>
            <ac:spMk id="71" creationId="{91557915-F592-460D-AA23-7D35DF83624B}"/>
          </ac:spMkLst>
        </pc:spChg>
        <pc:grpChg chg="mod">
          <ac:chgData name="Tej Bahadur Chandra" userId="79b8fba8ad0a4796" providerId="LiveId" clId="{79BE5EB7-263F-4A4B-A295-24F441518519}" dt="2021-11-22T05:47:54.580" v="1148" actId="1035"/>
          <ac:grpSpMkLst>
            <pc:docMk/>
            <pc:sldMk cId="638407175" sldId="283"/>
            <ac:grpSpMk id="46" creationId="{52097519-5F15-4B1C-ADA6-30B7A396B537}"/>
          </ac:grpSpMkLst>
        </pc:grpChg>
        <pc:grpChg chg="mod">
          <ac:chgData name="Tej Bahadur Chandra" userId="79b8fba8ad0a4796" providerId="LiveId" clId="{79BE5EB7-263F-4A4B-A295-24F441518519}" dt="2021-11-22T05:47:53.359" v="1145" actId="1035"/>
          <ac:grpSpMkLst>
            <pc:docMk/>
            <pc:sldMk cId="638407175" sldId="283"/>
            <ac:grpSpMk id="61" creationId="{BD1D0134-708A-4A13-BF58-A3436F3A8734}"/>
          </ac:grpSpMkLst>
        </pc:grpChg>
      </pc:sldChg>
      <pc:sldChg chg="modSp modNotesTx">
        <pc:chgData name="Tej Bahadur Chandra" userId="79b8fba8ad0a4796" providerId="LiveId" clId="{79BE5EB7-263F-4A4B-A295-24F441518519}" dt="2021-11-22T05:59:14.640" v="1176" actId="207"/>
        <pc:sldMkLst>
          <pc:docMk/>
          <pc:sldMk cId="1869458726" sldId="285"/>
        </pc:sldMkLst>
        <pc:spChg chg="mod">
          <ac:chgData name="Tej Bahadur Chandra" userId="79b8fba8ad0a4796" providerId="LiveId" clId="{79BE5EB7-263F-4A4B-A295-24F441518519}" dt="2021-11-22T05:59:14.640" v="1176" actId="207"/>
          <ac:spMkLst>
            <pc:docMk/>
            <pc:sldMk cId="1869458726" sldId="285"/>
            <ac:spMk id="29" creationId="{838B85F2-58C2-4151-BE66-7B8AF47A2E9F}"/>
          </ac:spMkLst>
        </pc:spChg>
      </pc:sldChg>
      <pc:sldChg chg="modSp">
        <pc:chgData name="Tej Bahadur Chandra" userId="79b8fba8ad0a4796" providerId="LiveId" clId="{79BE5EB7-263F-4A4B-A295-24F441518519}" dt="2021-11-22T05:42:57.519" v="1047" actId="1036"/>
        <pc:sldMkLst>
          <pc:docMk/>
          <pc:sldMk cId="3822901999" sldId="292"/>
        </pc:sldMkLst>
        <pc:spChg chg="mod">
          <ac:chgData name="Tej Bahadur Chandra" userId="79b8fba8ad0a4796" providerId="LiveId" clId="{79BE5EB7-263F-4A4B-A295-24F441518519}" dt="2021-11-22T05:42:57.519" v="1047" actId="1036"/>
          <ac:spMkLst>
            <pc:docMk/>
            <pc:sldMk cId="3822901999" sldId="292"/>
            <ac:spMk id="3" creationId="{BB1A9A3E-2D16-4580-BB7E-3AA98312898F}"/>
          </ac:spMkLst>
        </pc:spChg>
      </pc:sldChg>
      <pc:sldChg chg="addSp modSp">
        <pc:chgData name="Tej Bahadur Chandra" userId="79b8fba8ad0a4796" providerId="LiveId" clId="{79BE5EB7-263F-4A4B-A295-24F441518519}" dt="2021-11-22T05:58:23.450" v="1174" actId="20577"/>
        <pc:sldMkLst>
          <pc:docMk/>
          <pc:sldMk cId="1473412588" sldId="307"/>
        </pc:sldMkLst>
        <pc:spChg chg="add mod">
          <ac:chgData name="Tej Bahadur Chandra" userId="79b8fba8ad0a4796" providerId="LiveId" clId="{79BE5EB7-263F-4A4B-A295-24F441518519}" dt="2021-11-22T05:58:23.450" v="1174" actId="20577"/>
          <ac:spMkLst>
            <pc:docMk/>
            <pc:sldMk cId="1473412588" sldId="307"/>
            <ac:spMk id="11" creationId="{599675AB-C2FD-4544-8C62-77408262A235}"/>
          </ac:spMkLst>
        </pc:spChg>
      </pc:sldChg>
      <pc:sldChg chg="modSp">
        <pc:chgData name="Tej Bahadur Chandra" userId="79b8fba8ad0a4796" providerId="LiveId" clId="{79BE5EB7-263F-4A4B-A295-24F441518519}" dt="2021-11-22T06:00:01.722" v="1181" actId="20577"/>
        <pc:sldMkLst>
          <pc:docMk/>
          <pc:sldMk cId="64393243" sldId="308"/>
        </pc:sldMkLst>
        <pc:spChg chg="mod">
          <ac:chgData name="Tej Bahadur Chandra" userId="79b8fba8ad0a4796" providerId="LiveId" clId="{79BE5EB7-263F-4A4B-A295-24F441518519}" dt="2021-11-22T06:00:01.722" v="1181" actId="20577"/>
          <ac:spMkLst>
            <pc:docMk/>
            <pc:sldMk cId="64393243" sldId="308"/>
            <ac:spMk id="5" creationId="{EFFBF3AE-5230-4669-BB4E-A7B09D52CE53}"/>
          </ac:spMkLst>
        </pc:spChg>
      </pc:sldChg>
      <pc:sldChg chg="modSp">
        <pc:chgData name="Tej Bahadur Chandra" userId="79b8fba8ad0a4796" providerId="LiveId" clId="{79BE5EB7-263F-4A4B-A295-24F441518519}" dt="2021-11-17T08:27:04.017" v="206" actId="20577"/>
        <pc:sldMkLst>
          <pc:docMk/>
          <pc:sldMk cId="1001831116" sldId="309"/>
        </pc:sldMkLst>
        <pc:spChg chg="mod">
          <ac:chgData name="Tej Bahadur Chandra" userId="79b8fba8ad0a4796" providerId="LiveId" clId="{79BE5EB7-263F-4A4B-A295-24F441518519}" dt="2021-11-17T08:27:04.017" v="206" actId="20577"/>
          <ac:spMkLst>
            <pc:docMk/>
            <pc:sldMk cId="1001831116" sldId="309"/>
            <ac:spMk id="5" creationId="{EFFBF3AE-5230-4669-BB4E-A7B09D52CE53}"/>
          </ac:spMkLst>
        </pc:spChg>
      </pc:sldChg>
      <pc:sldChg chg="modSp">
        <pc:chgData name="Tej Bahadur Chandra" userId="79b8fba8ad0a4796" providerId="LiveId" clId="{79BE5EB7-263F-4A4B-A295-24F441518519}" dt="2021-11-17T10:50:45.211" v="921" actId="166"/>
        <pc:sldMkLst>
          <pc:docMk/>
          <pc:sldMk cId="2303496048" sldId="328"/>
        </pc:sldMkLst>
        <pc:spChg chg="mod">
          <ac:chgData name="Tej Bahadur Chandra" userId="79b8fba8ad0a4796" providerId="LiveId" clId="{79BE5EB7-263F-4A4B-A295-24F441518519}" dt="2021-11-17T10:45:15.460" v="296" actId="1037"/>
          <ac:spMkLst>
            <pc:docMk/>
            <pc:sldMk cId="2303496048" sldId="328"/>
            <ac:spMk id="19" creationId="{04D94C10-59AB-4504-849A-79E1D9434A0C}"/>
          </ac:spMkLst>
        </pc:spChg>
        <pc:spChg chg="mod">
          <ac:chgData name="Tej Bahadur Chandra" userId="79b8fba8ad0a4796" providerId="LiveId" clId="{79BE5EB7-263F-4A4B-A295-24F441518519}" dt="2021-11-17T10:44:53.032" v="254" actId="1037"/>
          <ac:spMkLst>
            <pc:docMk/>
            <pc:sldMk cId="2303496048" sldId="328"/>
            <ac:spMk id="20" creationId="{57F7381B-A7DE-48EA-B33D-DB2BC37E21A8}"/>
          </ac:spMkLst>
        </pc:spChg>
        <pc:spChg chg="mod">
          <ac:chgData name="Tej Bahadur Chandra" userId="79b8fba8ad0a4796" providerId="LiveId" clId="{79BE5EB7-263F-4A4B-A295-24F441518519}" dt="2021-11-17T10:45:04.650" v="273" actId="1036"/>
          <ac:spMkLst>
            <pc:docMk/>
            <pc:sldMk cId="2303496048" sldId="328"/>
            <ac:spMk id="21" creationId="{1C621942-BB47-45EA-AC66-5B4F9C9A4547}"/>
          </ac:spMkLst>
        </pc:spChg>
        <pc:spChg chg="mod">
          <ac:chgData name="Tej Bahadur Chandra" userId="79b8fba8ad0a4796" providerId="LiveId" clId="{79BE5EB7-263F-4A4B-A295-24F441518519}" dt="2021-11-17T10:50:08.097" v="897" actId="1036"/>
          <ac:spMkLst>
            <pc:docMk/>
            <pc:sldMk cId="2303496048" sldId="328"/>
            <ac:spMk id="26" creationId="{D5C9913C-B086-47FD-8A99-E12BF5C9D35F}"/>
          </ac:spMkLst>
        </pc:spChg>
        <pc:spChg chg="mod">
          <ac:chgData name="Tej Bahadur Chandra" userId="79b8fba8ad0a4796" providerId="LiveId" clId="{79BE5EB7-263F-4A4B-A295-24F441518519}" dt="2021-11-17T10:49:58.323" v="881" actId="1036"/>
          <ac:spMkLst>
            <pc:docMk/>
            <pc:sldMk cId="2303496048" sldId="328"/>
            <ac:spMk id="27" creationId="{DC2F1556-7860-43FF-ACD6-D1DA4741198C}"/>
          </ac:spMkLst>
        </pc:spChg>
        <pc:spChg chg="mod">
          <ac:chgData name="Tej Bahadur Chandra" userId="79b8fba8ad0a4796" providerId="LiveId" clId="{79BE5EB7-263F-4A4B-A295-24F441518519}" dt="2021-11-17T10:49:36.787" v="851" actId="1036"/>
          <ac:spMkLst>
            <pc:docMk/>
            <pc:sldMk cId="2303496048" sldId="328"/>
            <ac:spMk id="28" creationId="{D376921C-A156-4AA1-A738-1A4BE467A088}"/>
          </ac:spMkLst>
        </pc:spChg>
        <pc:spChg chg="mod">
          <ac:chgData name="Tej Bahadur Chandra" userId="79b8fba8ad0a4796" providerId="LiveId" clId="{79BE5EB7-263F-4A4B-A295-24F441518519}" dt="2021-11-17T10:49:48.246" v="866" actId="1036"/>
          <ac:spMkLst>
            <pc:docMk/>
            <pc:sldMk cId="2303496048" sldId="328"/>
            <ac:spMk id="30" creationId="{279B33DE-8249-4E22-AE26-AD57669DD59C}"/>
          </ac:spMkLst>
        </pc:spChg>
        <pc:spChg chg="mod">
          <ac:chgData name="Tej Bahadur Chandra" userId="79b8fba8ad0a4796" providerId="LiveId" clId="{79BE5EB7-263F-4A4B-A295-24F441518519}" dt="2021-11-17T10:45:26.393" v="318" actId="1035"/>
          <ac:spMkLst>
            <pc:docMk/>
            <pc:sldMk cId="2303496048" sldId="328"/>
            <ac:spMk id="31" creationId="{1312A05E-4C7D-4E72-B993-D0FC95AD63FF}"/>
          </ac:spMkLst>
        </pc:spChg>
        <pc:spChg chg="mod">
          <ac:chgData name="Tej Bahadur Chandra" userId="79b8fba8ad0a4796" providerId="LiveId" clId="{79BE5EB7-263F-4A4B-A295-24F441518519}" dt="2021-11-17T10:49:07.805" v="821" actId="1038"/>
          <ac:spMkLst>
            <pc:docMk/>
            <pc:sldMk cId="2303496048" sldId="328"/>
            <ac:spMk id="33" creationId="{8B1E0E78-0C7E-40F4-8A1B-183F4C04D343}"/>
          </ac:spMkLst>
        </pc:spChg>
        <pc:spChg chg="mod">
          <ac:chgData name="Tej Bahadur Chandra" userId="79b8fba8ad0a4796" providerId="LiveId" clId="{79BE5EB7-263F-4A4B-A295-24F441518519}" dt="2021-11-17T10:47:00.600" v="544" actId="1036"/>
          <ac:spMkLst>
            <pc:docMk/>
            <pc:sldMk cId="2303496048" sldId="328"/>
            <ac:spMk id="34" creationId="{715C9C27-E38E-49FD-90B8-4518AFDD831B}"/>
          </ac:spMkLst>
        </pc:spChg>
        <pc:spChg chg="mod">
          <ac:chgData name="Tej Bahadur Chandra" userId="79b8fba8ad0a4796" providerId="LiveId" clId="{79BE5EB7-263F-4A4B-A295-24F441518519}" dt="2021-11-17T10:45:38.586" v="337" actId="1038"/>
          <ac:spMkLst>
            <pc:docMk/>
            <pc:sldMk cId="2303496048" sldId="328"/>
            <ac:spMk id="35" creationId="{98A12412-6A7F-4645-863C-DAD21484AD85}"/>
          </ac:spMkLst>
        </pc:spChg>
        <pc:spChg chg="mod">
          <ac:chgData name="Tej Bahadur Chandra" userId="79b8fba8ad0a4796" providerId="LiveId" clId="{79BE5EB7-263F-4A4B-A295-24F441518519}" dt="2021-11-17T10:45:46.228" v="358" actId="1037"/>
          <ac:spMkLst>
            <pc:docMk/>
            <pc:sldMk cId="2303496048" sldId="328"/>
            <ac:spMk id="36" creationId="{8DBD4986-C401-44DF-BEFD-E9BAD9BA5083}"/>
          </ac:spMkLst>
        </pc:spChg>
        <pc:spChg chg="mod">
          <ac:chgData name="Tej Bahadur Chandra" userId="79b8fba8ad0a4796" providerId="LiveId" clId="{79BE5EB7-263F-4A4B-A295-24F441518519}" dt="2021-11-17T10:46:10.818" v="405" actId="1037"/>
          <ac:spMkLst>
            <pc:docMk/>
            <pc:sldMk cId="2303496048" sldId="328"/>
            <ac:spMk id="37" creationId="{C4BE8336-CAEB-402A-BAFD-045B2C669203}"/>
          </ac:spMkLst>
        </pc:spChg>
        <pc:spChg chg="mod ord">
          <ac:chgData name="Tej Bahadur Chandra" userId="79b8fba8ad0a4796" providerId="LiveId" clId="{79BE5EB7-263F-4A4B-A295-24F441518519}" dt="2021-11-17T10:50:45.211" v="921" actId="166"/>
          <ac:spMkLst>
            <pc:docMk/>
            <pc:sldMk cId="2303496048" sldId="328"/>
            <ac:spMk id="38" creationId="{5FE02CED-DF95-4290-92E1-C5B6F7AE6463}"/>
          </ac:spMkLst>
        </pc:spChg>
        <pc:spChg chg="mod">
          <ac:chgData name="Tej Bahadur Chandra" userId="79b8fba8ad0a4796" providerId="LiveId" clId="{79BE5EB7-263F-4A4B-A295-24F441518519}" dt="2021-11-17T10:46:47.670" v="510" actId="1035"/>
          <ac:spMkLst>
            <pc:docMk/>
            <pc:sldMk cId="2303496048" sldId="328"/>
            <ac:spMk id="39" creationId="{67848CEE-14C0-484D-9EE9-80ECD85AECB4}"/>
          </ac:spMkLst>
        </pc:spChg>
        <pc:spChg chg="mod">
          <ac:chgData name="Tej Bahadur Chandra" userId="79b8fba8ad0a4796" providerId="LiveId" clId="{79BE5EB7-263F-4A4B-A295-24F441518519}" dt="2021-11-17T10:46:53.372" v="527" actId="1038"/>
          <ac:spMkLst>
            <pc:docMk/>
            <pc:sldMk cId="2303496048" sldId="328"/>
            <ac:spMk id="40" creationId="{63D8D4C4-824C-4AA6-B4F5-F30CD50A5804}"/>
          </ac:spMkLst>
        </pc:spChg>
        <pc:spChg chg="mod">
          <ac:chgData name="Tej Bahadur Chandra" userId="79b8fba8ad0a4796" providerId="LiveId" clId="{79BE5EB7-263F-4A4B-A295-24F441518519}" dt="2021-11-17T10:47:09.024" v="569" actId="1035"/>
          <ac:spMkLst>
            <pc:docMk/>
            <pc:sldMk cId="2303496048" sldId="328"/>
            <ac:spMk id="49" creationId="{3700476F-C0F6-4BED-A009-BA149B6FFCFC}"/>
          </ac:spMkLst>
        </pc:spChg>
        <pc:spChg chg="mod">
          <ac:chgData name="Tej Bahadur Chandra" userId="79b8fba8ad0a4796" providerId="LiveId" clId="{79BE5EB7-263F-4A4B-A295-24F441518519}" dt="2021-11-17T10:45:53.788" v="378" actId="1036"/>
          <ac:spMkLst>
            <pc:docMk/>
            <pc:sldMk cId="2303496048" sldId="328"/>
            <ac:spMk id="50" creationId="{44BBEA5B-D117-421C-9883-87D672FF13E0}"/>
          </ac:spMkLst>
        </pc:spChg>
        <pc:spChg chg="mod">
          <ac:chgData name="Tej Bahadur Chandra" userId="79b8fba8ad0a4796" providerId="LiveId" clId="{79BE5EB7-263F-4A4B-A295-24F441518519}" dt="2021-11-17T10:47:20.357" v="587" actId="1037"/>
          <ac:spMkLst>
            <pc:docMk/>
            <pc:sldMk cId="2303496048" sldId="328"/>
            <ac:spMk id="51" creationId="{E11007A7-F21C-423B-8B78-1A0EE438CC3F}"/>
          </ac:spMkLst>
        </pc:spChg>
        <pc:spChg chg="mod">
          <ac:chgData name="Tej Bahadur Chandra" userId="79b8fba8ad0a4796" providerId="LiveId" clId="{79BE5EB7-263F-4A4B-A295-24F441518519}" dt="2021-11-17T10:47:48.969" v="646" actId="1037"/>
          <ac:spMkLst>
            <pc:docMk/>
            <pc:sldMk cId="2303496048" sldId="328"/>
            <ac:spMk id="60" creationId="{652AB707-283A-42EB-A46E-ACEDC0C03617}"/>
          </ac:spMkLst>
        </pc:spChg>
        <pc:spChg chg="mod">
          <ac:chgData name="Tej Bahadur Chandra" userId="79b8fba8ad0a4796" providerId="LiveId" clId="{79BE5EB7-263F-4A4B-A295-24F441518519}" dt="2021-11-17T10:47:59.450" v="669" actId="1036"/>
          <ac:spMkLst>
            <pc:docMk/>
            <pc:sldMk cId="2303496048" sldId="328"/>
            <ac:spMk id="61" creationId="{76E4E562-85F9-4945-AA78-6A44A38EDC3C}"/>
          </ac:spMkLst>
        </pc:spChg>
        <pc:spChg chg="mod">
          <ac:chgData name="Tej Bahadur Chandra" userId="79b8fba8ad0a4796" providerId="LiveId" clId="{79BE5EB7-263F-4A4B-A295-24F441518519}" dt="2021-11-17T10:47:42.498" v="625" actId="1037"/>
          <ac:spMkLst>
            <pc:docMk/>
            <pc:sldMk cId="2303496048" sldId="328"/>
            <ac:spMk id="62" creationId="{0BAAF66B-05CF-4D5E-93FB-3E4934C655E3}"/>
          </ac:spMkLst>
        </pc:spChg>
        <pc:spChg chg="mod">
          <ac:chgData name="Tej Bahadur Chandra" userId="79b8fba8ad0a4796" providerId="LiveId" clId="{79BE5EB7-263F-4A4B-A295-24F441518519}" dt="2021-11-17T10:47:33.822" v="599" actId="1035"/>
          <ac:spMkLst>
            <pc:docMk/>
            <pc:sldMk cId="2303496048" sldId="328"/>
            <ac:spMk id="63" creationId="{FBE94676-E11F-47DB-AC0E-0857382746BA}"/>
          </ac:spMkLst>
        </pc:spChg>
        <pc:spChg chg="mod">
          <ac:chgData name="Tej Bahadur Chandra" userId="79b8fba8ad0a4796" providerId="LiveId" clId="{79BE5EB7-263F-4A4B-A295-24F441518519}" dt="2021-11-17T10:48:59.966" v="805" actId="1038"/>
          <ac:spMkLst>
            <pc:docMk/>
            <pc:sldMk cId="2303496048" sldId="328"/>
            <ac:spMk id="64" creationId="{B650B9B1-A05F-4B8D-9489-FE3B8EBB4C20}"/>
          </ac:spMkLst>
        </pc:spChg>
        <pc:spChg chg="mod">
          <ac:chgData name="Tej Bahadur Chandra" userId="79b8fba8ad0a4796" providerId="LiveId" clId="{79BE5EB7-263F-4A4B-A295-24F441518519}" dt="2021-11-17T10:49:14.928" v="837" actId="1036"/>
          <ac:spMkLst>
            <pc:docMk/>
            <pc:sldMk cId="2303496048" sldId="328"/>
            <ac:spMk id="65" creationId="{A590C8C5-5F54-44DF-91C1-2910B0297F1A}"/>
          </ac:spMkLst>
        </pc:spChg>
        <pc:spChg chg="mod">
          <ac:chgData name="Tej Bahadur Chandra" userId="79b8fba8ad0a4796" providerId="LiveId" clId="{79BE5EB7-263F-4A4B-A295-24F441518519}" dt="2021-11-17T10:48:52.622" v="790" actId="1038"/>
          <ac:spMkLst>
            <pc:docMk/>
            <pc:sldMk cId="2303496048" sldId="328"/>
            <ac:spMk id="66" creationId="{2AC5C4B7-F723-41AC-9E91-39A8625A1F83}"/>
          </ac:spMkLst>
        </pc:spChg>
        <pc:spChg chg="mod">
          <ac:chgData name="Tej Bahadur Chandra" userId="79b8fba8ad0a4796" providerId="LiveId" clId="{79BE5EB7-263F-4A4B-A295-24F441518519}" dt="2021-11-17T10:48:32.349" v="747" actId="1035"/>
          <ac:spMkLst>
            <pc:docMk/>
            <pc:sldMk cId="2303496048" sldId="328"/>
            <ac:spMk id="71" creationId="{0772C32D-1F95-4F4E-81C0-150AD387EC7F}"/>
          </ac:spMkLst>
        </pc:spChg>
        <pc:spChg chg="mod">
          <ac:chgData name="Tej Bahadur Chandra" userId="79b8fba8ad0a4796" providerId="LiveId" clId="{79BE5EB7-263F-4A4B-A295-24F441518519}" dt="2021-11-17T10:48:14.108" v="689" actId="1035"/>
          <ac:spMkLst>
            <pc:docMk/>
            <pc:sldMk cId="2303496048" sldId="328"/>
            <ac:spMk id="72" creationId="{8BCC4E5A-CF69-4DB7-8179-E20B5786FFC3}"/>
          </ac:spMkLst>
        </pc:spChg>
        <pc:spChg chg="mod">
          <ac:chgData name="Tej Bahadur Chandra" userId="79b8fba8ad0a4796" providerId="LiveId" clId="{79BE5EB7-263F-4A4B-A295-24F441518519}" dt="2021-11-17T10:48:24.259" v="727" actId="1038"/>
          <ac:spMkLst>
            <pc:docMk/>
            <pc:sldMk cId="2303496048" sldId="328"/>
            <ac:spMk id="73" creationId="{EB80D559-6C56-4B73-8FCA-3851E21E3251}"/>
          </ac:spMkLst>
        </pc:spChg>
        <pc:spChg chg="mod">
          <ac:chgData name="Tej Bahadur Chandra" userId="79b8fba8ad0a4796" providerId="LiveId" clId="{79BE5EB7-263F-4A4B-A295-24F441518519}" dt="2021-11-17T10:48:41.912" v="773" actId="1035"/>
          <ac:spMkLst>
            <pc:docMk/>
            <pc:sldMk cId="2303496048" sldId="328"/>
            <ac:spMk id="74" creationId="{BB683143-A8D8-4619-ABC4-42ECEE0B1802}"/>
          </ac:spMkLst>
        </pc:spChg>
        <pc:spChg chg="mod">
          <ac:chgData name="Tej Bahadur Chandra" userId="79b8fba8ad0a4796" providerId="LiveId" clId="{79BE5EB7-263F-4A4B-A295-24F441518519}" dt="2021-11-17T10:46:29.313" v="460" actId="1038"/>
          <ac:spMkLst>
            <pc:docMk/>
            <pc:sldMk cId="2303496048" sldId="328"/>
            <ac:spMk id="79" creationId="{FD778E56-AE6F-461E-8334-12ADC0951F64}"/>
          </ac:spMkLst>
        </pc:spChg>
        <pc:spChg chg="mod">
          <ac:chgData name="Tej Bahadur Chandra" userId="79b8fba8ad0a4796" providerId="LiveId" clId="{79BE5EB7-263F-4A4B-A295-24F441518519}" dt="2021-11-17T10:46:40.220" v="486" actId="1038"/>
          <ac:spMkLst>
            <pc:docMk/>
            <pc:sldMk cId="2303496048" sldId="328"/>
            <ac:spMk id="80" creationId="{70A1F8D3-6D6D-4B6A-BA44-5245CFF36893}"/>
          </ac:spMkLst>
        </pc:spChg>
        <pc:picChg chg="mod">
          <ac:chgData name="Tej Bahadur Chandra" userId="79b8fba8ad0a4796" providerId="LiveId" clId="{79BE5EB7-263F-4A4B-A295-24F441518519}" dt="2021-11-17T10:49:51.725" v="868" actId="1076"/>
          <ac:picMkLst>
            <pc:docMk/>
            <pc:sldMk cId="2303496048" sldId="328"/>
            <ac:picMk id="11" creationId="{6CF4F8DB-4937-4BEE-B5B6-039E591859B7}"/>
          </ac:picMkLst>
        </pc:picChg>
      </pc:sldChg>
      <pc:sldChg chg="modSp">
        <pc:chgData name="Tej Bahadur Chandra" userId="79b8fba8ad0a4796" providerId="LiveId" clId="{79BE5EB7-263F-4A4B-A295-24F441518519}" dt="2021-11-17T10:53:00.107" v="923" actId="20577"/>
        <pc:sldMkLst>
          <pc:docMk/>
          <pc:sldMk cId="1632549258" sldId="329"/>
        </pc:sldMkLst>
        <pc:spChg chg="mod">
          <ac:chgData name="Tej Bahadur Chandra" userId="79b8fba8ad0a4796" providerId="LiveId" clId="{79BE5EB7-263F-4A4B-A295-24F441518519}" dt="2021-11-17T10:53:00.107" v="923" actId="20577"/>
          <ac:spMkLst>
            <pc:docMk/>
            <pc:sldMk cId="1632549258" sldId="329"/>
            <ac:spMk id="9" creationId="{A28FE913-E8E0-4093-9338-A17CC9A113FD}"/>
          </ac:spMkLst>
        </pc:spChg>
      </pc:sldChg>
      <pc:sldChg chg="addSp delSp modSp">
        <pc:chgData name="Tej Bahadur Chandra" userId="79b8fba8ad0a4796" providerId="LiveId" clId="{79BE5EB7-263F-4A4B-A295-24F441518519}" dt="2021-11-17T11:03:21.145" v="1042" actId="1076"/>
        <pc:sldMkLst>
          <pc:docMk/>
          <pc:sldMk cId="3439309487" sldId="331"/>
        </pc:sldMkLst>
        <pc:spChg chg="add del mod">
          <ac:chgData name="Tej Bahadur Chandra" userId="79b8fba8ad0a4796" providerId="LiveId" clId="{79BE5EB7-263F-4A4B-A295-24F441518519}" dt="2021-11-17T10:59:20.290" v="942" actId="478"/>
          <ac:spMkLst>
            <pc:docMk/>
            <pc:sldMk cId="3439309487" sldId="331"/>
            <ac:spMk id="2" creationId="{B0D5CA00-3AFE-4EBE-9426-5B6797BCD64A}"/>
          </ac:spMkLst>
        </pc:spChg>
        <pc:spChg chg="mod">
          <ac:chgData name="Tej Bahadur Chandra" userId="79b8fba8ad0a4796" providerId="LiveId" clId="{79BE5EB7-263F-4A4B-A295-24F441518519}" dt="2021-11-17T11:03:13.608" v="1041" actId="1036"/>
          <ac:spMkLst>
            <pc:docMk/>
            <pc:sldMk cId="3439309487" sldId="331"/>
            <ac:spMk id="9" creationId="{F5865D5A-C83E-4266-8F23-C042CAFB5BD9}"/>
          </ac:spMkLst>
        </pc:spChg>
        <pc:spChg chg="mod topLvl">
          <ac:chgData name="Tej Bahadur Chandra" userId="79b8fba8ad0a4796" providerId="LiveId" clId="{79BE5EB7-263F-4A4B-A295-24F441518519}" dt="2021-11-17T11:03:21.145" v="1042" actId="1076"/>
          <ac:spMkLst>
            <pc:docMk/>
            <pc:sldMk cId="3439309487" sldId="331"/>
            <ac:spMk id="11" creationId="{1DC0C6CD-6896-4064-A380-6A7DE9B5BA72}"/>
          </ac:spMkLst>
        </pc:spChg>
        <pc:grpChg chg="add del mod">
          <ac:chgData name="Tej Bahadur Chandra" userId="79b8fba8ad0a4796" providerId="LiveId" clId="{79BE5EB7-263F-4A4B-A295-24F441518519}" dt="2021-11-17T11:03:05.025" v="1026" actId="478"/>
          <ac:grpSpMkLst>
            <pc:docMk/>
            <pc:sldMk cId="3439309487" sldId="331"/>
            <ac:grpSpMk id="10" creationId="{F8F1AFF5-FA76-402E-AD24-8EAE55BDC097}"/>
          </ac:grpSpMkLst>
        </pc:grpChg>
        <pc:picChg chg="mod">
          <ac:chgData name="Tej Bahadur Chandra" userId="79b8fba8ad0a4796" providerId="LiveId" clId="{79BE5EB7-263F-4A4B-A295-24F441518519}" dt="2021-11-17T11:00:42.018" v="1002" actId="14100"/>
          <ac:picMkLst>
            <pc:docMk/>
            <pc:sldMk cId="3439309487" sldId="331"/>
            <ac:picMk id="8" creationId="{2A4FD14F-405E-4142-AEDB-37A6C992C63E}"/>
          </ac:picMkLst>
        </pc:picChg>
        <pc:cxnChg chg="del mod topLvl">
          <ac:chgData name="Tej Bahadur Chandra" userId="79b8fba8ad0a4796" providerId="LiveId" clId="{79BE5EB7-263F-4A4B-A295-24F441518519}" dt="2021-11-17T11:03:05.025" v="1026" actId="478"/>
          <ac:cxnSpMkLst>
            <pc:docMk/>
            <pc:sldMk cId="3439309487" sldId="331"/>
            <ac:cxnSpMk id="12" creationId="{1C568C92-3ECC-4468-93C6-6BD7848A63EF}"/>
          </ac:cxnSpMkLst>
        </pc:cxnChg>
      </pc:sldChg>
      <pc:sldMasterChg chg="modSldLayout">
        <pc:chgData name="Tej Bahadur Chandra" userId="79b8fba8ad0a4796" providerId="LiveId" clId="{79BE5EB7-263F-4A4B-A295-24F441518519}" dt="2021-11-17T05:28:06.759" v="110" actId="1037"/>
        <pc:sldMasterMkLst>
          <pc:docMk/>
          <pc:sldMasterMk cId="1198455789" sldId="2147483648"/>
        </pc:sldMasterMkLst>
        <pc:sldLayoutChg chg="modSp">
          <pc:chgData name="Tej Bahadur Chandra" userId="79b8fba8ad0a4796" providerId="LiveId" clId="{79BE5EB7-263F-4A4B-A295-24F441518519}" dt="2021-11-17T05:28:06.759" v="110" actId="1037"/>
          <pc:sldLayoutMkLst>
            <pc:docMk/>
            <pc:sldMasterMk cId="1198455789" sldId="2147483648"/>
            <pc:sldLayoutMk cId="2280129331" sldId="2147483650"/>
          </pc:sldLayoutMkLst>
          <pc:spChg chg="mod">
            <ac:chgData name="Tej Bahadur Chandra" userId="79b8fba8ad0a4796" providerId="LiveId" clId="{79BE5EB7-263F-4A4B-A295-24F441518519}" dt="2021-11-17T05:25:59.930" v="29" actId="1036"/>
            <ac:spMkLst>
              <pc:docMk/>
              <pc:sldMasterMk cId="1198455789" sldId="2147483648"/>
              <pc:sldLayoutMk cId="2280129331" sldId="2147483650"/>
              <ac:spMk id="8" creationId="{A83903A8-5C90-4534-A052-FBC4AECB4993}"/>
            </ac:spMkLst>
          </pc:spChg>
          <pc:spChg chg="mod">
            <ac:chgData name="Tej Bahadur Chandra" userId="79b8fba8ad0a4796" providerId="LiveId" clId="{79BE5EB7-263F-4A4B-A295-24F441518519}" dt="2021-11-17T05:26:34.319" v="59" actId="1037"/>
            <ac:spMkLst>
              <pc:docMk/>
              <pc:sldMasterMk cId="1198455789" sldId="2147483648"/>
              <pc:sldLayoutMk cId="2280129331" sldId="2147483650"/>
              <ac:spMk id="23" creationId="{52C4DD6B-866D-4844-AA67-5E48C40EC579}"/>
            </ac:spMkLst>
          </pc:spChg>
          <pc:spChg chg="mod">
            <ac:chgData name="Tej Bahadur Chandra" userId="79b8fba8ad0a4796" providerId="LiveId" clId="{79BE5EB7-263F-4A4B-A295-24F441518519}" dt="2021-11-17T04:35:28.034" v="28" actId="14100"/>
            <ac:spMkLst>
              <pc:docMk/>
              <pc:sldMasterMk cId="1198455789" sldId="2147483648"/>
              <pc:sldLayoutMk cId="2280129331" sldId="2147483650"/>
              <ac:spMk id="31" creationId="{E9441FC8-B65E-4338-8054-DA067B0DEFCD}"/>
            </ac:spMkLst>
          </pc:spChg>
          <pc:spChg chg="mod">
            <ac:chgData name="Tej Bahadur Chandra" userId="79b8fba8ad0a4796" providerId="LiveId" clId="{79BE5EB7-263F-4A4B-A295-24F441518519}" dt="2021-11-17T05:28:06.759" v="110" actId="1037"/>
            <ac:spMkLst>
              <pc:docMk/>
              <pc:sldMasterMk cId="1198455789" sldId="2147483648"/>
              <pc:sldLayoutMk cId="2280129331" sldId="2147483650"/>
              <ac:spMk id="34" creationId="{405D90C3-D8EB-4951-BF3A-46835142A471}"/>
            </ac:spMkLst>
          </pc:spChg>
          <pc:cxnChg chg="mod">
            <ac:chgData name="Tej Bahadur Chandra" userId="79b8fba8ad0a4796" providerId="LiveId" clId="{79BE5EB7-263F-4A4B-A295-24F441518519}" dt="2021-11-17T05:26:29.912" v="57" actId="1037"/>
            <ac:cxnSpMkLst>
              <pc:docMk/>
              <pc:sldMasterMk cId="1198455789" sldId="2147483648"/>
              <pc:sldLayoutMk cId="2280129331" sldId="2147483650"/>
              <ac:cxnSpMk id="33" creationId="{79FA8D49-E321-4AA6-95E6-6D54EE5B6800}"/>
            </ac:cxnSpMkLst>
          </pc:cxnChg>
        </pc:sldLayoutChg>
        <pc:sldLayoutChg chg="modSp">
          <pc:chgData name="Tej Bahadur Chandra" userId="79b8fba8ad0a4796" providerId="LiveId" clId="{79BE5EB7-263F-4A4B-A295-24F441518519}" dt="2021-11-17T05:27:08.748" v="85" actId="1037"/>
          <pc:sldLayoutMkLst>
            <pc:docMk/>
            <pc:sldMasterMk cId="1198455789" sldId="2147483648"/>
            <pc:sldLayoutMk cId="4278347843" sldId="2147483655"/>
          </pc:sldLayoutMkLst>
          <pc:spChg chg="mod">
            <ac:chgData name="Tej Bahadur Chandra" userId="79b8fba8ad0a4796" providerId="LiveId" clId="{79BE5EB7-263F-4A4B-A295-24F441518519}" dt="2021-11-17T04:32:27.727" v="5" actId="14100"/>
            <ac:spMkLst>
              <pc:docMk/>
              <pc:sldMasterMk cId="1198455789" sldId="2147483648"/>
              <pc:sldLayoutMk cId="4278347843" sldId="2147483655"/>
              <ac:spMk id="26" creationId="{73DFECD7-A7F6-44A8-A1A7-577713661648}"/>
            </ac:spMkLst>
          </pc:spChg>
          <pc:spChg chg="mod">
            <ac:chgData name="Tej Bahadur Chandra" userId="79b8fba8ad0a4796" providerId="LiveId" clId="{79BE5EB7-263F-4A4B-A295-24F441518519}" dt="2021-11-17T05:26:59.814" v="82" actId="1037"/>
            <ac:spMkLst>
              <pc:docMk/>
              <pc:sldMasterMk cId="1198455789" sldId="2147483648"/>
              <pc:sldLayoutMk cId="4278347843" sldId="2147483655"/>
              <ac:spMk id="27" creationId="{04643D3A-A166-4AB9-8FC9-BCC41CA32D2A}"/>
            </ac:spMkLst>
          </pc:spChg>
          <pc:spChg chg="mod">
            <ac:chgData name="Tej Bahadur Chandra" userId="79b8fba8ad0a4796" providerId="LiveId" clId="{79BE5EB7-263F-4A4B-A295-24F441518519}" dt="2021-11-17T05:26:49.162" v="64" actId="1037"/>
            <ac:spMkLst>
              <pc:docMk/>
              <pc:sldMasterMk cId="1198455789" sldId="2147483648"/>
              <pc:sldLayoutMk cId="4278347843" sldId="2147483655"/>
              <ac:spMk id="42" creationId="{F11155A7-88AC-4906-92FA-3418B6C11BD4}"/>
            </ac:spMkLst>
          </pc:spChg>
          <pc:cxnChg chg="mod">
            <ac:chgData name="Tej Bahadur Chandra" userId="79b8fba8ad0a4796" providerId="LiveId" clId="{79BE5EB7-263F-4A4B-A295-24F441518519}" dt="2021-11-17T05:27:08.748" v="85" actId="1037"/>
            <ac:cxnSpMkLst>
              <pc:docMk/>
              <pc:sldMasterMk cId="1198455789" sldId="2147483648"/>
              <pc:sldLayoutMk cId="4278347843" sldId="2147483655"/>
              <ac:cxnSpMk id="41" creationId="{C06C94CF-A59E-4D94-8F1C-BC06F923E4A3}"/>
            </ac:cxnSpMkLst>
          </pc:cxnChg>
        </pc:sldLayoutChg>
        <pc:sldLayoutChg chg="modSp">
          <pc:chgData name="Tej Bahadur Chandra" userId="79b8fba8ad0a4796" providerId="LiveId" clId="{79BE5EB7-263F-4A4B-A295-24F441518519}" dt="2021-11-17T05:27:28.859" v="106" actId="1037"/>
          <pc:sldLayoutMkLst>
            <pc:docMk/>
            <pc:sldMasterMk cId="1198455789" sldId="2147483648"/>
            <pc:sldLayoutMk cId="1346388441" sldId="2147483660"/>
          </pc:sldLayoutMkLst>
          <pc:spChg chg="mod">
            <ac:chgData name="Tej Bahadur Chandra" userId="79b8fba8ad0a4796" providerId="LiveId" clId="{79BE5EB7-263F-4A4B-A295-24F441518519}" dt="2021-11-17T05:27:28.859" v="106" actId="1037"/>
            <ac:spMkLst>
              <pc:docMk/>
              <pc:sldMasterMk cId="1198455789" sldId="2147483648"/>
              <pc:sldLayoutMk cId="1346388441" sldId="2147483660"/>
              <ac:spMk id="28" creationId="{FBE8CEFE-DEC4-4F82-94A7-CAB60B930399}"/>
            </ac:spMkLst>
          </pc:spChg>
          <pc:spChg chg="mod">
            <ac:chgData name="Tej Bahadur Chandra" userId="79b8fba8ad0a4796" providerId="LiveId" clId="{79BE5EB7-263F-4A4B-A295-24F441518519}" dt="2021-11-17T04:32:49.497" v="12" actId="14100"/>
            <ac:spMkLst>
              <pc:docMk/>
              <pc:sldMasterMk cId="1198455789" sldId="2147483648"/>
              <pc:sldLayoutMk cId="1346388441" sldId="2147483660"/>
              <ac:spMk id="31" creationId="{E9441FC8-B65E-4338-8054-DA067B0DEFCD}"/>
            </ac:spMkLst>
          </pc:spChg>
          <pc:spChg chg="mod">
            <ac:chgData name="Tej Bahadur Chandra" userId="79b8fba8ad0a4796" providerId="LiveId" clId="{79BE5EB7-263F-4A4B-A295-24F441518519}" dt="2021-11-17T05:27:18.967" v="94" actId="1037"/>
            <ac:spMkLst>
              <pc:docMk/>
              <pc:sldMasterMk cId="1198455789" sldId="2147483648"/>
              <pc:sldLayoutMk cId="1346388441" sldId="2147483660"/>
              <ac:spMk id="34" creationId="{405D90C3-D8EB-4951-BF3A-46835142A471}"/>
            </ac:spMkLst>
          </pc:spChg>
          <pc:cxnChg chg="mod">
            <ac:chgData name="Tej Bahadur Chandra" userId="79b8fba8ad0a4796" providerId="LiveId" clId="{79BE5EB7-263F-4A4B-A295-24F441518519}" dt="2021-11-17T05:27:23.165" v="102" actId="1037"/>
            <ac:cxnSpMkLst>
              <pc:docMk/>
              <pc:sldMasterMk cId="1198455789" sldId="2147483648"/>
              <pc:sldLayoutMk cId="1346388441" sldId="2147483660"/>
              <ac:cxnSpMk id="33" creationId="{79FA8D49-E321-4AA6-95E6-6D54EE5B6800}"/>
            </ac:cxnSpMkLst>
          </pc:cxnChg>
        </pc:sldLayoutChg>
        <pc:sldLayoutChg chg="modSp">
          <pc:chgData name="Tej Bahadur Chandra" userId="79b8fba8ad0a4796" providerId="LiveId" clId="{79BE5EB7-263F-4A4B-A295-24F441518519}" dt="2021-11-17T04:33:09.099" v="20" actId="14100"/>
          <pc:sldLayoutMkLst>
            <pc:docMk/>
            <pc:sldMasterMk cId="1198455789" sldId="2147483648"/>
            <pc:sldLayoutMk cId="3790441916" sldId="2147483661"/>
          </pc:sldLayoutMkLst>
          <pc:spChg chg="mod">
            <ac:chgData name="Tej Bahadur Chandra" userId="79b8fba8ad0a4796" providerId="LiveId" clId="{79BE5EB7-263F-4A4B-A295-24F441518519}" dt="2021-11-17T04:33:09.099" v="20" actId="14100"/>
            <ac:spMkLst>
              <pc:docMk/>
              <pc:sldMasterMk cId="1198455789" sldId="2147483648"/>
              <pc:sldLayoutMk cId="3790441916" sldId="2147483661"/>
              <ac:spMk id="31" creationId="{E9441FC8-B65E-4338-8054-DA067B0DEFCD}"/>
            </ac:spMkLst>
          </pc:spChg>
        </pc:sldLayoutChg>
      </pc:sldMasterChg>
    </pc:docChg>
  </pc:docChgLst>
  <pc:docChgLst>
    <pc:chgData name="Tej" userId="fd16bead-a7d5-4d61-a87b-b6fc5f95769a" providerId="ADAL" clId="{3D0E1656-E127-4C17-B37C-26994E647BCC}"/>
    <pc:docChg chg="modSld">
      <pc:chgData name="Tej" userId="fd16bead-a7d5-4d61-a87b-b6fc5f95769a" providerId="ADAL" clId="{3D0E1656-E127-4C17-B37C-26994E647BCC}" dt="2022-12-12T08:36:35.129" v="2" actId="1076"/>
      <pc:docMkLst>
        <pc:docMk/>
      </pc:docMkLst>
      <pc:sldChg chg="modSp mod">
        <pc:chgData name="Tej" userId="fd16bead-a7d5-4d61-a87b-b6fc5f95769a" providerId="ADAL" clId="{3D0E1656-E127-4C17-B37C-26994E647BCC}" dt="2022-12-12T08:36:35.129" v="2" actId="1076"/>
        <pc:sldMkLst>
          <pc:docMk/>
          <pc:sldMk cId="473094638" sldId="357"/>
        </pc:sldMkLst>
        <pc:picChg chg="mod">
          <ac:chgData name="Tej" userId="fd16bead-a7d5-4d61-a87b-b6fc5f95769a" providerId="ADAL" clId="{3D0E1656-E127-4C17-B37C-26994E647BCC}" dt="2022-12-12T08:36:35.129" v="2" actId="1076"/>
          <ac:picMkLst>
            <pc:docMk/>
            <pc:sldMk cId="473094638" sldId="357"/>
            <ac:picMk id="9" creationId="{B0E6E552-E76B-4EE8-8D7F-14AB8CFBD8EB}"/>
          </ac:picMkLst>
        </pc:picChg>
      </pc:sldChg>
    </pc:docChg>
  </pc:docChgLst>
  <pc:docChgLst>
    <pc:chgData name="Tej Bahadur Chandra" userId="79b8fba8ad0a4796" providerId="LiveId" clId="{614BBE20-D9FC-4E14-9E6F-E9375E6FD4C8}"/>
    <pc:docChg chg="undo redo custSel addSld delSld modSld sldOrd modMainMaster">
      <pc:chgData name="Tej Bahadur Chandra" userId="79b8fba8ad0a4796" providerId="LiveId" clId="{614BBE20-D9FC-4E14-9E6F-E9375E6FD4C8}" dt="2021-10-29T07:23:20.832" v="34809" actId="47"/>
      <pc:docMkLst>
        <pc:docMk/>
      </pc:docMkLst>
      <pc:sldChg chg="addSp delSp modSp">
        <pc:chgData name="Tej Bahadur Chandra" userId="79b8fba8ad0a4796" providerId="LiveId" clId="{614BBE20-D9FC-4E14-9E6F-E9375E6FD4C8}" dt="2021-10-24T13:31:24.086" v="11626" actId="403"/>
        <pc:sldMkLst>
          <pc:docMk/>
          <pc:sldMk cId="2121379472" sldId="259"/>
        </pc:sldMkLst>
        <pc:spChg chg="add mod">
          <ac:chgData name="Tej Bahadur Chandra" userId="79b8fba8ad0a4796" providerId="LiveId" clId="{614BBE20-D9FC-4E14-9E6F-E9375E6FD4C8}" dt="2021-10-23T05:41:51.976" v="2164" actId="14100"/>
          <ac:spMkLst>
            <pc:docMk/>
            <pc:sldMk cId="2121379472" sldId="259"/>
            <ac:spMk id="2" creationId="{C7192F21-9BAD-46C7-B97C-33719A7BD963}"/>
          </ac:spMkLst>
        </pc:spChg>
        <pc:spChg chg="add mod">
          <ac:chgData name="Tej Bahadur Chandra" userId="79b8fba8ad0a4796" providerId="LiveId" clId="{614BBE20-D9FC-4E14-9E6F-E9375E6FD4C8}" dt="2021-10-23T06:12:55.284" v="2446" actId="207"/>
          <ac:spMkLst>
            <pc:docMk/>
            <pc:sldMk cId="2121379472" sldId="259"/>
            <ac:spMk id="3" creationId="{62854179-0776-4EBF-842F-B293FD5FE7FC}"/>
          </ac:spMkLst>
        </pc:spChg>
        <pc:spChg chg="add del mod">
          <ac:chgData name="Tej Bahadur Chandra" userId="79b8fba8ad0a4796" providerId="LiveId" clId="{614BBE20-D9FC-4E14-9E6F-E9375E6FD4C8}" dt="2021-10-23T05:24:16.937" v="1811" actId="478"/>
          <ac:spMkLst>
            <pc:docMk/>
            <pc:sldMk cId="2121379472" sldId="259"/>
            <ac:spMk id="4" creationId="{2EA2ED08-E24F-4E03-8C12-EA2E077C53A4}"/>
          </ac:spMkLst>
        </pc:spChg>
        <pc:spChg chg="mod">
          <ac:chgData name="Tej Bahadur Chandra" userId="79b8fba8ad0a4796" providerId="LiveId" clId="{614BBE20-D9FC-4E14-9E6F-E9375E6FD4C8}" dt="2021-10-23T10:28:09.034" v="3864" actId="20577"/>
          <ac:spMkLst>
            <pc:docMk/>
            <pc:sldMk cId="2121379472" sldId="259"/>
            <ac:spMk id="6" creationId="{9F219E0A-DC0F-42C3-8CE5-410A03EFC1DB}"/>
          </ac:spMkLst>
        </pc:spChg>
        <pc:spChg chg="add mod topLvl">
          <ac:chgData name="Tej Bahadur Chandra" userId="79b8fba8ad0a4796" providerId="LiveId" clId="{614BBE20-D9FC-4E14-9E6F-E9375E6FD4C8}" dt="2021-10-23T05:42:59.260" v="2251" actId="164"/>
          <ac:spMkLst>
            <pc:docMk/>
            <pc:sldMk cId="2121379472" sldId="259"/>
            <ac:spMk id="10" creationId="{801384BF-BFC8-48D5-9C79-4B926D94B196}"/>
          </ac:spMkLst>
        </pc:spChg>
        <pc:spChg chg="add del mod">
          <ac:chgData name="Tej Bahadur Chandra" userId="79b8fba8ad0a4796" providerId="LiveId" clId="{614BBE20-D9FC-4E14-9E6F-E9375E6FD4C8}" dt="2021-10-22T13:18:08.691" v="1327" actId="478"/>
          <ac:spMkLst>
            <pc:docMk/>
            <pc:sldMk cId="2121379472" sldId="259"/>
            <ac:spMk id="11" creationId="{9F18FB7C-0C6B-4457-9233-22398F406ECB}"/>
          </ac:spMkLst>
        </pc:spChg>
        <pc:spChg chg="add del mod">
          <ac:chgData name="Tej Bahadur Chandra" userId="79b8fba8ad0a4796" providerId="LiveId" clId="{614BBE20-D9FC-4E14-9E6F-E9375E6FD4C8}" dt="2021-10-23T05:31:00.209" v="1915" actId="478"/>
          <ac:spMkLst>
            <pc:docMk/>
            <pc:sldMk cId="2121379472" sldId="259"/>
            <ac:spMk id="11" creationId="{EADC5AB9-CC6A-42C0-9D63-BAD358EBD3B4}"/>
          </ac:spMkLst>
        </pc:spChg>
        <pc:spChg chg="mod">
          <ac:chgData name="Tej Bahadur Chandra" userId="79b8fba8ad0a4796" providerId="LiveId" clId="{614BBE20-D9FC-4E14-9E6F-E9375E6FD4C8}" dt="2021-10-22T10:55:36.037" v="498"/>
          <ac:spMkLst>
            <pc:docMk/>
            <pc:sldMk cId="2121379472" sldId="259"/>
            <ac:spMk id="14" creationId="{7264CAC4-82E0-4D65-9DF7-93368999415C}"/>
          </ac:spMkLst>
        </pc:spChg>
        <pc:spChg chg="add mod">
          <ac:chgData name="Tej Bahadur Chandra" userId="79b8fba8ad0a4796" providerId="LiveId" clId="{614BBE20-D9FC-4E14-9E6F-E9375E6FD4C8}" dt="2021-10-23T05:42:02.048" v="2171" actId="1037"/>
          <ac:spMkLst>
            <pc:docMk/>
            <pc:sldMk cId="2121379472" sldId="259"/>
            <ac:spMk id="16" creationId="{0F8EC205-ACC3-43B5-A430-29F63A761E74}"/>
          </ac:spMkLst>
        </pc:spChg>
        <pc:spChg chg="add mod">
          <ac:chgData name="Tej Bahadur Chandra" userId="79b8fba8ad0a4796" providerId="LiveId" clId="{614BBE20-D9FC-4E14-9E6F-E9375E6FD4C8}" dt="2021-10-23T06:12:57.300" v="2447" actId="207"/>
          <ac:spMkLst>
            <pc:docMk/>
            <pc:sldMk cId="2121379472" sldId="259"/>
            <ac:spMk id="17" creationId="{C53014F5-D7BD-431A-B574-845A8DC2FF0F}"/>
          </ac:spMkLst>
        </pc:spChg>
        <pc:spChg chg="mod">
          <ac:chgData name="Tej Bahadur Chandra" userId="79b8fba8ad0a4796" providerId="LiveId" clId="{614BBE20-D9FC-4E14-9E6F-E9375E6FD4C8}" dt="2021-10-23T05:42:08.319" v="2173" actId="14100"/>
          <ac:spMkLst>
            <pc:docMk/>
            <pc:sldMk cId="2121379472" sldId="259"/>
            <ac:spMk id="23" creationId="{D35247EA-B0B4-49AD-9526-86437A45E16A}"/>
          </ac:spMkLst>
        </pc:spChg>
        <pc:spChg chg="mod">
          <ac:chgData name="Tej Bahadur Chandra" userId="79b8fba8ad0a4796" providerId="LiveId" clId="{614BBE20-D9FC-4E14-9E6F-E9375E6FD4C8}" dt="2021-10-23T06:13:00.035" v="2448" actId="207"/>
          <ac:spMkLst>
            <pc:docMk/>
            <pc:sldMk cId="2121379472" sldId="259"/>
            <ac:spMk id="24" creationId="{AD458806-9177-4371-9A13-08F636FB5704}"/>
          </ac:spMkLst>
        </pc:spChg>
        <pc:spChg chg="mod">
          <ac:chgData name="Tej Bahadur Chandra" userId="79b8fba8ad0a4796" providerId="LiveId" clId="{614BBE20-D9FC-4E14-9E6F-E9375E6FD4C8}" dt="2021-10-23T05:42:16.886" v="2175" actId="14100"/>
          <ac:spMkLst>
            <pc:docMk/>
            <pc:sldMk cId="2121379472" sldId="259"/>
            <ac:spMk id="26" creationId="{73E74054-986C-40C6-8ADB-B31117192D6B}"/>
          </ac:spMkLst>
        </pc:spChg>
        <pc:spChg chg="mod">
          <ac:chgData name="Tej Bahadur Chandra" userId="79b8fba8ad0a4796" providerId="LiveId" clId="{614BBE20-D9FC-4E14-9E6F-E9375E6FD4C8}" dt="2021-10-22T11:04:57.044" v="531"/>
          <ac:spMkLst>
            <pc:docMk/>
            <pc:sldMk cId="2121379472" sldId="259"/>
            <ac:spMk id="27" creationId="{BD99DCA5-7DB1-4989-B624-99F802046E78}"/>
          </ac:spMkLst>
        </pc:spChg>
        <pc:spChg chg="mod">
          <ac:chgData name="Tej Bahadur Chandra" userId="79b8fba8ad0a4796" providerId="LiveId" clId="{614BBE20-D9FC-4E14-9E6F-E9375E6FD4C8}" dt="2021-10-23T06:13:02.356" v="2449" actId="207"/>
          <ac:spMkLst>
            <pc:docMk/>
            <pc:sldMk cId="2121379472" sldId="259"/>
            <ac:spMk id="28" creationId="{D7E56FE6-60C6-4C87-9EAF-2F0081010960}"/>
          </ac:spMkLst>
        </pc:spChg>
        <pc:spChg chg="add mod">
          <ac:chgData name="Tej Bahadur Chandra" userId="79b8fba8ad0a4796" providerId="LiveId" clId="{614BBE20-D9FC-4E14-9E6F-E9375E6FD4C8}" dt="2021-10-23T06:13:25.839" v="2455" actId="1038"/>
          <ac:spMkLst>
            <pc:docMk/>
            <pc:sldMk cId="2121379472" sldId="259"/>
            <ac:spMk id="30" creationId="{9EDC57F4-C6E8-49D1-974D-3615761AF242}"/>
          </ac:spMkLst>
        </pc:spChg>
        <pc:spChg chg="add del mod">
          <ac:chgData name="Tej Bahadur Chandra" userId="79b8fba8ad0a4796" providerId="LiveId" clId="{614BBE20-D9FC-4E14-9E6F-E9375E6FD4C8}" dt="2021-10-23T05:31:02.261" v="1916" actId="478"/>
          <ac:spMkLst>
            <pc:docMk/>
            <pc:sldMk cId="2121379472" sldId="259"/>
            <ac:spMk id="31" creationId="{76C47824-656B-48DD-BD13-D2700AAE5D1C}"/>
          </ac:spMkLst>
        </pc:spChg>
        <pc:spChg chg="add del mod">
          <ac:chgData name="Tej Bahadur Chandra" userId="79b8fba8ad0a4796" providerId="LiveId" clId="{614BBE20-D9FC-4E14-9E6F-E9375E6FD4C8}" dt="2021-10-23T05:31:02.964" v="1917" actId="478"/>
          <ac:spMkLst>
            <pc:docMk/>
            <pc:sldMk cId="2121379472" sldId="259"/>
            <ac:spMk id="32" creationId="{11B5A714-0CA4-4A6C-936F-B3A745FC3EAB}"/>
          </ac:spMkLst>
        </pc:spChg>
        <pc:spChg chg="add mod">
          <ac:chgData name="Tej Bahadur Chandra" userId="79b8fba8ad0a4796" providerId="LiveId" clId="{614BBE20-D9FC-4E14-9E6F-E9375E6FD4C8}" dt="2021-10-24T13:31:24.086" v="11626" actId="403"/>
          <ac:spMkLst>
            <pc:docMk/>
            <pc:sldMk cId="2121379472" sldId="259"/>
            <ac:spMk id="35" creationId="{CFAAF408-42B3-4F62-B41B-37628E0A7E6F}"/>
          </ac:spMkLst>
        </pc:spChg>
        <pc:spChg chg="mod">
          <ac:chgData name="Tej Bahadur Chandra" userId="79b8fba8ad0a4796" providerId="LiveId" clId="{614BBE20-D9FC-4E14-9E6F-E9375E6FD4C8}" dt="2021-10-24T13:31:20.678" v="11625" actId="403"/>
          <ac:spMkLst>
            <pc:docMk/>
            <pc:sldMk cId="2121379472" sldId="259"/>
            <ac:spMk id="86" creationId="{78F1FA62-A180-42A5-851F-B8B9A0346D35}"/>
          </ac:spMkLst>
        </pc:spChg>
        <pc:spChg chg="del">
          <ac:chgData name="Tej Bahadur Chandra" userId="79b8fba8ad0a4796" providerId="LiveId" clId="{614BBE20-D9FC-4E14-9E6F-E9375E6FD4C8}" dt="2021-10-22T13:16:13.865" v="1316" actId="478"/>
          <ac:spMkLst>
            <pc:docMk/>
            <pc:sldMk cId="2121379472" sldId="259"/>
            <ac:spMk id="87" creationId="{E457A4E7-207F-47C7-86AC-38243D7C6E3A}"/>
          </ac:spMkLst>
        </pc:spChg>
        <pc:spChg chg="mod">
          <ac:chgData name="Tej Bahadur Chandra" userId="79b8fba8ad0a4796" providerId="LiveId" clId="{614BBE20-D9FC-4E14-9E6F-E9375E6FD4C8}" dt="2021-10-22T13:11:03.050" v="1311" actId="6549"/>
          <ac:spMkLst>
            <pc:docMk/>
            <pc:sldMk cId="2121379472" sldId="259"/>
            <ac:spMk id="88" creationId="{F37E429D-287A-4992-BCC1-63F365940789}"/>
          </ac:spMkLst>
        </pc:spChg>
        <pc:grpChg chg="add mod topLvl">
          <ac:chgData name="Tej Bahadur Chandra" userId="79b8fba8ad0a4796" providerId="LiveId" clId="{614BBE20-D9FC-4E14-9E6F-E9375E6FD4C8}" dt="2021-10-23T05:42:59.260" v="2251" actId="164"/>
          <ac:grpSpMkLst>
            <pc:docMk/>
            <pc:sldMk cId="2121379472" sldId="259"/>
            <ac:grpSpMk id="5" creationId="{1B1B6EBA-B53E-4099-BCCC-48B2EA93893D}"/>
          </ac:grpSpMkLst>
        </pc:grpChg>
        <pc:grpChg chg="add mod topLvl">
          <ac:chgData name="Tej Bahadur Chandra" userId="79b8fba8ad0a4796" providerId="LiveId" clId="{614BBE20-D9FC-4E14-9E6F-E9375E6FD4C8}" dt="2021-10-23T05:42:59.260" v="2251" actId="164"/>
          <ac:grpSpMkLst>
            <pc:docMk/>
            <pc:sldMk cId="2121379472" sldId="259"/>
            <ac:grpSpMk id="8" creationId="{8FAAEA98-0466-4C40-BBE2-375419957C75}"/>
          </ac:grpSpMkLst>
        </pc:grpChg>
        <pc:grpChg chg="add mod">
          <ac:chgData name="Tej Bahadur Chandra" userId="79b8fba8ad0a4796" providerId="LiveId" clId="{614BBE20-D9FC-4E14-9E6F-E9375E6FD4C8}" dt="2021-10-22T13:38:30.818" v="1539" actId="164"/>
          <ac:grpSpMkLst>
            <pc:docMk/>
            <pc:sldMk cId="2121379472" sldId="259"/>
            <ac:grpSpMk id="9" creationId="{E32F5A75-98A8-4F34-99F6-DF269B194FE7}"/>
          </ac:grpSpMkLst>
        </pc:grpChg>
        <pc:grpChg chg="add del mod">
          <ac:chgData name="Tej Bahadur Chandra" userId="79b8fba8ad0a4796" providerId="LiveId" clId="{614BBE20-D9FC-4E14-9E6F-E9375E6FD4C8}" dt="2021-10-23T05:42:25.950" v="2176" actId="165"/>
          <ac:grpSpMkLst>
            <pc:docMk/>
            <pc:sldMk cId="2121379472" sldId="259"/>
            <ac:grpSpMk id="13" creationId="{257BBBF9-21FE-4E57-8AC4-638CEA6B55A0}"/>
          </ac:grpSpMkLst>
        </pc:grpChg>
        <pc:grpChg chg="add mod">
          <ac:chgData name="Tej Bahadur Chandra" userId="79b8fba8ad0a4796" providerId="LiveId" clId="{614BBE20-D9FC-4E14-9E6F-E9375E6FD4C8}" dt="2021-10-23T06:15:28.049" v="2502" actId="1036"/>
          <ac:grpSpMkLst>
            <pc:docMk/>
            <pc:sldMk cId="2121379472" sldId="259"/>
            <ac:grpSpMk id="15" creationId="{CAE6F019-A1A2-42D0-A45E-1EA8D342982D}"/>
          </ac:grpSpMkLst>
        </pc:grpChg>
        <pc:grpChg chg="add mod">
          <ac:chgData name="Tej Bahadur Chandra" userId="79b8fba8ad0a4796" providerId="LiveId" clId="{614BBE20-D9FC-4E14-9E6F-E9375E6FD4C8}" dt="2021-10-22T13:38:35.830" v="1540" actId="164"/>
          <ac:grpSpMkLst>
            <pc:docMk/>
            <pc:sldMk cId="2121379472" sldId="259"/>
            <ac:grpSpMk id="22" creationId="{141B6246-109F-49D2-BD5F-BAA8BB7A4B49}"/>
          </ac:grpSpMkLst>
        </pc:grpChg>
        <pc:grpChg chg="add mod">
          <ac:chgData name="Tej Bahadur Chandra" userId="79b8fba8ad0a4796" providerId="LiveId" clId="{614BBE20-D9FC-4E14-9E6F-E9375E6FD4C8}" dt="2021-10-22T13:38:40.002" v="1541" actId="164"/>
          <ac:grpSpMkLst>
            <pc:docMk/>
            <pc:sldMk cId="2121379472" sldId="259"/>
            <ac:grpSpMk id="25" creationId="{2449680F-29F7-416E-AC45-F5C79E6A94B2}"/>
          </ac:grpSpMkLst>
        </pc:grpChg>
        <pc:grpChg chg="add mod ord topLvl">
          <ac:chgData name="Tej Bahadur Chandra" userId="79b8fba8ad0a4796" providerId="LiveId" clId="{614BBE20-D9FC-4E14-9E6F-E9375E6FD4C8}" dt="2021-10-23T05:42:59.260" v="2251" actId="164"/>
          <ac:grpSpMkLst>
            <pc:docMk/>
            <pc:sldMk cId="2121379472" sldId="259"/>
            <ac:grpSpMk id="44" creationId="{6033BA4A-1898-4403-8FFC-99FCABF58FAB}"/>
          </ac:grpSpMkLst>
        </pc:grpChg>
        <pc:grpChg chg="add mod ord topLvl">
          <ac:chgData name="Tej Bahadur Chandra" userId="79b8fba8ad0a4796" providerId="LiveId" clId="{614BBE20-D9FC-4E14-9E6F-E9375E6FD4C8}" dt="2021-10-23T05:42:59.260" v="2251" actId="164"/>
          <ac:grpSpMkLst>
            <pc:docMk/>
            <pc:sldMk cId="2121379472" sldId="259"/>
            <ac:grpSpMk id="45" creationId="{5827593D-93E9-4D8A-86EF-F6321642E473}"/>
          </ac:grpSpMkLst>
        </pc:grpChg>
        <pc:grpChg chg="add mod ord topLvl">
          <ac:chgData name="Tej Bahadur Chandra" userId="79b8fba8ad0a4796" providerId="LiveId" clId="{614BBE20-D9FC-4E14-9E6F-E9375E6FD4C8}" dt="2021-10-23T05:42:59.260" v="2251" actId="164"/>
          <ac:grpSpMkLst>
            <pc:docMk/>
            <pc:sldMk cId="2121379472" sldId="259"/>
            <ac:grpSpMk id="46" creationId="{17223064-0AE1-4336-9540-07444DA47D33}"/>
          </ac:grpSpMkLst>
        </pc:grpChg>
        <pc:grpChg chg="del">
          <ac:chgData name="Tej Bahadur Chandra" userId="79b8fba8ad0a4796" providerId="LiveId" clId="{614BBE20-D9FC-4E14-9E6F-E9375E6FD4C8}" dt="2021-10-22T13:11:08.712" v="1312" actId="478"/>
          <ac:grpSpMkLst>
            <pc:docMk/>
            <pc:sldMk cId="2121379472" sldId="259"/>
            <ac:grpSpMk id="92" creationId="{DD6EB1FD-BD73-43F6-BD9B-BADF05BE2852}"/>
          </ac:grpSpMkLst>
        </pc:grpChg>
        <pc:graphicFrameChg chg="add del mod">
          <ac:chgData name="Tej Bahadur Chandra" userId="79b8fba8ad0a4796" providerId="LiveId" clId="{614BBE20-D9FC-4E14-9E6F-E9375E6FD4C8}" dt="2021-10-22T13:33:04.089" v="1506"/>
          <ac:graphicFrameMkLst>
            <pc:docMk/>
            <pc:sldMk cId="2121379472" sldId="259"/>
            <ac:graphicFrameMk id="38" creationId="{23CD70DB-39B1-41D4-84C6-EE548FA31219}"/>
          </ac:graphicFrameMkLst>
        </pc:graphicFrameChg>
        <pc:graphicFrameChg chg="add del mod">
          <ac:chgData name="Tej Bahadur Chandra" userId="79b8fba8ad0a4796" providerId="LiveId" clId="{614BBE20-D9FC-4E14-9E6F-E9375E6FD4C8}" dt="2021-10-22T13:33:10.979" v="1508"/>
          <ac:graphicFrameMkLst>
            <pc:docMk/>
            <pc:sldMk cId="2121379472" sldId="259"/>
            <ac:graphicFrameMk id="39" creationId="{CDCB235D-A063-444F-B221-19243DBC96B4}"/>
          </ac:graphicFrameMkLst>
        </pc:graphicFrameChg>
        <pc:graphicFrameChg chg="add del mod">
          <ac:chgData name="Tej Bahadur Chandra" userId="79b8fba8ad0a4796" providerId="LiveId" clId="{614BBE20-D9FC-4E14-9E6F-E9375E6FD4C8}" dt="2021-10-22T13:33:16.556" v="1510"/>
          <ac:graphicFrameMkLst>
            <pc:docMk/>
            <pc:sldMk cId="2121379472" sldId="259"/>
            <ac:graphicFrameMk id="40" creationId="{7F625D81-ABC5-44DC-B132-3FCB45CBE965}"/>
          </ac:graphicFrameMkLst>
        </pc:graphicFrameChg>
        <pc:picChg chg="add del mod">
          <ac:chgData name="Tej Bahadur Chandra" userId="79b8fba8ad0a4796" providerId="LiveId" clId="{614BBE20-D9FC-4E14-9E6F-E9375E6FD4C8}" dt="2021-10-22T13:20:58.344" v="1352" actId="478"/>
          <ac:picMkLst>
            <pc:docMk/>
            <pc:sldMk cId="2121379472" sldId="259"/>
            <ac:picMk id="4" creationId="{0578826B-B1F5-4699-92FB-8FCEB845FB70}"/>
          </ac:picMkLst>
        </pc:picChg>
        <pc:picChg chg="add mod">
          <ac:chgData name="Tej Bahadur Chandra" userId="79b8fba8ad0a4796" providerId="LiveId" clId="{614BBE20-D9FC-4E14-9E6F-E9375E6FD4C8}" dt="2021-10-22T13:21:38.506" v="1361" actId="164"/>
          <ac:picMkLst>
            <pc:docMk/>
            <pc:sldMk cId="2121379472" sldId="259"/>
            <ac:picMk id="7" creationId="{E1A05E66-26EF-489B-A58E-42916882FB32}"/>
          </ac:picMkLst>
        </pc:picChg>
        <pc:picChg chg="add mod">
          <ac:chgData name="Tej Bahadur Chandra" userId="79b8fba8ad0a4796" providerId="LiveId" clId="{614BBE20-D9FC-4E14-9E6F-E9375E6FD4C8}" dt="2021-10-22T13:38:30.818" v="1539" actId="164"/>
          <ac:picMkLst>
            <pc:docMk/>
            <pc:sldMk cId="2121379472" sldId="259"/>
            <ac:picMk id="12" creationId="{8C9D4E1F-01C2-412C-9BCA-9807F7C4BFB7}"/>
          </ac:picMkLst>
        </pc:picChg>
        <pc:picChg chg="add del mod modCrop">
          <ac:chgData name="Tej Bahadur Chandra" userId="79b8fba8ad0a4796" providerId="LiveId" clId="{614BBE20-D9FC-4E14-9E6F-E9375E6FD4C8}" dt="2021-10-22T13:29:25.618" v="1489" actId="478"/>
          <ac:picMkLst>
            <pc:docMk/>
            <pc:sldMk cId="2121379472" sldId="259"/>
            <ac:picMk id="15" creationId="{C399663C-1B22-4AA0-8430-5AFCFDA1EE33}"/>
          </ac:picMkLst>
        </pc:picChg>
        <pc:picChg chg="add del mod">
          <ac:chgData name="Tej Bahadur Chandra" userId="79b8fba8ad0a4796" providerId="LiveId" clId="{614BBE20-D9FC-4E14-9E6F-E9375E6FD4C8}" dt="2021-10-22T13:28:27.877" v="1467"/>
          <ac:picMkLst>
            <pc:docMk/>
            <pc:sldMk cId="2121379472" sldId="259"/>
            <ac:picMk id="19" creationId="{CC5E9653-29E5-42C9-897A-CBF08AB37294}"/>
          </ac:picMkLst>
        </pc:picChg>
        <pc:picChg chg="add del">
          <ac:chgData name="Tej Bahadur Chandra" userId="79b8fba8ad0a4796" providerId="LiveId" clId="{614BBE20-D9FC-4E14-9E6F-E9375E6FD4C8}" dt="2021-10-22T13:28:30.526" v="1469"/>
          <ac:picMkLst>
            <pc:docMk/>
            <pc:sldMk cId="2121379472" sldId="259"/>
            <ac:picMk id="20" creationId="{5A7FC5FA-1D06-47F7-8CDC-F928F797CB3E}"/>
          </ac:picMkLst>
        </pc:picChg>
        <pc:picChg chg="add mod">
          <ac:chgData name="Tej Bahadur Chandra" userId="79b8fba8ad0a4796" providerId="LiveId" clId="{614BBE20-D9FC-4E14-9E6F-E9375E6FD4C8}" dt="2021-10-22T13:38:35.830" v="1540" actId="164"/>
          <ac:picMkLst>
            <pc:docMk/>
            <pc:sldMk cId="2121379472" sldId="259"/>
            <ac:picMk id="29" creationId="{D23B2954-3B03-4903-BE81-935391C26565}"/>
          </ac:picMkLst>
        </pc:picChg>
        <pc:picChg chg="add del mod">
          <ac:chgData name="Tej Bahadur Chandra" userId="79b8fba8ad0a4796" providerId="LiveId" clId="{614BBE20-D9FC-4E14-9E6F-E9375E6FD4C8}" dt="2021-10-22T13:30:05.257" v="1491"/>
          <ac:picMkLst>
            <pc:docMk/>
            <pc:sldMk cId="2121379472" sldId="259"/>
            <ac:picMk id="31" creationId="{F2F6AE8A-DA51-44AD-8862-3BE13FDE0118}"/>
          </ac:picMkLst>
        </pc:picChg>
        <pc:picChg chg="add del mod">
          <ac:chgData name="Tej Bahadur Chandra" userId="79b8fba8ad0a4796" providerId="LiveId" clId="{614BBE20-D9FC-4E14-9E6F-E9375E6FD4C8}" dt="2021-10-22T13:31:48.521" v="1503" actId="478"/>
          <ac:picMkLst>
            <pc:docMk/>
            <pc:sldMk cId="2121379472" sldId="259"/>
            <ac:picMk id="33" creationId="{71EFA572-A8C3-460D-B0FF-CD5046F0B8E9}"/>
          </ac:picMkLst>
        </pc:picChg>
        <pc:picChg chg="add del mod">
          <ac:chgData name="Tej Bahadur Chandra" userId="79b8fba8ad0a4796" providerId="LiveId" clId="{614BBE20-D9FC-4E14-9E6F-E9375E6FD4C8}" dt="2021-10-22T13:31:30.078" v="1496"/>
          <ac:picMkLst>
            <pc:docMk/>
            <pc:sldMk cId="2121379472" sldId="259"/>
            <ac:picMk id="35" creationId="{63999E03-C438-42F3-BAA3-C060BB426F41}"/>
          </ac:picMkLst>
        </pc:picChg>
        <pc:picChg chg="add del mod">
          <ac:chgData name="Tej Bahadur Chandra" userId="79b8fba8ad0a4796" providerId="LiveId" clId="{614BBE20-D9FC-4E14-9E6F-E9375E6FD4C8}" dt="2021-10-22T13:33:48.128" v="1520" actId="478"/>
          <ac:picMkLst>
            <pc:docMk/>
            <pc:sldMk cId="2121379472" sldId="259"/>
            <ac:picMk id="37" creationId="{B656EAAE-6BFB-40A9-8AF6-0B79F5238DF6}"/>
          </ac:picMkLst>
        </pc:picChg>
        <pc:picChg chg="add mod modCrop">
          <ac:chgData name="Tej Bahadur Chandra" userId="79b8fba8ad0a4796" providerId="LiveId" clId="{614BBE20-D9FC-4E14-9E6F-E9375E6FD4C8}" dt="2021-10-22T13:38:40.002" v="1541" actId="164"/>
          <ac:picMkLst>
            <pc:docMk/>
            <pc:sldMk cId="2121379472" sldId="259"/>
            <ac:picMk id="41" creationId="{6839492F-2316-4DC5-BA14-3537488F15F8}"/>
          </ac:picMkLst>
        </pc:picChg>
        <pc:picChg chg="add mod modCrop">
          <ac:chgData name="Tej Bahadur Chandra" userId="79b8fba8ad0a4796" providerId="LiveId" clId="{614BBE20-D9FC-4E14-9E6F-E9375E6FD4C8}" dt="2021-10-23T06:13:22.214" v="2453" actId="1038"/>
          <ac:picMkLst>
            <pc:docMk/>
            <pc:sldMk cId="2121379472" sldId="259"/>
            <ac:picMk id="43" creationId="{796DB2C6-A973-40C4-A59F-BAB0F4516825}"/>
          </ac:picMkLst>
        </pc:picChg>
      </pc:sldChg>
      <pc:sldChg chg="addSp delSp modSp">
        <pc:chgData name="Tej Bahadur Chandra" userId="79b8fba8ad0a4796" providerId="LiveId" clId="{614BBE20-D9FC-4E14-9E6F-E9375E6FD4C8}" dt="2021-10-26T06:39:04.120" v="19612" actId="20577"/>
        <pc:sldMkLst>
          <pc:docMk/>
          <pc:sldMk cId="1421414658" sldId="261"/>
        </pc:sldMkLst>
        <pc:spChg chg="add mod">
          <ac:chgData name="Tej Bahadur Chandra" userId="79b8fba8ad0a4796" providerId="LiveId" clId="{614BBE20-D9FC-4E14-9E6F-E9375E6FD4C8}" dt="2021-10-25T10:59:02.725" v="15619" actId="20577"/>
          <ac:spMkLst>
            <pc:docMk/>
            <pc:sldMk cId="1421414658" sldId="261"/>
            <ac:spMk id="5" creationId="{17AF68DC-585F-4A5B-9241-873BAF6808AA}"/>
          </ac:spMkLst>
        </pc:spChg>
        <pc:spChg chg="mod">
          <ac:chgData name="Tej Bahadur Chandra" userId="79b8fba8ad0a4796" providerId="LiveId" clId="{614BBE20-D9FC-4E14-9E6F-E9375E6FD4C8}" dt="2021-10-26T06:39:04.120" v="19612" actId="20577"/>
          <ac:spMkLst>
            <pc:docMk/>
            <pc:sldMk cId="1421414658" sldId="261"/>
            <ac:spMk id="7" creationId="{3775C660-A6E0-4669-8B4A-5E7565384ECA}"/>
          </ac:spMkLst>
        </pc:spChg>
        <pc:spChg chg="mod topLvl">
          <ac:chgData name="Tej Bahadur Chandra" userId="79b8fba8ad0a4796" providerId="LiveId" clId="{614BBE20-D9FC-4E14-9E6F-E9375E6FD4C8}" dt="2021-10-24T13:10:49.402" v="10975" actId="164"/>
          <ac:spMkLst>
            <pc:docMk/>
            <pc:sldMk cId="1421414658" sldId="261"/>
            <ac:spMk id="9" creationId="{09415DCC-3192-4CDF-BA79-679BE2E72C08}"/>
          </ac:spMkLst>
        </pc:spChg>
        <pc:spChg chg="mod">
          <ac:chgData name="Tej Bahadur Chandra" userId="79b8fba8ad0a4796" providerId="LiveId" clId="{614BBE20-D9FC-4E14-9E6F-E9375E6FD4C8}" dt="2021-10-23T14:35:38.091" v="6416" actId="20577"/>
          <ac:spMkLst>
            <pc:docMk/>
            <pc:sldMk cId="1421414658" sldId="261"/>
            <ac:spMk id="14" creationId="{4CCC5935-3986-4E28-BB43-E333B67699D1}"/>
          </ac:spMkLst>
        </pc:spChg>
        <pc:spChg chg="del mod topLvl">
          <ac:chgData name="Tej Bahadur Chandra" userId="79b8fba8ad0a4796" providerId="LiveId" clId="{614BBE20-D9FC-4E14-9E6F-E9375E6FD4C8}" dt="2021-10-24T13:08:50.240" v="10940" actId="478"/>
          <ac:spMkLst>
            <pc:docMk/>
            <pc:sldMk cId="1421414658" sldId="261"/>
            <ac:spMk id="19" creationId="{F8D4106A-A31C-4A0F-AA42-BBA1615BDB1E}"/>
          </ac:spMkLst>
        </pc:spChg>
        <pc:spChg chg="del">
          <ac:chgData name="Tej Bahadur Chandra" userId="79b8fba8ad0a4796" providerId="LiveId" clId="{614BBE20-D9FC-4E14-9E6F-E9375E6FD4C8}" dt="2021-10-24T13:08:40.636" v="10938" actId="478"/>
          <ac:spMkLst>
            <pc:docMk/>
            <pc:sldMk cId="1421414658" sldId="261"/>
            <ac:spMk id="20" creationId="{6A7998F3-34D0-483A-A946-11843770B4A1}"/>
          </ac:spMkLst>
        </pc:spChg>
        <pc:spChg chg="del mod topLvl">
          <ac:chgData name="Tej Bahadur Chandra" userId="79b8fba8ad0a4796" providerId="LiveId" clId="{614BBE20-D9FC-4E14-9E6F-E9375E6FD4C8}" dt="2021-10-24T13:09:26.234" v="10954" actId="478"/>
          <ac:spMkLst>
            <pc:docMk/>
            <pc:sldMk cId="1421414658" sldId="261"/>
            <ac:spMk id="21" creationId="{37C1573C-A314-4821-8816-36BC502BCA6B}"/>
          </ac:spMkLst>
        </pc:spChg>
        <pc:spChg chg="del mod topLvl">
          <ac:chgData name="Tej Bahadur Chandra" userId="79b8fba8ad0a4796" providerId="LiveId" clId="{614BBE20-D9FC-4E14-9E6F-E9375E6FD4C8}" dt="2021-10-24T13:09:14.005" v="10949" actId="478"/>
          <ac:spMkLst>
            <pc:docMk/>
            <pc:sldMk cId="1421414658" sldId="261"/>
            <ac:spMk id="22" creationId="{D8560850-38EC-480B-95CE-0BF4E57EB529}"/>
          </ac:spMkLst>
        </pc:spChg>
        <pc:spChg chg="del mod topLvl">
          <ac:chgData name="Tej Bahadur Chandra" userId="79b8fba8ad0a4796" providerId="LiveId" clId="{614BBE20-D9FC-4E14-9E6F-E9375E6FD4C8}" dt="2021-10-24T13:09:14.005" v="10949" actId="478"/>
          <ac:spMkLst>
            <pc:docMk/>
            <pc:sldMk cId="1421414658" sldId="261"/>
            <ac:spMk id="23" creationId="{AB8E61F0-D2E9-4C88-B544-20290E197D0E}"/>
          </ac:spMkLst>
        </pc:spChg>
        <pc:spChg chg="mod">
          <ac:chgData name="Tej Bahadur Chandra" userId="79b8fba8ad0a4796" providerId="LiveId" clId="{614BBE20-D9FC-4E14-9E6F-E9375E6FD4C8}" dt="2021-10-22T11:05:11.492" v="536" actId="20577"/>
          <ac:spMkLst>
            <pc:docMk/>
            <pc:sldMk cId="1421414658" sldId="261"/>
            <ac:spMk id="29" creationId="{12DFA964-72E9-4775-95C1-175191B62C65}"/>
          </ac:spMkLst>
        </pc:spChg>
        <pc:spChg chg="del">
          <ac:chgData name="Tej Bahadur Chandra" userId="79b8fba8ad0a4796" providerId="LiveId" clId="{614BBE20-D9FC-4E14-9E6F-E9375E6FD4C8}" dt="2021-10-24T13:09:22.660" v="10953" actId="478"/>
          <ac:spMkLst>
            <pc:docMk/>
            <pc:sldMk cId="1421414658" sldId="261"/>
            <ac:spMk id="32" creationId="{5D293D7C-3EC5-47DC-A9A8-CCADDB8A2D24}"/>
          </ac:spMkLst>
        </pc:spChg>
        <pc:spChg chg="del">
          <ac:chgData name="Tej Bahadur Chandra" userId="79b8fba8ad0a4796" providerId="LiveId" clId="{614BBE20-D9FC-4E14-9E6F-E9375E6FD4C8}" dt="2021-10-24T13:09:20.912" v="10952" actId="478"/>
          <ac:spMkLst>
            <pc:docMk/>
            <pc:sldMk cId="1421414658" sldId="261"/>
            <ac:spMk id="33" creationId="{0690CEC0-EC0F-4C2F-B688-59F077C61766}"/>
          </ac:spMkLst>
        </pc:spChg>
        <pc:spChg chg="del">
          <ac:chgData name="Tej Bahadur Chandra" userId="79b8fba8ad0a4796" providerId="LiveId" clId="{614BBE20-D9FC-4E14-9E6F-E9375E6FD4C8}" dt="2021-10-24T13:08:57.398" v="10944" actId="478"/>
          <ac:spMkLst>
            <pc:docMk/>
            <pc:sldMk cId="1421414658" sldId="261"/>
            <ac:spMk id="34" creationId="{17DF2DA2-EF62-4438-8EF9-742C5534FEB7}"/>
          </ac:spMkLst>
        </pc:spChg>
        <pc:spChg chg="del">
          <ac:chgData name="Tej Bahadur Chandra" userId="79b8fba8ad0a4796" providerId="LiveId" clId="{614BBE20-D9FC-4E14-9E6F-E9375E6FD4C8}" dt="2021-10-24T13:08:52.669" v="10941" actId="478"/>
          <ac:spMkLst>
            <pc:docMk/>
            <pc:sldMk cId="1421414658" sldId="261"/>
            <ac:spMk id="35" creationId="{DE05AD18-7985-4FFB-9961-36DC048E56AA}"/>
          </ac:spMkLst>
        </pc:spChg>
        <pc:spChg chg="del topLvl">
          <ac:chgData name="Tej Bahadur Chandra" userId="79b8fba8ad0a4796" providerId="LiveId" clId="{614BBE20-D9FC-4E14-9E6F-E9375E6FD4C8}" dt="2021-10-24T13:11:02.439" v="10979" actId="478"/>
          <ac:spMkLst>
            <pc:docMk/>
            <pc:sldMk cId="1421414658" sldId="261"/>
            <ac:spMk id="36" creationId="{59D0544C-5DE0-4993-A126-C52FFC4AE3EF}"/>
          </ac:spMkLst>
        </pc:spChg>
        <pc:spChg chg="mod topLvl">
          <ac:chgData name="Tej Bahadur Chandra" userId="79b8fba8ad0a4796" providerId="LiveId" clId="{614BBE20-D9FC-4E14-9E6F-E9375E6FD4C8}" dt="2021-10-24T13:13:33.281" v="11039" actId="164"/>
          <ac:spMkLst>
            <pc:docMk/>
            <pc:sldMk cId="1421414658" sldId="261"/>
            <ac:spMk id="37" creationId="{533ACAA9-67C4-4967-88DF-55946ED61732}"/>
          </ac:spMkLst>
        </pc:spChg>
        <pc:spChg chg="del mod topLvl">
          <ac:chgData name="Tej Bahadur Chandra" userId="79b8fba8ad0a4796" providerId="LiveId" clId="{614BBE20-D9FC-4E14-9E6F-E9375E6FD4C8}" dt="2021-10-24T13:12:00.203" v="11025" actId="478"/>
          <ac:spMkLst>
            <pc:docMk/>
            <pc:sldMk cId="1421414658" sldId="261"/>
            <ac:spMk id="38" creationId="{8813148E-A6DE-4D63-84EA-74128C419A62}"/>
          </ac:spMkLst>
        </pc:spChg>
        <pc:spChg chg="mod topLvl">
          <ac:chgData name="Tej Bahadur Chandra" userId="79b8fba8ad0a4796" providerId="LiveId" clId="{614BBE20-D9FC-4E14-9E6F-E9375E6FD4C8}" dt="2021-10-24T13:13:40.435" v="11042" actId="164"/>
          <ac:spMkLst>
            <pc:docMk/>
            <pc:sldMk cId="1421414658" sldId="261"/>
            <ac:spMk id="39" creationId="{C3A36E22-6545-492B-B176-288A88A5A622}"/>
          </ac:spMkLst>
        </pc:spChg>
        <pc:spChg chg="del">
          <ac:chgData name="Tej Bahadur Chandra" userId="79b8fba8ad0a4796" providerId="LiveId" clId="{614BBE20-D9FC-4E14-9E6F-E9375E6FD4C8}" dt="2021-10-24T13:09:15.723" v="10950" actId="478"/>
          <ac:spMkLst>
            <pc:docMk/>
            <pc:sldMk cId="1421414658" sldId="261"/>
            <ac:spMk id="40" creationId="{055F2621-2D90-4F6F-8052-8820A42C9F30}"/>
          </ac:spMkLst>
        </pc:spChg>
        <pc:spChg chg="del">
          <ac:chgData name="Tej Bahadur Chandra" userId="79b8fba8ad0a4796" providerId="LiveId" clId="{614BBE20-D9FC-4E14-9E6F-E9375E6FD4C8}" dt="2021-10-24T13:09:19.170" v="10951" actId="478"/>
          <ac:spMkLst>
            <pc:docMk/>
            <pc:sldMk cId="1421414658" sldId="261"/>
            <ac:spMk id="41" creationId="{6C87096D-1E12-439E-8D2B-6FFD96C0CE6D}"/>
          </ac:spMkLst>
        </pc:spChg>
        <pc:spChg chg="add mod ord">
          <ac:chgData name="Tej Bahadur Chandra" userId="79b8fba8ad0a4796" providerId="LiveId" clId="{614BBE20-D9FC-4E14-9E6F-E9375E6FD4C8}" dt="2021-10-24T13:13:33.281" v="11039" actId="164"/>
          <ac:spMkLst>
            <pc:docMk/>
            <pc:sldMk cId="1421414658" sldId="261"/>
            <ac:spMk id="42" creationId="{31E65A29-0EB4-4866-B4A5-95D9A078E970}"/>
          </ac:spMkLst>
        </pc:spChg>
        <pc:spChg chg="add mod ord">
          <ac:chgData name="Tej Bahadur Chandra" userId="79b8fba8ad0a4796" providerId="LiveId" clId="{614BBE20-D9FC-4E14-9E6F-E9375E6FD4C8}" dt="2021-10-24T13:13:40.435" v="11042" actId="164"/>
          <ac:spMkLst>
            <pc:docMk/>
            <pc:sldMk cId="1421414658" sldId="261"/>
            <ac:spMk id="43" creationId="{9B4EBC7A-07CF-463F-8EEA-1C3CA332EAFF}"/>
          </ac:spMkLst>
        </pc:spChg>
        <pc:spChg chg="add mod">
          <ac:chgData name="Tej Bahadur Chandra" userId="79b8fba8ad0a4796" providerId="LiveId" clId="{614BBE20-D9FC-4E14-9E6F-E9375E6FD4C8}" dt="2021-10-25T04:23:12.192" v="12059"/>
          <ac:spMkLst>
            <pc:docMk/>
            <pc:sldMk cId="1421414658" sldId="261"/>
            <ac:spMk id="46" creationId="{FADB0791-8B82-4B04-A3F5-2A03CDD10DB8}"/>
          </ac:spMkLst>
        </pc:spChg>
        <pc:grpChg chg="add del mod">
          <ac:chgData name="Tej Bahadur Chandra" userId="79b8fba8ad0a4796" providerId="LiveId" clId="{614BBE20-D9FC-4E14-9E6F-E9375E6FD4C8}" dt="2021-10-24T13:10:10.841" v="10971" actId="165"/>
          <ac:grpSpMkLst>
            <pc:docMk/>
            <pc:sldMk cId="1421414658" sldId="261"/>
            <ac:grpSpMk id="2" creationId="{1723841B-900F-4824-98D2-D0E930067AD5}"/>
          </ac:grpSpMkLst>
        </pc:grpChg>
        <pc:grpChg chg="add mod">
          <ac:chgData name="Tej Bahadur Chandra" userId="79b8fba8ad0a4796" providerId="LiveId" clId="{614BBE20-D9FC-4E14-9E6F-E9375E6FD4C8}" dt="2021-10-24T13:13:33.281" v="11039" actId="164"/>
          <ac:grpSpMkLst>
            <pc:docMk/>
            <pc:sldMk cId="1421414658" sldId="261"/>
            <ac:grpSpMk id="3" creationId="{86E6EC51-AD97-4731-874C-0E1BAB3EE9FA}"/>
          </ac:grpSpMkLst>
        </pc:grpChg>
        <pc:grpChg chg="add mod">
          <ac:chgData name="Tej Bahadur Chandra" userId="79b8fba8ad0a4796" providerId="LiveId" clId="{614BBE20-D9FC-4E14-9E6F-E9375E6FD4C8}" dt="2021-10-25T04:20:51.094" v="11972" actId="1038"/>
          <ac:grpSpMkLst>
            <pc:docMk/>
            <pc:sldMk cId="1421414658" sldId="261"/>
            <ac:grpSpMk id="4" creationId="{2FC377E0-FC23-4763-9F70-5B8B322D1919}"/>
          </ac:grpSpMkLst>
        </pc:grpChg>
        <pc:grpChg chg="add del mod">
          <ac:chgData name="Tej Bahadur Chandra" userId="79b8fba8ad0a4796" providerId="LiveId" clId="{614BBE20-D9FC-4E14-9E6F-E9375E6FD4C8}" dt="2021-10-24T13:08:45.145" v="10939" actId="165"/>
          <ac:grpSpMkLst>
            <pc:docMk/>
            <pc:sldMk cId="1421414658" sldId="261"/>
            <ac:grpSpMk id="6" creationId="{BE6E0FC6-2737-42E5-9FAB-BC1E2EF3FD16}"/>
          </ac:grpSpMkLst>
        </pc:grpChg>
        <pc:grpChg chg="add del mod topLvl">
          <ac:chgData name="Tej Bahadur Chandra" userId="79b8fba8ad0a4796" providerId="LiveId" clId="{614BBE20-D9FC-4E14-9E6F-E9375E6FD4C8}" dt="2021-10-24T13:10:25.577" v="10972" actId="165"/>
          <ac:grpSpMkLst>
            <pc:docMk/>
            <pc:sldMk cId="1421414658" sldId="261"/>
            <ac:grpSpMk id="8" creationId="{436AA945-3994-4135-AD6E-E92BBA5FC474}"/>
          </ac:grpSpMkLst>
        </pc:grpChg>
        <pc:grpChg chg="del">
          <ac:chgData name="Tej Bahadur Chandra" userId="79b8fba8ad0a4796" providerId="LiveId" clId="{614BBE20-D9FC-4E14-9E6F-E9375E6FD4C8}" dt="2021-10-24T13:09:15.723" v="10950" actId="478"/>
          <ac:grpSpMkLst>
            <pc:docMk/>
            <pc:sldMk cId="1421414658" sldId="261"/>
            <ac:grpSpMk id="24" creationId="{25D13E66-EDCF-46EC-8D04-A1D1505DB898}"/>
          </ac:grpSpMkLst>
        </pc:grpChg>
        <pc:grpChg chg="del mod topLvl">
          <ac:chgData name="Tej Bahadur Chandra" userId="79b8fba8ad0a4796" providerId="LiveId" clId="{614BBE20-D9FC-4E14-9E6F-E9375E6FD4C8}" dt="2021-10-24T13:11:28.622" v="11007" actId="165"/>
          <ac:grpSpMkLst>
            <pc:docMk/>
            <pc:sldMk cId="1421414658" sldId="261"/>
            <ac:grpSpMk id="25" creationId="{DB059712-6784-4ADD-86DB-9F7697C259C4}"/>
          </ac:grpSpMkLst>
        </pc:grpChg>
        <pc:grpChg chg="del mod topLvl">
          <ac:chgData name="Tej Bahadur Chandra" userId="79b8fba8ad0a4796" providerId="LiveId" clId="{614BBE20-D9FC-4E14-9E6F-E9375E6FD4C8}" dt="2021-10-24T13:11:02.439" v="10979" actId="478"/>
          <ac:grpSpMkLst>
            <pc:docMk/>
            <pc:sldMk cId="1421414658" sldId="261"/>
            <ac:grpSpMk id="26" creationId="{7AAB8017-F5B1-48CE-B2AC-D267E595AA10}"/>
          </ac:grpSpMkLst>
        </pc:grpChg>
        <pc:grpChg chg="del">
          <ac:chgData name="Tej Bahadur Chandra" userId="79b8fba8ad0a4796" providerId="LiveId" clId="{614BBE20-D9FC-4E14-9E6F-E9375E6FD4C8}" dt="2021-10-24T13:08:52.669" v="10941" actId="478"/>
          <ac:grpSpMkLst>
            <pc:docMk/>
            <pc:sldMk cId="1421414658" sldId="261"/>
            <ac:grpSpMk id="27" creationId="{58BDE9A3-F6DE-4862-A981-DECD46F3502E}"/>
          </ac:grpSpMkLst>
        </pc:grpChg>
        <pc:grpChg chg="del">
          <ac:chgData name="Tej Bahadur Chandra" userId="79b8fba8ad0a4796" providerId="LiveId" clId="{614BBE20-D9FC-4E14-9E6F-E9375E6FD4C8}" dt="2021-10-24T13:09:20.912" v="10952" actId="478"/>
          <ac:grpSpMkLst>
            <pc:docMk/>
            <pc:sldMk cId="1421414658" sldId="261"/>
            <ac:grpSpMk id="31" creationId="{C9DCFC2E-D7F2-47D6-B3C1-0FD4DD817F7C}"/>
          </ac:grpSpMkLst>
        </pc:grpChg>
        <pc:grpChg chg="add mod">
          <ac:chgData name="Tej Bahadur Chandra" userId="79b8fba8ad0a4796" providerId="LiveId" clId="{614BBE20-D9FC-4E14-9E6F-E9375E6FD4C8}" dt="2021-10-25T04:20:51.094" v="11972" actId="1038"/>
          <ac:grpSpMkLst>
            <pc:docMk/>
            <pc:sldMk cId="1421414658" sldId="261"/>
            <ac:grpSpMk id="45" creationId="{907BBD2F-97C6-4761-A00A-6905D99B26A9}"/>
          </ac:grpSpMkLst>
        </pc:grpChg>
        <pc:picChg chg="del mod topLvl">
          <ac:chgData name="Tej Bahadur Chandra" userId="79b8fba8ad0a4796" providerId="LiveId" clId="{614BBE20-D9FC-4E14-9E6F-E9375E6FD4C8}" dt="2021-10-24T13:12:49.580" v="11034" actId="478"/>
          <ac:picMkLst>
            <pc:docMk/>
            <pc:sldMk cId="1421414658" sldId="261"/>
            <ac:picMk id="10" creationId="{5CDD2520-4E59-46DD-AE27-406CD4741453}"/>
          </ac:picMkLst>
        </pc:picChg>
        <pc:picChg chg="del mod topLvl">
          <ac:chgData name="Tej Bahadur Chandra" userId="79b8fba8ad0a4796" providerId="LiveId" clId="{614BBE20-D9FC-4E14-9E6F-E9375E6FD4C8}" dt="2021-10-24T13:09:14.005" v="10949" actId="478"/>
          <ac:picMkLst>
            <pc:docMk/>
            <pc:sldMk cId="1421414658" sldId="261"/>
            <ac:picMk id="11" creationId="{7F832871-F4E2-4DBE-AA05-244097541BBB}"/>
          </ac:picMkLst>
        </pc:picChg>
        <pc:picChg chg="del mod topLvl">
          <ac:chgData name="Tej Bahadur Chandra" userId="79b8fba8ad0a4796" providerId="LiveId" clId="{614BBE20-D9FC-4E14-9E6F-E9375E6FD4C8}" dt="2021-10-24T13:09:14.005" v="10949" actId="478"/>
          <ac:picMkLst>
            <pc:docMk/>
            <pc:sldMk cId="1421414658" sldId="261"/>
            <ac:picMk id="12" creationId="{982619AA-890A-4254-B138-42F87807E60A}"/>
          </ac:picMkLst>
        </pc:picChg>
        <pc:picChg chg="del mod topLvl">
          <ac:chgData name="Tej Bahadur Chandra" userId="79b8fba8ad0a4796" providerId="LiveId" clId="{614BBE20-D9FC-4E14-9E6F-E9375E6FD4C8}" dt="2021-10-24T13:08:50.240" v="10940" actId="478"/>
          <ac:picMkLst>
            <pc:docMk/>
            <pc:sldMk cId="1421414658" sldId="261"/>
            <ac:picMk id="13" creationId="{C4DDA128-FB78-4010-911D-AEF6BC3FB6CD}"/>
          </ac:picMkLst>
        </pc:picChg>
        <pc:picChg chg="mod topLvl">
          <ac:chgData name="Tej Bahadur Chandra" userId="79b8fba8ad0a4796" providerId="LiveId" clId="{614BBE20-D9FC-4E14-9E6F-E9375E6FD4C8}" dt="2021-10-24T13:10:49.402" v="10975" actId="164"/>
          <ac:picMkLst>
            <pc:docMk/>
            <pc:sldMk cId="1421414658" sldId="261"/>
            <ac:picMk id="15" creationId="{E9C64950-BF65-4910-A310-6F802DF7CFA1}"/>
          </ac:picMkLst>
        </pc:picChg>
        <pc:picChg chg="mod topLvl">
          <ac:chgData name="Tej Bahadur Chandra" userId="79b8fba8ad0a4796" providerId="LiveId" clId="{614BBE20-D9FC-4E14-9E6F-E9375E6FD4C8}" dt="2021-10-24T13:10:49.402" v="10975" actId="164"/>
          <ac:picMkLst>
            <pc:docMk/>
            <pc:sldMk cId="1421414658" sldId="261"/>
            <ac:picMk id="28" creationId="{EECF0F9D-F605-480F-B03C-7B21463D30FD}"/>
          </ac:picMkLst>
        </pc:picChg>
        <pc:picChg chg="mod topLvl">
          <ac:chgData name="Tej Bahadur Chandra" userId="79b8fba8ad0a4796" providerId="LiveId" clId="{614BBE20-D9FC-4E14-9E6F-E9375E6FD4C8}" dt="2021-10-24T13:10:49.402" v="10975" actId="164"/>
          <ac:picMkLst>
            <pc:docMk/>
            <pc:sldMk cId="1421414658" sldId="261"/>
            <ac:picMk id="30" creationId="{053993C9-C406-4AAD-86C9-2BE5A8F14CC6}"/>
          </ac:picMkLst>
        </pc:picChg>
        <pc:picChg chg="add mod modCrop">
          <ac:chgData name="Tej Bahadur Chandra" userId="79b8fba8ad0a4796" providerId="LiveId" clId="{614BBE20-D9FC-4E14-9E6F-E9375E6FD4C8}" dt="2021-10-24T13:13:40.435" v="11042" actId="164"/>
          <ac:picMkLst>
            <pc:docMk/>
            <pc:sldMk cId="1421414658" sldId="261"/>
            <ac:picMk id="44" creationId="{EC5A4A4F-B006-4439-8B98-9764505BF22B}"/>
          </ac:picMkLst>
        </pc:picChg>
        <pc:cxnChg chg="mod topLvl">
          <ac:chgData name="Tej Bahadur Chandra" userId="79b8fba8ad0a4796" providerId="LiveId" clId="{614BBE20-D9FC-4E14-9E6F-E9375E6FD4C8}" dt="2021-10-24T13:10:49.402" v="10975" actId="164"/>
          <ac:cxnSpMkLst>
            <pc:docMk/>
            <pc:sldMk cId="1421414658" sldId="261"/>
            <ac:cxnSpMk id="16" creationId="{680BAFB4-297A-4F07-AAC0-BFEAE6126AA4}"/>
          </ac:cxnSpMkLst>
        </pc:cxnChg>
        <pc:cxnChg chg="mod topLvl">
          <ac:chgData name="Tej Bahadur Chandra" userId="79b8fba8ad0a4796" providerId="LiveId" clId="{614BBE20-D9FC-4E14-9E6F-E9375E6FD4C8}" dt="2021-10-24T13:10:49.402" v="10975" actId="164"/>
          <ac:cxnSpMkLst>
            <pc:docMk/>
            <pc:sldMk cId="1421414658" sldId="261"/>
            <ac:cxnSpMk id="17" creationId="{E4511D17-DDB6-4701-9150-DEAF7A9A71C4}"/>
          </ac:cxnSpMkLst>
        </pc:cxnChg>
        <pc:cxnChg chg="mod topLvl">
          <ac:chgData name="Tej Bahadur Chandra" userId="79b8fba8ad0a4796" providerId="LiveId" clId="{614BBE20-D9FC-4E14-9E6F-E9375E6FD4C8}" dt="2021-10-24T13:10:49.402" v="10975" actId="164"/>
          <ac:cxnSpMkLst>
            <pc:docMk/>
            <pc:sldMk cId="1421414658" sldId="261"/>
            <ac:cxnSpMk id="18" creationId="{22F17018-AC4D-4F15-9158-0E20F2245F58}"/>
          </ac:cxnSpMkLst>
        </pc:cxnChg>
      </pc:sldChg>
      <pc:sldChg chg="addSp delSp modSp ord">
        <pc:chgData name="Tej Bahadur Chandra" userId="79b8fba8ad0a4796" providerId="LiveId" clId="{614BBE20-D9FC-4E14-9E6F-E9375E6FD4C8}" dt="2021-10-26T06:39:26.769" v="19614" actId="20577"/>
        <pc:sldMkLst>
          <pc:docMk/>
          <pc:sldMk cId="2613397573" sldId="262"/>
        </pc:sldMkLst>
        <pc:spChg chg="add del mod ord">
          <ac:chgData name="Tej Bahadur Chandra" userId="79b8fba8ad0a4796" providerId="LiveId" clId="{614BBE20-D9FC-4E14-9E6F-E9375E6FD4C8}" dt="2021-10-25T11:14:38.981" v="15657" actId="478"/>
          <ac:spMkLst>
            <pc:docMk/>
            <pc:sldMk cId="2613397573" sldId="262"/>
            <ac:spMk id="2" creationId="{F7D1F454-5D11-42FB-B86F-1966DDA399E2}"/>
          </ac:spMkLst>
        </pc:spChg>
        <pc:spChg chg="add mod">
          <ac:chgData name="Tej Bahadur Chandra" userId="79b8fba8ad0a4796" providerId="LiveId" clId="{614BBE20-D9FC-4E14-9E6F-E9375E6FD4C8}" dt="2021-10-25T11:00:26.533" v="15637" actId="20577"/>
          <ac:spMkLst>
            <pc:docMk/>
            <pc:sldMk cId="2613397573" sldId="262"/>
            <ac:spMk id="5" creationId="{54B21F26-943F-45B2-8E1A-FFE26710877C}"/>
          </ac:spMkLst>
        </pc:spChg>
        <pc:spChg chg="mod">
          <ac:chgData name="Tej Bahadur Chandra" userId="79b8fba8ad0a4796" providerId="LiveId" clId="{614BBE20-D9FC-4E14-9E6F-E9375E6FD4C8}" dt="2021-10-26T06:39:26.769" v="19614" actId="20577"/>
          <ac:spMkLst>
            <pc:docMk/>
            <pc:sldMk cId="2613397573" sldId="262"/>
            <ac:spMk id="7" creationId="{64C1F162-8A25-461F-9639-C54625A1CFFC}"/>
          </ac:spMkLst>
        </pc:spChg>
        <pc:spChg chg="mod">
          <ac:chgData name="Tej Bahadur Chandra" userId="79b8fba8ad0a4796" providerId="LiveId" clId="{614BBE20-D9FC-4E14-9E6F-E9375E6FD4C8}" dt="2021-10-25T11:18:50.079" v="15781" actId="20577"/>
          <ac:spMkLst>
            <pc:docMk/>
            <pc:sldMk cId="2613397573" sldId="262"/>
            <ac:spMk id="9" creationId="{08BE5160-1B27-44C7-8B25-88EA9CC0C3CA}"/>
          </ac:spMkLst>
        </pc:spChg>
        <pc:spChg chg="del">
          <ac:chgData name="Tej Bahadur Chandra" userId="79b8fba8ad0a4796" providerId="LiveId" clId="{614BBE20-D9FC-4E14-9E6F-E9375E6FD4C8}" dt="2021-10-25T11:19:02.878" v="15789" actId="478"/>
          <ac:spMkLst>
            <pc:docMk/>
            <pc:sldMk cId="2613397573" sldId="262"/>
            <ac:spMk id="13" creationId="{0D1A0DD8-4DAE-488C-9972-892F0A0FF6D2}"/>
          </ac:spMkLst>
        </pc:spChg>
        <pc:spChg chg="mod">
          <ac:chgData name="Tej Bahadur Chandra" userId="79b8fba8ad0a4796" providerId="LiveId" clId="{614BBE20-D9FC-4E14-9E6F-E9375E6FD4C8}" dt="2021-10-23T14:39:58.539" v="6461"/>
          <ac:spMkLst>
            <pc:docMk/>
            <pc:sldMk cId="2613397573" sldId="262"/>
            <ac:spMk id="14" creationId="{82B63A5D-C7CB-4BB7-A9B6-A8C80D82F18F}"/>
          </ac:spMkLst>
        </pc:spChg>
        <pc:spChg chg="mod">
          <ac:chgData name="Tej Bahadur Chandra" userId="79b8fba8ad0a4796" providerId="LiveId" clId="{614BBE20-D9FC-4E14-9E6F-E9375E6FD4C8}" dt="2021-10-25T11:24:47.799" v="15854" actId="20577"/>
          <ac:spMkLst>
            <pc:docMk/>
            <pc:sldMk cId="2613397573" sldId="262"/>
            <ac:spMk id="21" creationId="{608F42B8-7DB8-44D0-B885-DC42CC3B6DB1}"/>
          </ac:spMkLst>
        </pc:spChg>
        <pc:spChg chg="add mod ord">
          <ac:chgData name="Tej Bahadur Chandra" userId="79b8fba8ad0a4796" providerId="LiveId" clId="{614BBE20-D9FC-4E14-9E6F-E9375E6FD4C8}" dt="2021-10-25T11:22:10.959" v="15828" actId="164"/>
          <ac:spMkLst>
            <pc:docMk/>
            <pc:sldMk cId="2613397573" sldId="262"/>
            <ac:spMk id="28" creationId="{8E9EE5EB-C212-4082-B922-33C0F6889388}"/>
          </ac:spMkLst>
        </pc:spChg>
        <pc:spChg chg="mod">
          <ac:chgData name="Tej Bahadur Chandra" userId="79b8fba8ad0a4796" providerId="LiveId" clId="{614BBE20-D9FC-4E14-9E6F-E9375E6FD4C8}" dt="2021-10-22T11:05:41.355" v="562" actId="20577"/>
          <ac:spMkLst>
            <pc:docMk/>
            <pc:sldMk cId="2613397573" sldId="262"/>
            <ac:spMk id="30" creationId="{F58D2760-186C-41A5-B837-17AE0EC507DF}"/>
          </ac:spMkLst>
        </pc:spChg>
        <pc:spChg chg="add del">
          <ac:chgData name="Tej Bahadur Chandra" userId="79b8fba8ad0a4796" providerId="LiveId" clId="{614BBE20-D9FC-4E14-9E6F-E9375E6FD4C8}" dt="2021-10-25T11:29:37.152" v="16021" actId="478"/>
          <ac:spMkLst>
            <pc:docMk/>
            <pc:sldMk cId="2613397573" sldId="262"/>
            <ac:spMk id="100" creationId="{BCA18DE3-CEC9-44B8-9000-19350995ABA4}"/>
          </ac:spMkLst>
        </pc:spChg>
        <pc:spChg chg="mod">
          <ac:chgData name="Tej Bahadur Chandra" userId="79b8fba8ad0a4796" providerId="LiveId" clId="{614BBE20-D9FC-4E14-9E6F-E9375E6FD4C8}" dt="2021-10-25T11:27:26.431" v="15940" actId="14100"/>
          <ac:spMkLst>
            <pc:docMk/>
            <pc:sldMk cId="2613397573" sldId="262"/>
            <ac:spMk id="102" creationId="{552E915F-5164-4926-8FE1-AC2A354E37C3}"/>
          </ac:spMkLst>
        </pc:spChg>
        <pc:spChg chg="add mod">
          <ac:chgData name="Tej Bahadur Chandra" userId="79b8fba8ad0a4796" providerId="LiveId" clId="{614BBE20-D9FC-4E14-9E6F-E9375E6FD4C8}" dt="2021-10-25T12:08:20.583" v="16427" actId="164"/>
          <ac:spMkLst>
            <pc:docMk/>
            <pc:sldMk cId="2613397573" sldId="262"/>
            <ac:spMk id="104" creationId="{1612FC87-3AD9-4F0C-B533-E0B5D88C9748}"/>
          </ac:spMkLst>
        </pc:spChg>
        <pc:spChg chg="add mod">
          <ac:chgData name="Tej Bahadur Chandra" userId="79b8fba8ad0a4796" providerId="LiveId" clId="{614BBE20-D9FC-4E14-9E6F-E9375E6FD4C8}" dt="2021-10-25T12:08:20.583" v="16427" actId="164"/>
          <ac:spMkLst>
            <pc:docMk/>
            <pc:sldMk cId="2613397573" sldId="262"/>
            <ac:spMk id="105" creationId="{199EC871-5268-4153-9E81-B7254B45F0E4}"/>
          </ac:spMkLst>
        </pc:spChg>
        <pc:spChg chg="add mod">
          <ac:chgData name="Tej Bahadur Chandra" userId="79b8fba8ad0a4796" providerId="LiveId" clId="{614BBE20-D9FC-4E14-9E6F-E9375E6FD4C8}" dt="2021-10-25T11:30:09.656" v="16032" actId="164"/>
          <ac:spMkLst>
            <pc:docMk/>
            <pc:sldMk cId="2613397573" sldId="262"/>
            <ac:spMk id="117" creationId="{0B768BF7-0826-481B-85CA-5A945116D03C}"/>
          </ac:spMkLst>
        </pc:spChg>
        <pc:spChg chg="add mod">
          <ac:chgData name="Tej Bahadur Chandra" userId="79b8fba8ad0a4796" providerId="LiveId" clId="{614BBE20-D9FC-4E14-9E6F-E9375E6FD4C8}" dt="2021-10-25T12:36:54.381" v="16741" actId="1035"/>
          <ac:spMkLst>
            <pc:docMk/>
            <pc:sldMk cId="2613397573" sldId="262"/>
            <ac:spMk id="119" creationId="{94B67092-912D-493A-A782-59FD9A578F5F}"/>
          </ac:spMkLst>
        </pc:spChg>
        <pc:grpChg chg="add del mod">
          <ac:chgData name="Tej Bahadur Chandra" userId="79b8fba8ad0a4796" providerId="LiveId" clId="{614BBE20-D9FC-4E14-9E6F-E9375E6FD4C8}" dt="2021-10-25T11:23:56.863" v="15843" actId="164"/>
          <ac:grpSpMkLst>
            <pc:docMk/>
            <pc:sldMk cId="2613397573" sldId="262"/>
            <ac:grpSpMk id="6" creationId="{4BC6854E-9B66-4093-B719-67AF6B56765A}"/>
          </ac:grpSpMkLst>
        </pc:grpChg>
        <pc:grpChg chg="del">
          <ac:chgData name="Tej Bahadur Chandra" userId="79b8fba8ad0a4796" providerId="LiveId" clId="{614BBE20-D9FC-4E14-9E6F-E9375E6FD4C8}" dt="2021-10-25T11:19:06.716" v="15791" actId="478"/>
          <ac:grpSpMkLst>
            <pc:docMk/>
            <pc:sldMk cId="2613397573" sldId="262"/>
            <ac:grpSpMk id="10" creationId="{3741DD17-ED25-4A33-A8E0-9E5D60CAD092}"/>
          </ac:grpSpMkLst>
        </pc:grpChg>
        <pc:grpChg chg="add mod ord">
          <ac:chgData name="Tej Bahadur Chandra" userId="79b8fba8ad0a4796" providerId="LiveId" clId="{614BBE20-D9FC-4E14-9E6F-E9375E6FD4C8}" dt="2021-10-25T11:24:01.424" v="15844" actId="164"/>
          <ac:grpSpMkLst>
            <pc:docMk/>
            <pc:sldMk cId="2613397573" sldId="262"/>
            <ac:grpSpMk id="19" creationId="{9BC22516-1BAA-47ED-BA31-7A74866CAD1C}"/>
          </ac:grpSpMkLst>
        </pc:grpChg>
        <pc:grpChg chg="add del">
          <ac:chgData name="Tej Bahadur Chandra" userId="79b8fba8ad0a4796" providerId="LiveId" clId="{614BBE20-D9FC-4E14-9E6F-E9375E6FD4C8}" dt="2021-10-25T11:19:26.753" v="15794"/>
          <ac:grpSpMkLst>
            <pc:docMk/>
            <pc:sldMk cId="2613397573" sldId="262"/>
            <ac:grpSpMk id="29" creationId="{DDA2EAE1-8ED5-4946-A99F-1D255EA89E81}"/>
          </ac:grpSpMkLst>
        </pc:grpChg>
        <pc:grpChg chg="add del mod">
          <ac:chgData name="Tej Bahadur Chandra" userId="79b8fba8ad0a4796" providerId="LiveId" clId="{614BBE20-D9FC-4E14-9E6F-E9375E6FD4C8}" dt="2021-10-25T11:22:10.959" v="15828" actId="164"/>
          <ac:grpSpMkLst>
            <pc:docMk/>
            <pc:sldMk cId="2613397573" sldId="262"/>
            <ac:grpSpMk id="62" creationId="{DD48D424-A898-43C9-AB32-742AC5DE4CB9}"/>
          </ac:grpSpMkLst>
        </pc:grpChg>
        <pc:grpChg chg="add mod">
          <ac:chgData name="Tej Bahadur Chandra" userId="79b8fba8ad0a4796" providerId="LiveId" clId="{614BBE20-D9FC-4E14-9E6F-E9375E6FD4C8}" dt="2021-10-25T11:21:49.137" v="15822" actId="164"/>
          <ac:grpSpMkLst>
            <pc:docMk/>
            <pc:sldMk cId="2613397573" sldId="262"/>
            <ac:grpSpMk id="94" creationId="{1CE3C409-D5E7-4C95-9558-A2E6A4C69916}"/>
          </ac:grpSpMkLst>
        </pc:grpChg>
        <pc:grpChg chg="add del mod">
          <ac:chgData name="Tej Bahadur Chandra" userId="79b8fba8ad0a4796" providerId="LiveId" clId="{614BBE20-D9FC-4E14-9E6F-E9375E6FD4C8}" dt="2021-10-25T11:22:40.106" v="15833" actId="21"/>
          <ac:grpSpMkLst>
            <pc:docMk/>
            <pc:sldMk cId="2613397573" sldId="262"/>
            <ac:grpSpMk id="96" creationId="{242A279B-9793-4767-B85D-AB838A97384F}"/>
          </ac:grpSpMkLst>
        </pc:grpChg>
        <pc:grpChg chg="add mod">
          <ac:chgData name="Tej Bahadur Chandra" userId="79b8fba8ad0a4796" providerId="LiveId" clId="{614BBE20-D9FC-4E14-9E6F-E9375E6FD4C8}" dt="2021-10-25T12:08:20.583" v="16427" actId="164"/>
          <ac:grpSpMkLst>
            <pc:docMk/>
            <pc:sldMk cId="2613397573" sldId="262"/>
            <ac:grpSpMk id="98" creationId="{C12ACF93-0F5A-4BF5-B13B-CE1C46399322}"/>
          </ac:grpSpMkLst>
        </pc:grpChg>
        <pc:grpChg chg="add mod">
          <ac:chgData name="Tej Bahadur Chandra" userId="79b8fba8ad0a4796" providerId="LiveId" clId="{614BBE20-D9FC-4E14-9E6F-E9375E6FD4C8}" dt="2021-10-25T12:08:20.583" v="16427" actId="164"/>
          <ac:grpSpMkLst>
            <pc:docMk/>
            <pc:sldMk cId="2613397573" sldId="262"/>
            <ac:grpSpMk id="99" creationId="{52256FD3-C10E-4568-850B-9F30433CCD03}"/>
          </ac:grpSpMkLst>
        </pc:grpChg>
        <pc:grpChg chg="add mod">
          <ac:chgData name="Tej Bahadur Chandra" userId="79b8fba8ad0a4796" providerId="LiveId" clId="{614BBE20-D9FC-4E14-9E6F-E9375E6FD4C8}" dt="2021-10-25T12:08:20.583" v="16427" actId="164"/>
          <ac:grpSpMkLst>
            <pc:docMk/>
            <pc:sldMk cId="2613397573" sldId="262"/>
            <ac:grpSpMk id="101" creationId="{81E5AB1B-889B-43FC-BA98-D3CB97A67D1E}"/>
          </ac:grpSpMkLst>
        </pc:grpChg>
        <pc:grpChg chg="add mod">
          <ac:chgData name="Tej Bahadur Chandra" userId="79b8fba8ad0a4796" providerId="LiveId" clId="{614BBE20-D9FC-4E14-9E6F-E9375E6FD4C8}" dt="2021-10-25T12:08:20.583" v="16427" actId="164"/>
          <ac:grpSpMkLst>
            <pc:docMk/>
            <pc:sldMk cId="2613397573" sldId="262"/>
            <ac:grpSpMk id="118" creationId="{837ABF9F-D982-41E9-B72C-B47DC66E9962}"/>
          </ac:grpSpMkLst>
        </pc:grpChg>
        <pc:grpChg chg="add mod">
          <ac:chgData name="Tej Bahadur Chandra" userId="79b8fba8ad0a4796" providerId="LiveId" clId="{614BBE20-D9FC-4E14-9E6F-E9375E6FD4C8}" dt="2021-10-25T12:08:20.583" v="16427" actId="164"/>
          <ac:grpSpMkLst>
            <pc:docMk/>
            <pc:sldMk cId="2613397573" sldId="262"/>
            <ac:grpSpMk id="120" creationId="{02BB9044-C531-4800-8317-207AA5537B12}"/>
          </ac:grpSpMkLst>
        </pc:grpChg>
        <pc:picChg chg="add del mod">
          <ac:chgData name="Tej Bahadur Chandra" userId="79b8fba8ad0a4796" providerId="LiveId" clId="{614BBE20-D9FC-4E14-9E6F-E9375E6FD4C8}" dt="2021-10-25T11:16:16.991" v="15659"/>
          <ac:picMkLst>
            <pc:docMk/>
            <pc:sldMk cId="2613397573" sldId="262"/>
            <ac:picMk id="4" creationId="{1F8FE750-BF82-45EC-865F-74510D71E164}"/>
          </ac:picMkLst>
        </pc:picChg>
        <pc:picChg chg="del">
          <ac:chgData name="Tej Bahadur Chandra" userId="79b8fba8ad0a4796" providerId="LiveId" clId="{614BBE20-D9FC-4E14-9E6F-E9375E6FD4C8}" dt="2021-10-25T11:18:59.393" v="15786" actId="478"/>
          <ac:picMkLst>
            <pc:docMk/>
            <pc:sldMk cId="2613397573" sldId="262"/>
            <ac:picMk id="11" creationId="{070CC6E2-5B90-4B02-B856-A2E5B76CF392}"/>
          </ac:picMkLst>
        </pc:picChg>
        <pc:picChg chg="del">
          <ac:chgData name="Tej Bahadur Chandra" userId="79b8fba8ad0a4796" providerId="LiveId" clId="{614BBE20-D9FC-4E14-9E6F-E9375E6FD4C8}" dt="2021-10-25T11:18:54.697" v="15782" actId="478"/>
          <ac:picMkLst>
            <pc:docMk/>
            <pc:sldMk cId="2613397573" sldId="262"/>
            <ac:picMk id="12" creationId="{8FB647E6-9D4A-4BCF-AE25-AC3F8382F342}"/>
          </ac:picMkLst>
        </pc:picChg>
        <pc:picChg chg="del">
          <ac:chgData name="Tej Bahadur Chandra" userId="79b8fba8ad0a4796" providerId="LiveId" clId="{614BBE20-D9FC-4E14-9E6F-E9375E6FD4C8}" dt="2021-10-25T11:18:56.200" v="15783" actId="478"/>
          <ac:picMkLst>
            <pc:docMk/>
            <pc:sldMk cId="2613397573" sldId="262"/>
            <ac:picMk id="15" creationId="{7816C556-7FA2-4C74-A950-241134036998}"/>
          </ac:picMkLst>
        </pc:picChg>
        <pc:picChg chg="del">
          <ac:chgData name="Tej Bahadur Chandra" userId="79b8fba8ad0a4796" providerId="LiveId" clId="{614BBE20-D9FC-4E14-9E6F-E9375E6FD4C8}" dt="2021-10-25T11:11:11.797" v="15641" actId="478"/>
          <ac:picMkLst>
            <pc:docMk/>
            <pc:sldMk cId="2613397573" sldId="262"/>
            <ac:picMk id="22" creationId="{52F2580C-5867-4CE4-8E52-5743B550AD79}"/>
          </ac:picMkLst>
        </pc:picChg>
        <pc:picChg chg="add del mod">
          <ac:chgData name="Tej Bahadur Chandra" userId="79b8fba8ad0a4796" providerId="LiveId" clId="{614BBE20-D9FC-4E14-9E6F-E9375E6FD4C8}" dt="2021-10-25T11:14:38.258" v="15656" actId="478"/>
          <ac:picMkLst>
            <pc:docMk/>
            <pc:sldMk cId="2613397573" sldId="262"/>
            <ac:picMk id="23" creationId="{0CA6E4DA-0757-4A1F-80EA-BCBDAF2E769C}"/>
          </ac:picMkLst>
        </pc:picChg>
        <pc:picChg chg="add del mod">
          <ac:chgData name="Tej Bahadur Chandra" userId="79b8fba8ad0a4796" providerId="LiveId" clId="{614BBE20-D9FC-4E14-9E6F-E9375E6FD4C8}" dt="2021-10-25T11:16:57.856" v="15661"/>
          <ac:picMkLst>
            <pc:docMk/>
            <pc:sldMk cId="2613397573" sldId="262"/>
            <ac:picMk id="25" creationId="{086DC079-C6B4-4BC1-9F93-1DB02D717D7D}"/>
          </ac:picMkLst>
        </pc:picChg>
        <pc:picChg chg="add mod">
          <ac:chgData name="Tej Bahadur Chandra" userId="79b8fba8ad0a4796" providerId="LiveId" clId="{614BBE20-D9FC-4E14-9E6F-E9375E6FD4C8}" dt="2021-10-25T11:24:01.424" v="15844" actId="164"/>
          <ac:picMkLst>
            <pc:docMk/>
            <pc:sldMk cId="2613397573" sldId="262"/>
            <ac:picMk id="27" creationId="{39A8EEEF-137A-41DB-9DDA-D35562A972E9}"/>
          </ac:picMkLst>
        </pc:picChg>
        <pc:picChg chg="add del">
          <ac:chgData name="Tej Bahadur Chandra" userId="79b8fba8ad0a4796" providerId="LiveId" clId="{614BBE20-D9FC-4E14-9E6F-E9375E6FD4C8}" dt="2021-10-25T11:22:03.548" v="15827"/>
          <ac:picMkLst>
            <pc:docMk/>
            <pc:sldMk cId="2613397573" sldId="262"/>
            <ac:picMk id="95" creationId="{646A5341-7827-4702-B211-DCC79E183730}"/>
          </ac:picMkLst>
        </pc:picChg>
        <pc:picChg chg="add mod">
          <ac:chgData name="Tej Bahadur Chandra" userId="79b8fba8ad0a4796" providerId="LiveId" clId="{614BBE20-D9FC-4E14-9E6F-E9375E6FD4C8}" dt="2021-10-25T11:23:56.863" v="15843" actId="164"/>
          <ac:picMkLst>
            <pc:docMk/>
            <pc:sldMk cId="2613397573" sldId="262"/>
            <ac:picMk id="97" creationId="{35DCC917-3CCD-4E7F-A02F-89C1587DA370}"/>
          </ac:picMkLst>
        </pc:picChg>
        <pc:picChg chg="mod">
          <ac:chgData name="Tej Bahadur Chandra" userId="79b8fba8ad0a4796" providerId="LiveId" clId="{614BBE20-D9FC-4E14-9E6F-E9375E6FD4C8}" dt="2021-10-25T11:27:31.207" v="15942" actId="1036"/>
          <ac:picMkLst>
            <pc:docMk/>
            <pc:sldMk cId="2613397573" sldId="262"/>
            <ac:picMk id="103" creationId="{F6F5932B-0730-4019-832D-9286D3215AB2}"/>
          </ac:picMkLst>
        </pc:picChg>
        <pc:picChg chg="add mod">
          <ac:chgData name="Tej Bahadur Chandra" userId="79b8fba8ad0a4796" providerId="LiveId" clId="{614BBE20-D9FC-4E14-9E6F-E9375E6FD4C8}" dt="2021-10-25T12:08:20.583" v="16427" actId="164"/>
          <ac:picMkLst>
            <pc:docMk/>
            <pc:sldMk cId="2613397573" sldId="262"/>
            <ac:picMk id="114" creationId="{537EC1AC-9529-4802-8A65-B155569F9BA3}"/>
          </ac:picMkLst>
        </pc:picChg>
        <pc:picChg chg="add del">
          <ac:chgData name="Tej Bahadur Chandra" userId="79b8fba8ad0a4796" providerId="LiveId" clId="{614BBE20-D9FC-4E14-9E6F-E9375E6FD4C8}" dt="2021-10-25T11:29:57.877" v="16030"/>
          <ac:picMkLst>
            <pc:docMk/>
            <pc:sldMk cId="2613397573" sldId="262"/>
            <ac:picMk id="115" creationId="{98A1FDB9-D8FC-425C-B82A-176C2B6609C8}"/>
          </ac:picMkLst>
        </pc:picChg>
        <pc:picChg chg="add mod">
          <ac:chgData name="Tej Bahadur Chandra" userId="79b8fba8ad0a4796" providerId="LiveId" clId="{614BBE20-D9FC-4E14-9E6F-E9375E6FD4C8}" dt="2021-10-25T11:30:09.656" v="16032" actId="164"/>
          <ac:picMkLst>
            <pc:docMk/>
            <pc:sldMk cId="2613397573" sldId="262"/>
            <ac:picMk id="116" creationId="{750B3C06-CA86-4B0A-944F-71AEFB5D306E}"/>
          </ac:picMkLst>
        </pc:picChg>
        <pc:cxnChg chg="del">
          <ac:chgData name="Tej Bahadur Chandra" userId="79b8fba8ad0a4796" providerId="LiveId" clId="{614BBE20-D9FC-4E14-9E6F-E9375E6FD4C8}" dt="2021-10-25T11:19:06.716" v="15791" actId="478"/>
          <ac:cxnSpMkLst>
            <pc:docMk/>
            <pc:sldMk cId="2613397573" sldId="262"/>
            <ac:cxnSpMk id="16" creationId="{316C17AA-854A-4DBB-936D-EB774C26F65C}"/>
          </ac:cxnSpMkLst>
        </pc:cxnChg>
        <pc:cxnChg chg="del">
          <ac:chgData name="Tej Bahadur Chandra" userId="79b8fba8ad0a4796" providerId="LiveId" clId="{614BBE20-D9FC-4E14-9E6F-E9375E6FD4C8}" dt="2021-10-25T11:19:08.283" v="15792" actId="478"/>
          <ac:cxnSpMkLst>
            <pc:docMk/>
            <pc:sldMk cId="2613397573" sldId="262"/>
            <ac:cxnSpMk id="17" creationId="{5B16DA56-7992-4351-A47B-CD203D6F686C}"/>
          </ac:cxnSpMkLst>
        </pc:cxnChg>
        <pc:cxnChg chg="del">
          <ac:chgData name="Tej Bahadur Chandra" userId="79b8fba8ad0a4796" providerId="LiveId" clId="{614BBE20-D9FC-4E14-9E6F-E9375E6FD4C8}" dt="2021-10-25T11:19:04.805" v="15790" actId="478"/>
          <ac:cxnSpMkLst>
            <pc:docMk/>
            <pc:sldMk cId="2613397573" sldId="262"/>
            <ac:cxnSpMk id="18" creationId="{1D81D77A-2A7C-4828-A699-5D7577D6A712}"/>
          </ac:cxnSpMkLst>
        </pc:cxnChg>
        <pc:cxnChg chg="add mod">
          <ac:chgData name="Tej Bahadur Chandra" userId="79b8fba8ad0a4796" providerId="LiveId" clId="{614BBE20-D9FC-4E14-9E6F-E9375E6FD4C8}" dt="2021-10-25T12:08:20.583" v="16427" actId="164"/>
          <ac:cxnSpMkLst>
            <pc:docMk/>
            <pc:sldMk cId="2613397573" sldId="262"/>
            <ac:cxnSpMk id="106" creationId="{0A8B6A3A-9634-4AB2-8B10-502D5282444E}"/>
          </ac:cxnSpMkLst>
        </pc:cxnChg>
        <pc:cxnChg chg="add mod">
          <ac:chgData name="Tej Bahadur Chandra" userId="79b8fba8ad0a4796" providerId="LiveId" clId="{614BBE20-D9FC-4E14-9E6F-E9375E6FD4C8}" dt="2021-10-25T12:08:20.583" v="16427" actId="164"/>
          <ac:cxnSpMkLst>
            <pc:docMk/>
            <pc:sldMk cId="2613397573" sldId="262"/>
            <ac:cxnSpMk id="109" creationId="{CF7676F2-7083-420C-92FD-1E929F25605A}"/>
          </ac:cxnSpMkLst>
        </pc:cxnChg>
      </pc:sldChg>
      <pc:sldChg chg="addSp delSp modSp">
        <pc:chgData name="Tej Bahadur Chandra" userId="79b8fba8ad0a4796" providerId="LiveId" clId="{614BBE20-D9FC-4E14-9E6F-E9375E6FD4C8}" dt="2021-10-26T12:58:20.208" v="22529" actId="164"/>
        <pc:sldMkLst>
          <pc:docMk/>
          <pc:sldMk cId="3169210083" sldId="263"/>
        </pc:sldMkLst>
        <pc:spChg chg="add mod">
          <ac:chgData name="Tej Bahadur Chandra" userId="79b8fba8ad0a4796" providerId="LiveId" clId="{614BBE20-D9FC-4E14-9E6F-E9375E6FD4C8}" dt="2021-10-26T06:43:04.583" v="19647" actId="313"/>
          <ac:spMkLst>
            <pc:docMk/>
            <pc:sldMk cId="3169210083" sldId="263"/>
            <ac:spMk id="5" creationId="{F2DCDB0B-7769-4A93-9CC1-A56FD92754AA}"/>
          </ac:spMkLst>
        </pc:spChg>
        <pc:spChg chg="mod">
          <ac:chgData name="Tej Bahadur Chandra" userId="79b8fba8ad0a4796" providerId="LiveId" clId="{614BBE20-D9FC-4E14-9E6F-E9375E6FD4C8}" dt="2021-10-26T06:38:32.702" v="19608" actId="20577"/>
          <ac:spMkLst>
            <pc:docMk/>
            <pc:sldMk cId="3169210083" sldId="263"/>
            <ac:spMk id="6" creationId="{6E503D7A-15D8-4393-BCF4-17F3B97B9569}"/>
          </ac:spMkLst>
        </pc:spChg>
        <pc:spChg chg="del mod topLvl">
          <ac:chgData name="Tej Bahadur Chandra" userId="79b8fba8ad0a4796" providerId="LiveId" clId="{614BBE20-D9FC-4E14-9E6F-E9375E6FD4C8}" dt="2021-10-26T06:44:47.835" v="19649" actId="478"/>
          <ac:spMkLst>
            <pc:docMk/>
            <pc:sldMk cId="3169210083" sldId="263"/>
            <ac:spMk id="11" creationId="{FFE475EC-ECCF-4406-8D60-67499911E6E4}"/>
          </ac:spMkLst>
        </pc:spChg>
        <pc:spChg chg="del mod topLvl">
          <ac:chgData name="Tej Bahadur Chandra" userId="79b8fba8ad0a4796" providerId="LiveId" clId="{614BBE20-D9FC-4E14-9E6F-E9375E6FD4C8}" dt="2021-10-26T06:44:47.835" v="19649" actId="478"/>
          <ac:spMkLst>
            <pc:docMk/>
            <pc:sldMk cId="3169210083" sldId="263"/>
            <ac:spMk id="12" creationId="{21756204-2229-4030-A9B4-DBB0CEA29928}"/>
          </ac:spMkLst>
        </pc:spChg>
        <pc:spChg chg="mod">
          <ac:chgData name="Tej Bahadur Chandra" userId="79b8fba8ad0a4796" providerId="LiveId" clId="{614BBE20-D9FC-4E14-9E6F-E9375E6FD4C8}" dt="2021-10-23T14:40:49.997" v="6488"/>
          <ac:spMkLst>
            <pc:docMk/>
            <pc:sldMk cId="3169210083" sldId="263"/>
            <ac:spMk id="14" creationId="{3DA0699A-5B65-487D-B73F-470EC1D2CF32}"/>
          </ac:spMkLst>
        </pc:spChg>
        <pc:spChg chg="mod">
          <ac:chgData name="Tej Bahadur Chandra" userId="79b8fba8ad0a4796" providerId="LiveId" clId="{614BBE20-D9FC-4E14-9E6F-E9375E6FD4C8}" dt="2021-10-26T06:47:34.784" v="19731" actId="14100"/>
          <ac:spMkLst>
            <pc:docMk/>
            <pc:sldMk cId="3169210083" sldId="263"/>
            <ac:spMk id="24" creationId="{98F93F65-661B-48DE-AEE4-D677FCF58430}"/>
          </ac:spMkLst>
        </pc:spChg>
        <pc:spChg chg="mod">
          <ac:chgData name="Tej Bahadur Chandra" userId="79b8fba8ad0a4796" providerId="LiveId" clId="{614BBE20-D9FC-4E14-9E6F-E9375E6FD4C8}" dt="2021-10-26T06:47:37.088" v="19732" actId="1038"/>
          <ac:spMkLst>
            <pc:docMk/>
            <pc:sldMk cId="3169210083" sldId="263"/>
            <ac:spMk id="25" creationId="{1AA919A0-E632-49DC-B695-1B2804FC5CF2}"/>
          </ac:spMkLst>
        </pc:spChg>
        <pc:spChg chg="mod">
          <ac:chgData name="Tej Bahadur Chandra" userId="79b8fba8ad0a4796" providerId="LiveId" clId="{614BBE20-D9FC-4E14-9E6F-E9375E6FD4C8}" dt="2021-10-26T06:46:26.337" v="19689"/>
          <ac:spMkLst>
            <pc:docMk/>
            <pc:sldMk cId="3169210083" sldId="263"/>
            <ac:spMk id="29" creationId="{528F8FB1-8428-4596-BED1-6C2B063CD81A}"/>
          </ac:spMkLst>
        </pc:spChg>
        <pc:spChg chg="mod">
          <ac:chgData name="Tej Bahadur Chandra" userId="79b8fba8ad0a4796" providerId="LiveId" clId="{614BBE20-D9FC-4E14-9E6F-E9375E6FD4C8}" dt="2021-10-22T11:06:08.584" v="574" actId="20577"/>
          <ac:spMkLst>
            <pc:docMk/>
            <pc:sldMk cId="3169210083" sldId="263"/>
            <ac:spMk id="31" creationId="{8A4A78A7-94BA-49CF-8DE0-8ABDF51D88A7}"/>
          </ac:spMkLst>
        </pc:spChg>
        <pc:spChg chg="add mod">
          <ac:chgData name="Tej Bahadur Chandra" userId="79b8fba8ad0a4796" providerId="LiveId" clId="{614BBE20-D9FC-4E14-9E6F-E9375E6FD4C8}" dt="2021-10-26T07:48:48.726" v="19806"/>
          <ac:spMkLst>
            <pc:docMk/>
            <pc:sldMk cId="3169210083" sldId="263"/>
            <ac:spMk id="33" creationId="{8439C74E-8558-487A-A1CA-2A533615F2FB}"/>
          </ac:spMkLst>
        </pc:spChg>
        <pc:spChg chg="mod">
          <ac:chgData name="Tej Bahadur Chandra" userId="79b8fba8ad0a4796" providerId="LiveId" clId="{614BBE20-D9FC-4E14-9E6F-E9375E6FD4C8}" dt="2021-10-26T12:41:26.650" v="22368" actId="20577"/>
          <ac:spMkLst>
            <pc:docMk/>
            <pc:sldMk cId="3169210083" sldId="263"/>
            <ac:spMk id="37" creationId="{89C2FDE1-EB1F-4588-B458-8EBD72CDAC3B}"/>
          </ac:spMkLst>
        </pc:spChg>
        <pc:spChg chg="add mod">
          <ac:chgData name="Tej Bahadur Chandra" userId="79b8fba8ad0a4796" providerId="LiveId" clId="{614BBE20-D9FC-4E14-9E6F-E9375E6FD4C8}" dt="2021-10-26T12:57:28.970" v="22515" actId="164"/>
          <ac:spMkLst>
            <pc:docMk/>
            <pc:sldMk cId="3169210083" sldId="263"/>
            <ac:spMk id="39" creationId="{D2622492-4BAD-4F17-BE69-140DD459EB69}"/>
          </ac:spMkLst>
        </pc:spChg>
        <pc:spChg chg="add mod">
          <ac:chgData name="Tej Bahadur Chandra" userId="79b8fba8ad0a4796" providerId="LiveId" clId="{614BBE20-D9FC-4E14-9E6F-E9375E6FD4C8}" dt="2021-10-26T12:57:28.970" v="22515" actId="164"/>
          <ac:spMkLst>
            <pc:docMk/>
            <pc:sldMk cId="3169210083" sldId="263"/>
            <ac:spMk id="40" creationId="{BBE3F177-449D-4ACB-9F7F-4D29A3FF970F}"/>
          </ac:spMkLst>
        </pc:spChg>
        <pc:spChg chg="add mod">
          <ac:chgData name="Tej Bahadur Chandra" userId="79b8fba8ad0a4796" providerId="LiveId" clId="{614BBE20-D9FC-4E14-9E6F-E9375E6FD4C8}" dt="2021-10-26T12:57:28.970" v="22515" actId="164"/>
          <ac:spMkLst>
            <pc:docMk/>
            <pc:sldMk cId="3169210083" sldId="263"/>
            <ac:spMk id="60" creationId="{8F33DC1D-129E-4F74-BAAC-5E4626D5E73B}"/>
          </ac:spMkLst>
        </pc:spChg>
        <pc:spChg chg="add mod">
          <ac:chgData name="Tej Bahadur Chandra" userId="79b8fba8ad0a4796" providerId="LiveId" clId="{614BBE20-D9FC-4E14-9E6F-E9375E6FD4C8}" dt="2021-10-26T12:57:28.970" v="22515" actId="164"/>
          <ac:spMkLst>
            <pc:docMk/>
            <pc:sldMk cId="3169210083" sldId="263"/>
            <ac:spMk id="61" creationId="{8277FFF4-F101-4079-92EC-7337F7D6C87D}"/>
          </ac:spMkLst>
        </pc:spChg>
        <pc:spChg chg="add mod">
          <ac:chgData name="Tej Bahadur Chandra" userId="79b8fba8ad0a4796" providerId="LiveId" clId="{614BBE20-D9FC-4E14-9E6F-E9375E6FD4C8}" dt="2021-10-26T12:57:28.970" v="22515" actId="164"/>
          <ac:spMkLst>
            <pc:docMk/>
            <pc:sldMk cId="3169210083" sldId="263"/>
            <ac:spMk id="62" creationId="{216CA955-9E02-4241-9B38-362BA2809DA8}"/>
          </ac:spMkLst>
        </pc:spChg>
        <pc:grpChg chg="add del">
          <ac:chgData name="Tej Bahadur Chandra" userId="79b8fba8ad0a4796" providerId="LiveId" clId="{614BBE20-D9FC-4E14-9E6F-E9375E6FD4C8}" dt="2021-10-26T06:44:45.103" v="19648" actId="165"/>
          <ac:grpSpMkLst>
            <pc:docMk/>
            <pc:sldMk cId="3169210083" sldId="263"/>
            <ac:grpSpMk id="7" creationId="{952AFBBD-A854-4C82-97B8-4CCC211C53C3}"/>
          </ac:grpSpMkLst>
        </pc:grpChg>
        <pc:grpChg chg="del mod topLvl">
          <ac:chgData name="Tej Bahadur Chandra" userId="79b8fba8ad0a4796" providerId="LiveId" clId="{614BBE20-D9FC-4E14-9E6F-E9375E6FD4C8}" dt="2021-10-26T06:47:03.813" v="19691" actId="478"/>
          <ac:grpSpMkLst>
            <pc:docMk/>
            <pc:sldMk cId="3169210083" sldId="263"/>
            <ac:grpSpMk id="8" creationId="{D7A35BF6-8850-4FAD-B187-4589F9DCE565}"/>
          </ac:grpSpMkLst>
        </pc:grpChg>
        <pc:grpChg chg="del mod topLvl">
          <ac:chgData name="Tej Bahadur Chandra" userId="79b8fba8ad0a4796" providerId="LiveId" clId="{614BBE20-D9FC-4E14-9E6F-E9375E6FD4C8}" dt="2021-10-26T06:47:05.800" v="19692" actId="478"/>
          <ac:grpSpMkLst>
            <pc:docMk/>
            <pc:sldMk cId="3169210083" sldId="263"/>
            <ac:grpSpMk id="9" creationId="{FD0CEB32-AF18-4719-B001-5ED5CAA93369}"/>
          </ac:grpSpMkLst>
        </pc:grpChg>
        <pc:grpChg chg="del mod topLvl">
          <ac:chgData name="Tej Bahadur Chandra" userId="79b8fba8ad0a4796" providerId="LiveId" clId="{614BBE20-D9FC-4E14-9E6F-E9375E6FD4C8}" dt="2021-10-26T06:44:47.835" v="19649" actId="478"/>
          <ac:grpSpMkLst>
            <pc:docMk/>
            <pc:sldMk cId="3169210083" sldId="263"/>
            <ac:grpSpMk id="10" creationId="{0A920B37-F1D2-423C-83B9-9E7D056195E7}"/>
          </ac:grpSpMkLst>
        </pc:grpChg>
        <pc:grpChg chg="del mod topLvl">
          <ac:chgData name="Tej Bahadur Chandra" userId="79b8fba8ad0a4796" providerId="LiveId" clId="{614BBE20-D9FC-4E14-9E6F-E9375E6FD4C8}" dt="2021-10-26T06:44:47.835" v="19649" actId="478"/>
          <ac:grpSpMkLst>
            <pc:docMk/>
            <pc:sldMk cId="3169210083" sldId="263"/>
            <ac:grpSpMk id="17" creationId="{22CEDCC4-9C4E-464F-BA47-22A91A5913F5}"/>
          </ac:grpSpMkLst>
        </pc:grpChg>
        <pc:grpChg chg="mod topLvl">
          <ac:chgData name="Tej Bahadur Chandra" userId="79b8fba8ad0a4796" providerId="LiveId" clId="{614BBE20-D9FC-4E14-9E6F-E9375E6FD4C8}" dt="2021-10-26T12:58:20.208" v="22529" actId="164"/>
          <ac:grpSpMkLst>
            <pc:docMk/>
            <pc:sldMk cId="3169210083" sldId="263"/>
            <ac:grpSpMk id="22" creationId="{5C0807EC-BCB5-4AE2-83C7-DCD4AB8B2731}"/>
          </ac:grpSpMkLst>
        </pc:grpChg>
        <pc:grpChg chg="mod topLvl">
          <ac:chgData name="Tej Bahadur Chandra" userId="79b8fba8ad0a4796" providerId="LiveId" clId="{614BBE20-D9FC-4E14-9E6F-E9375E6FD4C8}" dt="2021-10-26T12:58:20.208" v="22529" actId="164"/>
          <ac:grpSpMkLst>
            <pc:docMk/>
            <pc:sldMk cId="3169210083" sldId="263"/>
            <ac:grpSpMk id="26" creationId="{24E3F42D-1374-44E9-9BD4-D1BBB65BB7E6}"/>
          </ac:grpSpMkLst>
        </pc:grpChg>
        <pc:grpChg chg="add del mod">
          <ac:chgData name="Tej Bahadur Chandra" userId="79b8fba8ad0a4796" providerId="LiveId" clId="{614BBE20-D9FC-4E14-9E6F-E9375E6FD4C8}" dt="2021-10-26T12:40:25.527" v="22281" actId="165"/>
          <ac:grpSpMkLst>
            <pc:docMk/>
            <pc:sldMk cId="3169210083" sldId="263"/>
            <ac:grpSpMk id="34" creationId="{9251F7C4-B08D-4567-B923-97EB0F94902E}"/>
          </ac:grpSpMkLst>
        </pc:grpChg>
        <pc:grpChg chg="add mod">
          <ac:chgData name="Tej Bahadur Chandra" userId="79b8fba8ad0a4796" providerId="LiveId" clId="{614BBE20-D9FC-4E14-9E6F-E9375E6FD4C8}" dt="2021-10-26T12:58:20.208" v="22529" actId="164"/>
          <ac:grpSpMkLst>
            <pc:docMk/>
            <pc:sldMk cId="3169210083" sldId="263"/>
            <ac:grpSpMk id="35" creationId="{B590C9BF-3F0F-4C76-B24C-3B517694760F}"/>
          </ac:grpSpMkLst>
        </pc:grpChg>
        <pc:grpChg chg="add del mod">
          <ac:chgData name="Tej Bahadur Chandra" userId="79b8fba8ad0a4796" providerId="LiveId" clId="{614BBE20-D9FC-4E14-9E6F-E9375E6FD4C8}" dt="2021-10-26T12:57:32.338" v="22517" actId="21"/>
          <ac:grpSpMkLst>
            <pc:docMk/>
            <pc:sldMk cId="3169210083" sldId="263"/>
            <ac:grpSpMk id="63" creationId="{622CA6DC-4342-414D-ADD4-679952D744AC}"/>
          </ac:grpSpMkLst>
        </pc:grpChg>
        <pc:grpChg chg="add mod">
          <ac:chgData name="Tej Bahadur Chandra" userId="79b8fba8ad0a4796" providerId="LiveId" clId="{614BBE20-D9FC-4E14-9E6F-E9375E6FD4C8}" dt="2021-10-26T12:58:20.208" v="22529" actId="164"/>
          <ac:grpSpMkLst>
            <pc:docMk/>
            <pc:sldMk cId="3169210083" sldId="263"/>
            <ac:grpSpMk id="65" creationId="{F5B92B43-0D9F-440F-AEF3-FFE01444EA60}"/>
          </ac:grpSpMkLst>
        </pc:grpChg>
        <pc:graphicFrameChg chg="add del mod">
          <ac:chgData name="Tej Bahadur Chandra" userId="79b8fba8ad0a4796" providerId="LiveId" clId="{614BBE20-D9FC-4E14-9E6F-E9375E6FD4C8}" dt="2021-10-26T12:46:46.504" v="22415"/>
          <ac:graphicFrameMkLst>
            <pc:docMk/>
            <pc:sldMk cId="3169210083" sldId="263"/>
            <ac:graphicFrameMk id="41" creationId="{9CEA95CD-35F7-4FAF-92AE-EE6478B11D96}"/>
          </ac:graphicFrameMkLst>
        </pc:graphicFrameChg>
        <pc:graphicFrameChg chg="add del mod">
          <ac:chgData name="Tej Bahadur Chandra" userId="79b8fba8ad0a4796" providerId="LiveId" clId="{614BBE20-D9FC-4E14-9E6F-E9375E6FD4C8}" dt="2021-10-26T12:50:04.515" v="22427"/>
          <ac:graphicFrameMkLst>
            <pc:docMk/>
            <pc:sldMk cId="3169210083" sldId="263"/>
            <ac:graphicFrameMk id="49" creationId="{C4726942-8257-4754-8682-A24A1CBA5756}"/>
          </ac:graphicFrameMkLst>
        </pc:graphicFrameChg>
        <pc:picChg chg="add mod topLvl">
          <ac:chgData name="Tej Bahadur Chandra" userId="79b8fba8ad0a4796" providerId="LiveId" clId="{614BBE20-D9FC-4E14-9E6F-E9375E6FD4C8}" dt="2021-10-26T12:58:20.208" v="22529" actId="164"/>
          <ac:picMkLst>
            <pc:docMk/>
            <pc:sldMk cId="3169210083" sldId="263"/>
            <ac:picMk id="3" creationId="{5F0EECC8-2F16-4F8C-BFE2-D54AAEBC9516}"/>
          </ac:picMkLst>
        </pc:picChg>
        <pc:picChg chg="del mod topLvl">
          <ac:chgData name="Tej Bahadur Chandra" userId="79b8fba8ad0a4796" providerId="LiveId" clId="{614BBE20-D9FC-4E14-9E6F-E9375E6FD4C8}" dt="2021-10-26T06:44:47.835" v="19649" actId="478"/>
          <ac:picMkLst>
            <pc:docMk/>
            <pc:sldMk cId="3169210083" sldId="263"/>
            <ac:picMk id="16" creationId="{D6CE5ABD-5828-43E8-8F5C-797B033375E6}"/>
          </ac:picMkLst>
        </pc:picChg>
        <pc:picChg chg="del topLvl">
          <ac:chgData name="Tej Bahadur Chandra" userId="79b8fba8ad0a4796" providerId="LiveId" clId="{614BBE20-D9FC-4E14-9E6F-E9375E6FD4C8}" dt="2021-10-26T06:47:05.800" v="19692" actId="478"/>
          <ac:picMkLst>
            <pc:docMk/>
            <pc:sldMk cId="3169210083" sldId="263"/>
            <ac:picMk id="23" creationId="{CF4C80ED-17DA-4994-9FBD-748BC062A5DE}"/>
          </ac:picMkLst>
        </pc:picChg>
        <pc:picChg chg="del topLvl">
          <ac:chgData name="Tej Bahadur Chandra" userId="79b8fba8ad0a4796" providerId="LiveId" clId="{614BBE20-D9FC-4E14-9E6F-E9375E6FD4C8}" dt="2021-10-26T06:47:03.813" v="19691" actId="478"/>
          <ac:picMkLst>
            <pc:docMk/>
            <pc:sldMk cId="3169210083" sldId="263"/>
            <ac:picMk id="27" creationId="{D380D270-B361-4075-981B-85DAEB3F80F6}"/>
          </ac:picMkLst>
        </pc:picChg>
        <pc:picChg chg="add del mod modCrop">
          <ac:chgData name="Tej Bahadur Chandra" userId="79b8fba8ad0a4796" providerId="LiveId" clId="{614BBE20-D9FC-4E14-9E6F-E9375E6FD4C8}" dt="2021-10-26T06:56:16.989" v="19748" actId="478"/>
          <ac:picMkLst>
            <pc:docMk/>
            <pc:sldMk cId="3169210083" sldId="263"/>
            <ac:picMk id="30" creationId="{8EE307D5-F850-4321-8987-45C53F85E118}"/>
          </ac:picMkLst>
        </pc:picChg>
        <pc:picChg chg="add mod topLvl">
          <ac:chgData name="Tej Bahadur Chandra" userId="79b8fba8ad0a4796" providerId="LiveId" clId="{614BBE20-D9FC-4E14-9E6F-E9375E6FD4C8}" dt="2021-10-26T12:58:20.208" v="22529" actId="164"/>
          <ac:picMkLst>
            <pc:docMk/>
            <pc:sldMk cId="3169210083" sldId="263"/>
            <ac:picMk id="32" creationId="{AC056B36-5859-4BF8-8ED0-336E1C37DEF7}"/>
          </ac:picMkLst>
        </pc:picChg>
        <pc:picChg chg="add del mod ord">
          <ac:chgData name="Tej Bahadur Chandra" userId="79b8fba8ad0a4796" providerId="LiveId" clId="{614BBE20-D9FC-4E14-9E6F-E9375E6FD4C8}" dt="2021-10-26T12:45:27.514" v="22403" actId="478"/>
          <ac:picMkLst>
            <pc:docMk/>
            <pc:sldMk cId="3169210083" sldId="263"/>
            <ac:picMk id="38" creationId="{CD39D0F7-880E-47D7-9725-43738CAA740D}"/>
          </ac:picMkLst>
        </pc:picChg>
        <pc:picChg chg="add del">
          <ac:chgData name="Tej Bahadur Chandra" userId="79b8fba8ad0a4796" providerId="LiveId" clId="{614BBE20-D9FC-4E14-9E6F-E9375E6FD4C8}" dt="2021-10-26T12:46:49.448" v="22417"/>
          <ac:picMkLst>
            <pc:docMk/>
            <pc:sldMk cId="3169210083" sldId="263"/>
            <ac:picMk id="42" creationId="{4BC34C8F-27BA-436E-B0ED-5540B09941AF}"/>
          </ac:picMkLst>
        </pc:picChg>
        <pc:picChg chg="add del mod">
          <ac:chgData name="Tej Bahadur Chandra" userId="79b8fba8ad0a4796" providerId="LiveId" clId="{614BBE20-D9FC-4E14-9E6F-E9375E6FD4C8}" dt="2021-10-26T12:47:37.718" v="22421" actId="478"/>
          <ac:picMkLst>
            <pc:docMk/>
            <pc:sldMk cId="3169210083" sldId="263"/>
            <ac:picMk id="44" creationId="{CDD204DF-0147-40AE-8C1A-4B7EF90D692B}"/>
          </ac:picMkLst>
        </pc:picChg>
        <pc:picChg chg="add del mod">
          <ac:chgData name="Tej Bahadur Chandra" userId="79b8fba8ad0a4796" providerId="LiveId" clId="{614BBE20-D9FC-4E14-9E6F-E9375E6FD4C8}" dt="2021-10-26T12:49:12.389" v="22423"/>
          <ac:picMkLst>
            <pc:docMk/>
            <pc:sldMk cId="3169210083" sldId="263"/>
            <ac:picMk id="46" creationId="{48430CBE-DF73-48A6-894D-98E25822424F}"/>
          </ac:picMkLst>
        </pc:picChg>
        <pc:picChg chg="add del mod">
          <ac:chgData name="Tej Bahadur Chandra" userId="79b8fba8ad0a4796" providerId="LiveId" clId="{614BBE20-D9FC-4E14-9E6F-E9375E6FD4C8}" dt="2021-10-26T12:49:27.490" v="22425"/>
          <ac:picMkLst>
            <pc:docMk/>
            <pc:sldMk cId="3169210083" sldId="263"/>
            <ac:picMk id="48" creationId="{8B7D1D10-70BD-416E-8364-5CC90D35A26A}"/>
          </ac:picMkLst>
        </pc:picChg>
        <pc:picChg chg="add del mod">
          <ac:chgData name="Tej Bahadur Chandra" userId="79b8fba8ad0a4796" providerId="LiveId" clId="{614BBE20-D9FC-4E14-9E6F-E9375E6FD4C8}" dt="2021-10-26T12:50:18.176" v="22430" actId="21"/>
          <ac:picMkLst>
            <pc:docMk/>
            <pc:sldMk cId="3169210083" sldId="263"/>
            <ac:picMk id="50" creationId="{4CD76540-D56E-47F6-8111-4EFBA81D9134}"/>
          </ac:picMkLst>
        </pc:picChg>
        <pc:picChg chg="add del mod">
          <ac:chgData name="Tej Bahadur Chandra" userId="79b8fba8ad0a4796" providerId="LiveId" clId="{614BBE20-D9FC-4E14-9E6F-E9375E6FD4C8}" dt="2021-10-26T12:50:37.637" v="22435" actId="478"/>
          <ac:picMkLst>
            <pc:docMk/>
            <pc:sldMk cId="3169210083" sldId="263"/>
            <ac:picMk id="51" creationId="{6C666535-8E10-4D77-98C2-2CD1D4865173}"/>
          </ac:picMkLst>
        </pc:picChg>
        <pc:picChg chg="add del mod">
          <ac:chgData name="Tej Bahadur Chandra" userId="79b8fba8ad0a4796" providerId="LiveId" clId="{614BBE20-D9FC-4E14-9E6F-E9375E6FD4C8}" dt="2021-10-26T12:51:19.499" v="22439" actId="478"/>
          <ac:picMkLst>
            <pc:docMk/>
            <pc:sldMk cId="3169210083" sldId="263"/>
            <ac:picMk id="53" creationId="{3305D7B3-6240-4656-B6C3-4B74C0619E00}"/>
          </ac:picMkLst>
        </pc:picChg>
        <pc:picChg chg="add mod">
          <ac:chgData name="Tej Bahadur Chandra" userId="79b8fba8ad0a4796" providerId="LiveId" clId="{614BBE20-D9FC-4E14-9E6F-E9375E6FD4C8}" dt="2021-10-26T12:57:28.970" v="22515" actId="164"/>
          <ac:picMkLst>
            <pc:docMk/>
            <pc:sldMk cId="3169210083" sldId="263"/>
            <ac:picMk id="55" creationId="{B06663A7-D33B-4CA3-8187-14EEFBD57D16}"/>
          </ac:picMkLst>
        </pc:picChg>
        <pc:picChg chg="add mod">
          <ac:chgData name="Tej Bahadur Chandra" userId="79b8fba8ad0a4796" providerId="LiveId" clId="{614BBE20-D9FC-4E14-9E6F-E9375E6FD4C8}" dt="2021-10-26T12:57:28.970" v="22515" actId="164"/>
          <ac:picMkLst>
            <pc:docMk/>
            <pc:sldMk cId="3169210083" sldId="263"/>
            <ac:picMk id="57" creationId="{AE5E9C24-1574-4268-BC47-7C6D28E70F93}"/>
          </ac:picMkLst>
        </pc:picChg>
        <pc:picChg chg="add mod">
          <ac:chgData name="Tej Bahadur Chandra" userId="79b8fba8ad0a4796" providerId="LiveId" clId="{614BBE20-D9FC-4E14-9E6F-E9375E6FD4C8}" dt="2021-10-26T12:57:28.970" v="22515" actId="164"/>
          <ac:picMkLst>
            <pc:docMk/>
            <pc:sldMk cId="3169210083" sldId="263"/>
            <ac:picMk id="59" creationId="{12D84474-BDB5-40FB-B983-CD1473DFD107}"/>
          </ac:picMkLst>
        </pc:picChg>
        <pc:picChg chg="add mod">
          <ac:chgData name="Tej Bahadur Chandra" userId="79b8fba8ad0a4796" providerId="LiveId" clId="{614BBE20-D9FC-4E14-9E6F-E9375E6FD4C8}" dt="2021-10-26T12:58:20.208" v="22529" actId="164"/>
          <ac:picMkLst>
            <pc:docMk/>
            <pc:sldMk cId="3169210083" sldId="263"/>
            <ac:picMk id="64" creationId="{53461FC9-FC24-4E78-89F2-8FEB5126F238}"/>
          </ac:picMkLst>
        </pc:picChg>
        <pc:cxnChg chg="del mod topLvl">
          <ac:chgData name="Tej Bahadur Chandra" userId="79b8fba8ad0a4796" providerId="LiveId" clId="{614BBE20-D9FC-4E14-9E6F-E9375E6FD4C8}" dt="2021-10-26T06:44:47.835" v="19649" actId="478"/>
          <ac:cxnSpMkLst>
            <pc:docMk/>
            <pc:sldMk cId="3169210083" sldId="263"/>
            <ac:cxnSpMk id="13" creationId="{BF3D579D-395B-463F-99F1-D9325E8F7BDD}"/>
          </ac:cxnSpMkLst>
        </pc:cxnChg>
        <pc:cxnChg chg="del mod topLvl">
          <ac:chgData name="Tej Bahadur Chandra" userId="79b8fba8ad0a4796" providerId="LiveId" clId="{614BBE20-D9FC-4E14-9E6F-E9375E6FD4C8}" dt="2021-10-26T06:44:47.835" v="19649" actId="478"/>
          <ac:cxnSpMkLst>
            <pc:docMk/>
            <pc:sldMk cId="3169210083" sldId="263"/>
            <ac:cxnSpMk id="15" creationId="{3BFD26B7-1F4A-457C-9089-C1D0762747F8}"/>
          </ac:cxnSpMkLst>
        </pc:cxnChg>
      </pc:sldChg>
      <pc:sldChg chg="addSp delSp modSp ord">
        <pc:chgData name="Tej Bahadur Chandra" userId="79b8fba8ad0a4796" providerId="LiveId" clId="{614BBE20-D9FC-4E14-9E6F-E9375E6FD4C8}" dt="2021-10-27T05:54:19.754" v="26885"/>
        <pc:sldMkLst>
          <pc:docMk/>
          <pc:sldMk cId="385764574" sldId="264"/>
        </pc:sldMkLst>
        <pc:spChg chg="add del">
          <ac:chgData name="Tej Bahadur Chandra" userId="79b8fba8ad0a4796" providerId="LiveId" clId="{614BBE20-D9FC-4E14-9E6F-E9375E6FD4C8}" dt="2021-10-27T05:35:59.393" v="26759"/>
          <ac:spMkLst>
            <pc:docMk/>
            <pc:sldMk cId="385764574" sldId="264"/>
            <ac:spMk id="5" creationId="{828FAB86-F78D-46F3-9378-B1A328E97E50}"/>
          </ac:spMkLst>
        </pc:spChg>
        <pc:spChg chg="del mod">
          <ac:chgData name="Tej Bahadur Chandra" userId="79b8fba8ad0a4796" providerId="LiveId" clId="{614BBE20-D9FC-4E14-9E6F-E9375E6FD4C8}" dt="2021-10-27T05:36:01.115" v="26760" actId="478"/>
          <ac:spMkLst>
            <pc:docMk/>
            <pc:sldMk cId="385764574" sldId="264"/>
            <ac:spMk id="6" creationId="{09A4D2A6-2B3B-422D-ABAC-39DDEE260EF6}"/>
          </ac:spMkLst>
        </pc:spChg>
        <pc:spChg chg="add del">
          <ac:chgData name="Tej Bahadur Chandra" userId="79b8fba8ad0a4796" providerId="LiveId" clId="{614BBE20-D9FC-4E14-9E6F-E9375E6FD4C8}" dt="2021-10-27T05:35:59.393" v="26759"/>
          <ac:spMkLst>
            <pc:docMk/>
            <pc:sldMk cId="385764574" sldId="264"/>
            <ac:spMk id="7" creationId="{3170A2C9-182E-46AD-965C-89A0CEDF2D56}"/>
          </ac:spMkLst>
        </pc:spChg>
        <pc:spChg chg="add del">
          <ac:chgData name="Tej Bahadur Chandra" userId="79b8fba8ad0a4796" providerId="LiveId" clId="{614BBE20-D9FC-4E14-9E6F-E9375E6FD4C8}" dt="2021-10-27T05:35:59.393" v="26759"/>
          <ac:spMkLst>
            <pc:docMk/>
            <pc:sldMk cId="385764574" sldId="264"/>
            <ac:spMk id="8" creationId="{5CA02246-0C88-40E5-A67C-313E4F096D8A}"/>
          </ac:spMkLst>
        </pc:spChg>
        <pc:spChg chg="mod">
          <ac:chgData name="Tej Bahadur Chandra" userId="79b8fba8ad0a4796" providerId="LiveId" clId="{614BBE20-D9FC-4E14-9E6F-E9375E6FD4C8}" dt="2021-10-23T14:42:50.147" v="6539"/>
          <ac:spMkLst>
            <pc:docMk/>
            <pc:sldMk cId="385764574" sldId="264"/>
            <ac:spMk id="14" creationId="{1775D11F-E852-4DA4-A42A-6EF606986D83}"/>
          </ac:spMkLst>
        </pc:spChg>
        <pc:spChg chg="add">
          <ac:chgData name="Tej Bahadur Chandra" userId="79b8fba8ad0a4796" providerId="LiveId" clId="{614BBE20-D9FC-4E14-9E6F-E9375E6FD4C8}" dt="2021-10-27T05:36:03.167" v="26761"/>
          <ac:spMkLst>
            <pc:docMk/>
            <pc:sldMk cId="385764574" sldId="264"/>
            <ac:spMk id="20" creationId="{BEF7BA44-30D6-4AED-8E72-A6BBDF5D1C4F}"/>
          </ac:spMkLst>
        </pc:spChg>
        <pc:spChg chg="add">
          <ac:chgData name="Tej Bahadur Chandra" userId="79b8fba8ad0a4796" providerId="LiveId" clId="{614BBE20-D9FC-4E14-9E6F-E9375E6FD4C8}" dt="2021-10-27T05:36:03.167" v="26761"/>
          <ac:spMkLst>
            <pc:docMk/>
            <pc:sldMk cId="385764574" sldId="264"/>
            <ac:spMk id="21" creationId="{B2AF7BB4-843C-4C9D-8A27-1C104F3B398E}"/>
          </ac:spMkLst>
        </pc:spChg>
        <pc:spChg chg="add mod">
          <ac:chgData name="Tej Bahadur Chandra" userId="79b8fba8ad0a4796" providerId="LiveId" clId="{614BBE20-D9FC-4E14-9E6F-E9375E6FD4C8}" dt="2021-10-27T05:54:19.754" v="26885"/>
          <ac:spMkLst>
            <pc:docMk/>
            <pc:sldMk cId="385764574" sldId="264"/>
            <ac:spMk id="22" creationId="{E3396728-F982-44B6-AEE1-1E3F993A2F57}"/>
          </ac:spMkLst>
        </pc:spChg>
        <pc:spChg chg="mod">
          <ac:chgData name="Tej Bahadur Chandra" userId="79b8fba8ad0a4796" providerId="LiveId" clId="{614BBE20-D9FC-4E14-9E6F-E9375E6FD4C8}" dt="2021-10-22T11:06:32.317" v="586" actId="20577"/>
          <ac:spMkLst>
            <pc:docMk/>
            <pc:sldMk cId="385764574" sldId="264"/>
            <ac:spMk id="32" creationId="{81719F5B-3BB5-4CDA-BBDA-9246375EC5A5}"/>
          </ac:spMkLst>
        </pc:spChg>
        <pc:grpChg chg="add del">
          <ac:chgData name="Tej Bahadur Chandra" userId="79b8fba8ad0a4796" providerId="LiveId" clId="{614BBE20-D9FC-4E14-9E6F-E9375E6FD4C8}" dt="2021-10-27T05:35:59.393" v="26759"/>
          <ac:grpSpMkLst>
            <pc:docMk/>
            <pc:sldMk cId="385764574" sldId="264"/>
            <ac:grpSpMk id="9" creationId="{76628025-7896-4D40-91DA-0F1D8388A55F}"/>
          </ac:grpSpMkLst>
        </pc:grpChg>
        <pc:grpChg chg="add">
          <ac:chgData name="Tej Bahadur Chandra" userId="79b8fba8ad0a4796" providerId="LiveId" clId="{614BBE20-D9FC-4E14-9E6F-E9375E6FD4C8}" dt="2021-10-27T05:36:03.167" v="26761"/>
          <ac:grpSpMkLst>
            <pc:docMk/>
            <pc:sldMk cId="385764574" sldId="264"/>
            <ac:grpSpMk id="23" creationId="{FCFEBDDA-4388-47DE-A21C-4252A2C81D40}"/>
          </ac:grpSpMkLst>
        </pc:grpChg>
      </pc:sldChg>
      <pc:sldChg chg="addSp delSp modSp add del">
        <pc:chgData name="Tej Bahadur Chandra" userId="79b8fba8ad0a4796" providerId="LiveId" clId="{614BBE20-D9FC-4E14-9E6F-E9375E6FD4C8}" dt="2021-10-28T12:17:57.585" v="33938" actId="207"/>
        <pc:sldMkLst>
          <pc:docMk/>
          <pc:sldMk cId="2245056461" sldId="265"/>
        </pc:sldMkLst>
        <pc:spChg chg="add del">
          <ac:chgData name="Tej Bahadur Chandra" userId="79b8fba8ad0a4796" providerId="LiveId" clId="{614BBE20-D9FC-4E14-9E6F-E9375E6FD4C8}" dt="2021-10-28T06:18:21.630" v="30949" actId="11529"/>
          <ac:spMkLst>
            <pc:docMk/>
            <pc:sldMk cId="2245056461" sldId="265"/>
            <ac:spMk id="4" creationId="{167DD5E0-B4A4-4787-8101-7F7E1D1362A7}"/>
          </ac:spMkLst>
        </pc:spChg>
        <pc:spChg chg="add del mod">
          <ac:chgData name="Tej Bahadur Chandra" userId="79b8fba8ad0a4796" providerId="LiveId" clId="{614BBE20-D9FC-4E14-9E6F-E9375E6FD4C8}" dt="2021-10-28T06:30:25.438" v="31020" actId="478"/>
          <ac:spMkLst>
            <pc:docMk/>
            <pc:sldMk cId="2245056461" sldId="265"/>
            <ac:spMk id="5" creationId="{70E9FA66-97EC-4887-9136-1F5B924306A4}"/>
          </ac:spMkLst>
        </pc:spChg>
        <pc:spChg chg="mod">
          <ac:chgData name="Tej Bahadur Chandra" userId="79b8fba8ad0a4796" providerId="LiveId" clId="{614BBE20-D9FC-4E14-9E6F-E9375E6FD4C8}" dt="2021-10-28T06:30:43.799" v="31042" actId="6549"/>
          <ac:spMkLst>
            <pc:docMk/>
            <pc:sldMk cId="2245056461" sldId="265"/>
            <ac:spMk id="6" creationId="{F3C1DB12-5BD4-4325-A69B-0A7896DBCAE6}"/>
          </ac:spMkLst>
        </pc:spChg>
        <pc:spChg chg="add mod">
          <ac:chgData name="Tej Bahadur Chandra" userId="79b8fba8ad0a4796" providerId="LiveId" clId="{614BBE20-D9FC-4E14-9E6F-E9375E6FD4C8}" dt="2021-10-28T06:24:45.305" v="30984" actId="164"/>
          <ac:spMkLst>
            <pc:docMk/>
            <pc:sldMk cId="2245056461" sldId="265"/>
            <ac:spMk id="11" creationId="{4BAD29CB-66F1-4FFC-ACA1-E128315F424B}"/>
          </ac:spMkLst>
        </pc:spChg>
        <pc:spChg chg="add del mod">
          <ac:chgData name="Tej Bahadur Chandra" userId="79b8fba8ad0a4796" providerId="LiveId" clId="{614BBE20-D9FC-4E14-9E6F-E9375E6FD4C8}" dt="2021-10-28T06:28:14.212" v="31012" actId="478"/>
          <ac:spMkLst>
            <pc:docMk/>
            <pc:sldMk cId="2245056461" sldId="265"/>
            <ac:spMk id="13" creationId="{22E5E012-E771-4128-A09C-C324823713F4}"/>
          </ac:spMkLst>
        </pc:spChg>
        <pc:spChg chg="mod">
          <ac:chgData name="Tej Bahadur Chandra" userId="79b8fba8ad0a4796" providerId="LiveId" clId="{614BBE20-D9FC-4E14-9E6F-E9375E6FD4C8}" dt="2021-10-23T14:44:21.330" v="6577"/>
          <ac:spMkLst>
            <pc:docMk/>
            <pc:sldMk cId="2245056461" sldId="265"/>
            <ac:spMk id="14" creationId="{EB31978B-26E2-40E9-A5B2-8D294384DB89}"/>
          </ac:spMkLst>
        </pc:spChg>
        <pc:spChg chg="add mod">
          <ac:chgData name="Tej Bahadur Chandra" userId="79b8fba8ad0a4796" providerId="LiveId" clId="{614BBE20-D9FC-4E14-9E6F-E9375E6FD4C8}" dt="2021-10-28T12:17:57.585" v="33938" actId="207"/>
          <ac:spMkLst>
            <pc:docMk/>
            <pc:sldMk cId="2245056461" sldId="265"/>
            <ac:spMk id="16" creationId="{63E60BB7-91B8-4B2C-8782-22B7C64933EF}"/>
          </ac:spMkLst>
        </pc:spChg>
        <pc:spChg chg="mod">
          <ac:chgData name="Tej Bahadur Chandra" userId="79b8fba8ad0a4796" providerId="LiveId" clId="{614BBE20-D9FC-4E14-9E6F-E9375E6FD4C8}" dt="2021-10-22T11:06:52.473" v="594" actId="20577"/>
          <ac:spMkLst>
            <pc:docMk/>
            <pc:sldMk cId="2245056461" sldId="265"/>
            <ac:spMk id="33" creationId="{04D90444-7197-48F4-A9C3-2776AC63E2DD}"/>
          </ac:spMkLst>
        </pc:spChg>
        <pc:grpChg chg="add del mod">
          <ac:chgData name="Tej Bahadur Chandra" userId="79b8fba8ad0a4796" providerId="LiveId" clId="{614BBE20-D9FC-4E14-9E6F-E9375E6FD4C8}" dt="2021-10-28T06:30:24.240" v="31019" actId="478"/>
          <ac:grpSpMkLst>
            <pc:docMk/>
            <pc:sldMk cId="2245056461" sldId="265"/>
            <ac:grpSpMk id="12" creationId="{35B5CB61-1EF1-44DD-8888-170C23C3FF77}"/>
          </ac:grpSpMkLst>
        </pc:grpChg>
        <pc:graphicFrameChg chg="add del mod">
          <ac:chgData name="Tej Bahadur Chandra" userId="79b8fba8ad0a4796" providerId="LiveId" clId="{614BBE20-D9FC-4E14-9E6F-E9375E6FD4C8}" dt="2021-10-28T06:22:51.512" v="30961"/>
          <ac:graphicFrameMkLst>
            <pc:docMk/>
            <pc:sldMk cId="2245056461" sldId="265"/>
            <ac:graphicFrameMk id="9" creationId="{BE1F36EE-6308-4332-AD92-2B1DCABC58BF}"/>
          </ac:graphicFrameMkLst>
        </pc:graphicFrameChg>
        <pc:picChg chg="add del mod">
          <ac:chgData name="Tej Bahadur Chandra" userId="79b8fba8ad0a4796" providerId="LiveId" clId="{614BBE20-D9FC-4E14-9E6F-E9375E6FD4C8}" dt="2021-10-28T06:17:37.936" v="30947" actId="478"/>
          <ac:picMkLst>
            <pc:docMk/>
            <pc:sldMk cId="2245056461" sldId="265"/>
            <ac:picMk id="3" creationId="{66484995-5583-4D11-9D0A-91C1D33DA83E}"/>
          </ac:picMkLst>
        </pc:picChg>
        <pc:picChg chg="add del mod">
          <ac:chgData name="Tej Bahadur Chandra" userId="79b8fba8ad0a4796" providerId="LiveId" clId="{614BBE20-D9FC-4E14-9E6F-E9375E6FD4C8}" dt="2021-10-28T06:21:48.414" v="30959"/>
          <ac:picMkLst>
            <pc:docMk/>
            <pc:sldMk cId="2245056461" sldId="265"/>
            <ac:picMk id="8" creationId="{F8247BD0-C2C9-4214-B29B-BEC48696EAF8}"/>
          </ac:picMkLst>
        </pc:picChg>
        <pc:picChg chg="add mod ord">
          <ac:chgData name="Tej Bahadur Chandra" userId="79b8fba8ad0a4796" providerId="LiveId" clId="{614BBE20-D9FC-4E14-9E6F-E9375E6FD4C8}" dt="2021-10-28T06:24:55.629" v="30985" actId="1036"/>
          <ac:picMkLst>
            <pc:docMk/>
            <pc:sldMk cId="2245056461" sldId="265"/>
            <ac:picMk id="10" creationId="{ED5AD0E9-C355-4707-9210-2F2C479D768E}"/>
          </ac:picMkLst>
        </pc:picChg>
      </pc:sldChg>
      <pc:sldChg chg="addSp delSp modSp">
        <pc:chgData name="Tej Bahadur Chandra" userId="79b8fba8ad0a4796" providerId="LiveId" clId="{614BBE20-D9FC-4E14-9E6F-E9375E6FD4C8}" dt="2021-10-28T06:34:03.671" v="31087"/>
        <pc:sldMkLst>
          <pc:docMk/>
          <pc:sldMk cId="3480467477" sldId="267"/>
        </pc:sldMkLst>
        <pc:spChg chg="add mod">
          <ac:chgData name="Tej Bahadur Chandra" userId="79b8fba8ad0a4796" providerId="LiveId" clId="{614BBE20-D9FC-4E14-9E6F-E9375E6FD4C8}" dt="2021-10-27T11:44:17.697" v="30470" actId="20577"/>
          <ac:spMkLst>
            <pc:docMk/>
            <pc:sldMk cId="3480467477" sldId="267"/>
            <ac:spMk id="5" creationId="{AEF214DC-D7BE-44C5-97BA-274378B0A361}"/>
          </ac:spMkLst>
        </pc:spChg>
        <pc:spChg chg="mod">
          <ac:chgData name="Tej Bahadur Chandra" userId="79b8fba8ad0a4796" providerId="LiveId" clId="{614BBE20-D9FC-4E14-9E6F-E9375E6FD4C8}" dt="2021-10-27T11:30:55.191" v="30093"/>
          <ac:spMkLst>
            <pc:docMk/>
            <pc:sldMk cId="3480467477" sldId="267"/>
            <ac:spMk id="6" creationId="{105CE517-C9B5-410C-8245-90420988A27B}"/>
          </ac:spMkLst>
        </pc:spChg>
        <pc:spChg chg="add del">
          <ac:chgData name="Tej Bahadur Chandra" userId="79b8fba8ad0a4796" providerId="LiveId" clId="{614BBE20-D9FC-4E14-9E6F-E9375E6FD4C8}" dt="2021-10-27T11:35:36.701" v="30167"/>
          <ac:spMkLst>
            <pc:docMk/>
            <pc:sldMk cId="3480467477" sldId="267"/>
            <ac:spMk id="7" creationId="{46D78E20-99B5-4BFF-82E0-0A9E1CFEF614}"/>
          </ac:spMkLst>
        </pc:spChg>
        <pc:spChg chg="add">
          <ac:chgData name="Tej Bahadur Chandra" userId="79b8fba8ad0a4796" providerId="LiveId" clId="{614BBE20-D9FC-4E14-9E6F-E9375E6FD4C8}" dt="2021-10-28T06:34:03.671" v="31087"/>
          <ac:spMkLst>
            <pc:docMk/>
            <pc:sldMk cId="3480467477" sldId="267"/>
            <ac:spMk id="7" creationId="{9176A5FC-C9AF-4CAA-8DC7-A37178DA9DAF}"/>
          </ac:spMkLst>
        </pc:spChg>
        <pc:spChg chg="add del">
          <ac:chgData name="Tej Bahadur Chandra" userId="79b8fba8ad0a4796" providerId="LiveId" clId="{614BBE20-D9FC-4E14-9E6F-E9375E6FD4C8}" dt="2021-10-27T11:35:40.284" v="30169"/>
          <ac:spMkLst>
            <pc:docMk/>
            <pc:sldMk cId="3480467477" sldId="267"/>
            <ac:spMk id="8" creationId="{F0136988-77D5-4F72-91AE-D167975DA9F9}"/>
          </ac:spMkLst>
        </pc:spChg>
        <pc:spChg chg="mod">
          <ac:chgData name="Tej Bahadur Chandra" userId="79b8fba8ad0a4796" providerId="LiveId" clId="{614BBE20-D9FC-4E14-9E6F-E9375E6FD4C8}" dt="2021-10-27T11:30:43.444" v="30092"/>
          <ac:spMkLst>
            <pc:docMk/>
            <pc:sldMk cId="3480467477" sldId="267"/>
            <ac:spMk id="14" creationId="{04DC2529-6AD5-4274-89E5-2306BD63D973}"/>
          </ac:spMkLst>
        </pc:spChg>
        <pc:spChg chg="del mod">
          <ac:chgData name="Tej Bahadur Chandra" userId="79b8fba8ad0a4796" providerId="LiveId" clId="{614BBE20-D9FC-4E14-9E6F-E9375E6FD4C8}" dt="2021-10-28T06:34:03.266" v="31086" actId="478"/>
          <ac:spMkLst>
            <pc:docMk/>
            <pc:sldMk cId="3480467477" sldId="267"/>
            <ac:spMk id="35" creationId="{02DED3B7-A228-493B-A618-429D812D32D1}"/>
          </ac:spMkLst>
        </pc:spChg>
      </pc:sldChg>
      <pc:sldChg chg="addSp modSp">
        <pc:chgData name="Tej Bahadur Chandra" userId="79b8fba8ad0a4796" providerId="LiveId" clId="{614BBE20-D9FC-4E14-9E6F-E9375E6FD4C8}" dt="2021-10-28T06:34:15.268" v="31115" actId="1035"/>
        <pc:sldMkLst>
          <pc:docMk/>
          <pc:sldMk cId="506606645" sldId="268"/>
        </pc:sldMkLst>
        <pc:spChg chg="add mod">
          <ac:chgData name="Tej Bahadur Chandra" userId="79b8fba8ad0a4796" providerId="LiveId" clId="{614BBE20-D9FC-4E14-9E6F-E9375E6FD4C8}" dt="2021-10-28T06:08:09.626" v="30807" actId="207"/>
          <ac:spMkLst>
            <pc:docMk/>
            <pc:sldMk cId="506606645" sldId="268"/>
            <ac:spMk id="2" creationId="{1E065E3D-15A5-489B-989C-D0B303F93BF0}"/>
          </ac:spMkLst>
        </pc:spChg>
        <pc:spChg chg="add mod">
          <ac:chgData name="Tej Bahadur Chandra" userId="79b8fba8ad0a4796" providerId="LiveId" clId="{614BBE20-D9FC-4E14-9E6F-E9375E6FD4C8}" dt="2021-10-28T06:08:35.898" v="30809" actId="207"/>
          <ac:spMkLst>
            <pc:docMk/>
            <pc:sldMk cId="506606645" sldId="268"/>
            <ac:spMk id="4" creationId="{8F5246EE-616A-4BE2-8316-8777B0C27A35}"/>
          </ac:spMkLst>
        </pc:spChg>
        <pc:spChg chg="mod">
          <ac:chgData name="Tej Bahadur Chandra" userId="79b8fba8ad0a4796" providerId="LiveId" clId="{614BBE20-D9FC-4E14-9E6F-E9375E6FD4C8}" dt="2021-10-27T11:45:48.688" v="30485" actId="20577"/>
          <ac:spMkLst>
            <pc:docMk/>
            <pc:sldMk cId="506606645" sldId="268"/>
            <ac:spMk id="6" creationId="{E4E3400D-1F70-496E-9A37-18220451AE6E}"/>
          </ac:spMkLst>
        </pc:spChg>
        <pc:spChg chg="mod">
          <ac:chgData name="Tej Bahadur Chandra" userId="79b8fba8ad0a4796" providerId="LiveId" clId="{614BBE20-D9FC-4E14-9E6F-E9375E6FD4C8}" dt="2021-10-22T11:18:43.887" v="607"/>
          <ac:spMkLst>
            <pc:docMk/>
            <pc:sldMk cId="506606645" sldId="268"/>
            <ac:spMk id="14" creationId="{9F5912A7-1CF9-465C-8182-BE1562546F5B}"/>
          </ac:spMkLst>
        </pc:spChg>
        <pc:spChg chg="mod">
          <ac:chgData name="Tej Bahadur Chandra" userId="79b8fba8ad0a4796" providerId="LiveId" clId="{614BBE20-D9FC-4E14-9E6F-E9375E6FD4C8}" dt="2021-10-28T06:34:15.268" v="31115" actId="1035"/>
          <ac:spMkLst>
            <pc:docMk/>
            <pc:sldMk cId="506606645" sldId="268"/>
            <ac:spMk id="36" creationId="{44757F07-2ECA-4330-84A5-370BC2836E7E}"/>
          </ac:spMkLst>
        </pc:spChg>
        <pc:picChg chg="add mod">
          <ac:chgData name="Tej Bahadur Chandra" userId="79b8fba8ad0a4796" providerId="LiveId" clId="{614BBE20-D9FC-4E14-9E6F-E9375E6FD4C8}" dt="2021-10-28T05:51:55.682" v="30566" actId="1035"/>
          <ac:picMkLst>
            <pc:docMk/>
            <pc:sldMk cId="506606645" sldId="268"/>
            <ac:picMk id="3" creationId="{3C5557BB-8FE9-4AFC-BAB9-731D3DB30E7E}"/>
          </ac:picMkLst>
        </pc:picChg>
      </pc:sldChg>
      <pc:sldChg chg="addSp delSp modSp ord">
        <pc:chgData name="Tej Bahadur Chandra" userId="79b8fba8ad0a4796" providerId="LiveId" clId="{614BBE20-D9FC-4E14-9E6F-E9375E6FD4C8}" dt="2021-10-29T06:54:40.858" v="34504" actId="6549"/>
        <pc:sldMkLst>
          <pc:docMk/>
          <pc:sldMk cId="3876408188" sldId="269"/>
        </pc:sldMkLst>
        <pc:spChg chg="add del mod">
          <ac:chgData name="Tej Bahadur Chandra" userId="79b8fba8ad0a4796" providerId="LiveId" clId="{614BBE20-D9FC-4E14-9E6F-E9375E6FD4C8}" dt="2021-10-29T06:21:55.214" v="34457" actId="478"/>
          <ac:spMkLst>
            <pc:docMk/>
            <pc:sldMk cId="3876408188" sldId="269"/>
            <ac:spMk id="5" creationId="{294486E6-59A5-444E-86DE-1C75686E5585}"/>
          </ac:spMkLst>
        </pc:spChg>
        <pc:spChg chg="mod">
          <ac:chgData name="Tej Bahadur Chandra" userId="79b8fba8ad0a4796" providerId="LiveId" clId="{614BBE20-D9FC-4E14-9E6F-E9375E6FD4C8}" dt="2021-10-29T06:16:54.655" v="34429" actId="14100"/>
          <ac:spMkLst>
            <pc:docMk/>
            <pc:sldMk cId="3876408188" sldId="269"/>
            <ac:spMk id="6" creationId="{3E6AA016-BC67-4F99-B725-27D9F9C05153}"/>
          </ac:spMkLst>
        </pc:spChg>
        <pc:spChg chg="add mod">
          <ac:chgData name="Tej Bahadur Chandra" userId="79b8fba8ad0a4796" providerId="LiveId" clId="{614BBE20-D9FC-4E14-9E6F-E9375E6FD4C8}" dt="2021-10-29T06:54:40.858" v="34504" actId="6549"/>
          <ac:spMkLst>
            <pc:docMk/>
            <pc:sldMk cId="3876408188" sldId="269"/>
            <ac:spMk id="7" creationId="{88BCB9B0-A5B6-416E-835E-F20A34098BD8}"/>
          </ac:spMkLst>
        </pc:spChg>
        <pc:spChg chg="mod">
          <ac:chgData name="Tej Bahadur Chandra" userId="79b8fba8ad0a4796" providerId="LiveId" clId="{614BBE20-D9FC-4E14-9E6F-E9375E6FD4C8}" dt="2021-10-22T11:18:53.487" v="609"/>
          <ac:spMkLst>
            <pc:docMk/>
            <pc:sldMk cId="3876408188" sldId="269"/>
            <ac:spMk id="14" creationId="{5270F438-4290-4085-9C53-F600591EE9F0}"/>
          </ac:spMkLst>
        </pc:spChg>
        <pc:spChg chg="mod">
          <ac:chgData name="Tej Bahadur Chandra" userId="79b8fba8ad0a4796" providerId="LiveId" clId="{614BBE20-D9FC-4E14-9E6F-E9375E6FD4C8}" dt="2021-10-28T06:34:29.191" v="31144" actId="1036"/>
          <ac:spMkLst>
            <pc:docMk/>
            <pc:sldMk cId="3876408188" sldId="269"/>
            <ac:spMk id="37" creationId="{2F400960-EDC6-4E85-941B-9515125F69FB}"/>
          </ac:spMkLst>
        </pc:spChg>
      </pc:sldChg>
      <pc:sldChg chg="modSp">
        <pc:chgData name="Tej Bahadur Chandra" userId="79b8fba8ad0a4796" providerId="LiveId" clId="{614BBE20-D9FC-4E14-9E6F-E9375E6FD4C8}" dt="2021-10-22T10:16:03.169" v="196" actId="20577"/>
        <pc:sldMkLst>
          <pc:docMk/>
          <pc:sldMk cId="1560231504" sldId="270"/>
        </pc:sldMkLst>
        <pc:spChg chg="mod">
          <ac:chgData name="Tej Bahadur Chandra" userId="79b8fba8ad0a4796" providerId="LiveId" clId="{614BBE20-D9FC-4E14-9E6F-E9375E6FD4C8}" dt="2021-10-22T10:08:40.282" v="45" actId="1035"/>
          <ac:spMkLst>
            <pc:docMk/>
            <pc:sldMk cId="1560231504" sldId="270"/>
            <ac:spMk id="9" creationId="{A79D0F6A-6FDC-49C5-9D75-D8FF7DB14817}"/>
          </ac:spMkLst>
        </pc:spChg>
        <pc:spChg chg="mod">
          <ac:chgData name="Tej Bahadur Chandra" userId="79b8fba8ad0a4796" providerId="LiveId" clId="{614BBE20-D9FC-4E14-9E6F-E9375E6FD4C8}" dt="2021-10-22T10:10:04.624" v="82" actId="207"/>
          <ac:spMkLst>
            <pc:docMk/>
            <pc:sldMk cId="1560231504" sldId="270"/>
            <ac:spMk id="12" creationId="{70E24A04-7E34-4344-BE39-F202C023B6CF}"/>
          </ac:spMkLst>
        </pc:spChg>
        <pc:spChg chg="mod">
          <ac:chgData name="Tej Bahadur Chandra" userId="79b8fba8ad0a4796" providerId="LiveId" clId="{614BBE20-D9FC-4E14-9E6F-E9375E6FD4C8}" dt="2021-10-22T10:11:00.133" v="107" actId="20577"/>
          <ac:spMkLst>
            <pc:docMk/>
            <pc:sldMk cId="1560231504" sldId="270"/>
            <ac:spMk id="13" creationId="{F21C01D2-8413-4E17-AFCB-B839AA4070BF}"/>
          </ac:spMkLst>
        </pc:spChg>
        <pc:spChg chg="mod">
          <ac:chgData name="Tej Bahadur Chandra" userId="79b8fba8ad0a4796" providerId="LiveId" clId="{614BBE20-D9FC-4E14-9E6F-E9375E6FD4C8}" dt="2021-10-22T10:16:03.169" v="196" actId="20577"/>
          <ac:spMkLst>
            <pc:docMk/>
            <pc:sldMk cId="1560231504" sldId="270"/>
            <ac:spMk id="14" creationId="{F12252E0-C148-4225-AC89-7228F362602E}"/>
          </ac:spMkLst>
        </pc:spChg>
        <pc:grpChg chg="mod">
          <ac:chgData name="Tej Bahadur Chandra" userId="79b8fba8ad0a4796" providerId="LiveId" clId="{614BBE20-D9FC-4E14-9E6F-E9375E6FD4C8}" dt="2021-10-22T10:10:29.996" v="96" actId="1035"/>
          <ac:grpSpMkLst>
            <pc:docMk/>
            <pc:sldMk cId="1560231504" sldId="270"/>
            <ac:grpSpMk id="18" creationId="{47DB5175-1214-44E1-AE91-14A24814F28B}"/>
          </ac:grpSpMkLst>
        </pc:grpChg>
        <pc:picChg chg="mod">
          <ac:chgData name="Tej Bahadur Chandra" userId="79b8fba8ad0a4796" providerId="LiveId" clId="{614BBE20-D9FC-4E14-9E6F-E9375E6FD4C8}" dt="2021-10-22T10:10:21.930" v="92" actId="1037"/>
          <ac:picMkLst>
            <pc:docMk/>
            <pc:sldMk cId="1560231504" sldId="270"/>
            <ac:picMk id="17" creationId="{8970BEB9-C13F-406B-B207-15FB86A10378}"/>
          </ac:picMkLst>
        </pc:picChg>
      </pc:sldChg>
      <pc:sldChg chg="modSp">
        <pc:chgData name="Tej Bahadur Chandra" userId="79b8fba8ad0a4796" providerId="LiveId" clId="{614BBE20-D9FC-4E14-9E6F-E9375E6FD4C8}" dt="2021-10-28T12:45:12.388" v="34050" actId="255"/>
        <pc:sldMkLst>
          <pc:docMk/>
          <pc:sldMk cId="988275560" sldId="271"/>
        </pc:sldMkLst>
        <pc:spChg chg="mod">
          <ac:chgData name="Tej Bahadur Chandra" userId="79b8fba8ad0a4796" providerId="LiveId" clId="{614BBE20-D9FC-4E14-9E6F-E9375E6FD4C8}" dt="2021-10-23T06:24:23.876" v="2559"/>
          <ac:spMkLst>
            <pc:docMk/>
            <pc:sldMk cId="988275560" sldId="271"/>
            <ac:spMk id="4" creationId="{C717EB88-2085-446E-A23D-A4F4A6BD1DB0}"/>
          </ac:spMkLst>
        </pc:spChg>
        <pc:spChg chg="mod">
          <ac:chgData name="Tej Bahadur Chandra" userId="79b8fba8ad0a4796" providerId="LiveId" clId="{614BBE20-D9FC-4E14-9E6F-E9375E6FD4C8}" dt="2021-10-28T12:45:12.388" v="34050" actId="255"/>
          <ac:spMkLst>
            <pc:docMk/>
            <pc:sldMk cId="988275560" sldId="271"/>
            <ac:spMk id="7" creationId="{9C92B501-6B6B-4870-A46E-D71572DF0845}"/>
          </ac:spMkLst>
        </pc:spChg>
        <pc:spChg chg="mod">
          <ac:chgData name="Tej Bahadur Chandra" userId="79b8fba8ad0a4796" providerId="LiveId" clId="{614BBE20-D9FC-4E14-9E6F-E9375E6FD4C8}" dt="2021-10-23T09:30:19.184" v="3337"/>
          <ac:spMkLst>
            <pc:docMk/>
            <pc:sldMk cId="988275560" sldId="271"/>
            <ac:spMk id="9" creationId="{85138F27-4FE3-4E9F-9051-36E1D44155BD}"/>
          </ac:spMkLst>
        </pc:spChg>
        <pc:spChg chg="mod">
          <ac:chgData name="Tej Bahadur Chandra" userId="79b8fba8ad0a4796" providerId="LiveId" clId="{614BBE20-D9FC-4E14-9E6F-E9375E6FD4C8}" dt="2021-10-22T10:55:19.542" v="493"/>
          <ac:spMkLst>
            <pc:docMk/>
            <pc:sldMk cId="988275560" sldId="271"/>
            <ac:spMk id="15" creationId="{72EE02C0-6557-4807-A64D-ACBEB594319F}"/>
          </ac:spMkLst>
        </pc:spChg>
        <pc:graphicFrameChg chg="mod">
          <ac:chgData name="Tej Bahadur Chandra" userId="79b8fba8ad0a4796" providerId="LiveId" clId="{614BBE20-D9FC-4E14-9E6F-E9375E6FD4C8}" dt="2021-10-23T09:30:29.312" v="3345" actId="1036"/>
          <ac:graphicFrameMkLst>
            <pc:docMk/>
            <pc:sldMk cId="988275560" sldId="271"/>
            <ac:graphicFrameMk id="8" creationId="{2434690F-9306-4FBF-A9A1-3F01C6716BAE}"/>
          </ac:graphicFrameMkLst>
        </pc:graphicFrameChg>
      </pc:sldChg>
      <pc:sldChg chg="modSp">
        <pc:chgData name="Tej Bahadur Chandra" userId="79b8fba8ad0a4796" providerId="LiveId" clId="{614BBE20-D9FC-4E14-9E6F-E9375E6FD4C8}" dt="2021-10-23T06:24:12.701" v="2557" actId="115"/>
        <pc:sldMkLst>
          <pc:docMk/>
          <pc:sldMk cId="425722310" sldId="273"/>
        </pc:sldMkLst>
        <pc:spChg chg="mod">
          <ac:chgData name="Tej Bahadur Chandra" userId="79b8fba8ad0a4796" providerId="LiveId" clId="{614BBE20-D9FC-4E14-9E6F-E9375E6FD4C8}" dt="2021-10-23T06:24:12.701" v="2557" actId="115"/>
          <ac:spMkLst>
            <pc:docMk/>
            <pc:sldMk cId="425722310" sldId="273"/>
            <ac:spMk id="8" creationId="{EE1FC509-3E27-446A-BA81-1D292D0B5C87}"/>
          </ac:spMkLst>
        </pc:spChg>
        <pc:spChg chg="mod">
          <ac:chgData name="Tej Bahadur Chandra" userId="79b8fba8ad0a4796" providerId="LiveId" clId="{614BBE20-D9FC-4E14-9E6F-E9375E6FD4C8}" dt="2021-10-22T10:54:14.301" v="487"/>
          <ac:spMkLst>
            <pc:docMk/>
            <pc:sldMk cId="425722310" sldId="273"/>
            <ac:spMk id="15" creationId="{72EE02C0-6557-4807-A64D-ACBEB594319F}"/>
          </ac:spMkLst>
        </pc:spChg>
      </pc:sldChg>
      <pc:sldChg chg="addSp modSp">
        <pc:chgData name="Tej Bahadur Chandra" userId="79b8fba8ad0a4796" providerId="LiveId" clId="{614BBE20-D9FC-4E14-9E6F-E9375E6FD4C8}" dt="2021-10-29T07:18:59.479" v="34807" actId="14861"/>
        <pc:sldMkLst>
          <pc:docMk/>
          <pc:sldMk cId="3983718629" sldId="275"/>
        </pc:sldMkLst>
        <pc:spChg chg="add mod">
          <ac:chgData name="Tej Bahadur Chandra" userId="79b8fba8ad0a4796" providerId="LiveId" clId="{614BBE20-D9FC-4E14-9E6F-E9375E6FD4C8}" dt="2021-10-29T07:18:31.028" v="34806" actId="2710"/>
          <ac:spMkLst>
            <pc:docMk/>
            <pc:sldMk cId="3983718629" sldId="275"/>
            <ac:spMk id="2" creationId="{2A67E37B-4068-400D-AB31-A4A7F778907E}"/>
          </ac:spMkLst>
        </pc:spChg>
        <pc:spChg chg="mod">
          <ac:chgData name="Tej Bahadur Chandra" userId="79b8fba8ad0a4796" providerId="LiveId" clId="{614BBE20-D9FC-4E14-9E6F-E9375E6FD4C8}" dt="2021-10-29T07:07:15.357" v="34576" actId="20577"/>
          <ac:spMkLst>
            <pc:docMk/>
            <pc:sldMk cId="3983718629" sldId="275"/>
            <ac:spMk id="6" creationId="{3E6AA016-BC67-4F99-B725-27D9F9C05153}"/>
          </ac:spMkLst>
        </pc:spChg>
        <pc:spChg chg="mod">
          <ac:chgData name="Tej Bahadur Chandra" userId="79b8fba8ad0a4796" providerId="LiveId" clId="{614BBE20-D9FC-4E14-9E6F-E9375E6FD4C8}" dt="2021-10-22T11:19:03.846" v="611"/>
          <ac:spMkLst>
            <pc:docMk/>
            <pc:sldMk cId="3983718629" sldId="275"/>
            <ac:spMk id="14" creationId="{5270F438-4290-4085-9C53-F600591EE9F0}"/>
          </ac:spMkLst>
        </pc:spChg>
        <pc:spChg chg="mod">
          <ac:chgData name="Tej Bahadur Chandra" userId="79b8fba8ad0a4796" providerId="LiveId" clId="{614BBE20-D9FC-4E14-9E6F-E9375E6FD4C8}" dt="2021-10-28T06:34:37.351" v="31164" actId="1035"/>
          <ac:spMkLst>
            <pc:docMk/>
            <pc:sldMk cId="3983718629" sldId="275"/>
            <ac:spMk id="37" creationId="{2F400960-EDC6-4E85-941B-9515125F69FB}"/>
          </ac:spMkLst>
        </pc:spChg>
        <pc:picChg chg="add mod">
          <ac:chgData name="Tej Bahadur Chandra" userId="79b8fba8ad0a4796" providerId="LiveId" clId="{614BBE20-D9FC-4E14-9E6F-E9375E6FD4C8}" dt="2021-10-29T07:18:59.479" v="34807" actId="14861"/>
          <ac:picMkLst>
            <pc:docMk/>
            <pc:sldMk cId="3983718629" sldId="275"/>
            <ac:picMk id="7" creationId="{15C07DE4-4CDD-485F-ACC9-FDD809F03B5D}"/>
          </ac:picMkLst>
        </pc:picChg>
      </pc:sldChg>
      <pc:sldChg chg="delSp modSp">
        <pc:chgData name="Tej Bahadur Chandra" userId="79b8fba8ad0a4796" providerId="LiveId" clId="{614BBE20-D9FC-4E14-9E6F-E9375E6FD4C8}" dt="2021-10-29T06:10:51.640" v="34412" actId="20577"/>
        <pc:sldMkLst>
          <pc:docMk/>
          <pc:sldMk cId="3587219018" sldId="276"/>
        </pc:sldMkLst>
        <pc:spChg chg="mod">
          <ac:chgData name="Tej Bahadur Chandra" userId="79b8fba8ad0a4796" providerId="LiveId" clId="{614BBE20-D9FC-4E14-9E6F-E9375E6FD4C8}" dt="2021-10-29T06:00:14.012" v="34309" actId="20577"/>
          <ac:spMkLst>
            <pc:docMk/>
            <pc:sldMk cId="3587219018" sldId="276"/>
            <ac:spMk id="4" creationId="{82881FD4-24E5-49A3-A578-1B6BBCE3FF1B}"/>
          </ac:spMkLst>
        </pc:spChg>
        <pc:spChg chg="mod">
          <ac:chgData name="Tej Bahadur Chandra" userId="79b8fba8ad0a4796" providerId="LiveId" clId="{614BBE20-D9FC-4E14-9E6F-E9375E6FD4C8}" dt="2021-10-29T06:00:29.944" v="34312" actId="20577"/>
          <ac:spMkLst>
            <pc:docMk/>
            <pc:sldMk cId="3587219018" sldId="276"/>
            <ac:spMk id="5" creationId="{4764C1FB-42FA-4144-A692-B4C744F89681}"/>
          </ac:spMkLst>
        </pc:spChg>
        <pc:spChg chg="mod">
          <ac:chgData name="Tej Bahadur Chandra" userId="79b8fba8ad0a4796" providerId="LiveId" clId="{614BBE20-D9FC-4E14-9E6F-E9375E6FD4C8}" dt="2021-10-29T06:06:11.452" v="34318" actId="20577"/>
          <ac:spMkLst>
            <pc:docMk/>
            <pc:sldMk cId="3587219018" sldId="276"/>
            <ac:spMk id="6" creationId="{62216AAA-E3F8-47AB-8ED7-B7CFC15418E2}"/>
          </ac:spMkLst>
        </pc:spChg>
        <pc:spChg chg="mod">
          <ac:chgData name="Tej Bahadur Chandra" userId="79b8fba8ad0a4796" providerId="LiveId" clId="{614BBE20-D9FC-4E14-9E6F-E9375E6FD4C8}" dt="2021-10-29T06:07:39.284" v="34323" actId="20577"/>
          <ac:spMkLst>
            <pc:docMk/>
            <pc:sldMk cId="3587219018" sldId="276"/>
            <ac:spMk id="7" creationId="{14A4C9F3-4E37-42E2-A38D-76015AE187FC}"/>
          </ac:spMkLst>
        </pc:spChg>
        <pc:spChg chg="mod">
          <ac:chgData name="Tej Bahadur Chandra" userId="79b8fba8ad0a4796" providerId="LiveId" clId="{614BBE20-D9FC-4E14-9E6F-E9375E6FD4C8}" dt="2021-10-29T06:08:09.262" v="34333" actId="20577"/>
          <ac:spMkLst>
            <pc:docMk/>
            <pc:sldMk cId="3587219018" sldId="276"/>
            <ac:spMk id="8" creationId="{A84AB047-A6AE-425F-9D92-B7A19904429E}"/>
          </ac:spMkLst>
        </pc:spChg>
        <pc:spChg chg="mod">
          <ac:chgData name="Tej Bahadur Chandra" userId="79b8fba8ad0a4796" providerId="LiveId" clId="{614BBE20-D9FC-4E14-9E6F-E9375E6FD4C8}" dt="2021-10-29T06:08:51.534" v="34345" actId="20577"/>
          <ac:spMkLst>
            <pc:docMk/>
            <pc:sldMk cId="3587219018" sldId="276"/>
            <ac:spMk id="9" creationId="{23488DDF-817A-4DC1-9543-05429F1F479D}"/>
          </ac:spMkLst>
        </pc:spChg>
        <pc:spChg chg="mod">
          <ac:chgData name="Tej Bahadur Chandra" userId="79b8fba8ad0a4796" providerId="LiveId" clId="{614BBE20-D9FC-4E14-9E6F-E9375E6FD4C8}" dt="2021-10-29T06:09:13.343" v="34358" actId="20577"/>
          <ac:spMkLst>
            <pc:docMk/>
            <pc:sldMk cId="3587219018" sldId="276"/>
            <ac:spMk id="10" creationId="{8BC1BA12-DA92-48A8-8330-6172A0608A8B}"/>
          </ac:spMkLst>
        </pc:spChg>
        <pc:spChg chg="mod">
          <ac:chgData name="Tej Bahadur Chandra" userId="79b8fba8ad0a4796" providerId="LiveId" clId="{614BBE20-D9FC-4E14-9E6F-E9375E6FD4C8}" dt="2021-10-29T06:09:33.628" v="34370" actId="20577"/>
          <ac:spMkLst>
            <pc:docMk/>
            <pc:sldMk cId="3587219018" sldId="276"/>
            <ac:spMk id="11" creationId="{E5F44765-D48D-4E9E-BAAB-E29E27ABFBA1}"/>
          </ac:spMkLst>
        </pc:spChg>
        <pc:spChg chg="mod">
          <ac:chgData name="Tej Bahadur Chandra" userId="79b8fba8ad0a4796" providerId="LiveId" clId="{614BBE20-D9FC-4E14-9E6F-E9375E6FD4C8}" dt="2021-10-29T06:10:29.195" v="34407"/>
          <ac:spMkLst>
            <pc:docMk/>
            <pc:sldMk cId="3587219018" sldId="276"/>
            <ac:spMk id="12" creationId="{41626673-FAB4-4648-90E5-188796EF2FB8}"/>
          </ac:spMkLst>
        </pc:spChg>
        <pc:spChg chg="mod">
          <ac:chgData name="Tej Bahadur Chandra" userId="79b8fba8ad0a4796" providerId="LiveId" clId="{614BBE20-D9FC-4E14-9E6F-E9375E6FD4C8}" dt="2021-10-29T06:10:19.594" v="34405" actId="20577"/>
          <ac:spMkLst>
            <pc:docMk/>
            <pc:sldMk cId="3587219018" sldId="276"/>
            <ac:spMk id="13" creationId="{2DADBDF4-4317-4A87-BBC9-62F72686566F}"/>
          </ac:spMkLst>
        </pc:spChg>
        <pc:spChg chg="mod">
          <ac:chgData name="Tej Bahadur Chandra" userId="79b8fba8ad0a4796" providerId="LiveId" clId="{614BBE20-D9FC-4E14-9E6F-E9375E6FD4C8}" dt="2021-10-29T06:10:51.640" v="34412" actId="20577"/>
          <ac:spMkLst>
            <pc:docMk/>
            <pc:sldMk cId="3587219018" sldId="276"/>
            <ac:spMk id="14" creationId="{B003F95D-1086-483C-960B-E8B448DA78F1}"/>
          </ac:spMkLst>
        </pc:spChg>
        <pc:spChg chg="del mod">
          <ac:chgData name="Tej Bahadur Chandra" userId="79b8fba8ad0a4796" providerId="LiveId" clId="{614BBE20-D9FC-4E14-9E6F-E9375E6FD4C8}" dt="2021-10-29T05:58:27.757" v="34291" actId="478"/>
          <ac:spMkLst>
            <pc:docMk/>
            <pc:sldMk cId="3587219018" sldId="276"/>
            <ac:spMk id="15" creationId="{DA0B418A-CCD6-4EB5-9EA8-1502DD23A9FB}"/>
          </ac:spMkLst>
        </pc:spChg>
        <pc:spChg chg="mod">
          <ac:chgData name="Tej Bahadur Chandra" userId="79b8fba8ad0a4796" providerId="LiveId" clId="{614BBE20-D9FC-4E14-9E6F-E9375E6FD4C8}" dt="2021-10-22T10:54:31.390" v="490"/>
          <ac:spMkLst>
            <pc:docMk/>
            <pc:sldMk cId="3587219018" sldId="276"/>
            <ac:spMk id="18" creationId="{74E04EC9-EE83-42B3-A36E-B58F85ACAA75}"/>
          </ac:spMkLst>
        </pc:spChg>
      </pc:sldChg>
      <pc:sldChg chg="addSp delSp modSp add">
        <pc:chgData name="Tej Bahadur Chandra" userId="79b8fba8ad0a4796" providerId="LiveId" clId="{614BBE20-D9FC-4E14-9E6F-E9375E6FD4C8}" dt="2021-10-28T11:23:23.117" v="33409" actId="1036"/>
        <pc:sldMkLst>
          <pc:docMk/>
          <pc:sldMk cId="2053216764" sldId="278"/>
        </pc:sldMkLst>
        <pc:spChg chg="add del mod">
          <ac:chgData name="Tej Bahadur Chandra" userId="79b8fba8ad0a4796" providerId="LiveId" clId="{614BBE20-D9FC-4E14-9E6F-E9375E6FD4C8}" dt="2021-10-24T06:18:41.293" v="7120" actId="478"/>
          <ac:spMkLst>
            <pc:docMk/>
            <pc:sldMk cId="2053216764" sldId="278"/>
            <ac:spMk id="5" creationId="{3B83D9E5-1B1B-4A39-8941-905697F12503}"/>
          </ac:spMkLst>
        </pc:spChg>
        <pc:spChg chg="mod">
          <ac:chgData name="Tej Bahadur Chandra" userId="79b8fba8ad0a4796" providerId="LiveId" clId="{614BBE20-D9FC-4E14-9E6F-E9375E6FD4C8}" dt="2021-10-24T08:01:27.210" v="8456" actId="20577"/>
          <ac:spMkLst>
            <pc:docMk/>
            <pc:sldMk cId="2053216764" sldId="278"/>
            <ac:spMk id="6" creationId="{5E94FEF6-3A53-48A6-AADF-BE623D2E4A97}"/>
          </ac:spMkLst>
        </pc:spChg>
        <pc:spChg chg="add del mod">
          <ac:chgData name="Tej Bahadur Chandra" userId="79b8fba8ad0a4796" providerId="LiveId" clId="{614BBE20-D9FC-4E14-9E6F-E9375E6FD4C8}" dt="2021-10-24T06:16:21.082" v="7115" actId="478"/>
          <ac:spMkLst>
            <pc:docMk/>
            <pc:sldMk cId="2053216764" sldId="278"/>
            <ac:spMk id="8" creationId="{99656C75-1BBC-4398-B220-39AE7CAE5730}"/>
          </ac:spMkLst>
        </pc:spChg>
        <pc:spChg chg="add mod">
          <ac:chgData name="Tej Bahadur Chandra" userId="79b8fba8ad0a4796" providerId="LiveId" clId="{614BBE20-D9FC-4E14-9E6F-E9375E6FD4C8}" dt="2021-10-28T11:23:23.117" v="33409" actId="1036"/>
          <ac:spMkLst>
            <pc:docMk/>
            <pc:sldMk cId="2053216764" sldId="278"/>
            <ac:spMk id="10" creationId="{0CDF81D0-9DAD-4690-90A0-2058C010B2A7}"/>
          </ac:spMkLst>
        </pc:spChg>
        <pc:spChg chg="mod">
          <ac:chgData name="Tej Bahadur Chandra" userId="79b8fba8ad0a4796" providerId="LiveId" clId="{614BBE20-D9FC-4E14-9E6F-E9375E6FD4C8}" dt="2021-10-23T14:32:50.654" v="6377" actId="20577"/>
          <ac:spMkLst>
            <pc:docMk/>
            <pc:sldMk cId="2053216764" sldId="278"/>
            <ac:spMk id="14" creationId="{DE4B82E7-3EEB-47D3-8DE3-F92BC992A70B}"/>
          </ac:spMkLst>
        </pc:spChg>
        <pc:grpChg chg="add mod">
          <ac:chgData name="Tej Bahadur Chandra" userId="79b8fba8ad0a4796" providerId="LiveId" clId="{614BBE20-D9FC-4E14-9E6F-E9375E6FD4C8}" dt="2021-10-26T04:55:50.943" v="19518" actId="1036"/>
          <ac:grpSpMkLst>
            <pc:docMk/>
            <pc:sldMk cId="2053216764" sldId="278"/>
            <ac:grpSpMk id="11" creationId="{1CB5A9D9-CED6-4B61-A2D7-AAC12C1E727C}"/>
          </ac:grpSpMkLst>
        </pc:grpChg>
        <pc:grpChg chg="add mod">
          <ac:chgData name="Tej Bahadur Chandra" userId="79b8fba8ad0a4796" providerId="LiveId" clId="{614BBE20-D9FC-4E14-9E6F-E9375E6FD4C8}" dt="2021-10-26T04:55:54.927" v="19528" actId="1035"/>
          <ac:grpSpMkLst>
            <pc:docMk/>
            <pc:sldMk cId="2053216764" sldId="278"/>
            <ac:grpSpMk id="15" creationId="{AA37ADB2-B6EC-42D7-B671-0A7ED902EA74}"/>
          </ac:grpSpMkLst>
        </pc:grpChg>
        <pc:grpChg chg="add mod">
          <ac:chgData name="Tej Bahadur Chandra" userId="79b8fba8ad0a4796" providerId="LiveId" clId="{614BBE20-D9FC-4E14-9E6F-E9375E6FD4C8}" dt="2021-10-26T04:55:58.529" v="19539" actId="1036"/>
          <ac:grpSpMkLst>
            <pc:docMk/>
            <pc:sldMk cId="2053216764" sldId="278"/>
            <ac:grpSpMk id="18" creationId="{412ADBF3-B0DE-43B0-80F5-23A9AF6C1B4A}"/>
          </ac:grpSpMkLst>
        </pc:grpChg>
        <pc:grpChg chg="add mod">
          <ac:chgData name="Tej Bahadur Chandra" userId="79b8fba8ad0a4796" providerId="LiveId" clId="{614BBE20-D9FC-4E14-9E6F-E9375E6FD4C8}" dt="2021-10-26T04:56:02.954" v="19550" actId="1035"/>
          <ac:grpSpMkLst>
            <pc:docMk/>
            <pc:sldMk cId="2053216764" sldId="278"/>
            <ac:grpSpMk id="21" creationId="{3A085E7F-F9F1-4FDE-A2F1-4C06032B0772}"/>
          </ac:grpSpMkLst>
        </pc:grpChg>
        <pc:graphicFrameChg chg="add del">
          <ac:chgData name="Tej Bahadur Chandra" userId="79b8fba8ad0a4796" providerId="LiveId" clId="{614BBE20-D9FC-4E14-9E6F-E9375E6FD4C8}" dt="2021-10-24T05:54:54.042" v="6934"/>
          <ac:graphicFrameMkLst>
            <pc:docMk/>
            <pc:sldMk cId="2053216764" sldId="278"/>
            <ac:graphicFrameMk id="2" creationId="{6B982A2E-2CEE-493B-AA4F-D4A5A629CF77}"/>
          </ac:graphicFrameMkLst>
        </pc:graphicFrameChg>
        <pc:graphicFrameChg chg="add del mod modGraphic">
          <ac:chgData name="Tej Bahadur Chandra" userId="79b8fba8ad0a4796" providerId="LiveId" clId="{614BBE20-D9FC-4E14-9E6F-E9375E6FD4C8}" dt="2021-10-24T06:16:19.657" v="7114" actId="478"/>
          <ac:graphicFrameMkLst>
            <pc:docMk/>
            <pc:sldMk cId="2053216764" sldId="278"/>
            <ac:graphicFrameMk id="3" creationId="{6FD3D6EE-7E35-4C1D-BF0B-F2BFA8AC9E09}"/>
          </ac:graphicFrameMkLst>
        </pc:graphicFrameChg>
        <pc:graphicFrameChg chg="add mod modGraphic">
          <ac:chgData name="Tej Bahadur Chandra" userId="79b8fba8ad0a4796" providerId="LiveId" clId="{614BBE20-D9FC-4E14-9E6F-E9375E6FD4C8}" dt="2021-10-28T11:23:23.117" v="33409" actId="1036"/>
          <ac:graphicFrameMkLst>
            <pc:docMk/>
            <pc:sldMk cId="2053216764" sldId="278"/>
            <ac:graphicFrameMk id="4" creationId="{9B3BCA5B-A46E-4045-8F90-3F5C245360E5}"/>
          </ac:graphicFrameMkLst>
        </pc:graphicFrameChg>
      </pc:sldChg>
      <pc:sldChg chg="addSp delSp modSp add">
        <pc:chgData name="Tej Bahadur Chandra" userId="79b8fba8ad0a4796" providerId="LiveId" clId="{614BBE20-D9FC-4E14-9E6F-E9375E6FD4C8}" dt="2021-10-24T13:31:17.094" v="11624" actId="403"/>
        <pc:sldMkLst>
          <pc:docMk/>
          <pc:sldMk cId="1536875079" sldId="279"/>
        </pc:sldMkLst>
        <pc:spChg chg="mod">
          <ac:chgData name="Tej Bahadur Chandra" userId="79b8fba8ad0a4796" providerId="LiveId" clId="{614BBE20-D9FC-4E14-9E6F-E9375E6FD4C8}" dt="2021-10-23T08:16:14.626" v="2639" actId="1038"/>
          <ac:spMkLst>
            <pc:docMk/>
            <pc:sldMk cId="1536875079" sldId="279"/>
            <ac:spMk id="2" creationId="{C7192F21-9BAD-46C7-B97C-33719A7BD963}"/>
          </ac:spMkLst>
        </pc:spChg>
        <pc:spChg chg="mod">
          <ac:chgData name="Tej Bahadur Chandra" userId="79b8fba8ad0a4796" providerId="LiveId" clId="{614BBE20-D9FC-4E14-9E6F-E9375E6FD4C8}" dt="2021-10-23T08:16:21.923" v="2641" actId="1035"/>
          <ac:spMkLst>
            <pc:docMk/>
            <pc:sldMk cId="1536875079" sldId="279"/>
            <ac:spMk id="3" creationId="{62854179-0776-4EBF-842F-B293FD5FE7FC}"/>
          </ac:spMkLst>
        </pc:spChg>
        <pc:spChg chg="mod">
          <ac:chgData name="Tej Bahadur Chandra" userId="79b8fba8ad0a4796" providerId="LiveId" clId="{614BBE20-D9FC-4E14-9E6F-E9375E6FD4C8}" dt="2021-10-23T10:28:16.284" v="3866" actId="20577"/>
          <ac:spMkLst>
            <pc:docMk/>
            <pc:sldMk cId="1536875079" sldId="279"/>
            <ac:spMk id="6" creationId="{9F219E0A-DC0F-42C3-8CE5-410A03EFC1DB}"/>
          </ac:spMkLst>
        </pc:spChg>
        <pc:spChg chg="del mod topLvl">
          <ac:chgData name="Tej Bahadur Chandra" userId="79b8fba8ad0a4796" providerId="LiveId" clId="{614BBE20-D9FC-4E14-9E6F-E9375E6FD4C8}" dt="2021-10-23T08:20:10.905" v="2747" actId="478"/>
          <ac:spMkLst>
            <pc:docMk/>
            <pc:sldMk cId="1536875079" sldId="279"/>
            <ac:spMk id="10" creationId="{801384BF-BFC8-48D5-9C79-4B926D94B196}"/>
          </ac:spMkLst>
        </pc:spChg>
        <pc:spChg chg="mod">
          <ac:chgData name="Tej Bahadur Chandra" userId="79b8fba8ad0a4796" providerId="LiveId" clId="{614BBE20-D9FC-4E14-9E6F-E9375E6FD4C8}" dt="2021-10-23T08:17:44.555" v="2691" actId="1035"/>
          <ac:spMkLst>
            <pc:docMk/>
            <pc:sldMk cId="1536875079" sldId="279"/>
            <ac:spMk id="17" creationId="{C53014F5-D7BD-431A-B574-845A8DC2FF0F}"/>
          </ac:spMkLst>
        </pc:spChg>
        <pc:spChg chg="mod">
          <ac:chgData name="Tej Bahadur Chandra" userId="79b8fba8ad0a4796" providerId="LiveId" clId="{614BBE20-D9FC-4E14-9E6F-E9375E6FD4C8}" dt="2021-10-23T08:19:54.614" v="2745" actId="20577"/>
          <ac:spMkLst>
            <pc:docMk/>
            <pc:sldMk cId="1536875079" sldId="279"/>
            <ac:spMk id="24" creationId="{AD458806-9177-4371-9A13-08F636FB5704}"/>
          </ac:spMkLst>
        </pc:spChg>
        <pc:spChg chg="mod">
          <ac:chgData name="Tej Bahadur Chandra" userId="79b8fba8ad0a4796" providerId="LiveId" clId="{614BBE20-D9FC-4E14-9E6F-E9375E6FD4C8}" dt="2021-10-23T08:20:26.370" v="2752" actId="20577"/>
          <ac:spMkLst>
            <pc:docMk/>
            <pc:sldMk cId="1536875079" sldId="279"/>
            <ac:spMk id="28" creationId="{D7E56FE6-60C6-4C87-9EAF-2F0081010960}"/>
          </ac:spMkLst>
        </pc:spChg>
        <pc:spChg chg="mod">
          <ac:chgData name="Tej Bahadur Chandra" userId="79b8fba8ad0a4796" providerId="LiveId" clId="{614BBE20-D9FC-4E14-9E6F-E9375E6FD4C8}" dt="2021-10-24T13:31:17.094" v="11624" actId="403"/>
          <ac:spMkLst>
            <pc:docMk/>
            <pc:sldMk cId="1536875079" sldId="279"/>
            <ac:spMk id="35" creationId="{CFAAF408-42B3-4F62-B41B-37628E0A7E6F}"/>
          </ac:spMkLst>
        </pc:spChg>
        <pc:spChg chg="mod">
          <ac:chgData name="Tej Bahadur Chandra" userId="79b8fba8ad0a4796" providerId="LiveId" clId="{614BBE20-D9FC-4E14-9E6F-E9375E6FD4C8}" dt="2021-10-23T08:26:33.246" v="2810" actId="14100"/>
          <ac:spMkLst>
            <pc:docMk/>
            <pc:sldMk cId="1536875079" sldId="279"/>
            <ac:spMk id="40" creationId="{C379B51C-234C-441C-867C-D51CD4CCC49E}"/>
          </ac:spMkLst>
        </pc:spChg>
        <pc:spChg chg="mod">
          <ac:chgData name="Tej Bahadur Chandra" userId="79b8fba8ad0a4796" providerId="LiveId" clId="{614BBE20-D9FC-4E14-9E6F-E9375E6FD4C8}" dt="2021-10-24T13:31:13.485" v="11623" actId="403"/>
          <ac:spMkLst>
            <pc:docMk/>
            <pc:sldMk cId="1536875079" sldId="279"/>
            <ac:spMk id="86" creationId="{78F1FA62-A180-42A5-851F-B8B9A0346D35}"/>
          </ac:spMkLst>
        </pc:spChg>
        <pc:grpChg chg="del mod topLvl">
          <ac:chgData name="Tej Bahadur Chandra" userId="79b8fba8ad0a4796" providerId="LiveId" clId="{614BBE20-D9FC-4E14-9E6F-E9375E6FD4C8}" dt="2021-10-23T08:20:09.527" v="2746" actId="478"/>
          <ac:grpSpMkLst>
            <pc:docMk/>
            <pc:sldMk cId="1536875079" sldId="279"/>
            <ac:grpSpMk id="5" creationId="{1B1B6EBA-B53E-4099-BCCC-48B2EA93893D}"/>
          </ac:grpSpMkLst>
        </pc:grpChg>
        <pc:grpChg chg="mod topLvl">
          <ac:chgData name="Tej Bahadur Chandra" userId="79b8fba8ad0a4796" providerId="LiveId" clId="{614BBE20-D9FC-4E14-9E6F-E9375E6FD4C8}" dt="2021-10-23T08:29:35.402" v="2823" actId="164"/>
          <ac:grpSpMkLst>
            <pc:docMk/>
            <pc:sldMk cId="1536875079" sldId="279"/>
            <ac:grpSpMk id="8" creationId="{8FAAEA98-0466-4C40-BBE2-375419957C75}"/>
          </ac:grpSpMkLst>
        </pc:grpChg>
        <pc:grpChg chg="mod topLvl">
          <ac:chgData name="Tej Bahadur Chandra" userId="79b8fba8ad0a4796" providerId="LiveId" clId="{614BBE20-D9FC-4E14-9E6F-E9375E6FD4C8}" dt="2021-10-23T08:29:35.402" v="2823" actId="164"/>
          <ac:grpSpMkLst>
            <pc:docMk/>
            <pc:sldMk cId="1536875079" sldId="279"/>
            <ac:grpSpMk id="9" creationId="{E32F5A75-98A8-4F34-99F6-DF269B194FE7}"/>
          </ac:grpSpMkLst>
        </pc:grpChg>
        <pc:grpChg chg="del mod">
          <ac:chgData name="Tej Bahadur Chandra" userId="79b8fba8ad0a4796" providerId="LiveId" clId="{614BBE20-D9FC-4E14-9E6F-E9375E6FD4C8}" dt="2021-10-23T08:15:42.443" v="2615" actId="165"/>
          <ac:grpSpMkLst>
            <pc:docMk/>
            <pc:sldMk cId="1536875079" sldId="279"/>
            <ac:grpSpMk id="15" creationId="{CAE6F019-A1A2-42D0-A45E-1EA8D342982D}"/>
          </ac:grpSpMkLst>
        </pc:grpChg>
        <pc:grpChg chg="add mod">
          <ac:chgData name="Tej Bahadur Chandra" userId="79b8fba8ad0a4796" providerId="LiveId" clId="{614BBE20-D9FC-4E14-9E6F-E9375E6FD4C8}" dt="2021-10-23T08:29:41.387" v="2851" actId="1035"/>
          <ac:grpSpMkLst>
            <pc:docMk/>
            <pc:sldMk cId="1536875079" sldId="279"/>
            <ac:grpSpMk id="20" creationId="{DED66343-D93F-4DDD-B896-993DACEDC98E}"/>
          </ac:grpSpMkLst>
        </pc:grpChg>
        <pc:grpChg chg="mod topLvl">
          <ac:chgData name="Tej Bahadur Chandra" userId="79b8fba8ad0a4796" providerId="LiveId" clId="{614BBE20-D9FC-4E14-9E6F-E9375E6FD4C8}" dt="2021-10-23T08:29:35.402" v="2823" actId="164"/>
          <ac:grpSpMkLst>
            <pc:docMk/>
            <pc:sldMk cId="1536875079" sldId="279"/>
            <ac:grpSpMk id="22" creationId="{141B6246-109F-49D2-BD5F-BAA8BB7A4B49}"/>
          </ac:grpSpMkLst>
        </pc:grpChg>
        <pc:grpChg chg="mod topLvl">
          <ac:chgData name="Tej Bahadur Chandra" userId="79b8fba8ad0a4796" providerId="LiveId" clId="{614BBE20-D9FC-4E14-9E6F-E9375E6FD4C8}" dt="2021-10-23T08:29:35.402" v="2823" actId="164"/>
          <ac:grpSpMkLst>
            <pc:docMk/>
            <pc:sldMk cId="1536875079" sldId="279"/>
            <ac:grpSpMk id="25" creationId="{2449680F-29F7-416E-AC45-F5C79E6A94B2}"/>
          </ac:grpSpMkLst>
        </pc:grpChg>
        <pc:grpChg chg="add mod">
          <ac:chgData name="Tej Bahadur Chandra" userId="79b8fba8ad0a4796" providerId="LiveId" clId="{614BBE20-D9FC-4E14-9E6F-E9375E6FD4C8}" dt="2021-10-23T08:29:35.402" v="2823" actId="164"/>
          <ac:grpSpMkLst>
            <pc:docMk/>
            <pc:sldMk cId="1536875079" sldId="279"/>
            <ac:grpSpMk id="38" creationId="{F4FA2307-A6D0-4F08-9D6D-9EEAD58188BE}"/>
          </ac:grpSpMkLst>
        </pc:grpChg>
        <pc:grpChg chg="del mod topLvl">
          <ac:chgData name="Tej Bahadur Chandra" userId="79b8fba8ad0a4796" providerId="LiveId" clId="{614BBE20-D9FC-4E14-9E6F-E9375E6FD4C8}" dt="2021-10-23T08:17:37.469" v="2674" actId="478"/>
          <ac:grpSpMkLst>
            <pc:docMk/>
            <pc:sldMk cId="1536875079" sldId="279"/>
            <ac:grpSpMk id="44" creationId="{6033BA4A-1898-4403-8FFC-99FCABF58FAB}"/>
          </ac:grpSpMkLst>
        </pc:grpChg>
        <pc:grpChg chg="add del mod topLvl">
          <ac:chgData name="Tej Bahadur Chandra" userId="79b8fba8ad0a4796" providerId="LiveId" clId="{614BBE20-D9FC-4E14-9E6F-E9375E6FD4C8}" dt="2021-10-23T08:21:20.071" v="2755" actId="478"/>
          <ac:grpSpMkLst>
            <pc:docMk/>
            <pc:sldMk cId="1536875079" sldId="279"/>
            <ac:grpSpMk id="45" creationId="{5827593D-93E9-4D8A-86EF-F6321642E473}"/>
          </ac:grpSpMkLst>
        </pc:grpChg>
        <pc:grpChg chg="del mod topLvl">
          <ac:chgData name="Tej Bahadur Chandra" userId="79b8fba8ad0a4796" providerId="LiveId" clId="{614BBE20-D9FC-4E14-9E6F-E9375E6FD4C8}" dt="2021-10-23T08:22:05.926" v="2764" actId="478"/>
          <ac:grpSpMkLst>
            <pc:docMk/>
            <pc:sldMk cId="1536875079" sldId="279"/>
            <ac:grpSpMk id="46" creationId="{17223064-0AE1-4336-9540-07444DA47D33}"/>
          </ac:grpSpMkLst>
        </pc:grpChg>
        <pc:picChg chg="del">
          <ac:chgData name="Tej Bahadur Chandra" userId="79b8fba8ad0a4796" providerId="LiveId" clId="{614BBE20-D9FC-4E14-9E6F-E9375E6FD4C8}" dt="2021-10-23T08:15:47.272" v="2616" actId="478"/>
          <ac:picMkLst>
            <pc:docMk/>
            <pc:sldMk cId="1536875079" sldId="279"/>
            <ac:picMk id="7" creationId="{E1A05E66-26EF-489B-A58E-42916882FB32}"/>
          </ac:picMkLst>
        </pc:picChg>
        <pc:picChg chg="add mod">
          <ac:chgData name="Tej Bahadur Chandra" userId="79b8fba8ad0a4796" providerId="LiveId" clId="{614BBE20-D9FC-4E14-9E6F-E9375E6FD4C8}" dt="2021-10-23T08:29:35.402" v="2823" actId="164"/>
          <ac:picMkLst>
            <pc:docMk/>
            <pc:sldMk cId="1536875079" sldId="279"/>
            <ac:picMk id="11" creationId="{5D292BB9-7D11-43B2-8016-7D9121B7E3F4}"/>
          </ac:picMkLst>
        </pc:picChg>
        <pc:picChg chg="del topLvl">
          <ac:chgData name="Tej Bahadur Chandra" userId="79b8fba8ad0a4796" providerId="LiveId" clId="{614BBE20-D9FC-4E14-9E6F-E9375E6FD4C8}" dt="2021-10-23T08:17:37.469" v="2674" actId="478"/>
          <ac:picMkLst>
            <pc:docMk/>
            <pc:sldMk cId="1536875079" sldId="279"/>
            <ac:picMk id="12" creationId="{8C9D4E1F-01C2-412C-9BCA-9807F7C4BFB7}"/>
          </ac:picMkLst>
        </pc:picChg>
        <pc:picChg chg="add del mod">
          <ac:chgData name="Tej Bahadur Chandra" userId="79b8fba8ad0a4796" providerId="LiveId" clId="{614BBE20-D9FC-4E14-9E6F-E9375E6FD4C8}" dt="2021-10-23T08:28:58.470" v="2813"/>
          <ac:picMkLst>
            <pc:docMk/>
            <pc:sldMk cId="1536875079" sldId="279"/>
            <ac:picMk id="18" creationId="{B8C88086-73A6-4B15-8C22-4DFC8DC1A35A}"/>
          </ac:picMkLst>
        </pc:picChg>
        <pc:picChg chg="add mod">
          <ac:chgData name="Tej Bahadur Chandra" userId="79b8fba8ad0a4796" providerId="LiveId" clId="{614BBE20-D9FC-4E14-9E6F-E9375E6FD4C8}" dt="2021-10-23T08:29:35.402" v="2823" actId="164"/>
          <ac:picMkLst>
            <pc:docMk/>
            <pc:sldMk cId="1536875079" sldId="279"/>
            <ac:picMk id="19" creationId="{1B377420-54EF-446E-BBD5-379586C74737}"/>
          </ac:picMkLst>
        </pc:picChg>
        <pc:picChg chg="del topLvl">
          <ac:chgData name="Tej Bahadur Chandra" userId="79b8fba8ad0a4796" providerId="LiveId" clId="{614BBE20-D9FC-4E14-9E6F-E9375E6FD4C8}" dt="2021-10-23T08:21:20.071" v="2755" actId="478"/>
          <ac:picMkLst>
            <pc:docMk/>
            <pc:sldMk cId="1536875079" sldId="279"/>
            <ac:picMk id="29" creationId="{D23B2954-3B03-4903-BE81-935391C26565}"/>
          </ac:picMkLst>
        </pc:picChg>
        <pc:picChg chg="add mod">
          <ac:chgData name="Tej Bahadur Chandra" userId="79b8fba8ad0a4796" providerId="LiveId" clId="{614BBE20-D9FC-4E14-9E6F-E9375E6FD4C8}" dt="2021-10-23T08:29:35.402" v="2823" actId="164"/>
          <ac:picMkLst>
            <pc:docMk/>
            <pc:sldMk cId="1536875079" sldId="279"/>
            <ac:picMk id="31" creationId="{19965960-C554-473A-8115-D2D7DA769DC7}"/>
          </ac:picMkLst>
        </pc:picChg>
        <pc:picChg chg="add mod">
          <ac:chgData name="Tej Bahadur Chandra" userId="79b8fba8ad0a4796" providerId="LiveId" clId="{614BBE20-D9FC-4E14-9E6F-E9375E6FD4C8}" dt="2021-10-23T08:29:35.402" v="2823" actId="164"/>
          <ac:picMkLst>
            <pc:docMk/>
            <pc:sldMk cId="1536875079" sldId="279"/>
            <ac:picMk id="32" creationId="{A7D725DE-4C8C-409E-BDE9-4957B4991EED}"/>
          </ac:picMkLst>
        </pc:picChg>
        <pc:picChg chg="add mod">
          <ac:chgData name="Tej Bahadur Chandra" userId="79b8fba8ad0a4796" providerId="LiveId" clId="{614BBE20-D9FC-4E14-9E6F-E9375E6FD4C8}" dt="2021-10-23T08:29:35.402" v="2823" actId="164"/>
          <ac:picMkLst>
            <pc:docMk/>
            <pc:sldMk cId="1536875079" sldId="279"/>
            <ac:picMk id="33" creationId="{DB1ACBD0-54F0-4F20-A31D-91D2AD5BD125}"/>
          </ac:picMkLst>
        </pc:picChg>
        <pc:picChg chg="add mod">
          <ac:chgData name="Tej Bahadur Chandra" userId="79b8fba8ad0a4796" providerId="LiveId" clId="{614BBE20-D9FC-4E14-9E6F-E9375E6FD4C8}" dt="2021-10-23T08:29:35.402" v="2823" actId="164"/>
          <ac:picMkLst>
            <pc:docMk/>
            <pc:sldMk cId="1536875079" sldId="279"/>
            <ac:picMk id="34" creationId="{3293B538-93F2-4C0F-AD02-42E7A4A6628D}"/>
          </ac:picMkLst>
        </pc:picChg>
        <pc:picChg chg="add mod">
          <ac:chgData name="Tej Bahadur Chandra" userId="79b8fba8ad0a4796" providerId="LiveId" clId="{614BBE20-D9FC-4E14-9E6F-E9375E6FD4C8}" dt="2021-10-23T08:29:35.402" v="2823" actId="164"/>
          <ac:picMkLst>
            <pc:docMk/>
            <pc:sldMk cId="1536875079" sldId="279"/>
            <ac:picMk id="36" creationId="{EE36B3DF-7AF1-48CB-A138-69EF3AEC416E}"/>
          </ac:picMkLst>
        </pc:picChg>
        <pc:picChg chg="del topLvl">
          <ac:chgData name="Tej Bahadur Chandra" userId="79b8fba8ad0a4796" providerId="LiveId" clId="{614BBE20-D9FC-4E14-9E6F-E9375E6FD4C8}" dt="2021-10-23T08:22:05.926" v="2764" actId="478"/>
          <ac:picMkLst>
            <pc:docMk/>
            <pc:sldMk cId="1536875079" sldId="279"/>
            <ac:picMk id="41" creationId="{6839492F-2316-4DC5-BA14-3537488F15F8}"/>
          </ac:picMkLst>
        </pc:picChg>
        <pc:picChg chg="add del mod">
          <ac:chgData name="Tej Bahadur Chandra" userId="79b8fba8ad0a4796" providerId="LiveId" clId="{614BBE20-D9FC-4E14-9E6F-E9375E6FD4C8}" dt="2021-10-23T08:26:35.926" v="2811" actId="478"/>
          <ac:picMkLst>
            <pc:docMk/>
            <pc:sldMk cId="1536875079" sldId="279"/>
            <ac:picMk id="42" creationId="{360927C6-DB01-40D1-9B32-65082DFC3E0A}"/>
          </ac:picMkLst>
        </pc:picChg>
      </pc:sldChg>
      <pc:sldChg chg="addSp delSp modSp add">
        <pc:chgData name="Tej Bahadur Chandra" userId="79b8fba8ad0a4796" providerId="LiveId" clId="{614BBE20-D9FC-4E14-9E6F-E9375E6FD4C8}" dt="2021-10-24T13:31:07.114" v="11622" actId="255"/>
        <pc:sldMkLst>
          <pc:docMk/>
          <pc:sldMk cId="891683758" sldId="280"/>
        </pc:sldMkLst>
        <pc:spChg chg="mod">
          <ac:chgData name="Tej Bahadur Chandra" userId="79b8fba8ad0a4796" providerId="LiveId" clId="{614BBE20-D9FC-4E14-9E6F-E9375E6FD4C8}" dt="2021-10-23T10:28:26.420" v="3868" actId="20577"/>
          <ac:spMkLst>
            <pc:docMk/>
            <pc:sldMk cId="891683758" sldId="280"/>
            <ac:spMk id="6" creationId="{9F219E0A-DC0F-42C3-8CE5-410A03EFC1DB}"/>
          </ac:spMkLst>
        </pc:spChg>
        <pc:spChg chg="del">
          <ac:chgData name="Tej Bahadur Chandra" userId="79b8fba8ad0a4796" providerId="LiveId" clId="{614BBE20-D9FC-4E14-9E6F-E9375E6FD4C8}" dt="2021-10-23T08:39:12.376" v="3066" actId="478"/>
          <ac:spMkLst>
            <pc:docMk/>
            <pc:sldMk cId="891683758" sldId="280"/>
            <ac:spMk id="35" creationId="{CFAAF408-42B3-4F62-B41B-37628E0A7E6F}"/>
          </ac:spMkLst>
        </pc:spChg>
        <pc:spChg chg="add mod">
          <ac:chgData name="Tej Bahadur Chandra" userId="79b8fba8ad0a4796" providerId="LiveId" clId="{614BBE20-D9FC-4E14-9E6F-E9375E6FD4C8}" dt="2021-10-23T09:28:53.600" v="3335" actId="207"/>
          <ac:spMkLst>
            <pc:docMk/>
            <pc:sldMk cId="891683758" sldId="280"/>
            <ac:spMk id="47" creationId="{0F60C34A-5748-40F1-9136-A89CA7E6B3B2}"/>
          </ac:spMkLst>
        </pc:spChg>
        <pc:spChg chg="mod">
          <ac:chgData name="Tej Bahadur Chandra" userId="79b8fba8ad0a4796" providerId="LiveId" clId="{614BBE20-D9FC-4E14-9E6F-E9375E6FD4C8}" dt="2021-10-24T13:31:07.114" v="11622" actId="255"/>
          <ac:spMkLst>
            <pc:docMk/>
            <pc:sldMk cId="891683758" sldId="280"/>
            <ac:spMk id="86" creationId="{78F1FA62-A180-42A5-851F-B8B9A0346D35}"/>
          </ac:spMkLst>
        </pc:spChg>
        <pc:grpChg chg="del">
          <ac:chgData name="Tej Bahadur Chandra" userId="79b8fba8ad0a4796" providerId="LiveId" clId="{614BBE20-D9FC-4E14-9E6F-E9375E6FD4C8}" dt="2021-10-23T08:39:09.569" v="3065" actId="478"/>
          <ac:grpSpMkLst>
            <pc:docMk/>
            <pc:sldMk cId="891683758" sldId="280"/>
            <ac:grpSpMk id="20" creationId="{DED66343-D93F-4DDD-B896-993DACEDC98E}"/>
          </ac:grpSpMkLst>
        </pc:grpChg>
        <pc:grpChg chg="add mod">
          <ac:chgData name="Tej Bahadur Chandra" userId="79b8fba8ad0a4796" providerId="LiveId" clId="{614BBE20-D9FC-4E14-9E6F-E9375E6FD4C8}" dt="2021-10-23T09:27:45.644" v="3317" actId="1036"/>
          <ac:grpSpMkLst>
            <pc:docMk/>
            <pc:sldMk cId="891683758" sldId="280"/>
            <ac:grpSpMk id="30" creationId="{F085AB4D-5B11-4A16-9FCF-F3105FF2E12D}"/>
          </ac:grpSpMkLst>
        </pc:grpChg>
      </pc:sldChg>
      <pc:sldChg chg="addSp delSp modSp add">
        <pc:chgData name="Tej Bahadur Chandra" userId="79b8fba8ad0a4796" providerId="LiveId" clId="{614BBE20-D9FC-4E14-9E6F-E9375E6FD4C8}" dt="2021-10-28T12:49:44.659" v="34057" actId="20577"/>
        <pc:sldMkLst>
          <pc:docMk/>
          <pc:sldMk cId="2910266448" sldId="282"/>
        </pc:sldMkLst>
        <pc:spChg chg="mod">
          <ac:chgData name="Tej Bahadur Chandra" userId="79b8fba8ad0a4796" providerId="LiveId" clId="{614BBE20-D9FC-4E14-9E6F-E9375E6FD4C8}" dt="2021-10-23T10:28:33.772" v="3870" actId="20577"/>
          <ac:spMkLst>
            <pc:docMk/>
            <pc:sldMk cId="2910266448" sldId="282"/>
            <ac:spMk id="6" creationId="{9F219E0A-DC0F-42C3-8CE5-410A03EFC1DB}"/>
          </ac:spMkLst>
        </pc:spChg>
        <pc:spChg chg="add del">
          <ac:chgData name="Tej Bahadur Chandra" userId="79b8fba8ad0a4796" providerId="LiveId" clId="{614BBE20-D9FC-4E14-9E6F-E9375E6FD4C8}" dt="2021-10-23T09:34:47.367" v="3351"/>
          <ac:spMkLst>
            <pc:docMk/>
            <pc:sldMk cId="2910266448" sldId="282"/>
            <ac:spMk id="20" creationId="{AF66CA0D-437D-401C-8649-0449A638213F}"/>
          </ac:spMkLst>
        </pc:spChg>
        <pc:spChg chg="add del">
          <ac:chgData name="Tej Bahadur Chandra" userId="79b8fba8ad0a4796" providerId="LiveId" clId="{614BBE20-D9FC-4E14-9E6F-E9375E6FD4C8}" dt="2021-10-23T09:34:47.367" v="3351"/>
          <ac:spMkLst>
            <pc:docMk/>
            <pc:sldMk cId="2910266448" sldId="282"/>
            <ac:spMk id="22" creationId="{D55F09EB-5D9A-4432-ABF5-CF0B7ABEB307}"/>
          </ac:spMkLst>
        </pc:spChg>
        <pc:spChg chg="add del">
          <ac:chgData name="Tej Bahadur Chandra" userId="79b8fba8ad0a4796" providerId="LiveId" clId="{614BBE20-D9FC-4E14-9E6F-E9375E6FD4C8}" dt="2021-10-23T09:34:47.367" v="3351"/>
          <ac:spMkLst>
            <pc:docMk/>
            <pc:sldMk cId="2910266448" sldId="282"/>
            <ac:spMk id="28" creationId="{51930A5B-D6C3-41D5-810F-88F65841B97B}"/>
          </ac:spMkLst>
        </pc:spChg>
        <pc:spChg chg="add del">
          <ac:chgData name="Tej Bahadur Chandra" userId="79b8fba8ad0a4796" providerId="LiveId" clId="{614BBE20-D9FC-4E14-9E6F-E9375E6FD4C8}" dt="2021-10-23T09:34:47.367" v="3351"/>
          <ac:spMkLst>
            <pc:docMk/>
            <pc:sldMk cId="2910266448" sldId="282"/>
            <ac:spMk id="29" creationId="{11021E13-99C6-4CF9-A5E0-5BF8C4615AE7}"/>
          </ac:spMkLst>
        </pc:spChg>
        <pc:spChg chg="add mod topLvl">
          <ac:chgData name="Tej Bahadur Chandra" userId="79b8fba8ad0a4796" providerId="LiveId" clId="{614BBE20-D9FC-4E14-9E6F-E9375E6FD4C8}" dt="2021-10-23T10:42:53.725" v="4187" actId="1035"/>
          <ac:spMkLst>
            <pc:docMk/>
            <pc:sldMk cId="2910266448" sldId="282"/>
            <ac:spMk id="36" creationId="{4B587205-D2C8-4189-8E76-D80A1BD323D1}"/>
          </ac:spMkLst>
        </pc:spChg>
        <pc:spChg chg="add del mod topLvl">
          <ac:chgData name="Tej Bahadur Chandra" userId="79b8fba8ad0a4796" providerId="LiveId" clId="{614BBE20-D9FC-4E14-9E6F-E9375E6FD4C8}" dt="2021-10-23T09:38:20.317" v="3498" actId="478"/>
          <ac:spMkLst>
            <pc:docMk/>
            <pc:sldMk cId="2910266448" sldId="282"/>
            <ac:spMk id="39" creationId="{DAAEE4DA-C929-456E-8032-69595E94281D}"/>
          </ac:spMkLst>
        </pc:spChg>
        <pc:spChg chg="mod">
          <ac:chgData name="Tej Bahadur Chandra" userId="79b8fba8ad0a4796" providerId="LiveId" clId="{614BBE20-D9FC-4E14-9E6F-E9375E6FD4C8}" dt="2021-10-23T14:09:12.358" v="6207" actId="20577"/>
          <ac:spMkLst>
            <pc:docMk/>
            <pc:sldMk cId="2910266448" sldId="282"/>
            <ac:spMk id="47" creationId="{0F60C34A-5748-40F1-9136-A89CA7E6B3B2}"/>
          </ac:spMkLst>
        </pc:spChg>
        <pc:spChg chg="add del mod topLvl">
          <ac:chgData name="Tej Bahadur Chandra" userId="79b8fba8ad0a4796" providerId="LiveId" clId="{614BBE20-D9FC-4E14-9E6F-E9375E6FD4C8}" dt="2021-10-23T09:38:22.521" v="3499" actId="478"/>
          <ac:spMkLst>
            <pc:docMk/>
            <pc:sldMk cId="2910266448" sldId="282"/>
            <ac:spMk id="51" creationId="{C939F815-06C2-483A-B2D1-10B91D1DDCDD}"/>
          </ac:spMkLst>
        </pc:spChg>
        <pc:spChg chg="add del mod">
          <ac:chgData name="Tej Bahadur Chandra" userId="79b8fba8ad0a4796" providerId="LiveId" clId="{614BBE20-D9FC-4E14-9E6F-E9375E6FD4C8}" dt="2021-10-23T09:36:51.939" v="3426" actId="478"/>
          <ac:spMkLst>
            <pc:docMk/>
            <pc:sldMk cId="2910266448" sldId="282"/>
            <ac:spMk id="52" creationId="{896D21FC-D532-4786-9ADD-053135AEDA4F}"/>
          </ac:spMkLst>
        </pc:spChg>
        <pc:spChg chg="add del mod">
          <ac:chgData name="Tej Bahadur Chandra" userId="79b8fba8ad0a4796" providerId="LiveId" clId="{614BBE20-D9FC-4E14-9E6F-E9375E6FD4C8}" dt="2021-10-28T12:49:44.659" v="34057" actId="20577"/>
          <ac:spMkLst>
            <pc:docMk/>
            <pc:sldMk cId="2910266448" sldId="282"/>
            <ac:spMk id="86" creationId="{78F1FA62-A180-42A5-851F-B8B9A0346D35}"/>
          </ac:spMkLst>
        </pc:spChg>
        <pc:grpChg chg="add del mod">
          <ac:chgData name="Tej Bahadur Chandra" userId="79b8fba8ad0a4796" providerId="LiveId" clId="{614BBE20-D9FC-4E14-9E6F-E9375E6FD4C8}" dt="2021-10-23T09:38:14.546" v="3497" actId="165"/>
          <ac:grpSpMkLst>
            <pc:docMk/>
            <pc:sldMk cId="2910266448" sldId="282"/>
            <ac:grpSpMk id="2" creationId="{12080E57-2C9D-4127-89B2-9FAC38AEDC09}"/>
          </ac:grpSpMkLst>
        </pc:grpChg>
        <pc:grpChg chg="add del">
          <ac:chgData name="Tej Bahadur Chandra" userId="79b8fba8ad0a4796" providerId="LiveId" clId="{614BBE20-D9FC-4E14-9E6F-E9375E6FD4C8}" dt="2021-10-23T09:34:47.367" v="3351"/>
          <ac:grpSpMkLst>
            <pc:docMk/>
            <pc:sldMk cId="2910266448" sldId="282"/>
            <ac:grpSpMk id="15" creationId="{DAC2A665-E0D0-4D63-98A7-9893CAE821E0}"/>
          </ac:grpSpMkLst>
        </pc:grpChg>
        <pc:grpChg chg="add del">
          <ac:chgData name="Tej Bahadur Chandra" userId="79b8fba8ad0a4796" providerId="LiveId" clId="{614BBE20-D9FC-4E14-9E6F-E9375E6FD4C8}" dt="2021-10-23T09:34:47.367" v="3351"/>
          <ac:grpSpMkLst>
            <pc:docMk/>
            <pc:sldMk cId="2910266448" sldId="282"/>
            <ac:grpSpMk id="23" creationId="{BD95A6E5-31CF-4F1A-80A9-25885A25B367}"/>
          </ac:grpSpMkLst>
        </pc:grpChg>
        <pc:grpChg chg="del">
          <ac:chgData name="Tej Bahadur Chandra" userId="79b8fba8ad0a4796" providerId="LiveId" clId="{614BBE20-D9FC-4E14-9E6F-E9375E6FD4C8}" dt="2021-10-23T09:34:00.157" v="3348" actId="478"/>
          <ac:grpSpMkLst>
            <pc:docMk/>
            <pc:sldMk cId="2910266448" sldId="282"/>
            <ac:grpSpMk id="30" creationId="{F085AB4D-5B11-4A16-9FCF-F3105FF2E12D}"/>
          </ac:grpSpMkLst>
        </pc:grpChg>
        <pc:grpChg chg="add del mod topLvl">
          <ac:chgData name="Tej Bahadur Chandra" userId="79b8fba8ad0a4796" providerId="LiveId" clId="{614BBE20-D9FC-4E14-9E6F-E9375E6FD4C8}" dt="2021-10-23T10:37:46.326" v="3896" actId="478"/>
          <ac:grpSpMkLst>
            <pc:docMk/>
            <pc:sldMk cId="2910266448" sldId="282"/>
            <ac:grpSpMk id="31" creationId="{2E50E93D-0D22-48AD-91D5-EB3480C7C7CD}"/>
          </ac:grpSpMkLst>
        </pc:grpChg>
        <pc:grpChg chg="add del mod topLvl">
          <ac:chgData name="Tej Bahadur Chandra" userId="79b8fba8ad0a4796" providerId="LiveId" clId="{614BBE20-D9FC-4E14-9E6F-E9375E6FD4C8}" dt="2021-10-23T10:37:46.326" v="3896" actId="478"/>
          <ac:grpSpMkLst>
            <pc:docMk/>
            <pc:sldMk cId="2910266448" sldId="282"/>
            <ac:grpSpMk id="40" creationId="{B3238850-EC35-4CA9-9BF6-AC51005F5C8A}"/>
          </ac:grpSpMkLst>
        </pc:grpChg>
        <pc:grpChg chg="add mod">
          <ac:chgData name="Tej Bahadur Chandra" userId="79b8fba8ad0a4796" providerId="LiveId" clId="{614BBE20-D9FC-4E14-9E6F-E9375E6FD4C8}" dt="2021-10-23T10:52:52.438" v="4456" actId="14100"/>
          <ac:grpSpMkLst>
            <pc:docMk/>
            <pc:sldMk cId="2910266448" sldId="282"/>
            <ac:grpSpMk id="53" creationId="{8070976B-E9E0-46E8-9F47-FCAEF1E6C842}"/>
          </ac:grpSpMkLst>
        </pc:grpChg>
        <pc:grpChg chg="add del mod">
          <ac:chgData name="Tej Bahadur Chandra" userId="79b8fba8ad0a4796" providerId="LiveId" clId="{614BBE20-D9FC-4E14-9E6F-E9375E6FD4C8}" dt="2021-10-23T10:44:47.413" v="4224" actId="21"/>
          <ac:grpSpMkLst>
            <pc:docMk/>
            <pc:sldMk cId="2910266448" sldId="282"/>
            <ac:grpSpMk id="66" creationId="{A11CCAEB-5002-48F2-9155-FF9990C93FEA}"/>
          </ac:grpSpMkLst>
        </pc:grpChg>
        <pc:picChg chg="add del mod">
          <ac:chgData name="Tej Bahadur Chandra" userId="79b8fba8ad0a4796" providerId="LiveId" clId="{614BBE20-D9FC-4E14-9E6F-E9375E6FD4C8}" dt="2021-10-23T10:38:34.085" v="3902"/>
          <ac:picMkLst>
            <pc:docMk/>
            <pc:sldMk cId="2910266448" sldId="282"/>
            <ac:picMk id="3" creationId="{8FE7D084-E95F-4604-B3C9-EA007E6D06F3}"/>
          </ac:picMkLst>
        </pc:picChg>
        <pc:picChg chg="add del">
          <ac:chgData name="Tej Bahadur Chandra" userId="79b8fba8ad0a4796" providerId="LiveId" clId="{614BBE20-D9FC-4E14-9E6F-E9375E6FD4C8}" dt="2021-10-23T09:34:47.367" v="3351"/>
          <ac:picMkLst>
            <pc:docMk/>
            <pc:sldMk cId="2910266448" sldId="282"/>
            <ac:picMk id="21" creationId="{DFB8D644-22E1-4018-AE7B-8FFBDA4433FF}"/>
          </ac:picMkLst>
        </pc:picChg>
        <pc:picChg chg="add del mod topLvl">
          <ac:chgData name="Tej Bahadur Chandra" userId="79b8fba8ad0a4796" providerId="LiveId" clId="{614BBE20-D9FC-4E14-9E6F-E9375E6FD4C8}" dt="2021-10-23T10:37:46.326" v="3896" actId="478"/>
          <ac:picMkLst>
            <pc:docMk/>
            <pc:sldMk cId="2910266448" sldId="282"/>
            <ac:picMk id="38" creationId="{5250965F-3CBB-4FAC-A9DF-F20CA4BE0637}"/>
          </ac:picMkLst>
        </pc:picChg>
      </pc:sldChg>
      <pc:sldChg chg="addSp delSp modSp add">
        <pc:chgData name="Tej Bahadur Chandra" userId="79b8fba8ad0a4796" providerId="LiveId" clId="{614BBE20-D9FC-4E14-9E6F-E9375E6FD4C8}" dt="2021-10-23T14:23:36.058" v="6209" actId="20577"/>
        <pc:sldMkLst>
          <pc:docMk/>
          <pc:sldMk cId="638407175" sldId="283"/>
        </pc:sldMkLst>
        <pc:spChg chg="mod">
          <ac:chgData name="Tej Bahadur Chandra" userId="79b8fba8ad0a4796" providerId="LiveId" clId="{614BBE20-D9FC-4E14-9E6F-E9375E6FD4C8}" dt="2021-10-23T10:28:38.387" v="3872" actId="20577"/>
          <ac:spMkLst>
            <pc:docMk/>
            <pc:sldMk cId="638407175" sldId="283"/>
            <ac:spMk id="6" creationId="{9F219E0A-DC0F-42C3-8CE5-410A03EFC1DB}"/>
          </ac:spMkLst>
        </pc:spChg>
        <pc:spChg chg="add mod">
          <ac:chgData name="Tej Bahadur Chandra" userId="79b8fba8ad0a4796" providerId="LiveId" clId="{614BBE20-D9FC-4E14-9E6F-E9375E6FD4C8}" dt="2021-10-23T09:48:42.220" v="3763" actId="164"/>
          <ac:spMkLst>
            <pc:docMk/>
            <pc:sldMk cId="638407175" sldId="283"/>
            <ac:spMk id="23" creationId="{AD2E6AC0-3F91-455F-85B2-3BF38A65BCB5}"/>
          </ac:spMkLst>
        </pc:spChg>
        <pc:spChg chg="mod">
          <ac:chgData name="Tej Bahadur Chandra" userId="79b8fba8ad0a4796" providerId="LiveId" clId="{614BBE20-D9FC-4E14-9E6F-E9375E6FD4C8}" dt="2021-10-23T09:48:53.885" v="3764" actId="164"/>
          <ac:spMkLst>
            <pc:docMk/>
            <pc:sldMk cId="638407175" sldId="283"/>
            <ac:spMk id="36" creationId="{4B587205-D2C8-4189-8E76-D80A1BD323D1}"/>
          </ac:spMkLst>
        </pc:spChg>
        <pc:spChg chg="mod">
          <ac:chgData name="Tej Bahadur Chandra" userId="79b8fba8ad0a4796" providerId="LiveId" clId="{614BBE20-D9FC-4E14-9E6F-E9375E6FD4C8}" dt="2021-10-23T14:23:36.058" v="6209" actId="20577"/>
          <ac:spMkLst>
            <pc:docMk/>
            <pc:sldMk cId="638407175" sldId="283"/>
            <ac:spMk id="47" creationId="{0F60C34A-5748-40F1-9136-A89CA7E6B3B2}"/>
          </ac:spMkLst>
        </pc:spChg>
        <pc:spChg chg="add mod">
          <ac:chgData name="Tej Bahadur Chandra" userId="79b8fba8ad0a4796" providerId="LiveId" clId="{614BBE20-D9FC-4E14-9E6F-E9375E6FD4C8}" dt="2021-10-23T10:51:20.683" v="4420" actId="1035"/>
          <ac:spMkLst>
            <pc:docMk/>
            <pc:sldMk cId="638407175" sldId="283"/>
            <ac:spMk id="70" creationId="{F78AFBC8-3FB9-4B55-A24B-546A095B81CC}"/>
          </ac:spMkLst>
        </pc:spChg>
        <pc:spChg chg="add mod">
          <ac:chgData name="Tej Bahadur Chandra" userId="79b8fba8ad0a4796" providerId="LiveId" clId="{614BBE20-D9FC-4E14-9E6F-E9375E6FD4C8}" dt="2021-10-23T10:51:39.244" v="4446" actId="1035"/>
          <ac:spMkLst>
            <pc:docMk/>
            <pc:sldMk cId="638407175" sldId="283"/>
            <ac:spMk id="71" creationId="{91557915-F592-460D-AA23-7D35DF83624B}"/>
          </ac:spMkLst>
        </pc:spChg>
        <pc:spChg chg="del">
          <ac:chgData name="Tej Bahadur Chandra" userId="79b8fba8ad0a4796" providerId="LiveId" clId="{614BBE20-D9FC-4E14-9E6F-E9375E6FD4C8}" dt="2021-10-23T10:43:38.610" v="4207" actId="478"/>
          <ac:spMkLst>
            <pc:docMk/>
            <pc:sldMk cId="638407175" sldId="283"/>
            <ac:spMk id="86" creationId="{78F1FA62-A180-42A5-851F-B8B9A0346D35}"/>
          </ac:spMkLst>
        </pc:spChg>
        <pc:grpChg chg="add mod">
          <ac:chgData name="Tej Bahadur Chandra" userId="79b8fba8ad0a4796" providerId="LiveId" clId="{614BBE20-D9FC-4E14-9E6F-E9375E6FD4C8}" dt="2021-10-23T09:48:53.885" v="3764" actId="164"/>
          <ac:grpSpMkLst>
            <pc:docMk/>
            <pc:sldMk cId="638407175" sldId="283"/>
            <ac:grpSpMk id="2" creationId="{F86E94AB-780B-452E-A36F-976853755064}"/>
          </ac:grpSpMkLst>
        </pc:grpChg>
        <pc:grpChg chg="add mod">
          <ac:chgData name="Tej Bahadur Chandra" userId="79b8fba8ad0a4796" providerId="LiveId" clId="{614BBE20-D9FC-4E14-9E6F-E9375E6FD4C8}" dt="2021-10-23T10:11:14.386" v="3820" actId="164"/>
          <ac:grpSpMkLst>
            <pc:docMk/>
            <pc:sldMk cId="638407175" sldId="283"/>
            <ac:grpSpMk id="3" creationId="{2FCE52EB-05E0-4F4D-8C18-76E3B94B58E4}"/>
          </ac:grpSpMkLst>
        </pc:grpChg>
        <pc:grpChg chg="add del mod">
          <ac:chgData name="Tej Bahadur Chandra" userId="79b8fba8ad0a4796" providerId="LiveId" clId="{614BBE20-D9FC-4E14-9E6F-E9375E6FD4C8}" dt="2021-10-23T10:43:39.593" v="4208" actId="478"/>
          <ac:grpSpMkLst>
            <pc:docMk/>
            <pc:sldMk cId="638407175" sldId="283"/>
            <ac:grpSpMk id="7" creationId="{BB2FE509-5403-4649-B84E-4BCE014E9E95}"/>
          </ac:grpSpMkLst>
        </pc:grpChg>
        <pc:grpChg chg="add del mod">
          <ac:chgData name="Tej Bahadur Chandra" userId="79b8fba8ad0a4796" providerId="LiveId" clId="{614BBE20-D9FC-4E14-9E6F-E9375E6FD4C8}" dt="2021-10-23T10:44:30.662" v="4218" actId="21"/>
          <ac:grpSpMkLst>
            <pc:docMk/>
            <pc:sldMk cId="638407175" sldId="283"/>
            <ac:grpSpMk id="29" creationId="{0C1BDE57-D49B-487C-85B8-31749DFA0DB2}"/>
          </ac:grpSpMkLst>
        </pc:grpChg>
        <pc:grpChg chg="del">
          <ac:chgData name="Tej Bahadur Chandra" userId="79b8fba8ad0a4796" providerId="LiveId" clId="{614BBE20-D9FC-4E14-9E6F-E9375E6FD4C8}" dt="2021-10-23T09:39:40.902" v="3672" actId="478"/>
          <ac:grpSpMkLst>
            <pc:docMk/>
            <pc:sldMk cId="638407175" sldId="283"/>
            <ac:grpSpMk id="31" creationId="{2E50E93D-0D22-48AD-91D5-EB3480C7C7CD}"/>
          </ac:grpSpMkLst>
        </pc:grpChg>
        <pc:grpChg chg="del">
          <ac:chgData name="Tej Bahadur Chandra" userId="79b8fba8ad0a4796" providerId="LiveId" clId="{614BBE20-D9FC-4E14-9E6F-E9375E6FD4C8}" dt="2021-10-23T09:39:40.902" v="3672" actId="478"/>
          <ac:grpSpMkLst>
            <pc:docMk/>
            <pc:sldMk cId="638407175" sldId="283"/>
            <ac:grpSpMk id="40" creationId="{B3238850-EC35-4CA9-9BF6-AC51005F5C8A}"/>
          </ac:grpSpMkLst>
        </pc:grpChg>
        <pc:grpChg chg="add mod ord">
          <ac:chgData name="Tej Bahadur Chandra" userId="79b8fba8ad0a4796" providerId="LiveId" clId="{614BBE20-D9FC-4E14-9E6F-E9375E6FD4C8}" dt="2021-10-23T10:51:33.335" v="4429" actId="14100"/>
          <ac:grpSpMkLst>
            <pc:docMk/>
            <pc:sldMk cId="638407175" sldId="283"/>
            <ac:grpSpMk id="46" creationId="{52097519-5F15-4B1C-ADA6-30B7A396B537}"/>
          </ac:grpSpMkLst>
        </pc:grpChg>
        <pc:grpChg chg="add mod">
          <ac:chgData name="Tej Bahadur Chandra" userId="79b8fba8ad0a4796" providerId="LiveId" clId="{614BBE20-D9FC-4E14-9E6F-E9375E6FD4C8}" dt="2021-10-23T10:51:17.230" v="4413" actId="14100"/>
          <ac:grpSpMkLst>
            <pc:docMk/>
            <pc:sldMk cId="638407175" sldId="283"/>
            <ac:grpSpMk id="61" creationId="{BD1D0134-708A-4A13-BF58-A3436F3A8734}"/>
          </ac:grpSpMkLst>
        </pc:grpChg>
        <pc:picChg chg="add mod modCrop">
          <ac:chgData name="Tej Bahadur Chandra" userId="79b8fba8ad0a4796" providerId="LiveId" clId="{614BBE20-D9FC-4E14-9E6F-E9375E6FD4C8}" dt="2021-10-23T10:11:14.386" v="3820" actId="164"/>
          <ac:picMkLst>
            <pc:docMk/>
            <pc:sldMk cId="638407175" sldId="283"/>
            <ac:picMk id="5" creationId="{CE900903-8152-4FF0-BA40-AA0B556B2326}"/>
          </ac:picMkLst>
        </pc:picChg>
        <pc:picChg chg="add mod">
          <ac:chgData name="Tej Bahadur Chandra" userId="79b8fba8ad0a4796" providerId="LiveId" clId="{614BBE20-D9FC-4E14-9E6F-E9375E6FD4C8}" dt="2021-10-23T09:49:32.934" v="3775" actId="208"/>
          <ac:picMkLst>
            <pc:docMk/>
            <pc:sldMk cId="638407175" sldId="283"/>
            <ac:picMk id="18" creationId="{36986020-9A22-4EA1-B8AE-10344352DA92}"/>
          </ac:picMkLst>
        </pc:picChg>
        <pc:picChg chg="add del mod">
          <ac:chgData name="Tej Bahadur Chandra" userId="79b8fba8ad0a4796" providerId="LiveId" clId="{614BBE20-D9FC-4E14-9E6F-E9375E6FD4C8}" dt="2021-10-23T10:10:43.923" v="3815" actId="478"/>
          <ac:picMkLst>
            <pc:docMk/>
            <pc:sldMk cId="638407175" sldId="283"/>
            <ac:picMk id="19" creationId="{A79641D5-96BB-4F72-8E5B-84B3EED23BA0}"/>
          </ac:picMkLst>
        </pc:picChg>
        <pc:picChg chg="add mod">
          <ac:chgData name="Tej Bahadur Chandra" userId="79b8fba8ad0a4796" providerId="LiveId" clId="{614BBE20-D9FC-4E14-9E6F-E9375E6FD4C8}" dt="2021-10-23T09:49:37.958" v="3777" actId="208"/>
          <ac:picMkLst>
            <pc:docMk/>
            <pc:sldMk cId="638407175" sldId="283"/>
            <ac:picMk id="20" creationId="{0C680E94-A7B8-4E6E-B590-001B7C329707}"/>
          </ac:picMkLst>
        </pc:picChg>
        <pc:picChg chg="del">
          <ac:chgData name="Tej Bahadur Chandra" userId="79b8fba8ad0a4796" providerId="LiveId" clId="{614BBE20-D9FC-4E14-9E6F-E9375E6FD4C8}" dt="2021-10-23T09:39:40.902" v="3672" actId="478"/>
          <ac:picMkLst>
            <pc:docMk/>
            <pc:sldMk cId="638407175" sldId="283"/>
            <ac:picMk id="38" creationId="{5250965F-3CBB-4FAC-A9DF-F20CA4BE0637}"/>
          </ac:picMkLst>
        </pc:picChg>
        <pc:cxnChg chg="add mod">
          <ac:chgData name="Tej Bahadur Chandra" userId="79b8fba8ad0a4796" providerId="LiveId" clId="{614BBE20-D9FC-4E14-9E6F-E9375E6FD4C8}" dt="2021-10-23T09:48:42.220" v="3763" actId="164"/>
          <ac:cxnSpMkLst>
            <pc:docMk/>
            <pc:sldMk cId="638407175" sldId="283"/>
            <ac:cxnSpMk id="21" creationId="{9D25C739-F5E2-4BB3-A73C-880FBEAB709E}"/>
          </ac:cxnSpMkLst>
        </pc:cxnChg>
        <pc:cxnChg chg="add mod">
          <ac:chgData name="Tej Bahadur Chandra" userId="79b8fba8ad0a4796" providerId="LiveId" clId="{614BBE20-D9FC-4E14-9E6F-E9375E6FD4C8}" dt="2021-10-23T09:48:42.220" v="3763" actId="164"/>
          <ac:cxnSpMkLst>
            <pc:docMk/>
            <pc:sldMk cId="638407175" sldId="283"/>
            <ac:cxnSpMk id="22" creationId="{28012F1B-2414-4034-8104-AD03FFC588FE}"/>
          </ac:cxnSpMkLst>
        </pc:cxnChg>
      </pc:sldChg>
      <pc:sldChg chg="addSp delSp modSp add modAnim">
        <pc:chgData name="Tej Bahadur Chandra" userId="79b8fba8ad0a4796" providerId="LiveId" clId="{614BBE20-D9FC-4E14-9E6F-E9375E6FD4C8}" dt="2021-10-28T11:12:10.383" v="33321"/>
        <pc:sldMkLst>
          <pc:docMk/>
          <pc:sldMk cId="3695620506" sldId="284"/>
        </pc:sldMkLst>
        <pc:spChg chg="mod">
          <ac:chgData name="Tej Bahadur Chandra" userId="79b8fba8ad0a4796" providerId="LiveId" clId="{614BBE20-D9FC-4E14-9E6F-E9375E6FD4C8}" dt="2021-10-23T10:28:44.827" v="3874" actId="20577"/>
          <ac:spMkLst>
            <pc:docMk/>
            <pc:sldMk cId="3695620506" sldId="284"/>
            <ac:spMk id="6" creationId="{9F219E0A-DC0F-42C3-8CE5-410A03EFC1DB}"/>
          </ac:spMkLst>
        </pc:spChg>
        <pc:spChg chg="add del">
          <ac:chgData name="Tej Bahadur Chandra" userId="79b8fba8ad0a4796" providerId="LiveId" clId="{614BBE20-D9FC-4E14-9E6F-E9375E6FD4C8}" dt="2021-10-23T11:19:33.214" v="4584"/>
          <ac:spMkLst>
            <pc:docMk/>
            <pc:sldMk cId="3695620506" sldId="284"/>
            <ac:spMk id="13" creationId="{5C1C4D21-40D6-4399-999E-82B3FDB9608E}"/>
          </ac:spMkLst>
        </pc:spChg>
        <pc:spChg chg="add mod">
          <ac:chgData name="Tej Bahadur Chandra" userId="79b8fba8ad0a4796" providerId="LiveId" clId="{614BBE20-D9FC-4E14-9E6F-E9375E6FD4C8}" dt="2021-10-24T13:30:06.649" v="11603" actId="403"/>
          <ac:spMkLst>
            <pc:docMk/>
            <pc:sldMk cId="3695620506" sldId="284"/>
            <ac:spMk id="15" creationId="{1CF5442E-ED4E-40F2-9DF2-C9A78D62707C}"/>
          </ac:spMkLst>
        </pc:spChg>
        <pc:spChg chg="add mod">
          <ac:chgData name="Tej Bahadur Chandra" userId="79b8fba8ad0a4796" providerId="LiveId" clId="{614BBE20-D9FC-4E14-9E6F-E9375E6FD4C8}" dt="2021-10-24T13:30:06.649" v="11603" actId="403"/>
          <ac:spMkLst>
            <pc:docMk/>
            <pc:sldMk cId="3695620506" sldId="284"/>
            <ac:spMk id="18" creationId="{FDC52C1C-7A0D-47DA-AE58-1EAA3A0A3687}"/>
          </ac:spMkLst>
        </pc:spChg>
        <pc:spChg chg="del">
          <ac:chgData name="Tej Bahadur Chandra" userId="79b8fba8ad0a4796" providerId="LiveId" clId="{614BBE20-D9FC-4E14-9E6F-E9375E6FD4C8}" dt="2021-10-23T10:12:06.062" v="3825" actId="478"/>
          <ac:spMkLst>
            <pc:docMk/>
            <pc:sldMk cId="3695620506" sldId="284"/>
            <ac:spMk id="35" creationId="{CFAAF408-42B3-4F62-B41B-37628E0A7E6F}"/>
          </ac:spMkLst>
        </pc:spChg>
        <pc:spChg chg="add mod">
          <ac:chgData name="Tej Bahadur Chandra" userId="79b8fba8ad0a4796" providerId="LiveId" clId="{614BBE20-D9FC-4E14-9E6F-E9375E6FD4C8}" dt="2021-10-23T14:23:40.982" v="6211" actId="20577"/>
          <ac:spMkLst>
            <pc:docMk/>
            <pc:sldMk cId="3695620506" sldId="284"/>
            <ac:spMk id="49" creationId="{BC97B8CF-102E-480B-8B80-B031CA040DD8}"/>
          </ac:spMkLst>
        </pc:spChg>
        <pc:spChg chg="add del mod">
          <ac:chgData name="Tej Bahadur Chandra" userId="79b8fba8ad0a4796" providerId="LiveId" clId="{614BBE20-D9FC-4E14-9E6F-E9375E6FD4C8}" dt="2021-10-23T11:04:46.563" v="4511" actId="478"/>
          <ac:spMkLst>
            <pc:docMk/>
            <pc:sldMk cId="3695620506" sldId="284"/>
            <ac:spMk id="50" creationId="{45104F75-6ACA-4995-9290-6FD049EA726A}"/>
          </ac:spMkLst>
        </pc:spChg>
        <pc:spChg chg="add del mod">
          <ac:chgData name="Tej Bahadur Chandra" userId="79b8fba8ad0a4796" providerId="LiveId" clId="{614BBE20-D9FC-4E14-9E6F-E9375E6FD4C8}" dt="2021-10-23T11:23:24.217" v="4718" actId="478"/>
          <ac:spMkLst>
            <pc:docMk/>
            <pc:sldMk cId="3695620506" sldId="284"/>
            <ac:spMk id="74" creationId="{BF1F089E-1E55-4C86-A4FB-99F632198024}"/>
          </ac:spMkLst>
        </pc:spChg>
        <pc:spChg chg="add mod">
          <ac:chgData name="Tej Bahadur Chandra" userId="79b8fba8ad0a4796" providerId="LiveId" clId="{614BBE20-D9FC-4E14-9E6F-E9375E6FD4C8}" dt="2021-10-23T11:17:59.129" v="4561" actId="164"/>
          <ac:spMkLst>
            <pc:docMk/>
            <pc:sldMk cId="3695620506" sldId="284"/>
            <ac:spMk id="75" creationId="{F6FD95E6-A211-40E4-BE1D-675328D9B800}"/>
          </ac:spMkLst>
        </pc:spChg>
        <pc:spChg chg="mod">
          <ac:chgData name="Tej Bahadur Chandra" userId="79b8fba8ad0a4796" providerId="LiveId" clId="{614BBE20-D9FC-4E14-9E6F-E9375E6FD4C8}" dt="2021-10-23T11:19:59.722" v="4604" actId="5793"/>
          <ac:spMkLst>
            <pc:docMk/>
            <pc:sldMk cId="3695620506" sldId="284"/>
            <ac:spMk id="78" creationId="{B099A0AC-B4E9-416F-8653-7588CD56A05A}"/>
          </ac:spMkLst>
        </pc:spChg>
        <pc:spChg chg="mod">
          <ac:chgData name="Tej Bahadur Chandra" userId="79b8fba8ad0a4796" providerId="LiveId" clId="{614BBE20-D9FC-4E14-9E6F-E9375E6FD4C8}" dt="2021-10-23T11:18:48.412" v="4572"/>
          <ac:spMkLst>
            <pc:docMk/>
            <pc:sldMk cId="3695620506" sldId="284"/>
            <ac:spMk id="81" creationId="{1CB88A27-A4C5-453E-831C-5FBA47D9FDE8}"/>
          </ac:spMkLst>
        </pc:spChg>
        <pc:spChg chg="mod">
          <ac:chgData name="Tej Bahadur Chandra" userId="79b8fba8ad0a4796" providerId="LiveId" clId="{614BBE20-D9FC-4E14-9E6F-E9375E6FD4C8}" dt="2021-10-23T11:19:58.056" v="4598"/>
          <ac:spMkLst>
            <pc:docMk/>
            <pc:sldMk cId="3695620506" sldId="284"/>
            <ac:spMk id="84" creationId="{CDE4B345-FB13-41C5-A7C3-042F70C9FDBA}"/>
          </ac:spMkLst>
        </pc:spChg>
        <pc:spChg chg="add del mod">
          <ac:chgData name="Tej Bahadur Chandra" userId="79b8fba8ad0a4796" providerId="LiveId" clId="{614BBE20-D9FC-4E14-9E6F-E9375E6FD4C8}" dt="2021-10-24T13:29:58.262" v="11601" actId="403"/>
          <ac:spMkLst>
            <pc:docMk/>
            <pc:sldMk cId="3695620506" sldId="284"/>
            <ac:spMk id="86" creationId="{78F1FA62-A180-42A5-851F-B8B9A0346D35}"/>
          </ac:spMkLst>
        </pc:spChg>
        <pc:spChg chg="add mod">
          <ac:chgData name="Tej Bahadur Chandra" userId="79b8fba8ad0a4796" providerId="LiveId" clId="{614BBE20-D9FC-4E14-9E6F-E9375E6FD4C8}" dt="2021-10-28T11:10:55.409" v="33315" actId="164"/>
          <ac:spMkLst>
            <pc:docMk/>
            <pc:sldMk cId="3695620506" sldId="284"/>
            <ac:spMk id="89" creationId="{52712280-F3FE-4872-90BC-33CFC77AD30E}"/>
          </ac:spMkLst>
        </pc:spChg>
        <pc:spChg chg="mod">
          <ac:chgData name="Tej Bahadur Chandra" userId="79b8fba8ad0a4796" providerId="LiveId" clId="{614BBE20-D9FC-4E14-9E6F-E9375E6FD4C8}" dt="2021-10-24T13:30:06.649" v="11603" actId="403"/>
          <ac:spMkLst>
            <pc:docMk/>
            <pc:sldMk cId="3695620506" sldId="284"/>
            <ac:spMk id="91" creationId="{BF4D0DD7-81C3-4D56-853B-9FED3F3F482B}"/>
          </ac:spMkLst>
        </pc:spChg>
        <pc:spChg chg="mod">
          <ac:chgData name="Tej Bahadur Chandra" userId="79b8fba8ad0a4796" providerId="LiveId" clId="{614BBE20-D9FC-4E14-9E6F-E9375E6FD4C8}" dt="2021-10-24T13:30:06.649" v="11603" actId="403"/>
          <ac:spMkLst>
            <pc:docMk/>
            <pc:sldMk cId="3695620506" sldId="284"/>
            <ac:spMk id="92" creationId="{8E7F54D9-8631-48FC-AFD2-55D9F9CF458F}"/>
          </ac:spMkLst>
        </pc:spChg>
        <pc:spChg chg="mod">
          <ac:chgData name="Tej Bahadur Chandra" userId="79b8fba8ad0a4796" providerId="LiveId" clId="{614BBE20-D9FC-4E14-9E6F-E9375E6FD4C8}" dt="2021-10-24T13:30:06.649" v="11603" actId="403"/>
          <ac:spMkLst>
            <pc:docMk/>
            <pc:sldMk cId="3695620506" sldId="284"/>
            <ac:spMk id="94" creationId="{B27D353A-911D-4BC6-88D1-F8B541978E2D}"/>
          </ac:spMkLst>
        </pc:spChg>
        <pc:spChg chg="mod">
          <ac:chgData name="Tej Bahadur Chandra" userId="79b8fba8ad0a4796" providerId="LiveId" clId="{614BBE20-D9FC-4E14-9E6F-E9375E6FD4C8}" dt="2021-10-24T13:30:36.248" v="11616" actId="20577"/>
          <ac:spMkLst>
            <pc:docMk/>
            <pc:sldMk cId="3695620506" sldId="284"/>
            <ac:spMk id="95" creationId="{B0B1CE50-5606-43E0-8E27-F18C340B854E}"/>
          </ac:spMkLst>
        </pc:spChg>
        <pc:spChg chg="mod">
          <ac:chgData name="Tej Bahadur Chandra" userId="79b8fba8ad0a4796" providerId="LiveId" clId="{614BBE20-D9FC-4E14-9E6F-E9375E6FD4C8}" dt="2021-10-24T13:30:06.649" v="11603" actId="403"/>
          <ac:spMkLst>
            <pc:docMk/>
            <pc:sldMk cId="3695620506" sldId="284"/>
            <ac:spMk id="97" creationId="{E3760F18-4479-4097-B157-59426AC5053E}"/>
          </ac:spMkLst>
        </pc:spChg>
        <pc:spChg chg="mod">
          <ac:chgData name="Tej Bahadur Chandra" userId="79b8fba8ad0a4796" providerId="LiveId" clId="{614BBE20-D9FC-4E14-9E6F-E9375E6FD4C8}" dt="2021-10-24T13:30:15.637" v="11604" actId="14100"/>
          <ac:spMkLst>
            <pc:docMk/>
            <pc:sldMk cId="3695620506" sldId="284"/>
            <ac:spMk id="98" creationId="{1E34EFD5-E69F-4D3E-8942-765077775386}"/>
          </ac:spMkLst>
        </pc:spChg>
        <pc:spChg chg="mod">
          <ac:chgData name="Tej Bahadur Chandra" userId="79b8fba8ad0a4796" providerId="LiveId" clId="{614BBE20-D9FC-4E14-9E6F-E9375E6FD4C8}" dt="2021-10-24T13:30:06.649" v="11603" actId="403"/>
          <ac:spMkLst>
            <pc:docMk/>
            <pc:sldMk cId="3695620506" sldId="284"/>
            <ac:spMk id="100" creationId="{FBD51BF3-AB73-4B13-BD88-2ACBC379BFF7}"/>
          </ac:spMkLst>
        </pc:spChg>
        <pc:spChg chg="mod">
          <ac:chgData name="Tej Bahadur Chandra" userId="79b8fba8ad0a4796" providerId="LiveId" clId="{614BBE20-D9FC-4E14-9E6F-E9375E6FD4C8}" dt="2021-10-24T13:30:18.820" v="11605" actId="14100"/>
          <ac:spMkLst>
            <pc:docMk/>
            <pc:sldMk cId="3695620506" sldId="284"/>
            <ac:spMk id="101" creationId="{8D995CCA-C934-497F-97AE-C0EF1B580E50}"/>
          </ac:spMkLst>
        </pc:spChg>
        <pc:spChg chg="mod">
          <ac:chgData name="Tej Bahadur Chandra" userId="79b8fba8ad0a4796" providerId="LiveId" clId="{614BBE20-D9FC-4E14-9E6F-E9375E6FD4C8}" dt="2021-10-24T13:30:06.649" v="11603" actId="403"/>
          <ac:spMkLst>
            <pc:docMk/>
            <pc:sldMk cId="3695620506" sldId="284"/>
            <ac:spMk id="103" creationId="{27D051A9-C9AF-487D-AC2E-615B0A6E8DDE}"/>
          </ac:spMkLst>
        </pc:spChg>
        <pc:spChg chg="mod">
          <ac:chgData name="Tej Bahadur Chandra" userId="79b8fba8ad0a4796" providerId="LiveId" clId="{614BBE20-D9FC-4E14-9E6F-E9375E6FD4C8}" dt="2021-10-24T13:30:06.649" v="11603" actId="403"/>
          <ac:spMkLst>
            <pc:docMk/>
            <pc:sldMk cId="3695620506" sldId="284"/>
            <ac:spMk id="104" creationId="{1978A063-FF8C-4D61-8E61-8B7DD69EADEC}"/>
          </ac:spMkLst>
        </pc:spChg>
        <pc:grpChg chg="add mod">
          <ac:chgData name="Tej Bahadur Chandra" userId="79b8fba8ad0a4796" providerId="LiveId" clId="{614BBE20-D9FC-4E14-9E6F-E9375E6FD4C8}" dt="2021-10-28T11:10:55.409" v="33315" actId="164"/>
          <ac:grpSpMkLst>
            <pc:docMk/>
            <pc:sldMk cId="3695620506" sldId="284"/>
            <ac:grpSpMk id="2" creationId="{EDA8C607-8AFD-48A8-B64F-FEF35704A35E}"/>
          </ac:grpSpMkLst>
        </pc:grpChg>
        <pc:grpChg chg="add del mod">
          <ac:chgData name="Tej Bahadur Chandra" userId="79b8fba8ad0a4796" providerId="LiveId" clId="{614BBE20-D9FC-4E14-9E6F-E9375E6FD4C8}" dt="2021-10-23T11:20:04.607" v="4606" actId="478"/>
          <ac:grpSpMkLst>
            <pc:docMk/>
            <pc:sldMk cId="3695620506" sldId="284"/>
            <ac:grpSpMk id="12" creationId="{11683386-AA2D-4C7D-964A-8EAAB84D217F}"/>
          </ac:grpSpMkLst>
        </pc:grpChg>
        <pc:grpChg chg="del">
          <ac:chgData name="Tej Bahadur Chandra" userId="79b8fba8ad0a4796" providerId="LiveId" clId="{614BBE20-D9FC-4E14-9E6F-E9375E6FD4C8}" dt="2021-10-23T10:12:03.959" v="3824" actId="478"/>
          <ac:grpSpMkLst>
            <pc:docMk/>
            <pc:sldMk cId="3695620506" sldId="284"/>
            <ac:grpSpMk id="20" creationId="{DED66343-D93F-4DDD-B896-993DACEDC98E}"/>
          </ac:grpSpMkLst>
        </pc:grpChg>
        <pc:grpChg chg="add mod">
          <ac:chgData name="Tej Bahadur Chandra" userId="79b8fba8ad0a4796" providerId="LiveId" clId="{614BBE20-D9FC-4E14-9E6F-E9375E6FD4C8}" dt="2021-10-28T11:10:55.409" v="33315" actId="164"/>
          <ac:grpSpMkLst>
            <pc:docMk/>
            <pc:sldMk cId="3695620506" sldId="284"/>
            <ac:grpSpMk id="21" creationId="{749359B1-FC9B-42B6-B552-65C44F903E31}"/>
          </ac:grpSpMkLst>
        </pc:grpChg>
        <pc:grpChg chg="add mod">
          <ac:chgData name="Tej Bahadur Chandra" userId="79b8fba8ad0a4796" providerId="LiveId" clId="{614BBE20-D9FC-4E14-9E6F-E9375E6FD4C8}" dt="2021-10-23T11:25:10.530" v="4768" actId="1076"/>
          <ac:grpSpMkLst>
            <pc:docMk/>
            <pc:sldMk cId="3695620506" sldId="284"/>
            <ac:grpSpMk id="30" creationId="{8BEB3AEC-3D45-43EA-B949-5FCC2F5F07F1}"/>
          </ac:grpSpMkLst>
        </pc:grpChg>
        <pc:grpChg chg="add del mod">
          <ac:chgData name="Tej Bahadur Chandra" userId="79b8fba8ad0a4796" providerId="LiveId" clId="{614BBE20-D9FC-4E14-9E6F-E9375E6FD4C8}" dt="2021-10-23T11:10:36.649" v="4529" actId="478"/>
          <ac:grpSpMkLst>
            <pc:docMk/>
            <pc:sldMk cId="3695620506" sldId="284"/>
            <ac:grpSpMk id="51" creationId="{D6A995A0-6BD4-4C8C-A1EA-125E5CD254B2}"/>
          </ac:grpSpMkLst>
        </pc:grpChg>
        <pc:grpChg chg="add del mod">
          <ac:chgData name="Tej Bahadur Chandra" userId="79b8fba8ad0a4796" providerId="LiveId" clId="{614BBE20-D9FC-4E14-9E6F-E9375E6FD4C8}" dt="2021-10-23T11:20:02.981" v="4605" actId="478"/>
          <ac:grpSpMkLst>
            <pc:docMk/>
            <pc:sldMk cId="3695620506" sldId="284"/>
            <ac:grpSpMk id="76" creationId="{C4AD13FE-45E9-4523-AB53-044513C0090E}"/>
          </ac:grpSpMkLst>
        </pc:grpChg>
        <pc:grpChg chg="add del mod">
          <ac:chgData name="Tej Bahadur Chandra" userId="79b8fba8ad0a4796" providerId="LiveId" clId="{614BBE20-D9FC-4E14-9E6F-E9375E6FD4C8}" dt="2021-10-23T11:19:59.256" v="4602"/>
          <ac:grpSpMkLst>
            <pc:docMk/>
            <pc:sldMk cId="3695620506" sldId="284"/>
            <ac:grpSpMk id="79" creationId="{3B617510-BE56-4EA4-B6B4-1672BF30AC59}"/>
          </ac:grpSpMkLst>
        </pc:grpChg>
        <pc:grpChg chg="add del mod">
          <ac:chgData name="Tej Bahadur Chandra" userId="79b8fba8ad0a4796" providerId="LiveId" clId="{614BBE20-D9FC-4E14-9E6F-E9375E6FD4C8}" dt="2021-10-23T11:19:58.554" v="4600"/>
          <ac:grpSpMkLst>
            <pc:docMk/>
            <pc:sldMk cId="3695620506" sldId="284"/>
            <ac:grpSpMk id="82" creationId="{BCAEB2CE-7447-4778-91F4-C46E590B4DE3}"/>
          </ac:grpSpMkLst>
        </pc:grpChg>
        <pc:grpChg chg="add del mod">
          <ac:chgData name="Tej Bahadur Chandra" userId="79b8fba8ad0a4796" providerId="LiveId" clId="{614BBE20-D9FC-4E14-9E6F-E9375E6FD4C8}" dt="2021-10-23T11:19:56.095" v="4590"/>
          <ac:grpSpMkLst>
            <pc:docMk/>
            <pc:sldMk cId="3695620506" sldId="284"/>
            <ac:grpSpMk id="85" creationId="{80CB1CA1-88CE-4DF3-B4D3-0961A7A6AF83}"/>
          </ac:grpSpMkLst>
        </pc:grpChg>
        <pc:grpChg chg="add mod">
          <ac:chgData name="Tej Bahadur Chandra" userId="79b8fba8ad0a4796" providerId="LiveId" clId="{614BBE20-D9FC-4E14-9E6F-E9375E6FD4C8}" dt="2021-10-28T11:10:55.409" v="33315" actId="164"/>
          <ac:grpSpMkLst>
            <pc:docMk/>
            <pc:sldMk cId="3695620506" sldId="284"/>
            <ac:grpSpMk id="90" creationId="{A3BE9FEE-CC90-4691-AFE8-7A38416785E5}"/>
          </ac:grpSpMkLst>
        </pc:grpChg>
        <pc:grpChg chg="add mod">
          <ac:chgData name="Tej Bahadur Chandra" userId="79b8fba8ad0a4796" providerId="LiveId" clId="{614BBE20-D9FC-4E14-9E6F-E9375E6FD4C8}" dt="2021-10-28T11:10:55.409" v="33315" actId="164"/>
          <ac:grpSpMkLst>
            <pc:docMk/>
            <pc:sldMk cId="3695620506" sldId="284"/>
            <ac:grpSpMk id="93" creationId="{3D8771E3-869D-4415-9932-BC2EBDBDF3F0}"/>
          </ac:grpSpMkLst>
        </pc:grpChg>
        <pc:grpChg chg="add mod">
          <ac:chgData name="Tej Bahadur Chandra" userId="79b8fba8ad0a4796" providerId="LiveId" clId="{614BBE20-D9FC-4E14-9E6F-E9375E6FD4C8}" dt="2021-10-28T11:10:55.409" v="33315" actId="164"/>
          <ac:grpSpMkLst>
            <pc:docMk/>
            <pc:sldMk cId="3695620506" sldId="284"/>
            <ac:grpSpMk id="96" creationId="{668A7A37-6F6F-4816-AED1-03DE8EA1817D}"/>
          </ac:grpSpMkLst>
        </pc:grpChg>
        <pc:grpChg chg="add mod">
          <ac:chgData name="Tej Bahadur Chandra" userId="79b8fba8ad0a4796" providerId="LiveId" clId="{614BBE20-D9FC-4E14-9E6F-E9375E6FD4C8}" dt="2021-10-28T11:10:55.409" v="33315" actId="164"/>
          <ac:grpSpMkLst>
            <pc:docMk/>
            <pc:sldMk cId="3695620506" sldId="284"/>
            <ac:grpSpMk id="99" creationId="{EAC7AF2A-EDBA-455B-AB2B-2A138D115156}"/>
          </ac:grpSpMkLst>
        </pc:grpChg>
        <pc:grpChg chg="add mod">
          <ac:chgData name="Tej Bahadur Chandra" userId="79b8fba8ad0a4796" providerId="LiveId" clId="{614BBE20-D9FC-4E14-9E6F-E9375E6FD4C8}" dt="2021-10-28T11:10:55.409" v="33315" actId="164"/>
          <ac:grpSpMkLst>
            <pc:docMk/>
            <pc:sldMk cId="3695620506" sldId="284"/>
            <ac:grpSpMk id="102" creationId="{A44A370E-CA6C-4342-AB85-D859D001DF59}"/>
          </ac:grpSpMkLst>
        </pc:grpChg>
        <pc:picChg chg="add del mod">
          <ac:chgData name="Tej Bahadur Chandra" userId="79b8fba8ad0a4796" providerId="LiveId" clId="{614BBE20-D9FC-4E14-9E6F-E9375E6FD4C8}" dt="2021-10-23T11:15:11.428" v="4541"/>
          <ac:picMkLst>
            <pc:docMk/>
            <pc:sldMk cId="3695620506" sldId="284"/>
            <ac:picMk id="5" creationId="{DD68E27A-911B-417D-8C4D-80674C6B243E}"/>
          </ac:picMkLst>
        </pc:picChg>
        <pc:picChg chg="add mod modCrop">
          <ac:chgData name="Tej Bahadur Chandra" userId="79b8fba8ad0a4796" providerId="LiveId" clId="{614BBE20-D9FC-4E14-9E6F-E9375E6FD4C8}" dt="2021-10-23T11:17:59.129" v="4561" actId="164"/>
          <ac:picMkLst>
            <pc:docMk/>
            <pc:sldMk cId="3695620506" sldId="284"/>
            <ac:picMk id="10" creationId="{686AFB2C-B1E9-4308-8E1D-F8E1480F97D1}"/>
          </ac:picMkLst>
        </pc:picChg>
      </pc:sldChg>
      <pc:sldChg chg="addSp delSp modSp add">
        <pc:chgData name="Tej Bahadur Chandra" userId="79b8fba8ad0a4796" providerId="LiveId" clId="{614BBE20-D9FC-4E14-9E6F-E9375E6FD4C8}" dt="2021-10-24T05:15:11.217" v="6881" actId="20577"/>
        <pc:sldMkLst>
          <pc:docMk/>
          <pc:sldMk cId="1869458726" sldId="285"/>
        </pc:sldMkLst>
        <pc:spChg chg="mod">
          <ac:chgData name="Tej Bahadur Chandra" userId="79b8fba8ad0a4796" providerId="LiveId" clId="{614BBE20-D9FC-4E14-9E6F-E9375E6FD4C8}" dt="2021-10-23T11:51:51.727" v="5034" actId="20577"/>
          <ac:spMkLst>
            <pc:docMk/>
            <pc:sldMk cId="1869458726" sldId="285"/>
            <ac:spMk id="6" creationId="{9F219E0A-DC0F-42C3-8CE5-410A03EFC1DB}"/>
          </ac:spMkLst>
        </pc:spChg>
        <pc:spChg chg="add del mod">
          <ac:chgData name="Tej Bahadur Chandra" userId="79b8fba8ad0a4796" providerId="LiveId" clId="{614BBE20-D9FC-4E14-9E6F-E9375E6FD4C8}" dt="2021-10-23T11:47:00.883" v="5028" actId="478"/>
          <ac:spMkLst>
            <pc:docMk/>
            <pc:sldMk cId="1869458726" sldId="285"/>
            <ac:spMk id="9" creationId="{253BB1A5-52E6-490E-8D93-38AEF195A810}"/>
          </ac:spMkLst>
        </pc:spChg>
        <pc:spChg chg="add del mod">
          <ac:chgData name="Tej Bahadur Chandra" userId="79b8fba8ad0a4796" providerId="LiveId" clId="{614BBE20-D9FC-4E14-9E6F-E9375E6FD4C8}" dt="2021-10-23T11:47:01.928" v="5029" actId="478"/>
          <ac:spMkLst>
            <pc:docMk/>
            <pc:sldMk cId="1869458726" sldId="285"/>
            <ac:spMk id="10" creationId="{712B4AAF-2B6F-4A9D-890F-F3F1A7B087C1}"/>
          </ac:spMkLst>
        </pc:spChg>
        <pc:spChg chg="add del mod">
          <ac:chgData name="Tej Bahadur Chandra" userId="79b8fba8ad0a4796" providerId="LiveId" clId="{614BBE20-D9FC-4E14-9E6F-E9375E6FD4C8}" dt="2021-10-23T11:47:03.627" v="5030" actId="478"/>
          <ac:spMkLst>
            <pc:docMk/>
            <pc:sldMk cId="1869458726" sldId="285"/>
            <ac:spMk id="11" creationId="{C0539DC8-EEB9-4616-9F61-0AEE662BB690}"/>
          </ac:spMkLst>
        </pc:spChg>
        <pc:spChg chg="mod">
          <ac:chgData name="Tej Bahadur Chandra" userId="79b8fba8ad0a4796" providerId="LiveId" clId="{614BBE20-D9FC-4E14-9E6F-E9375E6FD4C8}" dt="2021-10-23T11:57:36.746" v="5146" actId="1035"/>
          <ac:spMkLst>
            <pc:docMk/>
            <pc:sldMk cId="1869458726" sldId="285"/>
            <ac:spMk id="18" creationId="{276F2A28-F574-461A-AD42-5AAB3EF8EC31}"/>
          </ac:spMkLst>
        </pc:spChg>
        <pc:spChg chg="del mod">
          <ac:chgData name="Tej Bahadur Chandra" userId="79b8fba8ad0a4796" providerId="LiveId" clId="{614BBE20-D9FC-4E14-9E6F-E9375E6FD4C8}" dt="2021-10-23T11:52:32.125" v="5037" actId="478"/>
          <ac:spMkLst>
            <pc:docMk/>
            <pc:sldMk cId="1869458726" sldId="285"/>
            <ac:spMk id="25" creationId="{BFBE0806-2092-46CA-BF5D-243FF346CBED}"/>
          </ac:spMkLst>
        </pc:spChg>
        <pc:spChg chg="del">
          <ac:chgData name="Tej Bahadur Chandra" userId="79b8fba8ad0a4796" providerId="LiveId" clId="{614BBE20-D9FC-4E14-9E6F-E9375E6FD4C8}" dt="2021-10-23T11:52:35.028" v="5038" actId="478"/>
          <ac:spMkLst>
            <pc:docMk/>
            <pc:sldMk cId="1869458726" sldId="285"/>
            <ac:spMk id="26" creationId="{C092430F-F1B6-46A4-97FE-818A8F81EC8B}"/>
          </ac:spMkLst>
        </pc:spChg>
        <pc:spChg chg="add mod">
          <ac:chgData name="Tej Bahadur Chandra" userId="79b8fba8ad0a4796" providerId="LiveId" clId="{614BBE20-D9FC-4E14-9E6F-E9375E6FD4C8}" dt="2021-10-23T11:59:16.265" v="5231" actId="255"/>
          <ac:spMkLst>
            <pc:docMk/>
            <pc:sldMk cId="1869458726" sldId="285"/>
            <ac:spMk id="29" creationId="{838B85F2-58C2-4151-BE66-7B8AF47A2E9F}"/>
          </ac:spMkLst>
        </pc:spChg>
        <pc:spChg chg="add mod">
          <ac:chgData name="Tej Bahadur Chandra" userId="79b8fba8ad0a4796" providerId="LiveId" clId="{614BBE20-D9FC-4E14-9E6F-E9375E6FD4C8}" dt="2021-10-24T05:15:11.217" v="6881" actId="20577"/>
          <ac:spMkLst>
            <pc:docMk/>
            <pc:sldMk cId="1869458726" sldId="285"/>
            <ac:spMk id="31" creationId="{8977A6FD-F77D-49E9-84A8-FC4765A55B06}"/>
          </ac:spMkLst>
        </pc:spChg>
        <pc:spChg chg="del mod">
          <ac:chgData name="Tej Bahadur Chandra" userId="79b8fba8ad0a4796" providerId="LiveId" clId="{614BBE20-D9FC-4E14-9E6F-E9375E6FD4C8}" dt="2021-10-23T11:46:57.836" v="5025" actId="478"/>
          <ac:spMkLst>
            <pc:docMk/>
            <pc:sldMk cId="1869458726" sldId="285"/>
            <ac:spMk id="86" creationId="{78F1FA62-A180-42A5-851F-B8B9A0346D35}"/>
          </ac:spMkLst>
        </pc:spChg>
        <pc:grpChg chg="add mod">
          <ac:chgData name="Tej Bahadur Chandra" userId="79b8fba8ad0a4796" providerId="LiveId" clId="{614BBE20-D9FC-4E14-9E6F-E9375E6FD4C8}" dt="2021-10-23T11:59:29.499" v="5241" actId="1035"/>
          <ac:grpSpMkLst>
            <pc:docMk/>
            <pc:sldMk cId="1869458726" sldId="285"/>
            <ac:grpSpMk id="13" creationId="{9C8A7C75-D2D0-4EAD-9F29-B130621D7184}"/>
          </ac:grpSpMkLst>
        </pc:grpChg>
        <pc:grpChg chg="add mod">
          <ac:chgData name="Tej Bahadur Chandra" userId="79b8fba8ad0a4796" providerId="LiveId" clId="{614BBE20-D9FC-4E14-9E6F-E9375E6FD4C8}" dt="2021-10-23T11:52:54.055" v="5050" actId="1076"/>
          <ac:grpSpMkLst>
            <pc:docMk/>
            <pc:sldMk cId="1869458726" sldId="285"/>
            <ac:grpSpMk id="15" creationId="{D96E84D2-926C-46A5-9720-1F1F7369D9FF}"/>
          </ac:grpSpMkLst>
        </pc:grpChg>
        <pc:grpChg chg="del">
          <ac:chgData name="Tej Bahadur Chandra" userId="79b8fba8ad0a4796" providerId="LiveId" clId="{614BBE20-D9FC-4E14-9E6F-E9375E6FD4C8}" dt="2021-10-23T11:52:35.028" v="5038" actId="478"/>
          <ac:grpSpMkLst>
            <pc:docMk/>
            <pc:sldMk cId="1869458726" sldId="285"/>
            <ac:grpSpMk id="20" creationId="{E9E6FADE-02A2-4DB2-8BB6-C89B2D2D9FAB}"/>
          </ac:grpSpMkLst>
        </pc:grpChg>
        <pc:picChg chg="add del mod">
          <ac:chgData name="Tej Bahadur Chandra" userId="79b8fba8ad0a4796" providerId="LiveId" clId="{614BBE20-D9FC-4E14-9E6F-E9375E6FD4C8}" dt="2021-10-23T11:46:58.947" v="5027" actId="478"/>
          <ac:picMkLst>
            <pc:docMk/>
            <pc:sldMk cId="1869458726" sldId="285"/>
            <ac:picMk id="7" creationId="{62813886-0E2C-4C64-B9F0-9EB30EED5B06}"/>
          </ac:picMkLst>
        </pc:picChg>
        <pc:picChg chg="add del mod">
          <ac:chgData name="Tej Bahadur Chandra" userId="79b8fba8ad0a4796" providerId="LiveId" clId="{614BBE20-D9FC-4E14-9E6F-E9375E6FD4C8}" dt="2021-10-23T11:46:58.514" v="5026" actId="478"/>
          <ac:picMkLst>
            <pc:docMk/>
            <pc:sldMk cId="1869458726" sldId="285"/>
            <ac:picMk id="8" creationId="{DCE6C578-E537-4883-9451-1D9087B2A14C}"/>
          </ac:picMkLst>
        </pc:picChg>
        <pc:picChg chg="mod">
          <ac:chgData name="Tej Bahadur Chandra" userId="79b8fba8ad0a4796" providerId="LiveId" clId="{614BBE20-D9FC-4E14-9E6F-E9375E6FD4C8}" dt="2021-10-23T11:57:41.757" v="5154" actId="1035"/>
          <ac:picMkLst>
            <pc:docMk/>
            <pc:sldMk cId="1869458726" sldId="285"/>
            <ac:picMk id="16" creationId="{F07CBBD0-29CB-4A3C-B3B4-623A29E5678F}"/>
          </ac:picMkLst>
        </pc:picChg>
        <pc:picChg chg="mod">
          <ac:chgData name="Tej Bahadur Chandra" userId="79b8fba8ad0a4796" providerId="LiveId" clId="{614BBE20-D9FC-4E14-9E6F-E9375E6FD4C8}" dt="2021-10-23T11:57:41.757" v="5154" actId="1035"/>
          <ac:picMkLst>
            <pc:docMk/>
            <pc:sldMk cId="1869458726" sldId="285"/>
            <ac:picMk id="17" creationId="{17F881D8-A634-497A-9018-1B0738AA10AD}"/>
          </ac:picMkLst>
        </pc:picChg>
        <pc:picChg chg="mod">
          <ac:chgData name="Tej Bahadur Chandra" userId="79b8fba8ad0a4796" providerId="LiveId" clId="{614BBE20-D9FC-4E14-9E6F-E9375E6FD4C8}" dt="2021-10-23T11:57:41.757" v="5154" actId="1035"/>
          <ac:picMkLst>
            <pc:docMk/>
            <pc:sldMk cId="1869458726" sldId="285"/>
            <ac:picMk id="19" creationId="{CA7F111D-71F6-4F9B-A29B-84B23153FFCF}"/>
          </ac:picMkLst>
        </pc:picChg>
        <pc:cxnChg chg="add del mod">
          <ac:chgData name="Tej Bahadur Chandra" userId="79b8fba8ad0a4796" providerId="LiveId" clId="{614BBE20-D9FC-4E14-9E6F-E9375E6FD4C8}" dt="2021-10-23T11:47:04.485" v="5031" actId="478"/>
          <ac:cxnSpMkLst>
            <pc:docMk/>
            <pc:sldMk cId="1869458726" sldId="285"/>
            <ac:cxnSpMk id="3" creationId="{7FB24939-E43B-4953-BE6B-0444E2BA9D5A}"/>
          </ac:cxnSpMkLst>
        </pc:cxnChg>
        <pc:cxnChg chg="add mod">
          <ac:chgData name="Tej Bahadur Chandra" userId="79b8fba8ad0a4796" providerId="LiveId" clId="{614BBE20-D9FC-4E14-9E6F-E9375E6FD4C8}" dt="2021-10-23T11:59:21.288" v="5235" actId="1037"/>
          <ac:cxnSpMkLst>
            <pc:docMk/>
            <pc:sldMk cId="1869458726" sldId="285"/>
            <ac:cxnSpMk id="12" creationId="{3E4B2008-880C-48BE-971A-E39827978479}"/>
          </ac:cxnSpMkLst>
        </pc:cxnChg>
        <pc:cxnChg chg="del mod">
          <ac:chgData name="Tej Bahadur Chandra" userId="79b8fba8ad0a4796" providerId="LiveId" clId="{614BBE20-D9FC-4E14-9E6F-E9375E6FD4C8}" dt="2021-10-23T11:52:37.064" v="5039" actId="478"/>
          <ac:cxnSpMkLst>
            <pc:docMk/>
            <pc:sldMk cId="1869458726" sldId="285"/>
            <ac:cxnSpMk id="28" creationId="{DBDDB61E-128E-4DC0-BC16-245A3BD51A4E}"/>
          </ac:cxnSpMkLst>
        </pc:cxnChg>
      </pc:sldChg>
      <pc:sldChg chg="addSp delSp modSp add modAnim">
        <pc:chgData name="Tej Bahadur Chandra" userId="79b8fba8ad0a4796" providerId="LiveId" clId="{614BBE20-D9FC-4E14-9E6F-E9375E6FD4C8}" dt="2021-10-28T11:14:26.291" v="33338" actId="20577"/>
        <pc:sldMkLst>
          <pc:docMk/>
          <pc:sldMk cId="3707191281" sldId="286"/>
        </pc:sldMkLst>
        <pc:spChg chg="mod">
          <ac:chgData name="Tej Bahadur Chandra" userId="79b8fba8ad0a4796" providerId="LiveId" clId="{614BBE20-D9FC-4E14-9E6F-E9375E6FD4C8}" dt="2021-10-23T12:16:25.907" v="5427" actId="20577"/>
          <ac:spMkLst>
            <pc:docMk/>
            <pc:sldMk cId="3707191281" sldId="286"/>
            <ac:spMk id="6" creationId="{9F219E0A-DC0F-42C3-8CE5-410A03EFC1DB}"/>
          </ac:spMkLst>
        </pc:spChg>
        <pc:spChg chg="mod">
          <ac:chgData name="Tej Bahadur Chandra" userId="79b8fba8ad0a4796" providerId="LiveId" clId="{614BBE20-D9FC-4E14-9E6F-E9375E6FD4C8}" dt="2021-10-23T12:23:13.148" v="5440" actId="404"/>
          <ac:spMkLst>
            <pc:docMk/>
            <pc:sldMk cId="3707191281" sldId="286"/>
            <ac:spMk id="62" creationId="{F970BB39-D6AC-41B3-BA4E-3747435908DB}"/>
          </ac:spMkLst>
        </pc:spChg>
        <pc:spChg chg="mod">
          <ac:chgData name="Tej Bahadur Chandra" userId="79b8fba8ad0a4796" providerId="LiveId" clId="{614BBE20-D9FC-4E14-9E6F-E9375E6FD4C8}" dt="2021-10-23T12:23:16.525" v="5441" actId="404"/>
          <ac:spMkLst>
            <pc:docMk/>
            <pc:sldMk cId="3707191281" sldId="286"/>
            <ac:spMk id="71" creationId="{DE65962B-841F-41C2-9887-20F1174F1E6D}"/>
          </ac:spMkLst>
        </pc:spChg>
        <pc:spChg chg="mod">
          <ac:chgData name="Tej Bahadur Chandra" userId="79b8fba8ad0a4796" providerId="LiveId" clId="{614BBE20-D9FC-4E14-9E6F-E9375E6FD4C8}" dt="2021-10-28T11:13:38.264" v="33327" actId="14100"/>
          <ac:spMkLst>
            <pc:docMk/>
            <pc:sldMk cId="3707191281" sldId="286"/>
            <ac:spMk id="80" creationId="{308A300C-B293-4B0B-95FF-535FA74B75EA}"/>
          </ac:spMkLst>
        </pc:spChg>
        <pc:spChg chg="del">
          <ac:chgData name="Tej Bahadur Chandra" userId="79b8fba8ad0a4796" providerId="LiveId" clId="{614BBE20-D9FC-4E14-9E6F-E9375E6FD4C8}" dt="2021-10-23T12:20:31.846" v="5428" actId="478"/>
          <ac:spMkLst>
            <pc:docMk/>
            <pc:sldMk cId="3707191281" sldId="286"/>
            <ac:spMk id="86" creationId="{78F1FA62-A180-42A5-851F-B8B9A0346D35}"/>
          </ac:spMkLst>
        </pc:spChg>
        <pc:spChg chg="mod">
          <ac:chgData name="Tej Bahadur Chandra" userId="79b8fba8ad0a4796" providerId="LiveId" clId="{614BBE20-D9FC-4E14-9E6F-E9375E6FD4C8}" dt="2021-10-23T12:23:18.852" v="5442" actId="404"/>
          <ac:spMkLst>
            <pc:docMk/>
            <pc:sldMk cId="3707191281" sldId="286"/>
            <ac:spMk id="90" creationId="{7DC5E4B2-2DD9-4AD5-8D82-DE34AE05B346}"/>
          </ac:spMkLst>
        </pc:spChg>
        <pc:spChg chg="mod">
          <ac:chgData name="Tej Bahadur Chandra" userId="79b8fba8ad0a4796" providerId="LiveId" clId="{614BBE20-D9FC-4E14-9E6F-E9375E6FD4C8}" dt="2021-10-28T11:14:26.291" v="33338" actId="20577"/>
          <ac:spMkLst>
            <pc:docMk/>
            <pc:sldMk cId="3707191281" sldId="286"/>
            <ac:spMk id="93" creationId="{40CEFA79-6AA7-4ED9-9C68-EA0A5D65D7CE}"/>
          </ac:spMkLst>
        </pc:spChg>
        <pc:spChg chg="mod">
          <ac:chgData name="Tej Bahadur Chandra" userId="79b8fba8ad0a4796" providerId="LiveId" clId="{614BBE20-D9FC-4E14-9E6F-E9375E6FD4C8}" dt="2021-10-23T12:31:39.288" v="5650" actId="20577"/>
          <ac:spMkLst>
            <pc:docMk/>
            <pc:sldMk cId="3707191281" sldId="286"/>
            <ac:spMk id="99" creationId="{4EB30EEC-09E5-4EDD-AC50-EAE928B083D7}"/>
          </ac:spMkLst>
        </pc:spChg>
        <pc:grpChg chg="add del">
          <ac:chgData name="Tej Bahadur Chandra" userId="79b8fba8ad0a4796" providerId="LiveId" clId="{614BBE20-D9FC-4E14-9E6F-E9375E6FD4C8}" dt="2021-10-23T12:20:52.602" v="5430"/>
          <ac:grpSpMkLst>
            <pc:docMk/>
            <pc:sldMk cId="3707191281" sldId="286"/>
            <ac:grpSpMk id="7" creationId="{81A4A1B9-FD96-4F16-A8C3-A5408973551C}"/>
          </ac:grpSpMkLst>
        </pc:grpChg>
        <pc:grpChg chg="add del">
          <ac:chgData name="Tej Bahadur Chandra" userId="79b8fba8ad0a4796" providerId="LiveId" clId="{614BBE20-D9FC-4E14-9E6F-E9375E6FD4C8}" dt="2021-10-23T12:20:52.602" v="5430"/>
          <ac:grpSpMkLst>
            <pc:docMk/>
            <pc:sldMk cId="3707191281" sldId="286"/>
            <ac:grpSpMk id="17" creationId="{013DC002-FAF1-4000-9D15-81BAA3912C1C}"/>
          </ac:grpSpMkLst>
        </pc:grpChg>
        <pc:grpChg chg="add del">
          <ac:chgData name="Tej Bahadur Chandra" userId="79b8fba8ad0a4796" providerId="LiveId" clId="{614BBE20-D9FC-4E14-9E6F-E9375E6FD4C8}" dt="2021-10-23T12:20:52.602" v="5430"/>
          <ac:grpSpMkLst>
            <pc:docMk/>
            <pc:sldMk cId="3707191281" sldId="286"/>
            <ac:grpSpMk id="26" creationId="{0683AD5D-CD43-451F-A44D-2727632E4FDF}"/>
          </ac:grpSpMkLst>
        </pc:grpChg>
        <pc:grpChg chg="add del">
          <ac:chgData name="Tej Bahadur Chandra" userId="79b8fba8ad0a4796" providerId="LiveId" clId="{614BBE20-D9FC-4E14-9E6F-E9375E6FD4C8}" dt="2021-10-23T12:20:52.602" v="5430"/>
          <ac:grpSpMkLst>
            <pc:docMk/>
            <pc:sldMk cId="3707191281" sldId="286"/>
            <ac:grpSpMk id="36" creationId="{49618154-9671-4B55-97D7-F35CB6E3C6D9}"/>
          </ac:grpSpMkLst>
        </pc:grpChg>
        <pc:grpChg chg="add del">
          <ac:chgData name="Tej Bahadur Chandra" userId="79b8fba8ad0a4796" providerId="LiveId" clId="{614BBE20-D9FC-4E14-9E6F-E9375E6FD4C8}" dt="2021-10-23T12:20:52.602" v="5430"/>
          <ac:grpSpMkLst>
            <pc:docMk/>
            <pc:sldMk cId="3707191281" sldId="286"/>
            <ac:grpSpMk id="45" creationId="{AB6D1A6D-3B23-480D-B5FD-46B3F63ED472}"/>
          </ac:grpSpMkLst>
        </pc:grpChg>
        <pc:grpChg chg="add mod">
          <ac:chgData name="Tej Bahadur Chandra" userId="79b8fba8ad0a4796" providerId="LiveId" clId="{614BBE20-D9FC-4E14-9E6F-E9375E6FD4C8}" dt="2021-10-23T12:20:56.205" v="5439" actId="1037"/>
          <ac:grpSpMkLst>
            <pc:docMk/>
            <pc:sldMk cId="3707191281" sldId="286"/>
            <ac:grpSpMk id="54" creationId="{326EDDF0-A3B8-49CB-9BAD-837FB926F6BB}"/>
          </ac:grpSpMkLst>
        </pc:grpChg>
        <pc:grpChg chg="add mod">
          <ac:chgData name="Tej Bahadur Chandra" userId="79b8fba8ad0a4796" providerId="LiveId" clId="{614BBE20-D9FC-4E14-9E6F-E9375E6FD4C8}" dt="2021-10-23T12:20:56.205" v="5439" actId="1037"/>
          <ac:grpSpMkLst>
            <pc:docMk/>
            <pc:sldMk cId="3707191281" sldId="286"/>
            <ac:grpSpMk id="63" creationId="{9EC9E684-FEEF-4F6E-8385-CB8F2EB39C49}"/>
          </ac:grpSpMkLst>
        </pc:grpChg>
        <pc:grpChg chg="add mod">
          <ac:chgData name="Tej Bahadur Chandra" userId="79b8fba8ad0a4796" providerId="LiveId" clId="{614BBE20-D9FC-4E14-9E6F-E9375E6FD4C8}" dt="2021-10-28T11:13:10.186" v="33322" actId="14100"/>
          <ac:grpSpMkLst>
            <pc:docMk/>
            <pc:sldMk cId="3707191281" sldId="286"/>
            <ac:grpSpMk id="72" creationId="{EC22859B-A2E1-4301-90B5-74101D222635}"/>
          </ac:grpSpMkLst>
        </pc:grpChg>
        <pc:grpChg chg="add mod">
          <ac:chgData name="Tej Bahadur Chandra" userId="79b8fba8ad0a4796" providerId="LiveId" clId="{614BBE20-D9FC-4E14-9E6F-E9375E6FD4C8}" dt="2021-10-23T12:20:56.205" v="5439" actId="1037"/>
          <ac:grpSpMkLst>
            <pc:docMk/>
            <pc:sldMk cId="3707191281" sldId="286"/>
            <ac:grpSpMk id="81" creationId="{D3270991-A764-454C-A485-15B375DA0C63}"/>
          </ac:grpSpMkLst>
        </pc:grpChg>
        <pc:grpChg chg="add mod">
          <ac:chgData name="Tej Bahadur Chandra" userId="79b8fba8ad0a4796" providerId="LiveId" clId="{614BBE20-D9FC-4E14-9E6F-E9375E6FD4C8}" dt="2021-10-28T11:14:17.642" v="33334" actId="14100"/>
          <ac:grpSpMkLst>
            <pc:docMk/>
            <pc:sldMk cId="3707191281" sldId="286"/>
            <ac:grpSpMk id="91" creationId="{4954FCAF-1C47-4D2D-9725-8C643F3E5005}"/>
          </ac:grpSpMkLst>
        </pc:grpChg>
      </pc:sldChg>
      <pc:sldChg chg="addSp delSp modSp add">
        <pc:chgData name="Tej Bahadur Chandra" userId="79b8fba8ad0a4796" providerId="LiveId" clId="{614BBE20-D9FC-4E14-9E6F-E9375E6FD4C8}" dt="2021-10-23T12:14:08.005" v="5408" actId="14100"/>
        <pc:sldMkLst>
          <pc:docMk/>
          <pc:sldMk cId="382700366" sldId="287"/>
        </pc:sldMkLst>
        <pc:spChg chg="mod">
          <ac:chgData name="Tej Bahadur Chandra" userId="79b8fba8ad0a4796" providerId="LiveId" clId="{614BBE20-D9FC-4E14-9E6F-E9375E6FD4C8}" dt="2021-10-23T12:01:14.708" v="5245" actId="20577"/>
          <ac:spMkLst>
            <pc:docMk/>
            <pc:sldMk cId="382700366" sldId="287"/>
            <ac:spMk id="6" creationId="{9F219E0A-DC0F-42C3-8CE5-410A03EFC1DB}"/>
          </ac:spMkLst>
        </pc:spChg>
        <pc:spChg chg="add mod">
          <ac:chgData name="Tej Bahadur Chandra" userId="79b8fba8ad0a4796" providerId="LiveId" clId="{614BBE20-D9FC-4E14-9E6F-E9375E6FD4C8}" dt="2021-10-23T12:14:08.005" v="5408" actId="14100"/>
          <ac:spMkLst>
            <pc:docMk/>
            <pc:sldMk cId="382700366" sldId="287"/>
            <ac:spMk id="9" creationId="{13E121B2-2D9B-49FF-8F1E-8F985418F01A}"/>
          </ac:spMkLst>
        </pc:spChg>
        <pc:spChg chg="del">
          <ac:chgData name="Tej Bahadur Chandra" userId="79b8fba8ad0a4796" providerId="LiveId" clId="{614BBE20-D9FC-4E14-9E6F-E9375E6FD4C8}" dt="2021-10-23T12:01:22.995" v="5246" actId="478"/>
          <ac:spMkLst>
            <pc:docMk/>
            <pc:sldMk cId="382700366" sldId="287"/>
            <ac:spMk id="86" creationId="{78F1FA62-A180-42A5-851F-B8B9A0346D35}"/>
          </ac:spMkLst>
        </pc:spChg>
        <pc:graphicFrameChg chg="add del mod">
          <ac:chgData name="Tej Bahadur Chandra" userId="79b8fba8ad0a4796" providerId="LiveId" clId="{614BBE20-D9FC-4E14-9E6F-E9375E6FD4C8}" dt="2021-10-23T12:12:44.616" v="5395"/>
          <ac:graphicFrameMkLst>
            <pc:docMk/>
            <pc:sldMk cId="382700366" sldId="287"/>
            <ac:graphicFrameMk id="2" creationId="{32887D74-0AD6-4F5B-B325-598A4BF992DB}"/>
          </ac:graphicFrameMkLst>
        </pc:graphicFrameChg>
        <pc:graphicFrameChg chg="add del mod">
          <ac:chgData name="Tej Bahadur Chandra" userId="79b8fba8ad0a4796" providerId="LiveId" clId="{614BBE20-D9FC-4E14-9E6F-E9375E6FD4C8}" dt="2021-10-23T12:12:52.604" v="5398"/>
          <ac:graphicFrameMkLst>
            <pc:docMk/>
            <pc:sldMk cId="382700366" sldId="287"/>
            <ac:graphicFrameMk id="3" creationId="{80F535ED-A4E5-4765-B0CC-5470B02FC370}"/>
          </ac:graphicFrameMkLst>
        </pc:graphicFrameChg>
        <pc:graphicFrameChg chg="add del mod">
          <ac:chgData name="Tej Bahadur Chandra" userId="79b8fba8ad0a4796" providerId="LiveId" clId="{614BBE20-D9FC-4E14-9E6F-E9375E6FD4C8}" dt="2021-10-23T12:13:02.192" v="5401"/>
          <ac:graphicFrameMkLst>
            <pc:docMk/>
            <pc:sldMk cId="382700366" sldId="287"/>
            <ac:graphicFrameMk id="4" creationId="{604ED369-73E5-4FD4-BD87-6739C6B6F174}"/>
          </ac:graphicFrameMkLst>
        </pc:graphicFrameChg>
        <pc:graphicFrameChg chg="add mod modGraphic">
          <ac:chgData name="Tej Bahadur Chandra" userId="79b8fba8ad0a4796" providerId="LiveId" clId="{614BBE20-D9FC-4E14-9E6F-E9375E6FD4C8}" dt="2021-10-23T12:13:50.832" v="5407"/>
          <ac:graphicFrameMkLst>
            <pc:docMk/>
            <pc:sldMk cId="382700366" sldId="287"/>
            <ac:graphicFrameMk id="7" creationId="{2FA2700F-BE76-4ED2-BC63-31C1F14407B1}"/>
          </ac:graphicFrameMkLst>
        </pc:graphicFrameChg>
        <pc:picChg chg="add mod">
          <ac:chgData name="Tej Bahadur Chandra" userId="79b8fba8ad0a4796" providerId="LiveId" clId="{614BBE20-D9FC-4E14-9E6F-E9375E6FD4C8}" dt="2021-10-23T12:02:57.014" v="5287" actId="1076"/>
          <ac:picMkLst>
            <pc:docMk/>
            <pc:sldMk cId="382700366" sldId="287"/>
            <ac:picMk id="8" creationId="{541358EA-CD93-4864-A254-1295C3C6AB12}"/>
          </ac:picMkLst>
        </pc:picChg>
      </pc:sldChg>
      <pc:sldChg chg="addSp delSp modSp add modAnim">
        <pc:chgData name="Tej Bahadur Chandra" userId="79b8fba8ad0a4796" providerId="LiveId" clId="{614BBE20-D9FC-4E14-9E6F-E9375E6FD4C8}" dt="2021-10-28T11:18:14.812" v="33350"/>
        <pc:sldMkLst>
          <pc:docMk/>
          <pc:sldMk cId="2680266746" sldId="288"/>
        </pc:sldMkLst>
        <pc:spChg chg="add del">
          <ac:chgData name="Tej Bahadur Chandra" userId="79b8fba8ad0a4796" providerId="LiveId" clId="{614BBE20-D9FC-4E14-9E6F-E9375E6FD4C8}" dt="2021-10-23T13:09:17.469" v="5815"/>
          <ac:spMkLst>
            <pc:docMk/>
            <pc:sldMk cId="2680266746" sldId="288"/>
            <ac:spMk id="2" creationId="{DC3AB1D9-51F4-4198-AABB-76A5ABC5FB77}"/>
          </ac:spMkLst>
        </pc:spChg>
        <pc:spChg chg="mod">
          <ac:chgData name="Tej Bahadur Chandra" userId="79b8fba8ad0a4796" providerId="LiveId" clId="{614BBE20-D9FC-4E14-9E6F-E9375E6FD4C8}" dt="2021-10-23T12:49:32.577" v="5789" actId="20577"/>
          <ac:spMkLst>
            <pc:docMk/>
            <pc:sldMk cId="2680266746" sldId="288"/>
            <ac:spMk id="6" creationId="{9F219E0A-DC0F-42C3-8CE5-410A03EFC1DB}"/>
          </ac:spMkLst>
        </pc:spChg>
        <pc:spChg chg="del">
          <ac:chgData name="Tej Bahadur Chandra" userId="79b8fba8ad0a4796" providerId="LiveId" clId="{614BBE20-D9FC-4E14-9E6F-E9375E6FD4C8}" dt="2021-10-23T12:49:04.832" v="5776" actId="478"/>
          <ac:spMkLst>
            <pc:docMk/>
            <pc:sldMk cId="2680266746" sldId="288"/>
            <ac:spMk id="9" creationId="{13E121B2-2D9B-49FF-8F1E-8F985418F01A}"/>
          </ac:spMkLst>
        </pc:spChg>
        <pc:spChg chg="add mod">
          <ac:chgData name="Tej Bahadur Chandra" userId="79b8fba8ad0a4796" providerId="LiveId" clId="{614BBE20-D9FC-4E14-9E6F-E9375E6FD4C8}" dt="2021-10-24T13:29:40.446" v="11599" actId="403"/>
          <ac:spMkLst>
            <pc:docMk/>
            <pc:sldMk cId="2680266746" sldId="288"/>
            <ac:spMk id="10" creationId="{F630E6CB-B73E-4BC6-A644-2A47D7B9EFFA}"/>
          </ac:spMkLst>
        </pc:spChg>
        <pc:spChg chg="mod">
          <ac:chgData name="Tej Bahadur Chandra" userId="79b8fba8ad0a4796" providerId="LiveId" clId="{614BBE20-D9FC-4E14-9E6F-E9375E6FD4C8}" dt="2021-10-24T13:29:45.776" v="11600" actId="403"/>
          <ac:spMkLst>
            <pc:docMk/>
            <pc:sldMk cId="2680266746" sldId="288"/>
            <ac:spMk id="12" creationId="{B05B563F-7A07-4973-966F-22D1E9D80D85}"/>
          </ac:spMkLst>
        </pc:spChg>
        <pc:spChg chg="mod">
          <ac:chgData name="Tej Bahadur Chandra" userId="79b8fba8ad0a4796" providerId="LiveId" clId="{614BBE20-D9FC-4E14-9E6F-E9375E6FD4C8}" dt="2021-10-24T13:29:45.776" v="11600" actId="403"/>
          <ac:spMkLst>
            <pc:docMk/>
            <pc:sldMk cId="2680266746" sldId="288"/>
            <ac:spMk id="13" creationId="{B27C92C7-8899-4A26-AE51-D922E6C86F73}"/>
          </ac:spMkLst>
        </pc:spChg>
        <pc:spChg chg="mod">
          <ac:chgData name="Tej Bahadur Chandra" userId="79b8fba8ad0a4796" providerId="LiveId" clId="{614BBE20-D9FC-4E14-9E6F-E9375E6FD4C8}" dt="2021-10-24T13:29:45.776" v="11600" actId="403"/>
          <ac:spMkLst>
            <pc:docMk/>
            <pc:sldMk cId="2680266746" sldId="288"/>
            <ac:spMk id="16" creationId="{7E73ED6B-9D77-4787-A747-CF6F190AC5A2}"/>
          </ac:spMkLst>
        </pc:spChg>
        <pc:spChg chg="mod">
          <ac:chgData name="Tej Bahadur Chandra" userId="79b8fba8ad0a4796" providerId="LiveId" clId="{614BBE20-D9FC-4E14-9E6F-E9375E6FD4C8}" dt="2021-10-24T13:29:45.776" v="11600" actId="403"/>
          <ac:spMkLst>
            <pc:docMk/>
            <pc:sldMk cId="2680266746" sldId="288"/>
            <ac:spMk id="17" creationId="{7E156109-A567-4C2B-859F-FF3C4DF4D913}"/>
          </ac:spMkLst>
        </pc:spChg>
        <pc:spChg chg="mod">
          <ac:chgData name="Tej Bahadur Chandra" userId="79b8fba8ad0a4796" providerId="LiveId" clId="{614BBE20-D9FC-4E14-9E6F-E9375E6FD4C8}" dt="2021-10-24T13:29:45.776" v="11600" actId="403"/>
          <ac:spMkLst>
            <pc:docMk/>
            <pc:sldMk cId="2680266746" sldId="288"/>
            <ac:spMk id="19" creationId="{3C324ED7-60EF-4BFB-96FD-1483034EE38A}"/>
          </ac:spMkLst>
        </pc:spChg>
        <pc:spChg chg="mod">
          <ac:chgData name="Tej Bahadur Chandra" userId="79b8fba8ad0a4796" providerId="LiveId" clId="{614BBE20-D9FC-4E14-9E6F-E9375E6FD4C8}" dt="2021-10-24T13:29:45.776" v="11600" actId="403"/>
          <ac:spMkLst>
            <pc:docMk/>
            <pc:sldMk cId="2680266746" sldId="288"/>
            <ac:spMk id="20" creationId="{0BE3FC54-CD8D-420F-B845-D01B8E460A1A}"/>
          </ac:spMkLst>
        </pc:spChg>
        <pc:spChg chg="mod">
          <ac:chgData name="Tej Bahadur Chandra" userId="79b8fba8ad0a4796" providerId="LiveId" clId="{614BBE20-D9FC-4E14-9E6F-E9375E6FD4C8}" dt="2021-10-24T13:29:45.776" v="11600" actId="403"/>
          <ac:spMkLst>
            <pc:docMk/>
            <pc:sldMk cId="2680266746" sldId="288"/>
            <ac:spMk id="22" creationId="{ADF35101-4442-4E48-9F78-B9DB56032670}"/>
          </ac:spMkLst>
        </pc:spChg>
        <pc:spChg chg="mod">
          <ac:chgData name="Tej Bahadur Chandra" userId="79b8fba8ad0a4796" providerId="LiveId" clId="{614BBE20-D9FC-4E14-9E6F-E9375E6FD4C8}" dt="2021-10-24T13:29:45.776" v="11600" actId="403"/>
          <ac:spMkLst>
            <pc:docMk/>
            <pc:sldMk cId="2680266746" sldId="288"/>
            <ac:spMk id="23" creationId="{7F35969C-0DA2-48D8-9257-298D138D9094}"/>
          </ac:spMkLst>
        </pc:spChg>
        <pc:spChg chg="mod">
          <ac:chgData name="Tej Bahadur Chandra" userId="79b8fba8ad0a4796" providerId="LiveId" clId="{614BBE20-D9FC-4E14-9E6F-E9375E6FD4C8}" dt="2021-10-24T13:29:45.776" v="11600" actId="403"/>
          <ac:spMkLst>
            <pc:docMk/>
            <pc:sldMk cId="2680266746" sldId="288"/>
            <ac:spMk id="25" creationId="{F08FEC49-F1AA-4CDC-903C-A44FE90FA783}"/>
          </ac:spMkLst>
        </pc:spChg>
        <pc:spChg chg="mod">
          <ac:chgData name="Tej Bahadur Chandra" userId="79b8fba8ad0a4796" providerId="LiveId" clId="{614BBE20-D9FC-4E14-9E6F-E9375E6FD4C8}" dt="2021-10-24T13:29:45.776" v="11600" actId="403"/>
          <ac:spMkLst>
            <pc:docMk/>
            <pc:sldMk cId="2680266746" sldId="288"/>
            <ac:spMk id="26" creationId="{02763301-D1F8-42E1-B084-3AD6067D692A}"/>
          </ac:spMkLst>
        </pc:spChg>
        <pc:grpChg chg="add del mod">
          <ac:chgData name="Tej Bahadur Chandra" userId="79b8fba8ad0a4796" providerId="LiveId" clId="{614BBE20-D9FC-4E14-9E6F-E9375E6FD4C8}" dt="2021-10-28T11:17:26.153" v="33345" actId="165"/>
          <ac:grpSpMkLst>
            <pc:docMk/>
            <pc:sldMk cId="2680266746" sldId="288"/>
            <ac:grpSpMk id="2" creationId="{6318A30B-226F-4029-865E-67070CCDD122}"/>
          </ac:grpSpMkLst>
        </pc:grpChg>
        <pc:grpChg chg="add mod">
          <ac:chgData name="Tej Bahadur Chandra" userId="79b8fba8ad0a4796" providerId="LiveId" clId="{614BBE20-D9FC-4E14-9E6F-E9375E6FD4C8}" dt="2021-10-28T11:17:54.519" v="33346" actId="164"/>
          <ac:grpSpMkLst>
            <pc:docMk/>
            <pc:sldMk cId="2680266746" sldId="288"/>
            <ac:grpSpMk id="3" creationId="{9663BF61-3C42-4A5E-888A-8BFD1472CBE9}"/>
          </ac:grpSpMkLst>
        </pc:grpChg>
        <pc:grpChg chg="add mod topLvl">
          <ac:chgData name="Tej Bahadur Chandra" userId="79b8fba8ad0a4796" providerId="LiveId" clId="{614BBE20-D9FC-4E14-9E6F-E9375E6FD4C8}" dt="2021-10-28T11:17:54.519" v="33346" actId="164"/>
          <ac:grpSpMkLst>
            <pc:docMk/>
            <pc:sldMk cId="2680266746" sldId="288"/>
            <ac:grpSpMk id="11" creationId="{4DB9DE0D-5961-43AC-9DA3-CBB696D4615B}"/>
          </ac:grpSpMkLst>
        </pc:grpChg>
        <pc:grpChg chg="add mod topLvl">
          <ac:chgData name="Tej Bahadur Chandra" userId="79b8fba8ad0a4796" providerId="LiveId" clId="{614BBE20-D9FC-4E14-9E6F-E9375E6FD4C8}" dt="2021-10-28T11:17:54.519" v="33346" actId="164"/>
          <ac:grpSpMkLst>
            <pc:docMk/>
            <pc:sldMk cId="2680266746" sldId="288"/>
            <ac:grpSpMk id="15" creationId="{B79B6519-F6E0-4998-82B0-2C72F8C885D9}"/>
          </ac:grpSpMkLst>
        </pc:grpChg>
        <pc:grpChg chg="add mod topLvl">
          <ac:chgData name="Tej Bahadur Chandra" userId="79b8fba8ad0a4796" providerId="LiveId" clId="{614BBE20-D9FC-4E14-9E6F-E9375E6FD4C8}" dt="2021-10-28T11:17:54.519" v="33346" actId="164"/>
          <ac:grpSpMkLst>
            <pc:docMk/>
            <pc:sldMk cId="2680266746" sldId="288"/>
            <ac:grpSpMk id="18" creationId="{625C2E29-76D5-4AA4-9209-E02CEADC595C}"/>
          </ac:grpSpMkLst>
        </pc:grpChg>
        <pc:grpChg chg="add mod topLvl">
          <ac:chgData name="Tej Bahadur Chandra" userId="79b8fba8ad0a4796" providerId="LiveId" clId="{614BBE20-D9FC-4E14-9E6F-E9375E6FD4C8}" dt="2021-10-28T11:17:26.153" v="33345" actId="165"/>
          <ac:grpSpMkLst>
            <pc:docMk/>
            <pc:sldMk cId="2680266746" sldId="288"/>
            <ac:grpSpMk id="21" creationId="{827C1D76-A03E-4E6E-833B-65ADA447AE71}"/>
          </ac:grpSpMkLst>
        </pc:grpChg>
        <pc:grpChg chg="add mod topLvl">
          <ac:chgData name="Tej Bahadur Chandra" userId="79b8fba8ad0a4796" providerId="LiveId" clId="{614BBE20-D9FC-4E14-9E6F-E9375E6FD4C8}" dt="2021-10-28T11:17:26.153" v="33345" actId="165"/>
          <ac:grpSpMkLst>
            <pc:docMk/>
            <pc:sldMk cId="2680266746" sldId="288"/>
            <ac:grpSpMk id="24" creationId="{DAA06436-AD70-474B-AA59-79B49A3BB255}"/>
          </ac:grpSpMkLst>
        </pc:grpChg>
        <pc:graphicFrameChg chg="del">
          <ac:chgData name="Tej Bahadur Chandra" userId="79b8fba8ad0a4796" providerId="LiveId" clId="{614BBE20-D9FC-4E14-9E6F-E9375E6FD4C8}" dt="2021-10-23T12:49:03.468" v="5775" actId="478"/>
          <ac:graphicFrameMkLst>
            <pc:docMk/>
            <pc:sldMk cId="2680266746" sldId="288"/>
            <ac:graphicFrameMk id="7" creationId="{2FA2700F-BE76-4ED2-BC63-31C1F14407B1}"/>
          </ac:graphicFrameMkLst>
        </pc:graphicFrameChg>
        <pc:picChg chg="del">
          <ac:chgData name="Tej Bahadur Chandra" userId="79b8fba8ad0a4796" providerId="LiveId" clId="{614BBE20-D9FC-4E14-9E6F-E9375E6FD4C8}" dt="2021-10-23T12:49:05.621" v="5777" actId="478"/>
          <ac:picMkLst>
            <pc:docMk/>
            <pc:sldMk cId="2680266746" sldId="288"/>
            <ac:picMk id="8" creationId="{541358EA-CD93-4864-A254-1295C3C6AB12}"/>
          </ac:picMkLst>
        </pc:picChg>
      </pc:sldChg>
      <pc:sldChg chg="addSp delSp modSp add">
        <pc:chgData name="Tej Bahadur Chandra" userId="79b8fba8ad0a4796" providerId="LiveId" clId="{614BBE20-D9FC-4E14-9E6F-E9375E6FD4C8}" dt="2021-10-29T05:41:38.150" v="34154"/>
        <pc:sldMkLst>
          <pc:docMk/>
          <pc:sldMk cId="2557928424" sldId="290"/>
        </pc:sldMkLst>
        <pc:spChg chg="mod">
          <ac:chgData name="Tej Bahadur Chandra" userId="79b8fba8ad0a4796" providerId="LiveId" clId="{614BBE20-D9FC-4E14-9E6F-E9375E6FD4C8}" dt="2021-10-23T14:32:22.102" v="6353" actId="1037"/>
          <ac:spMkLst>
            <pc:docMk/>
            <pc:sldMk cId="2557928424" sldId="290"/>
            <ac:spMk id="2" creationId="{1BD0861C-7010-4890-BA94-6F3DDB9AACB4}"/>
          </ac:spMkLst>
        </pc:spChg>
        <pc:spChg chg="mod">
          <ac:chgData name="Tej Bahadur Chandra" userId="79b8fba8ad0a4796" providerId="LiveId" clId="{614BBE20-D9FC-4E14-9E6F-E9375E6FD4C8}" dt="2021-10-23T13:23:38.175" v="5994" actId="1036"/>
          <ac:spMkLst>
            <pc:docMk/>
            <pc:sldMk cId="2557928424" sldId="290"/>
            <ac:spMk id="3" creationId="{31B2D6CE-739A-4E24-A7AA-BD2B6586D90B}"/>
          </ac:spMkLst>
        </pc:spChg>
        <pc:spChg chg="add">
          <ac:chgData name="Tej Bahadur Chandra" userId="79b8fba8ad0a4796" providerId="LiveId" clId="{614BBE20-D9FC-4E14-9E6F-E9375E6FD4C8}" dt="2021-10-29T05:40:58.903" v="34150"/>
          <ac:spMkLst>
            <pc:docMk/>
            <pc:sldMk cId="2557928424" sldId="290"/>
            <ac:spMk id="4" creationId="{9D94DC52-CD4A-40D8-BB83-A9410D934EC7}"/>
          </ac:spMkLst>
        </pc:spChg>
        <pc:spChg chg="add del mod">
          <ac:chgData name="Tej Bahadur Chandra" userId="79b8fba8ad0a4796" providerId="LiveId" clId="{614BBE20-D9FC-4E14-9E6F-E9375E6FD4C8}" dt="2021-10-29T05:41:23.834" v="34153" actId="207"/>
          <ac:spMkLst>
            <pc:docMk/>
            <pc:sldMk cId="2557928424" sldId="290"/>
            <ac:spMk id="5" creationId="{E6EBD22F-867E-4C22-A1B3-29525BD90741}"/>
          </ac:spMkLst>
        </pc:spChg>
        <pc:spChg chg="add mod">
          <ac:chgData name="Tej Bahadur Chandra" userId="79b8fba8ad0a4796" providerId="LiveId" clId="{614BBE20-D9FC-4E14-9E6F-E9375E6FD4C8}" dt="2021-10-29T05:41:38.150" v="34154"/>
          <ac:spMkLst>
            <pc:docMk/>
            <pc:sldMk cId="2557928424" sldId="290"/>
            <ac:spMk id="6" creationId="{C912EE60-209B-41E3-BD3C-F5D3557C6E36}"/>
          </ac:spMkLst>
        </pc:spChg>
      </pc:sldChg>
      <pc:sldChg chg="addSp modSp add">
        <pc:chgData name="Tej Bahadur Chandra" userId="79b8fba8ad0a4796" providerId="LiveId" clId="{614BBE20-D9FC-4E14-9E6F-E9375E6FD4C8}" dt="2021-10-29T05:40:41.283" v="34149"/>
        <pc:sldMkLst>
          <pc:docMk/>
          <pc:sldMk cId="3554180402" sldId="291"/>
        </pc:sldMkLst>
        <pc:spChg chg="mod">
          <ac:chgData name="Tej Bahadur Chandra" userId="79b8fba8ad0a4796" providerId="LiveId" clId="{614BBE20-D9FC-4E14-9E6F-E9375E6FD4C8}" dt="2021-10-23T14:32:29.352" v="6360" actId="1037"/>
          <ac:spMkLst>
            <pc:docMk/>
            <pc:sldMk cId="3554180402" sldId="291"/>
            <ac:spMk id="2" creationId="{1BD0861C-7010-4890-BA94-6F3DDB9AACB4}"/>
          </ac:spMkLst>
        </pc:spChg>
        <pc:spChg chg="mod">
          <ac:chgData name="Tej Bahadur Chandra" userId="79b8fba8ad0a4796" providerId="LiveId" clId="{614BBE20-D9FC-4E14-9E6F-E9375E6FD4C8}" dt="2021-10-23T13:24:51.549" v="6019" actId="20577"/>
          <ac:spMkLst>
            <pc:docMk/>
            <pc:sldMk cId="3554180402" sldId="291"/>
            <ac:spMk id="3" creationId="{31B2D6CE-739A-4E24-A7AA-BD2B6586D90B}"/>
          </ac:spMkLst>
        </pc:spChg>
        <pc:spChg chg="add mod">
          <ac:chgData name="Tej Bahadur Chandra" userId="79b8fba8ad0a4796" providerId="LiveId" clId="{614BBE20-D9FC-4E14-9E6F-E9375E6FD4C8}" dt="2021-10-29T05:40:02.956" v="34147"/>
          <ac:spMkLst>
            <pc:docMk/>
            <pc:sldMk cId="3554180402" sldId="291"/>
            <ac:spMk id="4" creationId="{775D47CE-C634-46F0-90B0-28E9F1EE7578}"/>
          </ac:spMkLst>
        </pc:spChg>
        <pc:spChg chg="add mod">
          <ac:chgData name="Tej Bahadur Chandra" userId="79b8fba8ad0a4796" providerId="LiveId" clId="{614BBE20-D9FC-4E14-9E6F-E9375E6FD4C8}" dt="2021-10-29T05:40:30.565" v="34148"/>
          <ac:spMkLst>
            <pc:docMk/>
            <pc:sldMk cId="3554180402" sldId="291"/>
            <ac:spMk id="5" creationId="{BD7DCE78-F879-44F3-BB71-0D9B7A3152F5}"/>
          </ac:spMkLst>
        </pc:spChg>
        <pc:spChg chg="add mod">
          <ac:chgData name="Tej Bahadur Chandra" userId="79b8fba8ad0a4796" providerId="LiveId" clId="{614BBE20-D9FC-4E14-9E6F-E9375E6FD4C8}" dt="2021-10-29T05:40:41.283" v="34149"/>
          <ac:spMkLst>
            <pc:docMk/>
            <pc:sldMk cId="3554180402" sldId="291"/>
            <ac:spMk id="6" creationId="{CF81DB70-749B-4DBA-AE5B-819527A92E0E}"/>
          </ac:spMkLst>
        </pc:spChg>
      </pc:sldChg>
      <pc:sldChg chg="addSp delSp modSp add">
        <pc:chgData name="Tej Bahadur Chandra" userId="79b8fba8ad0a4796" providerId="LiveId" clId="{614BBE20-D9FC-4E14-9E6F-E9375E6FD4C8}" dt="2021-10-23T14:02:23.408" v="6205" actId="113"/>
        <pc:sldMkLst>
          <pc:docMk/>
          <pc:sldMk cId="3822901999" sldId="292"/>
        </pc:sldMkLst>
        <pc:spChg chg="add del mod">
          <ac:chgData name="Tej Bahadur Chandra" userId="79b8fba8ad0a4796" providerId="LiveId" clId="{614BBE20-D9FC-4E14-9E6F-E9375E6FD4C8}" dt="2021-10-23T13:59:27.819" v="6170" actId="478"/>
          <ac:spMkLst>
            <pc:docMk/>
            <pc:sldMk cId="3822901999" sldId="292"/>
            <ac:spMk id="2" creationId="{BB5F36DC-E91A-41FC-BD52-EF1CA8577C3D}"/>
          </ac:spMkLst>
        </pc:spChg>
        <pc:spChg chg="add mod">
          <ac:chgData name="Tej Bahadur Chandra" userId="79b8fba8ad0a4796" providerId="LiveId" clId="{614BBE20-D9FC-4E14-9E6F-E9375E6FD4C8}" dt="2021-10-23T14:02:23.408" v="6205" actId="113"/>
          <ac:spMkLst>
            <pc:docMk/>
            <pc:sldMk cId="3822901999" sldId="292"/>
            <ac:spMk id="3" creationId="{BB1A9A3E-2D16-4580-BB7E-3AA98312898F}"/>
          </ac:spMkLst>
        </pc:spChg>
        <pc:spChg chg="mod">
          <ac:chgData name="Tej Bahadur Chandra" userId="79b8fba8ad0a4796" providerId="LiveId" clId="{614BBE20-D9FC-4E14-9E6F-E9375E6FD4C8}" dt="2021-10-23T14:02:00.758" v="6198" actId="21"/>
          <ac:spMkLst>
            <pc:docMk/>
            <pc:sldMk cId="3822901999" sldId="292"/>
            <ac:spMk id="47" creationId="{0F60C34A-5748-40F1-9136-A89CA7E6B3B2}"/>
          </ac:spMkLst>
        </pc:spChg>
        <pc:spChg chg="mod">
          <ac:chgData name="Tej Bahadur Chandra" userId="79b8fba8ad0a4796" providerId="LiveId" clId="{614BBE20-D9FC-4E14-9E6F-E9375E6FD4C8}" dt="2021-10-23T13:40:38.548" v="6043" actId="20577"/>
          <ac:spMkLst>
            <pc:docMk/>
            <pc:sldMk cId="3822901999" sldId="292"/>
            <ac:spMk id="86" creationId="{78F1FA62-A180-42A5-851F-B8B9A0346D35}"/>
          </ac:spMkLst>
        </pc:spChg>
        <pc:grpChg chg="del">
          <ac:chgData name="Tej Bahadur Chandra" userId="79b8fba8ad0a4796" providerId="LiveId" clId="{614BBE20-D9FC-4E14-9E6F-E9375E6FD4C8}" dt="2021-10-23T13:40:18.629" v="6023" actId="478"/>
          <ac:grpSpMkLst>
            <pc:docMk/>
            <pc:sldMk cId="3822901999" sldId="292"/>
            <ac:grpSpMk id="30" creationId="{F085AB4D-5B11-4A16-9FCF-F3105FF2E12D}"/>
          </ac:grpSpMkLst>
        </pc:grpChg>
        <pc:picChg chg="add mod modCrop">
          <ac:chgData name="Tej Bahadur Chandra" userId="79b8fba8ad0a4796" providerId="LiveId" clId="{614BBE20-D9FC-4E14-9E6F-E9375E6FD4C8}" dt="2021-10-23T13:57:45.115" v="6116" actId="1036"/>
          <ac:picMkLst>
            <pc:docMk/>
            <pc:sldMk cId="3822901999" sldId="292"/>
            <ac:picMk id="15" creationId="{6BC87AF7-2213-4885-BDB0-C7F1BA3FB86A}"/>
          </ac:picMkLst>
        </pc:picChg>
      </pc:sldChg>
      <pc:sldChg chg="addSp delSp modSp add">
        <pc:chgData name="Tej Bahadur Chandra" userId="79b8fba8ad0a4796" providerId="LiveId" clId="{614BBE20-D9FC-4E14-9E6F-E9375E6FD4C8}" dt="2021-10-24T13:25:35.454" v="11309" actId="403"/>
        <pc:sldMkLst>
          <pc:docMk/>
          <pc:sldMk cId="3916588665" sldId="293"/>
        </pc:sldMkLst>
        <pc:spChg chg="add mod">
          <ac:chgData name="Tej Bahadur Chandra" userId="79b8fba8ad0a4796" providerId="LiveId" clId="{614BBE20-D9FC-4E14-9E6F-E9375E6FD4C8}" dt="2021-10-24T13:25:24.359" v="11307" actId="403"/>
          <ac:spMkLst>
            <pc:docMk/>
            <pc:sldMk cId="3916588665" sldId="293"/>
            <ac:spMk id="5" creationId="{43B73DB8-6F90-4317-BEB3-EDFEF6001776}"/>
          </ac:spMkLst>
        </pc:spChg>
        <pc:spChg chg="mod">
          <ac:chgData name="Tej Bahadur Chandra" userId="79b8fba8ad0a4796" providerId="LiveId" clId="{614BBE20-D9FC-4E14-9E6F-E9375E6FD4C8}" dt="2021-10-24T12:43:40.404" v="10525" actId="20577"/>
          <ac:spMkLst>
            <pc:docMk/>
            <pc:sldMk cId="3916588665" sldId="293"/>
            <ac:spMk id="6" creationId="{5E94FEF6-3A53-48A6-AADF-BE623D2E4A97}"/>
          </ac:spMkLst>
        </pc:spChg>
        <pc:spChg chg="mod">
          <ac:chgData name="Tej Bahadur Chandra" userId="79b8fba8ad0a4796" providerId="LiveId" clId="{614BBE20-D9FC-4E14-9E6F-E9375E6FD4C8}" dt="2021-10-24T13:25:32.056" v="11308" actId="403"/>
          <ac:spMkLst>
            <pc:docMk/>
            <pc:sldMk cId="3916588665" sldId="293"/>
            <ac:spMk id="8" creationId="{7169FE48-1484-48D7-8A6A-DE234017A9D7}"/>
          </ac:spMkLst>
        </pc:spChg>
        <pc:spChg chg="mod">
          <ac:chgData name="Tej Bahadur Chandra" userId="79b8fba8ad0a4796" providerId="LiveId" clId="{614BBE20-D9FC-4E14-9E6F-E9375E6FD4C8}" dt="2021-10-24T13:25:32.056" v="11308" actId="403"/>
          <ac:spMkLst>
            <pc:docMk/>
            <pc:sldMk cId="3916588665" sldId="293"/>
            <ac:spMk id="9" creationId="{08400378-7612-488D-818F-1DE162894CFD}"/>
          </ac:spMkLst>
        </pc:spChg>
        <pc:spChg chg="mod">
          <ac:chgData name="Tej Bahadur Chandra" userId="79b8fba8ad0a4796" providerId="LiveId" clId="{614BBE20-D9FC-4E14-9E6F-E9375E6FD4C8}" dt="2021-10-24T13:25:32.056" v="11308" actId="403"/>
          <ac:spMkLst>
            <pc:docMk/>
            <pc:sldMk cId="3916588665" sldId="293"/>
            <ac:spMk id="11" creationId="{57226420-89AF-4253-9F98-54E44B9DBBC6}"/>
          </ac:spMkLst>
        </pc:spChg>
        <pc:spChg chg="mod">
          <ac:chgData name="Tej Bahadur Chandra" userId="79b8fba8ad0a4796" providerId="LiveId" clId="{614BBE20-D9FC-4E14-9E6F-E9375E6FD4C8}" dt="2021-10-24T13:25:32.056" v="11308" actId="403"/>
          <ac:spMkLst>
            <pc:docMk/>
            <pc:sldMk cId="3916588665" sldId="293"/>
            <ac:spMk id="12" creationId="{A78BF4AE-0DAE-4CEB-85D2-A56234483968}"/>
          </ac:spMkLst>
        </pc:spChg>
        <pc:spChg chg="mod">
          <ac:chgData name="Tej Bahadur Chandra" userId="79b8fba8ad0a4796" providerId="LiveId" clId="{614BBE20-D9FC-4E14-9E6F-E9375E6FD4C8}" dt="2021-10-24T13:25:32.056" v="11308" actId="403"/>
          <ac:spMkLst>
            <pc:docMk/>
            <pc:sldMk cId="3916588665" sldId="293"/>
            <ac:spMk id="15" creationId="{C86E8ED3-671D-43CE-9EBF-2290F2B348E9}"/>
          </ac:spMkLst>
        </pc:spChg>
        <pc:spChg chg="mod">
          <ac:chgData name="Tej Bahadur Chandra" userId="79b8fba8ad0a4796" providerId="LiveId" clId="{614BBE20-D9FC-4E14-9E6F-E9375E6FD4C8}" dt="2021-10-24T13:25:32.056" v="11308" actId="403"/>
          <ac:spMkLst>
            <pc:docMk/>
            <pc:sldMk cId="3916588665" sldId="293"/>
            <ac:spMk id="16" creationId="{D4DD9E8E-EA16-496F-B52E-39E298E568AD}"/>
          </ac:spMkLst>
        </pc:spChg>
        <pc:spChg chg="add mod">
          <ac:chgData name="Tej Bahadur Chandra" userId="79b8fba8ad0a4796" providerId="LiveId" clId="{614BBE20-D9FC-4E14-9E6F-E9375E6FD4C8}" dt="2021-10-24T13:25:35.454" v="11309" actId="403"/>
          <ac:spMkLst>
            <pc:docMk/>
            <pc:sldMk cId="3916588665" sldId="293"/>
            <ac:spMk id="23" creationId="{FB6609B9-B318-4C63-9F6C-422D3D7EB339}"/>
          </ac:spMkLst>
        </pc:spChg>
        <pc:grpChg chg="add">
          <ac:chgData name="Tej Bahadur Chandra" userId="79b8fba8ad0a4796" providerId="LiveId" clId="{614BBE20-D9FC-4E14-9E6F-E9375E6FD4C8}" dt="2021-10-24T12:44:10.225" v="10526"/>
          <ac:grpSpMkLst>
            <pc:docMk/>
            <pc:sldMk cId="3916588665" sldId="293"/>
            <ac:grpSpMk id="7" creationId="{7CE77DEF-E959-4F8F-808E-6751B07190D5}"/>
          </ac:grpSpMkLst>
        </pc:grpChg>
        <pc:grpChg chg="add">
          <ac:chgData name="Tej Bahadur Chandra" userId="79b8fba8ad0a4796" providerId="LiveId" clId="{614BBE20-D9FC-4E14-9E6F-E9375E6FD4C8}" dt="2021-10-24T12:44:10.225" v="10526"/>
          <ac:grpSpMkLst>
            <pc:docMk/>
            <pc:sldMk cId="3916588665" sldId="293"/>
            <ac:grpSpMk id="10" creationId="{6CB270C2-D355-4262-9F83-1DC5EFC835C4}"/>
          </ac:grpSpMkLst>
        </pc:grpChg>
        <pc:grpChg chg="add">
          <ac:chgData name="Tej Bahadur Chandra" userId="79b8fba8ad0a4796" providerId="LiveId" clId="{614BBE20-D9FC-4E14-9E6F-E9375E6FD4C8}" dt="2021-10-24T12:44:10.225" v="10526"/>
          <ac:grpSpMkLst>
            <pc:docMk/>
            <pc:sldMk cId="3916588665" sldId="293"/>
            <ac:grpSpMk id="13" creationId="{D7EA2C1E-2D38-4189-A404-1C32219985D9}"/>
          </ac:grpSpMkLst>
        </pc:grpChg>
        <pc:grpChg chg="add del mod">
          <ac:chgData name="Tej Bahadur Chandra" userId="79b8fba8ad0a4796" providerId="LiveId" clId="{614BBE20-D9FC-4E14-9E6F-E9375E6FD4C8}" dt="2021-10-24T12:50:26.047" v="10794" actId="478"/>
          <ac:grpSpMkLst>
            <pc:docMk/>
            <pc:sldMk cId="3916588665" sldId="293"/>
            <ac:grpSpMk id="17" creationId="{B22A7C5B-EEB1-46D6-8CC4-029FA846A0AB}"/>
          </ac:grpSpMkLst>
        </pc:grpChg>
        <pc:grpChg chg="add del mod">
          <ac:chgData name="Tej Bahadur Chandra" userId="79b8fba8ad0a4796" providerId="LiveId" clId="{614BBE20-D9FC-4E14-9E6F-E9375E6FD4C8}" dt="2021-10-24T12:50:26.047" v="10794" actId="478"/>
          <ac:grpSpMkLst>
            <pc:docMk/>
            <pc:sldMk cId="3916588665" sldId="293"/>
            <ac:grpSpMk id="20" creationId="{F75AE7B9-D0B1-427A-8BF8-F716DE1ADB63}"/>
          </ac:grpSpMkLst>
        </pc:grpChg>
      </pc:sldChg>
      <pc:sldChg chg="addSp modSp add">
        <pc:chgData name="Tej Bahadur Chandra" userId="79b8fba8ad0a4796" providerId="LiveId" clId="{614BBE20-D9FC-4E14-9E6F-E9375E6FD4C8}" dt="2021-10-29T05:42:20.599" v="34157"/>
        <pc:sldMkLst>
          <pc:docMk/>
          <pc:sldMk cId="4279822918" sldId="294"/>
        </pc:sldMkLst>
        <pc:spChg chg="mod">
          <ac:chgData name="Tej Bahadur Chandra" userId="79b8fba8ad0a4796" providerId="LiveId" clId="{614BBE20-D9FC-4E14-9E6F-E9375E6FD4C8}" dt="2021-10-23T14:35:50.189" v="6419" actId="20577"/>
          <ac:spMkLst>
            <pc:docMk/>
            <pc:sldMk cId="4279822918" sldId="294"/>
            <ac:spMk id="2" creationId="{1BD0861C-7010-4890-BA94-6F3DDB9AACB4}"/>
          </ac:spMkLst>
        </pc:spChg>
        <pc:spChg chg="mod">
          <ac:chgData name="Tej Bahadur Chandra" userId="79b8fba8ad0a4796" providerId="LiveId" clId="{614BBE20-D9FC-4E14-9E6F-E9375E6FD4C8}" dt="2021-10-23T14:35:47.597" v="6417"/>
          <ac:spMkLst>
            <pc:docMk/>
            <pc:sldMk cId="4279822918" sldId="294"/>
            <ac:spMk id="3" creationId="{31B2D6CE-739A-4E24-A7AA-BD2B6586D90B}"/>
          </ac:spMkLst>
        </pc:spChg>
        <pc:spChg chg="add">
          <ac:chgData name="Tej Bahadur Chandra" userId="79b8fba8ad0a4796" providerId="LiveId" clId="{614BBE20-D9FC-4E14-9E6F-E9375E6FD4C8}" dt="2021-10-29T05:41:58.642" v="34155"/>
          <ac:spMkLst>
            <pc:docMk/>
            <pc:sldMk cId="4279822918" sldId="294"/>
            <ac:spMk id="4" creationId="{80DD03E3-CEF4-4630-AD44-B1466867FD2F}"/>
          </ac:spMkLst>
        </pc:spChg>
        <pc:spChg chg="add mod">
          <ac:chgData name="Tej Bahadur Chandra" userId="79b8fba8ad0a4796" providerId="LiveId" clId="{614BBE20-D9FC-4E14-9E6F-E9375E6FD4C8}" dt="2021-10-29T05:42:12.793" v="34156"/>
          <ac:spMkLst>
            <pc:docMk/>
            <pc:sldMk cId="4279822918" sldId="294"/>
            <ac:spMk id="5" creationId="{ABDE8A29-F153-41F8-9DAD-25ED414F212E}"/>
          </ac:spMkLst>
        </pc:spChg>
        <pc:spChg chg="add mod">
          <ac:chgData name="Tej Bahadur Chandra" userId="79b8fba8ad0a4796" providerId="LiveId" clId="{614BBE20-D9FC-4E14-9E6F-E9375E6FD4C8}" dt="2021-10-29T05:42:20.599" v="34157"/>
          <ac:spMkLst>
            <pc:docMk/>
            <pc:sldMk cId="4279822918" sldId="294"/>
            <ac:spMk id="6" creationId="{EDEF5E15-C035-4A9C-9365-3DAF183E5060}"/>
          </ac:spMkLst>
        </pc:spChg>
      </pc:sldChg>
      <pc:sldChg chg="addSp modSp add">
        <pc:chgData name="Tej Bahadur Chandra" userId="79b8fba8ad0a4796" providerId="LiveId" clId="{614BBE20-D9FC-4E14-9E6F-E9375E6FD4C8}" dt="2021-10-29T05:43:00.963" v="34160"/>
        <pc:sldMkLst>
          <pc:docMk/>
          <pc:sldMk cId="1450166785" sldId="295"/>
        </pc:sldMkLst>
        <pc:spChg chg="mod">
          <ac:chgData name="Tej Bahadur Chandra" userId="79b8fba8ad0a4796" providerId="LiveId" clId="{614BBE20-D9FC-4E14-9E6F-E9375E6FD4C8}" dt="2021-10-23T14:36:44.088" v="6426" actId="20577"/>
          <ac:spMkLst>
            <pc:docMk/>
            <pc:sldMk cId="1450166785" sldId="295"/>
            <ac:spMk id="2" creationId="{1BD0861C-7010-4890-BA94-6F3DDB9AACB4}"/>
          </ac:spMkLst>
        </pc:spChg>
        <pc:spChg chg="mod">
          <ac:chgData name="Tej Bahadur Chandra" userId="79b8fba8ad0a4796" providerId="LiveId" clId="{614BBE20-D9FC-4E14-9E6F-E9375E6FD4C8}" dt="2021-10-23T14:39:04.236" v="6457" actId="20577"/>
          <ac:spMkLst>
            <pc:docMk/>
            <pc:sldMk cId="1450166785" sldId="295"/>
            <ac:spMk id="3" creationId="{31B2D6CE-739A-4E24-A7AA-BD2B6586D90B}"/>
          </ac:spMkLst>
        </pc:spChg>
        <pc:spChg chg="add">
          <ac:chgData name="Tej Bahadur Chandra" userId="79b8fba8ad0a4796" providerId="LiveId" clId="{614BBE20-D9FC-4E14-9E6F-E9375E6FD4C8}" dt="2021-10-29T05:42:27.190" v="34158"/>
          <ac:spMkLst>
            <pc:docMk/>
            <pc:sldMk cId="1450166785" sldId="295"/>
            <ac:spMk id="4" creationId="{0A7031FC-231C-4C2B-B377-A8B215D45392}"/>
          </ac:spMkLst>
        </pc:spChg>
        <pc:spChg chg="add mod">
          <ac:chgData name="Tej Bahadur Chandra" userId="79b8fba8ad0a4796" providerId="LiveId" clId="{614BBE20-D9FC-4E14-9E6F-E9375E6FD4C8}" dt="2021-10-29T05:42:39.691" v="34159"/>
          <ac:spMkLst>
            <pc:docMk/>
            <pc:sldMk cId="1450166785" sldId="295"/>
            <ac:spMk id="5" creationId="{89977409-D038-4987-80EB-D2B036F3695B}"/>
          </ac:spMkLst>
        </pc:spChg>
        <pc:spChg chg="add mod">
          <ac:chgData name="Tej Bahadur Chandra" userId="79b8fba8ad0a4796" providerId="LiveId" clId="{614BBE20-D9FC-4E14-9E6F-E9375E6FD4C8}" dt="2021-10-29T05:43:00.963" v="34160"/>
          <ac:spMkLst>
            <pc:docMk/>
            <pc:sldMk cId="1450166785" sldId="295"/>
            <ac:spMk id="6" creationId="{5C6D2CA9-D09A-4F9B-9BAA-1D2C217CB841}"/>
          </ac:spMkLst>
        </pc:spChg>
      </pc:sldChg>
      <pc:sldChg chg="addSp modSp add">
        <pc:chgData name="Tej Bahadur Chandra" userId="79b8fba8ad0a4796" providerId="LiveId" clId="{614BBE20-D9FC-4E14-9E6F-E9375E6FD4C8}" dt="2021-10-29T05:43:42.819" v="34163"/>
        <pc:sldMkLst>
          <pc:docMk/>
          <pc:sldMk cId="905252842" sldId="296"/>
        </pc:sldMkLst>
        <pc:spChg chg="mod">
          <ac:chgData name="Tej Bahadur Chandra" userId="79b8fba8ad0a4796" providerId="LiveId" clId="{614BBE20-D9FC-4E14-9E6F-E9375E6FD4C8}" dt="2021-10-23T14:40:18.546" v="6464" actId="20577"/>
          <ac:spMkLst>
            <pc:docMk/>
            <pc:sldMk cId="905252842" sldId="296"/>
            <ac:spMk id="2" creationId="{1BD0861C-7010-4890-BA94-6F3DDB9AACB4}"/>
          </ac:spMkLst>
        </pc:spChg>
        <pc:spChg chg="mod">
          <ac:chgData name="Tej Bahadur Chandra" userId="79b8fba8ad0a4796" providerId="LiveId" clId="{614BBE20-D9FC-4E14-9E6F-E9375E6FD4C8}" dt="2021-10-23T14:40:38.945" v="6487" actId="20577"/>
          <ac:spMkLst>
            <pc:docMk/>
            <pc:sldMk cId="905252842" sldId="296"/>
            <ac:spMk id="3" creationId="{31B2D6CE-739A-4E24-A7AA-BD2B6586D90B}"/>
          </ac:spMkLst>
        </pc:spChg>
        <pc:spChg chg="add">
          <ac:chgData name="Tej Bahadur Chandra" userId="79b8fba8ad0a4796" providerId="LiveId" clId="{614BBE20-D9FC-4E14-9E6F-E9375E6FD4C8}" dt="2021-10-29T05:43:13.683" v="34161"/>
          <ac:spMkLst>
            <pc:docMk/>
            <pc:sldMk cId="905252842" sldId="296"/>
            <ac:spMk id="4" creationId="{7DE07799-4B34-45A7-9712-93EED140E871}"/>
          </ac:spMkLst>
        </pc:spChg>
        <pc:spChg chg="add mod">
          <ac:chgData name="Tej Bahadur Chandra" userId="79b8fba8ad0a4796" providerId="LiveId" clId="{614BBE20-D9FC-4E14-9E6F-E9375E6FD4C8}" dt="2021-10-29T05:43:29.793" v="34162"/>
          <ac:spMkLst>
            <pc:docMk/>
            <pc:sldMk cId="905252842" sldId="296"/>
            <ac:spMk id="5" creationId="{AC7EB27D-D6A2-4403-BE18-0EBF9B0C0EED}"/>
          </ac:spMkLst>
        </pc:spChg>
        <pc:spChg chg="add mod">
          <ac:chgData name="Tej Bahadur Chandra" userId="79b8fba8ad0a4796" providerId="LiveId" clId="{614BBE20-D9FC-4E14-9E6F-E9375E6FD4C8}" dt="2021-10-29T05:43:42.819" v="34163"/>
          <ac:spMkLst>
            <pc:docMk/>
            <pc:sldMk cId="905252842" sldId="296"/>
            <ac:spMk id="6" creationId="{6DDEA9BB-2C8D-450A-ACC4-6A985CAA2371}"/>
          </ac:spMkLst>
        </pc:spChg>
      </pc:sldChg>
      <pc:sldChg chg="addSp modSp add">
        <pc:chgData name="Tej Bahadur Chandra" userId="79b8fba8ad0a4796" providerId="LiveId" clId="{614BBE20-D9FC-4E14-9E6F-E9375E6FD4C8}" dt="2021-10-29T05:44:23.796" v="34166"/>
        <pc:sldMkLst>
          <pc:docMk/>
          <pc:sldMk cId="4166603336" sldId="297"/>
        </pc:sldMkLst>
        <pc:spChg chg="mod">
          <ac:chgData name="Tej Bahadur Chandra" userId="79b8fba8ad0a4796" providerId="LiveId" clId="{614BBE20-D9FC-4E14-9E6F-E9375E6FD4C8}" dt="2021-10-23T14:42:07.743" v="6494" actId="20577"/>
          <ac:spMkLst>
            <pc:docMk/>
            <pc:sldMk cId="4166603336" sldId="297"/>
            <ac:spMk id="2" creationId="{1BD0861C-7010-4890-BA94-6F3DDB9AACB4}"/>
          </ac:spMkLst>
        </pc:spChg>
        <pc:spChg chg="mod">
          <ac:chgData name="Tej Bahadur Chandra" userId="79b8fba8ad0a4796" providerId="LiveId" clId="{614BBE20-D9FC-4E14-9E6F-E9375E6FD4C8}" dt="2021-10-23T14:42:40.816" v="6538" actId="20577"/>
          <ac:spMkLst>
            <pc:docMk/>
            <pc:sldMk cId="4166603336" sldId="297"/>
            <ac:spMk id="3" creationId="{31B2D6CE-739A-4E24-A7AA-BD2B6586D90B}"/>
          </ac:spMkLst>
        </pc:spChg>
        <pc:spChg chg="add">
          <ac:chgData name="Tej Bahadur Chandra" userId="79b8fba8ad0a4796" providerId="LiveId" clId="{614BBE20-D9FC-4E14-9E6F-E9375E6FD4C8}" dt="2021-10-29T05:43:47.105" v="34164"/>
          <ac:spMkLst>
            <pc:docMk/>
            <pc:sldMk cId="4166603336" sldId="297"/>
            <ac:spMk id="4" creationId="{FAA1C9B6-0269-483E-871C-6FA43A8B8D3E}"/>
          </ac:spMkLst>
        </pc:spChg>
        <pc:spChg chg="add mod">
          <ac:chgData name="Tej Bahadur Chandra" userId="79b8fba8ad0a4796" providerId="LiveId" clId="{614BBE20-D9FC-4E14-9E6F-E9375E6FD4C8}" dt="2021-10-29T05:44:03.370" v="34165"/>
          <ac:spMkLst>
            <pc:docMk/>
            <pc:sldMk cId="4166603336" sldId="297"/>
            <ac:spMk id="5" creationId="{E1D67C52-9DD3-4EE5-AAAE-6F520E3E7071}"/>
          </ac:spMkLst>
        </pc:spChg>
        <pc:spChg chg="add mod">
          <ac:chgData name="Tej Bahadur Chandra" userId="79b8fba8ad0a4796" providerId="LiveId" clId="{614BBE20-D9FC-4E14-9E6F-E9375E6FD4C8}" dt="2021-10-29T05:44:23.796" v="34166"/>
          <ac:spMkLst>
            <pc:docMk/>
            <pc:sldMk cId="4166603336" sldId="297"/>
            <ac:spMk id="6" creationId="{E01B2C17-5648-4896-BC1E-9F739BE5210E}"/>
          </ac:spMkLst>
        </pc:spChg>
      </pc:sldChg>
      <pc:sldChg chg="addSp delSp modSp add">
        <pc:chgData name="Tej Bahadur Chandra" userId="79b8fba8ad0a4796" providerId="LiveId" clId="{614BBE20-D9FC-4E14-9E6F-E9375E6FD4C8}" dt="2021-10-29T05:46:08.722" v="34187"/>
        <pc:sldMkLst>
          <pc:docMk/>
          <pc:sldMk cId="831303027" sldId="298"/>
        </pc:sldMkLst>
        <pc:spChg chg="mod">
          <ac:chgData name="Tej Bahadur Chandra" userId="79b8fba8ad0a4796" providerId="LiveId" clId="{614BBE20-D9FC-4E14-9E6F-E9375E6FD4C8}" dt="2021-10-23T14:43:27.156" v="6545" actId="20577"/>
          <ac:spMkLst>
            <pc:docMk/>
            <pc:sldMk cId="831303027" sldId="298"/>
            <ac:spMk id="2" creationId="{1BD0861C-7010-4890-BA94-6F3DDB9AACB4}"/>
          </ac:spMkLst>
        </pc:spChg>
        <pc:spChg chg="mod">
          <ac:chgData name="Tej Bahadur Chandra" userId="79b8fba8ad0a4796" providerId="LiveId" clId="{614BBE20-D9FC-4E14-9E6F-E9375E6FD4C8}" dt="2021-10-23T14:43:54.247" v="6572" actId="20577"/>
          <ac:spMkLst>
            <pc:docMk/>
            <pc:sldMk cId="831303027" sldId="298"/>
            <ac:spMk id="3" creationId="{31B2D6CE-739A-4E24-A7AA-BD2B6586D90B}"/>
          </ac:spMkLst>
        </pc:spChg>
        <pc:spChg chg="add del">
          <ac:chgData name="Tej Bahadur Chandra" userId="79b8fba8ad0a4796" providerId="LiveId" clId="{614BBE20-D9FC-4E14-9E6F-E9375E6FD4C8}" dt="2021-10-29T05:44:50.929" v="34168"/>
          <ac:spMkLst>
            <pc:docMk/>
            <pc:sldMk cId="831303027" sldId="298"/>
            <ac:spMk id="4" creationId="{3CB1BA0D-250A-4714-B4E2-C43BEB8F55CE}"/>
          </ac:spMkLst>
        </pc:spChg>
        <pc:spChg chg="add del">
          <ac:chgData name="Tej Bahadur Chandra" userId="79b8fba8ad0a4796" providerId="LiveId" clId="{614BBE20-D9FC-4E14-9E6F-E9375E6FD4C8}" dt="2021-10-29T05:44:50.929" v="34168"/>
          <ac:spMkLst>
            <pc:docMk/>
            <pc:sldMk cId="831303027" sldId="298"/>
            <ac:spMk id="5" creationId="{C95EC34E-1FAE-4DDE-8957-C74F015E0EB8}"/>
          </ac:spMkLst>
        </pc:spChg>
        <pc:spChg chg="add del">
          <ac:chgData name="Tej Bahadur Chandra" userId="79b8fba8ad0a4796" providerId="LiveId" clId="{614BBE20-D9FC-4E14-9E6F-E9375E6FD4C8}" dt="2021-10-29T05:44:50.929" v="34168"/>
          <ac:spMkLst>
            <pc:docMk/>
            <pc:sldMk cId="831303027" sldId="298"/>
            <ac:spMk id="6" creationId="{F38D146B-9052-40BE-94C8-0C7602B5E2A7}"/>
          </ac:spMkLst>
        </pc:spChg>
        <pc:spChg chg="add">
          <ac:chgData name="Tej Bahadur Chandra" userId="79b8fba8ad0a4796" providerId="LiveId" clId="{614BBE20-D9FC-4E14-9E6F-E9375E6FD4C8}" dt="2021-10-29T05:45:05.683" v="34169"/>
          <ac:spMkLst>
            <pc:docMk/>
            <pc:sldMk cId="831303027" sldId="298"/>
            <ac:spMk id="7" creationId="{24477B18-41E7-4E57-8E75-D83C4BF97789}"/>
          </ac:spMkLst>
        </pc:spChg>
        <pc:spChg chg="add mod">
          <ac:chgData name="Tej Bahadur Chandra" userId="79b8fba8ad0a4796" providerId="LiveId" clId="{614BBE20-D9FC-4E14-9E6F-E9375E6FD4C8}" dt="2021-10-29T05:45:21.708" v="34170"/>
          <ac:spMkLst>
            <pc:docMk/>
            <pc:sldMk cId="831303027" sldId="298"/>
            <ac:spMk id="8" creationId="{C8AC64D5-F5C0-477F-857C-DF8E2ADF840B}"/>
          </ac:spMkLst>
        </pc:spChg>
        <pc:spChg chg="add mod">
          <ac:chgData name="Tej Bahadur Chandra" userId="79b8fba8ad0a4796" providerId="LiveId" clId="{614BBE20-D9FC-4E14-9E6F-E9375E6FD4C8}" dt="2021-10-29T05:46:08.722" v="34187"/>
          <ac:spMkLst>
            <pc:docMk/>
            <pc:sldMk cId="831303027" sldId="298"/>
            <ac:spMk id="9" creationId="{B0B72B84-9C4F-4C10-99B8-C43B29A7761F}"/>
          </ac:spMkLst>
        </pc:spChg>
      </pc:sldChg>
      <pc:sldChg chg="addSp modSp add">
        <pc:chgData name="Tej Bahadur Chandra" userId="79b8fba8ad0a4796" providerId="LiveId" clId="{614BBE20-D9FC-4E14-9E6F-E9375E6FD4C8}" dt="2021-10-29T05:48:31.371" v="34226"/>
        <pc:sldMkLst>
          <pc:docMk/>
          <pc:sldMk cId="2055313700" sldId="300"/>
        </pc:sldMkLst>
        <pc:spChg chg="mod">
          <ac:chgData name="Tej Bahadur Chandra" userId="79b8fba8ad0a4796" providerId="LiveId" clId="{614BBE20-D9FC-4E14-9E6F-E9375E6FD4C8}" dt="2021-10-23T14:50:42.542" v="6646" actId="6549"/>
          <ac:spMkLst>
            <pc:docMk/>
            <pc:sldMk cId="2055313700" sldId="300"/>
            <ac:spMk id="2" creationId="{6EBD2D86-D275-4374-87D0-2C1812466E47}"/>
          </ac:spMkLst>
        </pc:spChg>
        <pc:spChg chg="add">
          <ac:chgData name="Tej Bahadur Chandra" userId="79b8fba8ad0a4796" providerId="LiveId" clId="{614BBE20-D9FC-4E14-9E6F-E9375E6FD4C8}" dt="2021-10-29T05:46:15.261" v="34188"/>
          <ac:spMkLst>
            <pc:docMk/>
            <pc:sldMk cId="2055313700" sldId="300"/>
            <ac:spMk id="3" creationId="{69D05E82-6B27-4883-94CC-A9C523F970F8}"/>
          </ac:spMkLst>
        </pc:spChg>
        <pc:spChg chg="add mod">
          <ac:chgData name="Tej Bahadur Chandra" userId="79b8fba8ad0a4796" providerId="LiveId" clId="{614BBE20-D9FC-4E14-9E6F-E9375E6FD4C8}" dt="2021-10-29T05:48:31.371" v="34226"/>
          <ac:spMkLst>
            <pc:docMk/>
            <pc:sldMk cId="2055313700" sldId="300"/>
            <ac:spMk id="4" creationId="{28665CF2-F6EC-4BEF-A6DC-56C7FBA1D2A4}"/>
          </ac:spMkLst>
        </pc:spChg>
        <pc:spChg chg="add mod">
          <ac:chgData name="Tej Bahadur Chandra" userId="79b8fba8ad0a4796" providerId="LiveId" clId="{614BBE20-D9FC-4E14-9E6F-E9375E6FD4C8}" dt="2021-10-29T05:46:59.946" v="34205"/>
          <ac:spMkLst>
            <pc:docMk/>
            <pc:sldMk cId="2055313700" sldId="300"/>
            <ac:spMk id="5" creationId="{04ED4E8C-CBB3-4FDA-9F1A-EE9E8B1602C5}"/>
          </ac:spMkLst>
        </pc:spChg>
      </pc:sldChg>
      <pc:sldChg chg="addSp modSp add">
        <pc:chgData name="Tej Bahadur Chandra" userId="79b8fba8ad0a4796" providerId="LiveId" clId="{614BBE20-D9FC-4E14-9E6F-E9375E6FD4C8}" dt="2021-10-29T05:49:09.093" v="34239"/>
        <pc:sldMkLst>
          <pc:docMk/>
          <pc:sldMk cId="3176698440" sldId="301"/>
        </pc:sldMkLst>
        <pc:spChg chg="add">
          <ac:chgData name="Tej Bahadur Chandra" userId="79b8fba8ad0a4796" providerId="LiveId" clId="{614BBE20-D9FC-4E14-9E6F-E9375E6FD4C8}" dt="2021-10-29T05:47:08.068" v="34206"/>
          <ac:spMkLst>
            <pc:docMk/>
            <pc:sldMk cId="3176698440" sldId="301"/>
            <ac:spMk id="3" creationId="{9B5C84CC-C9E1-482B-84E8-C1BE1B73B398}"/>
          </ac:spMkLst>
        </pc:spChg>
        <pc:spChg chg="add mod">
          <ac:chgData name="Tej Bahadur Chandra" userId="79b8fba8ad0a4796" providerId="LiveId" clId="{614BBE20-D9FC-4E14-9E6F-E9375E6FD4C8}" dt="2021-10-29T05:48:49.138" v="34227"/>
          <ac:spMkLst>
            <pc:docMk/>
            <pc:sldMk cId="3176698440" sldId="301"/>
            <ac:spMk id="4" creationId="{70DCFE93-87DA-4E67-8BDE-646CBE3A5478}"/>
          </ac:spMkLst>
        </pc:spChg>
        <pc:spChg chg="add mod">
          <ac:chgData name="Tej Bahadur Chandra" userId="79b8fba8ad0a4796" providerId="LiveId" clId="{614BBE20-D9FC-4E14-9E6F-E9375E6FD4C8}" dt="2021-10-29T05:49:09.093" v="34239"/>
          <ac:spMkLst>
            <pc:docMk/>
            <pc:sldMk cId="3176698440" sldId="301"/>
            <ac:spMk id="5" creationId="{4EACA279-7F86-4030-83EB-0E9AA9E6DDD2}"/>
          </ac:spMkLst>
        </pc:spChg>
      </pc:sldChg>
      <pc:sldChg chg="addSp modSp add">
        <pc:chgData name="Tej Bahadur Chandra" userId="79b8fba8ad0a4796" providerId="LiveId" clId="{614BBE20-D9FC-4E14-9E6F-E9375E6FD4C8}" dt="2021-10-29T05:50:05.749" v="34264"/>
        <pc:sldMkLst>
          <pc:docMk/>
          <pc:sldMk cId="504997952" sldId="302"/>
        </pc:sldMkLst>
        <pc:spChg chg="mod">
          <ac:chgData name="Tej Bahadur Chandra" userId="79b8fba8ad0a4796" providerId="LiveId" clId="{614BBE20-D9FC-4E14-9E6F-E9375E6FD4C8}" dt="2021-10-23T14:52:02.122" v="6692" actId="20577"/>
          <ac:spMkLst>
            <pc:docMk/>
            <pc:sldMk cId="504997952" sldId="302"/>
            <ac:spMk id="2" creationId="{6EBD2D86-D275-4374-87D0-2C1812466E47}"/>
          </ac:spMkLst>
        </pc:spChg>
        <pc:spChg chg="add">
          <ac:chgData name="Tej Bahadur Chandra" userId="79b8fba8ad0a4796" providerId="LiveId" clId="{614BBE20-D9FC-4E14-9E6F-E9375E6FD4C8}" dt="2021-10-29T05:49:20.264" v="34240"/>
          <ac:spMkLst>
            <pc:docMk/>
            <pc:sldMk cId="504997952" sldId="302"/>
            <ac:spMk id="3" creationId="{E6C8EE7D-092C-4D6F-AA41-0567A4958799}"/>
          </ac:spMkLst>
        </pc:spChg>
        <pc:spChg chg="add mod">
          <ac:chgData name="Tej Bahadur Chandra" userId="79b8fba8ad0a4796" providerId="LiveId" clId="{614BBE20-D9FC-4E14-9E6F-E9375E6FD4C8}" dt="2021-10-29T05:49:42.389" v="34255"/>
          <ac:spMkLst>
            <pc:docMk/>
            <pc:sldMk cId="504997952" sldId="302"/>
            <ac:spMk id="4" creationId="{D81239C6-279F-4292-9152-2282FDCC0438}"/>
          </ac:spMkLst>
        </pc:spChg>
        <pc:spChg chg="add mod">
          <ac:chgData name="Tej Bahadur Chandra" userId="79b8fba8ad0a4796" providerId="LiveId" clId="{614BBE20-D9FC-4E14-9E6F-E9375E6FD4C8}" dt="2021-10-29T05:50:05.749" v="34264"/>
          <ac:spMkLst>
            <pc:docMk/>
            <pc:sldMk cId="504997952" sldId="302"/>
            <ac:spMk id="5" creationId="{AFAB3609-E9AA-4399-88D7-A0BFCAFF76F9}"/>
          </ac:spMkLst>
        </pc:spChg>
      </pc:sldChg>
      <pc:sldChg chg="addSp modSp add">
        <pc:chgData name="Tej Bahadur Chandra" userId="79b8fba8ad0a4796" providerId="LiveId" clId="{614BBE20-D9FC-4E14-9E6F-E9375E6FD4C8}" dt="2021-10-29T05:52:30.148" v="34287" actId="20577"/>
        <pc:sldMkLst>
          <pc:docMk/>
          <pc:sldMk cId="1102507328" sldId="303"/>
        </pc:sldMkLst>
        <pc:spChg chg="mod">
          <ac:chgData name="Tej Bahadur Chandra" userId="79b8fba8ad0a4796" providerId="LiveId" clId="{614BBE20-D9FC-4E14-9E6F-E9375E6FD4C8}" dt="2021-10-23T14:52:36.354" v="6704" actId="20577"/>
          <ac:spMkLst>
            <pc:docMk/>
            <pc:sldMk cId="1102507328" sldId="303"/>
            <ac:spMk id="2" creationId="{6EBD2D86-D275-4374-87D0-2C1812466E47}"/>
          </ac:spMkLst>
        </pc:spChg>
        <pc:spChg chg="add">
          <ac:chgData name="Tej Bahadur Chandra" userId="79b8fba8ad0a4796" providerId="LiveId" clId="{614BBE20-D9FC-4E14-9E6F-E9375E6FD4C8}" dt="2021-10-29T05:50:17.359" v="34265"/>
          <ac:spMkLst>
            <pc:docMk/>
            <pc:sldMk cId="1102507328" sldId="303"/>
            <ac:spMk id="3" creationId="{A05A4D71-FAB5-46B4-8D40-997FCB6269C2}"/>
          </ac:spMkLst>
        </pc:spChg>
        <pc:spChg chg="add mod">
          <ac:chgData name="Tej Bahadur Chandra" userId="79b8fba8ad0a4796" providerId="LiveId" clId="{614BBE20-D9FC-4E14-9E6F-E9375E6FD4C8}" dt="2021-10-29T05:50:59.446" v="34277"/>
          <ac:spMkLst>
            <pc:docMk/>
            <pc:sldMk cId="1102507328" sldId="303"/>
            <ac:spMk id="4" creationId="{816B258D-A012-403B-9C21-B47F1BF6F6AC}"/>
          </ac:spMkLst>
        </pc:spChg>
        <pc:spChg chg="add mod">
          <ac:chgData name="Tej Bahadur Chandra" userId="79b8fba8ad0a4796" providerId="LiveId" clId="{614BBE20-D9FC-4E14-9E6F-E9375E6FD4C8}" dt="2021-10-29T05:52:30.148" v="34287" actId="20577"/>
          <ac:spMkLst>
            <pc:docMk/>
            <pc:sldMk cId="1102507328" sldId="303"/>
            <ac:spMk id="5" creationId="{B4160AE6-7F52-4D39-9551-DC4D10438489}"/>
          </ac:spMkLst>
        </pc:spChg>
      </pc:sldChg>
      <pc:sldChg chg="addSp delSp modSp add modAnim">
        <pc:chgData name="Tej Bahadur Chandra" userId="79b8fba8ad0a4796" providerId="LiveId" clId="{614BBE20-D9FC-4E14-9E6F-E9375E6FD4C8}" dt="2021-10-28T11:19:48.243" v="33354"/>
        <pc:sldMkLst>
          <pc:docMk/>
          <pc:sldMk cId="554722360" sldId="304"/>
        </pc:sldMkLst>
        <pc:spChg chg="add del">
          <ac:chgData name="Tej Bahadur Chandra" userId="79b8fba8ad0a4796" providerId="LiveId" clId="{614BBE20-D9FC-4E14-9E6F-E9375E6FD4C8}" dt="2021-10-24T07:33:12.056" v="7992" actId="478"/>
          <ac:spMkLst>
            <pc:docMk/>
            <pc:sldMk cId="554722360" sldId="304"/>
            <ac:spMk id="5" creationId="{9E0629E5-475E-4FE7-AB50-7747C7C7F47D}"/>
          </ac:spMkLst>
        </pc:spChg>
        <pc:spChg chg="mod">
          <ac:chgData name="Tej Bahadur Chandra" userId="79b8fba8ad0a4796" providerId="LiveId" clId="{614BBE20-D9FC-4E14-9E6F-E9375E6FD4C8}" dt="2021-10-24T08:01:38.009" v="8460" actId="20577"/>
          <ac:spMkLst>
            <pc:docMk/>
            <pc:sldMk cId="554722360" sldId="304"/>
            <ac:spMk id="6" creationId="{5E94FEF6-3A53-48A6-AADF-BE623D2E4A97}"/>
          </ac:spMkLst>
        </pc:spChg>
        <pc:graphicFrameChg chg="add mod modGraphic">
          <ac:chgData name="Tej Bahadur Chandra" userId="79b8fba8ad0a4796" providerId="LiveId" clId="{614BBE20-D9FC-4E14-9E6F-E9375E6FD4C8}" dt="2021-10-24T09:09:55.009" v="8868"/>
          <ac:graphicFrameMkLst>
            <pc:docMk/>
            <pc:sldMk cId="554722360" sldId="304"/>
            <ac:graphicFrameMk id="7" creationId="{143EE96B-973C-4E7D-BD95-E2C41E105CB2}"/>
          </ac:graphicFrameMkLst>
        </pc:graphicFrameChg>
        <pc:picChg chg="add del">
          <ac:chgData name="Tej Bahadur Chandra" userId="79b8fba8ad0a4796" providerId="LiveId" clId="{614BBE20-D9FC-4E14-9E6F-E9375E6FD4C8}" dt="2021-10-24T08:30:09.319" v="8663"/>
          <ac:picMkLst>
            <pc:docMk/>
            <pc:sldMk cId="554722360" sldId="304"/>
            <ac:picMk id="8" creationId="{DB1300E0-4D32-40FC-A8D5-0A0C76D4B98F}"/>
          </ac:picMkLst>
        </pc:picChg>
        <pc:picChg chg="add mod">
          <ac:chgData name="Tej Bahadur Chandra" userId="79b8fba8ad0a4796" providerId="LiveId" clId="{614BBE20-D9FC-4E14-9E6F-E9375E6FD4C8}" dt="2021-10-28T11:08:05.800" v="33314" actId="1076"/>
          <ac:picMkLst>
            <pc:docMk/>
            <pc:sldMk cId="554722360" sldId="304"/>
            <ac:picMk id="9" creationId="{0D5D49C4-A60A-4D20-A6D1-5D2BD43D0448}"/>
          </ac:picMkLst>
        </pc:picChg>
      </pc:sldChg>
      <pc:sldChg chg="addSp delSp modSp add ord modAnim">
        <pc:chgData name="Tej Bahadur Chandra" userId="79b8fba8ad0a4796" providerId="LiveId" clId="{614BBE20-D9FC-4E14-9E6F-E9375E6FD4C8}" dt="2021-10-28T11:20:13.906" v="33355"/>
        <pc:sldMkLst>
          <pc:docMk/>
          <pc:sldMk cId="1959336632" sldId="305"/>
        </pc:sldMkLst>
        <pc:spChg chg="mod">
          <ac:chgData name="Tej Bahadur Chandra" userId="79b8fba8ad0a4796" providerId="LiveId" clId="{614BBE20-D9FC-4E14-9E6F-E9375E6FD4C8}" dt="2021-10-24T08:54:22.387" v="8773" actId="20577"/>
          <ac:spMkLst>
            <pc:docMk/>
            <pc:sldMk cId="1959336632" sldId="305"/>
            <ac:spMk id="6" creationId="{5E94FEF6-3A53-48A6-AADF-BE623D2E4A97}"/>
          </ac:spMkLst>
        </pc:spChg>
        <pc:graphicFrameChg chg="add del mod">
          <ac:chgData name="Tej Bahadur Chandra" userId="79b8fba8ad0a4796" providerId="LiveId" clId="{614BBE20-D9FC-4E14-9E6F-E9375E6FD4C8}" dt="2021-10-24T08:57:38.006" v="8785" actId="478"/>
          <ac:graphicFrameMkLst>
            <pc:docMk/>
            <pc:sldMk cId="1959336632" sldId="305"/>
            <ac:graphicFrameMk id="5" creationId="{01B29F3B-0CF0-4992-A890-E6F4C758385D}"/>
          </ac:graphicFrameMkLst>
        </pc:graphicFrameChg>
        <pc:graphicFrameChg chg="add mod modGraphic">
          <ac:chgData name="Tej Bahadur Chandra" userId="79b8fba8ad0a4796" providerId="LiveId" clId="{614BBE20-D9FC-4E14-9E6F-E9375E6FD4C8}" dt="2021-10-24T09:42:05.103" v="8905" actId="20577"/>
          <ac:graphicFrameMkLst>
            <pc:docMk/>
            <pc:sldMk cId="1959336632" sldId="305"/>
            <ac:graphicFrameMk id="7" creationId="{49478C5D-349A-4D8C-BEB0-5615F3B965F1}"/>
          </ac:graphicFrameMkLst>
        </pc:graphicFrameChg>
        <pc:picChg chg="add mod">
          <ac:chgData name="Tej Bahadur Chandra" userId="79b8fba8ad0a4796" providerId="LiveId" clId="{614BBE20-D9FC-4E14-9E6F-E9375E6FD4C8}" dt="2021-10-24T09:43:14.486" v="8921" actId="1076"/>
          <ac:picMkLst>
            <pc:docMk/>
            <pc:sldMk cId="1959336632" sldId="305"/>
            <ac:picMk id="8" creationId="{0355ED7A-87AA-45A4-BB14-63A89AD65DF7}"/>
          </ac:picMkLst>
        </pc:picChg>
      </pc:sldChg>
      <pc:sldChg chg="addSp modSp add">
        <pc:chgData name="Tej Bahadur Chandra" userId="79b8fba8ad0a4796" providerId="LiveId" clId="{614BBE20-D9FC-4E14-9E6F-E9375E6FD4C8}" dt="2021-10-24T09:53:04.662" v="9001" actId="20577"/>
        <pc:sldMkLst>
          <pc:docMk/>
          <pc:sldMk cId="360132440" sldId="306"/>
        </pc:sldMkLst>
        <pc:spChg chg="mod">
          <ac:chgData name="Tej Bahadur Chandra" userId="79b8fba8ad0a4796" providerId="LiveId" clId="{614BBE20-D9FC-4E14-9E6F-E9375E6FD4C8}" dt="2021-10-24T09:45:50.407" v="8944" actId="20577"/>
          <ac:spMkLst>
            <pc:docMk/>
            <pc:sldMk cId="360132440" sldId="306"/>
            <ac:spMk id="6" creationId="{5E94FEF6-3A53-48A6-AADF-BE623D2E4A97}"/>
          </ac:spMkLst>
        </pc:spChg>
        <pc:graphicFrameChg chg="add mod modGraphic">
          <ac:chgData name="Tej Bahadur Chandra" userId="79b8fba8ad0a4796" providerId="LiveId" clId="{614BBE20-D9FC-4E14-9E6F-E9375E6FD4C8}" dt="2021-10-24T09:53:04.662" v="9001" actId="20577"/>
          <ac:graphicFrameMkLst>
            <pc:docMk/>
            <pc:sldMk cId="360132440" sldId="306"/>
            <ac:graphicFrameMk id="5" creationId="{01BC6BB2-DDE7-404D-8000-5553662282FD}"/>
          </ac:graphicFrameMkLst>
        </pc:graphicFrameChg>
      </pc:sldChg>
      <pc:sldChg chg="addSp delSp modSp add">
        <pc:chgData name="Tej Bahadur Chandra" userId="79b8fba8ad0a4796" providerId="LiveId" clId="{614BBE20-D9FC-4E14-9E6F-E9375E6FD4C8}" dt="2021-10-24T05:15:30.294" v="6891" actId="1036"/>
        <pc:sldMkLst>
          <pc:docMk/>
          <pc:sldMk cId="1473412588" sldId="307"/>
        </pc:sldMkLst>
        <pc:spChg chg="add mod">
          <ac:chgData name="Tej Bahadur Chandra" userId="79b8fba8ad0a4796" providerId="LiveId" clId="{614BBE20-D9FC-4E14-9E6F-E9375E6FD4C8}" dt="2021-10-24T05:15:26.721" v="6882" actId="164"/>
          <ac:spMkLst>
            <pc:docMk/>
            <pc:sldMk cId="1473412588" sldId="307"/>
            <ac:spMk id="39" creationId="{A46BAD10-4FFA-4E1C-9CAC-3AA0B03912D2}"/>
          </ac:spMkLst>
        </pc:spChg>
        <pc:spChg chg="add mod">
          <ac:chgData name="Tej Bahadur Chandra" userId="79b8fba8ad0a4796" providerId="LiveId" clId="{614BBE20-D9FC-4E14-9E6F-E9375E6FD4C8}" dt="2021-10-24T05:15:26.721" v="6882" actId="164"/>
          <ac:spMkLst>
            <pc:docMk/>
            <pc:sldMk cId="1473412588" sldId="307"/>
            <ac:spMk id="40" creationId="{28898DBA-23A3-49D9-9BD3-0C8671FC37BE}"/>
          </ac:spMkLst>
        </pc:spChg>
        <pc:spChg chg="mod">
          <ac:chgData name="Tej Bahadur Chandra" userId="79b8fba8ad0a4796" providerId="LiveId" clId="{614BBE20-D9FC-4E14-9E6F-E9375E6FD4C8}" dt="2021-10-24T05:15:30.294" v="6891" actId="1036"/>
          <ac:spMkLst>
            <pc:docMk/>
            <pc:sldMk cId="1473412588" sldId="307"/>
            <ac:spMk id="49" creationId="{BC97B8CF-102E-480B-8B80-B031CA040DD8}"/>
          </ac:spMkLst>
        </pc:spChg>
        <pc:spChg chg="del">
          <ac:chgData name="Tej Bahadur Chandra" userId="79b8fba8ad0a4796" providerId="LiveId" clId="{614BBE20-D9FC-4E14-9E6F-E9375E6FD4C8}" dt="2021-10-24T05:14:10.212" v="6866" actId="478"/>
          <ac:spMkLst>
            <pc:docMk/>
            <pc:sldMk cId="1473412588" sldId="307"/>
            <ac:spMk id="86" creationId="{78F1FA62-A180-42A5-851F-B8B9A0346D35}"/>
          </ac:spMkLst>
        </pc:spChg>
        <pc:spChg chg="del">
          <ac:chgData name="Tej Bahadur Chandra" userId="79b8fba8ad0a4796" providerId="LiveId" clId="{614BBE20-D9FC-4E14-9E6F-E9375E6FD4C8}" dt="2021-10-24T05:13:49.983" v="6862" actId="478"/>
          <ac:spMkLst>
            <pc:docMk/>
            <pc:sldMk cId="1473412588" sldId="307"/>
            <ac:spMk id="89" creationId="{52712280-F3FE-4872-90BC-33CFC77AD30E}"/>
          </ac:spMkLst>
        </pc:spChg>
        <pc:grpChg chg="add mod">
          <ac:chgData name="Tej Bahadur Chandra" userId="79b8fba8ad0a4796" providerId="LiveId" clId="{614BBE20-D9FC-4E14-9E6F-E9375E6FD4C8}" dt="2021-10-24T05:15:30.294" v="6891" actId="1036"/>
          <ac:grpSpMkLst>
            <pc:docMk/>
            <pc:sldMk cId="1473412588" sldId="307"/>
            <ac:grpSpMk id="2" creationId="{B4935195-7BD1-4DC4-8658-D069686FBA30}"/>
          </ac:grpSpMkLst>
        </pc:grpChg>
        <pc:grpChg chg="del">
          <ac:chgData name="Tej Bahadur Chandra" userId="79b8fba8ad0a4796" providerId="LiveId" clId="{614BBE20-D9FC-4E14-9E6F-E9375E6FD4C8}" dt="2021-10-24T05:13:51.279" v="6863" actId="478"/>
          <ac:grpSpMkLst>
            <pc:docMk/>
            <pc:sldMk cId="1473412588" sldId="307"/>
            <ac:grpSpMk id="21" creationId="{749359B1-FC9B-42B6-B552-65C44F903E31}"/>
          </ac:grpSpMkLst>
        </pc:grpChg>
        <pc:grpChg chg="del">
          <ac:chgData name="Tej Bahadur Chandra" userId="79b8fba8ad0a4796" providerId="LiveId" clId="{614BBE20-D9FC-4E14-9E6F-E9375E6FD4C8}" dt="2021-10-24T05:13:45.955" v="6861" actId="478"/>
          <ac:grpSpMkLst>
            <pc:docMk/>
            <pc:sldMk cId="1473412588" sldId="307"/>
            <ac:grpSpMk id="30" creationId="{8BEB3AEC-3D45-43EA-B949-5FCC2F5F07F1}"/>
          </ac:grpSpMkLst>
        </pc:grpChg>
        <pc:grpChg chg="del">
          <ac:chgData name="Tej Bahadur Chandra" userId="79b8fba8ad0a4796" providerId="LiveId" clId="{614BBE20-D9FC-4E14-9E6F-E9375E6FD4C8}" dt="2021-10-24T05:13:53.824" v="6864" actId="478"/>
          <ac:grpSpMkLst>
            <pc:docMk/>
            <pc:sldMk cId="1473412588" sldId="307"/>
            <ac:grpSpMk id="90" creationId="{A3BE9FEE-CC90-4691-AFE8-7A38416785E5}"/>
          </ac:grpSpMkLst>
        </pc:grpChg>
        <pc:grpChg chg="del">
          <ac:chgData name="Tej Bahadur Chandra" userId="79b8fba8ad0a4796" providerId="LiveId" clId="{614BBE20-D9FC-4E14-9E6F-E9375E6FD4C8}" dt="2021-10-24T05:13:53.824" v="6864" actId="478"/>
          <ac:grpSpMkLst>
            <pc:docMk/>
            <pc:sldMk cId="1473412588" sldId="307"/>
            <ac:grpSpMk id="93" creationId="{3D8771E3-869D-4415-9932-BC2EBDBDF3F0}"/>
          </ac:grpSpMkLst>
        </pc:grpChg>
        <pc:grpChg chg="del">
          <ac:chgData name="Tej Bahadur Chandra" userId="79b8fba8ad0a4796" providerId="LiveId" clId="{614BBE20-D9FC-4E14-9E6F-E9375E6FD4C8}" dt="2021-10-24T05:13:53.824" v="6864" actId="478"/>
          <ac:grpSpMkLst>
            <pc:docMk/>
            <pc:sldMk cId="1473412588" sldId="307"/>
            <ac:grpSpMk id="96" creationId="{668A7A37-6F6F-4816-AED1-03DE8EA1817D}"/>
          </ac:grpSpMkLst>
        </pc:grpChg>
        <pc:grpChg chg="del">
          <ac:chgData name="Tej Bahadur Chandra" userId="79b8fba8ad0a4796" providerId="LiveId" clId="{614BBE20-D9FC-4E14-9E6F-E9375E6FD4C8}" dt="2021-10-24T05:13:53.824" v="6864" actId="478"/>
          <ac:grpSpMkLst>
            <pc:docMk/>
            <pc:sldMk cId="1473412588" sldId="307"/>
            <ac:grpSpMk id="99" creationId="{EAC7AF2A-EDBA-455B-AB2B-2A138D115156}"/>
          </ac:grpSpMkLst>
        </pc:grpChg>
        <pc:grpChg chg="del">
          <ac:chgData name="Tej Bahadur Chandra" userId="79b8fba8ad0a4796" providerId="LiveId" clId="{614BBE20-D9FC-4E14-9E6F-E9375E6FD4C8}" dt="2021-10-24T05:13:53.824" v="6864" actId="478"/>
          <ac:grpSpMkLst>
            <pc:docMk/>
            <pc:sldMk cId="1473412588" sldId="307"/>
            <ac:grpSpMk id="102" creationId="{A44A370E-CA6C-4342-AB85-D859D001DF59}"/>
          </ac:grpSpMkLst>
        </pc:grpChg>
        <pc:picChg chg="add mod">
          <ac:chgData name="Tej Bahadur Chandra" userId="79b8fba8ad0a4796" providerId="LiveId" clId="{614BBE20-D9FC-4E14-9E6F-E9375E6FD4C8}" dt="2021-10-24T05:15:26.721" v="6882" actId="164"/>
          <ac:picMkLst>
            <pc:docMk/>
            <pc:sldMk cId="1473412588" sldId="307"/>
            <ac:picMk id="36" creationId="{6280BF29-58E5-4598-8DB7-79791CD228DA}"/>
          </ac:picMkLst>
        </pc:picChg>
        <pc:picChg chg="add mod">
          <ac:chgData name="Tej Bahadur Chandra" userId="79b8fba8ad0a4796" providerId="LiveId" clId="{614BBE20-D9FC-4E14-9E6F-E9375E6FD4C8}" dt="2021-10-24T05:15:26.721" v="6882" actId="164"/>
          <ac:picMkLst>
            <pc:docMk/>
            <pc:sldMk cId="1473412588" sldId="307"/>
            <ac:picMk id="38" creationId="{E95D7BA1-25A1-4654-9BC5-E864507C29DD}"/>
          </ac:picMkLst>
        </pc:picChg>
      </pc:sldChg>
      <pc:sldChg chg="addSp delSp modSp add">
        <pc:chgData name="Tej Bahadur Chandra" userId="79b8fba8ad0a4796" providerId="LiveId" clId="{614BBE20-D9FC-4E14-9E6F-E9375E6FD4C8}" dt="2021-10-26T04:57:28.167" v="19580" actId="1036"/>
        <pc:sldMkLst>
          <pc:docMk/>
          <pc:sldMk cId="64393243" sldId="308"/>
        </pc:sldMkLst>
        <pc:spChg chg="add mod">
          <ac:chgData name="Tej Bahadur Chandra" userId="79b8fba8ad0a4796" providerId="LiveId" clId="{614BBE20-D9FC-4E14-9E6F-E9375E6FD4C8}" dt="2021-10-26T04:57:20.665" v="19555" actId="2710"/>
          <ac:spMkLst>
            <pc:docMk/>
            <pc:sldMk cId="64393243" sldId="308"/>
            <ac:spMk id="5" creationId="{EFFBF3AE-5230-4669-BB4E-A7B09D52CE53}"/>
          </ac:spMkLst>
        </pc:spChg>
        <pc:spChg chg="mod">
          <ac:chgData name="Tej Bahadur Chandra" userId="79b8fba8ad0a4796" providerId="LiveId" clId="{614BBE20-D9FC-4E14-9E6F-E9375E6FD4C8}" dt="2021-10-24T08:01:32.554" v="8458" actId="20577"/>
          <ac:spMkLst>
            <pc:docMk/>
            <pc:sldMk cId="64393243" sldId="308"/>
            <ac:spMk id="6" creationId="{5E94FEF6-3A53-48A6-AADF-BE623D2E4A97}"/>
          </ac:spMkLst>
        </pc:spChg>
        <pc:spChg chg="mod">
          <ac:chgData name="Tej Bahadur Chandra" userId="79b8fba8ad0a4796" providerId="LiveId" clId="{614BBE20-D9FC-4E14-9E6F-E9375E6FD4C8}" dt="2021-10-24T13:28:24.324" v="11517" actId="14100"/>
          <ac:spMkLst>
            <pc:docMk/>
            <pc:sldMk cId="64393243" sldId="308"/>
            <ac:spMk id="9" creationId="{63A54201-C7D1-4A2E-B1F7-923072B6A593}"/>
          </ac:spMkLst>
        </pc:spChg>
        <pc:spChg chg="mod">
          <ac:chgData name="Tej Bahadur Chandra" userId="79b8fba8ad0a4796" providerId="LiveId" clId="{614BBE20-D9FC-4E14-9E6F-E9375E6FD4C8}" dt="2021-10-24T13:28:17.758" v="11504" actId="403"/>
          <ac:spMkLst>
            <pc:docMk/>
            <pc:sldMk cId="64393243" sldId="308"/>
            <ac:spMk id="12" creationId="{B0376989-B247-4229-9223-298F737A83B7}"/>
          </ac:spMkLst>
        </pc:spChg>
        <pc:grpChg chg="add mod">
          <ac:chgData name="Tej Bahadur Chandra" userId="79b8fba8ad0a4796" providerId="LiveId" clId="{614BBE20-D9FC-4E14-9E6F-E9375E6FD4C8}" dt="2021-10-26T04:57:25.490" v="19568" actId="1036"/>
          <ac:grpSpMkLst>
            <pc:docMk/>
            <pc:sldMk cId="64393243" sldId="308"/>
            <ac:grpSpMk id="8" creationId="{06CE0C22-A799-4D76-BE90-E87D3D5D79AD}"/>
          </ac:grpSpMkLst>
        </pc:grpChg>
        <pc:grpChg chg="add mod">
          <ac:chgData name="Tej Bahadur Chandra" userId="79b8fba8ad0a4796" providerId="LiveId" clId="{614BBE20-D9FC-4E14-9E6F-E9375E6FD4C8}" dt="2021-10-26T04:57:28.167" v="19580" actId="1036"/>
          <ac:grpSpMkLst>
            <pc:docMk/>
            <pc:sldMk cId="64393243" sldId="308"/>
            <ac:grpSpMk id="11" creationId="{2D9506D8-90F4-44D6-B52E-6C906C45D774}"/>
          </ac:grpSpMkLst>
        </pc:grpChg>
        <pc:picChg chg="add del mod">
          <ac:chgData name="Tej Bahadur Chandra" userId="79b8fba8ad0a4796" providerId="LiveId" clId="{614BBE20-D9FC-4E14-9E6F-E9375E6FD4C8}" dt="2021-10-24T07:12:18.944" v="7900" actId="478"/>
          <ac:picMkLst>
            <pc:docMk/>
            <pc:sldMk cId="64393243" sldId="308"/>
            <ac:picMk id="3" creationId="{DE2E6DF6-2F4D-4EBE-9B3C-F15FFFB73977}"/>
          </ac:picMkLst>
        </pc:picChg>
      </pc:sldChg>
      <pc:sldChg chg="addSp delSp modSp add modAnim">
        <pc:chgData name="Tej Bahadur Chandra" userId="79b8fba8ad0a4796" providerId="LiveId" clId="{614BBE20-D9FC-4E14-9E6F-E9375E6FD4C8}" dt="2021-10-28T11:19:17.565" v="33353"/>
        <pc:sldMkLst>
          <pc:docMk/>
          <pc:sldMk cId="1001831116" sldId="309"/>
        </pc:sldMkLst>
        <pc:spChg chg="add del">
          <ac:chgData name="Tej Bahadur Chandra" userId="79b8fba8ad0a4796" providerId="LiveId" clId="{614BBE20-D9FC-4E14-9E6F-E9375E6FD4C8}" dt="2021-10-24T07:35:38.416" v="8024"/>
          <ac:spMkLst>
            <pc:docMk/>
            <pc:sldMk cId="1001831116" sldId="309"/>
            <ac:spMk id="2" creationId="{B237FCE3-FA71-4777-9948-F473DC61D42B}"/>
          </ac:spMkLst>
        </pc:spChg>
        <pc:spChg chg="add mod">
          <ac:chgData name="Tej Bahadur Chandra" userId="79b8fba8ad0a4796" providerId="LiveId" clId="{614BBE20-D9FC-4E14-9E6F-E9375E6FD4C8}" dt="2021-10-24T08:00:37.133" v="8454" actId="164"/>
          <ac:spMkLst>
            <pc:docMk/>
            <pc:sldMk cId="1001831116" sldId="309"/>
            <ac:spMk id="3" creationId="{793EBBC0-5E8D-4980-B9C2-4250FBCBC8A5}"/>
          </ac:spMkLst>
        </pc:spChg>
        <pc:spChg chg="add del mod">
          <ac:chgData name="Tej Bahadur Chandra" userId="79b8fba8ad0a4796" providerId="LiveId" clId="{614BBE20-D9FC-4E14-9E6F-E9375E6FD4C8}" dt="2021-10-24T13:29:34.622" v="11598" actId="403"/>
          <ac:spMkLst>
            <pc:docMk/>
            <pc:sldMk cId="1001831116" sldId="309"/>
            <ac:spMk id="5" creationId="{EFFBF3AE-5230-4669-BB4E-A7B09D52CE53}"/>
          </ac:spMkLst>
        </pc:spChg>
        <pc:spChg chg="mod">
          <ac:chgData name="Tej Bahadur Chandra" userId="79b8fba8ad0a4796" providerId="LiveId" clId="{614BBE20-D9FC-4E14-9E6F-E9375E6FD4C8}" dt="2021-10-26T06:38:52.215" v="19610" actId="20577"/>
          <ac:spMkLst>
            <pc:docMk/>
            <pc:sldMk cId="1001831116" sldId="309"/>
            <ac:spMk id="6" creationId="{5E94FEF6-3A53-48A6-AADF-BE623D2E4A97}"/>
          </ac:spMkLst>
        </pc:spChg>
        <pc:spChg chg="mod">
          <ac:chgData name="Tej Bahadur Chandra" userId="79b8fba8ad0a4796" providerId="LiveId" clId="{614BBE20-D9FC-4E14-9E6F-E9375E6FD4C8}" dt="2021-10-24T07:42:45.790" v="8225" actId="6549"/>
          <ac:spMkLst>
            <pc:docMk/>
            <pc:sldMk cId="1001831116" sldId="309"/>
            <ac:spMk id="30" creationId="{A5073168-EE81-45D8-A58D-706A522B9DDD}"/>
          </ac:spMkLst>
        </pc:spChg>
        <pc:spChg chg="mod">
          <ac:chgData name="Tej Bahadur Chandra" userId="79b8fba8ad0a4796" providerId="LiveId" clId="{614BBE20-D9FC-4E14-9E6F-E9375E6FD4C8}" dt="2021-10-24T07:38:25.693" v="8092" actId="20577"/>
          <ac:spMkLst>
            <pc:docMk/>
            <pc:sldMk cId="1001831116" sldId="309"/>
            <ac:spMk id="32" creationId="{68242FAD-F989-464B-8537-1D51065C3BE6}"/>
          </ac:spMkLst>
        </pc:spChg>
        <pc:spChg chg="mod">
          <ac:chgData name="Tej Bahadur Chandra" userId="79b8fba8ad0a4796" providerId="LiveId" clId="{614BBE20-D9FC-4E14-9E6F-E9375E6FD4C8}" dt="2021-10-24T07:39:49.523" v="8120" actId="20577"/>
          <ac:spMkLst>
            <pc:docMk/>
            <pc:sldMk cId="1001831116" sldId="309"/>
            <ac:spMk id="34" creationId="{956A6740-97D1-467C-87B8-E7239A767F6B}"/>
          </ac:spMkLst>
        </pc:spChg>
        <pc:spChg chg="mod">
          <ac:chgData name="Tej Bahadur Chandra" userId="79b8fba8ad0a4796" providerId="LiveId" clId="{614BBE20-D9FC-4E14-9E6F-E9375E6FD4C8}" dt="2021-10-24T07:40:23.197" v="8152" actId="6549"/>
          <ac:spMkLst>
            <pc:docMk/>
            <pc:sldMk cId="1001831116" sldId="309"/>
            <ac:spMk id="36" creationId="{A570DD4D-57E4-400D-BB9D-CCA239DFAC4C}"/>
          </ac:spMkLst>
        </pc:spChg>
        <pc:spChg chg="mod">
          <ac:chgData name="Tej Bahadur Chandra" userId="79b8fba8ad0a4796" providerId="LiveId" clId="{614BBE20-D9FC-4E14-9E6F-E9375E6FD4C8}" dt="2021-10-24T07:42:04.467" v="8185" actId="20577"/>
          <ac:spMkLst>
            <pc:docMk/>
            <pc:sldMk cId="1001831116" sldId="309"/>
            <ac:spMk id="38" creationId="{EEFC89C2-5BBB-4EEE-8F67-616B89C433A5}"/>
          </ac:spMkLst>
        </pc:spChg>
        <pc:spChg chg="add mod">
          <ac:chgData name="Tej Bahadur Chandra" userId="79b8fba8ad0a4796" providerId="LiveId" clId="{614BBE20-D9FC-4E14-9E6F-E9375E6FD4C8}" dt="2021-10-24T07:56:30.166" v="8389" actId="208"/>
          <ac:spMkLst>
            <pc:docMk/>
            <pc:sldMk cId="1001831116" sldId="309"/>
            <ac:spMk id="59" creationId="{007635CD-9CC0-493A-A810-9CD55ECE024F}"/>
          </ac:spMkLst>
        </pc:spChg>
        <pc:spChg chg="add mod">
          <ac:chgData name="Tej Bahadur Chandra" userId="79b8fba8ad0a4796" providerId="LiveId" clId="{614BBE20-D9FC-4E14-9E6F-E9375E6FD4C8}" dt="2021-10-24T07:56:30.166" v="8389" actId="208"/>
          <ac:spMkLst>
            <pc:docMk/>
            <pc:sldMk cId="1001831116" sldId="309"/>
            <ac:spMk id="60" creationId="{C9DAFF03-BB89-48E0-ADDE-3FCA75C3937F}"/>
          </ac:spMkLst>
        </pc:spChg>
        <pc:spChg chg="add mod">
          <ac:chgData name="Tej Bahadur Chandra" userId="79b8fba8ad0a4796" providerId="LiveId" clId="{614BBE20-D9FC-4E14-9E6F-E9375E6FD4C8}" dt="2021-10-24T07:56:30.166" v="8389" actId="208"/>
          <ac:spMkLst>
            <pc:docMk/>
            <pc:sldMk cId="1001831116" sldId="309"/>
            <ac:spMk id="61" creationId="{169827AA-E5C2-4FC2-9F94-03D8B40671C2}"/>
          </ac:spMkLst>
        </pc:spChg>
        <pc:spChg chg="add mod">
          <ac:chgData name="Tej Bahadur Chandra" userId="79b8fba8ad0a4796" providerId="LiveId" clId="{614BBE20-D9FC-4E14-9E6F-E9375E6FD4C8}" dt="2021-10-24T07:56:30.166" v="8389" actId="208"/>
          <ac:spMkLst>
            <pc:docMk/>
            <pc:sldMk cId="1001831116" sldId="309"/>
            <ac:spMk id="62" creationId="{5B2F4833-B5BE-4D75-8DA6-33257D5BB25E}"/>
          </ac:spMkLst>
        </pc:spChg>
        <pc:spChg chg="add mod">
          <ac:chgData name="Tej Bahadur Chandra" userId="79b8fba8ad0a4796" providerId="LiveId" clId="{614BBE20-D9FC-4E14-9E6F-E9375E6FD4C8}" dt="2021-10-24T07:56:30.166" v="8389" actId="208"/>
          <ac:spMkLst>
            <pc:docMk/>
            <pc:sldMk cId="1001831116" sldId="309"/>
            <ac:spMk id="63" creationId="{CE0AB63A-78DD-4991-BCB0-9099DD27E140}"/>
          </ac:spMkLst>
        </pc:spChg>
        <pc:spChg chg="add mod">
          <ac:chgData name="Tej Bahadur Chandra" userId="79b8fba8ad0a4796" providerId="LiveId" clId="{614BBE20-D9FC-4E14-9E6F-E9375E6FD4C8}" dt="2021-10-24T08:00:37.133" v="8454" actId="164"/>
          <ac:spMkLst>
            <pc:docMk/>
            <pc:sldMk cId="1001831116" sldId="309"/>
            <ac:spMk id="74" creationId="{9221F238-CA8B-4CA8-9AAF-01E4DBCC88BD}"/>
          </ac:spMkLst>
        </pc:spChg>
        <pc:spChg chg="add mod">
          <ac:chgData name="Tej Bahadur Chandra" userId="79b8fba8ad0a4796" providerId="LiveId" clId="{614BBE20-D9FC-4E14-9E6F-E9375E6FD4C8}" dt="2021-10-24T08:00:37.133" v="8454" actId="164"/>
          <ac:spMkLst>
            <pc:docMk/>
            <pc:sldMk cId="1001831116" sldId="309"/>
            <ac:spMk id="75" creationId="{30F6DB2E-AE00-4A87-BF48-CA65062B2F03}"/>
          </ac:spMkLst>
        </pc:spChg>
        <pc:spChg chg="add mod">
          <ac:chgData name="Tej Bahadur Chandra" userId="79b8fba8ad0a4796" providerId="LiveId" clId="{614BBE20-D9FC-4E14-9E6F-E9375E6FD4C8}" dt="2021-10-24T08:00:37.133" v="8454" actId="164"/>
          <ac:spMkLst>
            <pc:docMk/>
            <pc:sldMk cId="1001831116" sldId="309"/>
            <ac:spMk id="76" creationId="{A4EB7897-D309-4BAA-8E67-DC29FAE6D125}"/>
          </ac:spMkLst>
        </pc:spChg>
        <pc:spChg chg="add mod">
          <ac:chgData name="Tej Bahadur Chandra" userId="79b8fba8ad0a4796" providerId="LiveId" clId="{614BBE20-D9FC-4E14-9E6F-E9375E6FD4C8}" dt="2021-10-24T08:00:37.133" v="8454" actId="164"/>
          <ac:spMkLst>
            <pc:docMk/>
            <pc:sldMk cId="1001831116" sldId="309"/>
            <ac:spMk id="77" creationId="{C26EA8FF-E1AD-46BD-982E-11D1245BEBCE}"/>
          </ac:spMkLst>
        </pc:spChg>
        <pc:spChg chg="add mod">
          <ac:chgData name="Tej Bahadur Chandra" userId="79b8fba8ad0a4796" providerId="LiveId" clId="{614BBE20-D9FC-4E14-9E6F-E9375E6FD4C8}" dt="2021-10-24T08:00:37.133" v="8454" actId="164"/>
          <ac:spMkLst>
            <pc:docMk/>
            <pc:sldMk cId="1001831116" sldId="309"/>
            <ac:spMk id="78" creationId="{CA0673CB-BB38-4957-A937-FE8E9474F86E}"/>
          </ac:spMkLst>
        </pc:spChg>
        <pc:spChg chg="add mod">
          <ac:chgData name="Tej Bahadur Chandra" userId="79b8fba8ad0a4796" providerId="LiveId" clId="{614BBE20-D9FC-4E14-9E6F-E9375E6FD4C8}" dt="2021-10-24T08:11:06.316" v="8598" actId="164"/>
          <ac:spMkLst>
            <pc:docMk/>
            <pc:sldMk cId="1001831116" sldId="309"/>
            <ac:spMk id="80" creationId="{A1B8EC2E-D72A-4710-8534-B86E894A4A92}"/>
          </ac:spMkLst>
        </pc:spChg>
        <pc:spChg chg="add mod">
          <ac:chgData name="Tej Bahadur Chandra" userId="79b8fba8ad0a4796" providerId="LiveId" clId="{614BBE20-D9FC-4E14-9E6F-E9375E6FD4C8}" dt="2021-10-24T08:11:06.316" v="8598" actId="164"/>
          <ac:spMkLst>
            <pc:docMk/>
            <pc:sldMk cId="1001831116" sldId="309"/>
            <ac:spMk id="81" creationId="{FFFFD8DA-3D65-4FF9-B568-C7F4E40D004B}"/>
          </ac:spMkLst>
        </pc:spChg>
        <pc:spChg chg="add mod">
          <ac:chgData name="Tej Bahadur Chandra" userId="79b8fba8ad0a4796" providerId="LiveId" clId="{614BBE20-D9FC-4E14-9E6F-E9375E6FD4C8}" dt="2021-10-24T08:11:06.316" v="8598" actId="164"/>
          <ac:spMkLst>
            <pc:docMk/>
            <pc:sldMk cId="1001831116" sldId="309"/>
            <ac:spMk id="82" creationId="{75D92200-5FFB-4721-A1A1-DA346C639517}"/>
          </ac:spMkLst>
        </pc:spChg>
        <pc:spChg chg="add del">
          <ac:chgData name="Tej Bahadur Chandra" userId="79b8fba8ad0a4796" providerId="LiveId" clId="{614BBE20-D9FC-4E14-9E6F-E9375E6FD4C8}" dt="2021-10-24T08:05:22.297" v="8514"/>
          <ac:spMkLst>
            <pc:docMk/>
            <pc:sldMk cId="1001831116" sldId="309"/>
            <ac:spMk id="83" creationId="{36423629-EAD8-472D-9ECD-71276B89B9CD}"/>
          </ac:spMkLst>
        </pc:spChg>
        <pc:spChg chg="add mod">
          <ac:chgData name="Tej Bahadur Chandra" userId="79b8fba8ad0a4796" providerId="LiveId" clId="{614BBE20-D9FC-4E14-9E6F-E9375E6FD4C8}" dt="2021-10-24T08:11:06.316" v="8598" actId="164"/>
          <ac:spMkLst>
            <pc:docMk/>
            <pc:sldMk cId="1001831116" sldId="309"/>
            <ac:spMk id="87" creationId="{05589B50-5660-4C7C-8C40-742DBDE32299}"/>
          </ac:spMkLst>
        </pc:spChg>
        <pc:spChg chg="add mod">
          <ac:chgData name="Tej Bahadur Chandra" userId="79b8fba8ad0a4796" providerId="LiveId" clId="{614BBE20-D9FC-4E14-9E6F-E9375E6FD4C8}" dt="2021-10-24T08:11:06.316" v="8598" actId="164"/>
          <ac:spMkLst>
            <pc:docMk/>
            <pc:sldMk cId="1001831116" sldId="309"/>
            <ac:spMk id="88" creationId="{A6870320-2DA0-4748-92F8-D2DCB3CAE07F}"/>
          </ac:spMkLst>
        </pc:spChg>
        <pc:spChg chg="add mod">
          <ac:chgData name="Tej Bahadur Chandra" userId="79b8fba8ad0a4796" providerId="LiveId" clId="{614BBE20-D9FC-4E14-9E6F-E9375E6FD4C8}" dt="2021-10-24T08:11:23.504" v="8623" actId="20577"/>
          <ac:spMkLst>
            <pc:docMk/>
            <pc:sldMk cId="1001831116" sldId="309"/>
            <ac:spMk id="89" creationId="{8EA2A02E-9F8C-4BEF-8737-14014DFF80FA}"/>
          </ac:spMkLst>
        </pc:spChg>
        <pc:grpChg chg="add mod">
          <ac:chgData name="Tej Bahadur Chandra" userId="79b8fba8ad0a4796" providerId="LiveId" clId="{614BBE20-D9FC-4E14-9E6F-E9375E6FD4C8}" dt="2021-10-28T11:19:08.073" v="33351" actId="164"/>
          <ac:grpSpMkLst>
            <pc:docMk/>
            <pc:sldMk cId="1001831116" sldId="309"/>
            <ac:grpSpMk id="2" creationId="{7EA7B6C5-DB4B-484D-8770-E83BDF3C3D66}"/>
          </ac:grpSpMkLst>
        </pc:grpChg>
        <pc:grpChg chg="add del">
          <ac:chgData name="Tej Bahadur Chandra" userId="79b8fba8ad0a4796" providerId="LiveId" clId="{614BBE20-D9FC-4E14-9E6F-E9375E6FD4C8}" dt="2021-10-24T07:35:03.969" v="8019" actId="478"/>
          <ac:grpSpMkLst>
            <pc:docMk/>
            <pc:sldMk cId="1001831116" sldId="309"/>
            <ac:grpSpMk id="8" creationId="{06CE0C22-A799-4D76-BE90-E87D3D5D79AD}"/>
          </ac:grpSpMkLst>
        </pc:grpChg>
        <pc:grpChg chg="add del">
          <ac:chgData name="Tej Bahadur Chandra" userId="79b8fba8ad0a4796" providerId="LiveId" clId="{614BBE20-D9FC-4E14-9E6F-E9375E6FD4C8}" dt="2021-10-24T07:35:03.969" v="8019" actId="478"/>
          <ac:grpSpMkLst>
            <pc:docMk/>
            <pc:sldMk cId="1001831116" sldId="309"/>
            <ac:grpSpMk id="11" creationId="{2D9506D8-90F4-44D6-B52E-6C906C45D774}"/>
          </ac:grpSpMkLst>
        </pc:grpChg>
        <pc:grpChg chg="add mod">
          <ac:chgData name="Tej Bahadur Chandra" userId="79b8fba8ad0a4796" providerId="LiveId" clId="{614BBE20-D9FC-4E14-9E6F-E9375E6FD4C8}" dt="2021-10-24T08:00:37.133" v="8454" actId="164"/>
          <ac:grpSpMkLst>
            <pc:docMk/>
            <pc:sldMk cId="1001831116" sldId="309"/>
            <ac:grpSpMk id="15" creationId="{23E5D536-8C09-4740-902D-E102CC50B39F}"/>
          </ac:grpSpMkLst>
        </pc:grpChg>
        <pc:grpChg chg="add del mod">
          <ac:chgData name="Tej Bahadur Chandra" userId="79b8fba8ad0a4796" providerId="LiveId" clId="{614BBE20-D9FC-4E14-9E6F-E9375E6FD4C8}" dt="2021-10-24T07:56:33.583" v="8390" actId="21"/>
          <ac:grpSpMkLst>
            <pc:docMk/>
            <pc:sldMk cId="1001831116" sldId="309"/>
            <ac:grpSpMk id="64" creationId="{5DA4ADF1-7D2A-4A42-A3F2-F7265D770A75}"/>
          </ac:grpSpMkLst>
        </pc:grpChg>
        <pc:grpChg chg="add mod">
          <ac:chgData name="Tej Bahadur Chandra" userId="79b8fba8ad0a4796" providerId="LiveId" clId="{614BBE20-D9FC-4E14-9E6F-E9375E6FD4C8}" dt="2021-10-28T11:19:08.073" v="33351" actId="164"/>
          <ac:grpSpMkLst>
            <pc:docMk/>
            <pc:sldMk cId="1001831116" sldId="309"/>
            <ac:grpSpMk id="79" creationId="{8B361702-EEB2-42DB-A339-009D5B6BC7B5}"/>
          </ac:grpSpMkLst>
        </pc:grpChg>
        <pc:grpChg chg="add del mod">
          <ac:chgData name="Tej Bahadur Chandra" userId="79b8fba8ad0a4796" providerId="LiveId" clId="{614BBE20-D9FC-4E14-9E6F-E9375E6FD4C8}" dt="2021-10-28T11:19:08.073" v="33351" actId="164"/>
          <ac:grpSpMkLst>
            <pc:docMk/>
            <pc:sldMk cId="1001831116" sldId="309"/>
            <ac:grpSpMk id="95" creationId="{CF27E45B-D741-49D2-8F3D-32CAB880E641}"/>
          </ac:grpSpMkLst>
        </pc:grpChg>
        <pc:graphicFrameChg chg="add del mod">
          <ac:chgData name="Tej Bahadur Chandra" userId="79b8fba8ad0a4796" providerId="LiveId" clId="{614BBE20-D9FC-4E14-9E6F-E9375E6FD4C8}" dt="2021-10-24T07:44:56.916" v="8248"/>
          <ac:graphicFrameMkLst>
            <pc:docMk/>
            <pc:sldMk cId="1001831116" sldId="309"/>
            <ac:graphicFrameMk id="4" creationId="{9434237E-2252-4E47-8123-C6E6D5575AAE}"/>
          </ac:graphicFrameMkLst>
        </pc:graphicFrameChg>
        <pc:picChg chg="add mod modCrop">
          <ac:chgData name="Tej Bahadur Chandra" userId="79b8fba8ad0a4796" providerId="LiveId" clId="{614BBE20-D9FC-4E14-9E6F-E9375E6FD4C8}" dt="2021-10-24T08:00:37.133" v="8454" actId="164"/>
          <ac:picMkLst>
            <pc:docMk/>
            <pc:sldMk cId="1001831116" sldId="309"/>
            <ac:picMk id="7" creationId="{3C394765-8E29-49B4-90F1-89ACCFF242F3}"/>
          </ac:picMkLst>
        </pc:picChg>
        <pc:picChg chg="del">
          <ac:chgData name="Tej Bahadur Chandra" userId="79b8fba8ad0a4796" providerId="LiveId" clId="{614BBE20-D9FC-4E14-9E6F-E9375E6FD4C8}" dt="2021-10-24T07:42:54.134" v="8226" actId="478"/>
          <ac:picMkLst>
            <pc:docMk/>
            <pc:sldMk cId="1001831116" sldId="309"/>
            <ac:picMk id="20" creationId="{922400F9-E459-4669-86A9-E69EEE8E8C9E}"/>
          </ac:picMkLst>
        </pc:picChg>
        <pc:picChg chg="mod">
          <ac:chgData name="Tej Bahadur Chandra" userId="79b8fba8ad0a4796" providerId="LiveId" clId="{614BBE20-D9FC-4E14-9E6F-E9375E6FD4C8}" dt="2021-10-24T07:43:25.124" v="8239" actId="1038"/>
          <ac:picMkLst>
            <pc:docMk/>
            <pc:sldMk cId="1001831116" sldId="309"/>
            <ac:picMk id="21" creationId="{1F81A6E3-6508-47A9-893B-DCB88B1ED771}"/>
          </ac:picMkLst>
        </pc:picChg>
        <pc:picChg chg="del">
          <ac:chgData name="Tej Bahadur Chandra" userId="79b8fba8ad0a4796" providerId="LiveId" clId="{614BBE20-D9FC-4E14-9E6F-E9375E6FD4C8}" dt="2021-10-24T07:42:58.371" v="8228" actId="478"/>
          <ac:picMkLst>
            <pc:docMk/>
            <pc:sldMk cId="1001831116" sldId="309"/>
            <ac:picMk id="22" creationId="{7ABEF906-B9D9-466F-8DCA-A75E7DA8DFAB}"/>
          </ac:picMkLst>
        </pc:picChg>
        <pc:picChg chg="del">
          <ac:chgData name="Tej Bahadur Chandra" userId="79b8fba8ad0a4796" providerId="LiveId" clId="{614BBE20-D9FC-4E14-9E6F-E9375E6FD4C8}" dt="2021-10-24T07:42:55.740" v="8227" actId="478"/>
          <ac:picMkLst>
            <pc:docMk/>
            <pc:sldMk cId="1001831116" sldId="309"/>
            <ac:picMk id="23" creationId="{0D83D203-F174-4F77-B0A9-074E8CE21FB0}"/>
          </ac:picMkLst>
        </pc:picChg>
        <pc:picChg chg="mod">
          <ac:chgData name="Tej Bahadur Chandra" userId="79b8fba8ad0a4796" providerId="LiveId" clId="{614BBE20-D9FC-4E14-9E6F-E9375E6FD4C8}" dt="2021-10-24T07:43:26.830" v="8240" actId="1038"/>
          <ac:picMkLst>
            <pc:docMk/>
            <pc:sldMk cId="1001831116" sldId="309"/>
            <ac:picMk id="24" creationId="{C2F9E454-5E6C-4ECC-8CC2-E9DCAC4AFF9D}"/>
          </ac:picMkLst>
        </pc:picChg>
        <pc:picChg chg="del">
          <ac:chgData name="Tej Bahadur Chandra" userId="79b8fba8ad0a4796" providerId="LiveId" clId="{614BBE20-D9FC-4E14-9E6F-E9375E6FD4C8}" dt="2021-10-24T07:49:49.964" v="8296" actId="478"/>
          <ac:picMkLst>
            <pc:docMk/>
            <pc:sldMk cId="1001831116" sldId="309"/>
            <ac:picMk id="25" creationId="{A439A57D-7A94-40E5-98DD-9B5517B78C36}"/>
          </ac:picMkLst>
        </pc:picChg>
        <pc:picChg chg="del">
          <ac:chgData name="Tej Bahadur Chandra" userId="79b8fba8ad0a4796" providerId="LiveId" clId="{614BBE20-D9FC-4E14-9E6F-E9375E6FD4C8}" dt="2021-10-24T07:47:54.561" v="8267" actId="478"/>
          <ac:picMkLst>
            <pc:docMk/>
            <pc:sldMk cId="1001831116" sldId="309"/>
            <ac:picMk id="27" creationId="{27C8E524-DC37-44CB-AB4C-36FDE271448C}"/>
          </ac:picMkLst>
        </pc:picChg>
        <pc:picChg chg="add mod modCrop">
          <ac:chgData name="Tej Bahadur Chandra" userId="79b8fba8ad0a4796" providerId="LiveId" clId="{614BBE20-D9FC-4E14-9E6F-E9375E6FD4C8}" dt="2021-10-24T08:00:37.133" v="8454" actId="164"/>
          <ac:picMkLst>
            <pc:docMk/>
            <pc:sldMk cId="1001831116" sldId="309"/>
            <ac:picMk id="40" creationId="{71F6AAB8-B7C4-42B9-A9B6-F9AD86D18BFE}"/>
          </ac:picMkLst>
        </pc:picChg>
        <pc:picChg chg="add del mod">
          <ac:chgData name="Tej Bahadur Chandra" userId="79b8fba8ad0a4796" providerId="LiveId" clId="{614BBE20-D9FC-4E14-9E6F-E9375E6FD4C8}" dt="2021-10-24T07:49:17.408" v="8286"/>
          <ac:picMkLst>
            <pc:docMk/>
            <pc:sldMk cId="1001831116" sldId="309"/>
            <ac:picMk id="42" creationId="{B8F0EFBF-E2FE-447F-9D54-88369DD4BA27}"/>
          </ac:picMkLst>
        </pc:picChg>
        <pc:picChg chg="add del mod">
          <ac:chgData name="Tej Bahadur Chandra" userId="79b8fba8ad0a4796" providerId="LiveId" clId="{614BBE20-D9FC-4E14-9E6F-E9375E6FD4C8}" dt="2021-10-24T07:49:22.774" v="8288"/>
          <ac:picMkLst>
            <pc:docMk/>
            <pc:sldMk cId="1001831116" sldId="309"/>
            <ac:picMk id="44" creationId="{52B61E4E-7659-4B28-A2CF-B85FE23B5D41}"/>
          </ac:picMkLst>
        </pc:picChg>
        <pc:picChg chg="add mod modCrop">
          <ac:chgData name="Tej Bahadur Chandra" userId="79b8fba8ad0a4796" providerId="LiveId" clId="{614BBE20-D9FC-4E14-9E6F-E9375E6FD4C8}" dt="2021-10-24T08:00:37.133" v="8454" actId="164"/>
          <ac:picMkLst>
            <pc:docMk/>
            <pc:sldMk cId="1001831116" sldId="309"/>
            <ac:picMk id="45" creationId="{C0702C85-EF58-4ED1-9065-C8B4D039D5ED}"/>
          </ac:picMkLst>
        </pc:picChg>
        <pc:picChg chg="add del mod">
          <ac:chgData name="Tej Bahadur Chandra" userId="79b8fba8ad0a4796" providerId="LiveId" clId="{614BBE20-D9FC-4E14-9E6F-E9375E6FD4C8}" dt="2021-10-24T07:51:08.306" v="8311"/>
          <ac:picMkLst>
            <pc:docMk/>
            <pc:sldMk cId="1001831116" sldId="309"/>
            <ac:picMk id="47" creationId="{554D7220-D51D-4A1D-9B30-D9DDAB23C420}"/>
          </ac:picMkLst>
        </pc:picChg>
        <pc:picChg chg="add del">
          <ac:chgData name="Tej Bahadur Chandra" userId="79b8fba8ad0a4796" providerId="LiveId" clId="{614BBE20-D9FC-4E14-9E6F-E9375E6FD4C8}" dt="2021-10-24T07:51:10.649" v="8313"/>
          <ac:picMkLst>
            <pc:docMk/>
            <pc:sldMk cId="1001831116" sldId="309"/>
            <ac:picMk id="48" creationId="{6C71C535-10AF-40FB-B83F-D2EF34C352C8}"/>
          </ac:picMkLst>
        </pc:picChg>
        <pc:picChg chg="add del mod">
          <ac:chgData name="Tej Bahadur Chandra" userId="79b8fba8ad0a4796" providerId="LiveId" clId="{614BBE20-D9FC-4E14-9E6F-E9375E6FD4C8}" dt="2021-10-24T07:51:18.878" v="8315"/>
          <ac:picMkLst>
            <pc:docMk/>
            <pc:sldMk cId="1001831116" sldId="309"/>
            <ac:picMk id="50" creationId="{7BC04BC9-AE55-4E23-81DA-0EDECC538818}"/>
          </ac:picMkLst>
        </pc:picChg>
        <pc:picChg chg="add mod">
          <ac:chgData name="Tej Bahadur Chandra" userId="79b8fba8ad0a4796" providerId="LiveId" clId="{614BBE20-D9FC-4E14-9E6F-E9375E6FD4C8}" dt="2021-10-24T08:00:37.133" v="8454" actId="164"/>
          <ac:picMkLst>
            <pc:docMk/>
            <pc:sldMk cId="1001831116" sldId="309"/>
            <ac:picMk id="52" creationId="{1930BE5F-B533-4E89-8890-5D464D38DEB5}"/>
          </ac:picMkLst>
        </pc:picChg>
        <pc:picChg chg="add del mod">
          <ac:chgData name="Tej Bahadur Chandra" userId="79b8fba8ad0a4796" providerId="LiveId" clId="{614BBE20-D9FC-4E14-9E6F-E9375E6FD4C8}" dt="2021-10-24T07:52:35.010" v="8322"/>
          <ac:picMkLst>
            <pc:docMk/>
            <pc:sldMk cId="1001831116" sldId="309"/>
            <ac:picMk id="54" creationId="{96E5D2E9-2EAD-476B-BF05-754FA51FD40B}"/>
          </ac:picMkLst>
        </pc:picChg>
        <pc:picChg chg="add del mod">
          <ac:chgData name="Tej Bahadur Chandra" userId="79b8fba8ad0a4796" providerId="LiveId" clId="{614BBE20-D9FC-4E14-9E6F-E9375E6FD4C8}" dt="2021-10-24T07:52:40.209" v="8324"/>
          <ac:picMkLst>
            <pc:docMk/>
            <pc:sldMk cId="1001831116" sldId="309"/>
            <ac:picMk id="56" creationId="{9F9FB582-0280-4378-987F-D49ABEDE7FE8}"/>
          </ac:picMkLst>
        </pc:picChg>
        <pc:picChg chg="add del mod">
          <ac:chgData name="Tej Bahadur Chandra" userId="79b8fba8ad0a4796" providerId="LiveId" clId="{614BBE20-D9FC-4E14-9E6F-E9375E6FD4C8}" dt="2021-10-24T07:53:07.165" v="8328" actId="478"/>
          <ac:picMkLst>
            <pc:docMk/>
            <pc:sldMk cId="1001831116" sldId="309"/>
            <ac:picMk id="58" creationId="{A4818E1F-0B58-4654-92E0-F0EC739EE8BF}"/>
          </ac:picMkLst>
        </pc:picChg>
        <pc:picChg chg="add del mod">
          <ac:chgData name="Tej Bahadur Chandra" userId="79b8fba8ad0a4796" providerId="LiveId" clId="{614BBE20-D9FC-4E14-9E6F-E9375E6FD4C8}" dt="2021-10-24T07:56:20.990" v="8387"/>
          <ac:picMkLst>
            <pc:docMk/>
            <pc:sldMk cId="1001831116" sldId="309"/>
            <ac:picMk id="65" creationId="{4EA6D5FD-0604-46BE-86A6-AB6107542FA8}"/>
          </ac:picMkLst>
        </pc:picChg>
        <pc:picChg chg="add mod">
          <ac:chgData name="Tej Bahadur Chandra" userId="79b8fba8ad0a4796" providerId="LiveId" clId="{614BBE20-D9FC-4E14-9E6F-E9375E6FD4C8}" dt="2021-10-24T08:00:37.133" v="8454" actId="164"/>
          <ac:picMkLst>
            <pc:docMk/>
            <pc:sldMk cId="1001831116" sldId="309"/>
            <ac:picMk id="66" creationId="{C9446951-413D-4184-8872-33B2A020300A}"/>
          </ac:picMkLst>
        </pc:picChg>
        <pc:picChg chg="add del mod modCrop">
          <ac:chgData name="Tej Bahadur Chandra" userId="79b8fba8ad0a4796" providerId="LiveId" clId="{614BBE20-D9FC-4E14-9E6F-E9375E6FD4C8}" dt="2021-10-24T08:06:03.331" v="8522" actId="478"/>
          <ac:picMkLst>
            <pc:docMk/>
            <pc:sldMk cId="1001831116" sldId="309"/>
            <ac:picMk id="84" creationId="{8908B124-54BC-46EE-AA69-9DF0890B1E16}"/>
          </ac:picMkLst>
        </pc:picChg>
        <pc:picChg chg="add mod">
          <ac:chgData name="Tej Bahadur Chandra" userId="79b8fba8ad0a4796" providerId="LiveId" clId="{614BBE20-D9FC-4E14-9E6F-E9375E6FD4C8}" dt="2021-10-24T08:11:06.316" v="8598" actId="164"/>
          <ac:picMkLst>
            <pc:docMk/>
            <pc:sldMk cId="1001831116" sldId="309"/>
            <ac:picMk id="86" creationId="{8A023149-C265-4008-B809-57D03737D042}"/>
          </ac:picMkLst>
        </pc:picChg>
        <pc:picChg chg="add del mod">
          <ac:chgData name="Tej Bahadur Chandra" userId="79b8fba8ad0a4796" providerId="LiveId" clId="{614BBE20-D9FC-4E14-9E6F-E9375E6FD4C8}" dt="2021-10-24T08:09:56.228" v="8568" actId="478"/>
          <ac:picMkLst>
            <pc:docMk/>
            <pc:sldMk cId="1001831116" sldId="309"/>
            <ac:picMk id="90" creationId="{DBA6344C-06E4-4BDF-8456-8DF355E7E92E}"/>
          </ac:picMkLst>
        </pc:picChg>
        <pc:picChg chg="add del mod modCrop">
          <ac:chgData name="Tej Bahadur Chandra" userId="79b8fba8ad0a4796" providerId="LiveId" clId="{614BBE20-D9FC-4E14-9E6F-E9375E6FD4C8}" dt="2021-10-24T08:10:45.493" v="8588" actId="478"/>
          <ac:picMkLst>
            <pc:docMk/>
            <pc:sldMk cId="1001831116" sldId="309"/>
            <ac:picMk id="92" creationId="{3EA06AD2-EBC5-45D3-A0CE-A6521A716BD0}"/>
          </ac:picMkLst>
        </pc:picChg>
        <pc:picChg chg="add mod modCrop">
          <ac:chgData name="Tej Bahadur Chandra" userId="79b8fba8ad0a4796" providerId="LiveId" clId="{614BBE20-D9FC-4E14-9E6F-E9375E6FD4C8}" dt="2021-10-24T08:11:06.316" v="8598" actId="164"/>
          <ac:picMkLst>
            <pc:docMk/>
            <pc:sldMk cId="1001831116" sldId="309"/>
            <ac:picMk id="94" creationId="{F3EF76A3-8858-4B22-B9B4-9578E70BA40A}"/>
          </ac:picMkLst>
        </pc:picChg>
        <pc:cxnChg chg="add mod">
          <ac:chgData name="Tej Bahadur Chandra" userId="79b8fba8ad0a4796" providerId="LiveId" clId="{614BBE20-D9FC-4E14-9E6F-E9375E6FD4C8}" dt="2021-10-24T08:00:37.133" v="8454" actId="164"/>
          <ac:cxnSpMkLst>
            <pc:docMk/>
            <pc:sldMk cId="1001831116" sldId="309"/>
            <ac:cxnSpMk id="68" creationId="{F578AB7B-F9B5-482A-8896-322013762805}"/>
          </ac:cxnSpMkLst>
        </pc:cxnChg>
        <pc:cxnChg chg="add mod">
          <ac:chgData name="Tej Bahadur Chandra" userId="79b8fba8ad0a4796" providerId="LiveId" clId="{614BBE20-D9FC-4E14-9E6F-E9375E6FD4C8}" dt="2021-10-24T08:00:37.133" v="8454" actId="164"/>
          <ac:cxnSpMkLst>
            <pc:docMk/>
            <pc:sldMk cId="1001831116" sldId="309"/>
            <ac:cxnSpMk id="69" creationId="{693B3FD7-B176-4981-8D9E-27D7B0B70F23}"/>
          </ac:cxnSpMkLst>
        </pc:cxnChg>
        <pc:cxnChg chg="add mod">
          <ac:chgData name="Tej Bahadur Chandra" userId="79b8fba8ad0a4796" providerId="LiveId" clId="{614BBE20-D9FC-4E14-9E6F-E9375E6FD4C8}" dt="2021-10-24T08:00:37.133" v="8454" actId="164"/>
          <ac:cxnSpMkLst>
            <pc:docMk/>
            <pc:sldMk cId="1001831116" sldId="309"/>
            <ac:cxnSpMk id="71" creationId="{7C3A5388-72D6-4C7A-8F3D-15824FE37689}"/>
          </ac:cxnSpMkLst>
        </pc:cxnChg>
      </pc:sldChg>
      <pc:sldChg chg="modSp add">
        <pc:chgData name="Tej Bahadur Chandra" userId="79b8fba8ad0a4796" providerId="LiveId" clId="{614BBE20-D9FC-4E14-9E6F-E9375E6FD4C8}" dt="2021-10-24T08:56:00.595" v="8778"/>
        <pc:sldMkLst>
          <pc:docMk/>
          <pc:sldMk cId="734892090" sldId="310"/>
        </pc:sldMkLst>
        <pc:graphicFrameChg chg="mod modGraphic">
          <ac:chgData name="Tej Bahadur Chandra" userId="79b8fba8ad0a4796" providerId="LiveId" clId="{614BBE20-D9FC-4E14-9E6F-E9375E6FD4C8}" dt="2021-10-24T08:56:00.595" v="8778"/>
          <ac:graphicFrameMkLst>
            <pc:docMk/>
            <pc:sldMk cId="734892090" sldId="310"/>
            <ac:graphicFrameMk id="7" creationId="{143EE96B-973C-4E7D-BD95-E2C41E105CB2}"/>
          </ac:graphicFrameMkLst>
        </pc:graphicFrameChg>
      </pc:sldChg>
      <pc:sldChg chg="modSp add">
        <pc:chgData name="Tej Bahadur Chandra" userId="79b8fba8ad0a4796" providerId="LiveId" clId="{614BBE20-D9FC-4E14-9E6F-E9375E6FD4C8}" dt="2021-10-24T09:49:29.849" v="8962"/>
        <pc:sldMkLst>
          <pc:docMk/>
          <pc:sldMk cId="1117083124" sldId="311"/>
        </pc:sldMkLst>
        <pc:graphicFrameChg chg="mod modGraphic">
          <ac:chgData name="Tej Bahadur Chandra" userId="79b8fba8ad0a4796" providerId="LiveId" clId="{614BBE20-D9FC-4E14-9E6F-E9375E6FD4C8}" dt="2021-10-24T09:49:29.849" v="8962"/>
          <ac:graphicFrameMkLst>
            <pc:docMk/>
            <pc:sldMk cId="1117083124" sldId="311"/>
            <ac:graphicFrameMk id="7" creationId="{49478C5D-349A-4D8C-BEB0-5615F3B965F1}"/>
          </ac:graphicFrameMkLst>
        </pc:graphicFrameChg>
      </pc:sldChg>
      <pc:sldChg chg="modSp add">
        <pc:chgData name="Tej Bahadur Chandra" userId="79b8fba8ad0a4796" providerId="LiveId" clId="{614BBE20-D9FC-4E14-9E6F-E9375E6FD4C8}" dt="2021-10-24T10:07:48.102" v="9085" actId="108"/>
        <pc:sldMkLst>
          <pc:docMk/>
          <pc:sldMk cId="2931413646" sldId="312"/>
        </pc:sldMkLst>
        <pc:graphicFrameChg chg="mod modGraphic">
          <ac:chgData name="Tej Bahadur Chandra" userId="79b8fba8ad0a4796" providerId="LiveId" clId="{614BBE20-D9FC-4E14-9E6F-E9375E6FD4C8}" dt="2021-10-24T10:07:48.102" v="9085" actId="108"/>
          <ac:graphicFrameMkLst>
            <pc:docMk/>
            <pc:sldMk cId="2931413646" sldId="312"/>
            <ac:graphicFrameMk id="5" creationId="{01BC6BB2-DDE7-404D-8000-5553662282FD}"/>
          </ac:graphicFrameMkLst>
        </pc:graphicFrameChg>
      </pc:sldChg>
      <pc:sldChg chg="addSp delSp modSp add delAnim">
        <pc:chgData name="Tej Bahadur Chandra" userId="79b8fba8ad0a4796" providerId="LiveId" clId="{614BBE20-D9FC-4E14-9E6F-E9375E6FD4C8}" dt="2021-10-24T13:26:56.465" v="11348" actId="403"/>
        <pc:sldMkLst>
          <pc:docMk/>
          <pc:sldMk cId="4109076177" sldId="313"/>
        </pc:sldMkLst>
        <pc:spChg chg="mod">
          <ac:chgData name="Tej Bahadur Chandra" userId="79b8fba8ad0a4796" providerId="LiveId" clId="{614BBE20-D9FC-4E14-9E6F-E9375E6FD4C8}" dt="2021-10-24T10:25:08.717" v="9149" actId="20577"/>
          <ac:spMkLst>
            <pc:docMk/>
            <pc:sldMk cId="4109076177" sldId="313"/>
            <ac:spMk id="6" creationId="{5E94FEF6-3A53-48A6-AADF-BE623D2E4A97}"/>
          </ac:spMkLst>
        </pc:spChg>
        <pc:spChg chg="add mod">
          <ac:chgData name="Tej Bahadur Chandra" userId="79b8fba8ad0a4796" providerId="LiveId" clId="{614BBE20-D9FC-4E14-9E6F-E9375E6FD4C8}" dt="2021-10-24T13:26:56.465" v="11348" actId="403"/>
          <ac:spMkLst>
            <pc:docMk/>
            <pc:sldMk cId="4109076177" sldId="313"/>
            <ac:spMk id="9" creationId="{4D0AF914-2B69-40C0-9380-B481C2BC70CB}"/>
          </ac:spMkLst>
        </pc:spChg>
        <pc:graphicFrameChg chg="mod modGraphic">
          <ac:chgData name="Tej Bahadur Chandra" userId="79b8fba8ad0a4796" providerId="LiveId" clId="{614BBE20-D9FC-4E14-9E6F-E9375E6FD4C8}" dt="2021-10-24T11:26:27.503" v="10148"/>
          <ac:graphicFrameMkLst>
            <pc:docMk/>
            <pc:sldMk cId="4109076177" sldId="313"/>
            <ac:graphicFrameMk id="7" creationId="{49478C5D-349A-4D8C-BEB0-5615F3B965F1}"/>
          </ac:graphicFrameMkLst>
        </pc:graphicFrameChg>
        <pc:picChg chg="del">
          <ac:chgData name="Tej Bahadur Chandra" userId="79b8fba8ad0a4796" providerId="LiveId" clId="{614BBE20-D9FC-4E14-9E6F-E9375E6FD4C8}" dt="2021-10-24T10:20:15.988" v="9102" actId="478"/>
          <ac:picMkLst>
            <pc:docMk/>
            <pc:sldMk cId="4109076177" sldId="313"/>
            <ac:picMk id="8" creationId="{0355ED7A-87AA-45A4-BB14-63A89AD65DF7}"/>
          </ac:picMkLst>
        </pc:picChg>
      </pc:sldChg>
      <pc:sldChg chg="addSp delSp modSp add delAnim modAnim">
        <pc:chgData name="Tej Bahadur Chandra" userId="79b8fba8ad0a4796" providerId="LiveId" clId="{614BBE20-D9FC-4E14-9E6F-E9375E6FD4C8}" dt="2021-10-28T11:27:11.306" v="33441"/>
        <pc:sldMkLst>
          <pc:docMk/>
          <pc:sldMk cId="1902565384" sldId="315"/>
        </pc:sldMkLst>
        <pc:spChg chg="add mod ord">
          <ac:chgData name="Tej Bahadur Chandra" userId="79b8fba8ad0a4796" providerId="LiveId" clId="{614BBE20-D9FC-4E14-9E6F-E9375E6FD4C8}" dt="2021-10-24T11:49:19.578" v="10422" actId="166"/>
          <ac:spMkLst>
            <pc:docMk/>
            <pc:sldMk cId="1902565384" sldId="315"/>
            <ac:spMk id="3" creationId="{A3F1F3C6-AD2F-4EA9-9DD9-1FED43B6A923}"/>
          </ac:spMkLst>
        </pc:spChg>
        <pc:spChg chg="mod">
          <ac:chgData name="Tej Bahadur Chandra" userId="79b8fba8ad0a4796" providerId="LiveId" clId="{614BBE20-D9FC-4E14-9E6F-E9375E6FD4C8}" dt="2021-10-24T11:13:25.850" v="9971" actId="20577"/>
          <ac:spMkLst>
            <pc:docMk/>
            <pc:sldMk cId="1902565384" sldId="315"/>
            <ac:spMk id="6" creationId="{5E94FEF6-3A53-48A6-AADF-BE623D2E4A97}"/>
          </ac:spMkLst>
        </pc:spChg>
        <pc:spChg chg="del">
          <ac:chgData name="Tej Bahadur Chandra" userId="79b8fba8ad0a4796" providerId="LiveId" clId="{614BBE20-D9FC-4E14-9E6F-E9375E6FD4C8}" dt="2021-10-24T11:15:36.095" v="9972" actId="478"/>
          <ac:spMkLst>
            <pc:docMk/>
            <pc:sldMk cId="1902565384" sldId="315"/>
            <ac:spMk id="9" creationId="{4D0AF914-2B69-40C0-9380-B481C2BC70CB}"/>
          </ac:spMkLst>
        </pc:spChg>
        <pc:spChg chg="mod">
          <ac:chgData name="Tej Bahadur Chandra" userId="79b8fba8ad0a4796" providerId="LiveId" clId="{614BBE20-D9FC-4E14-9E6F-E9375E6FD4C8}" dt="2021-10-24T11:19:42.507" v="10107" actId="242"/>
          <ac:spMkLst>
            <pc:docMk/>
            <pc:sldMk cId="1902565384" sldId="315"/>
            <ac:spMk id="17" creationId="{A0399770-7DAE-4AF4-B753-264DA0F28688}"/>
          </ac:spMkLst>
        </pc:spChg>
        <pc:spChg chg="mod">
          <ac:chgData name="Tej Bahadur Chandra" userId="79b8fba8ad0a4796" providerId="LiveId" clId="{614BBE20-D9FC-4E14-9E6F-E9375E6FD4C8}" dt="2021-10-24T11:16:58.030" v="9983" actId="207"/>
          <ac:spMkLst>
            <pc:docMk/>
            <pc:sldMk cId="1902565384" sldId="315"/>
            <ac:spMk id="29" creationId="{14D50FC4-E9EC-47D5-B918-FBB9C3E7C1A3}"/>
          </ac:spMkLst>
        </pc:spChg>
        <pc:spChg chg="mod">
          <ac:chgData name="Tej Bahadur Chandra" userId="79b8fba8ad0a4796" providerId="LiveId" clId="{614BBE20-D9FC-4E14-9E6F-E9375E6FD4C8}" dt="2021-10-24T11:19:45.490" v="10108" actId="242"/>
          <ac:spMkLst>
            <pc:docMk/>
            <pc:sldMk cId="1902565384" sldId="315"/>
            <ac:spMk id="30" creationId="{49794E89-8450-4F5F-9460-0AA5ECA26EB5}"/>
          </ac:spMkLst>
        </pc:spChg>
        <pc:spChg chg="mod">
          <ac:chgData name="Tej Bahadur Chandra" userId="79b8fba8ad0a4796" providerId="LiveId" clId="{614BBE20-D9FC-4E14-9E6F-E9375E6FD4C8}" dt="2021-10-24T11:19:29.931" v="10106" actId="255"/>
          <ac:spMkLst>
            <pc:docMk/>
            <pc:sldMk cId="1902565384" sldId="315"/>
            <ac:spMk id="42" creationId="{002506FB-88F9-4D7D-B358-3B698FE0CF3D}"/>
          </ac:spMkLst>
        </pc:spChg>
        <pc:spChg chg="add mod">
          <ac:chgData name="Tej Bahadur Chandra" userId="79b8fba8ad0a4796" providerId="LiveId" clId="{614BBE20-D9FC-4E14-9E6F-E9375E6FD4C8}" dt="2021-10-24T13:26:15.424" v="11320" actId="1036"/>
          <ac:spMkLst>
            <pc:docMk/>
            <pc:sldMk cId="1902565384" sldId="315"/>
            <ac:spMk id="44" creationId="{47875788-2FD8-4265-8969-794EB07A279C}"/>
          </ac:spMkLst>
        </pc:spChg>
        <pc:spChg chg="add mod">
          <ac:chgData name="Tej Bahadur Chandra" userId="79b8fba8ad0a4796" providerId="LiveId" clId="{614BBE20-D9FC-4E14-9E6F-E9375E6FD4C8}" dt="2021-10-24T11:48:06.964" v="10405" actId="208"/>
          <ac:spMkLst>
            <pc:docMk/>
            <pc:sldMk cId="1902565384" sldId="315"/>
            <ac:spMk id="45" creationId="{D501EA5B-7A4F-4DEE-AB52-AB3474903C4E}"/>
          </ac:spMkLst>
        </pc:spChg>
        <pc:spChg chg="mod">
          <ac:chgData name="Tej Bahadur Chandra" userId="79b8fba8ad0a4796" providerId="LiveId" clId="{614BBE20-D9FC-4E14-9E6F-E9375E6FD4C8}" dt="2021-10-24T13:26:24.546" v="11330" actId="1035"/>
          <ac:spMkLst>
            <pc:docMk/>
            <pc:sldMk cId="1902565384" sldId="315"/>
            <ac:spMk id="47" creationId="{A92EACC0-E010-411E-A472-7344BD731511}"/>
          </ac:spMkLst>
        </pc:spChg>
        <pc:spChg chg="mod ord">
          <ac:chgData name="Tej Bahadur Chandra" userId="79b8fba8ad0a4796" providerId="LiveId" clId="{614BBE20-D9FC-4E14-9E6F-E9375E6FD4C8}" dt="2021-10-24T11:49:14.011" v="10421" actId="166"/>
          <ac:spMkLst>
            <pc:docMk/>
            <pc:sldMk cId="1902565384" sldId="315"/>
            <ac:spMk id="48" creationId="{20E65271-1C92-4B48-9AFF-4E61822A32C3}"/>
          </ac:spMkLst>
        </pc:spChg>
        <pc:spChg chg="mod">
          <ac:chgData name="Tej Bahadur Chandra" userId="79b8fba8ad0a4796" providerId="LiveId" clId="{614BBE20-D9FC-4E14-9E6F-E9375E6FD4C8}" dt="2021-10-24T11:48:14.308" v="10406" actId="208"/>
          <ac:spMkLst>
            <pc:docMk/>
            <pc:sldMk cId="1902565384" sldId="315"/>
            <ac:spMk id="49" creationId="{EBF0116F-F736-4A9F-9DE6-FDF24A260935}"/>
          </ac:spMkLst>
        </pc:spChg>
        <pc:spChg chg="mod">
          <ac:chgData name="Tej Bahadur Chandra" userId="79b8fba8ad0a4796" providerId="LiveId" clId="{614BBE20-D9FC-4E14-9E6F-E9375E6FD4C8}" dt="2021-10-24T13:26:31.647" v="11336" actId="403"/>
          <ac:spMkLst>
            <pc:docMk/>
            <pc:sldMk cId="1902565384" sldId="315"/>
            <ac:spMk id="51" creationId="{EB62B4F7-8D1F-4795-B9AC-C9A524AE9B73}"/>
          </ac:spMkLst>
        </pc:spChg>
        <pc:spChg chg="mod ord">
          <ac:chgData name="Tej Bahadur Chandra" userId="79b8fba8ad0a4796" providerId="LiveId" clId="{614BBE20-D9FC-4E14-9E6F-E9375E6FD4C8}" dt="2021-10-24T11:49:09.681" v="10420" actId="166"/>
          <ac:spMkLst>
            <pc:docMk/>
            <pc:sldMk cId="1902565384" sldId="315"/>
            <ac:spMk id="52" creationId="{ADCF25FA-5E88-428C-A9B4-4B7090D8FBDB}"/>
          </ac:spMkLst>
        </pc:spChg>
        <pc:spChg chg="mod">
          <ac:chgData name="Tej Bahadur Chandra" userId="79b8fba8ad0a4796" providerId="LiveId" clId="{614BBE20-D9FC-4E14-9E6F-E9375E6FD4C8}" dt="2021-10-24T11:48:17.957" v="10407" actId="208"/>
          <ac:spMkLst>
            <pc:docMk/>
            <pc:sldMk cId="1902565384" sldId="315"/>
            <ac:spMk id="53" creationId="{6D083EEB-3050-4C57-B754-BFCBA9F30AB8}"/>
          </ac:spMkLst>
        </pc:spChg>
        <pc:spChg chg="mod">
          <ac:chgData name="Tej Bahadur Chandra" userId="79b8fba8ad0a4796" providerId="LiveId" clId="{614BBE20-D9FC-4E14-9E6F-E9375E6FD4C8}" dt="2021-10-24T13:26:36.895" v="11339" actId="403"/>
          <ac:spMkLst>
            <pc:docMk/>
            <pc:sldMk cId="1902565384" sldId="315"/>
            <ac:spMk id="55" creationId="{4A40FC72-8174-44FC-AB5C-EA27528C108C}"/>
          </ac:spMkLst>
        </pc:spChg>
        <pc:spChg chg="mod ord">
          <ac:chgData name="Tej Bahadur Chandra" userId="79b8fba8ad0a4796" providerId="LiveId" clId="{614BBE20-D9FC-4E14-9E6F-E9375E6FD4C8}" dt="2021-10-24T11:49:04.657" v="10419" actId="166"/>
          <ac:spMkLst>
            <pc:docMk/>
            <pc:sldMk cId="1902565384" sldId="315"/>
            <ac:spMk id="56" creationId="{34467227-1F9A-4F4E-8FA4-43BDCDC794DF}"/>
          </ac:spMkLst>
        </pc:spChg>
        <pc:spChg chg="mod">
          <ac:chgData name="Tej Bahadur Chandra" userId="79b8fba8ad0a4796" providerId="LiveId" clId="{614BBE20-D9FC-4E14-9E6F-E9375E6FD4C8}" dt="2021-10-24T11:48:21.052" v="10408" actId="208"/>
          <ac:spMkLst>
            <pc:docMk/>
            <pc:sldMk cId="1902565384" sldId="315"/>
            <ac:spMk id="57" creationId="{2A4B75F1-5C26-49EB-8A5D-AAACA364AEB6}"/>
          </ac:spMkLst>
        </pc:spChg>
        <pc:spChg chg="mod">
          <ac:chgData name="Tej Bahadur Chandra" userId="79b8fba8ad0a4796" providerId="LiveId" clId="{614BBE20-D9FC-4E14-9E6F-E9375E6FD4C8}" dt="2021-10-24T13:26:41.717" v="11343" actId="403"/>
          <ac:spMkLst>
            <pc:docMk/>
            <pc:sldMk cId="1902565384" sldId="315"/>
            <ac:spMk id="59" creationId="{62AD7552-385B-4EE3-A08C-000A55006BCC}"/>
          </ac:spMkLst>
        </pc:spChg>
        <pc:spChg chg="mod ord">
          <ac:chgData name="Tej Bahadur Chandra" userId="79b8fba8ad0a4796" providerId="LiveId" clId="{614BBE20-D9FC-4E14-9E6F-E9375E6FD4C8}" dt="2021-10-24T11:49:01.625" v="10418" actId="166"/>
          <ac:spMkLst>
            <pc:docMk/>
            <pc:sldMk cId="1902565384" sldId="315"/>
            <ac:spMk id="60" creationId="{C0DDB8DE-C148-4EB1-8DE9-07C32C8DB556}"/>
          </ac:spMkLst>
        </pc:spChg>
        <pc:spChg chg="mod">
          <ac:chgData name="Tej Bahadur Chandra" userId="79b8fba8ad0a4796" providerId="LiveId" clId="{614BBE20-D9FC-4E14-9E6F-E9375E6FD4C8}" dt="2021-10-24T11:48:24.572" v="10409" actId="208"/>
          <ac:spMkLst>
            <pc:docMk/>
            <pc:sldMk cId="1902565384" sldId="315"/>
            <ac:spMk id="61" creationId="{9E01B32A-17E5-4DF0-BF9B-941C18A62A74}"/>
          </ac:spMkLst>
        </pc:spChg>
        <pc:spChg chg="mod">
          <ac:chgData name="Tej Bahadur Chandra" userId="79b8fba8ad0a4796" providerId="LiveId" clId="{614BBE20-D9FC-4E14-9E6F-E9375E6FD4C8}" dt="2021-10-24T13:26:47.206" v="11347" actId="403"/>
          <ac:spMkLst>
            <pc:docMk/>
            <pc:sldMk cId="1902565384" sldId="315"/>
            <ac:spMk id="63" creationId="{223FA858-E603-4E81-BD2C-FA1190A8918D}"/>
          </ac:spMkLst>
        </pc:spChg>
        <pc:spChg chg="mod ord">
          <ac:chgData name="Tej Bahadur Chandra" userId="79b8fba8ad0a4796" providerId="LiveId" clId="{614BBE20-D9FC-4E14-9E6F-E9375E6FD4C8}" dt="2021-10-24T11:48:58.365" v="10417" actId="166"/>
          <ac:spMkLst>
            <pc:docMk/>
            <pc:sldMk cId="1902565384" sldId="315"/>
            <ac:spMk id="64" creationId="{B014C7FE-C2A4-4709-B47E-DF0860F2B1FB}"/>
          </ac:spMkLst>
        </pc:spChg>
        <pc:spChg chg="mod">
          <ac:chgData name="Tej Bahadur Chandra" userId="79b8fba8ad0a4796" providerId="LiveId" clId="{614BBE20-D9FC-4E14-9E6F-E9375E6FD4C8}" dt="2021-10-24T11:48:27.973" v="10410" actId="208"/>
          <ac:spMkLst>
            <pc:docMk/>
            <pc:sldMk cId="1902565384" sldId="315"/>
            <ac:spMk id="65" creationId="{750390B6-D63E-41B2-B6A8-24993A72CB59}"/>
          </ac:spMkLst>
        </pc:spChg>
        <pc:grpChg chg="add mod">
          <ac:chgData name="Tej Bahadur Chandra" userId="79b8fba8ad0a4796" providerId="LiveId" clId="{614BBE20-D9FC-4E14-9E6F-E9375E6FD4C8}" dt="2021-10-28T11:25:22.432" v="33423" actId="164"/>
          <ac:grpSpMkLst>
            <pc:docMk/>
            <pc:sldMk cId="1902565384" sldId="315"/>
            <ac:grpSpMk id="2" creationId="{25221FC1-5D51-4B7B-87D0-1CC8E8860E25}"/>
          </ac:grpSpMkLst>
        </pc:grpChg>
        <pc:grpChg chg="add mod">
          <ac:chgData name="Tej Bahadur Chandra" userId="79b8fba8ad0a4796" providerId="LiveId" clId="{614BBE20-D9FC-4E14-9E6F-E9375E6FD4C8}" dt="2021-10-28T11:25:22.432" v="33423" actId="164"/>
          <ac:grpSpMkLst>
            <pc:docMk/>
            <pc:sldMk cId="1902565384" sldId="315"/>
            <ac:grpSpMk id="4" creationId="{83C3B90C-62D5-4E1F-A40C-E4DF7132AD0F}"/>
          </ac:grpSpMkLst>
        </pc:grpChg>
        <pc:grpChg chg="add mod">
          <ac:chgData name="Tej Bahadur Chandra" userId="79b8fba8ad0a4796" providerId="LiveId" clId="{614BBE20-D9FC-4E14-9E6F-E9375E6FD4C8}" dt="2021-10-28T11:25:21.384" v="33422" actId="164"/>
          <ac:grpSpMkLst>
            <pc:docMk/>
            <pc:sldMk cId="1902565384" sldId="315"/>
            <ac:grpSpMk id="5" creationId="{6DEF0BD5-FCEC-4600-AA09-7F7F5FB101BD}"/>
          </ac:grpSpMkLst>
        </pc:grpChg>
        <pc:grpChg chg="add del mod">
          <ac:chgData name="Tej Bahadur Chandra" userId="79b8fba8ad0a4796" providerId="LiveId" clId="{614BBE20-D9FC-4E14-9E6F-E9375E6FD4C8}" dt="2021-10-24T11:23:15.663" v="10118" actId="478"/>
          <ac:grpSpMkLst>
            <pc:docMk/>
            <pc:sldMk cId="1902565384" sldId="315"/>
            <ac:grpSpMk id="7" creationId="{945AD85F-01A0-46EA-AECF-0165C204CC11}"/>
          </ac:grpSpMkLst>
        </pc:grpChg>
        <pc:grpChg chg="add mod">
          <ac:chgData name="Tej Bahadur Chandra" userId="79b8fba8ad0a4796" providerId="LiveId" clId="{614BBE20-D9FC-4E14-9E6F-E9375E6FD4C8}" dt="2021-10-28T11:25:20.714" v="33421" actId="164"/>
          <ac:grpSpMkLst>
            <pc:docMk/>
            <pc:sldMk cId="1902565384" sldId="315"/>
            <ac:grpSpMk id="7" creationId="{AF7F91E1-9383-4864-ABE9-FBFF9CA57247}"/>
          </ac:grpSpMkLst>
        </pc:grpChg>
        <pc:grpChg chg="add del mod">
          <ac:chgData name="Tej Bahadur Chandra" userId="79b8fba8ad0a4796" providerId="LiveId" clId="{614BBE20-D9FC-4E14-9E6F-E9375E6FD4C8}" dt="2021-10-24T11:23:17.320" v="10119" actId="478"/>
          <ac:grpSpMkLst>
            <pc:docMk/>
            <pc:sldMk cId="1902565384" sldId="315"/>
            <ac:grpSpMk id="18" creationId="{1D415DD6-1D71-46A7-AE3C-A0D81D8A72E3}"/>
          </ac:grpSpMkLst>
        </pc:grpChg>
        <pc:grpChg chg="add del mod">
          <ac:chgData name="Tej Bahadur Chandra" userId="79b8fba8ad0a4796" providerId="LiveId" clId="{614BBE20-D9FC-4E14-9E6F-E9375E6FD4C8}" dt="2021-10-24T11:23:18.635" v="10120" actId="478"/>
          <ac:grpSpMkLst>
            <pc:docMk/>
            <pc:sldMk cId="1902565384" sldId="315"/>
            <ac:grpSpMk id="31" creationId="{FAEF5466-DD3C-4ED0-9D95-1C22F5A4D1AF}"/>
          </ac:grpSpMkLst>
        </pc:grpChg>
        <pc:grpChg chg="mod">
          <ac:chgData name="Tej Bahadur Chandra" userId="79b8fba8ad0a4796" providerId="LiveId" clId="{614BBE20-D9FC-4E14-9E6F-E9375E6FD4C8}" dt="2021-10-24T11:17:45.831" v="9986"/>
          <ac:grpSpMkLst>
            <pc:docMk/>
            <pc:sldMk cId="1902565384" sldId="315"/>
            <ac:grpSpMk id="32" creationId="{2777DF3C-35E4-4332-B594-93FBDB8A5A30}"/>
          </ac:grpSpMkLst>
        </pc:grpChg>
        <pc:grpChg chg="mod">
          <ac:chgData name="Tej Bahadur Chandra" userId="79b8fba8ad0a4796" providerId="LiveId" clId="{614BBE20-D9FC-4E14-9E6F-E9375E6FD4C8}" dt="2021-10-24T11:17:45.831" v="9986"/>
          <ac:grpSpMkLst>
            <pc:docMk/>
            <pc:sldMk cId="1902565384" sldId="315"/>
            <ac:grpSpMk id="33" creationId="{EAC7C3AE-547C-4D02-9460-E56CF6810067}"/>
          </ac:grpSpMkLst>
        </pc:grpChg>
        <pc:grpChg chg="mod">
          <ac:chgData name="Tej Bahadur Chandra" userId="79b8fba8ad0a4796" providerId="LiveId" clId="{614BBE20-D9FC-4E14-9E6F-E9375E6FD4C8}" dt="2021-10-24T11:17:45.831" v="9986"/>
          <ac:grpSpMkLst>
            <pc:docMk/>
            <pc:sldMk cId="1902565384" sldId="315"/>
            <ac:grpSpMk id="37" creationId="{13C58186-B24C-4EBA-B584-ADC0A85521D2}"/>
          </ac:grpSpMkLst>
        </pc:grpChg>
        <pc:grpChg chg="mod">
          <ac:chgData name="Tej Bahadur Chandra" userId="79b8fba8ad0a4796" providerId="LiveId" clId="{614BBE20-D9FC-4E14-9E6F-E9375E6FD4C8}" dt="2021-10-24T11:17:45.831" v="9986"/>
          <ac:grpSpMkLst>
            <pc:docMk/>
            <pc:sldMk cId="1902565384" sldId="315"/>
            <ac:grpSpMk id="38" creationId="{2F30A0A1-E47E-4873-B3B5-3F813692FC89}"/>
          </ac:grpSpMkLst>
        </pc:grpChg>
        <pc:grpChg chg="add mod">
          <ac:chgData name="Tej Bahadur Chandra" userId="79b8fba8ad0a4796" providerId="LiveId" clId="{614BBE20-D9FC-4E14-9E6F-E9375E6FD4C8}" dt="2021-10-28T11:25:22.432" v="33423" actId="164"/>
          <ac:grpSpMkLst>
            <pc:docMk/>
            <pc:sldMk cId="1902565384" sldId="315"/>
            <ac:grpSpMk id="46" creationId="{EA262B80-BE4A-4464-A9B5-B88D0275526F}"/>
          </ac:grpSpMkLst>
        </pc:grpChg>
        <pc:grpChg chg="add mod">
          <ac:chgData name="Tej Bahadur Chandra" userId="79b8fba8ad0a4796" providerId="LiveId" clId="{614BBE20-D9FC-4E14-9E6F-E9375E6FD4C8}" dt="2021-10-28T11:25:21.384" v="33422" actId="164"/>
          <ac:grpSpMkLst>
            <pc:docMk/>
            <pc:sldMk cId="1902565384" sldId="315"/>
            <ac:grpSpMk id="50" creationId="{AF972F0A-D312-4CBF-84D7-90DC25F86B29}"/>
          </ac:grpSpMkLst>
        </pc:grpChg>
        <pc:grpChg chg="add mod">
          <ac:chgData name="Tej Bahadur Chandra" userId="79b8fba8ad0a4796" providerId="LiveId" clId="{614BBE20-D9FC-4E14-9E6F-E9375E6FD4C8}" dt="2021-10-28T11:25:21.384" v="33422" actId="164"/>
          <ac:grpSpMkLst>
            <pc:docMk/>
            <pc:sldMk cId="1902565384" sldId="315"/>
            <ac:grpSpMk id="54" creationId="{537820E1-0459-4AAE-B5E2-80C7CBAD6A3E}"/>
          </ac:grpSpMkLst>
        </pc:grpChg>
        <pc:grpChg chg="add mod">
          <ac:chgData name="Tej Bahadur Chandra" userId="79b8fba8ad0a4796" providerId="LiveId" clId="{614BBE20-D9FC-4E14-9E6F-E9375E6FD4C8}" dt="2021-10-28T11:25:20.714" v="33421" actId="164"/>
          <ac:grpSpMkLst>
            <pc:docMk/>
            <pc:sldMk cId="1902565384" sldId="315"/>
            <ac:grpSpMk id="58" creationId="{716F78AF-B916-4873-AA79-3023010BA82E}"/>
          </ac:grpSpMkLst>
        </pc:grpChg>
        <pc:grpChg chg="add mod">
          <ac:chgData name="Tej Bahadur Chandra" userId="79b8fba8ad0a4796" providerId="LiveId" clId="{614BBE20-D9FC-4E14-9E6F-E9375E6FD4C8}" dt="2021-10-28T11:25:20.714" v="33421" actId="164"/>
          <ac:grpSpMkLst>
            <pc:docMk/>
            <pc:sldMk cId="1902565384" sldId="315"/>
            <ac:grpSpMk id="62" creationId="{39233063-4477-47E7-9657-6DA9C4C3234A}"/>
          </ac:grpSpMkLst>
        </pc:grpChg>
        <pc:picChg chg="add del mod modCrop">
          <ac:chgData name="Tej Bahadur Chandra" userId="79b8fba8ad0a4796" providerId="LiveId" clId="{614BBE20-D9FC-4E14-9E6F-E9375E6FD4C8}" dt="2021-10-24T11:20:56.772" v="10117" actId="478"/>
          <ac:picMkLst>
            <pc:docMk/>
            <pc:sldMk cId="1902565384" sldId="315"/>
            <ac:picMk id="2" creationId="{C4713491-79CF-4936-B138-B8B51C62070C}"/>
          </ac:picMkLst>
        </pc:picChg>
        <pc:picChg chg="mod">
          <ac:chgData name="Tej Bahadur Chandra" userId="79b8fba8ad0a4796" providerId="LiveId" clId="{614BBE20-D9FC-4E14-9E6F-E9375E6FD4C8}" dt="2021-10-24T11:16:48.168" v="9982" actId="108"/>
          <ac:picMkLst>
            <pc:docMk/>
            <pc:sldMk cId="1902565384" sldId="315"/>
            <ac:picMk id="22" creationId="{60AB35E0-0431-48AA-9789-560982187C06}"/>
          </ac:picMkLst>
        </pc:picChg>
        <pc:picChg chg="mod">
          <ac:chgData name="Tej Bahadur Chandra" userId="79b8fba8ad0a4796" providerId="LiveId" clId="{614BBE20-D9FC-4E14-9E6F-E9375E6FD4C8}" dt="2021-10-24T11:16:48.168" v="9982" actId="108"/>
          <ac:picMkLst>
            <pc:docMk/>
            <pc:sldMk cId="1902565384" sldId="315"/>
            <ac:picMk id="23" creationId="{E6D549F1-9197-4935-A170-B4DCD6EAEBAA}"/>
          </ac:picMkLst>
        </pc:picChg>
        <pc:picChg chg="add del">
          <ac:chgData name="Tej Bahadur Chandra" userId="79b8fba8ad0a4796" providerId="LiveId" clId="{614BBE20-D9FC-4E14-9E6F-E9375E6FD4C8}" dt="2021-10-24T11:20:23.279" v="10110"/>
          <ac:picMkLst>
            <pc:docMk/>
            <pc:sldMk cId="1902565384" sldId="315"/>
            <ac:picMk id="43" creationId="{8F1808E9-8A5D-449C-9DBB-7AFB04B3E033}"/>
          </ac:picMkLst>
        </pc:picChg>
      </pc:sldChg>
      <pc:sldChg chg="addSp delSp modSp add modAnim">
        <pc:chgData name="Tej Bahadur Chandra" userId="79b8fba8ad0a4796" providerId="LiveId" clId="{614BBE20-D9FC-4E14-9E6F-E9375E6FD4C8}" dt="2021-10-24T13:26:05.829" v="11317" actId="1035"/>
        <pc:sldMkLst>
          <pc:docMk/>
          <pc:sldMk cId="3809503382" sldId="316"/>
        </pc:sldMkLst>
        <pc:spChg chg="mod">
          <ac:chgData name="Tej Bahadur Chandra" userId="79b8fba8ad0a4796" providerId="LiveId" clId="{614BBE20-D9FC-4E14-9E6F-E9375E6FD4C8}" dt="2021-10-24T12:34:43.833" v="10439" actId="20577"/>
          <ac:spMkLst>
            <pc:docMk/>
            <pc:sldMk cId="3809503382" sldId="316"/>
            <ac:spMk id="6" creationId="{5E94FEF6-3A53-48A6-AADF-BE623D2E4A97}"/>
          </ac:spMkLst>
        </pc:spChg>
        <pc:spChg chg="mod">
          <ac:chgData name="Tej Bahadur Chandra" userId="79b8fba8ad0a4796" providerId="LiveId" clId="{614BBE20-D9FC-4E14-9E6F-E9375E6FD4C8}" dt="2021-10-24T12:39:26.828" v="10490" actId="14100"/>
          <ac:spMkLst>
            <pc:docMk/>
            <pc:sldMk cId="3809503382" sldId="316"/>
            <ac:spMk id="30" creationId="{CD6D43AB-35A1-44BF-822C-E91679125110}"/>
          </ac:spMkLst>
        </pc:spChg>
        <pc:spChg chg="mod">
          <ac:chgData name="Tej Bahadur Chandra" userId="79b8fba8ad0a4796" providerId="LiveId" clId="{614BBE20-D9FC-4E14-9E6F-E9375E6FD4C8}" dt="2021-10-24T13:25:47.457" v="11310" actId="403"/>
          <ac:spMkLst>
            <pc:docMk/>
            <pc:sldMk cId="3809503382" sldId="316"/>
            <ac:spMk id="31" creationId="{97880CF8-5550-4F4B-97BA-B7BFFBC99A10}"/>
          </ac:spMkLst>
        </pc:spChg>
        <pc:spChg chg="mod">
          <ac:chgData name="Tej Bahadur Chandra" userId="79b8fba8ad0a4796" providerId="LiveId" clId="{614BBE20-D9FC-4E14-9E6F-E9375E6FD4C8}" dt="2021-10-24T12:39:16.172" v="10486" actId="14100"/>
          <ac:spMkLst>
            <pc:docMk/>
            <pc:sldMk cId="3809503382" sldId="316"/>
            <ac:spMk id="33" creationId="{DDF2C518-B5F1-4C4F-B09A-F7C91A665591}"/>
          </ac:spMkLst>
        </pc:spChg>
        <pc:spChg chg="mod">
          <ac:chgData name="Tej Bahadur Chandra" userId="79b8fba8ad0a4796" providerId="LiveId" clId="{614BBE20-D9FC-4E14-9E6F-E9375E6FD4C8}" dt="2021-10-24T13:25:50.647" v="11311" actId="403"/>
          <ac:spMkLst>
            <pc:docMk/>
            <pc:sldMk cId="3809503382" sldId="316"/>
            <ac:spMk id="34" creationId="{8932FBB3-4C40-4B69-B98B-8E933D202C1C}"/>
          </ac:spMkLst>
        </pc:spChg>
        <pc:spChg chg="mod">
          <ac:chgData name="Tej Bahadur Chandra" userId="79b8fba8ad0a4796" providerId="LiveId" clId="{614BBE20-D9FC-4E14-9E6F-E9375E6FD4C8}" dt="2021-10-24T12:39:34.421" v="10493" actId="207"/>
          <ac:spMkLst>
            <pc:docMk/>
            <pc:sldMk cId="3809503382" sldId="316"/>
            <ac:spMk id="36" creationId="{1C99891E-EC64-4F11-8095-C30CB983DBA4}"/>
          </ac:spMkLst>
        </pc:spChg>
        <pc:spChg chg="mod">
          <ac:chgData name="Tej Bahadur Chandra" userId="79b8fba8ad0a4796" providerId="LiveId" clId="{614BBE20-D9FC-4E14-9E6F-E9375E6FD4C8}" dt="2021-10-24T13:25:59.529" v="11315" actId="1035"/>
          <ac:spMkLst>
            <pc:docMk/>
            <pc:sldMk cId="3809503382" sldId="316"/>
            <ac:spMk id="37" creationId="{5A5CF028-B2A9-44D1-B9A1-C1E139E402CC}"/>
          </ac:spMkLst>
        </pc:spChg>
        <pc:spChg chg="mod">
          <ac:chgData name="Tej Bahadur Chandra" userId="79b8fba8ad0a4796" providerId="LiveId" clId="{614BBE20-D9FC-4E14-9E6F-E9375E6FD4C8}" dt="2021-10-24T12:39:44.571" v="10496" actId="208"/>
          <ac:spMkLst>
            <pc:docMk/>
            <pc:sldMk cId="3809503382" sldId="316"/>
            <ac:spMk id="39" creationId="{E61F6ACA-E79C-49C7-9025-941F63A0E4A9}"/>
          </ac:spMkLst>
        </pc:spChg>
        <pc:spChg chg="mod">
          <ac:chgData name="Tej Bahadur Chandra" userId="79b8fba8ad0a4796" providerId="LiveId" clId="{614BBE20-D9FC-4E14-9E6F-E9375E6FD4C8}" dt="2021-10-24T13:26:05.829" v="11317" actId="1035"/>
          <ac:spMkLst>
            <pc:docMk/>
            <pc:sldMk cId="3809503382" sldId="316"/>
            <ac:spMk id="40" creationId="{9940AB4A-B7EB-45D9-BF37-02FC2C2D5CD3}"/>
          </ac:spMkLst>
        </pc:spChg>
        <pc:spChg chg="add del mod">
          <ac:chgData name="Tej Bahadur Chandra" userId="79b8fba8ad0a4796" providerId="LiveId" clId="{614BBE20-D9FC-4E14-9E6F-E9375E6FD4C8}" dt="2021-10-24T12:36:10.328" v="10472" actId="478"/>
          <ac:spMkLst>
            <pc:docMk/>
            <pc:sldMk cId="3809503382" sldId="316"/>
            <ac:spMk id="41" creationId="{839A78AC-6F4F-46F4-8C67-017DCC1E3B50}"/>
          </ac:spMkLst>
        </pc:spChg>
        <pc:spChg chg="add mod">
          <ac:chgData name="Tej Bahadur Chandra" userId="79b8fba8ad0a4796" providerId="LiveId" clId="{614BBE20-D9FC-4E14-9E6F-E9375E6FD4C8}" dt="2021-10-24T12:36:07.180" v="10471"/>
          <ac:spMkLst>
            <pc:docMk/>
            <pc:sldMk cId="3809503382" sldId="316"/>
            <ac:spMk id="42" creationId="{68EF73EF-5D04-4EEB-ABB7-364572E406D0}"/>
          </ac:spMkLst>
        </pc:spChg>
        <pc:grpChg chg="del">
          <ac:chgData name="Tej Bahadur Chandra" userId="79b8fba8ad0a4796" providerId="LiveId" clId="{614BBE20-D9FC-4E14-9E6F-E9375E6FD4C8}" dt="2021-10-24T12:34:10.649" v="10426" actId="478"/>
          <ac:grpSpMkLst>
            <pc:docMk/>
            <pc:sldMk cId="3809503382" sldId="316"/>
            <ac:grpSpMk id="4" creationId="{83C3B90C-62D5-4E1F-A40C-E4DF7132AD0F}"/>
          </ac:grpSpMkLst>
        </pc:grpChg>
        <pc:grpChg chg="add mod">
          <ac:chgData name="Tej Bahadur Chandra" userId="79b8fba8ad0a4796" providerId="LiveId" clId="{614BBE20-D9FC-4E14-9E6F-E9375E6FD4C8}" dt="2021-10-24T12:35:27.774" v="10465" actId="1036"/>
          <ac:grpSpMkLst>
            <pc:docMk/>
            <pc:sldMk cId="3809503382" sldId="316"/>
            <ac:grpSpMk id="29" creationId="{E54BE843-704E-44B2-A40F-058F2E11D91F}"/>
          </ac:grpSpMkLst>
        </pc:grpChg>
        <pc:grpChg chg="add mod">
          <ac:chgData name="Tej Bahadur Chandra" userId="79b8fba8ad0a4796" providerId="LiveId" clId="{614BBE20-D9FC-4E14-9E6F-E9375E6FD4C8}" dt="2021-10-24T12:35:27.774" v="10465" actId="1036"/>
          <ac:grpSpMkLst>
            <pc:docMk/>
            <pc:sldMk cId="3809503382" sldId="316"/>
            <ac:grpSpMk id="32" creationId="{823AAD8D-7E25-4105-8D09-71671C5372A0}"/>
          </ac:grpSpMkLst>
        </pc:grpChg>
        <pc:grpChg chg="add mod">
          <ac:chgData name="Tej Bahadur Chandra" userId="79b8fba8ad0a4796" providerId="LiveId" clId="{614BBE20-D9FC-4E14-9E6F-E9375E6FD4C8}" dt="2021-10-24T12:35:27.774" v="10465" actId="1036"/>
          <ac:grpSpMkLst>
            <pc:docMk/>
            <pc:sldMk cId="3809503382" sldId="316"/>
            <ac:grpSpMk id="35" creationId="{39492DA1-9A48-4F9E-9467-9CD5AB880E6D}"/>
          </ac:grpSpMkLst>
        </pc:grpChg>
        <pc:grpChg chg="add mod">
          <ac:chgData name="Tej Bahadur Chandra" userId="79b8fba8ad0a4796" providerId="LiveId" clId="{614BBE20-D9FC-4E14-9E6F-E9375E6FD4C8}" dt="2021-10-24T12:35:27.774" v="10465" actId="1036"/>
          <ac:grpSpMkLst>
            <pc:docMk/>
            <pc:sldMk cId="3809503382" sldId="316"/>
            <ac:grpSpMk id="38" creationId="{FCD97B4F-7C3E-4195-AA63-F71FD99753DA}"/>
          </ac:grpSpMkLst>
        </pc:grpChg>
        <pc:grpChg chg="del">
          <ac:chgData name="Tej Bahadur Chandra" userId="79b8fba8ad0a4796" providerId="LiveId" clId="{614BBE20-D9FC-4E14-9E6F-E9375E6FD4C8}" dt="2021-10-24T12:34:10.649" v="10426" actId="478"/>
          <ac:grpSpMkLst>
            <pc:docMk/>
            <pc:sldMk cId="3809503382" sldId="316"/>
            <ac:grpSpMk id="46" creationId="{EA262B80-BE4A-4464-A9B5-B88D0275526F}"/>
          </ac:grpSpMkLst>
        </pc:grpChg>
        <pc:grpChg chg="del">
          <ac:chgData name="Tej Bahadur Chandra" userId="79b8fba8ad0a4796" providerId="LiveId" clId="{614BBE20-D9FC-4E14-9E6F-E9375E6FD4C8}" dt="2021-10-24T12:34:10.649" v="10426" actId="478"/>
          <ac:grpSpMkLst>
            <pc:docMk/>
            <pc:sldMk cId="3809503382" sldId="316"/>
            <ac:grpSpMk id="50" creationId="{AF972F0A-D312-4CBF-84D7-90DC25F86B29}"/>
          </ac:grpSpMkLst>
        </pc:grpChg>
        <pc:grpChg chg="del">
          <ac:chgData name="Tej Bahadur Chandra" userId="79b8fba8ad0a4796" providerId="LiveId" clId="{614BBE20-D9FC-4E14-9E6F-E9375E6FD4C8}" dt="2021-10-24T12:34:10.649" v="10426" actId="478"/>
          <ac:grpSpMkLst>
            <pc:docMk/>
            <pc:sldMk cId="3809503382" sldId="316"/>
            <ac:grpSpMk id="54" creationId="{537820E1-0459-4AAE-B5E2-80C7CBAD6A3E}"/>
          </ac:grpSpMkLst>
        </pc:grpChg>
        <pc:grpChg chg="del">
          <ac:chgData name="Tej Bahadur Chandra" userId="79b8fba8ad0a4796" providerId="LiveId" clId="{614BBE20-D9FC-4E14-9E6F-E9375E6FD4C8}" dt="2021-10-24T12:34:10.649" v="10426" actId="478"/>
          <ac:grpSpMkLst>
            <pc:docMk/>
            <pc:sldMk cId="3809503382" sldId="316"/>
            <ac:grpSpMk id="58" creationId="{716F78AF-B916-4873-AA79-3023010BA82E}"/>
          </ac:grpSpMkLst>
        </pc:grpChg>
        <pc:grpChg chg="del">
          <ac:chgData name="Tej Bahadur Chandra" userId="79b8fba8ad0a4796" providerId="LiveId" clId="{614BBE20-D9FC-4E14-9E6F-E9375E6FD4C8}" dt="2021-10-24T12:34:10.649" v="10426" actId="478"/>
          <ac:grpSpMkLst>
            <pc:docMk/>
            <pc:sldMk cId="3809503382" sldId="316"/>
            <ac:grpSpMk id="62" creationId="{39233063-4477-47E7-9657-6DA9C4C3234A}"/>
          </ac:grpSpMkLst>
        </pc:grpChg>
      </pc:sldChg>
      <pc:sldChg chg="addSp delSp modSp add delAnim">
        <pc:chgData name="Tej Bahadur Chandra" userId="79b8fba8ad0a4796" providerId="LiveId" clId="{614BBE20-D9FC-4E14-9E6F-E9375E6FD4C8}" dt="2021-10-24T12:42:05.968" v="10511"/>
        <pc:sldMkLst>
          <pc:docMk/>
          <pc:sldMk cId="1313486809" sldId="317"/>
        </pc:sldMkLst>
        <pc:spChg chg="add mod">
          <ac:chgData name="Tej Bahadur Chandra" userId="79b8fba8ad0a4796" providerId="LiveId" clId="{614BBE20-D9FC-4E14-9E6F-E9375E6FD4C8}" dt="2021-10-24T12:42:05.968" v="10511"/>
          <ac:spMkLst>
            <pc:docMk/>
            <pc:sldMk cId="1313486809" sldId="317"/>
            <ac:spMk id="19" creationId="{DF42F3B6-52A2-42A1-9214-13970CCA4950}"/>
          </ac:spMkLst>
        </pc:spChg>
        <pc:spChg chg="mod">
          <ac:chgData name="Tej Bahadur Chandra" userId="79b8fba8ad0a4796" providerId="LiveId" clId="{614BBE20-D9FC-4E14-9E6F-E9375E6FD4C8}" dt="2021-10-24T12:40:45.203" v="10501"/>
          <ac:spMkLst>
            <pc:docMk/>
            <pc:sldMk cId="1313486809" sldId="317"/>
            <ac:spMk id="42" creationId="{68EF73EF-5D04-4EEB-ABB7-364572E406D0}"/>
          </ac:spMkLst>
        </pc:spChg>
        <pc:grpChg chg="del">
          <ac:chgData name="Tej Bahadur Chandra" userId="79b8fba8ad0a4796" providerId="LiveId" clId="{614BBE20-D9FC-4E14-9E6F-E9375E6FD4C8}" dt="2021-10-24T12:40:28.154" v="10498" actId="478"/>
          <ac:grpSpMkLst>
            <pc:docMk/>
            <pc:sldMk cId="1313486809" sldId="317"/>
            <ac:grpSpMk id="29" creationId="{E54BE843-704E-44B2-A40F-058F2E11D91F}"/>
          </ac:grpSpMkLst>
        </pc:grpChg>
        <pc:grpChg chg="del">
          <ac:chgData name="Tej Bahadur Chandra" userId="79b8fba8ad0a4796" providerId="LiveId" clId="{614BBE20-D9FC-4E14-9E6F-E9375E6FD4C8}" dt="2021-10-24T12:40:28.154" v="10498" actId="478"/>
          <ac:grpSpMkLst>
            <pc:docMk/>
            <pc:sldMk cId="1313486809" sldId="317"/>
            <ac:grpSpMk id="32" creationId="{823AAD8D-7E25-4105-8D09-71671C5372A0}"/>
          </ac:grpSpMkLst>
        </pc:grpChg>
        <pc:grpChg chg="del">
          <ac:chgData name="Tej Bahadur Chandra" userId="79b8fba8ad0a4796" providerId="LiveId" clId="{614BBE20-D9FC-4E14-9E6F-E9375E6FD4C8}" dt="2021-10-24T12:40:28.154" v="10498" actId="478"/>
          <ac:grpSpMkLst>
            <pc:docMk/>
            <pc:sldMk cId="1313486809" sldId="317"/>
            <ac:grpSpMk id="35" creationId="{39492DA1-9A48-4F9E-9467-9CD5AB880E6D}"/>
          </ac:grpSpMkLst>
        </pc:grpChg>
        <pc:grpChg chg="del">
          <ac:chgData name="Tej Bahadur Chandra" userId="79b8fba8ad0a4796" providerId="LiveId" clId="{614BBE20-D9FC-4E14-9E6F-E9375E6FD4C8}" dt="2021-10-24T12:40:28.154" v="10498" actId="478"/>
          <ac:grpSpMkLst>
            <pc:docMk/>
            <pc:sldMk cId="1313486809" sldId="317"/>
            <ac:grpSpMk id="38" creationId="{FCD97B4F-7C3E-4195-AA63-F71FD99753DA}"/>
          </ac:grpSpMkLst>
        </pc:grpChg>
        <pc:picChg chg="add mod">
          <ac:chgData name="Tej Bahadur Chandra" userId="79b8fba8ad0a4796" providerId="LiveId" clId="{614BBE20-D9FC-4E14-9E6F-E9375E6FD4C8}" dt="2021-10-24T12:40:53.172" v="10502" actId="1076"/>
          <ac:picMkLst>
            <pc:docMk/>
            <pc:sldMk cId="1313486809" sldId="317"/>
            <ac:picMk id="18" creationId="{FD5D214B-7D91-4EB6-B079-0BEAC075A18C}"/>
          </ac:picMkLst>
        </pc:picChg>
      </pc:sldChg>
      <pc:sldChg chg="addSp delSp modSp add delAnim modAnim">
        <pc:chgData name="Tej Bahadur Chandra" userId="79b8fba8ad0a4796" providerId="LiveId" clId="{614BBE20-D9FC-4E14-9E6F-E9375E6FD4C8}" dt="2021-10-25T05:30:52.812" v="12772" actId="1035"/>
        <pc:sldMkLst>
          <pc:docMk/>
          <pc:sldMk cId="718778590" sldId="318"/>
        </pc:sldMkLst>
        <pc:spChg chg="add mod">
          <ac:chgData name="Tej Bahadur Chandra" userId="79b8fba8ad0a4796" providerId="LiveId" clId="{614BBE20-D9FC-4E14-9E6F-E9375E6FD4C8}" dt="2021-10-25T05:30:46.219" v="12756" actId="1076"/>
          <ac:spMkLst>
            <pc:docMk/>
            <pc:sldMk cId="718778590" sldId="318"/>
            <ac:spMk id="2" creationId="{A58A8B7F-E6DA-4BCC-8447-54A7326E8FDD}"/>
          </ac:spMkLst>
        </pc:spChg>
        <pc:spChg chg="add mod">
          <ac:chgData name="Tej Bahadur Chandra" userId="79b8fba8ad0a4796" providerId="LiveId" clId="{614BBE20-D9FC-4E14-9E6F-E9375E6FD4C8}" dt="2021-10-25T05:30:35.841" v="12754" actId="21"/>
          <ac:spMkLst>
            <pc:docMk/>
            <pc:sldMk cId="718778590" sldId="318"/>
            <ac:spMk id="6" creationId="{DA148EA5-55A7-492D-A469-12BE5D870C98}"/>
          </ac:spMkLst>
        </pc:spChg>
        <pc:spChg chg="mod">
          <ac:chgData name="Tej Bahadur Chandra" userId="79b8fba8ad0a4796" providerId="LiveId" clId="{614BBE20-D9FC-4E14-9E6F-E9375E6FD4C8}" dt="2021-10-24T13:19:31.211" v="11298" actId="20577"/>
          <ac:spMkLst>
            <pc:docMk/>
            <pc:sldMk cId="718778590" sldId="318"/>
            <ac:spMk id="7" creationId="{3775C660-A6E0-4669-8B4A-5E7565384ECA}"/>
          </ac:spMkLst>
        </pc:spChg>
        <pc:spChg chg="add mod">
          <ac:chgData name="Tej Bahadur Chandra" userId="79b8fba8ad0a4796" providerId="LiveId" clId="{614BBE20-D9FC-4E14-9E6F-E9375E6FD4C8}" dt="2021-10-25T05:30:52.812" v="12772" actId="1035"/>
          <ac:spMkLst>
            <pc:docMk/>
            <pc:sldMk cId="718778590" sldId="318"/>
            <ac:spMk id="9" creationId="{4017FA0F-D9BE-4F1D-9358-986D1712CD01}"/>
          </ac:spMkLst>
        </pc:spChg>
        <pc:picChg chg="add del mod">
          <ac:chgData name="Tej Bahadur Chandra" userId="79b8fba8ad0a4796" providerId="LiveId" clId="{614BBE20-D9FC-4E14-9E6F-E9375E6FD4C8}" dt="2021-10-24T13:24:07.194" v="11301" actId="478"/>
          <ac:picMkLst>
            <pc:docMk/>
            <pc:sldMk cId="718778590" sldId="318"/>
            <ac:picMk id="5" creationId="{9EF2353C-112C-4DD0-9318-BA1D54498434}"/>
          </ac:picMkLst>
        </pc:picChg>
        <pc:picChg chg="add mod">
          <ac:chgData name="Tej Bahadur Chandra" userId="79b8fba8ad0a4796" providerId="LiveId" clId="{614BBE20-D9FC-4E14-9E6F-E9375E6FD4C8}" dt="2021-10-25T05:30:52.812" v="12772" actId="1035"/>
          <ac:picMkLst>
            <pc:docMk/>
            <pc:sldMk cId="718778590" sldId="318"/>
            <ac:picMk id="8" creationId="{1E0B5849-A901-48C9-9246-0F574BBC34F9}"/>
          </ac:picMkLst>
        </pc:picChg>
      </pc:sldChg>
      <pc:sldChg chg="addSp delSp modSp add">
        <pc:chgData name="Tej Bahadur Chandra" userId="79b8fba8ad0a4796" providerId="LiveId" clId="{614BBE20-D9FC-4E14-9E6F-E9375E6FD4C8}" dt="2021-10-25T05:55:12.520" v="13392" actId="478"/>
        <pc:sldMkLst>
          <pc:docMk/>
          <pc:sldMk cId="4266646015" sldId="319"/>
        </pc:sldMkLst>
        <pc:spChg chg="add del mod">
          <ac:chgData name="Tej Bahadur Chandra" userId="79b8fba8ad0a4796" providerId="LiveId" clId="{614BBE20-D9FC-4E14-9E6F-E9375E6FD4C8}" dt="2021-10-25T05:55:12.520" v="13392" actId="478"/>
          <ac:spMkLst>
            <pc:docMk/>
            <pc:sldMk cId="4266646015" sldId="319"/>
            <ac:spMk id="2" creationId="{B8E00D4D-B3D4-4355-90E5-2AFCC2BF2D62}"/>
          </ac:spMkLst>
        </pc:spChg>
        <pc:spChg chg="add mod">
          <ac:chgData name="Tej Bahadur Chandra" userId="79b8fba8ad0a4796" providerId="LiveId" clId="{614BBE20-D9FC-4E14-9E6F-E9375E6FD4C8}" dt="2021-10-25T05:55:07.673" v="13391" actId="20577"/>
          <ac:spMkLst>
            <pc:docMk/>
            <pc:sldMk cId="4266646015" sldId="319"/>
            <ac:spMk id="5" creationId="{9A782C36-246C-4503-B650-F1EC3468B72C}"/>
          </ac:spMkLst>
        </pc:spChg>
        <pc:spChg chg="mod">
          <ac:chgData name="Tej Bahadur Chandra" userId="79b8fba8ad0a4796" providerId="LiveId" clId="{614BBE20-D9FC-4E14-9E6F-E9375E6FD4C8}" dt="2021-10-24T13:44:25.302" v="11844"/>
          <ac:spMkLst>
            <pc:docMk/>
            <pc:sldMk cId="4266646015" sldId="319"/>
            <ac:spMk id="7" creationId="{3775C660-A6E0-4669-8B4A-5E7565384ECA}"/>
          </ac:spMkLst>
        </pc:spChg>
        <pc:spChg chg="add mod">
          <ac:chgData name="Tej Bahadur Chandra" userId="79b8fba8ad0a4796" providerId="LiveId" clId="{614BBE20-D9FC-4E14-9E6F-E9375E6FD4C8}" dt="2021-10-25T04:51:31.405" v="12354" actId="1076"/>
          <ac:spMkLst>
            <pc:docMk/>
            <pc:sldMk cId="4266646015" sldId="319"/>
            <ac:spMk id="8" creationId="{2108675D-997C-43F8-9955-AFDEC50AFF16}"/>
          </ac:spMkLst>
        </pc:spChg>
        <pc:picChg chg="add mod">
          <ac:chgData name="Tej Bahadur Chandra" userId="79b8fba8ad0a4796" providerId="LiveId" clId="{614BBE20-D9FC-4E14-9E6F-E9375E6FD4C8}" dt="2021-10-25T04:51:28.700" v="12353" actId="1076"/>
          <ac:picMkLst>
            <pc:docMk/>
            <pc:sldMk cId="4266646015" sldId="319"/>
            <ac:picMk id="6" creationId="{4FECD49F-94E1-4F7F-AF75-CE799838A35C}"/>
          </ac:picMkLst>
        </pc:picChg>
      </pc:sldChg>
      <pc:sldChg chg="addSp delSp modSp add">
        <pc:chgData name="Tej Bahadur Chandra" userId="79b8fba8ad0a4796" providerId="LiveId" clId="{614BBE20-D9FC-4E14-9E6F-E9375E6FD4C8}" dt="2021-10-25T05:55:57.160" v="13398"/>
        <pc:sldMkLst>
          <pc:docMk/>
          <pc:sldMk cId="612276744" sldId="320"/>
        </pc:sldMkLst>
        <pc:spChg chg="del mod">
          <ac:chgData name="Tej Bahadur Chandra" userId="79b8fba8ad0a4796" providerId="LiveId" clId="{614BBE20-D9FC-4E14-9E6F-E9375E6FD4C8}" dt="2021-10-25T04:55:16.549" v="12447" actId="478"/>
          <ac:spMkLst>
            <pc:docMk/>
            <pc:sldMk cId="612276744" sldId="320"/>
            <ac:spMk id="5" creationId="{9A782C36-246C-4503-B650-F1EC3468B72C}"/>
          </ac:spMkLst>
        </pc:spChg>
        <pc:spChg chg="del">
          <ac:chgData name="Tej Bahadur Chandra" userId="79b8fba8ad0a4796" providerId="LiveId" clId="{614BBE20-D9FC-4E14-9E6F-E9375E6FD4C8}" dt="2021-10-24T14:11:19.202" v="11941" actId="478"/>
          <ac:spMkLst>
            <pc:docMk/>
            <pc:sldMk cId="612276744" sldId="320"/>
            <ac:spMk id="8" creationId="{2108675D-997C-43F8-9955-AFDEC50AFF16}"/>
          </ac:spMkLst>
        </pc:spChg>
        <pc:spChg chg="add mod">
          <ac:chgData name="Tej Bahadur Chandra" userId="79b8fba8ad0a4796" providerId="LiveId" clId="{614BBE20-D9FC-4E14-9E6F-E9375E6FD4C8}" dt="2021-10-25T05:37:29.324" v="13023" actId="1036"/>
          <ac:spMkLst>
            <pc:docMk/>
            <pc:sldMk cId="612276744" sldId="320"/>
            <ac:spMk id="10" creationId="{7F1AF528-6FBF-4244-AE51-63F08FCA5BC3}"/>
          </ac:spMkLst>
        </pc:spChg>
        <pc:spChg chg="add mod">
          <ac:chgData name="Tej Bahadur Chandra" userId="79b8fba8ad0a4796" providerId="LiveId" clId="{614BBE20-D9FC-4E14-9E6F-E9375E6FD4C8}" dt="2021-10-25T05:40:21.946" v="13063" actId="403"/>
          <ac:spMkLst>
            <pc:docMk/>
            <pc:sldMk cId="612276744" sldId="320"/>
            <ac:spMk id="11" creationId="{1C4DD57B-87D6-4A4A-A7DB-122A8D8E0603}"/>
          </ac:spMkLst>
        </pc:spChg>
        <pc:spChg chg="add mod">
          <ac:chgData name="Tej Bahadur Chandra" userId="79b8fba8ad0a4796" providerId="LiveId" clId="{614BBE20-D9FC-4E14-9E6F-E9375E6FD4C8}" dt="2021-10-25T05:55:57.160" v="13398"/>
          <ac:spMkLst>
            <pc:docMk/>
            <pc:sldMk cId="612276744" sldId="320"/>
            <ac:spMk id="12" creationId="{56587681-9D6D-4224-99D1-68158B6A6133}"/>
          </ac:spMkLst>
        </pc:spChg>
        <pc:picChg chg="del">
          <ac:chgData name="Tej Bahadur Chandra" userId="79b8fba8ad0a4796" providerId="LiveId" clId="{614BBE20-D9FC-4E14-9E6F-E9375E6FD4C8}" dt="2021-10-24T14:11:17.615" v="11940" actId="478"/>
          <ac:picMkLst>
            <pc:docMk/>
            <pc:sldMk cId="612276744" sldId="320"/>
            <ac:picMk id="6" creationId="{4FECD49F-94E1-4F7F-AF75-CE799838A35C}"/>
          </ac:picMkLst>
        </pc:picChg>
        <pc:picChg chg="add mod">
          <ac:chgData name="Tej Bahadur Chandra" userId="79b8fba8ad0a4796" providerId="LiveId" clId="{614BBE20-D9FC-4E14-9E6F-E9375E6FD4C8}" dt="2021-10-25T05:37:29.324" v="13023" actId="1036"/>
          <ac:picMkLst>
            <pc:docMk/>
            <pc:sldMk cId="612276744" sldId="320"/>
            <ac:picMk id="9" creationId="{C718FF1A-E026-4038-80F3-4E2865B8A22F}"/>
          </ac:picMkLst>
        </pc:picChg>
      </pc:sldChg>
      <pc:sldChg chg="addSp delSp modSp add modAnim">
        <pc:chgData name="Tej Bahadur Chandra" userId="79b8fba8ad0a4796" providerId="LiveId" clId="{614BBE20-D9FC-4E14-9E6F-E9375E6FD4C8}" dt="2021-10-28T11:36:36.666" v="33525" actId="478"/>
        <pc:sldMkLst>
          <pc:docMk/>
          <pc:sldMk cId="699908281" sldId="321"/>
        </pc:sldMkLst>
        <pc:spChg chg="add del mod">
          <ac:chgData name="Tej Bahadur Chandra" userId="79b8fba8ad0a4796" providerId="LiveId" clId="{614BBE20-D9FC-4E14-9E6F-E9375E6FD4C8}" dt="2021-10-28T11:36:36.666" v="33525" actId="478"/>
          <ac:spMkLst>
            <pc:docMk/>
            <pc:sldMk cId="699908281" sldId="321"/>
            <ac:spMk id="2" creationId="{00CC9592-E745-4E39-9FE7-51530BBE9F5F}"/>
          </ac:spMkLst>
        </pc:spChg>
        <pc:spChg chg="del">
          <ac:chgData name="Tej Bahadur Chandra" userId="79b8fba8ad0a4796" providerId="LiveId" clId="{614BBE20-D9FC-4E14-9E6F-E9375E6FD4C8}" dt="2021-10-25T04:59:49.759" v="12564" actId="478"/>
          <ac:spMkLst>
            <pc:docMk/>
            <pc:sldMk cId="699908281" sldId="321"/>
            <ac:spMk id="5" creationId="{9A782C36-246C-4503-B650-F1EC3468B72C}"/>
          </ac:spMkLst>
        </pc:spChg>
        <pc:spChg chg="add del mod">
          <ac:chgData name="Tej Bahadur Chandra" userId="79b8fba8ad0a4796" providerId="LiveId" clId="{614BBE20-D9FC-4E14-9E6F-E9375E6FD4C8}" dt="2021-10-25T05:35:33.146" v="12916" actId="478"/>
          <ac:spMkLst>
            <pc:docMk/>
            <pc:sldMk cId="699908281" sldId="321"/>
            <ac:spMk id="6" creationId="{2C0E5E01-E8CA-4010-8AD2-A6466A397084}"/>
          </ac:spMkLst>
        </pc:spChg>
        <pc:spChg chg="add mod">
          <ac:chgData name="Tej Bahadur Chandra" userId="79b8fba8ad0a4796" providerId="LiveId" clId="{614BBE20-D9FC-4E14-9E6F-E9375E6FD4C8}" dt="2021-10-28T11:30:19.063" v="33449" actId="14100"/>
          <ac:spMkLst>
            <pc:docMk/>
            <pc:sldMk cId="699908281" sldId="321"/>
            <ac:spMk id="9" creationId="{E1D37554-4535-4862-B646-214CFDA08232}"/>
          </ac:spMkLst>
        </pc:spChg>
        <pc:spChg chg="add mod">
          <ac:chgData name="Tej Bahadur Chandra" userId="79b8fba8ad0a4796" providerId="LiveId" clId="{614BBE20-D9FC-4E14-9E6F-E9375E6FD4C8}" dt="2021-10-25T05:42:12.942" v="13110" actId="1035"/>
          <ac:spMkLst>
            <pc:docMk/>
            <pc:sldMk cId="699908281" sldId="321"/>
            <ac:spMk id="12" creationId="{6204079F-0892-42C8-BA48-297162DA7ACA}"/>
          </ac:spMkLst>
        </pc:spChg>
        <pc:spChg chg="add mod">
          <ac:chgData name="Tej Bahadur Chandra" userId="79b8fba8ad0a4796" providerId="LiveId" clId="{614BBE20-D9FC-4E14-9E6F-E9375E6FD4C8}" dt="2021-10-25T05:41:25.190" v="13073" actId="1036"/>
          <ac:spMkLst>
            <pc:docMk/>
            <pc:sldMk cId="699908281" sldId="321"/>
            <ac:spMk id="13" creationId="{18A4D3F0-E2F5-46B3-B0F0-A77F44B0E71E}"/>
          </ac:spMkLst>
        </pc:spChg>
        <pc:spChg chg="add mod">
          <ac:chgData name="Tej Bahadur Chandra" userId="79b8fba8ad0a4796" providerId="LiveId" clId="{614BBE20-D9FC-4E14-9E6F-E9375E6FD4C8}" dt="2021-10-25T05:56:01.062" v="13400"/>
          <ac:spMkLst>
            <pc:docMk/>
            <pc:sldMk cId="699908281" sldId="321"/>
            <ac:spMk id="15" creationId="{5F5A6F25-09D4-4AB2-ACB0-DCBAD0957D5E}"/>
          </ac:spMkLst>
        </pc:spChg>
        <pc:spChg chg="add mod">
          <ac:chgData name="Tej Bahadur Chandra" userId="79b8fba8ad0a4796" providerId="LiveId" clId="{614BBE20-D9FC-4E14-9E6F-E9375E6FD4C8}" dt="2021-10-25T05:42:38.061" v="13132" actId="14100"/>
          <ac:spMkLst>
            <pc:docMk/>
            <pc:sldMk cId="699908281" sldId="321"/>
            <ac:spMk id="16" creationId="{F5253A8B-D5A9-43DB-9563-6B8752BE76B0}"/>
          </ac:spMkLst>
        </pc:spChg>
        <pc:grpChg chg="add mod ord">
          <ac:chgData name="Tej Bahadur Chandra" userId="79b8fba8ad0a4796" providerId="LiveId" clId="{614BBE20-D9FC-4E14-9E6F-E9375E6FD4C8}" dt="2021-10-28T11:31:38.232" v="33522" actId="166"/>
          <ac:grpSpMkLst>
            <pc:docMk/>
            <pc:sldMk cId="699908281" sldId="321"/>
            <ac:grpSpMk id="11" creationId="{FDEA3AEE-CD65-4200-AA69-DC0264E278D3}"/>
          </ac:grpSpMkLst>
        </pc:grpChg>
        <pc:graphicFrameChg chg="add del">
          <ac:chgData name="Tej Bahadur Chandra" userId="79b8fba8ad0a4796" providerId="LiveId" clId="{614BBE20-D9FC-4E14-9E6F-E9375E6FD4C8}" dt="2021-10-25T05:00:27.647" v="12568"/>
          <ac:graphicFrameMkLst>
            <pc:docMk/>
            <pc:sldMk cId="699908281" sldId="321"/>
            <ac:graphicFrameMk id="2" creationId="{EEE1860E-62BA-40CC-A551-E2D3F04F130E}"/>
          </ac:graphicFrameMkLst>
        </pc:graphicFrameChg>
        <pc:graphicFrameChg chg="add del mod">
          <ac:chgData name="Tej Bahadur Chandra" userId="79b8fba8ad0a4796" providerId="LiveId" clId="{614BBE20-D9FC-4E14-9E6F-E9375E6FD4C8}" dt="2021-10-25T05:11:00.901" v="12574" actId="478"/>
          <ac:graphicFrameMkLst>
            <pc:docMk/>
            <pc:sldMk cId="699908281" sldId="321"/>
            <ac:graphicFrameMk id="3" creationId="{C57ECEEC-0EDF-4F05-B944-6C1AA100C2DD}"/>
          </ac:graphicFrameMkLst>
        </pc:graphicFrameChg>
        <pc:graphicFrameChg chg="add mod modGraphic">
          <ac:chgData name="Tej Bahadur Chandra" userId="79b8fba8ad0a4796" providerId="LiveId" clId="{614BBE20-D9FC-4E14-9E6F-E9375E6FD4C8}" dt="2021-10-25T05:42:12.942" v="13110" actId="1035"/>
          <ac:graphicFrameMkLst>
            <pc:docMk/>
            <pc:sldMk cId="699908281" sldId="321"/>
            <ac:graphicFrameMk id="4" creationId="{894467CA-8C66-4659-9FF9-13E5978D0BA7}"/>
          </ac:graphicFrameMkLst>
        </pc:graphicFrameChg>
        <pc:graphicFrameChg chg="add del">
          <ac:chgData name="Tej Bahadur Chandra" userId="79b8fba8ad0a4796" providerId="LiveId" clId="{614BBE20-D9FC-4E14-9E6F-E9375E6FD4C8}" dt="2021-10-25T05:18:05.720" v="12647"/>
          <ac:graphicFrameMkLst>
            <pc:docMk/>
            <pc:sldMk cId="699908281" sldId="321"/>
            <ac:graphicFrameMk id="8" creationId="{9AA93055-34C7-4DAF-B8CF-9598872BB63E}"/>
          </ac:graphicFrameMkLst>
        </pc:graphicFrameChg>
        <pc:graphicFrameChg chg="add mod modGraphic">
          <ac:chgData name="Tej Bahadur Chandra" userId="79b8fba8ad0a4796" providerId="LiveId" clId="{614BBE20-D9FC-4E14-9E6F-E9375E6FD4C8}" dt="2021-10-25T05:41:25.190" v="13073" actId="1036"/>
          <ac:graphicFrameMkLst>
            <pc:docMk/>
            <pc:sldMk cId="699908281" sldId="321"/>
            <ac:graphicFrameMk id="10" creationId="{B02F3548-88E0-4770-8B31-0857DDC9D06A}"/>
          </ac:graphicFrameMkLst>
        </pc:graphicFrameChg>
        <pc:graphicFrameChg chg="add del">
          <ac:chgData name="Tej Bahadur Chandra" userId="79b8fba8ad0a4796" providerId="LiveId" clId="{614BBE20-D9FC-4E14-9E6F-E9375E6FD4C8}" dt="2021-10-25T09:03:23.870" v="14890"/>
          <ac:graphicFrameMkLst>
            <pc:docMk/>
            <pc:sldMk cId="699908281" sldId="321"/>
            <ac:graphicFrameMk id="17" creationId="{AC18DB30-C7CD-4D74-8190-1100AD6DB419}"/>
          </ac:graphicFrameMkLst>
        </pc:graphicFrameChg>
        <pc:graphicFrameChg chg="add mod">
          <ac:chgData name="Tej Bahadur Chandra" userId="79b8fba8ad0a4796" providerId="LiveId" clId="{614BBE20-D9FC-4E14-9E6F-E9375E6FD4C8}" dt="2021-10-25T09:04:16.809" v="14899" actId="207"/>
          <ac:graphicFrameMkLst>
            <pc:docMk/>
            <pc:sldMk cId="699908281" sldId="321"/>
            <ac:graphicFrameMk id="18" creationId="{AAC3E413-BA69-4B5F-B4EE-5A1B7644BDAA}"/>
          </ac:graphicFrameMkLst>
        </pc:graphicFrameChg>
      </pc:sldChg>
      <pc:sldChg chg="addSp delSp modSp add delAnim modAnim">
        <pc:chgData name="Tej Bahadur Chandra" userId="79b8fba8ad0a4796" providerId="LiveId" clId="{614BBE20-D9FC-4E14-9E6F-E9375E6FD4C8}" dt="2021-10-25T05:55:40.010" v="13396" actId="113"/>
        <pc:sldMkLst>
          <pc:docMk/>
          <pc:sldMk cId="1251529075" sldId="322"/>
        </pc:sldMkLst>
        <pc:spChg chg="add del mod">
          <ac:chgData name="Tej Bahadur Chandra" userId="79b8fba8ad0a4796" providerId="LiveId" clId="{614BBE20-D9FC-4E14-9E6F-E9375E6FD4C8}" dt="2021-10-25T05:55:27.215" v="13393" actId="478"/>
          <ac:spMkLst>
            <pc:docMk/>
            <pc:sldMk cId="1251529075" sldId="322"/>
            <ac:spMk id="2" creationId="{09612C64-A216-4D95-B711-FB5375A21B94}"/>
          </ac:spMkLst>
        </pc:spChg>
        <pc:spChg chg="del mod">
          <ac:chgData name="Tej Bahadur Chandra" userId="79b8fba8ad0a4796" providerId="LiveId" clId="{614BBE20-D9FC-4E14-9E6F-E9375E6FD4C8}" dt="2021-10-25T05:32:28.235" v="12837" actId="478"/>
          <ac:spMkLst>
            <pc:docMk/>
            <pc:sldMk cId="1251529075" sldId="322"/>
            <ac:spMk id="5" creationId="{9A782C36-246C-4503-B650-F1EC3468B72C}"/>
          </ac:spMkLst>
        </pc:spChg>
        <pc:spChg chg="del">
          <ac:chgData name="Tej Bahadur Chandra" userId="79b8fba8ad0a4796" providerId="LiveId" clId="{614BBE20-D9FC-4E14-9E6F-E9375E6FD4C8}" dt="2021-10-25T04:26:35.155" v="12099" actId="478"/>
          <ac:spMkLst>
            <pc:docMk/>
            <pc:sldMk cId="1251529075" sldId="322"/>
            <ac:spMk id="8" creationId="{2108675D-997C-43F8-9955-AFDEC50AFF16}"/>
          </ac:spMkLst>
        </pc:spChg>
        <pc:spChg chg="add mod">
          <ac:chgData name="Tej Bahadur Chandra" userId="79b8fba8ad0a4796" providerId="LiveId" clId="{614BBE20-D9FC-4E14-9E6F-E9375E6FD4C8}" dt="2021-10-25T05:32:59.230" v="12860" actId="1035"/>
          <ac:spMkLst>
            <pc:docMk/>
            <pc:sldMk cId="1251529075" sldId="322"/>
            <ac:spMk id="18" creationId="{B2CCF300-C7EA-484E-8466-6765D853F261}"/>
          </ac:spMkLst>
        </pc:spChg>
        <pc:spChg chg="del mod">
          <ac:chgData name="Tej Bahadur Chandra" userId="79b8fba8ad0a4796" providerId="LiveId" clId="{614BBE20-D9FC-4E14-9E6F-E9375E6FD4C8}" dt="2021-10-25T04:30:58.951" v="12177" actId="478"/>
          <ac:spMkLst>
            <pc:docMk/>
            <pc:sldMk cId="1251529075" sldId="322"/>
            <ac:spMk id="22" creationId="{8B7847D7-3C64-4209-AB6F-307D8E601B96}"/>
          </ac:spMkLst>
        </pc:spChg>
        <pc:spChg chg="del mod">
          <ac:chgData name="Tej Bahadur Chandra" userId="79b8fba8ad0a4796" providerId="LiveId" clId="{614BBE20-D9FC-4E14-9E6F-E9375E6FD4C8}" dt="2021-10-25T04:30:56.954" v="12176" actId="478"/>
          <ac:spMkLst>
            <pc:docMk/>
            <pc:sldMk cId="1251529075" sldId="322"/>
            <ac:spMk id="23" creationId="{9B1954E5-C5B0-4567-ACDF-9A577B892158}"/>
          </ac:spMkLst>
        </pc:spChg>
        <pc:spChg chg="add mod">
          <ac:chgData name="Tej Bahadur Chandra" userId="79b8fba8ad0a4796" providerId="LiveId" clId="{614BBE20-D9FC-4E14-9E6F-E9375E6FD4C8}" dt="2021-10-25T05:32:59.230" v="12860" actId="1035"/>
          <ac:spMkLst>
            <pc:docMk/>
            <pc:sldMk cId="1251529075" sldId="322"/>
            <ac:spMk id="27" creationId="{B50CAF40-896F-4C98-8D05-AF4C9E0C4982}"/>
          </ac:spMkLst>
        </pc:spChg>
        <pc:spChg chg="add mod">
          <ac:chgData name="Tej Bahadur Chandra" userId="79b8fba8ad0a4796" providerId="LiveId" clId="{614BBE20-D9FC-4E14-9E6F-E9375E6FD4C8}" dt="2021-10-25T05:55:40.010" v="13396" actId="113"/>
          <ac:spMkLst>
            <pc:docMk/>
            <pc:sldMk cId="1251529075" sldId="322"/>
            <ac:spMk id="35" creationId="{7139B0A9-9BC9-4EC8-ABC6-99E965E18B11}"/>
          </ac:spMkLst>
        </pc:spChg>
        <pc:grpChg chg="add mod">
          <ac:chgData name="Tej Bahadur Chandra" userId="79b8fba8ad0a4796" providerId="LiveId" clId="{614BBE20-D9FC-4E14-9E6F-E9375E6FD4C8}" dt="2021-10-25T05:32:59.230" v="12860" actId="1035"/>
          <ac:grpSpMkLst>
            <pc:docMk/>
            <pc:sldMk cId="1251529075" sldId="322"/>
            <ac:grpSpMk id="9" creationId="{56846DB3-88BD-4C77-BF04-B9DDF72C7806}"/>
          </ac:grpSpMkLst>
        </pc:grpChg>
        <pc:grpChg chg="add del mod">
          <ac:chgData name="Tej Bahadur Chandra" userId="79b8fba8ad0a4796" providerId="LiveId" clId="{614BBE20-D9FC-4E14-9E6F-E9375E6FD4C8}" dt="2021-10-25T04:31:05.483" v="12179" actId="21"/>
          <ac:grpSpMkLst>
            <pc:docMk/>
            <pc:sldMk cId="1251529075" sldId="322"/>
            <ac:grpSpMk id="19" creationId="{3ADD32A2-14E4-4C34-8439-90105FFFE929}"/>
          </ac:grpSpMkLst>
        </pc:grpChg>
        <pc:grpChg chg="add mod">
          <ac:chgData name="Tej Bahadur Chandra" userId="79b8fba8ad0a4796" providerId="LiveId" clId="{614BBE20-D9FC-4E14-9E6F-E9375E6FD4C8}" dt="2021-10-25T05:32:59.230" v="12860" actId="1035"/>
          <ac:grpSpMkLst>
            <pc:docMk/>
            <pc:sldMk cId="1251529075" sldId="322"/>
            <ac:grpSpMk id="28" creationId="{0A4983AD-C434-4941-9721-7DB76A338A56}"/>
          </ac:grpSpMkLst>
        </pc:grpChg>
        <pc:picChg chg="del">
          <ac:chgData name="Tej Bahadur Chandra" userId="79b8fba8ad0a4796" providerId="LiveId" clId="{614BBE20-D9FC-4E14-9E6F-E9375E6FD4C8}" dt="2021-10-25T04:26:33.053" v="12098" actId="478"/>
          <ac:picMkLst>
            <pc:docMk/>
            <pc:sldMk cId="1251529075" sldId="322"/>
            <ac:picMk id="6" creationId="{4FECD49F-94E1-4F7F-AF75-CE799838A35C}"/>
          </ac:picMkLst>
        </pc:picChg>
        <pc:cxnChg chg="mod">
          <ac:chgData name="Tej Bahadur Chandra" userId="79b8fba8ad0a4796" providerId="LiveId" clId="{614BBE20-D9FC-4E14-9E6F-E9375E6FD4C8}" dt="2021-10-25T04:31:05.483" v="12179" actId="21"/>
          <ac:cxnSpMkLst>
            <pc:docMk/>
            <pc:sldMk cId="1251529075" sldId="322"/>
            <ac:cxnSpMk id="26" creationId="{85B172C3-405E-4134-84DF-E73E6857091C}"/>
          </ac:cxnSpMkLst>
        </pc:cxnChg>
      </pc:sldChg>
      <pc:sldChg chg="addSp delSp modSp add modAnim">
        <pc:chgData name="Tej Bahadur Chandra" userId="79b8fba8ad0a4796" providerId="LiveId" clId="{614BBE20-D9FC-4E14-9E6F-E9375E6FD4C8}" dt="2021-10-28T11:39:59.874" v="33570"/>
        <pc:sldMkLst>
          <pc:docMk/>
          <pc:sldMk cId="2038212597" sldId="323"/>
        </pc:sldMkLst>
        <pc:spChg chg="add mod">
          <ac:chgData name="Tej Bahadur Chandra" userId="79b8fba8ad0a4796" providerId="LiveId" clId="{614BBE20-D9FC-4E14-9E6F-E9375E6FD4C8}" dt="2021-10-28T11:38:59.338" v="33568" actId="1036"/>
          <ac:spMkLst>
            <pc:docMk/>
            <pc:sldMk cId="2038212597" sldId="323"/>
            <ac:spMk id="2" creationId="{CD638EC8-621F-49A4-A55C-3B300F6876C4}"/>
          </ac:spMkLst>
        </pc:spChg>
        <pc:spChg chg="add mod">
          <ac:chgData name="Tej Bahadur Chandra" userId="79b8fba8ad0a4796" providerId="LiveId" clId="{614BBE20-D9FC-4E14-9E6F-E9375E6FD4C8}" dt="2021-10-25T05:56:05.500" v="13402"/>
          <ac:spMkLst>
            <pc:docMk/>
            <pc:sldMk cId="2038212597" sldId="323"/>
            <ac:spMk id="8" creationId="{99AF0DF1-9B1D-401A-AB62-BA9B465A0C77}"/>
          </ac:spMkLst>
        </pc:spChg>
        <pc:spChg chg="del mod">
          <ac:chgData name="Tej Bahadur Chandra" userId="79b8fba8ad0a4796" providerId="LiveId" clId="{614BBE20-D9FC-4E14-9E6F-E9375E6FD4C8}" dt="2021-10-25T05:43:17.058" v="13134" actId="478"/>
          <ac:spMkLst>
            <pc:docMk/>
            <pc:sldMk cId="2038212597" sldId="323"/>
            <ac:spMk id="10" creationId="{7F1AF528-6FBF-4244-AE51-63F08FCA5BC3}"/>
          </ac:spMkLst>
        </pc:spChg>
        <pc:spChg chg="del mod">
          <ac:chgData name="Tej Bahadur Chandra" userId="79b8fba8ad0a4796" providerId="LiveId" clId="{614BBE20-D9FC-4E14-9E6F-E9375E6FD4C8}" dt="2021-10-25T05:43:19.114" v="13135" actId="478"/>
          <ac:spMkLst>
            <pc:docMk/>
            <pc:sldMk cId="2038212597" sldId="323"/>
            <ac:spMk id="11" creationId="{1C4DD57B-87D6-4A4A-A7DB-122A8D8E0603}"/>
          </ac:spMkLst>
        </pc:spChg>
        <pc:spChg chg="add mod">
          <ac:chgData name="Tej Bahadur Chandra" userId="79b8fba8ad0a4796" providerId="LiveId" clId="{614BBE20-D9FC-4E14-9E6F-E9375E6FD4C8}" dt="2021-10-28T11:38:36.114" v="33526" actId="21"/>
          <ac:spMkLst>
            <pc:docMk/>
            <pc:sldMk cId="2038212597" sldId="323"/>
            <ac:spMk id="12" creationId="{26607912-5401-4419-A92B-78A8CA8ACF73}"/>
          </ac:spMkLst>
        </pc:spChg>
        <pc:picChg chg="del mod">
          <ac:chgData name="Tej Bahadur Chandra" userId="79b8fba8ad0a4796" providerId="LiveId" clId="{614BBE20-D9FC-4E14-9E6F-E9375E6FD4C8}" dt="2021-10-25T05:43:15.162" v="13133" actId="478"/>
          <ac:picMkLst>
            <pc:docMk/>
            <pc:sldMk cId="2038212597" sldId="323"/>
            <ac:picMk id="9" creationId="{C718FF1A-E026-4038-80F3-4E2865B8A22F}"/>
          </ac:picMkLst>
        </pc:picChg>
      </pc:sldChg>
      <pc:sldChg chg="addSp delSp modSp add">
        <pc:chgData name="Tej Bahadur Chandra" userId="79b8fba8ad0a4796" providerId="LiveId" clId="{614BBE20-D9FC-4E14-9E6F-E9375E6FD4C8}" dt="2021-10-25T06:30:53.736" v="13665" actId="1036"/>
        <pc:sldMkLst>
          <pc:docMk/>
          <pc:sldMk cId="2968862079" sldId="324"/>
        </pc:sldMkLst>
        <pc:spChg chg="add del">
          <ac:chgData name="Tej Bahadur Chandra" userId="79b8fba8ad0a4796" providerId="LiveId" clId="{614BBE20-D9FC-4E14-9E6F-E9375E6FD4C8}" dt="2021-10-25T06:22:45.262" v="13651"/>
          <ac:spMkLst>
            <pc:docMk/>
            <pc:sldMk cId="2968862079" sldId="324"/>
            <ac:spMk id="3" creationId="{5F4A6ABE-A453-402F-8F19-3AE56F7AF730}"/>
          </ac:spMkLst>
        </pc:spChg>
        <pc:spChg chg="mod">
          <ac:chgData name="Tej Bahadur Chandra" userId="79b8fba8ad0a4796" providerId="LiveId" clId="{614BBE20-D9FC-4E14-9E6F-E9375E6FD4C8}" dt="2021-10-25T05:56:53.478" v="13411"/>
          <ac:spMkLst>
            <pc:docMk/>
            <pc:sldMk cId="2968862079" sldId="324"/>
            <ac:spMk id="8" creationId="{99AF0DF1-9B1D-401A-AB62-BA9B465A0C77}"/>
          </ac:spMkLst>
        </pc:spChg>
        <pc:spChg chg="mod">
          <ac:chgData name="Tej Bahadur Chandra" userId="79b8fba8ad0a4796" providerId="LiveId" clId="{614BBE20-D9FC-4E14-9E6F-E9375E6FD4C8}" dt="2021-10-25T06:13:01.731" v="13601" actId="20577"/>
          <ac:spMkLst>
            <pc:docMk/>
            <pc:sldMk cId="2968862079" sldId="324"/>
            <ac:spMk id="12" creationId="{26607912-5401-4419-A92B-78A8CA8ACF73}"/>
          </ac:spMkLst>
        </pc:spChg>
        <pc:spChg chg="add mod">
          <ac:chgData name="Tej Bahadur Chandra" userId="79b8fba8ad0a4796" providerId="LiveId" clId="{614BBE20-D9FC-4E14-9E6F-E9375E6FD4C8}" dt="2021-10-25T06:22:31.432" v="13649" actId="20577"/>
          <ac:spMkLst>
            <pc:docMk/>
            <pc:sldMk cId="2968862079" sldId="324"/>
            <ac:spMk id="40" creationId="{FE347DA6-F201-4EFB-9EA4-E711D696ECFB}"/>
          </ac:spMkLst>
        </pc:spChg>
        <pc:spChg chg="mod">
          <ac:chgData name="Tej Bahadur Chandra" userId="79b8fba8ad0a4796" providerId="LiveId" clId="{614BBE20-D9FC-4E14-9E6F-E9375E6FD4C8}" dt="2021-10-25T06:29:50.924" v="13664" actId="20577"/>
          <ac:spMkLst>
            <pc:docMk/>
            <pc:sldMk cId="2968862079" sldId="324"/>
            <ac:spMk id="42" creationId="{2EB708A8-3F86-4886-AD09-C6011ABD0450}"/>
          </ac:spMkLst>
        </pc:spChg>
        <pc:grpChg chg="add del mod">
          <ac:chgData name="Tej Bahadur Chandra" userId="79b8fba8ad0a4796" providerId="LiveId" clId="{614BBE20-D9FC-4E14-9E6F-E9375E6FD4C8}" dt="2021-10-25T06:21:33.234" v="13605"/>
          <ac:grpSpMkLst>
            <pc:docMk/>
            <pc:sldMk cId="2968862079" sldId="324"/>
            <ac:grpSpMk id="9" creationId="{8E95C481-CCC6-49A9-8962-B12936263137}"/>
          </ac:grpSpMkLst>
        </pc:grpChg>
        <pc:grpChg chg="add mod">
          <ac:chgData name="Tej Bahadur Chandra" userId="79b8fba8ad0a4796" providerId="LiveId" clId="{614BBE20-D9FC-4E14-9E6F-E9375E6FD4C8}" dt="2021-10-25T06:30:53.736" v="13665" actId="1036"/>
          <ac:grpSpMkLst>
            <pc:docMk/>
            <pc:sldMk cId="2968862079" sldId="324"/>
            <ac:grpSpMk id="41" creationId="{E3025FB7-DC6D-4A26-B96E-7CF55D7626F5}"/>
          </ac:grpSpMkLst>
        </pc:grpChg>
        <pc:picChg chg="add mod">
          <ac:chgData name="Tej Bahadur Chandra" userId="79b8fba8ad0a4796" providerId="LiveId" clId="{614BBE20-D9FC-4E14-9E6F-E9375E6FD4C8}" dt="2021-10-25T06:22:26.389" v="13647" actId="1036"/>
          <ac:picMkLst>
            <pc:docMk/>
            <pc:sldMk cId="2968862079" sldId="324"/>
            <ac:picMk id="2" creationId="{767555B9-6A40-4210-9104-E331A8210F96}"/>
          </ac:picMkLst>
        </pc:picChg>
      </pc:sldChg>
      <pc:sldChg chg="addSp delSp modSp add">
        <pc:chgData name="Tej Bahadur Chandra" userId="79b8fba8ad0a4796" providerId="LiveId" clId="{614BBE20-D9FC-4E14-9E6F-E9375E6FD4C8}" dt="2021-10-25T06:08:09.524" v="13582" actId="123"/>
        <pc:sldMkLst>
          <pc:docMk/>
          <pc:sldMk cId="1784751876" sldId="325"/>
        </pc:sldMkLst>
        <pc:spChg chg="mod">
          <ac:chgData name="Tej Bahadur Chandra" userId="79b8fba8ad0a4796" providerId="LiveId" clId="{614BBE20-D9FC-4E14-9E6F-E9375E6FD4C8}" dt="2021-10-25T05:59:21.695" v="13428" actId="20577"/>
          <ac:spMkLst>
            <pc:docMk/>
            <pc:sldMk cId="1784751876" sldId="325"/>
            <ac:spMk id="5" creationId="{9A782C36-246C-4503-B650-F1EC3468B72C}"/>
          </ac:spMkLst>
        </pc:spChg>
        <pc:spChg chg="mod">
          <ac:chgData name="Tej Bahadur Chandra" userId="79b8fba8ad0a4796" providerId="LiveId" clId="{614BBE20-D9FC-4E14-9E6F-E9375E6FD4C8}" dt="2021-10-25T05:56:35.574" v="13407" actId="20577"/>
          <ac:spMkLst>
            <pc:docMk/>
            <pc:sldMk cId="1784751876" sldId="325"/>
            <ac:spMk id="7" creationId="{3775C660-A6E0-4669-8B4A-5E7565384ECA}"/>
          </ac:spMkLst>
        </pc:spChg>
        <pc:spChg chg="del">
          <ac:chgData name="Tej Bahadur Chandra" userId="79b8fba8ad0a4796" providerId="LiveId" clId="{614BBE20-D9FC-4E14-9E6F-E9375E6FD4C8}" dt="2021-10-25T05:57:21.983" v="13415" actId="478"/>
          <ac:spMkLst>
            <pc:docMk/>
            <pc:sldMk cId="1784751876" sldId="325"/>
            <ac:spMk id="8" creationId="{2108675D-997C-43F8-9955-AFDEC50AFF16}"/>
          </ac:spMkLst>
        </pc:spChg>
        <pc:spChg chg="add mod">
          <ac:chgData name="Tej Bahadur Chandra" userId="79b8fba8ad0a4796" providerId="LiveId" clId="{614BBE20-D9FC-4E14-9E6F-E9375E6FD4C8}" dt="2021-10-25T06:08:09.524" v="13582" actId="123"/>
          <ac:spMkLst>
            <pc:docMk/>
            <pc:sldMk cId="1784751876" sldId="325"/>
            <ac:spMk id="68" creationId="{97193969-4F4C-49C3-AA43-214FA94151BF}"/>
          </ac:spMkLst>
        </pc:spChg>
        <pc:grpChg chg="add del mod">
          <ac:chgData name="Tej Bahadur Chandra" userId="79b8fba8ad0a4796" providerId="LiveId" clId="{614BBE20-D9FC-4E14-9E6F-E9375E6FD4C8}" dt="2021-10-25T06:05:40.388" v="13521"/>
          <ac:grpSpMkLst>
            <pc:docMk/>
            <pc:sldMk cId="1784751876" sldId="325"/>
            <ac:grpSpMk id="10" creationId="{CE78EF99-7551-40D5-99BF-C985C8E685E4}"/>
          </ac:grpSpMkLst>
        </pc:grpChg>
        <pc:picChg chg="add mod">
          <ac:chgData name="Tej Bahadur Chandra" userId="79b8fba8ad0a4796" providerId="LiveId" clId="{614BBE20-D9FC-4E14-9E6F-E9375E6FD4C8}" dt="2021-10-25T06:06:56.012" v="13546" actId="1076"/>
          <ac:picMkLst>
            <pc:docMk/>
            <pc:sldMk cId="1784751876" sldId="325"/>
            <ac:picMk id="2" creationId="{856E98AF-3B65-4544-A2DA-036295E176C5}"/>
          </ac:picMkLst>
        </pc:picChg>
        <pc:picChg chg="del">
          <ac:chgData name="Tej Bahadur Chandra" userId="79b8fba8ad0a4796" providerId="LiveId" clId="{614BBE20-D9FC-4E14-9E6F-E9375E6FD4C8}" dt="2021-10-25T05:57:20.102" v="13414" actId="478"/>
          <ac:picMkLst>
            <pc:docMk/>
            <pc:sldMk cId="1784751876" sldId="325"/>
            <ac:picMk id="6" creationId="{4FECD49F-94E1-4F7F-AF75-CE799838A35C}"/>
          </ac:picMkLst>
        </pc:picChg>
        <pc:picChg chg="add del mod">
          <ac:chgData name="Tej Bahadur Chandra" userId="79b8fba8ad0a4796" providerId="LiveId" clId="{614BBE20-D9FC-4E14-9E6F-E9375E6FD4C8}" dt="2021-10-25T06:04:31.060" v="13517" actId="478"/>
          <ac:picMkLst>
            <pc:docMk/>
            <pc:sldMk cId="1784751876" sldId="325"/>
            <ac:picMk id="9" creationId="{C8A95ADE-4937-47AC-B02B-B215C1E5D614}"/>
          </ac:picMkLst>
        </pc:picChg>
      </pc:sldChg>
      <pc:sldChg chg="addSp delSp modSp add">
        <pc:chgData name="Tej Bahadur Chandra" userId="79b8fba8ad0a4796" providerId="LiveId" clId="{614BBE20-D9FC-4E14-9E6F-E9375E6FD4C8}" dt="2021-10-25T06:01:50.852" v="13510" actId="14100"/>
        <pc:sldMkLst>
          <pc:docMk/>
          <pc:sldMk cId="1875809628" sldId="326"/>
        </pc:sldMkLst>
        <pc:spChg chg="del">
          <ac:chgData name="Tej Bahadur Chandra" userId="79b8fba8ad0a4796" providerId="LiveId" clId="{614BBE20-D9FC-4E14-9E6F-E9375E6FD4C8}" dt="2021-10-25T06:00:09.738" v="13433" actId="478"/>
          <ac:spMkLst>
            <pc:docMk/>
            <pc:sldMk cId="1875809628" sldId="326"/>
            <ac:spMk id="12" creationId="{6204079F-0892-42C8-BA48-297162DA7ACA}"/>
          </ac:spMkLst>
        </pc:spChg>
        <pc:spChg chg="del">
          <ac:chgData name="Tej Bahadur Chandra" userId="79b8fba8ad0a4796" providerId="LiveId" clId="{614BBE20-D9FC-4E14-9E6F-E9375E6FD4C8}" dt="2021-10-25T06:00:06.362" v="13432" actId="478"/>
          <ac:spMkLst>
            <pc:docMk/>
            <pc:sldMk cId="1875809628" sldId="326"/>
            <ac:spMk id="13" creationId="{18A4D3F0-E2F5-46B3-B0F0-A77F44B0E71E}"/>
          </ac:spMkLst>
        </pc:spChg>
        <pc:spChg chg="add mod">
          <ac:chgData name="Tej Bahadur Chandra" userId="79b8fba8ad0a4796" providerId="LiveId" clId="{614BBE20-D9FC-4E14-9E6F-E9375E6FD4C8}" dt="2021-10-25T06:01:30.592" v="13506" actId="20577"/>
          <ac:spMkLst>
            <pc:docMk/>
            <pc:sldMk cId="1875809628" sldId="326"/>
            <ac:spMk id="39" creationId="{237FCD95-4670-4FCB-9B19-29BF865D1912}"/>
          </ac:spMkLst>
        </pc:spChg>
        <pc:grpChg chg="add mod">
          <ac:chgData name="Tej Bahadur Chandra" userId="79b8fba8ad0a4796" providerId="LiveId" clId="{614BBE20-D9FC-4E14-9E6F-E9375E6FD4C8}" dt="2021-10-25T06:01:50.852" v="13510" actId="14100"/>
          <ac:grpSpMkLst>
            <pc:docMk/>
            <pc:sldMk cId="1875809628" sldId="326"/>
            <ac:grpSpMk id="11" creationId="{D8BA9B46-3DEF-4F00-8E62-AB7B1AFDA54A}"/>
          </ac:grpSpMkLst>
        </pc:grpChg>
        <pc:grpChg chg="add mod">
          <ac:chgData name="Tej Bahadur Chandra" userId="79b8fba8ad0a4796" providerId="LiveId" clId="{614BBE20-D9FC-4E14-9E6F-E9375E6FD4C8}" dt="2021-10-25T06:01:38.129" v="13507" actId="14100"/>
          <ac:grpSpMkLst>
            <pc:docMk/>
            <pc:sldMk cId="1875809628" sldId="326"/>
            <ac:grpSpMk id="27" creationId="{9CFDBED1-C622-4947-896C-9325DA72C3D9}"/>
          </ac:grpSpMkLst>
        </pc:grpChg>
        <pc:graphicFrameChg chg="del">
          <ac:chgData name="Tej Bahadur Chandra" userId="79b8fba8ad0a4796" providerId="LiveId" clId="{614BBE20-D9FC-4E14-9E6F-E9375E6FD4C8}" dt="2021-10-25T06:00:02.712" v="13430" actId="478"/>
          <ac:graphicFrameMkLst>
            <pc:docMk/>
            <pc:sldMk cId="1875809628" sldId="326"/>
            <ac:graphicFrameMk id="4" creationId="{894467CA-8C66-4659-9FF9-13E5978D0BA7}"/>
          </ac:graphicFrameMkLst>
        </pc:graphicFrameChg>
        <pc:graphicFrameChg chg="del">
          <ac:chgData name="Tej Bahadur Chandra" userId="79b8fba8ad0a4796" providerId="LiveId" clId="{614BBE20-D9FC-4E14-9E6F-E9375E6FD4C8}" dt="2021-10-25T06:00:04.305" v="13431" actId="478"/>
          <ac:graphicFrameMkLst>
            <pc:docMk/>
            <pc:sldMk cId="1875809628" sldId="326"/>
            <ac:graphicFrameMk id="10" creationId="{B02F3548-88E0-4770-8B31-0857DDC9D06A}"/>
          </ac:graphicFrameMkLst>
        </pc:graphicFrameChg>
      </pc:sldChg>
      <pc:sldChg chg="addSp delSp modSp add">
        <pc:chgData name="Tej Bahadur Chandra" userId="79b8fba8ad0a4796" providerId="LiveId" clId="{614BBE20-D9FC-4E14-9E6F-E9375E6FD4C8}" dt="2021-10-25T07:21:38.551" v="13746" actId="1035"/>
        <pc:sldMkLst>
          <pc:docMk/>
          <pc:sldMk cId="4010862844" sldId="327"/>
        </pc:sldMkLst>
        <pc:spChg chg="add mod">
          <ac:chgData name="Tej Bahadur Chandra" userId="79b8fba8ad0a4796" providerId="LiveId" clId="{614BBE20-D9FC-4E14-9E6F-E9375E6FD4C8}" dt="2021-10-25T07:20:39.462" v="13715"/>
          <ac:spMkLst>
            <pc:docMk/>
            <pc:sldMk cId="4010862844" sldId="327"/>
            <ac:spMk id="9" creationId="{89900FDE-1CEF-4345-9B39-6C8421B2A3B0}"/>
          </ac:spMkLst>
        </pc:spChg>
        <pc:spChg chg="add mod">
          <ac:chgData name="Tej Bahadur Chandra" userId="79b8fba8ad0a4796" providerId="LiveId" clId="{614BBE20-D9FC-4E14-9E6F-E9375E6FD4C8}" dt="2021-10-25T07:21:38.551" v="13746" actId="1035"/>
          <ac:spMkLst>
            <pc:docMk/>
            <pc:sldMk cId="4010862844" sldId="327"/>
            <ac:spMk id="11" creationId="{6BAFCDC6-1C48-4DEF-BF1B-ABEFC4554CA3}"/>
          </ac:spMkLst>
        </pc:spChg>
        <pc:spChg chg="del">
          <ac:chgData name="Tej Bahadur Chandra" userId="79b8fba8ad0a4796" providerId="LiveId" clId="{614BBE20-D9FC-4E14-9E6F-E9375E6FD4C8}" dt="2021-10-25T07:16:56.887" v="13666" actId="478"/>
          <ac:spMkLst>
            <pc:docMk/>
            <pc:sldMk cId="4010862844" sldId="327"/>
            <ac:spMk id="12" creationId="{26607912-5401-4419-A92B-78A8CA8ACF73}"/>
          </ac:spMkLst>
        </pc:spChg>
        <pc:spChg chg="del">
          <ac:chgData name="Tej Bahadur Chandra" userId="79b8fba8ad0a4796" providerId="LiveId" clId="{614BBE20-D9FC-4E14-9E6F-E9375E6FD4C8}" dt="2021-10-25T06:22:51.821" v="13654" actId="478"/>
          <ac:spMkLst>
            <pc:docMk/>
            <pc:sldMk cId="4010862844" sldId="327"/>
            <ac:spMk id="40" creationId="{FE347DA6-F201-4EFB-9EA4-E711D696ECFB}"/>
          </ac:spMkLst>
        </pc:spChg>
        <pc:picChg chg="del">
          <ac:chgData name="Tej Bahadur Chandra" userId="79b8fba8ad0a4796" providerId="LiveId" clId="{614BBE20-D9FC-4E14-9E6F-E9375E6FD4C8}" dt="2021-10-25T06:22:49.655" v="13653" actId="478"/>
          <ac:picMkLst>
            <pc:docMk/>
            <pc:sldMk cId="4010862844" sldId="327"/>
            <ac:picMk id="2" creationId="{767555B9-6A40-4210-9104-E331A8210F96}"/>
          </ac:picMkLst>
        </pc:picChg>
        <pc:picChg chg="add mod">
          <ac:chgData name="Tej Bahadur Chandra" userId="79b8fba8ad0a4796" providerId="LiveId" clId="{614BBE20-D9FC-4E14-9E6F-E9375E6FD4C8}" dt="2021-10-25T07:20:53.315" v="13719" actId="14100"/>
          <ac:picMkLst>
            <pc:docMk/>
            <pc:sldMk cId="4010862844" sldId="327"/>
            <ac:picMk id="10" creationId="{B3E8DB97-3C28-4566-98FE-F68A8A5A4A84}"/>
          </ac:picMkLst>
        </pc:picChg>
      </pc:sldChg>
      <pc:sldChg chg="addSp modSp add">
        <pc:chgData name="Tej Bahadur Chandra" userId="79b8fba8ad0a4796" providerId="LiveId" clId="{614BBE20-D9FC-4E14-9E6F-E9375E6FD4C8}" dt="2021-10-25T07:25:31.223" v="13787" actId="1036"/>
        <pc:sldMkLst>
          <pc:docMk/>
          <pc:sldMk cId="2303496048" sldId="328"/>
        </pc:sldMkLst>
        <pc:spChg chg="mod">
          <ac:chgData name="Tej Bahadur Chandra" userId="79b8fba8ad0a4796" providerId="LiveId" clId="{614BBE20-D9FC-4E14-9E6F-E9375E6FD4C8}" dt="2021-10-25T07:24:19.463" v="13769" actId="20577"/>
          <ac:spMkLst>
            <pc:docMk/>
            <pc:sldMk cId="2303496048" sldId="328"/>
            <ac:spMk id="12" creationId="{26607912-5401-4419-A92B-78A8CA8ACF73}"/>
          </ac:spMkLst>
        </pc:spChg>
        <pc:spChg chg="add mod">
          <ac:chgData name="Tej Bahadur Chandra" userId="79b8fba8ad0a4796" providerId="LiveId" clId="{614BBE20-D9FC-4E14-9E6F-E9375E6FD4C8}" dt="2021-10-25T07:25:31.223" v="13787" actId="1036"/>
          <ac:spMkLst>
            <pc:docMk/>
            <pc:sldMk cId="2303496048" sldId="328"/>
            <ac:spMk id="81" creationId="{D81B8A26-2038-4C3B-89B6-0A2529852281}"/>
          </ac:spMkLst>
        </pc:spChg>
        <pc:grpChg chg="add mod">
          <ac:chgData name="Tej Bahadur Chandra" userId="79b8fba8ad0a4796" providerId="LiveId" clId="{614BBE20-D9FC-4E14-9E6F-E9375E6FD4C8}" dt="2021-10-25T07:24:24.493" v="13771" actId="14100"/>
          <ac:grpSpMkLst>
            <pc:docMk/>
            <pc:sldMk cId="2303496048" sldId="328"/>
            <ac:grpSpMk id="9" creationId="{548EEF77-E3A9-46E4-B76E-3F1FF88FA7C3}"/>
          </ac:grpSpMkLst>
        </pc:grpChg>
      </pc:sldChg>
      <pc:sldChg chg="addSp delSp modSp add">
        <pc:chgData name="Tej Bahadur Chandra" userId="79b8fba8ad0a4796" providerId="LiveId" clId="{614BBE20-D9FC-4E14-9E6F-E9375E6FD4C8}" dt="2021-10-25T07:41:09.232" v="14038" actId="6549"/>
        <pc:sldMkLst>
          <pc:docMk/>
          <pc:sldMk cId="1632549258" sldId="329"/>
        </pc:sldMkLst>
        <pc:spChg chg="add mod">
          <ac:chgData name="Tej Bahadur Chandra" userId="79b8fba8ad0a4796" providerId="LiveId" clId="{614BBE20-D9FC-4E14-9E6F-E9375E6FD4C8}" dt="2021-10-25T07:41:09.232" v="14038" actId="6549"/>
          <ac:spMkLst>
            <pc:docMk/>
            <pc:sldMk cId="1632549258" sldId="329"/>
            <ac:spMk id="9" creationId="{A28FE913-E8E0-4093-9338-A17CC9A113FD}"/>
          </ac:spMkLst>
        </pc:spChg>
        <pc:spChg chg="del">
          <ac:chgData name="Tej Bahadur Chandra" userId="79b8fba8ad0a4796" providerId="LiveId" clId="{614BBE20-D9FC-4E14-9E6F-E9375E6FD4C8}" dt="2021-10-25T07:32:02.373" v="13941" actId="478"/>
          <ac:spMkLst>
            <pc:docMk/>
            <pc:sldMk cId="1632549258" sldId="329"/>
            <ac:spMk id="12" creationId="{26607912-5401-4419-A92B-78A8CA8ACF73}"/>
          </ac:spMkLst>
        </pc:spChg>
      </pc:sldChg>
      <pc:sldChg chg="addSp delSp modSp add">
        <pc:chgData name="Tej Bahadur Chandra" userId="79b8fba8ad0a4796" providerId="LiveId" clId="{614BBE20-D9FC-4E14-9E6F-E9375E6FD4C8}" dt="2021-10-25T07:44:18.099" v="14099" actId="14100"/>
        <pc:sldMkLst>
          <pc:docMk/>
          <pc:sldMk cId="2280919972" sldId="330"/>
        </pc:sldMkLst>
        <pc:spChg chg="del">
          <ac:chgData name="Tej Bahadur Chandra" userId="79b8fba8ad0a4796" providerId="LiveId" clId="{614BBE20-D9FC-4E14-9E6F-E9375E6FD4C8}" dt="2021-10-25T07:25:39.306" v="13790" actId="478"/>
          <ac:spMkLst>
            <pc:docMk/>
            <pc:sldMk cId="2280919972" sldId="330"/>
            <ac:spMk id="81" creationId="{D81B8A26-2038-4C3B-89B6-0A2529852281}"/>
          </ac:spMkLst>
        </pc:spChg>
        <pc:spChg chg="add mod">
          <ac:chgData name="Tej Bahadur Chandra" userId="79b8fba8ad0a4796" providerId="LiveId" clId="{614BBE20-D9FC-4E14-9E6F-E9375E6FD4C8}" dt="2021-10-25T07:44:18.099" v="14099" actId="14100"/>
          <ac:spMkLst>
            <pc:docMk/>
            <pc:sldMk cId="2280919972" sldId="330"/>
            <ac:spMk id="82" creationId="{F29A82F5-2FEE-4184-9EC6-DE5502F58323}"/>
          </ac:spMkLst>
        </pc:spChg>
        <pc:spChg chg="add mod">
          <ac:chgData name="Tej Bahadur Chandra" userId="79b8fba8ad0a4796" providerId="LiveId" clId="{614BBE20-D9FC-4E14-9E6F-E9375E6FD4C8}" dt="2021-10-25T07:28:35.814" v="13916" actId="1035"/>
          <ac:spMkLst>
            <pc:docMk/>
            <pc:sldMk cId="2280919972" sldId="330"/>
            <ac:spMk id="84" creationId="{536469E4-2920-4A2D-B4FC-A04257882043}"/>
          </ac:spMkLst>
        </pc:spChg>
        <pc:grpChg chg="del">
          <ac:chgData name="Tej Bahadur Chandra" userId="79b8fba8ad0a4796" providerId="LiveId" clId="{614BBE20-D9FC-4E14-9E6F-E9375E6FD4C8}" dt="2021-10-25T07:25:37.547" v="13789" actId="478"/>
          <ac:grpSpMkLst>
            <pc:docMk/>
            <pc:sldMk cId="2280919972" sldId="330"/>
            <ac:grpSpMk id="9" creationId="{548EEF77-E3A9-46E4-B76E-3F1FF88FA7C3}"/>
          </ac:grpSpMkLst>
        </pc:grpChg>
        <pc:graphicFrameChg chg="add mod modGraphic">
          <ac:chgData name="Tej Bahadur Chandra" userId="79b8fba8ad0a4796" providerId="LiveId" clId="{614BBE20-D9FC-4E14-9E6F-E9375E6FD4C8}" dt="2021-10-25T07:44:12.523" v="14098" actId="1038"/>
          <ac:graphicFrameMkLst>
            <pc:docMk/>
            <pc:sldMk cId="2280919972" sldId="330"/>
            <ac:graphicFrameMk id="2" creationId="{3F278B36-D7D9-4D94-83C8-74BE1E4F2C20}"/>
          </ac:graphicFrameMkLst>
        </pc:graphicFrameChg>
        <pc:picChg chg="add mod modCrop">
          <ac:chgData name="Tej Bahadur Chandra" userId="79b8fba8ad0a4796" providerId="LiveId" clId="{614BBE20-D9FC-4E14-9E6F-E9375E6FD4C8}" dt="2021-10-25T07:44:06.316" v="14091" actId="1038"/>
          <ac:picMkLst>
            <pc:docMk/>
            <pc:sldMk cId="2280919972" sldId="330"/>
            <ac:picMk id="4" creationId="{D0181D5D-5C1C-4639-A66B-104EA1832999}"/>
          </ac:picMkLst>
        </pc:picChg>
        <pc:picChg chg="add del mod">
          <ac:chgData name="Tej Bahadur Chandra" userId="79b8fba8ad0a4796" providerId="LiveId" clId="{614BBE20-D9FC-4E14-9E6F-E9375E6FD4C8}" dt="2021-10-25T07:29:10.757" v="13919" actId="478"/>
          <ac:picMkLst>
            <pc:docMk/>
            <pc:sldMk cId="2280919972" sldId="330"/>
            <ac:picMk id="83" creationId="{B350B8F3-CFAC-4C7D-89C2-AF107DCF7C8B}"/>
          </ac:picMkLst>
        </pc:picChg>
      </pc:sldChg>
      <pc:sldChg chg="addSp delSp modSp add">
        <pc:chgData name="Tej Bahadur Chandra" userId="79b8fba8ad0a4796" providerId="LiveId" clId="{614BBE20-D9FC-4E14-9E6F-E9375E6FD4C8}" dt="2021-10-25T08:26:10.228" v="14201" actId="1035"/>
        <pc:sldMkLst>
          <pc:docMk/>
          <pc:sldMk cId="3439309487" sldId="331"/>
        </pc:sldMkLst>
        <pc:spChg chg="mod">
          <ac:chgData name="Tej Bahadur Chandra" userId="79b8fba8ad0a4796" providerId="LiveId" clId="{614BBE20-D9FC-4E14-9E6F-E9375E6FD4C8}" dt="2021-10-25T08:21:27.902" v="14166" actId="2710"/>
          <ac:spMkLst>
            <pc:docMk/>
            <pc:sldMk cId="3439309487" sldId="331"/>
            <ac:spMk id="5" creationId="{9A782C36-246C-4503-B650-F1EC3468B72C}"/>
          </ac:spMkLst>
        </pc:spChg>
        <pc:spChg chg="mod">
          <ac:chgData name="Tej Bahadur Chandra" userId="79b8fba8ad0a4796" providerId="LiveId" clId="{614BBE20-D9FC-4E14-9E6F-E9375E6FD4C8}" dt="2021-10-25T07:42:41.522" v="14068" actId="14100"/>
          <ac:spMkLst>
            <pc:docMk/>
            <pc:sldMk cId="3439309487" sldId="331"/>
            <ac:spMk id="7" creationId="{3775C660-A6E0-4669-8B4A-5E7565384ECA}"/>
          </ac:spMkLst>
        </pc:spChg>
        <pc:spChg chg="add mod">
          <ac:chgData name="Tej Bahadur Chandra" userId="79b8fba8ad0a4796" providerId="LiveId" clId="{614BBE20-D9FC-4E14-9E6F-E9375E6FD4C8}" dt="2021-10-25T08:26:06.933" v="14199" actId="1035"/>
          <ac:spMkLst>
            <pc:docMk/>
            <pc:sldMk cId="3439309487" sldId="331"/>
            <ac:spMk id="9" creationId="{F5865D5A-C83E-4266-8F23-C042CAFB5BD9}"/>
          </ac:spMkLst>
        </pc:spChg>
        <pc:spChg chg="del">
          <ac:chgData name="Tej Bahadur Chandra" userId="79b8fba8ad0a4796" providerId="LiveId" clId="{614BBE20-D9FC-4E14-9E6F-E9375E6FD4C8}" dt="2021-10-25T07:42:52.231" v="14070" actId="478"/>
          <ac:spMkLst>
            <pc:docMk/>
            <pc:sldMk cId="3439309487" sldId="331"/>
            <ac:spMk id="68" creationId="{97193969-4F4C-49C3-AA43-214FA94151BF}"/>
          </ac:spMkLst>
        </pc:spChg>
        <pc:picChg chg="del">
          <ac:chgData name="Tej Bahadur Chandra" userId="79b8fba8ad0a4796" providerId="LiveId" clId="{614BBE20-D9FC-4E14-9E6F-E9375E6FD4C8}" dt="2021-10-25T07:42:50.087" v="14069" actId="478"/>
          <ac:picMkLst>
            <pc:docMk/>
            <pc:sldMk cId="3439309487" sldId="331"/>
            <ac:picMk id="2" creationId="{856E98AF-3B65-4544-A2DA-036295E176C5}"/>
          </ac:picMkLst>
        </pc:picChg>
        <pc:picChg chg="add mod modCrop">
          <ac:chgData name="Tej Bahadur Chandra" userId="79b8fba8ad0a4796" providerId="LiveId" clId="{614BBE20-D9FC-4E14-9E6F-E9375E6FD4C8}" dt="2021-10-25T08:26:10.228" v="14201" actId="1035"/>
          <ac:picMkLst>
            <pc:docMk/>
            <pc:sldMk cId="3439309487" sldId="331"/>
            <ac:picMk id="8" creationId="{2A4FD14F-405E-4142-AEDB-37A6C992C63E}"/>
          </ac:picMkLst>
        </pc:picChg>
      </pc:sldChg>
      <pc:sldChg chg="addSp modSp add">
        <pc:chgData name="Tej Bahadur Chandra" userId="79b8fba8ad0a4796" providerId="LiveId" clId="{614BBE20-D9FC-4E14-9E6F-E9375E6FD4C8}" dt="2021-10-25T08:45:56.496" v="14805" actId="1036"/>
        <pc:sldMkLst>
          <pc:docMk/>
          <pc:sldMk cId="2878206423" sldId="332"/>
        </pc:sldMkLst>
        <pc:spChg chg="add mod">
          <ac:chgData name="Tej Bahadur Chandra" userId="79b8fba8ad0a4796" providerId="LiveId" clId="{614BBE20-D9FC-4E14-9E6F-E9375E6FD4C8}" dt="2021-10-25T08:28:56.050" v="14206" actId="1076"/>
          <ac:spMkLst>
            <pc:docMk/>
            <pc:sldMk cId="2878206423" sldId="332"/>
            <ac:spMk id="2" creationId="{4E6F912D-B56F-4510-A3F8-91A168CB7709}"/>
          </ac:spMkLst>
        </pc:spChg>
        <pc:spChg chg="mod">
          <ac:chgData name="Tej Bahadur Chandra" userId="79b8fba8ad0a4796" providerId="LiveId" clId="{614BBE20-D9FC-4E14-9E6F-E9375E6FD4C8}" dt="2021-10-25T08:35:07.938" v="14444" actId="20577"/>
          <ac:spMkLst>
            <pc:docMk/>
            <pc:sldMk cId="2878206423" sldId="332"/>
            <ac:spMk id="5" creationId="{9A782C36-246C-4503-B650-F1EC3468B72C}"/>
          </ac:spMkLst>
        </pc:spChg>
        <pc:spChg chg="mod">
          <ac:chgData name="Tej Bahadur Chandra" userId="79b8fba8ad0a4796" providerId="LiveId" clId="{614BBE20-D9FC-4E14-9E6F-E9375E6FD4C8}" dt="2021-10-25T08:36:08.892" v="14455" actId="20577"/>
          <ac:spMkLst>
            <pc:docMk/>
            <pc:sldMk cId="2878206423" sldId="332"/>
            <ac:spMk id="10" creationId="{D325BA40-3CC0-45D5-936E-4256DA10224F}"/>
          </ac:spMkLst>
        </pc:spChg>
        <pc:spChg chg="mod">
          <ac:chgData name="Tej Bahadur Chandra" userId="79b8fba8ad0a4796" providerId="LiveId" clId="{614BBE20-D9FC-4E14-9E6F-E9375E6FD4C8}" dt="2021-10-25T08:35:58.427" v="14451" actId="207"/>
          <ac:spMkLst>
            <pc:docMk/>
            <pc:sldMk cId="2878206423" sldId="332"/>
            <ac:spMk id="13" creationId="{DFB41DD4-F2A5-477E-8369-487C0C1BE2B4}"/>
          </ac:spMkLst>
        </pc:spChg>
        <pc:spChg chg="mod">
          <ac:chgData name="Tej Bahadur Chandra" userId="79b8fba8ad0a4796" providerId="LiveId" clId="{614BBE20-D9FC-4E14-9E6F-E9375E6FD4C8}" dt="2021-10-25T08:36:15.108" v="14459" actId="20577"/>
          <ac:spMkLst>
            <pc:docMk/>
            <pc:sldMk cId="2878206423" sldId="332"/>
            <ac:spMk id="17" creationId="{F0B765C4-7328-4C4D-887E-C68E5DF528D5}"/>
          </ac:spMkLst>
        </pc:spChg>
        <pc:spChg chg="mod">
          <ac:chgData name="Tej Bahadur Chandra" userId="79b8fba8ad0a4796" providerId="LiveId" clId="{614BBE20-D9FC-4E14-9E6F-E9375E6FD4C8}" dt="2021-10-25T08:31:46.040" v="14351" actId="20577"/>
          <ac:spMkLst>
            <pc:docMk/>
            <pc:sldMk cId="2878206423" sldId="332"/>
            <ac:spMk id="19" creationId="{3124FD19-5551-4513-B57C-C589C2F90F8E}"/>
          </ac:spMkLst>
        </pc:spChg>
        <pc:spChg chg="mod">
          <ac:chgData name="Tej Bahadur Chandra" userId="79b8fba8ad0a4796" providerId="LiveId" clId="{614BBE20-D9FC-4E14-9E6F-E9375E6FD4C8}" dt="2021-10-25T08:36:26.495" v="14467" actId="20577"/>
          <ac:spMkLst>
            <pc:docMk/>
            <pc:sldMk cId="2878206423" sldId="332"/>
            <ac:spMk id="20" creationId="{35B9461D-318D-4A81-982C-EFFE861F9480}"/>
          </ac:spMkLst>
        </pc:spChg>
        <pc:spChg chg="mod">
          <ac:chgData name="Tej Bahadur Chandra" userId="79b8fba8ad0a4796" providerId="LiveId" clId="{614BBE20-D9FC-4E14-9E6F-E9375E6FD4C8}" dt="2021-10-25T08:31:41.907" v="14349" actId="20577"/>
          <ac:spMkLst>
            <pc:docMk/>
            <pc:sldMk cId="2878206423" sldId="332"/>
            <ac:spMk id="22" creationId="{1AB6896A-787D-48A0-AED5-4E40C86DFD4B}"/>
          </ac:spMkLst>
        </pc:spChg>
        <pc:spChg chg="mod">
          <ac:chgData name="Tej Bahadur Chandra" userId="79b8fba8ad0a4796" providerId="LiveId" clId="{614BBE20-D9FC-4E14-9E6F-E9375E6FD4C8}" dt="2021-10-25T08:36:20.384" v="14463" actId="20577"/>
          <ac:spMkLst>
            <pc:docMk/>
            <pc:sldMk cId="2878206423" sldId="332"/>
            <ac:spMk id="23" creationId="{1CEC9F50-4F4E-4834-AC62-B4C09BF5BB2C}"/>
          </ac:spMkLst>
        </pc:spChg>
        <pc:spChg chg="mod">
          <ac:chgData name="Tej Bahadur Chandra" userId="79b8fba8ad0a4796" providerId="LiveId" clId="{614BBE20-D9FC-4E14-9E6F-E9375E6FD4C8}" dt="2021-10-25T08:31:51.596" v="14353" actId="20577"/>
          <ac:spMkLst>
            <pc:docMk/>
            <pc:sldMk cId="2878206423" sldId="332"/>
            <ac:spMk id="25" creationId="{A88BCB10-6D52-4989-B947-AC711906B8D8}"/>
          </ac:spMkLst>
        </pc:spChg>
        <pc:spChg chg="mod">
          <ac:chgData name="Tej Bahadur Chandra" userId="79b8fba8ad0a4796" providerId="LiveId" clId="{614BBE20-D9FC-4E14-9E6F-E9375E6FD4C8}" dt="2021-10-25T08:36:32.262" v="14471" actId="20577"/>
          <ac:spMkLst>
            <pc:docMk/>
            <pc:sldMk cId="2878206423" sldId="332"/>
            <ac:spMk id="26" creationId="{3D641188-3F61-437E-ACBB-713CEB8CDABE}"/>
          </ac:spMkLst>
        </pc:spChg>
        <pc:spChg chg="add mod">
          <ac:chgData name="Tej Bahadur Chandra" userId="79b8fba8ad0a4796" providerId="LiveId" clId="{614BBE20-D9FC-4E14-9E6F-E9375E6FD4C8}" dt="2021-10-25T08:45:56.496" v="14805" actId="1036"/>
          <ac:spMkLst>
            <pc:docMk/>
            <pc:sldMk cId="2878206423" sldId="332"/>
            <ac:spMk id="27" creationId="{10E36B99-82BE-4848-AB99-EAA2F23046C3}"/>
          </ac:spMkLst>
        </pc:spChg>
        <pc:grpChg chg="add mod">
          <ac:chgData name="Tej Bahadur Chandra" userId="79b8fba8ad0a4796" providerId="LiveId" clId="{614BBE20-D9FC-4E14-9E6F-E9375E6FD4C8}" dt="2021-10-25T08:32:35.136" v="14358"/>
          <ac:grpSpMkLst>
            <pc:docMk/>
            <pc:sldMk cId="2878206423" sldId="332"/>
            <ac:grpSpMk id="8" creationId="{1A895470-ECA5-4A46-A290-C8C3C17B18CC}"/>
          </ac:grpSpMkLst>
        </pc:grpChg>
        <pc:grpChg chg="add mod">
          <ac:chgData name="Tej Bahadur Chandra" userId="79b8fba8ad0a4796" providerId="LiveId" clId="{614BBE20-D9FC-4E14-9E6F-E9375E6FD4C8}" dt="2021-10-25T08:31:28.364" v="14345" actId="1035"/>
          <ac:grpSpMkLst>
            <pc:docMk/>
            <pc:sldMk cId="2878206423" sldId="332"/>
            <ac:grpSpMk id="11" creationId="{2D9F4DA0-B670-4F97-B3B1-B8D609ACC62A}"/>
          </ac:grpSpMkLst>
        </pc:grpChg>
        <pc:grpChg chg="add mod">
          <ac:chgData name="Tej Bahadur Chandra" userId="79b8fba8ad0a4796" providerId="LiveId" clId="{614BBE20-D9FC-4E14-9E6F-E9375E6FD4C8}" dt="2021-10-25T08:31:28.364" v="14345" actId="1035"/>
          <ac:grpSpMkLst>
            <pc:docMk/>
            <pc:sldMk cId="2878206423" sldId="332"/>
            <ac:grpSpMk id="15" creationId="{C7742C85-04A1-45AD-8645-C00A3CF81C43}"/>
          </ac:grpSpMkLst>
        </pc:grpChg>
        <pc:grpChg chg="add mod">
          <ac:chgData name="Tej Bahadur Chandra" userId="79b8fba8ad0a4796" providerId="LiveId" clId="{614BBE20-D9FC-4E14-9E6F-E9375E6FD4C8}" dt="2021-10-25T08:34:30.970" v="14385" actId="1076"/>
          <ac:grpSpMkLst>
            <pc:docMk/>
            <pc:sldMk cId="2878206423" sldId="332"/>
            <ac:grpSpMk id="18" creationId="{6B3C6051-783B-43D0-80D1-55B047437B0E}"/>
          </ac:grpSpMkLst>
        </pc:grpChg>
        <pc:grpChg chg="add mod">
          <ac:chgData name="Tej Bahadur Chandra" userId="79b8fba8ad0a4796" providerId="LiveId" clId="{614BBE20-D9FC-4E14-9E6F-E9375E6FD4C8}" dt="2021-10-25T08:34:30.970" v="14385" actId="1076"/>
          <ac:grpSpMkLst>
            <pc:docMk/>
            <pc:sldMk cId="2878206423" sldId="332"/>
            <ac:grpSpMk id="21" creationId="{324698E9-F2C0-4C97-9873-F9F38AEEC874}"/>
          </ac:grpSpMkLst>
        </pc:grpChg>
        <pc:grpChg chg="add mod">
          <ac:chgData name="Tej Bahadur Chandra" userId="79b8fba8ad0a4796" providerId="LiveId" clId="{614BBE20-D9FC-4E14-9E6F-E9375E6FD4C8}" dt="2021-10-25T08:34:30.970" v="14385" actId="1076"/>
          <ac:grpSpMkLst>
            <pc:docMk/>
            <pc:sldMk cId="2878206423" sldId="332"/>
            <ac:grpSpMk id="24" creationId="{EA1AD386-E7FF-4A34-9586-A99F976424A8}"/>
          </ac:grpSpMkLst>
        </pc:grpChg>
      </pc:sldChg>
      <pc:sldChg chg="addSp modSp add">
        <pc:chgData name="Tej Bahadur Chandra" userId="79b8fba8ad0a4796" providerId="LiveId" clId="{614BBE20-D9FC-4E14-9E6F-E9375E6FD4C8}" dt="2021-10-25T08:47:46.096" v="14866" actId="1036"/>
        <pc:sldMkLst>
          <pc:docMk/>
          <pc:sldMk cId="2584415291" sldId="333"/>
        </pc:sldMkLst>
        <pc:spChg chg="mod">
          <ac:chgData name="Tej Bahadur Chandra" userId="79b8fba8ad0a4796" providerId="LiveId" clId="{614BBE20-D9FC-4E14-9E6F-E9375E6FD4C8}" dt="2021-10-25T08:46:24.744" v="14825" actId="6549"/>
          <ac:spMkLst>
            <pc:docMk/>
            <pc:sldMk cId="2584415291" sldId="333"/>
            <ac:spMk id="5" creationId="{9A782C36-246C-4503-B650-F1EC3468B72C}"/>
          </ac:spMkLst>
        </pc:spChg>
        <pc:spChg chg="add mod">
          <ac:chgData name="Tej Bahadur Chandra" userId="79b8fba8ad0a4796" providerId="LiveId" clId="{614BBE20-D9FC-4E14-9E6F-E9375E6FD4C8}" dt="2021-10-25T08:47:46.096" v="14866" actId="1036"/>
          <ac:spMkLst>
            <pc:docMk/>
            <pc:sldMk cId="2584415291" sldId="333"/>
            <ac:spMk id="9" creationId="{9D3AC7F2-1B09-4A24-8A70-90100162CC6A}"/>
          </ac:spMkLst>
        </pc:spChg>
        <pc:picChg chg="add mod">
          <ac:chgData name="Tej Bahadur Chandra" userId="79b8fba8ad0a4796" providerId="LiveId" clId="{614BBE20-D9FC-4E14-9E6F-E9375E6FD4C8}" dt="2021-10-25T08:47:46.096" v="14866" actId="1036"/>
          <ac:picMkLst>
            <pc:docMk/>
            <pc:sldMk cId="2584415291" sldId="333"/>
            <ac:picMk id="8" creationId="{859EF9D6-8791-43F7-9013-27C619C7D754}"/>
          </ac:picMkLst>
        </pc:picChg>
      </pc:sldChg>
      <pc:sldChg chg="addSp modSp add">
        <pc:chgData name="Tej Bahadur Chandra" userId="79b8fba8ad0a4796" providerId="LiveId" clId="{614BBE20-D9FC-4E14-9E6F-E9375E6FD4C8}" dt="2021-10-28T11:40:35.881" v="33571" actId="2711"/>
        <pc:sldMkLst>
          <pc:docMk/>
          <pc:sldMk cId="4154695830" sldId="334"/>
        </pc:sldMkLst>
        <pc:spChg chg="mod">
          <ac:chgData name="Tej Bahadur Chandra" userId="79b8fba8ad0a4796" providerId="LiveId" clId="{614BBE20-D9FC-4E14-9E6F-E9375E6FD4C8}" dt="2021-10-25T09:12:39.762" v="15093" actId="207"/>
          <ac:spMkLst>
            <pc:docMk/>
            <pc:sldMk cId="4154695830" sldId="334"/>
            <ac:spMk id="5" creationId="{9A782C36-246C-4503-B650-F1EC3468B72C}"/>
          </ac:spMkLst>
        </pc:spChg>
        <pc:spChg chg="add mod">
          <ac:chgData name="Tej Bahadur Chandra" userId="79b8fba8ad0a4796" providerId="LiveId" clId="{614BBE20-D9FC-4E14-9E6F-E9375E6FD4C8}" dt="2021-10-25T09:19:04.371" v="15195" actId="207"/>
          <ac:spMkLst>
            <pc:docMk/>
            <pc:sldMk cId="4154695830" sldId="334"/>
            <ac:spMk id="9" creationId="{F28B5E0A-5F22-4755-8344-207CECD059EF}"/>
          </ac:spMkLst>
        </pc:spChg>
        <pc:graphicFrameChg chg="add mod modGraphic">
          <ac:chgData name="Tej Bahadur Chandra" userId="79b8fba8ad0a4796" providerId="LiveId" clId="{614BBE20-D9FC-4E14-9E6F-E9375E6FD4C8}" dt="2021-10-28T11:40:35.881" v="33571" actId="2711"/>
          <ac:graphicFrameMkLst>
            <pc:docMk/>
            <pc:sldMk cId="4154695830" sldId="334"/>
            <ac:graphicFrameMk id="8" creationId="{40BA7919-049F-4117-B875-737DEC2E9232}"/>
          </ac:graphicFrameMkLst>
        </pc:graphicFrameChg>
      </pc:sldChg>
      <pc:sldChg chg="addSp delSp modSp add">
        <pc:chgData name="Tej Bahadur Chandra" userId="79b8fba8ad0a4796" providerId="LiveId" clId="{614BBE20-D9FC-4E14-9E6F-E9375E6FD4C8}" dt="2021-10-25T09:06:43.577" v="15013" actId="1035"/>
        <pc:sldMkLst>
          <pc:docMk/>
          <pc:sldMk cId="1131522948" sldId="335"/>
        </pc:sldMkLst>
        <pc:spChg chg="mod">
          <ac:chgData name="Tej Bahadur Chandra" userId="79b8fba8ad0a4796" providerId="LiveId" clId="{614BBE20-D9FC-4E14-9E6F-E9375E6FD4C8}" dt="2021-10-25T09:06:43.577" v="15013" actId="1035"/>
          <ac:spMkLst>
            <pc:docMk/>
            <pc:sldMk cId="1131522948" sldId="335"/>
            <ac:spMk id="9" creationId="{9D3AC7F2-1B09-4A24-8A70-90100162CC6A}"/>
          </ac:spMkLst>
        </pc:spChg>
        <pc:spChg chg="add mod">
          <ac:chgData name="Tej Bahadur Chandra" userId="79b8fba8ad0a4796" providerId="LiveId" clId="{614BBE20-D9FC-4E14-9E6F-E9375E6FD4C8}" dt="2021-10-25T09:06:19.675" v="14982" actId="20577"/>
          <ac:spMkLst>
            <pc:docMk/>
            <pc:sldMk cId="1131522948" sldId="335"/>
            <ac:spMk id="12" creationId="{1044395D-A169-4C9A-A7C2-F154CA60DF02}"/>
          </ac:spMkLst>
        </pc:spChg>
        <pc:picChg chg="del">
          <ac:chgData name="Tej Bahadur Chandra" userId="79b8fba8ad0a4796" providerId="LiveId" clId="{614BBE20-D9FC-4E14-9E6F-E9375E6FD4C8}" dt="2021-10-25T09:05:24.855" v="14901" actId="478"/>
          <ac:picMkLst>
            <pc:docMk/>
            <pc:sldMk cId="1131522948" sldId="335"/>
            <ac:picMk id="8" creationId="{859EF9D6-8791-43F7-9013-27C619C7D754}"/>
          </ac:picMkLst>
        </pc:picChg>
        <pc:picChg chg="add">
          <ac:chgData name="Tej Bahadur Chandra" userId="79b8fba8ad0a4796" providerId="LiveId" clId="{614BBE20-D9FC-4E14-9E6F-E9375E6FD4C8}" dt="2021-10-25T09:05:31.159" v="14902"/>
          <ac:picMkLst>
            <pc:docMk/>
            <pc:sldMk cId="1131522948" sldId="335"/>
            <ac:picMk id="10" creationId="{AE01CDEC-9079-42D8-8699-4E2F504E0421}"/>
          </ac:picMkLst>
        </pc:picChg>
        <pc:picChg chg="add mod">
          <ac:chgData name="Tej Bahadur Chandra" userId="79b8fba8ad0a4796" providerId="LiveId" clId="{614BBE20-D9FC-4E14-9E6F-E9375E6FD4C8}" dt="2021-10-25T09:06:38.329" v="15004" actId="1036"/>
          <ac:picMkLst>
            <pc:docMk/>
            <pc:sldMk cId="1131522948" sldId="335"/>
            <ac:picMk id="11" creationId="{E2B82910-6ED6-44CC-8CA8-B1D72471C412}"/>
          </ac:picMkLst>
        </pc:picChg>
      </pc:sldChg>
      <pc:sldChg chg="addSp delSp modSp add">
        <pc:chgData name="Tej Bahadur Chandra" userId="79b8fba8ad0a4796" providerId="LiveId" clId="{614BBE20-D9FC-4E14-9E6F-E9375E6FD4C8}" dt="2021-10-25T09:22:56.099" v="15257" actId="1036"/>
        <pc:sldMkLst>
          <pc:docMk/>
          <pc:sldMk cId="1123260295" sldId="336"/>
        </pc:sldMkLst>
        <pc:spChg chg="mod">
          <ac:chgData name="Tej Bahadur Chandra" userId="79b8fba8ad0a4796" providerId="LiveId" clId="{614BBE20-D9FC-4E14-9E6F-E9375E6FD4C8}" dt="2021-10-25T09:21:21.617" v="15208" actId="1036"/>
          <ac:spMkLst>
            <pc:docMk/>
            <pc:sldMk cId="1123260295" sldId="336"/>
            <ac:spMk id="5" creationId="{9A782C36-246C-4503-B650-F1EC3468B72C}"/>
          </ac:spMkLst>
        </pc:spChg>
        <pc:spChg chg="del">
          <ac:chgData name="Tej Bahadur Chandra" userId="79b8fba8ad0a4796" providerId="LiveId" clId="{614BBE20-D9FC-4E14-9E6F-E9375E6FD4C8}" dt="2021-10-25T09:21:06.251" v="15198" actId="478"/>
          <ac:spMkLst>
            <pc:docMk/>
            <pc:sldMk cId="1123260295" sldId="336"/>
            <ac:spMk id="9" creationId="{F28B5E0A-5F22-4755-8344-207CECD059EF}"/>
          </ac:spMkLst>
        </pc:spChg>
        <pc:spChg chg="add mod">
          <ac:chgData name="Tej Bahadur Chandra" userId="79b8fba8ad0a4796" providerId="LiveId" clId="{614BBE20-D9FC-4E14-9E6F-E9375E6FD4C8}" dt="2021-10-25T09:22:48.863" v="15253" actId="1035"/>
          <ac:spMkLst>
            <pc:docMk/>
            <pc:sldMk cId="1123260295" sldId="336"/>
            <ac:spMk id="12" creationId="{C6006272-4F57-47E9-B394-776A37C58327}"/>
          </ac:spMkLst>
        </pc:spChg>
        <pc:graphicFrameChg chg="del">
          <ac:chgData name="Tej Bahadur Chandra" userId="79b8fba8ad0a4796" providerId="LiveId" clId="{614BBE20-D9FC-4E14-9E6F-E9375E6FD4C8}" dt="2021-10-25T09:11:54.493" v="15068" actId="478"/>
          <ac:graphicFrameMkLst>
            <pc:docMk/>
            <pc:sldMk cId="1123260295" sldId="336"/>
            <ac:graphicFrameMk id="8" creationId="{40BA7919-049F-4117-B875-737DEC2E9232}"/>
          </ac:graphicFrameMkLst>
        </pc:graphicFrameChg>
        <pc:picChg chg="add del">
          <ac:chgData name="Tej Bahadur Chandra" userId="79b8fba8ad0a4796" providerId="LiveId" clId="{614BBE20-D9FC-4E14-9E6F-E9375E6FD4C8}" dt="2021-10-25T09:21:18.117" v="15200"/>
          <ac:picMkLst>
            <pc:docMk/>
            <pc:sldMk cId="1123260295" sldId="336"/>
            <ac:picMk id="10" creationId="{0B65D7A9-8554-42D1-8A30-6F4CEF905759}"/>
          </ac:picMkLst>
        </pc:picChg>
        <pc:picChg chg="add mod">
          <ac:chgData name="Tej Bahadur Chandra" userId="79b8fba8ad0a4796" providerId="LiveId" clId="{614BBE20-D9FC-4E14-9E6F-E9375E6FD4C8}" dt="2021-10-25T09:22:56.099" v="15257" actId="1036"/>
          <ac:picMkLst>
            <pc:docMk/>
            <pc:sldMk cId="1123260295" sldId="336"/>
            <ac:picMk id="11" creationId="{F12C432B-C6FF-4A7C-8BD2-155A276ED6BA}"/>
          </ac:picMkLst>
        </pc:picChg>
      </pc:sldChg>
      <pc:sldChg chg="addSp modSp add ord">
        <pc:chgData name="Tej Bahadur Chandra" userId="79b8fba8ad0a4796" providerId="LiveId" clId="{614BBE20-D9FC-4E14-9E6F-E9375E6FD4C8}" dt="2021-10-28T11:41:27.459" v="33574" actId="14100"/>
        <pc:sldMkLst>
          <pc:docMk/>
          <pc:sldMk cId="4123839301" sldId="337"/>
        </pc:sldMkLst>
        <pc:spChg chg="mod">
          <ac:chgData name="Tej Bahadur Chandra" userId="79b8fba8ad0a4796" providerId="LiveId" clId="{614BBE20-D9FC-4E14-9E6F-E9375E6FD4C8}" dt="2021-10-25T09:19:31.148" v="15197" actId="13926"/>
          <ac:spMkLst>
            <pc:docMk/>
            <pc:sldMk cId="4123839301" sldId="337"/>
            <ac:spMk id="9" creationId="{F28B5E0A-5F22-4755-8344-207CECD059EF}"/>
          </ac:spMkLst>
        </pc:spChg>
        <pc:graphicFrameChg chg="add mod modGraphic">
          <ac:chgData name="Tej Bahadur Chandra" userId="79b8fba8ad0a4796" providerId="LiveId" clId="{614BBE20-D9FC-4E14-9E6F-E9375E6FD4C8}" dt="2021-10-28T11:41:27.459" v="33574" actId="14100"/>
          <ac:graphicFrameMkLst>
            <pc:docMk/>
            <pc:sldMk cId="4123839301" sldId="337"/>
            <ac:graphicFrameMk id="3" creationId="{BB3F0FDA-291B-4DAC-BBC2-364030829314}"/>
          </ac:graphicFrameMkLst>
        </pc:graphicFrameChg>
      </pc:sldChg>
      <pc:sldChg chg="addSp delSp modSp add">
        <pc:chgData name="Tej Bahadur Chandra" userId="79b8fba8ad0a4796" providerId="LiveId" clId="{614BBE20-D9FC-4E14-9E6F-E9375E6FD4C8}" dt="2021-10-25T09:24:11.402" v="15282" actId="20577"/>
        <pc:sldMkLst>
          <pc:docMk/>
          <pc:sldMk cId="3268199613" sldId="338"/>
        </pc:sldMkLst>
        <pc:spChg chg="mod">
          <ac:chgData name="Tej Bahadur Chandra" userId="79b8fba8ad0a4796" providerId="LiveId" clId="{614BBE20-D9FC-4E14-9E6F-E9375E6FD4C8}" dt="2021-10-25T09:24:11.402" v="15282" actId="20577"/>
          <ac:spMkLst>
            <pc:docMk/>
            <pc:sldMk cId="3268199613" sldId="338"/>
            <ac:spMk id="12" creationId="{C6006272-4F57-47E9-B394-776A37C58327}"/>
          </ac:spMkLst>
        </pc:spChg>
        <pc:picChg chg="add mod">
          <ac:chgData name="Tej Bahadur Chandra" userId="79b8fba8ad0a4796" providerId="LiveId" clId="{614BBE20-D9FC-4E14-9E6F-E9375E6FD4C8}" dt="2021-10-25T09:23:20.657" v="15264" actId="1076"/>
          <ac:picMkLst>
            <pc:docMk/>
            <pc:sldMk cId="3268199613" sldId="338"/>
            <ac:picMk id="9" creationId="{4D2CC2DD-0833-4254-AD78-DA6376B923D6}"/>
          </ac:picMkLst>
        </pc:picChg>
        <pc:picChg chg="del">
          <ac:chgData name="Tej Bahadur Chandra" userId="79b8fba8ad0a4796" providerId="LiveId" clId="{614BBE20-D9FC-4E14-9E6F-E9375E6FD4C8}" dt="2021-10-25T09:23:03.629" v="15260" actId="478"/>
          <ac:picMkLst>
            <pc:docMk/>
            <pc:sldMk cId="3268199613" sldId="338"/>
            <ac:picMk id="11" creationId="{F12C432B-C6FF-4A7C-8BD2-155A276ED6BA}"/>
          </ac:picMkLst>
        </pc:picChg>
      </pc:sldChg>
      <pc:sldChg chg="addSp delSp modSp add">
        <pc:chgData name="Tej Bahadur Chandra" userId="79b8fba8ad0a4796" providerId="LiveId" clId="{614BBE20-D9FC-4E14-9E6F-E9375E6FD4C8}" dt="2021-10-25T09:24:56.762" v="15294" actId="1076"/>
        <pc:sldMkLst>
          <pc:docMk/>
          <pc:sldMk cId="2524917704" sldId="339"/>
        </pc:sldMkLst>
        <pc:spChg chg="mod">
          <ac:chgData name="Tej Bahadur Chandra" userId="79b8fba8ad0a4796" providerId="LiveId" clId="{614BBE20-D9FC-4E14-9E6F-E9375E6FD4C8}" dt="2021-10-25T09:24:51.705" v="15292" actId="14100"/>
          <ac:spMkLst>
            <pc:docMk/>
            <pc:sldMk cId="2524917704" sldId="339"/>
            <ac:spMk id="12" creationId="{C6006272-4F57-47E9-B394-776A37C58327}"/>
          </ac:spMkLst>
        </pc:spChg>
        <pc:picChg chg="add mod">
          <ac:chgData name="Tej Bahadur Chandra" userId="79b8fba8ad0a4796" providerId="LiveId" clId="{614BBE20-D9FC-4E14-9E6F-E9375E6FD4C8}" dt="2021-10-25T09:24:56.762" v="15294" actId="1076"/>
          <ac:picMkLst>
            <pc:docMk/>
            <pc:sldMk cId="2524917704" sldId="339"/>
            <ac:picMk id="9" creationId="{C75A8484-AF3B-427D-A663-244B1C968FAA}"/>
          </ac:picMkLst>
        </pc:picChg>
        <pc:picChg chg="del">
          <ac:chgData name="Tej Bahadur Chandra" userId="79b8fba8ad0a4796" providerId="LiveId" clId="{614BBE20-D9FC-4E14-9E6F-E9375E6FD4C8}" dt="2021-10-25T09:23:05.993" v="15261" actId="478"/>
          <ac:picMkLst>
            <pc:docMk/>
            <pc:sldMk cId="2524917704" sldId="339"/>
            <ac:picMk id="11" creationId="{F12C432B-C6FF-4A7C-8BD2-155A276ED6BA}"/>
          </ac:picMkLst>
        </pc:picChg>
      </pc:sldChg>
      <pc:sldChg chg="addSp delSp modSp add">
        <pc:chgData name="Tej Bahadur Chandra" userId="79b8fba8ad0a4796" providerId="LiveId" clId="{614BBE20-D9FC-4E14-9E6F-E9375E6FD4C8}" dt="2021-10-28T11:44:28.047" v="33631" actId="1036"/>
        <pc:sldMkLst>
          <pc:docMk/>
          <pc:sldMk cId="2513422351" sldId="340"/>
        </pc:sldMkLst>
        <pc:spChg chg="mod">
          <ac:chgData name="Tej Bahadur Chandra" userId="79b8fba8ad0a4796" providerId="LiveId" clId="{614BBE20-D9FC-4E14-9E6F-E9375E6FD4C8}" dt="2021-10-28T11:44:20.395" v="33620" actId="1035"/>
          <ac:spMkLst>
            <pc:docMk/>
            <pc:sldMk cId="2513422351" sldId="340"/>
            <ac:spMk id="5" creationId="{9A782C36-246C-4503-B650-F1EC3468B72C}"/>
          </ac:spMkLst>
        </pc:spChg>
        <pc:spChg chg="del mod">
          <ac:chgData name="Tej Bahadur Chandra" userId="79b8fba8ad0a4796" providerId="LiveId" clId="{614BBE20-D9FC-4E14-9E6F-E9375E6FD4C8}" dt="2021-10-25T09:29:25.764" v="15393" actId="478"/>
          <ac:spMkLst>
            <pc:docMk/>
            <pc:sldMk cId="2513422351" sldId="340"/>
            <ac:spMk id="12" creationId="{C6006272-4F57-47E9-B394-776A37C58327}"/>
          </ac:spMkLst>
        </pc:spChg>
        <pc:spChg chg="add mod">
          <ac:chgData name="Tej Bahadur Chandra" userId="79b8fba8ad0a4796" providerId="LiveId" clId="{614BBE20-D9FC-4E14-9E6F-E9375E6FD4C8}" dt="2021-10-28T11:44:28.047" v="33631" actId="1036"/>
          <ac:spMkLst>
            <pc:docMk/>
            <pc:sldMk cId="2513422351" sldId="340"/>
            <ac:spMk id="13" creationId="{534DC853-F3E7-4ECE-8191-1EBB0CBB13E1}"/>
          </ac:spMkLst>
        </pc:spChg>
        <pc:graphicFrameChg chg="add mod modGraphic">
          <ac:chgData name="Tej Bahadur Chandra" userId="79b8fba8ad0a4796" providerId="LiveId" clId="{614BBE20-D9FC-4E14-9E6F-E9375E6FD4C8}" dt="2021-10-28T11:44:28.047" v="33631" actId="1036"/>
          <ac:graphicFrameMkLst>
            <pc:docMk/>
            <pc:sldMk cId="2513422351" sldId="340"/>
            <ac:graphicFrameMk id="10" creationId="{96AE5A79-53E1-4357-9881-DBDF28507479}"/>
          </ac:graphicFrameMkLst>
        </pc:graphicFrameChg>
        <pc:graphicFrameChg chg="add mod modGraphic">
          <ac:chgData name="Tej Bahadur Chandra" userId="79b8fba8ad0a4796" providerId="LiveId" clId="{614BBE20-D9FC-4E14-9E6F-E9375E6FD4C8}" dt="2021-10-28T11:44:28.047" v="33631" actId="1036"/>
          <ac:graphicFrameMkLst>
            <pc:docMk/>
            <pc:sldMk cId="2513422351" sldId="340"/>
            <ac:graphicFrameMk id="11" creationId="{32F96B64-9D30-4127-97BB-0B25E2D05C34}"/>
          </ac:graphicFrameMkLst>
        </pc:graphicFrameChg>
        <pc:picChg chg="del">
          <ac:chgData name="Tej Bahadur Chandra" userId="79b8fba8ad0a4796" providerId="LiveId" clId="{614BBE20-D9FC-4E14-9E6F-E9375E6FD4C8}" dt="2021-10-25T09:25:12.928" v="15296" actId="478"/>
          <ac:picMkLst>
            <pc:docMk/>
            <pc:sldMk cId="2513422351" sldId="340"/>
            <ac:picMk id="9" creationId="{C75A8484-AF3B-427D-A663-244B1C968FAA}"/>
          </ac:picMkLst>
        </pc:picChg>
      </pc:sldChg>
      <pc:sldChg chg="addSp modSp add modAnim">
        <pc:chgData name="Tej Bahadur Chandra" userId="79b8fba8ad0a4796" providerId="LiveId" clId="{614BBE20-D9FC-4E14-9E6F-E9375E6FD4C8}" dt="2021-10-28T11:45:57.571" v="33665"/>
        <pc:sldMkLst>
          <pc:docMk/>
          <pc:sldMk cId="599756963" sldId="341"/>
        </pc:sldMkLst>
        <pc:spChg chg="add mod">
          <ac:chgData name="Tej Bahadur Chandra" userId="79b8fba8ad0a4796" providerId="LiveId" clId="{614BBE20-D9FC-4E14-9E6F-E9375E6FD4C8}" dt="2021-10-28T11:45:20.795" v="33661" actId="6549"/>
          <ac:spMkLst>
            <pc:docMk/>
            <pc:sldMk cId="599756963" sldId="341"/>
            <ac:spMk id="2" creationId="{4E808A9F-D7AF-4A0F-B704-644944008D2E}"/>
          </ac:spMkLst>
        </pc:spChg>
        <pc:spChg chg="mod">
          <ac:chgData name="Tej Bahadur Chandra" userId="79b8fba8ad0a4796" providerId="LiveId" clId="{614BBE20-D9FC-4E14-9E6F-E9375E6FD4C8}" dt="2021-10-25T09:33:25.408" v="15416" actId="20577"/>
          <ac:spMkLst>
            <pc:docMk/>
            <pc:sldMk cId="599756963" sldId="341"/>
            <ac:spMk id="7" creationId="{3775C660-A6E0-4669-8B4A-5E7565384ECA}"/>
          </ac:spMkLst>
        </pc:spChg>
        <pc:spChg chg="mod">
          <ac:chgData name="Tej Bahadur Chandra" userId="79b8fba8ad0a4796" providerId="LiveId" clId="{614BBE20-D9FC-4E14-9E6F-E9375E6FD4C8}" dt="2021-10-25T09:33:32.875" v="15417" actId="14100"/>
          <ac:spMkLst>
            <pc:docMk/>
            <pc:sldMk cId="599756963" sldId="341"/>
            <ac:spMk id="8" creationId="{99AF0DF1-9B1D-401A-AB62-BA9B465A0C77}"/>
          </ac:spMkLst>
        </pc:spChg>
        <pc:spChg chg="mod">
          <ac:chgData name="Tej Bahadur Chandra" userId="79b8fba8ad0a4796" providerId="LiveId" clId="{614BBE20-D9FC-4E14-9E6F-E9375E6FD4C8}" dt="2021-10-28T11:44:55.344" v="33636" actId="21"/>
          <ac:spMkLst>
            <pc:docMk/>
            <pc:sldMk cId="599756963" sldId="341"/>
            <ac:spMk id="9" creationId="{A28FE913-E8E0-4093-9338-A17CC9A113FD}"/>
          </ac:spMkLst>
        </pc:spChg>
        <pc:spChg chg="add mod">
          <ac:chgData name="Tej Bahadur Chandra" userId="79b8fba8ad0a4796" providerId="LiveId" clId="{614BBE20-D9FC-4E14-9E6F-E9375E6FD4C8}" dt="2021-10-28T11:45:27.066" v="33662" actId="1076"/>
          <ac:spMkLst>
            <pc:docMk/>
            <pc:sldMk cId="599756963" sldId="341"/>
            <ac:spMk id="10" creationId="{DE10B21C-CAA7-4F20-BBA7-F7F7AA57B252}"/>
          </ac:spMkLst>
        </pc:spChg>
      </pc:sldChg>
      <pc:sldChg chg="addSp delSp modSp add">
        <pc:chgData name="Tej Bahadur Chandra" userId="79b8fba8ad0a4796" providerId="LiveId" clId="{614BBE20-D9FC-4E14-9E6F-E9375E6FD4C8}" dt="2021-10-25T09:43:06.211" v="15586" actId="948"/>
        <pc:sldMkLst>
          <pc:docMk/>
          <pc:sldMk cId="3112939272" sldId="342"/>
        </pc:sldMkLst>
        <pc:spChg chg="mod">
          <ac:chgData name="Tej Bahadur Chandra" userId="79b8fba8ad0a4796" providerId="LiveId" clId="{614BBE20-D9FC-4E14-9E6F-E9375E6FD4C8}" dt="2021-10-25T09:38:51.322" v="15459" actId="20577"/>
          <ac:spMkLst>
            <pc:docMk/>
            <pc:sldMk cId="3112939272" sldId="342"/>
            <ac:spMk id="7" creationId="{3775C660-A6E0-4669-8B4A-5E7565384ECA}"/>
          </ac:spMkLst>
        </pc:spChg>
        <pc:spChg chg="del">
          <ac:chgData name="Tej Bahadur Chandra" userId="79b8fba8ad0a4796" providerId="LiveId" clId="{614BBE20-D9FC-4E14-9E6F-E9375E6FD4C8}" dt="2021-10-25T09:38:04.379" v="15447" actId="478"/>
          <ac:spMkLst>
            <pc:docMk/>
            <pc:sldMk cId="3112939272" sldId="342"/>
            <ac:spMk id="8" creationId="{99AF0DF1-9B1D-401A-AB62-BA9B465A0C77}"/>
          </ac:spMkLst>
        </pc:spChg>
        <pc:spChg chg="del">
          <ac:chgData name="Tej Bahadur Chandra" userId="79b8fba8ad0a4796" providerId="LiveId" clId="{614BBE20-D9FC-4E14-9E6F-E9375E6FD4C8}" dt="2021-10-25T09:38:06.223" v="15448" actId="478"/>
          <ac:spMkLst>
            <pc:docMk/>
            <pc:sldMk cId="3112939272" sldId="342"/>
            <ac:spMk id="9" creationId="{A28FE913-E8E0-4093-9338-A17CC9A113FD}"/>
          </ac:spMkLst>
        </pc:spChg>
        <pc:spChg chg="add mod">
          <ac:chgData name="Tej Bahadur Chandra" userId="79b8fba8ad0a4796" providerId="LiveId" clId="{614BBE20-D9FC-4E14-9E6F-E9375E6FD4C8}" dt="2021-10-25T09:39:35.365" v="15501" actId="20577"/>
          <ac:spMkLst>
            <pc:docMk/>
            <pc:sldMk cId="3112939272" sldId="342"/>
            <ac:spMk id="10" creationId="{8725663D-8270-4BE6-9893-E31816FE1AFA}"/>
          </ac:spMkLst>
        </pc:spChg>
        <pc:spChg chg="mod">
          <ac:chgData name="Tej Bahadur Chandra" userId="79b8fba8ad0a4796" providerId="LiveId" clId="{614BBE20-D9FC-4E14-9E6F-E9375E6FD4C8}" dt="2021-10-25T09:40:51.143" v="15544" actId="20577"/>
          <ac:spMkLst>
            <pc:docMk/>
            <pc:sldMk cId="3112939272" sldId="342"/>
            <ac:spMk id="13" creationId="{1BBDF48D-3544-48A0-9562-AD638D76BB55}"/>
          </ac:spMkLst>
        </pc:spChg>
        <pc:spChg chg="mod">
          <ac:chgData name="Tej Bahadur Chandra" userId="79b8fba8ad0a4796" providerId="LiveId" clId="{614BBE20-D9FC-4E14-9E6F-E9375E6FD4C8}" dt="2021-10-25T09:40:25.553" v="15526" actId="20577"/>
          <ac:spMkLst>
            <pc:docMk/>
            <pc:sldMk cId="3112939272" sldId="342"/>
            <ac:spMk id="17" creationId="{18886BC1-9B4A-487E-8406-1D308A509CA1}"/>
          </ac:spMkLst>
        </pc:spChg>
        <pc:spChg chg="add mod">
          <ac:chgData name="Tej Bahadur Chandra" userId="79b8fba8ad0a4796" providerId="LiveId" clId="{614BBE20-D9FC-4E14-9E6F-E9375E6FD4C8}" dt="2021-10-25T09:43:06.211" v="15586" actId="948"/>
          <ac:spMkLst>
            <pc:docMk/>
            <pc:sldMk cId="3112939272" sldId="342"/>
            <ac:spMk id="21" creationId="{843E6657-1A3B-43F8-82E3-311EB4E4CD59}"/>
          </ac:spMkLst>
        </pc:spChg>
        <pc:grpChg chg="add">
          <ac:chgData name="Tej Bahadur Chandra" userId="79b8fba8ad0a4796" providerId="LiveId" clId="{614BBE20-D9FC-4E14-9E6F-E9375E6FD4C8}" dt="2021-10-25T09:38:33.036" v="15450"/>
          <ac:grpSpMkLst>
            <pc:docMk/>
            <pc:sldMk cId="3112939272" sldId="342"/>
            <ac:grpSpMk id="11" creationId="{6B1146BC-A89A-4C6E-98B8-F63FCC09CBB5}"/>
          </ac:grpSpMkLst>
        </pc:grpChg>
        <pc:grpChg chg="add">
          <ac:chgData name="Tej Bahadur Chandra" userId="79b8fba8ad0a4796" providerId="LiveId" clId="{614BBE20-D9FC-4E14-9E6F-E9375E6FD4C8}" dt="2021-10-25T09:38:33.036" v="15450"/>
          <ac:grpSpMkLst>
            <pc:docMk/>
            <pc:sldMk cId="3112939272" sldId="342"/>
            <ac:grpSpMk id="15" creationId="{DF52E584-8F1B-49FA-B1EF-11F2C9A1E16B}"/>
          </ac:grpSpMkLst>
        </pc:grpChg>
        <pc:grpChg chg="add del">
          <ac:chgData name="Tej Bahadur Chandra" userId="79b8fba8ad0a4796" providerId="LiveId" clId="{614BBE20-D9FC-4E14-9E6F-E9375E6FD4C8}" dt="2021-10-25T09:41:18.921" v="15545" actId="478"/>
          <ac:grpSpMkLst>
            <pc:docMk/>
            <pc:sldMk cId="3112939272" sldId="342"/>
            <ac:grpSpMk id="18" creationId="{E697F00E-5D7B-4F05-8D56-42967DD43CC0}"/>
          </ac:grpSpMkLst>
        </pc:grpChg>
      </pc:sldChg>
      <pc:sldChg chg="addSp delSp modSp add ord modAnim">
        <pc:chgData name="Tej Bahadur Chandra" userId="79b8fba8ad0a4796" providerId="LiveId" clId="{614BBE20-D9FC-4E14-9E6F-E9375E6FD4C8}" dt="2021-10-25T13:58:39.907" v="16903" actId="166"/>
        <pc:sldMkLst>
          <pc:docMk/>
          <pc:sldMk cId="1949774760" sldId="343"/>
        </pc:sldMkLst>
        <pc:spChg chg="add del mod">
          <ac:chgData name="Tej Bahadur Chandra" userId="79b8fba8ad0a4796" providerId="LiveId" clId="{614BBE20-D9FC-4E14-9E6F-E9375E6FD4C8}" dt="2021-10-25T12:29:39.696" v="16677" actId="478"/>
          <ac:spMkLst>
            <pc:docMk/>
            <pc:sldMk cId="1949774760" sldId="343"/>
            <ac:spMk id="2" creationId="{3006EAFB-47A1-4BA1-A35F-021C8EB0CCDE}"/>
          </ac:spMkLst>
        </pc:spChg>
        <pc:spChg chg="add mod">
          <ac:chgData name="Tej Bahadur Chandra" userId="79b8fba8ad0a4796" providerId="LiveId" clId="{614BBE20-D9FC-4E14-9E6F-E9375E6FD4C8}" dt="2021-10-25T12:50:49.191" v="16821" actId="164"/>
          <ac:spMkLst>
            <pc:docMk/>
            <pc:sldMk cId="1949774760" sldId="343"/>
            <ac:spMk id="3" creationId="{D06F28D2-07BE-48AD-A7CF-4AB5D7465372}"/>
          </ac:spMkLst>
        </pc:spChg>
        <pc:spChg chg="add mod">
          <ac:chgData name="Tej Bahadur Chandra" userId="79b8fba8ad0a4796" providerId="LiveId" clId="{614BBE20-D9FC-4E14-9E6F-E9375E6FD4C8}" dt="2021-10-25T12:50:49.191" v="16821" actId="164"/>
          <ac:spMkLst>
            <pc:docMk/>
            <pc:sldMk cId="1949774760" sldId="343"/>
            <ac:spMk id="4" creationId="{0E983CA4-86B7-4D4F-AB9E-5FB384F16408}"/>
          </ac:spMkLst>
        </pc:spChg>
        <pc:spChg chg="del mod">
          <ac:chgData name="Tej Bahadur Chandra" userId="79b8fba8ad0a4796" providerId="LiveId" clId="{614BBE20-D9FC-4E14-9E6F-E9375E6FD4C8}" dt="2021-10-25T12:33:11.544" v="16695" actId="478"/>
          <ac:spMkLst>
            <pc:docMk/>
            <pc:sldMk cId="1949774760" sldId="343"/>
            <ac:spMk id="5" creationId="{54B21F26-943F-45B2-8E1A-FFE26710877C}"/>
          </ac:spMkLst>
        </pc:spChg>
        <pc:spChg chg="mod">
          <ac:chgData name="Tej Bahadur Chandra" userId="79b8fba8ad0a4796" providerId="LiveId" clId="{614BBE20-D9FC-4E14-9E6F-E9375E6FD4C8}" dt="2021-10-25T13:55:37.298" v="16877" actId="20577"/>
          <ac:spMkLst>
            <pc:docMk/>
            <pc:sldMk cId="1949774760" sldId="343"/>
            <ac:spMk id="7" creationId="{64C1F162-8A25-461F-9639-C54625A1CFFC}"/>
          </ac:spMkLst>
        </pc:spChg>
        <pc:spChg chg="add del mod">
          <ac:chgData name="Tej Bahadur Chandra" userId="79b8fba8ad0a4796" providerId="LiveId" clId="{614BBE20-D9FC-4E14-9E6F-E9375E6FD4C8}" dt="2021-10-25T12:29:41.749" v="16678" actId="478"/>
          <ac:spMkLst>
            <pc:docMk/>
            <pc:sldMk cId="1949774760" sldId="343"/>
            <ac:spMk id="31" creationId="{ED0EA54E-9DBD-461C-951B-0501E82E6DF3}"/>
          </ac:spMkLst>
        </pc:spChg>
        <pc:spChg chg="add del mod">
          <ac:chgData name="Tej Bahadur Chandra" userId="79b8fba8ad0a4796" providerId="LiveId" clId="{614BBE20-D9FC-4E14-9E6F-E9375E6FD4C8}" dt="2021-10-25T12:29:41.749" v="16678" actId="478"/>
          <ac:spMkLst>
            <pc:docMk/>
            <pc:sldMk cId="1949774760" sldId="343"/>
            <ac:spMk id="32" creationId="{D316E133-9055-4781-BC6B-B6137877573B}"/>
          </ac:spMkLst>
        </pc:spChg>
        <pc:spChg chg="add del mod">
          <ac:chgData name="Tej Bahadur Chandra" userId="79b8fba8ad0a4796" providerId="LiveId" clId="{614BBE20-D9FC-4E14-9E6F-E9375E6FD4C8}" dt="2021-10-25T12:29:41.749" v="16678" actId="478"/>
          <ac:spMkLst>
            <pc:docMk/>
            <pc:sldMk cId="1949774760" sldId="343"/>
            <ac:spMk id="33" creationId="{FE28DB7C-7570-48B5-A7A7-1E8E92D4C865}"/>
          </ac:spMkLst>
        </pc:spChg>
        <pc:spChg chg="add del mod">
          <ac:chgData name="Tej Bahadur Chandra" userId="79b8fba8ad0a4796" providerId="LiveId" clId="{614BBE20-D9FC-4E14-9E6F-E9375E6FD4C8}" dt="2021-10-25T12:55:34.155" v="16837" actId="478"/>
          <ac:spMkLst>
            <pc:docMk/>
            <pc:sldMk cId="1949774760" sldId="343"/>
            <ac:spMk id="34" creationId="{09AF48DA-4F56-4927-9E08-B96B1102C376}"/>
          </ac:spMkLst>
        </pc:spChg>
        <pc:spChg chg="mod">
          <ac:chgData name="Tej Bahadur Chandra" userId="79b8fba8ad0a4796" providerId="LiveId" clId="{614BBE20-D9FC-4E14-9E6F-E9375E6FD4C8}" dt="2021-10-25T12:50:55.865" v="16825" actId="20577"/>
          <ac:spMkLst>
            <pc:docMk/>
            <pc:sldMk cId="1949774760" sldId="343"/>
            <ac:spMk id="38" creationId="{B2E23486-4334-469E-B61C-BCD791DA3CE6}"/>
          </ac:spMkLst>
        </pc:spChg>
        <pc:spChg chg="mod">
          <ac:chgData name="Tej Bahadur Chandra" userId="79b8fba8ad0a4796" providerId="LiveId" clId="{614BBE20-D9FC-4E14-9E6F-E9375E6FD4C8}" dt="2021-10-25T12:54:55.206" v="16827" actId="5793"/>
          <ac:spMkLst>
            <pc:docMk/>
            <pc:sldMk cId="1949774760" sldId="343"/>
            <ac:spMk id="39" creationId="{D306D737-88E1-46C0-8788-2820E27D691A}"/>
          </ac:spMkLst>
        </pc:spChg>
        <pc:spChg chg="mod">
          <ac:chgData name="Tej Bahadur Chandra" userId="79b8fba8ad0a4796" providerId="LiveId" clId="{614BBE20-D9FC-4E14-9E6F-E9375E6FD4C8}" dt="2021-10-25T12:55:19.526" v="16834" actId="20577"/>
          <ac:spMkLst>
            <pc:docMk/>
            <pc:sldMk cId="1949774760" sldId="343"/>
            <ac:spMk id="41" creationId="{F79EB953-85CA-4F89-AA4C-575B81FF7D0C}"/>
          </ac:spMkLst>
        </pc:spChg>
        <pc:spChg chg="mod">
          <ac:chgData name="Tej Bahadur Chandra" userId="79b8fba8ad0a4796" providerId="LiveId" clId="{614BBE20-D9FC-4E14-9E6F-E9375E6FD4C8}" dt="2021-10-25T12:55:31.820" v="16836" actId="20577"/>
          <ac:spMkLst>
            <pc:docMk/>
            <pc:sldMk cId="1949774760" sldId="343"/>
            <ac:spMk id="42" creationId="{B7009255-FB4E-4A55-AC41-518DCA3B533F}"/>
          </ac:spMkLst>
        </pc:spChg>
        <pc:spChg chg="add">
          <ac:chgData name="Tej Bahadur Chandra" userId="79b8fba8ad0a4796" providerId="LiveId" clId="{614BBE20-D9FC-4E14-9E6F-E9375E6FD4C8}" dt="2021-10-25T13:55:53.411" v="16878"/>
          <ac:spMkLst>
            <pc:docMk/>
            <pc:sldMk cId="1949774760" sldId="343"/>
            <ac:spMk id="44" creationId="{8FEF9AC3-934A-404F-AE7C-F9AD6B021BF4}"/>
          </ac:spMkLst>
        </pc:spChg>
        <pc:spChg chg="add">
          <ac:chgData name="Tej Bahadur Chandra" userId="79b8fba8ad0a4796" providerId="LiveId" clId="{614BBE20-D9FC-4E14-9E6F-E9375E6FD4C8}" dt="2021-10-25T13:55:53.411" v="16878"/>
          <ac:spMkLst>
            <pc:docMk/>
            <pc:sldMk cId="1949774760" sldId="343"/>
            <ac:spMk id="45" creationId="{FD594786-7914-472A-87A4-A97764ED361B}"/>
          </ac:spMkLst>
        </pc:spChg>
        <pc:spChg chg="add">
          <ac:chgData name="Tej Bahadur Chandra" userId="79b8fba8ad0a4796" providerId="LiveId" clId="{614BBE20-D9FC-4E14-9E6F-E9375E6FD4C8}" dt="2021-10-25T13:55:53.411" v="16878"/>
          <ac:spMkLst>
            <pc:docMk/>
            <pc:sldMk cId="1949774760" sldId="343"/>
            <ac:spMk id="46" creationId="{87F10FF3-AE6D-4065-ABF7-7556FF1B5F6C}"/>
          </ac:spMkLst>
        </pc:spChg>
        <pc:spChg chg="add mod">
          <ac:chgData name="Tej Bahadur Chandra" userId="79b8fba8ad0a4796" providerId="LiveId" clId="{614BBE20-D9FC-4E14-9E6F-E9375E6FD4C8}" dt="2021-10-25T13:57:50.693" v="16898" actId="20577"/>
          <ac:spMkLst>
            <pc:docMk/>
            <pc:sldMk cId="1949774760" sldId="343"/>
            <ac:spMk id="48" creationId="{71F92230-FF93-4A9C-BB05-7E4D1183AE8D}"/>
          </ac:spMkLst>
        </pc:spChg>
        <pc:spChg chg="add">
          <ac:chgData name="Tej Bahadur Chandra" userId="79b8fba8ad0a4796" providerId="LiveId" clId="{614BBE20-D9FC-4E14-9E6F-E9375E6FD4C8}" dt="2021-10-25T13:55:53.411" v="16878"/>
          <ac:spMkLst>
            <pc:docMk/>
            <pc:sldMk cId="1949774760" sldId="343"/>
            <ac:spMk id="58" creationId="{504F44DC-71D0-4EA2-A870-58616A3069F7}"/>
          </ac:spMkLst>
        </pc:spChg>
        <pc:spChg chg="add">
          <ac:chgData name="Tej Bahadur Chandra" userId="79b8fba8ad0a4796" providerId="LiveId" clId="{614BBE20-D9FC-4E14-9E6F-E9375E6FD4C8}" dt="2021-10-25T13:55:53.411" v="16878"/>
          <ac:spMkLst>
            <pc:docMk/>
            <pc:sldMk cId="1949774760" sldId="343"/>
            <ac:spMk id="59" creationId="{BF44FD9C-2344-4A16-9888-03AFD8DFB46C}"/>
          </ac:spMkLst>
        </pc:spChg>
        <pc:spChg chg="add">
          <ac:chgData name="Tej Bahadur Chandra" userId="79b8fba8ad0a4796" providerId="LiveId" clId="{614BBE20-D9FC-4E14-9E6F-E9375E6FD4C8}" dt="2021-10-25T13:55:53.411" v="16878"/>
          <ac:spMkLst>
            <pc:docMk/>
            <pc:sldMk cId="1949774760" sldId="343"/>
            <ac:spMk id="60" creationId="{648968D4-B439-4E86-9767-2135407F5DAC}"/>
          </ac:spMkLst>
        </pc:spChg>
        <pc:spChg chg="del">
          <ac:chgData name="Tej Bahadur Chandra" userId="79b8fba8ad0a4796" providerId="LiveId" clId="{614BBE20-D9FC-4E14-9E6F-E9375E6FD4C8}" dt="2021-10-25T12:09:02.538" v="16428" actId="478"/>
          <ac:spMkLst>
            <pc:docMk/>
            <pc:sldMk cId="1949774760" sldId="343"/>
            <ac:spMk id="104" creationId="{1612FC87-3AD9-4F0C-B533-E0B5D88C9748}"/>
          </ac:spMkLst>
        </pc:spChg>
        <pc:spChg chg="del">
          <ac:chgData name="Tej Bahadur Chandra" userId="79b8fba8ad0a4796" providerId="LiveId" clId="{614BBE20-D9FC-4E14-9E6F-E9375E6FD4C8}" dt="2021-10-25T12:09:02.538" v="16428" actId="478"/>
          <ac:spMkLst>
            <pc:docMk/>
            <pc:sldMk cId="1949774760" sldId="343"/>
            <ac:spMk id="105" creationId="{199EC871-5268-4153-9E81-B7254B45F0E4}"/>
          </ac:spMkLst>
        </pc:spChg>
        <pc:spChg chg="del">
          <ac:chgData name="Tej Bahadur Chandra" userId="79b8fba8ad0a4796" providerId="LiveId" clId="{614BBE20-D9FC-4E14-9E6F-E9375E6FD4C8}" dt="2021-10-25T12:09:06.358" v="16429" actId="478"/>
          <ac:spMkLst>
            <pc:docMk/>
            <pc:sldMk cId="1949774760" sldId="343"/>
            <ac:spMk id="119" creationId="{94B67092-912D-493A-A782-59FD9A578F5F}"/>
          </ac:spMkLst>
        </pc:spChg>
        <pc:grpChg chg="add del mod">
          <ac:chgData name="Tej Bahadur Chandra" userId="79b8fba8ad0a4796" providerId="LiveId" clId="{614BBE20-D9FC-4E14-9E6F-E9375E6FD4C8}" dt="2021-10-25T12:57:30.888" v="16838" actId="478"/>
          <ac:grpSpMkLst>
            <pc:docMk/>
            <pc:sldMk cId="1949774760" sldId="343"/>
            <ac:grpSpMk id="10" creationId="{7C225261-EE45-49D6-9F90-9EF8F1074D44}"/>
          </ac:grpSpMkLst>
        </pc:grpChg>
        <pc:grpChg chg="add del mod">
          <ac:chgData name="Tej Bahadur Chandra" userId="79b8fba8ad0a4796" providerId="LiveId" clId="{614BBE20-D9FC-4E14-9E6F-E9375E6FD4C8}" dt="2021-10-25T12:57:30.888" v="16838" actId="478"/>
          <ac:grpSpMkLst>
            <pc:docMk/>
            <pc:sldMk cId="1949774760" sldId="343"/>
            <ac:grpSpMk id="37" creationId="{A0176C11-5FD2-4DFF-975E-25A433734692}"/>
          </ac:grpSpMkLst>
        </pc:grpChg>
        <pc:grpChg chg="add del mod">
          <ac:chgData name="Tej Bahadur Chandra" userId="79b8fba8ad0a4796" providerId="LiveId" clId="{614BBE20-D9FC-4E14-9E6F-E9375E6FD4C8}" dt="2021-10-25T12:57:30.888" v="16838" actId="478"/>
          <ac:grpSpMkLst>
            <pc:docMk/>
            <pc:sldMk cId="1949774760" sldId="343"/>
            <ac:grpSpMk id="40" creationId="{63FF7A66-7044-4D66-ABCB-924EF7377263}"/>
          </ac:grpSpMkLst>
        </pc:grpChg>
        <pc:grpChg chg="add mod">
          <ac:chgData name="Tej Bahadur Chandra" userId="79b8fba8ad0a4796" providerId="LiveId" clId="{614BBE20-D9FC-4E14-9E6F-E9375E6FD4C8}" dt="2021-10-25T13:57:11.248" v="16892" actId="14100"/>
          <ac:grpSpMkLst>
            <pc:docMk/>
            <pc:sldMk cId="1949774760" sldId="343"/>
            <ac:grpSpMk id="49" creationId="{A035FAA6-B0B5-4234-BF47-2E4397056432}"/>
          </ac:grpSpMkLst>
        </pc:grpChg>
        <pc:grpChg chg="add mod">
          <ac:chgData name="Tej Bahadur Chandra" userId="79b8fba8ad0a4796" providerId="LiveId" clId="{614BBE20-D9FC-4E14-9E6F-E9375E6FD4C8}" dt="2021-10-25T13:57:11.248" v="16892" actId="14100"/>
          <ac:grpSpMkLst>
            <pc:docMk/>
            <pc:sldMk cId="1949774760" sldId="343"/>
            <ac:grpSpMk id="61" creationId="{5F367AA0-B3CB-4BEB-82CA-6D44A9031F3E}"/>
          </ac:grpSpMkLst>
        </pc:grpChg>
        <pc:grpChg chg="del">
          <ac:chgData name="Tej Bahadur Chandra" userId="79b8fba8ad0a4796" providerId="LiveId" clId="{614BBE20-D9FC-4E14-9E6F-E9375E6FD4C8}" dt="2021-10-25T12:09:02.538" v="16428" actId="478"/>
          <ac:grpSpMkLst>
            <pc:docMk/>
            <pc:sldMk cId="1949774760" sldId="343"/>
            <ac:grpSpMk id="98" creationId="{C12ACF93-0F5A-4BF5-B13B-CE1C46399322}"/>
          </ac:grpSpMkLst>
        </pc:grpChg>
        <pc:grpChg chg="del">
          <ac:chgData name="Tej Bahadur Chandra" userId="79b8fba8ad0a4796" providerId="LiveId" clId="{614BBE20-D9FC-4E14-9E6F-E9375E6FD4C8}" dt="2021-10-25T12:09:02.538" v="16428" actId="478"/>
          <ac:grpSpMkLst>
            <pc:docMk/>
            <pc:sldMk cId="1949774760" sldId="343"/>
            <ac:grpSpMk id="99" creationId="{52256FD3-C10E-4568-850B-9F30433CCD03}"/>
          </ac:grpSpMkLst>
        </pc:grpChg>
        <pc:grpChg chg="del">
          <ac:chgData name="Tej Bahadur Chandra" userId="79b8fba8ad0a4796" providerId="LiveId" clId="{614BBE20-D9FC-4E14-9E6F-E9375E6FD4C8}" dt="2021-10-25T12:09:02.538" v="16428" actId="478"/>
          <ac:grpSpMkLst>
            <pc:docMk/>
            <pc:sldMk cId="1949774760" sldId="343"/>
            <ac:grpSpMk id="101" creationId="{81E5AB1B-889B-43FC-BA98-D3CB97A67D1E}"/>
          </ac:grpSpMkLst>
        </pc:grpChg>
        <pc:grpChg chg="del">
          <ac:chgData name="Tej Bahadur Chandra" userId="79b8fba8ad0a4796" providerId="LiveId" clId="{614BBE20-D9FC-4E14-9E6F-E9375E6FD4C8}" dt="2021-10-25T12:09:02.538" v="16428" actId="478"/>
          <ac:grpSpMkLst>
            <pc:docMk/>
            <pc:sldMk cId="1949774760" sldId="343"/>
            <ac:grpSpMk id="118" creationId="{837ABF9F-D982-41E9-B72C-B47DC66E9962}"/>
          </ac:grpSpMkLst>
        </pc:grpChg>
        <pc:picChg chg="add del mod modCrop">
          <ac:chgData name="Tej Bahadur Chandra" userId="79b8fba8ad0a4796" providerId="LiveId" clId="{614BBE20-D9FC-4E14-9E6F-E9375E6FD4C8}" dt="2021-10-25T12:29:37.984" v="16676" actId="478"/>
          <ac:picMkLst>
            <pc:docMk/>
            <pc:sldMk cId="1949774760" sldId="343"/>
            <ac:picMk id="28" creationId="{EF17C233-69F6-48B3-8027-626E12FFA80A}"/>
          </ac:picMkLst>
        </pc:picChg>
        <pc:picChg chg="add mod">
          <ac:chgData name="Tej Bahadur Chandra" userId="79b8fba8ad0a4796" providerId="LiveId" clId="{614BBE20-D9FC-4E14-9E6F-E9375E6FD4C8}" dt="2021-10-25T13:57:00.763" v="16891" actId="14100"/>
          <ac:picMkLst>
            <pc:docMk/>
            <pc:sldMk cId="1949774760" sldId="343"/>
            <ac:picMk id="43" creationId="{36106D4F-3B75-45B7-A4CC-4F66E237E1C0}"/>
          </ac:picMkLst>
        </pc:picChg>
        <pc:picChg chg="add mod">
          <ac:chgData name="Tej Bahadur Chandra" userId="79b8fba8ad0a4796" providerId="LiveId" clId="{614BBE20-D9FC-4E14-9E6F-E9375E6FD4C8}" dt="2021-10-25T13:57:11.248" v="16892" actId="14100"/>
          <ac:picMkLst>
            <pc:docMk/>
            <pc:sldMk cId="1949774760" sldId="343"/>
            <ac:picMk id="47" creationId="{3A433975-E2ED-4CD2-950D-F18452DAFBC5}"/>
          </ac:picMkLst>
        </pc:picChg>
        <pc:picChg chg="add mod ord">
          <ac:chgData name="Tej Bahadur Chandra" userId="79b8fba8ad0a4796" providerId="LiveId" clId="{614BBE20-D9FC-4E14-9E6F-E9375E6FD4C8}" dt="2021-10-25T13:58:39.907" v="16903" actId="166"/>
          <ac:picMkLst>
            <pc:docMk/>
            <pc:sldMk cId="1949774760" sldId="343"/>
            <ac:picMk id="82" creationId="{485F1A70-F368-429B-88EA-2C854801C053}"/>
          </ac:picMkLst>
        </pc:picChg>
        <pc:picChg chg="del">
          <ac:chgData name="Tej Bahadur Chandra" userId="79b8fba8ad0a4796" providerId="LiveId" clId="{614BBE20-D9FC-4E14-9E6F-E9375E6FD4C8}" dt="2021-10-25T12:09:02.538" v="16428" actId="478"/>
          <ac:picMkLst>
            <pc:docMk/>
            <pc:sldMk cId="1949774760" sldId="343"/>
            <ac:picMk id="114" creationId="{537EC1AC-9529-4802-8A65-B155569F9BA3}"/>
          </ac:picMkLst>
        </pc:picChg>
        <pc:cxnChg chg="del mod">
          <ac:chgData name="Tej Bahadur Chandra" userId="79b8fba8ad0a4796" providerId="LiveId" clId="{614BBE20-D9FC-4E14-9E6F-E9375E6FD4C8}" dt="2021-10-25T12:09:02.538" v="16428" actId="478"/>
          <ac:cxnSpMkLst>
            <pc:docMk/>
            <pc:sldMk cId="1949774760" sldId="343"/>
            <ac:cxnSpMk id="106" creationId="{0A8B6A3A-9634-4AB2-8B10-502D5282444E}"/>
          </ac:cxnSpMkLst>
        </pc:cxnChg>
        <pc:cxnChg chg="del mod">
          <ac:chgData name="Tej Bahadur Chandra" userId="79b8fba8ad0a4796" providerId="LiveId" clId="{614BBE20-D9FC-4E14-9E6F-E9375E6FD4C8}" dt="2021-10-25T12:09:02.538" v="16428" actId="478"/>
          <ac:cxnSpMkLst>
            <pc:docMk/>
            <pc:sldMk cId="1949774760" sldId="343"/>
            <ac:cxnSpMk id="109" creationId="{CF7676F2-7083-420C-92FD-1E929F25605A}"/>
          </ac:cxnSpMkLst>
        </pc:cxnChg>
      </pc:sldChg>
      <pc:sldChg chg="addSp modSp add ord">
        <pc:chgData name="Tej Bahadur Chandra" userId="79b8fba8ad0a4796" providerId="LiveId" clId="{614BBE20-D9FC-4E14-9E6F-E9375E6FD4C8}" dt="2021-10-25T13:51:16.991" v="16874" actId="1076"/>
        <pc:sldMkLst>
          <pc:docMk/>
          <pc:sldMk cId="4171952792" sldId="344"/>
        </pc:sldMkLst>
        <pc:spChg chg="add mod">
          <ac:chgData name="Tej Bahadur Chandra" userId="79b8fba8ad0a4796" providerId="LiveId" clId="{614BBE20-D9FC-4E14-9E6F-E9375E6FD4C8}" dt="2021-10-25T13:51:16.991" v="16874" actId="1076"/>
          <ac:spMkLst>
            <pc:docMk/>
            <pc:sldMk cId="4171952792" sldId="344"/>
            <ac:spMk id="6" creationId="{A94AAF98-4597-450B-8255-EFFB954972BC}"/>
          </ac:spMkLst>
        </pc:spChg>
        <pc:picChg chg="add mod">
          <ac:chgData name="Tej Bahadur Chandra" userId="79b8fba8ad0a4796" providerId="LiveId" clId="{614BBE20-D9FC-4E14-9E6F-E9375E6FD4C8}" dt="2021-10-25T13:51:13.614" v="16873" actId="1076"/>
          <ac:picMkLst>
            <pc:docMk/>
            <pc:sldMk cId="4171952792" sldId="344"/>
            <ac:picMk id="5" creationId="{FCF643DC-9229-46D6-A9FF-00C5FAAF655F}"/>
          </ac:picMkLst>
        </pc:picChg>
      </pc:sldChg>
      <pc:sldChg chg="addSp delSp modSp add">
        <pc:chgData name="Tej Bahadur Chandra" userId="79b8fba8ad0a4796" providerId="LiveId" clId="{614BBE20-D9FC-4E14-9E6F-E9375E6FD4C8}" dt="2021-10-26T10:11:35.699" v="20793" actId="20577"/>
        <pc:sldMkLst>
          <pc:docMk/>
          <pc:sldMk cId="493480391" sldId="345"/>
        </pc:sldMkLst>
        <pc:spChg chg="add mod">
          <ac:chgData name="Tej Bahadur Chandra" userId="79b8fba8ad0a4796" providerId="LiveId" clId="{614BBE20-D9FC-4E14-9E6F-E9375E6FD4C8}" dt="2021-10-25T14:27:39.313" v="17202" actId="20577"/>
          <ac:spMkLst>
            <pc:docMk/>
            <pc:sldMk cId="493480391" sldId="345"/>
            <ac:spMk id="6" creationId="{87AD4FEC-1722-4D32-B6C0-43AEA2AB3BCF}"/>
          </ac:spMkLst>
        </pc:spChg>
        <pc:spChg chg="mod">
          <ac:chgData name="Tej Bahadur Chandra" userId="79b8fba8ad0a4796" providerId="LiveId" clId="{614BBE20-D9FC-4E14-9E6F-E9375E6FD4C8}" dt="2021-10-25T14:01:11.827" v="16921" actId="20577"/>
          <ac:spMkLst>
            <pc:docMk/>
            <pc:sldMk cId="493480391" sldId="345"/>
            <ac:spMk id="7" creationId="{64C1F162-8A25-461F-9639-C54625A1CFFC}"/>
          </ac:spMkLst>
        </pc:spChg>
        <pc:graphicFrameChg chg="add mod modGraphic">
          <ac:chgData name="Tej Bahadur Chandra" userId="79b8fba8ad0a4796" providerId="LiveId" clId="{614BBE20-D9FC-4E14-9E6F-E9375E6FD4C8}" dt="2021-10-26T10:11:35.699" v="20793" actId="20577"/>
          <ac:graphicFrameMkLst>
            <pc:docMk/>
            <pc:sldMk cId="493480391" sldId="345"/>
            <ac:graphicFrameMk id="2" creationId="{25B68944-D055-4C5A-BF5E-5C93F95A4926}"/>
          </ac:graphicFrameMkLst>
        </pc:graphicFrameChg>
        <pc:graphicFrameChg chg="add del mod modGraphic">
          <ac:chgData name="Tej Bahadur Chandra" userId="79b8fba8ad0a4796" providerId="LiveId" clId="{614BBE20-D9FC-4E14-9E6F-E9375E6FD4C8}" dt="2021-10-25T14:23:09.054" v="17158" actId="478"/>
          <ac:graphicFrameMkLst>
            <pc:docMk/>
            <pc:sldMk cId="493480391" sldId="345"/>
            <ac:graphicFrameMk id="5" creationId="{22A9B234-ACDD-4E67-8A5F-E35275EA9F05}"/>
          </ac:graphicFrameMkLst>
        </pc:graphicFrameChg>
      </pc:sldChg>
      <pc:sldChg chg="addSp delSp modSp add modAnim">
        <pc:chgData name="Tej Bahadur Chandra" userId="79b8fba8ad0a4796" providerId="LiveId" clId="{614BBE20-D9FC-4E14-9E6F-E9375E6FD4C8}" dt="2021-10-28T11:48:11.250" v="33674"/>
        <pc:sldMkLst>
          <pc:docMk/>
          <pc:sldMk cId="1460692572" sldId="346"/>
        </pc:sldMkLst>
        <pc:spChg chg="del">
          <ac:chgData name="Tej Bahadur Chandra" userId="79b8fba8ad0a4796" providerId="LiveId" clId="{614BBE20-D9FC-4E14-9E6F-E9375E6FD4C8}" dt="2021-10-25T14:04:15.960" v="16961" actId="478"/>
          <ac:spMkLst>
            <pc:docMk/>
            <pc:sldMk cId="1460692572" sldId="346"/>
            <ac:spMk id="6" creationId="{87AD4FEC-1722-4D32-B6C0-43AEA2AB3BCF}"/>
          </ac:spMkLst>
        </pc:spChg>
        <pc:spChg chg="mod">
          <ac:chgData name="Tej Bahadur Chandra" userId="79b8fba8ad0a4796" providerId="LiveId" clId="{614BBE20-D9FC-4E14-9E6F-E9375E6FD4C8}" dt="2021-10-25T14:12:16.629" v="17138" actId="20577"/>
          <ac:spMkLst>
            <pc:docMk/>
            <pc:sldMk cId="1460692572" sldId="346"/>
            <ac:spMk id="7" creationId="{64C1F162-8A25-461F-9639-C54625A1CFFC}"/>
          </ac:spMkLst>
        </pc:spChg>
        <pc:spChg chg="add mod">
          <ac:chgData name="Tej Bahadur Chandra" userId="79b8fba8ad0a4796" providerId="LiveId" clId="{614BBE20-D9FC-4E14-9E6F-E9375E6FD4C8}" dt="2021-10-25T15:23:22.978" v="18270" actId="20577"/>
          <ac:spMkLst>
            <pc:docMk/>
            <pc:sldMk cId="1460692572" sldId="346"/>
            <ac:spMk id="9" creationId="{E6EB1FA4-E52F-4337-911D-9B4C565BCAD0}"/>
          </ac:spMkLst>
        </pc:spChg>
        <pc:grpChg chg="add del mod">
          <ac:chgData name="Tej Bahadur Chandra" userId="79b8fba8ad0a4796" providerId="LiveId" clId="{614BBE20-D9FC-4E14-9E6F-E9375E6FD4C8}" dt="2021-10-25T14:50:46.126" v="17912" actId="478"/>
          <ac:grpSpMkLst>
            <pc:docMk/>
            <pc:sldMk cId="1460692572" sldId="346"/>
            <ac:grpSpMk id="10" creationId="{5D783D72-04D1-4E18-AB5E-110E76DB70A7}"/>
          </ac:grpSpMkLst>
        </pc:grpChg>
        <pc:graphicFrameChg chg="add mod modGraphic">
          <ac:chgData name="Tej Bahadur Chandra" userId="79b8fba8ad0a4796" providerId="LiveId" clId="{614BBE20-D9FC-4E14-9E6F-E9375E6FD4C8}" dt="2021-10-28T11:47:54.371" v="33673" actId="14100"/>
          <ac:graphicFrameMkLst>
            <pc:docMk/>
            <pc:sldMk cId="1460692572" sldId="346"/>
            <ac:graphicFrameMk id="2" creationId="{B4A5080A-6A1E-452D-B49E-C215B4F75EAF}"/>
          </ac:graphicFrameMkLst>
        </pc:graphicFrameChg>
        <pc:graphicFrameChg chg="del">
          <ac:chgData name="Tej Bahadur Chandra" userId="79b8fba8ad0a4796" providerId="LiveId" clId="{614BBE20-D9FC-4E14-9E6F-E9375E6FD4C8}" dt="2021-10-25T14:03:38.407" v="16958" actId="478"/>
          <ac:graphicFrameMkLst>
            <pc:docMk/>
            <pc:sldMk cId="1460692572" sldId="346"/>
            <ac:graphicFrameMk id="5" creationId="{22A9B234-ACDD-4E67-8A5F-E35275EA9F05}"/>
          </ac:graphicFrameMkLst>
        </pc:graphicFrameChg>
        <pc:graphicFrameChg chg="add mod modGraphic">
          <ac:chgData name="Tej Bahadur Chandra" userId="79b8fba8ad0a4796" providerId="LiveId" clId="{614BBE20-D9FC-4E14-9E6F-E9375E6FD4C8}" dt="2021-10-25T15:03:44.126" v="18002" actId="20577"/>
          <ac:graphicFrameMkLst>
            <pc:docMk/>
            <pc:sldMk cId="1460692572" sldId="346"/>
            <ac:graphicFrameMk id="8" creationId="{93B46005-6F33-470E-95CA-466049EB734E}"/>
          </ac:graphicFrameMkLst>
        </pc:graphicFrameChg>
        <pc:picChg chg="mod">
          <ac:chgData name="Tej Bahadur Chandra" userId="79b8fba8ad0a4796" providerId="LiveId" clId="{614BBE20-D9FC-4E14-9E6F-E9375E6FD4C8}" dt="2021-10-25T14:43:08.915" v="17578" actId="1076"/>
          <ac:picMkLst>
            <pc:docMk/>
            <pc:sldMk cId="1460692572" sldId="346"/>
            <ac:picMk id="13" creationId="{DC0F5CE8-940E-4A44-A3B4-923F7192FC9A}"/>
          </ac:picMkLst>
        </pc:picChg>
        <pc:picChg chg="mod modCrop">
          <ac:chgData name="Tej Bahadur Chandra" userId="79b8fba8ad0a4796" providerId="LiveId" clId="{614BBE20-D9FC-4E14-9E6F-E9375E6FD4C8}" dt="2021-10-25T14:44:20.942" v="17585" actId="732"/>
          <ac:picMkLst>
            <pc:docMk/>
            <pc:sldMk cId="1460692572" sldId="346"/>
            <ac:picMk id="15" creationId="{4E43A30A-FC05-453F-B334-FE9D30F96AC8}"/>
          </ac:picMkLst>
        </pc:picChg>
      </pc:sldChg>
      <pc:sldChg chg="addSp modSp add modAnim">
        <pc:chgData name="Tej Bahadur Chandra" userId="79b8fba8ad0a4796" providerId="LiveId" clId="{614BBE20-D9FC-4E14-9E6F-E9375E6FD4C8}" dt="2021-10-28T11:49:09.347" v="33676" actId="14100"/>
        <pc:sldMkLst>
          <pc:docMk/>
          <pc:sldMk cId="136103062" sldId="347"/>
        </pc:sldMkLst>
        <pc:spChg chg="mod">
          <ac:chgData name="Tej Bahadur Chandra" userId="79b8fba8ad0a4796" providerId="LiveId" clId="{614BBE20-D9FC-4E14-9E6F-E9375E6FD4C8}" dt="2021-10-25T14:21:41.203" v="17156"/>
          <ac:spMkLst>
            <pc:docMk/>
            <pc:sldMk cId="136103062" sldId="347"/>
            <ac:spMk id="7" creationId="{64C1F162-8A25-461F-9639-C54625A1CFFC}"/>
          </ac:spMkLst>
        </pc:spChg>
        <pc:spChg chg="mod">
          <ac:chgData name="Tej Bahadur Chandra" userId="79b8fba8ad0a4796" providerId="LiveId" clId="{614BBE20-D9FC-4E14-9E6F-E9375E6FD4C8}" dt="2021-10-25T15:23:31.078" v="18272" actId="20577"/>
          <ac:spMkLst>
            <pc:docMk/>
            <pc:sldMk cId="136103062" sldId="347"/>
            <ac:spMk id="9" creationId="{E6EB1FA4-E52F-4337-911D-9B4C565BCAD0}"/>
          </ac:spMkLst>
        </pc:spChg>
        <pc:graphicFrameChg chg="mod modGraphic">
          <ac:chgData name="Tej Bahadur Chandra" userId="79b8fba8ad0a4796" providerId="LiveId" clId="{614BBE20-D9FC-4E14-9E6F-E9375E6FD4C8}" dt="2021-10-25T15:23:41.969" v="18273" actId="207"/>
          <ac:graphicFrameMkLst>
            <pc:docMk/>
            <pc:sldMk cId="136103062" sldId="347"/>
            <ac:graphicFrameMk id="8" creationId="{93B46005-6F33-470E-95CA-466049EB734E}"/>
          </ac:graphicFrameMkLst>
        </pc:graphicFrameChg>
        <pc:graphicFrameChg chg="add mod modGraphic">
          <ac:chgData name="Tej Bahadur Chandra" userId="79b8fba8ad0a4796" providerId="LiveId" clId="{614BBE20-D9FC-4E14-9E6F-E9375E6FD4C8}" dt="2021-10-28T11:49:09.347" v="33676" actId="14100"/>
          <ac:graphicFrameMkLst>
            <pc:docMk/>
            <pc:sldMk cId="136103062" sldId="347"/>
            <ac:graphicFrameMk id="10" creationId="{80A1FFB2-FE6A-4ECE-AB19-C5F17ECDA034}"/>
          </ac:graphicFrameMkLst>
        </pc:graphicFrameChg>
      </pc:sldChg>
      <pc:sldChg chg="addSp delSp modSp add">
        <pc:chgData name="Tej Bahadur Chandra" userId="79b8fba8ad0a4796" providerId="LiveId" clId="{614BBE20-D9FC-4E14-9E6F-E9375E6FD4C8}" dt="2021-10-25T15:35:27.135" v="18538"/>
        <pc:sldMkLst>
          <pc:docMk/>
          <pc:sldMk cId="2695581150" sldId="348"/>
        </pc:sldMkLst>
        <pc:spChg chg="add mod">
          <ac:chgData name="Tej Bahadur Chandra" userId="79b8fba8ad0a4796" providerId="LiveId" clId="{614BBE20-D9FC-4E14-9E6F-E9375E6FD4C8}" dt="2021-10-25T15:32:02.487" v="18422" actId="164"/>
          <ac:spMkLst>
            <pc:docMk/>
            <pc:sldMk cId="2695581150" sldId="348"/>
            <ac:spMk id="2" creationId="{70D5C8AC-7A3B-4965-BE52-E289CEE59296}"/>
          </ac:spMkLst>
        </pc:spChg>
        <pc:spChg chg="add mod">
          <ac:chgData name="Tej Bahadur Chandra" userId="79b8fba8ad0a4796" providerId="LiveId" clId="{614BBE20-D9FC-4E14-9E6F-E9375E6FD4C8}" dt="2021-10-25T15:35:17.334" v="18536" actId="1037"/>
          <ac:spMkLst>
            <pc:docMk/>
            <pc:sldMk cId="2695581150" sldId="348"/>
            <ac:spMk id="4" creationId="{FDD68209-1212-4878-A34C-919056236004}"/>
          </ac:spMkLst>
        </pc:spChg>
        <pc:spChg chg="mod">
          <ac:chgData name="Tej Bahadur Chandra" userId="79b8fba8ad0a4796" providerId="LiveId" clId="{614BBE20-D9FC-4E14-9E6F-E9375E6FD4C8}" dt="2021-10-25T14:21:44.950" v="17157"/>
          <ac:spMkLst>
            <pc:docMk/>
            <pc:sldMk cId="2695581150" sldId="348"/>
            <ac:spMk id="7" creationId="{64C1F162-8A25-461F-9639-C54625A1CFFC}"/>
          </ac:spMkLst>
        </pc:spChg>
        <pc:spChg chg="del mod">
          <ac:chgData name="Tej Bahadur Chandra" userId="79b8fba8ad0a4796" providerId="LiveId" clId="{614BBE20-D9FC-4E14-9E6F-E9375E6FD4C8}" dt="2021-10-25T15:25:16.596" v="18276" actId="478"/>
          <ac:spMkLst>
            <pc:docMk/>
            <pc:sldMk cId="2695581150" sldId="348"/>
            <ac:spMk id="9" creationId="{E6EB1FA4-E52F-4337-911D-9B4C565BCAD0}"/>
          </ac:spMkLst>
        </pc:spChg>
        <pc:spChg chg="add mod">
          <ac:chgData name="Tej Bahadur Chandra" userId="79b8fba8ad0a4796" providerId="LiveId" clId="{614BBE20-D9FC-4E14-9E6F-E9375E6FD4C8}" dt="2021-10-25T15:32:55.573" v="18448" actId="1076"/>
          <ac:spMkLst>
            <pc:docMk/>
            <pc:sldMk cId="2695581150" sldId="348"/>
            <ac:spMk id="15" creationId="{7D4A4F56-0AC5-4F13-8ADC-2624128629B7}"/>
          </ac:spMkLst>
        </pc:spChg>
        <pc:spChg chg="add mod">
          <ac:chgData name="Tej Bahadur Chandra" userId="79b8fba8ad0a4796" providerId="LiveId" clId="{614BBE20-D9FC-4E14-9E6F-E9375E6FD4C8}" dt="2021-10-25T15:32:02.487" v="18422" actId="164"/>
          <ac:spMkLst>
            <pc:docMk/>
            <pc:sldMk cId="2695581150" sldId="348"/>
            <ac:spMk id="16" creationId="{B520D0CD-5B09-4115-AEB5-CB07209062E5}"/>
          </ac:spMkLst>
        </pc:spChg>
        <pc:spChg chg="add mod">
          <ac:chgData name="Tej Bahadur Chandra" userId="79b8fba8ad0a4796" providerId="LiveId" clId="{614BBE20-D9FC-4E14-9E6F-E9375E6FD4C8}" dt="2021-10-25T15:34:24.345" v="18516" actId="1037"/>
          <ac:spMkLst>
            <pc:docMk/>
            <pc:sldMk cId="2695581150" sldId="348"/>
            <ac:spMk id="17" creationId="{E885764B-F0AF-4AB3-BFCE-0B6FE5576D18}"/>
          </ac:spMkLst>
        </pc:spChg>
        <pc:spChg chg="add mod">
          <ac:chgData name="Tej Bahadur Chandra" userId="79b8fba8ad0a4796" providerId="LiveId" clId="{614BBE20-D9FC-4E14-9E6F-E9375E6FD4C8}" dt="2021-10-25T15:34:24.345" v="18516" actId="1037"/>
          <ac:spMkLst>
            <pc:docMk/>
            <pc:sldMk cId="2695581150" sldId="348"/>
            <ac:spMk id="18" creationId="{0589CE0E-D7C4-4237-B3C2-E6E9C9D83C2C}"/>
          </ac:spMkLst>
        </pc:spChg>
        <pc:spChg chg="add mod">
          <ac:chgData name="Tej Bahadur Chandra" userId="79b8fba8ad0a4796" providerId="LiveId" clId="{614BBE20-D9FC-4E14-9E6F-E9375E6FD4C8}" dt="2021-10-25T15:34:52.181" v="18525" actId="1076"/>
          <ac:spMkLst>
            <pc:docMk/>
            <pc:sldMk cId="2695581150" sldId="348"/>
            <ac:spMk id="19" creationId="{D38EC43E-2042-4BA8-8B34-1656E0D3034F}"/>
          </ac:spMkLst>
        </pc:spChg>
        <pc:spChg chg="add mod">
          <ac:chgData name="Tej Bahadur Chandra" userId="79b8fba8ad0a4796" providerId="LiveId" clId="{614BBE20-D9FC-4E14-9E6F-E9375E6FD4C8}" dt="2021-10-25T15:35:17.334" v="18536" actId="1037"/>
          <ac:spMkLst>
            <pc:docMk/>
            <pc:sldMk cId="2695581150" sldId="348"/>
            <ac:spMk id="20" creationId="{228286F7-56E3-491D-A694-CBFC508C634D}"/>
          </ac:spMkLst>
        </pc:spChg>
        <pc:spChg chg="add mod">
          <ac:chgData name="Tej Bahadur Chandra" userId="79b8fba8ad0a4796" providerId="LiveId" clId="{614BBE20-D9FC-4E14-9E6F-E9375E6FD4C8}" dt="2021-10-25T15:35:10.022" v="18533" actId="20577"/>
          <ac:spMkLst>
            <pc:docMk/>
            <pc:sldMk cId="2695581150" sldId="348"/>
            <ac:spMk id="21" creationId="{95EC6AFC-7DFC-4DCF-9A17-F7C1B3964C6D}"/>
          </ac:spMkLst>
        </pc:spChg>
        <pc:spChg chg="add del">
          <ac:chgData name="Tej Bahadur Chandra" userId="79b8fba8ad0a4796" providerId="LiveId" clId="{614BBE20-D9FC-4E14-9E6F-E9375E6FD4C8}" dt="2021-10-25T15:35:27.135" v="18538"/>
          <ac:spMkLst>
            <pc:docMk/>
            <pc:sldMk cId="2695581150" sldId="348"/>
            <ac:spMk id="22" creationId="{06568A9C-7016-4239-B31D-AAA7BA2CCE2F}"/>
          </ac:spMkLst>
        </pc:spChg>
        <pc:spChg chg="add del">
          <ac:chgData name="Tej Bahadur Chandra" userId="79b8fba8ad0a4796" providerId="LiveId" clId="{614BBE20-D9FC-4E14-9E6F-E9375E6FD4C8}" dt="2021-10-25T15:35:27.135" v="18538"/>
          <ac:spMkLst>
            <pc:docMk/>
            <pc:sldMk cId="2695581150" sldId="348"/>
            <ac:spMk id="23" creationId="{E5CE9675-AE28-4F1F-97AD-A461DCAC824C}"/>
          </ac:spMkLst>
        </pc:spChg>
        <pc:grpChg chg="add mod">
          <ac:chgData name="Tej Bahadur Chandra" userId="79b8fba8ad0a4796" providerId="LiveId" clId="{614BBE20-D9FC-4E14-9E6F-E9375E6FD4C8}" dt="2021-10-25T15:34:40.826" v="18521" actId="1076"/>
          <ac:grpSpMkLst>
            <pc:docMk/>
            <pc:sldMk cId="2695581150" sldId="348"/>
            <ac:grpSpMk id="3" creationId="{0E4501AE-4421-4CCC-9CE0-5085400690C3}"/>
          </ac:grpSpMkLst>
        </pc:grpChg>
        <pc:graphicFrameChg chg="del">
          <ac:chgData name="Tej Bahadur Chandra" userId="79b8fba8ad0a4796" providerId="LiveId" clId="{614BBE20-D9FC-4E14-9E6F-E9375E6FD4C8}" dt="2021-10-25T15:24:07.309" v="18274" actId="478"/>
          <ac:graphicFrameMkLst>
            <pc:docMk/>
            <pc:sldMk cId="2695581150" sldId="348"/>
            <ac:graphicFrameMk id="8" creationId="{93B46005-6F33-470E-95CA-466049EB734E}"/>
          </ac:graphicFrameMkLst>
        </pc:graphicFrameChg>
        <pc:picChg chg="add mod">
          <ac:chgData name="Tej Bahadur Chandra" userId="79b8fba8ad0a4796" providerId="LiveId" clId="{614BBE20-D9FC-4E14-9E6F-E9375E6FD4C8}" dt="2021-10-25T15:32:02.487" v="18422" actId="164"/>
          <ac:picMkLst>
            <pc:docMk/>
            <pc:sldMk cId="2695581150" sldId="348"/>
            <ac:picMk id="10" creationId="{D6FE317F-B427-456C-BB20-EAB5EE656C38}"/>
          </ac:picMkLst>
        </pc:picChg>
        <pc:picChg chg="add mod">
          <ac:chgData name="Tej Bahadur Chandra" userId="79b8fba8ad0a4796" providerId="LiveId" clId="{614BBE20-D9FC-4E14-9E6F-E9375E6FD4C8}" dt="2021-10-25T15:32:02.487" v="18422" actId="164"/>
          <ac:picMkLst>
            <pc:docMk/>
            <pc:sldMk cId="2695581150" sldId="348"/>
            <ac:picMk id="11" creationId="{A93A6D6E-6BE8-445E-82B6-EB0A2B5277B7}"/>
          </ac:picMkLst>
        </pc:picChg>
        <pc:picChg chg="add mod">
          <ac:chgData name="Tej Bahadur Chandra" userId="79b8fba8ad0a4796" providerId="LiveId" clId="{614BBE20-D9FC-4E14-9E6F-E9375E6FD4C8}" dt="2021-10-25T15:32:02.487" v="18422" actId="164"/>
          <ac:picMkLst>
            <pc:docMk/>
            <pc:sldMk cId="2695581150" sldId="348"/>
            <ac:picMk id="12" creationId="{CE05E0D2-B852-491B-AEF6-ED2C682C79C8}"/>
          </ac:picMkLst>
        </pc:picChg>
        <pc:picChg chg="add mod">
          <ac:chgData name="Tej Bahadur Chandra" userId="79b8fba8ad0a4796" providerId="LiveId" clId="{614BBE20-D9FC-4E14-9E6F-E9375E6FD4C8}" dt="2021-10-25T15:32:02.487" v="18422" actId="164"/>
          <ac:picMkLst>
            <pc:docMk/>
            <pc:sldMk cId="2695581150" sldId="348"/>
            <ac:picMk id="13" creationId="{5228E81D-F586-4DC4-8C71-7E6F7F408FDE}"/>
          </ac:picMkLst>
        </pc:picChg>
      </pc:sldChg>
      <pc:sldChg chg="addSp delSp modSp add">
        <pc:chgData name="Tej Bahadur Chandra" userId="79b8fba8ad0a4796" providerId="LiveId" clId="{614BBE20-D9FC-4E14-9E6F-E9375E6FD4C8}" dt="2021-10-25T14:29:44.566" v="17246" actId="1037"/>
        <pc:sldMkLst>
          <pc:docMk/>
          <pc:sldMk cId="3479770673" sldId="349"/>
        </pc:sldMkLst>
        <pc:spChg chg="mod">
          <ac:chgData name="Tej Bahadur Chandra" userId="79b8fba8ad0a4796" providerId="LiveId" clId="{614BBE20-D9FC-4E14-9E6F-E9375E6FD4C8}" dt="2021-10-25T14:29:29.257" v="17211" actId="20577"/>
          <ac:spMkLst>
            <pc:docMk/>
            <pc:sldMk cId="3479770673" sldId="349"/>
            <ac:spMk id="6" creationId="{A94AAF98-4597-450B-8255-EFFB954972BC}"/>
          </ac:spMkLst>
        </pc:spChg>
        <pc:picChg chg="del">
          <ac:chgData name="Tej Bahadur Chandra" userId="79b8fba8ad0a4796" providerId="LiveId" clId="{614BBE20-D9FC-4E14-9E6F-E9375E6FD4C8}" dt="2021-10-25T14:28:19.367" v="17204" actId="478"/>
          <ac:picMkLst>
            <pc:docMk/>
            <pc:sldMk cId="3479770673" sldId="349"/>
            <ac:picMk id="5" creationId="{FCF643DC-9229-46D6-A9FF-00C5FAAF655F}"/>
          </ac:picMkLst>
        </pc:picChg>
        <pc:picChg chg="add mod">
          <ac:chgData name="Tej Bahadur Chandra" userId="79b8fba8ad0a4796" providerId="LiveId" clId="{614BBE20-D9FC-4E14-9E6F-E9375E6FD4C8}" dt="2021-10-25T14:29:44.566" v="17246" actId="1037"/>
          <ac:picMkLst>
            <pc:docMk/>
            <pc:sldMk cId="3479770673" sldId="349"/>
            <ac:picMk id="8" creationId="{106F5DB6-A5B8-4909-8B41-65C9EC8138D0}"/>
          </ac:picMkLst>
        </pc:picChg>
      </pc:sldChg>
      <pc:sldChg chg="addSp delSp modSp add">
        <pc:chgData name="Tej Bahadur Chandra" userId="79b8fba8ad0a4796" providerId="LiveId" clId="{614BBE20-D9FC-4E14-9E6F-E9375E6FD4C8}" dt="2021-10-28T11:47:28.109" v="33672"/>
        <pc:sldMkLst>
          <pc:docMk/>
          <pc:sldMk cId="621249078" sldId="350"/>
        </pc:sldMkLst>
        <pc:spChg chg="mod">
          <ac:chgData name="Tej Bahadur Chandra" userId="79b8fba8ad0a4796" providerId="LiveId" clId="{614BBE20-D9FC-4E14-9E6F-E9375E6FD4C8}" dt="2021-10-25T15:09:47.742" v="18015" actId="1076"/>
          <ac:spMkLst>
            <pc:docMk/>
            <pc:sldMk cId="621249078" sldId="350"/>
            <ac:spMk id="9" creationId="{E6EB1FA4-E52F-4337-911D-9B4C565BCAD0}"/>
          </ac:spMkLst>
        </pc:spChg>
        <pc:spChg chg="add mod">
          <ac:chgData name="Tej Bahadur Chandra" userId="79b8fba8ad0a4796" providerId="LiveId" clId="{614BBE20-D9FC-4E14-9E6F-E9375E6FD4C8}" dt="2021-10-25T15:11:28.851" v="18124"/>
          <ac:spMkLst>
            <pc:docMk/>
            <pc:sldMk cId="621249078" sldId="350"/>
            <ac:spMk id="15" creationId="{34CF8EF3-908C-4972-A07E-9F1B322164A5}"/>
          </ac:spMkLst>
        </pc:spChg>
        <pc:graphicFrameChg chg="del">
          <ac:chgData name="Tej Bahadur Chandra" userId="79b8fba8ad0a4796" providerId="LiveId" clId="{614BBE20-D9FC-4E14-9E6F-E9375E6FD4C8}" dt="2021-10-25T14:36:06.154" v="17248" actId="478"/>
          <ac:graphicFrameMkLst>
            <pc:docMk/>
            <pc:sldMk cId="621249078" sldId="350"/>
            <ac:graphicFrameMk id="8" creationId="{93B46005-6F33-470E-95CA-466049EB734E}"/>
          </ac:graphicFrameMkLst>
        </pc:graphicFrameChg>
        <pc:graphicFrameChg chg="add mod">
          <ac:chgData name="Tej Bahadur Chandra" userId="79b8fba8ad0a4796" providerId="LiveId" clId="{614BBE20-D9FC-4E14-9E6F-E9375E6FD4C8}" dt="2021-10-28T11:47:28.109" v="33672"/>
          <ac:graphicFrameMkLst>
            <pc:docMk/>
            <pc:sldMk cId="621249078" sldId="350"/>
            <ac:graphicFrameMk id="12" creationId="{6F344CDA-5DEC-487D-82FB-7EFDA259061D}"/>
          </ac:graphicFrameMkLst>
        </pc:graphicFrameChg>
        <pc:graphicFrameChg chg="add mod">
          <ac:chgData name="Tej Bahadur Chandra" userId="79b8fba8ad0a4796" providerId="LiveId" clId="{614BBE20-D9FC-4E14-9E6F-E9375E6FD4C8}" dt="2021-10-28T11:47:13.725" v="33670"/>
          <ac:graphicFrameMkLst>
            <pc:docMk/>
            <pc:sldMk cId="621249078" sldId="350"/>
            <ac:graphicFrameMk id="13" creationId="{48D0993E-A7CF-4920-A90B-3ADB0F90C1F2}"/>
          </ac:graphicFrameMkLst>
        </pc:graphicFrameChg>
        <pc:picChg chg="add del mod">
          <ac:chgData name="Tej Bahadur Chandra" userId="79b8fba8ad0a4796" providerId="LiveId" clId="{614BBE20-D9FC-4E14-9E6F-E9375E6FD4C8}" dt="2021-10-25T15:08:44.094" v="18003" actId="478"/>
          <ac:picMkLst>
            <pc:docMk/>
            <pc:sldMk cId="621249078" sldId="350"/>
            <ac:picMk id="10" creationId="{0BD0FB9A-58F1-410B-970C-C64F0A1170FF}"/>
          </ac:picMkLst>
        </pc:picChg>
        <pc:picChg chg="add del mod">
          <ac:chgData name="Tej Bahadur Chandra" userId="79b8fba8ad0a4796" providerId="LiveId" clId="{614BBE20-D9FC-4E14-9E6F-E9375E6FD4C8}" dt="2021-10-25T15:08:46.556" v="18004" actId="478"/>
          <ac:picMkLst>
            <pc:docMk/>
            <pc:sldMk cId="621249078" sldId="350"/>
            <ac:picMk id="11" creationId="{E2A927CE-3801-44EE-A8CE-43B9E76303FF}"/>
          </ac:picMkLst>
        </pc:picChg>
      </pc:sldChg>
      <pc:sldChg chg="addSp delSp modSp add">
        <pc:chgData name="Tej Bahadur Chandra" userId="79b8fba8ad0a4796" providerId="LiveId" clId="{614BBE20-D9FC-4E14-9E6F-E9375E6FD4C8}" dt="2021-10-25T15:23:14.238" v="18268" actId="1035"/>
        <pc:sldMkLst>
          <pc:docMk/>
          <pc:sldMk cId="1009021712" sldId="351"/>
        </pc:sldMkLst>
        <pc:spChg chg="mod">
          <ac:chgData name="Tej Bahadur Chandra" userId="79b8fba8ad0a4796" providerId="LiveId" clId="{614BBE20-D9FC-4E14-9E6F-E9375E6FD4C8}" dt="2021-10-25T15:23:14.238" v="18268" actId="1035"/>
          <ac:spMkLst>
            <pc:docMk/>
            <pc:sldMk cId="1009021712" sldId="351"/>
            <ac:spMk id="9" creationId="{E6EB1FA4-E52F-4337-911D-9B4C565BCAD0}"/>
          </ac:spMkLst>
        </pc:spChg>
        <pc:spChg chg="add mod">
          <ac:chgData name="Tej Bahadur Chandra" userId="79b8fba8ad0a4796" providerId="LiveId" clId="{614BBE20-D9FC-4E14-9E6F-E9375E6FD4C8}" dt="2021-10-25T15:22:28.192" v="18257" actId="20577"/>
          <ac:spMkLst>
            <pc:docMk/>
            <pc:sldMk cId="1009021712" sldId="351"/>
            <ac:spMk id="11" creationId="{BDCDA35A-C228-49F4-A1CF-3DA9E8E7DC52}"/>
          </ac:spMkLst>
        </pc:spChg>
        <pc:graphicFrameChg chg="add mod modGraphic">
          <ac:chgData name="Tej Bahadur Chandra" userId="79b8fba8ad0a4796" providerId="LiveId" clId="{614BBE20-D9FC-4E14-9E6F-E9375E6FD4C8}" dt="2021-10-25T15:23:14.238" v="18268" actId="1035"/>
          <ac:graphicFrameMkLst>
            <pc:docMk/>
            <pc:sldMk cId="1009021712" sldId="351"/>
            <ac:graphicFrameMk id="2" creationId="{3D875EA3-B4E1-4784-B434-3A6B203877CA}"/>
          </ac:graphicFrameMkLst>
        </pc:graphicFrameChg>
        <pc:graphicFrameChg chg="del">
          <ac:chgData name="Tej Bahadur Chandra" userId="79b8fba8ad0a4796" providerId="LiveId" clId="{614BBE20-D9FC-4E14-9E6F-E9375E6FD4C8}" dt="2021-10-25T15:17:00.533" v="18169" actId="478"/>
          <ac:graphicFrameMkLst>
            <pc:docMk/>
            <pc:sldMk cId="1009021712" sldId="351"/>
            <ac:graphicFrameMk id="8" creationId="{93B46005-6F33-470E-95CA-466049EB734E}"/>
          </ac:graphicFrameMkLst>
        </pc:graphicFrameChg>
        <pc:graphicFrameChg chg="add mod modGraphic">
          <ac:chgData name="Tej Bahadur Chandra" userId="79b8fba8ad0a4796" providerId="LiveId" clId="{614BBE20-D9FC-4E14-9E6F-E9375E6FD4C8}" dt="2021-10-25T15:22:53.193" v="18258" actId="207"/>
          <ac:graphicFrameMkLst>
            <pc:docMk/>
            <pc:sldMk cId="1009021712" sldId="351"/>
            <ac:graphicFrameMk id="10" creationId="{FD554F64-D79A-4195-9952-3E6859D60C5D}"/>
          </ac:graphicFrameMkLst>
        </pc:graphicFrameChg>
      </pc:sldChg>
      <pc:sldChg chg="addSp delSp modSp add">
        <pc:chgData name="Tej Bahadur Chandra" userId="79b8fba8ad0a4796" providerId="LiveId" clId="{614BBE20-D9FC-4E14-9E6F-E9375E6FD4C8}" dt="2021-10-26T05:16:27.480" v="19592" actId="13926"/>
        <pc:sldMkLst>
          <pc:docMk/>
          <pc:sldMk cId="904899609" sldId="352"/>
        </pc:sldMkLst>
        <pc:spChg chg="del">
          <ac:chgData name="Tej Bahadur Chandra" userId="79b8fba8ad0a4796" providerId="LiveId" clId="{614BBE20-D9FC-4E14-9E6F-E9375E6FD4C8}" dt="2021-10-25T15:35:43.305" v="18541" actId="478"/>
          <ac:spMkLst>
            <pc:docMk/>
            <pc:sldMk cId="904899609" sldId="352"/>
            <ac:spMk id="4" creationId="{FDD68209-1212-4878-A34C-919056236004}"/>
          </ac:spMkLst>
        </pc:spChg>
        <pc:spChg chg="mod">
          <ac:chgData name="Tej Bahadur Chandra" userId="79b8fba8ad0a4796" providerId="LiveId" clId="{614BBE20-D9FC-4E14-9E6F-E9375E6FD4C8}" dt="2021-10-26T05:16:27.480" v="19592" actId="13926"/>
          <ac:spMkLst>
            <pc:docMk/>
            <pc:sldMk cId="904899609" sldId="352"/>
            <ac:spMk id="15" creationId="{7D4A4F56-0AC5-4F13-8ADC-2624128629B7}"/>
          </ac:spMkLst>
        </pc:spChg>
        <pc:spChg chg="del">
          <ac:chgData name="Tej Bahadur Chandra" userId="79b8fba8ad0a4796" providerId="LiveId" clId="{614BBE20-D9FC-4E14-9E6F-E9375E6FD4C8}" dt="2021-10-25T15:35:43.305" v="18541" actId="478"/>
          <ac:spMkLst>
            <pc:docMk/>
            <pc:sldMk cId="904899609" sldId="352"/>
            <ac:spMk id="19" creationId="{D38EC43E-2042-4BA8-8B34-1656E0D3034F}"/>
          </ac:spMkLst>
        </pc:spChg>
        <pc:spChg chg="del">
          <ac:chgData name="Tej Bahadur Chandra" userId="79b8fba8ad0a4796" providerId="LiveId" clId="{614BBE20-D9FC-4E14-9E6F-E9375E6FD4C8}" dt="2021-10-25T15:35:43.305" v="18541" actId="478"/>
          <ac:spMkLst>
            <pc:docMk/>
            <pc:sldMk cId="904899609" sldId="352"/>
            <ac:spMk id="20" creationId="{228286F7-56E3-491D-A694-CBFC508C634D}"/>
          </ac:spMkLst>
        </pc:spChg>
        <pc:spChg chg="del">
          <ac:chgData name="Tej Bahadur Chandra" userId="79b8fba8ad0a4796" providerId="LiveId" clId="{614BBE20-D9FC-4E14-9E6F-E9375E6FD4C8}" dt="2021-10-25T15:35:43.305" v="18541" actId="478"/>
          <ac:spMkLst>
            <pc:docMk/>
            <pc:sldMk cId="904899609" sldId="352"/>
            <ac:spMk id="21" creationId="{95EC6AFC-7DFC-4DCF-9A17-F7C1B3964C6D}"/>
          </ac:spMkLst>
        </pc:spChg>
        <pc:grpChg chg="del">
          <ac:chgData name="Tej Bahadur Chandra" userId="79b8fba8ad0a4796" providerId="LiveId" clId="{614BBE20-D9FC-4E14-9E6F-E9375E6FD4C8}" dt="2021-10-25T15:35:38.575" v="18540" actId="478"/>
          <ac:grpSpMkLst>
            <pc:docMk/>
            <pc:sldMk cId="904899609" sldId="352"/>
            <ac:grpSpMk id="3" creationId="{0E4501AE-4421-4CCC-9CE0-5085400690C3}"/>
          </ac:grpSpMkLst>
        </pc:grpChg>
        <pc:picChg chg="add mod">
          <ac:chgData name="Tej Bahadur Chandra" userId="79b8fba8ad0a4796" providerId="LiveId" clId="{614BBE20-D9FC-4E14-9E6F-E9375E6FD4C8}" dt="2021-10-25T15:35:50.309" v="18543" actId="1076"/>
          <ac:picMkLst>
            <pc:docMk/>
            <pc:sldMk cId="904899609" sldId="352"/>
            <ac:picMk id="22" creationId="{749D55EE-C9A3-4213-9A01-A6A773FBD13F}"/>
          </ac:picMkLst>
        </pc:picChg>
        <pc:picChg chg="add mod">
          <ac:chgData name="Tej Bahadur Chandra" userId="79b8fba8ad0a4796" providerId="LiveId" clId="{614BBE20-D9FC-4E14-9E6F-E9375E6FD4C8}" dt="2021-10-25T15:35:50.309" v="18543" actId="1076"/>
          <ac:picMkLst>
            <pc:docMk/>
            <pc:sldMk cId="904899609" sldId="352"/>
            <ac:picMk id="23" creationId="{2B0C1249-858D-499F-8A1D-AFB20FC3D7FE}"/>
          </ac:picMkLst>
        </pc:picChg>
      </pc:sldChg>
      <pc:sldChg chg="addSp delSp modSp add">
        <pc:chgData name="Tej Bahadur Chandra" userId="79b8fba8ad0a4796" providerId="LiveId" clId="{614BBE20-D9FC-4E14-9E6F-E9375E6FD4C8}" dt="2021-10-26T10:13:29.926" v="20823" actId="20577"/>
        <pc:sldMkLst>
          <pc:docMk/>
          <pc:sldMk cId="2000408952" sldId="353"/>
        </pc:sldMkLst>
        <pc:spChg chg="add mod">
          <ac:chgData name="Tej Bahadur Chandra" userId="79b8fba8ad0a4796" providerId="LiveId" clId="{614BBE20-D9FC-4E14-9E6F-E9375E6FD4C8}" dt="2021-10-25T15:41:16.361" v="18854" actId="1035"/>
          <ac:spMkLst>
            <pc:docMk/>
            <pc:sldMk cId="2000408952" sldId="353"/>
            <ac:spMk id="9" creationId="{3F16B96D-A199-45B6-A527-4C890EB835D4}"/>
          </ac:spMkLst>
        </pc:spChg>
        <pc:spChg chg="del">
          <ac:chgData name="Tej Bahadur Chandra" userId="79b8fba8ad0a4796" providerId="LiveId" clId="{614BBE20-D9FC-4E14-9E6F-E9375E6FD4C8}" dt="2021-10-25T15:37:31.054" v="18747" actId="478"/>
          <ac:spMkLst>
            <pc:docMk/>
            <pc:sldMk cId="2000408952" sldId="353"/>
            <ac:spMk id="15" creationId="{7D4A4F56-0AC5-4F13-8ADC-2624128629B7}"/>
          </ac:spMkLst>
        </pc:spChg>
        <pc:graphicFrameChg chg="add mod modGraphic">
          <ac:chgData name="Tej Bahadur Chandra" userId="79b8fba8ad0a4796" providerId="LiveId" clId="{614BBE20-D9FC-4E14-9E6F-E9375E6FD4C8}" dt="2021-10-26T10:13:29.926" v="20823" actId="20577"/>
          <ac:graphicFrameMkLst>
            <pc:docMk/>
            <pc:sldMk cId="2000408952" sldId="353"/>
            <ac:graphicFrameMk id="8" creationId="{2530C303-7DBF-49FA-B103-08390A24403E}"/>
          </ac:graphicFrameMkLst>
        </pc:graphicFrameChg>
        <pc:picChg chg="del">
          <ac:chgData name="Tej Bahadur Chandra" userId="79b8fba8ad0a4796" providerId="LiveId" clId="{614BBE20-D9FC-4E14-9E6F-E9375E6FD4C8}" dt="2021-10-25T15:37:28.789" v="18745" actId="478"/>
          <ac:picMkLst>
            <pc:docMk/>
            <pc:sldMk cId="2000408952" sldId="353"/>
            <ac:picMk id="22" creationId="{749D55EE-C9A3-4213-9A01-A6A773FBD13F}"/>
          </ac:picMkLst>
        </pc:picChg>
        <pc:picChg chg="del">
          <ac:chgData name="Tej Bahadur Chandra" userId="79b8fba8ad0a4796" providerId="LiveId" clId="{614BBE20-D9FC-4E14-9E6F-E9375E6FD4C8}" dt="2021-10-25T15:37:29.550" v="18746" actId="478"/>
          <ac:picMkLst>
            <pc:docMk/>
            <pc:sldMk cId="2000408952" sldId="353"/>
            <ac:picMk id="23" creationId="{2B0C1249-858D-499F-8A1D-AFB20FC3D7FE}"/>
          </ac:picMkLst>
        </pc:picChg>
      </pc:sldChg>
      <pc:sldChg chg="addSp delSp modSp add">
        <pc:chgData name="Tej Bahadur Chandra" userId="79b8fba8ad0a4796" providerId="LiveId" clId="{614BBE20-D9FC-4E14-9E6F-E9375E6FD4C8}" dt="2021-10-25T15:55:28.672" v="19232" actId="14100"/>
        <pc:sldMkLst>
          <pc:docMk/>
          <pc:sldMk cId="3190223545" sldId="354"/>
        </pc:sldMkLst>
        <pc:spChg chg="add del mod">
          <ac:chgData name="Tej Bahadur Chandra" userId="79b8fba8ad0a4796" providerId="LiveId" clId="{614BBE20-D9FC-4E14-9E6F-E9375E6FD4C8}" dt="2021-10-25T15:53:49.287" v="18985" actId="2710"/>
          <ac:spMkLst>
            <pc:docMk/>
            <pc:sldMk cId="3190223545" sldId="354"/>
            <ac:spMk id="9" creationId="{3F16B96D-A199-45B6-A527-4C890EB835D4}"/>
          </ac:spMkLst>
        </pc:spChg>
        <pc:spChg chg="add mod">
          <ac:chgData name="Tej Bahadur Chandra" userId="79b8fba8ad0a4796" providerId="LiveId" clId="{614BBE20-D9FC-4E14-9E6F-E9375E6FD4C8}" dt="2021-10-25T15:51:03.611" v="18946" actId="20577"/>
          <ac:spMkLst>
            <pc:docMk/>
            <pc:sldMk cId="3190223545" sldId="354"/>
            <ac:spMk id="10" creationId="{6B48B356-5E2A-4A89-967C-B24D868871AA}"/>
          </ac:spMkLst>
        </pc:spChg>
        <pc:graphicFrameChg chg="add mod modGraphic">
          <ac:chgData name="Tej Bahadur Chandra" userId="79b8fba8ad0a4796" providerId="LiveId" clId="{614BBE20-D9FC-4E14-9E6F-E9375E6FD4C8}" dt="2021-10-25T15:55:28.672" v="19232" actId="14100"/>
          <ac:graphicFrameMkLst>
            <pc:docMk/>
            <pc:sldMk cId="3190223545" sldId="354"/>
            <ac:graphicFrameMk id="2" creationId="{AE5F7918-63B2-4CDD-86DE-8937BE772DA2}"/>
          </ac:graphicFrameMkLst>
        </pc:graphicFrameChg>
        <pc:graphicFrameChg chg="del">
          <ac:chgData name="Tej Bahadur Chandra" userId="79b8fba8ad0a4796" providerId="LiveId" clId="{614BBE20-D9FC-4E14-9E6F-E9375E6FD4C8}" dt="2021-10-25T15:50:29.258" v="18914" actId="478"/>
          <ac:graphicFrameMkLst>
            <pc:docMk/>
            <pc:sldMk cId="3190223545" sldId="354"/>
            <ac:graphicFrameMk id="8" creationId="{2530C303-7DBF-49FA-B103-08390A24403E}"/>
          </ac:graphicFrameMkLst>
        </pc:graphicFrameChg>
      </pc:sldChg>
      <pc:sldChg chg="addSp delSp modSp add">
        <pc:chgData name="Tej Bahadur Chandra" userId="79b8fba8ad0a4796" providerId="LiveId" clId="{614BBE20-D9FC-4E14-9E6F-E9375E6FD4C8}" dt="2021-10-25T15:55:18.434" v="19231" actId="1035"/>
        <pc:sldMkLst>
          <pc:docMk/>
          <pc:sldMk cId="3607496182" sldId="355"/>
        </pc:sldMkLst>
        <pc:spChg chg="mod">
          <ac:chgData name="Tej Bahadur Chandra" userId="79b8fba8ad0a4796" providerId="LiveId" clId="{614BBE20-D9FC-4E14-9E6F-E9375E6FD4C8}" dt="2021-10-25T15:55:18.434" v="19231" actId="1035"/>
          <ac:spMkLst>
            <pc:docMk/>
            <pc:sldMk cId="3607496182" sldId="355"/>
            <ac:spMk id="9" creationId="{3F16B96D-A199-45B6-A527-4C890EB835D4}"/>
          </ac:spMkLst>
        </pc:spChg>
        <pc:graphicFrameChg chg="del">
          <ac:chgData name="Tej Bahadur Chandra" userId="79b8fba8ad0a4796" providerId="LiveId" clId="{614BBE20-D9FC-4E14-9E6F-E9375E6FD4C8}" dt="2021-10-25T15:54:01.896" v="18988" actId="478"/>
          <ac:graphicFrameMkLst>
            <pc:docMk/>
            <pc:sldMk cId="3607496182" sldId="355"/>
            <ac:graphicFrameMk id="2" creationId="{AE5F7918-63B2-4CDD-86DE-8937BE772DA2}"/>
          </ac:graphicFrameMkLst>
        </pc:graphicFrameChg>
        <pc:picChg chg="add mod">
          <ac:chgData name="Tej Bahadur Chandra" userId="79b8fba8ad0a4796" providerId="LiveId" clId="{614BBE20-D9FC-4E14-9E6F-E9375E6FD4C8}" dt="2021-10-25T15:54:29.919" v="19077" actId="1037"/>
          <ac:picMkLst>
            <pc:docMk/>
            <pc:sldMk cId="3607496182" sldId="355"/>
            <ac:picMk id="8" creationId="{2BE535B7-6A6F-4591-BD0E-84707838C648}"/>
          </ac:picMkLst>
        </pc:picChg>
        <pc:picChg chg="add mod">
          <ac:chgData name="Tej Bahadur Chandra" userId="79b8fba8ad0a4796" providerId="LiveId" clId="{614BBE20-D9FC-4E14-9E6F-E9375E6FD4C8}" dt="2021-10-25T15:54:25.148" v="19065" actId="1038"/>
          <ac:picMkLst>
            <pc:docMk/>
            <pc:sldMk cId="3607496182" sldId="355"/>
            <ac:picMk id="11" creationId="{FA2F5ED3-D260-499E-8184-E75B70F9F698}"/>
          </ac:picMkLst>
        </pc:picChg>
      </pc:sldChg>
      <pc:sldChg chg="addSp delSp modSp add">
        <pc:chgData name="Tej Bahadur Chandra" userId="79b8fba8ad0a4796" providerId="LiveId" clId="{614BBE20-D9FC-4E14-9E6F-E9375E6FD4C8}" dt="2021-10-25T16:02:02.331" v="19506"/>
        <pc:sldMkLst>
          <pc:docMk/>
          <pc:sldMk cId="2590390287" sldId="357"/>
        </pc:sldMkLst>
        <pc:spChg chg="mod">
          <ac:chgData name="Tej Bahadur Chandra" userId="79b8fba8ad0a4796" providerId="LiveId" clId="{614BBE20-D9FC-4E14-9E6F-E9375E6FD4C8}" dt="2021-10-25T15:56:20.936" v="19247" actId="20577"/>
          <ac:spMkLst>
            <pc:docMk/>
            <pc:sldMk cId="2590390287" sldId="357"/>
            <ac:spMk id="7" creationId="{64C1F162-8A25-461F-9639-C54625A1CFFC}"/>
          </ac:spMkLst>
        </pc:spChg>
        <pc:spChg chg="del">
          <ac:chgData name="Tej Bahadur Chandra" userId="79b8fba8ad0a4796" providerId="LiveId" clId="{614BBE20-D9FC-4E14-9E6F-E9375E6FD4C8}" dt="2021-10-25T15:56:27.972" v="19251" actId="478"/>
          <ac:spMkLst>
            <pc:docMk/>
            <pc:sldMk cId="2590390287" sldId="357"/>
            <ac:spMk id="9" creationId="{3F16B96D-A199-45B6-A527-4C890EB835D4}"/>
          </ac:spMkLst>
        </pc:spChg>
        <pc:spChg chg="del">
          <ac:chgData name="Tej Bahadur Chandra" userId="79b8fba8ad0a4796" providerId="LiveId" clId="{614BBE20-D9FC-4E14-9E6F-E9375E6FD4C8}" dt="2021-10-25T15:56:25.015" v="19248" actId="478"/>
          <ac:spMkLst>
            <pc:docMk/>
            <pc:sldMk cId="2590390287" sldId="357"/>
            <ac:spMk id="10" creationId="{6B48B356-5E2A-4A89-967C-B24D868871AA}"/>
          </ac:spMkLst>
        </pc:spChg>
        <pc:spChg chg="add del mod">
          <ac:chgData name="Tej Bahadur Chandra" userId="79b8fba8ad0a4796" providerId="LiveId" clId="{614BBE20-D9FC-4E14-9E6F-E9375E6FD4C8}" dt="2021-10-25T16:00:03.798" v="19475" actId="478"/>
          <ac:spMkLst>
            <pc:docMk/>
            <pc:sldMk cId="2590390287" sldId="357"/>
            <ac:spMk id="12" creationId="{10E2B31F-9A30-4909-8629-1F668E354D6A}"/>
          </ac:spMkLst>
        </pc:spChg>
        <pc:spChg chg="add mod">
          <ac:chgData name="Tej Bahadur Chandra" userId="79b8fba8ad0a4796" providerId="LiveId" clId="{614BBE20-D9FC-4E14-9E6F-E9375E6FD4C8}" dt="2021-10-25T15:57:27.064" v="19256" actId="20577"/>
          <ac:spMkLst>
            <pc:docMk/>
            <pc:sldMk cId="2590390287" sldId="357"/>
            <ac:spMk id="13" creationId="{AD2C33A8-95E9-4368-97A2-5F8E260C4275}"/>
          </ac:spMkLst>
        </pc:spChg>
        <pc:spChg chg="mod">
          <ac:chgData name="Tej Bahadur Chandra" userId="79b8fba8ad0a4796" providerId="LiveId" clId="{614BBE20-D9FC-4E14-9E6F-E9375E6FD4C8}" dt="2021-10-25T15:58:22.980" v="19380" actId="20577"/>
          <ac:spMkLst>
            <pc:docMk/>
            <pc:sldMk cId="2590390287" sldId="357"/>
            <ac:spMk id="17" creationId="{FD4E651B-B7C2-4358-A907-BCDA9607F88B}"/>
          </ac:spMkLst>
        </pc:spChg>
        <pc:spChg chg="mod">
          <ac:chgData name="Tej Bahadur Chandra" userId="79b8fba8ad0a4796" providerId="LiveId" clId="{614BBE20-D9FC-4E14-9E6F-E9375E6FD4C8}" dt="2021-10-25T15:58:06.463" v="19332" actId="20577"/>
          <ac:spMkLst>
            <pc:docMk/>
            <pc:sldMk cId="2590390287" sldId="357"/>
            <ac:spMk id="20" creationId="{257750AF-C965-46E1-8750-5E15ED4007D7}"/>
          </ac:spMkLst>
        </pc:spChg>
        <pc:spChg chg="mod">
          <ac:chgData name="Tej Bahadur Chandra" userId="79b8fba8ad0a4796" providerId="LiveId" clId="{614BBE20-D9FC-4E14-9E6F-E9375E6FD4C8}" dt="2021-10-25T15:58:31.262" v="19384" actId="20577"/>
          <ac:spMkLst>
            <pc:docMk/>
            <pc:sldMk cId="2590390287" sldId="357"/>
            <ac:spMk id="22" creationId="{1589E13B-6586-4FCE-A94F-FF1671583B3F}"/>
          </ac:spMkLst>
        </pc:spChg>
        <pc:spChg chg="mod">
          <ac:chgData name="Tej Bahadur Chandra" userId="79b8fba8ad0a4796" providerId="LiveId" clId="{614BBE20-D9FC-4E14-9E6F-E9375E6FD4C8}" dt="2021-10-25T15:58:52.634" v="19426" actId="20577"/>
          <ac:spMkLst>
            <pc:docMk/>
            <pc:sldMk cId="2590390287" sldId="357"/>
            <ac:spMk id="23" creationId="{3F17AC8F-EA1C-4639-8659-9291EB9C2D76}"/>
          </ac:spMkLst>
        </pc:spChg>
        <pc:spChg chg="add mod">
          <ac:chgData name="Tej Bahadur Chandra" userId="79b8fba8ad0a4796" providerId="LiveId" clId="{614BBE20-D9FC-4E14-9E6F-E9375E6FD4C8}" dt="2021-10-25T16:02:02.331" v="19506"/>
          <ac:spMkLst>
            <pc:docMk/>
            <pc:sldMk cId="2590390287" sldId="357"/>
            <ac:spMk id="24" creationId="{A72DBFBF-1EC7-42D2-9658-12C986143269}"/>
          </ac:spMkLst>
        </pc:spChg>
        <pc:grpChg chg="add">
          <ac:chgData name="Tej Bahadur Chandra" userId="79b8fba8ad0a4796" providerId="LiveId" clId="{614BBE20-D9FC-4E14-9E6F-E9375E6FD4C8}" dt="2021-10-25T15:57:47.772" v="19293"/>
          <ac:grpSpMkLst>
            <pc:docMk/>
            <pc:sldMk cId="2590390287" sldId="357"/>
            <ac:grpSpMk id="15" creationId="{B2EE8971-B0A0-4EE0-BF35-9E7EBF6F581D}"/>
          </ac:grpSpMkLst>
        </pc:grpChg>
        <pc:grpChg chg="add">
          <ac:chgData name="Tej Bahadur Chandra" userId="79b8fba8ad0a4796" providerId="LiveId" clId="{614BBE20-D9FC-4E14-9E6F-E9375E6FD4C8}" dt="2021-10-25T15:57:47.772" v="19293"/>
          <ac:grpSpMkLst>
            <pc:docMk/>
            <pc:sldMk cId="2590390287" sldId="357"/>
            <ac:grpSpMk id="18" creationId="{2614FC3C-D44E-4965-BBA8-1F026A657541}"/>
          </ac:grpSpMkLst>
        </pc:grpChg>
        <pc:grpChg chg="add mod">
          <ac:chgData name="Tej Bahadur Chandra" userId="79b8fba8ad0a4796" providerId="LiveId" clId="{614BBE20-D9FC-4E14-9E6F-E9375E6FD4C8}" dt="2021-10-25T15:58:29.005" v="19382" actId="1076"/>
          <ac:grpSpMkLst>
            <pc:docMk/>
            <pc:sldMk cId="2590390287" sldId="357"/>
            <ac:grpSpMk id="21" creationId="{34D0E151-DFCC-41C5-BE6F-80549423DE26}"/>
          </ac:grpSpMkLst>
        </pc:grpChg>
        <pc:picChg chg="del">
          <ac:chgData name="Tej Bahadur Chandra" userId="79b8fba8ad0a4796" providerId="LiveId" clId="{614BBE20-D9FC-4E14-9E6F-E9375E6FD4C8}" dt="2021-10-25T15:56:25.775" v="19249" actId="478"/>
          <ac:picMkLst>
            <pc:docMk/>
            <pc:sldMk cId="2590390287" sldId="357"/>
            <ac:picMk id="8" creationId="{2BE535B7-6A6F-4591-BD0E-84707838C648}"/>
          </ac:picMkLst>
        </pc:picChg>
        <pc:picChg chg="del">
          <ac:chgData name="Tej Bahadur Chandra" userId="79b8fba8ad0a4796" providerId="LiveId" clId="{614BBE20-D9FC-4E14-9E6F-E9375E6FD4C8}" dt="2021-10-25T15:56:26.324" v="19250" actId="478"/>
          <ac:picMkLst>
            <pc:docMk/>
            <pc:sldMk cId="2590390287" sldId="357"/>
            <ac:picMk id="11" creationId="{FA2F5ED3-D260-499E-8184-E75B70F9F698}"/>
          </ac:picMkLst>
        </pc:picChg>
      </pc:sldChg>
      <pc:sldChg chg="addSp delSp modSp add">
        <pc:chgData name="Tej Bahadur Chandra" userId="79b8fba8ad0a4796" providerId="LiveId" clId="{614BBE20-D9FC-4E14-9E6F-E9375E6FD4C8}" dt="2021-10-26T12:02:24.199" v="22163" actId="20577"/>
        <pc:sldMkLst>
          <pc:docMk/>
          <pc:sldMk cId="2896562320" sldId="359"/>
        </pc:sldMkLst>
        <pc:spChg chg="add mod">
          <ac:chgData name="Tej Bahadur Chandra" userId="79b8fba8ad0a4796" providerId="LiveId" clId="{614BBE20-D9FC-4E14-9E6F-E9375E6FD4C8}" dt="2021-10-26T08:11:28.960" v="20222" actId="164"/>
          <ac:spMkLst>
            <pc:docMk/>
            <pc:sldMk cId="2896562320" sldId="359"/>
            <ac:spMk id="2" creationId="{77FBC792-22D1-4F45-8F73-321D0EAD1DDB}"/>
          </ac:spMkLst>
        </pc:spChg>
        <pc:spChg chg="mod">
          <ac:chgData name="Tej Bahadur Chandra" userId="79b8fba8ad0a4796" providerId="LiveId" clId="{614BBE20-D9FC-4E14-9E6F-E9375E6FD4C8}" dt="2021-10-26T08:35:49.370" v="20444" actId="20577"/>
          <ac:spMkLst>
            <pc:docMk/>
            <pc:sldMk cId="2896562320" sldId="359"/>
            <ac:spMk id="5" creationId="{F2DCDB0B-7769-4A93-9CC1-A56FD92754AA}"/>
          </ac:spMkLst>
        </pc:spChg>
        <pc:spChg chg="mod">
          <ac:chgData name="Tej Bahadur Chandra" userId="79b8fba8ad0a4796" providerId="LiveId" clId="{614BBE20-D9FC-4E14-9E6F-E9375E6FD4C8}" dt="2021-10-26T12:02:24.199" v="22163" actId="20577"/>
          <ac:spMkLst>
            <pc:docMk/>
            <pc:sldMk cId="2896562320" sldId="359"/>
            <ac:spMk id="6" creationId="{6E503D7A-15D8-4393-BCF4-17F3B97B9569}"/>
          </ac:spMkLst>
        </pc:spChg>
        <pc:spChg chg="mod">
          <ac:chgData name="Tej Bahadur Chandra" userId="79b8fba8ad0a4796" providerId="LiveId" clId="{614BBE20-D9FC-4E14-9E6F-E9375E6FD4C8}" dt="2021-10-26T08:09:08.865" v="20166" actId="122"/>
          <ac:spMkLst>
            <pc:docMk/>
            <pc:sldMk cId="2896562320" sldId="359"/>
            <ac:spMk id="14" creationId="{3DA0699A-5B65-487D-B73F-470EC1D2CF32}"/>
          </ac:spMkLst>
        </pc:spChg>
        <pc:spChg chg="add mod">
          <ac:chgData name="Tej Bahadur Chandra" userId="79b8fba8ad0a4796" providerId="LiveId" clId="{614BBE20-D9FC-4E14-9E6F-E9375E6FD4C8}" dt="2021-10-26T08:11:28.960" v="20222" actId="164"/>
          <ac:spMkLst>
            <pc:docMk/>
            <pc:sldMk cId="2896562320" sldId="359"/>
            <ac:spMk id="16" creationId="{C16EDD3A-B42C-4F97-A640-95E18D1B2CEB}"/>
          </ac:spMkLst>
        </pc:spChg>
        <pc:spChg chg="add mod">
          <ac:chgData name="Tej Bahadur Chandra" userId="79b8fba8ad0a4796" providerId="LiveId" clId="{614BBE20-D9FC-4E14-9E6F-E9375E6FD4C8}" dt="2021-10-26T08:11:28.960" v="20222" actId="164"/>
          <ac:spMkLst>
            <pc:docMk/>
            <pc:sldMk cId="2896562320" sldId="359"/>
            <ac:spMk id="17" creationId="{A20A980E-8BB9-47C5-A6D9-7C8347C40332}"/>
          </ac:spMkLst>
        </pc:spChg>
        <pc:spChg chg="add mod">
          <ac:chgData name="Tej Bahadur Chandra" userId="79b8fba8ad0a4796" providerId="LiveId" clId="{614BBE20-D9FC-4E14-9E6F-E9375E6FD4C8}" dt="2021-10-26T08:11:28.960" v="20222" actId="164"/>
          <ac:spMkLst>
            <pc:docMk/>
            <pc:sldMk cId="2896562320" sldId="359"/>
            <ac:spMk id="18" creationId="{8FBD2491-76FB-4F2B-8FDA-FAEF96130268}"/>
          </ac:spMkLst>
        </pc:spChg>
        <pc:spChg chg="add mod">
          <ac:chgData name="Tej Bahadur Chandra" userId="79b8fba8ad0a4796" providerId="LiveId" clId="{614BBE20-D9FC-4E14-9E6F-E9375E6FD4C8}" dt="2021-10-26T08:11:28.960" v="20222" actId="164"/>
          <ac:spMkLst>
            <pc:docMk/>
            <pc:sldMk cId="2896562320" sldId="359"/>
            <ac:spMk id="19" creationId="{C74BFF21-AF4C-44C2-B3C1-908889BA147C}"/>
          </ac:spMkLst>
        </pc:spChg>
        <pc:spChg chg="add del mod">
          <ac:chgData name="Tej Bahadur Chandra" userId="79b8fba8ad0a4796" providerId="LiveId" clId="{614BBE20-D9FC-4E14-9E6F-E9375E6FD4C8}" dt="2021-10-26T08:08:02.671" v="20150" actId="478"/>
          <ac:spMkLst>
            <pc:docMk/>
            <pc:sldMk cId="2896562320" sldId="359"/>
            <ac:spMk id="20" creationId="{F2CF1BCE-8228-40FD-A3E1-965A54343D91}"/>
          </ac:spMkLst>
        </pc:spChg>
        <pc:spChg chg="mod">
          <ac:chgData name="Tej Bahadur Chandra" userId="79b8fba8ad0a4796" providerId="LiveId" clId="{614BBE20-D9FC-4E14-9E6F-E9375E6FD4C8}" dt="2021-10-26T08:09:08.865" v="20166" actId="122"/>
          <ac:spMkLst>
            <pc:docMk/>
            <pc:sldMk cId="2896562320" sldId="359"/>
            <ac:spMk id="31" creationId="{8A4A78A7-94BA-49CF-8DE0-8ABDF51D88A7}"/>
          </ac:spMkLst>
        </pc:spChg>
        <pc:spChg chg="del">
          <ac:chgData name="Tej Bahadur Chandra" userId="79b8fba8ad0a4796" providerId="LiveId" clId="{614BBE20-D9FC-4E14-9E6F-E9375E6FD4C8}" dt="2021-10-26T07:50:05.975" v="19812" actId="478"/>
          <ac:spMkLst>
            <pc:docMk/>
            <pc:sldMk cId="2896562320" sldId="359"/>
            <ac:spMk id="33" creationId="{8439C74E-8558-487A-A1CA-2A533615F2FB}"/>
          </ac:spMkLst>
        </pc:spChg>
        <pc:spChg chg="add mod ord">
          <ac:chgData name="Tej Bahadur Chandra" userId="79b8fba8ad0a4796" providerId="LiveId" clId="{614BBE20-D9FC-4E14-9E6F-E9375E6FD4C8}" dt="2021-10-26T08:11:28.960" v="20222" actId="164"/>
          <ac:spMkLst>
            <pc:docMk/>
            <pc:sldMk cId="2896562320" sldId="359"/>
            <ac:spMk id="44" creationId="{13254F22-8A34-40E6-A7C6-5814E1088FF9}"/>
          </ac:spMkLst>
        </pc:spChg>
        <pc:spChg chg="add mod">
          <ac:chgData name="Tej Bahadur Chandra" userId="79b8fba8ad0a4796" providerId="LiveId" clId="{614BBE20-D9FC-4E14-9E6F-E9375E6FD4C8}" dt="2021-10-26T08:11:28.960" v="20222" actId="164"/>
          <ac:spMkLst>
            <pc:docMk/>
            <pc:sldMk cId="2896562320" sldId="359"/>
            <ac:spMk id="45" creationId="{CF1779F0-23C9-4253-AA7C-A2BE192307FE}"/>
          </ac:spMkLst>
        </pc:spChg>
        <pc:spChg chg="add mod ord">
          <ac:chgData name="Tej Bahadur Chandra" userId="79b8fba8ad0a4796" providerId="LiveId" clId="{614BBE20-D9FC-4E14-9E6F-E9375E6FD4C8}" dt="2021-10-26T08:11:28.960" v="20222" actId="164"/>
          <ac:spMkLst>
            <pc:docMk/>
            <pc:sldMk cId="2896562320" sldId="359"/>
            <ac:spMk id="46" creationId="{5FF1F0CA-A6CC-42F5-B01A-F9548C9B1E2D}"/>
          </ac:spMkLst>
        </pc:spChg>
        <pc:spChg chg="add mod">
          <ac:chgData name="Tej Bahadur Chandra" userId="79b8fba8ad0a4796" providerId="LiveId" clId="{614BBE20-D9FC-4E14-9E6F-E9375E6FD4C8}" dt="2021-10-26T08:11:28.960" v="20222" actId="164"/>
          <ac:spMkLst>
            <pc:docMk/>
            <pc:sldMk cId="2896562320" sldId="359"/>
            <ac:spMk id="47" creationId="{7FCD3D98-23AE-46E8-BA12-B68E7285D66C}"/>
          </ac:spMkLst>
        </pc:spChg>
        <pc:spChg chg="add mod">
          <ac:chgData name="Tej Bahadur Chandra" userId="79b8fba8ad0a4796" providerId="LiveId" clId="{614BBE20-D9FC-4E14-9E6F-E9375E6FD4C8}" dt="2021-10-26T08:23:03.885" v="20313" actId="122"/>
          <ac:spMkLst>
            <pc:docMk/>
            <pc:sldMk cId="2896562320" sldId="359"/>
            <ac:spMk id="49" creationId="{365F6DF0-1E46-4911-80D9-6D4B73886587}"/>
          </ac:spMkLst>
        </pc:spChg>
        <pc:spChg chg="mod">
          <ac:chgData name="Tej Bahadur Chandra" userId="79b8fba8ad0a4796" providerId="LiveId" clId="{614BBE20-D9FC-4E14-9E6F-E9375E6FD4C8}" dt="2021-10-26T08:36:55.896" v="20461" actId="14100"/>
          <ac:spMkLst>
            <pc:docMk/>
            <pc:sldMk cId="2896562320" sldId="359"/>
            <ac:spMk id="51" creationId="{E68B51F2-0036-4569-9985-BCB50CBB4753}"/>
          </ac:spMkLst>
        </pc:spChg>
        <pc:grpChg chg="del">
          <ac:chgData name="Tej Bahadur Chandra" userId="79b8fba8ad0a4796" providerId="LiveId" clId="{614BBE20-D9FC-4E14-9E6F-E9375E6FD4C8}" dt="2021-10-26T07:50:00.533" v="19811" actId="478"/>
          <ac:grpSpMkLst>
            <pc:docMk/>
            <pc:sldMk cId="2896562320" sldId="359"/>
            <ac:grpSpMk id="22" creationId="{5C0807EC-BCB5-4AE2-83C7-DCD4AB8B2731}"/>
          </ac:grpSpMkLst>
        </pc:grpChg>
        <pc:grpChg chg="del">
          <ac:chgData name="Tej Bahadur Chandra" userId="79b8fba8ad0a4796" providerId="LiveId" clId="{614BBE20-D9FC-4E14-9E6F-E9375E6FD4C8}" dt="2021-10-26T07:50:00.533" v="19811" actId="478"/>
          <ac:grpSpMkLst>
            <pc:docMk/>
            <pc:sldMk cId="2896562320" sldId="359"/>
            <ac:grpSpMk id="26" creationId="{24E3F42D-1374-44E9-9BD4-D1BBB65BB7E6}"/>
          </ac:grpSpMkLst>
        </pc:grpChg>
        <pc:grpChg chg="add mod">
          <ac:chgData name="Tej Bahadur Chandra" userId="79b8fba8ad0a4796" providerId="LiveId" clId="{614BBE20-D9FC-4E14-9E6F-E9375E6FD4C8}" dt="2021-10-26T08:16:06.864" v="20285" actId="1076"/>
          <ac:grpSpMkLst>
            <pc:docMk/>
            <pc:sldMk cId="2896562320" sldId="359"/>
            <ac:grpSpMk id="48" creationId="{D922E2D0-6FD5-4CC2-B2DD-4C1520C6451E}"/>
          </ac:grpSpMkLst>
        </pc:grpChg>
        <pc:grpChg chg="add mod">
          <ac:chgData name="Tej Bahadur Chandra" userId="79b8fba8ad0a4796" providerId="LiveId" clId="{614BBE20-D9FC-4E14-9E6F-E9375E6FD4C8}" dt="2021-10-26T08:41:28.541" v="20469" actId="1037"/>
          <ac:grpSpMkLst>
            <pc:docMk/>
            <pc:sldMk cId="2896562320" sldId="359"/>
            <ac:grpSpMk id="50" creationId="{8855E093-DDC8-4335-A107-4DD2EE92F2F8}"/>
          </ac:grpSpMkLst>
        </pc:grpChg>
        <pc:picChg chg="del">
          <ac:chgData name="Tej Bahadur Chandra" userId="79b8fba8ad0a4796" providerId="LiveId" clId="{614BBE20-D9FC-4E14-9E6F-E9375E6FD4C8}" dt="2021-10-26T07:50:00.533" v="19811" actId="478"/>
          <ac:picMkLst>
            <pc:docMk/>
            <pc:sldMk cId="2896562320" sldId="359"/>
            <ac:picMk id="3" creationId="{5F0EECC8-2F16-4F8C-BFE2-D54AAEBC9516}"/>
          </ac:picMkLst>
        </pc:picChg>
        <pc:picChg chg="del">
          <ac:chgData name="Tej Bahadur Chandra" userId="79b8fba8ad0a4796" providerId="LiveId" clId="{614BBE20-D9FC-4E14-9E6F-E9375E6FD4C8}" dt="2021-10-26T07:50:00.533" v="19811" actId="478"/>
          <ac:picMkLst>
            <pc:docMk/>
            <pc:sldMk cId="2896562320" sldId="359"/>
            <ac:picMk id="32" creationId="{AC056B36-5859-4BF8-8ED0-336E1C37DEF7}"/>
          </ac:picMkLst>
        </pc:picChg>
        <pc:cxnChg chg="add mod">
          <ac:chgData name="Tej Bahadur Chandra" userId="79b8fba8ad0a4796" providerId="LiveId" clId="{614BBE20-D9FC-4E14-9E6F-E9375E6FD4C8}" dt="2021-10-26T08:11:28.960" v="20222" actId="164"/>
          <ac:cxnSpMkLst>
            <pc:docMk/>
            <pc:sldMk cId="2896562320" sldId="359"/>
            <ac:cxnSpMk id="7" creationId="{06530FC5-F6B0-47ED-A8D4-125D89D6D81A}"/>
          </ac:cxnSpMkLst>
        </pc:cxnChg>
        <pc:cxnChg chg="add mod">
          <ac:chgData name="Tej Bahadur Chandra" userId="79b8fba8ad0a4796" providerId="LiveId" clId="{614BBE20-D9FC-4E14-9E6F-E9375E6FD4C8}" dt="2021-10-26T08:11:28.960" v="20222" actId="164"/>
          <ac:cxnSpMkLst>
            <pc:docMk/>
            <pc:sldMk cId="2896562320" sldId="359"/>
            <ac:cxnSpMk id="23" creationId="{54F61C33-7B88-42C1-801F-E4C6F8964A08}"/>
          </ac:cxnSpMkLst>
        </pc:cxnChg>
        <pc:cxnChg chg="add del mod">
          <ac:chgData name="Tej Bahadur Chandra" userId="79b8fba8ad0a4796" providerId="LiveId" clId="{614BBE20-D9FC-4E14-9E6F-E9375E6FD4C8}" dt="2021-10-26T08:03:08.734" v="20122" actId="478"/>
          <ac:cxnSpMkLst>
            <pc:docMk/>
            <pc:sldMk cId="2896562320" sldId="359"/>
            <ac:cxnSpMk id="27" creationId="{CC1187B9-31D1-4E26-B2C4-4270ED2EE874}"/>
          </ac:cxnSpMkLst>
        </pc:cxnChg>
        <pc:cxnChg chg="add mod">
          <ac:chgData name="Tej Bahadur Chandra" userId="79b8fba8ad0a4796" providerId="LiveId" clId="{614BBE20-D9FC-4E14-9E6F-E9375E6FD4C8}" dt="2021-10-26T08:11:28.960" v="20222" actId="164"/>
          <ac:cxnSpMkLst>
            <pc:docMk/>
            <pc:sldMk cId="2896562320" sldId="359"/>
            <ac:cxnSpMk id="30" creationId="{0E1830AE-C5EB-44EA-A794-A2782211A139}"/>
          </ac:cxnSpMkLst>
        </pc:cxnChg>
        <pc:cxnChg chg="add mod">
          <ac:chgData name="Tej Bahadur Chandra" userId="79b8fba8ad0a4796" providerId="LiveId" clId="{614BBE20-D9FC-4E14-9E6F-E9375E6FD4C8}" dt="2021-10-26T08:11:28.960" v="20222" actId="164"/>
          <ac:cxnSpMkLst>
            <pc:docMk/>
            <pc:sldMk cId="2896562320" sldId="359"/>
            <ac:cxnSpMk id="34" creationId="{22660281-C8E6-4588-80B4-D9CC69EEDF6D}"/>
          </ac:cxnSpMkLst>
        </pc:cxnChg>
        <pc:cxnChg chg="add mod">
          <ac:chgData name="Tej Bahadur Chandra" userId="79b8fba8ad0a4796" providerId="LiveId" clId="{614BBE20-D9FC-4E14-9E6F-E9375E6FD4C8}" dt="2021-10-26T08:11:28.960" v="20222" actId="164"/>
          <ac:cxnSpMkLst>
            <pc:docMk/>
            <pc:sldMk cId="2896562320" sldId="359"/>
            <ac:cxnSpMk id="40" creationId="{5C3882F3-3C1E-4D36-BDA0-F1BC3131A9DC}"/>
          </ac:cxnSpMkLst>
        </pc:cxnChg>
      </pc:sldChg>
      <pc:sldChg chg="addSp delSp modSp add ord">
        <pc:chgData name="Tej Bahadur Chandra" userId="79b8fba8ad0a4796" providerId="LiveId" clId="{614BBE20-D9FC-4E14-9E6F-E9375E6FD4C8}" dt="2021-10-26T12:02:31.377" v="22165" actId="20577"/>
        <pc:sldMkLst>
          <pc:docMk/>
          <pc:sldMk cId="1054783440" sldId="360"/>
        </pc:sldMkLst>
        <pc:spChg chg="mod">
          <ac:chgData name="Tej Bahadur Chandra" userId="79b8fba8ad0a4796" providerId="LiveId" clId="{614BBE20-D9FC-4E14-9E6F-E9375E6FD4C8}" dt="2021-10-26T08:13:38.231" v="20271" actId="1035"/>
          <ac:spMkLst>
            <pc:docMk/>
            <pc:sldMk cId="1054783440" sldId="360"/>
            <ac:spMk id="5" creationId="{F2DCDB0B-7769-4A93-9CC1-A56FD92754AA}"/>
          </ac:spMkLst>
        </pc:spChg>
        <pc:spChg chg="mod">
          <ac:chgData name="Tej Bahadur Chandra" userId="79b8fba8ad0a4796" providerId="LiveId" clId="{614BBE20-D9FC-4E14-9E6F-E9375E6FD4C8}" dt="2021-10-26T12:02:31.377" v="22165" actId="20577"/>
          <ac:spMkLst>
            <pc:docMk/>
            <pc:sldMk cId="1054783440" sldId="360"/>
            <ac:spMk id="6" creationId="{6E503D7A-15D8-4393-BCF4-17F3B97B9569}"/>
          </ac:spMkLst>
        </pc:spChg>
        <pc:spChg chg="add mod">
          <ac:chgData name="Tej Bahadur Chandra" userId="79b8fba8ad0a4796" providerId="LiveId" clId="{614BBE20-D9FC-4E14-9E6F-E9375E6FD4C8}" dt="2021-10-26T08:23:35.476" v="20319" actId="20577"/>
          <ac:spMkLst>
            <pc:docMk/>
            <pc:sldMk cId="1054783440" sldId="360"/>
            <ac:spMk id="117" creationId="{E9EB2CF7-97C3-4AC0-A46A-C7B1B499DFAC}"/>
          </ac:spMkLst>
        </pc:spChg>
        <pc:grpChg chg="add del">
          <ac:chgData name="Tej Bahadur Chandra" userId="79b8fba8ad0a4796" providerId="LiveId" clId="{614BBE20-D9FC-4E14-9E6F-E9375E6FD4C8}" dt="2021-10-26T08:15:30.463" v="20273"/>
          <ac:grpSpMkLst>
            <pc:docMk/>
            <pc:sldMk cId="1054783440" sldId="360"/>
            <ac:grpSpMk id="7" creationId="{273336BB-F45B-463B-94CB-60094EE4F6B9}"/>
          </ac:grpSpMkLst>
        </pc:grpChg>
        <pc:picChg chg="add mod">
          <ac:chgData name="Tej Bahadur Chandra" userId="79b8fba8ad0a4796" providerId="LiveId" clId="{614BBE20-D9FC-4E14-9E6F-E9375E6FD4C8}" dt="2021-10-26T08:15:48.153" v="20284" actId="1036"/>
          <ac:picMkLst>
            <pc:docMk/>
            <pc:sldMk cId="1054783440" sldId="360"/>
            <ac:picMk id="2" creationId="{409989D4-90EE-4A48-9759-4BF63BC50FDB}"/>
          </ac:picMkLst>
        </pc:picChg>
      </pc:sldChg>
      <pc:sldChg chg="addSp delSp modSp add ord">
        <pc:chgData name="Tej Bahadur Chandra" userId="79b8fba8ad0a4796" providerId="LiveId" clId="{614BBE20-D9FC-4E14-9E6F-E9375E6FD4C8}" dt="2021-10-26T12:02:35.424" v="22167" actId="20577"/>
        <pc:sldMkLst>
          <pc:docMk/>
          <pc:sldMk cId="1846000854" sldId="361"/>
        </pc:sldMkLst>
        <pc:spChg chg="del mod">
          <ac:chgData name="Tej Bahadur Chandra" userId="79b8fba8ad0a4796" providerId="LiveId" clId="{614BBE20-D9FC-4E14-9E6F-E9375E6FD4C8}" dt="2021-10-26T08:34:01.449" v="20427" actId="478"/>
          <ac:spMkLst>
            <pc:docMk/>
            <pc:sldMk cId="1846000854" sldId="361"/>
            <ac:spMk id="5" creationId="{F2DCDB0B-7769-4A93-9CC1-A56FD92754AA}"/>
          </ac:spMkLst>
        </pc:spChg>
        <pc:spChg chg="mod">
          <ac:chgData name="Tej Bahadur Chandra" userId="79b8fba8ad0a4796" providerId="LiveId" clId="{614BBE20-D9FC-4E14-9E6F-E9375E6FD4C8}" dt="2021-10-26T12:02:35.424" v="22167" actId="20577"/>
          <ac:spMkLst>
            <pc:docMk/>
            <pc:sldMk cId="1846000854" sldId="361"/>
            <ac:spMk id="6" creationId="{6E503D7A-15D8-4393-BCF4-17F3B97B9569}"/>
          </ac:spMkLst>
        </pc:spChg>
        <pc:spChg chg="add mod">
          <ac:chgData name="Tej Bahadur Chandra" userId="79b8fba8ad0a4796" providerId="LiveId" clId="{614BBE20-D9FC-4E14-9E6F-E9375E6FD4C8}" dt="2021-10-26T08:45:37.902" v="20515" actId="313"/>
          <ac:spMkLst>
            <pc:docMk/>
            <pc:sldMk cId="1846000854" sldId="361"/>
            <ac:spMk id="7" creationId="{9A636927-89D6-4FAF-8220-62B1CE499948}"/>
          </ac:spMkLst>
        </pc:spChg>
        <pc:spChg chg="add mod">
          <ac:chgData name="Tej Bahadur Chandra" userId="79b8fba8ad0a4796" providerId="LiveId" clId="{614BBE20-D9FC-4E14-9E6F-E9375E6FD4C8}" dt="2021-10-26T09:17:22.035" v="20635" actId="1036"/>
          <ac:spMkLst>
            <pc:docMk/>
            <pc:sldMk cId="1846000854" sldId="361"/>
            <ac:spMk id="10" creationId="{8E3F5EC0-8B3A-45BF-A669-15C0180920D2}"/>
          </ac:spMkLst>
        </pc:spChg>
        <pc:spChg chg="add mod">
          <ac:chgData name="Tej Bahadur Chandra" userId="79b8fba8ad0a4796" providerId="LiveId" clId="{614BBE20-D9FC-4E14-9E6F-E9375E6FD4C8}" dt="2021-10-26T09:15:40.276" v="20633" actId="1035"/>
          <ac:spMkLst>
            <pc:docMk/>
            <pc:sldMk cId="1846000854" sldId="361"/>
            <ac:spMk id="11" creationId="{63C49817-84B9-461A-BDD3-1282A0383814}"/>
          </ac:spMkLst>
        </pc:spChg>
        <pc:spChg chg="add mod">
          <ac:chgData name="Tej Bahadur Chandra" userId="79b8fba8ad0a4796" providerId="LiveId" clId="{614BBE20-D9FC-4E14-9E6F-E9375E6FD4C8}" dt="2021-10-26T09:23:57.776" v="20708" actId="404"/>
          <ac:spMkLst>
            <pc:docMk/>
            <pc:sldMk cId="1846000854" sldId="361"/>
            <ac:spMk id="12" creationId="{FAC08854-C8CF-4913-A107-C38F47D1A493}"/>
          </ac:spMkLst>
        </pc:spChg>
        <pc:spChg chg="add mod">
          <ac:chgData name="Tej Bahadur Chandra" userId="79b8fba8ad0a4796" providerId="LiveId" clId="{614BBE20-D9FC-4E14-9E6F-E9375E6FD4C8}" dt="2021-10-26T09:24:01.411" v="20709" actId="404"/>
          <ac:spMkLst>
            <pc:docMk/>
            <pc:sldMk cId="1846000854" sldId="361"/>
            <ac:spMk id="13" creationId="{EB30C9B3-3D1C-4F21-B7C2-B88959FF3DBA}"/>
          </ac:spMkLst>
        </pc:spChg>
        <pc:spChg chg="add mod">
          <ac:chgData name="Tej Bahadur Chandra" userId="79b8fba8ad0a4796" providerId="LiveId" clId="{614BBE20-D9FC-4E14-9E6F-E9375E6FD4C8}" dt="2021-10-26T09:24:04.587" v="20710" actId="404"/>
          <ac:spMkLst>
            <pc:docMk/>
            <pc:sldMk cId="1846000854" sldId="361"/>
            <ac:spMk id="15" creationId="{BD765982-B5F8-4939-B3D8-4054C65C7022}"/>
          </ac:spMkLst>
        </pc:spChg>
        <pc:spChg chg="add mod">
          <ac:chgData name="Tej Bahadur Chandra" userId="79b8fba8ad0a4796" providerId="LiveId" clId="{614BBE20-D9FC-4E14-9E6F-E9375E6FD4C8}" dt="2021-10-26T09:24:07.609" v="20711" actId="404"/>
          <ac:spMkLst>
            <pc:docMk/>
            <pc:sldMk cId="1846000854" sldId="361"/>
            <ac:spMk id="16" creationId="{3E218288-F034-44C5-926C-5FE1296FCDF5}"/>
          </ac:spMkLst>
        </pc:spChg>
        <pc:grpChg chg="add mod">
          <ac:chgData name="Tej Bahadur Chandra" userId="79b8fba8ad0a4796" providerId="LiveId" clId="{614BBE20-D9FC-4E14-9E6F-E9375E6FD4C8}" dt="2021-10-26T09:23:14.351" v="20702" actId="164"/>
          <ac:grpSpMkLst>
            <pc:docMk/>
            <pc:sldMk cId="1846000854" sldId="361"/>
            <ac:grpSpMk id="29" creationId="{3A9BD74E-3F3F-4863-B30C-535AD4C0794B}"/>
          </ac:grpSpMkLst>
        </pc:grpChg>
        <pc:graphicFrameChg chg="add del mod modGraphic">
          <ac:chgData name="Tej Bahadur Chandra" userId="79b8fba8ad0a4796" providerId="LiveId" clId="{614BBE20-D9FC-4E14-9E6F-E9375E6FD4C8}" dt="2021-10-26T08:34:38.903" v="20437" actId="478"/>
          <ac:graphicFrameMkLst>
            <pc:docMk/>
            <pc:sldMk cId="1846000854" sldId="361"/>
            <ac:graphicFrameMk id="2" creationId="{B38B6B87-5B16-4C35-AC5D-9AE2A9252441}"/>
          </ac:graphicFrameMkLst>
        </pc:graphicFrameChg>
        <pc:graphicFrameChg chg="add del mod">
          <ac:chgData name="Tej Bahadur Chandra" userId="79b8fba8ad0a4796" providerId="LiveId" clId="{614BBE20-D9FC-4E14-9E6F-E9375E6FD4C8}" dt="2021-10-26T08:35:19.341" v="20441" actId="478"/>
          <ac:graphicFrameMkLst>
            <pc:docMk/>
            <pc:sldMk cId="1846000854" sldId="361"/>
            <ac:graphicFrameMk id="3" creationId="{A35695C0-FDD9-4944-8C6B-7D9280C190D4}"/>
          </ac:graphicFrameMkLst>
        </pc:graphicFrameChg>
        <pc:graphicFrameChg chg="add mod modGraphic">
          <ac:chgData name="Tej Bahadur Chandra" userId="79b8fba8ad0a4796" providerId="LiveId" clId="{614BBE20-D9FC-4E14-9E6F-E9375E6FD4C8}" dt="2021-10-26T09:15:40.276" v="20633" actId="1035"/>
          <ac:graphicFrameMkLst>
            <pc:docMk/>
            <pc:sldMk cId="1846000854" sldId="361"/>
            <ac:graphicFrameMk id="4" creationId="{23C43201-2347-45F2-A11E-A48EAD045899}"/>
          </ac:graphicFrameMkLst>
        </pc:graphicFrameChg>
        <pc:cxnChg chg="add mod">
          <ac:chgData name="Tej Bahadur Chandra" userId="79b8fba8ad0a4796" providerId="LiveId" clId="{614BBE20-D9FC-4E14-9E6F-E9375E6FD4C8}" dt="2021-10-26T09:23:14.351" v="20702" actId="164"/>
          <ac:cxnSpMkLst>
            <pc:docMk/>
            <pc:sldMk cId="1846000854" sldId="361"/>
            <ac:cxnSpMk id="17" creationId="{19B8BBBA-63CF-4DD6-B262-05995E8EE7E1}"/>
          </ac:cxnSpMkLst>
        </pc:cxnChg>
        <pc:cxnChg chg="add mod">
          <ac:chgData name="Tej Bahadur Chandra" userId="79b8fba8ad0a4796" providerId="LiveId" clId="{614BBE20-D9FC-4E14-9E6F-E9375E6FD4C8}" dt="2021-10-26T09:23:39.020" v="20706" actId="1036"/>
          <ac:cxnSpMkLst>
            <pc:docMk/>
            <pc:sldMk cId="1846000854" sldId="361"/>
            <ac:cxnSpMk id="19" creationId="{8E15FCF8-8703-43AC-9B3C-E51470C4AA35}"/>
          </ac:cxnSpMkLst>
        </pc:cxnChg>
        <pc:cxnChg chg="add mod">
          <ac:chgData name="Tej Bahadur Chandra" userId="79b8fba8ad0a4796" providerId="LiveId" clId="{614BBE20-D9FC-4E14-9E6F-E9375E6FD4C8}" dt="2021-10-26T09:23:34.761" v="20705" actId="14100"/>
          <ac:cxnSpMkLst>
            <pc:docMk/>
            <pc:sldMk cId="1846000854" sldId="361"/>
            <ac:cxnSpMk id="24" creationId="{47D3CAD1-AA9D-4FF9-A104-743F5FDE1D5F}"/>
          </ac:cxnSpMkLst>
        </pc:cxnChg>
        <pc:cxnChg chg="add mod">
          <ac:chgData name="Tej Bahadur Chandra" userId="79b8fba8ad0a4796" providerId="LiveId" clId="{614BBE20-D9FC-4E14-9E6F-E9375E6FD4C8}" dt="2021-10-26T09:23:42.645" v="20707" actId="1036"/>
          <ac:cxnSpMkLst>
            <pc:docMk/>
            <pc:sldMk cId="1846000854" sldId="361"/>
            <ac:cxnSpMk id="27" creationId="{2DF0C5EB-3F87-4171-9A92-EAD40C8DD7E8}"/>
          </ac:cxnSpMkLst>
        </pc:cxnChg>
      </pc:sldChg>
      <pc:sldChg chg="addSp delSp modSp add">
        <pc:chgData name="Tej Bahadur Chandra" userId="79b8fba8ad0a4796" providerId="LiveId" clId="{614BBE20-D9FC-4E14-9E6F-E9375E6FD4C8}" dt="2021-10-26T12:02:46.157" v="22171" actId="20577"/>
        <pc:sldMkLst>
          <pc:docMk/>
          <pc:sldMk cId="3831726262" sldId="362"/>
        </pc:sldMkLst>
        <pc:spChg chg="add del mod">
          <ac:chgData name="Tej Bahadur Chandra" userId="79b8fba8ad0a4796" providerId="LiveId" clId="{614BBE20-D9FC-4E14-9E6F-E9375E6FD4C8}" dt="2021-10-26T10:37:39.403" v="21094" actId="478"/>
          <ac:spMkLst>
            <pc:docMk/>
            <pc:sldMk cId="3831726262" sldId="362"/>
            <ac:spMk id="5" creationId="{F2DCDB0B-7769-4A93-9CC1-A56FD92754AA}"/>
          </ac:spMkLst>
        </pc:spChg>
        <pc:spChg chg="mod">
          <ac:chgData name="Tej Bahadur Chandra" userId="79b8fba8ad0a4796" providerId="LiveId" clId="{614BBE20-D9FC-4E14-9E6F-E9375E6FD4C8}" dt="2021-10-26T12:02:46.157" v="22171" actId="20577"/>
          <ac:spMkLst>
            <pc:docMk/>
            <pc:sldMk cId="3831726262" sldId="362"/>
            <ac:spMk id="6" creationId="{6E503D7A-15D8-4393-BCF4-17F3B97B9569}"/>
          </ac:spMkLst>
        </pc:spChg>
        <pc:spChg chg="add mod">
          <ac:chgData name="Tej Bahadur Chandra" userId="79b8fba8ad0a4796" providerId="LiveId" clId="{614BBE20-D9FC-4E14-9E6F-E9375E6FD4C8}" dt="2021-10-26T10:25:49.410" v="21054" actId="20577"/>
          <ac:spMkLst>
            <pc:docMk/>
            <pc:sldMk cId="3831726262" sldId="362"/>
            <ac:spMk id="7" creationId="{8DCF6AC9-0B00-4D8B-A031-B7C53189AC2E}"/>
          </ac:spMkLst>
        </pc:spChg>
        <pc:spChg chg="add mod">
          <ac:chgData name="Tej Bahadur Chandra" userId="79b8fba8ad0a4796" providerId="LiveId" clId="{614BBE20-D9FC-4E14-9E6F-E9375E6FD4C8}" dt="2021-10-26T11:10:18.963" v="21455" actId="14100"/>
          <ac:spMkLst>
            <pc:docMk/>
            <pc:sldMk cId="3831726262" sldId="362"/>
            <ac:spMk id="11" creationId="{09B3969E-D682-4B2E-A891-4471BEAEB0F1}"/>
          </ac:spMkLst>
        </pc:spChg>
        <pc:picChg chg="add del mod">
          <ac:chgData name="Tej Bahadur Chandra" userId="79b8fba8ad0a4796" providerId="LiveId" clId="{614BBE20-D9FC-4E14-9E6F-E9375E6FD4C8}" dt="2021-10-26T10:28:28.374" v="21085" actId="478"/>
          <ac:picMkLst>
            <pc:docMk/>
            <pc:sldMk cId="3831726262" sldId="362"/>
            <ac:picMk id="2" creationId="{F45DA3D1-BEA6-45BB-B49D-780BD9D9AD85}"/>
          </ac:picMkLst>
        </pc:picChg>
        <pc:picChg chg="add del mod">
          <ac:chgData name="Tej Bahadur Chandra" userId="79b8fba8ad0a4796" providerId="LiveId" clId="{614BBE20-D9FC-4E14-9E6F-E9375E6FD4C8}" dt="2021-10-26T10:40:06.863" v="21112" actId="478"/>
          <ac:picMkLst>
            <pc:docMk/>
            <pc:sldMk cId="3831726262" sldId="362"/>
            <ac:picMk id="3" creationId="{9C5BDE5F-345C-4F04-8FE6-2E8091CB11FF}"/>
          </ac:picMkLst>
        </pc:picChg>
        <pc:picChg chg="add mod modCrop">
          <ac:chgData name="Tej Bahadur Chandra" userId="79b8fba8ad0a4796" providerId="LiveId" clId="{614BBE20-D9FC-4E14-9E6F-E9375E6FD4C8}" dt="2021-10-26T10:40:44.690" v="21124" actId="1076"/>
          <ac:picMkLst>
            <pc:docMk/>
            <pc:sldMk cId="3831726262" sldId="362"/>
            <ac:picMk id="4" creationId="{EB5922E4-E308-458C-810F-A1D22A062D6F}"/>
          </ac:picMkLst>
        </pc:picChg>
        <pc:picChg chg="add del mod ord">
          <ac:chgData name="Tej Bahadur Chandra" userId="79b8fba8ad0a4796" providerId="LiveId" clId="{614BBE20-D9FC-4E14-9E6F-E9375E6FD4C8}" dt="2021-10-26T11:10:20.482" v="21456" actId="1076"/>
          <ac:picMkLst>
            <pc:docMk/>
            <pc:sldMk cId="3831726262" sldId="362"/>
            <ac:picMk id="8" creationId="{52C62F25-5930-48CB-924E-F1CC2AAC51E7}"/>
          </ac:picMkLst>
        </pc:picChg>
      </pc:sldChg>
      <pc:sldChg chg="addSp delSp modSp add">
        <pc:chgData name="Tej Bahadur Chandra" userId="79b8fba8ad0a4796" providerId="LiveId" clId="{614BBE20-D9FC-4E14-9E6F-E9375E6FD4C8}" dt="2021-10-28T11:56:37.860" v="33695" actId="207"/>
        <pc:sldMkLst>
          <pc:docMk/>
          <pc:sldMk cId="2981020562" sldId="363"/>
        </pc:sldMkLst>
        <pc:spChg chg="del">
          <ac:chgData name="Tej Bahadur Chandra" userId="79b8fba8ad0a4796" providerId="LiveId" clId="{614BBE20-D9FC-4E14-9E6F-E9375E6FD4C8}" dt="2021-10-26T10:17:44.463" v="20875" actId="478"/>
          <ac:spMkLst>
            <pc:docMk/>
            <pc:sldMk cId="2981020562" sldId="363"/>
            <ac:spMk id="5" creationId="{F2DCDB0B-7769-4A93-9CC1-A56FD92754AA}"/>
          </ac:spMkLst>
        </pc:spChg>
        <pc:spChg chg="mod">
          <ac:chgData name="Tej Bahadur Chandra" userId="79b8fba8ad0a4796" providerId="LiveId" clId="{614BBE20-D9FC-4E14-9E6F-E9375E6FD4C8}" dt="2021-10-26T12:02:40.513" v="22169" actId="20577"/>
          <ac:spMkLst>
            <pc:docMk/>
            <pc:sldMk cId="2981020562" sldId="363"/>
            <ac:spMk id="6" creationId="{6E503D7A-15D8-4393-BCF4-17F3B97B9569}"/>
          </ac:spMkLst>
        </pc:spChg>
        <pc:spChg chg="add mod">
          <ac:chgData name="Tej Bahadur Chandra" userId="79b8fba8ad0a4796" providerId="LiveId" clId="{614BBE20-D9FC-4E14-9E6F-E9375E6FD4C8}" dt="2021-10-26T10:19:27.327" v="20907" actId="313"/>
          <ac:spMkLst>
            <pc:docMk/>
            <pc:sldMk cId="2981020562" sldId="363"/>
            <ac:spMk id="8" creationId="{9521BFAA-4FD1-440A-A672-08EB199A98BD}"/>
          </ac:spMkLst>
        </pc:spChg>
        <pc:spChg chg="add mod">
          <ac:chgData name="Tej Bahadur Chandra" userId="79b8fba8ad0a4796" providerId="LiveId" clId="{614BBE20-D9FC-4E14-9E6F-E9375E6FD4C8}" dt="2021-10-26T11:08:05.624" v="21345" actId="313"/>
          <ac:spMkLst>
            <pc:docMk/>
            <pc:sldMk cId="2981020562" sldId="363"/>
            <ac:spMk id="9" creationId="{800A9203-D071-428E-AB80-08D463907FD5}"/>
          </ac:spMkLst>
        </pc:spChg>
        <pc:graphicFrameChg chg="add mod modGraphic">
          <ac:chgData name="Tej Bahadur Chandra" userId="79b8fba8ad0a4796" providerId="LiveId" clId="{614BBE20-D9FC-4E14-9E6F-E9375E6FD4C8}" dt="2021-10-28T11:56:37.860" v="33695" actId="207"/>
          <ac:graphicFrameMkLst>
            <pc:docMk/>
            <pc:sldMk cId="2981020562" sldId="363"/>
            <ac:graphicFrameMk id="7" creationId="{4F4FB2DC-0A98-4307-808A-11052446CD45}"/>
          </ac:graphicFrameMkLst>
        </pc:graphicFrameChg>
      </pc:sldChg>
      <pc:sldChg chg="addSp delSp modSp add">
        <pc:chgData name="Tej Bahadur Chandra" userId="79b8fba8ad0a4796" providerId="LiveId" clId="{614BBE20-D9FC-4E14-9E6F-E9375E6FD4C8}" dt="2021-10-26T12:03:34.054" v="22176" actId="20577"/>
        <pc:sldMkLst>
          <pc:docMk/>
          <pc:sldMk cId="1726942606" sldId="364"/>
        </pc:sldMkLst>
        <pc:spChg chg="add mod">
          <ac:chgData name="Tej Bahadur Chandra" userId="79b8fba8ad0a4796" providerId="LiveId" clId="{614BBE20-D9FC-4E14-9E6F-E9375E6FD4C8}" dt="2021-10-26T12:03:23.652" v="22174" actId="113"/>
          <ac:spMkLst>
            <pc:docMk/>
            <pc:sldMk cId="1726942606" sldId="364"/>
            <ac:spMk id="2" creationId="{0B6103CC-9FE1-415E-A707-0C1454674A80}"/>
          </ac:spMkLst>
        </pc:spChg>
        <pc:spChg chg="mod">
          <ac:chgData name="Tej Bahadur Chandra" userId="79b8fba8ad0a4796" providerId="LiveId" clId="{614BBE20-D9FC-4E14-9E6F-E9375E6FD4C8}" dt="2021-10-26T10:42:22.517" v="21169" actId="20577"/>
          <ac:spMkLst>
            <pc:docMk/>
            <pc:sldMk cId="1726942606" sldId="364"/>
            <ac:spMk id="5" creationId="{F2DCDB0B-7769-4A93-9CC1-A56FD92754AA}"/>
          </ac:spMkLst>
        </pc:spChg>
        <pc:spChg chg="mod">
          <ac:chgData name="Tej Bahadur Chandra" userId="79b8fba8ad0a4796" providerId="LiveId" clId="{614BBE20-D9FC-4E14-9E6F-E9375E6FD4C8}" dt="2021-10-26T12:03:34.054" v="22176" actId="20577"/>
          <ac:spMkLst>
            <pc:docMk/>
            <pc:sldMk cId="1726942606" sldId="364"/>
            <ac:spMk id="6" creationId="{6E503D7A-15D8-4393-BCF4-17F3B97B9569}"/>
          </ac:spMkLst>
        </pc:spChg>
        <pc:spChg chg="mod">
          <ac:chgData name="Tej Bahadur Chandra" userId="79b8fba8ad0a4796" providerId="LiveId" clId="{614BBE20-D9FC-4E14-9E6F-E9375E6FD4C8}" dt="2021-10-26T10:41:37.036" v="21143" actId="20577"/>
          <ac:spMkLst>
            <pc:docMk/>
            <pc:sldMk cId="1726942606" sldId="364"/>
            <ac:spMk id="7" creationId="{8DCF6AC9-0B00-4D8B-A031-B7C53189AC2E}"/>
          </ac:spMkLst>
        </pc:spChg>
        <pc:picChg chg="del">
          <ac:chgData name="Tej Bahadur Chandra" userId="79b8fba8ad0a4796" providerId="LiveId" clId="{614BBE20-D9FC-4E14-9E6F-E9375E6FD4C8}" dt="2021-10-26T10:41:26.823" v="21127" actId="478"/>
          <ac:picMkLst>
            <pc:docMk/>
            <pc:sldMk cId="1726942606" sldId="364"/>
            <ac:picMk id="4" creationId="{EB5922E4-E308-458C-810F-A1D22A062D6F}"/>
          </ac:picMkLst>
        </pc:picChg>
        <pc:picChg chg="del">
          <ac:chgData name="Tej Bahadur Chandra" userId="79b8fba8ad0a4796" providerId="LiveId" clId="{614BBE20-D9FC-4E14-9E6F-E9375E6FD4C8}" dt="2021-10-26T10:41:27.692" v="21128" actId="478"/>
          <ac:picMkLst>
            <pc:docMk/>
            <pc:sldMk cId="1726942606" sldId="364"/>
            <ac:picMk id="8" creationId="{52C62F25-5930-48CB-924E-F1CC2AAC51E7}"/>
          </ac:picMkLst>
        </pc:picChg>
      </pc:sldChg>
      <pc:sldChg chg="addSp delSp modSp add">
        <pc:chgData name="Tej Bahadur Chandra" userId="79b8fba8ad0a4796" providerId="LiveId" clId="{614BBE20-D9FC-4E14-9E6F-E9375E6FD4C8}" dt="2021-10-28T11:53:03.285" v="33683" actId="13926"/>
        <pc:sldMkLst>
          <pc:docMk/>
          <pc:sldMk cId="731377795" sldId="365"/>
        </pc:sldMkLst>
        <pc:spChg chg="del">
          <ac:chgData name="Tej Bahadur Chandra" userId="79b8fba8ad0a4796" providerId="LiveId" clId="{614BBE20-D9FC-4E14-9E6F-E9375E6FD4C8}" dt="2021-10-26T10:54:56.962" v="21189" actId="478"/>
          <ac:spMkLst>
            <pc:docMk/>
            <pc:sldMk cId="731377795" sldId="365"/>
            <ac:spMk id="2" creationId="{0B6103CC-9FE1-415E-A707-0C1454674A80}"/>
          </ac:spMkLst>
        </pc:spChg>
        <pc:spChg chg="del">
          <ac:chgData name="Tej Bahadur Chandra" userId="79b8fba8ad0a4796" providerId="LiveId" clId="{614BBE20-D9FC-4E14-9E6F-E9375E6FD4C8}" dt="2021-10-26T10:55:13.276" v="21209" actId="478"/>
          <ac:spMkLst>
            <pc:docMk/>
            <pc:sldMk cId="731377795" sldId="365"/>
            <ac:spMk id="5" creationId="{F2DCDB0B-7769-4A93-9CC1-A56FD92754AA}"/>
          </ac:spMkLst>
        </pc:spChg>
        <pc:spChg chg="mod">
          <ac:chgData name="Tej Bahadur Chandra" userId="79b8fba8ad0a4796" providerId="LiveId" clId="{614BBE20-D9FC-4E14-9E6F-E9375E6FD4C8}" dt="2021-10-26T12:03:42.285" v="22178" actId="20577"/>
          <ac:spMkLst>
            <pc:docMk/>
            <pc:sldMk cId="731377795" sldId="365"/>
            <ac:spMk id="6" creationId="{6E503D7A-15D8-4393-BCF4-17F3B97B9569}"/>
          </ac:spMkLst>
        </pc:spChg>
        <pc:spChg chg="mod">
          <ac:chgData name="Tej Bahadur Chandra" userId="79b8fba8ad0a4796" providerId="LiveId" clId="{614BBE20-D9FC-4E14-9E6F-E9375E6FD4C8}" dt="2021-10-26T10:55:22.588" v="21211" actId="20577"/>
          <ac:spMkLst>
            <pc:docMk/>
            <pc:sldMk cId="731377795" sldId="365"/>
            <ac:spMk id="7" creationId="{8DCF6AC9-0B00-4D8B-A031-B7C53189AC2E}"/>
          </ac:spMkLst>
        </pc:spChg>
        <pc:spChg chg="add mod">
          <ac:chgData name="Tej Bahadur Chandra" userId="79b8fba8ad0a4796" providerId="LiveId" clId="{614BBE20-D9FC-4E14-9E6F-E9375E6FD4C8}" dt="2021-10-28T11:53:03.285" v="33683" actId="13926"/>
          <ac:spMkLst>
            <pc:docMk/>
            <pc:sldMk cId="731377795" sldId="365"/>
            <ac:spMk id="9" creationId="{443C2540-2E47-4905-9552-EDFDFCE04259}"/>
          </ac:spMkLst>
        </pc:spChg>
        <pc:graphicFrameChg chg="add mod modGraphic">
          <ac:chgData name="Tej Bahadur Chandra" userId="79b8fba8ad0a4796" providerId="LiveId" clId="{614BBE20-D9FC-4E14-9E6F-E9375E6FD4C8}" dt="2021-10-26T11:16:49.034" v="21555" actId="113"/>
          <ac:graphicFrameMkLst>
            <pc:docMk/>
            <pc:sldMk cId="731377795" sldId="365"/>
            <ac:graphicFrameMk id="3" creationId="{508EFCA4-EA14-4B12-B88C-AC72A3FC7DAB}"/>
          </ac:graphicFrameMkLst>
        </pc:graphicFrameChg>
      </pc:sldChg>
      <pc:sldChg chg="modSp add">
        <pc:chgData name="Tej Bahadur Chandra" userId="79b8fba8ad0a4796" providerId="LiveId" clId="{614BBE20-D9FC-4E14-9E6F-E9375E6FD4C8}" dt="2021-10-28T11:53:10.949" v="33684" actId="13926"/>
        <pc:sldMkLst>
          <pc:docMk/>
          <pc:sldMk cId="873311121" sldId="366"/>
        </pc:sldMkLst>
        <pc:spChg chg="mod">
          <ac:chgData name="Tej Bahadur Chandra" userId="79b8fba8ad0a4796" providerId="LiveId" clId="{614BBE20-D9FC-4E14-9E6F-E9375E6FD4C8}" dt="2021-10-26T12:03:46.457" v="22180" actId="20577"/>
          <ac:spMkLst>
            <pc:docMk/>
            <pc:sldMk cId="873311121" sldId="366"/>
            <ac:spMk id="6" creationId="{6E503D7A-15D8-4393-BCF4-17F3B97B9569}"/>
          </ac:spMkLst>
        </pc:spChg>
        <pc:spChg chg="mod">
          <ac:chgData name="Tej Bahadur Chandra" userId="79b8fba8ad0a4796" providerId="LiveId" clId="{614BBE20-D9FC-4E14-9E6F-E9375E6FD4C8}" dt="2021-10-28T11:53:10.949" v="33684" actId="13926"/>
          <ac:spMkLst>
            <pc:docMk/>
            <pc:sldMk cId="873311121" sldId="366"/>
            <ac:spMk id="9" creationId="{443C2540-2E47-4905-9552-EDFDFCE04259}"/>
          </ac:spMkLst>
        </pc:spChg>
        <pc:graphicFrameChg chg="mod modGraphic">
          <ac:chgData name="Tej Bahadur Chandra" userId="79b8fba8ad0a4796" providerId="LiveId" clId="{614BBE20-D9FC-4E14-9E6F-E9375E6FD4C8}" dt="2021-10-26T11:17:05.279" v="21557" actId="113"/>
          <ac:graphicFrameMkLst>
            <pc:docMk/>
            <pc:sldMk cId="873311121" sldId="366"/>
            <ac:graphicFrameMk id="3" creationId="{508EFCA4-EA14-4B12-B88C-AC72A3FC7DAB}"/>
          </ac:graphicFrameMkLst>
        </pc:graphicFrameChg>
      </pc:sldChg>
      <pc:sldChg chg="modSp add">
        <pc:chgData name="Tej Bahadur Chandra" userId="79b8fba8ad0a4796" providerId="LiveId" clId="{614BBE20-D9FC-4E14-9E6F-E9375E6FD4C8}" dt="2021-10-28T11:53:50.143" v="33693" actId="20577"/>
        <pc:sldMkLst>
          <pc:docMk/>
          <pc:sldMk cId="2913952645" sldId="367"/>
        </pc:sldMkLst>
        <pc:spChg chg="mod">
          <ac:chgData name="Tej Bahadur Chandra" userId="79b8fba8ad0a4796" providerId="LiveId" clId="{614BBE20-D9FC-4E14-9E6F-E9375E6FD4C8}" dt="2021-10-26T12:03:50.926" v="22182" actId="20577"/>
          <ac:spMkLst>
            <pc:docMk/>
            <pc:sldMk cId="2913952645" sldId="367"/>
            <ac:spMk id="6" creationId="{6E503D7A-15D8-4393-BCF4-17F3B97B9569}"/>
          </ac:spMkLst>
        </pc:spChg>
        <pc:spChg chg="mod">
          <ac:chgData name="Tej Bahadur Chandra" userId="79b8fba8ad0a4796" providerId="LiveId" clId="{614BBE20-D9FC-4E14-9E6F-E9375E6FD4C8}" dt="2021-10-26T11:25:25.085" v="21609" actId="1035"/>
          <ac:spMkLst>
            <pc:docMk/>
            <pc:sldMk cId="2913952645" sldId="367"/>
            <ac:spMk id="7" creationId="{8DCF6AC9-0B00-4D8B-A031-B7C53189AC2E}"/>
          </ac:spMkLst>
        </pc:spChg>
        <pc:spChg chg="mod">
          <ac:chgData name="Tej Bahadur Chandra" userId="79b8fba8ad0a4796" providerId="LiveId" clId="{614BBE20-D9FC-4E14-9E6F-E9375E6FD4C8}" dt="2021-10-26T11:29:24.483" v="21668" actId="1035"/>
          <ac:spMkLst>
            <pc:docMk/>
            <pc:sldMk cId="2913952645" sldId="367"/>
            <ac:spMk id="9" creationId="{443C2540-2E47-4905-9552-EDFDFCE04259}"/>
          </ac:spMkLst>
        </pc:spChg>
        <pc:graphicFrameChg chg="mod modGraphic">
          <ac:chgData name="Tej Bahadur Chandra" userId="79b8fba8ad0a4796" providerId="LiveId" clId="{614BBE20-D9FC-4E14-9E6F-E9375E6FD4C8}" dt="2021-10-28T11:53:50.143" v="33693" actId="20577"/>
          <ac:graphicFrameMkLst>
            <pc:docMk/>
            <pc:sldMk cId="2913952645" sldId="367"/>
            <ac:graphicFrameMk id="3" creationId="{508EFCA4-EA14-4B12-B88C-AC72A3FC7DAB}"/>
          </ac:graphicFrameMkLst>
        </pc:graphicFrameChg>
      </pc:sldChg>
      <pc:sldChg chg="addSp delSp modSp add">
        <pc:chgData name="Tej Bahadur Chandra" userId="79b8fba8ad0a4796" providerId="LiveId" clId="{614BBE20-D9FC-4E14-9E6F-E9375E6FD4C8}" dt="2021-10-26T12:04:43.986" v="22184" actId="20577"/>
        <pc:sldMkLst>
          <pc:docMk/>
          <pc:sldMk cId="366771053" sldId="368"/>
        </pc:sldMkLst>
        <pc:spChg chg="mod">
          <ac:chgData name="Tej Bahadur Chandra" userId="79b8fba8ad0a4796" providerId="LiveId" clId="{614BBE20-D9FC-4E14-9E6F-E9375E6FD4C8}" dt="2021-10-26T12:04:43.986" v="22184" actId="20577"/>
          <ac:spMkLst>
            <pc:docMk/>
            <pc:sldMk cId="366771053" sldId="368"/>
            <ac:spMk id="6" creationId="{6E503D7A-15D8-4393-BCF4-17F3B97B9569}"/>
          </ac:spMkLst>
        </pc:spChg>
        <pc:spChg chg="mod">
          <ac:chgData name="Tej Bahadur Chandra" userId="79b8fba8ad0a4796" providerId="LiveId" clId="{614BBE20-D9FC-4E14-9E6F-E9375E6FD4C8}" dt="2021-10-26T11:31:55.147" v="21923" actId="20577"/>
          <ac:spMkLst>
            <pc:docMk/>
            <pc:sldMk cId="366771053" sldId="368"/>
            <ac:spMk id="9" creationId="{443C2540-2E47-4905-9552-EDFDFCE04259}"/>
          </ac:spMkLst>
        </pc:spChg>
        <pc:graphicFrameChg chg="del">
          <ac:chgData name="Tej Bahadur Chandra" userId="79b8fba8ad0a4796" providerId="LiveId" clId="{614BBE20-D9FC-4E14-9E6F-E9375E6FD4C8}" dt="2021-10-26T11:30:32.156" v="21672" actId="478"/>
          <ac:graphicFrameMkLst>
            <pc:docMk/>
            <pc:sldMk cId="366771053" sldId="368"/>
            <ac:graphicFrameMk id="3" creationId="{508EFCA4-EA14-4B12-B88C-AC72A3FC7DAB}"/>
          </ac:graphicFrameMkLst>
        </pc:graphicFrameChg>
        <pc:picChg chg="add mod">
          <ac:chgData name="Tej Bahadur Chandra" userId="79b8fba8ad0a4796" providerId="LiveId" clId="{614BBE20-D9FC-4E14-9E6F-E9375E6FD4C8}" dt="2021-10-26T11:30:57.538" v="21745" actId="1076"/>
          <ac:picMkLst>
            <pc:docMk/>
            <pc:sldMk cId="366771053" sldId="368"/>
            <ac:picMk id="8" creationId="{7BF710EE-8BFC-4DEE-B25C-61C54E06257C}"/>
          </ac:picMkLst>
        </pc:picChg>
      </pc:sldChg>
      <pc:sldChg chg="addSp delSp modSp add">
        <pc:chgData name="Tej Bahadur Chandra" userId="79b8fba8ad0a4796" providerId="LiveId" clId="{614BBE20-D9FC-4E14-9E6F-E9375E6FD4C8}" dt="2021-10-26T12:05:57.159" v="22186" actId="20577"/>
        <pc:sldMkLst>
          <pc:docMk/>
          <pc:sldMk cId="2973748495" sldId="369"/>
        </pc:sldMkLst>
        <pc:spChg chg="mod">
          <ac:chgData name="Tej Bahadur Chandra" userId="79b8fba8ad0a4796" providerId="LiveId" clId="{614BBE20-D9FC-4E14-9E6F-E9375E6FD4C8}" dt="2021-10-26T12:05:57.159" v="22186" actId="20577"/>
          <ac:spMkLst>
            <pc:docMk/>
            <pc:sldMk cId="2973748495" sldId="369"/>
            <ac:spMk id="6" creationId="{6E503D7A-15D8-4393-BCF4-17F3B97B9569}"/>
          </ac:spMkLst>
        </pc:spChg>
        <pc:spChg chg="mod">
          <ac:chgData name="Tej Bahadur Chandra" userId="79b8fba8ad0a4796" providerId="LiveId" clId="{614BBE20-D9FC-4E14-9E6F-E9375E6FD4C8}" dt="2021-10-26T11:32:39.291" v="21951" actId="20577"/>
          <ac:spMkLst>
            <pc:docMk/>
            <pc:sldMk cId="2973748495" sldId="369"/>
            <ac:spMk id="7" creationId="{8DCF6AC9-0B00-4D8B-A031-B7C53189AC2E}"/>
          </ac:spMkLst>
        </pc:spChg>
        <pc:spChg chg="del mod">
          <ac:chgData name="Tej Bahadur Chandra" userId="79b8fba8ad0a4796" providerId="LiveId" clId="{614BBE20-D9FC-4E14-9E6F-E9375E6FD4C8}" dt="2021-10-26T11:35:03.942" v="21988" actId="478"/>
          <ac:spMkLst>
            <pc:docMk/>
            <pc:sldMk cId="2973748495" sldId="369"/>
            <ac:spMk id="9" creationId="{443C2540-2E47-4905-9552-EDFDFCE04259}"/>
          </ac:spMkLst>
        </pc:spChg>
        <pc:spChg chg="add mod">
          <ac:chgData name="Tej Bahadur Chandra" userId="79b8fba8ad0a4796" providerId="LiveId" clId="{614BBE20-D9FC-4E14-9E6F-E9375E6FD4C8}" dt="2021-10-26T11:36:51.634" v="22026" actId="14100"/>
          <ac:spMkLst>
            <pc:docMk/>
            <pc:sldMk cId="2973748495" sldId="369"/>
            <ac:spMk id="10" creationId="{E0AB833F-2437-4658-B224-DEBD6FB88A57}"/>
          </ac:spMkLst>
        </pc:spChg>
        <pc:graphicFrameChg chg="add mod modGraphic">
          <ac:chgData name="Tej Bahadur Chandra" userId="79b8fba8ad0a4796" providerId="LiveId" clId="{614BBE20-D9FC-4E14-9E6F-E9375E6FD4C8}" dt="2021-10-26T11:36:47.397" v="22024" actId="1036"/>
          <ac:graphicFrameMkLst>
            <pc:docMk/>
            <pc:sldMk cId="2973748495" sldId="369"/>
            <ac:graphicFrameMk id="2" creationId="{B5164E9B-1563-49CD-8A91-1021859612E1}"/>
          </ac:graphicFrameMkLst>
        </pc:graphicFrameChg>
        <pc:picChg chg="del">
          <ac:chgData name="Tej Bahadur Chandra" userId="79b8fba8ad0a4796" providerId="LiveId" clId="{614BBE20-D9FC-4E14-9E6F-E9375E6FD4C8}" dt="2021-10-26T11:32:26.842" v="21925" actId="478"/>
          <ac:picMkLst>
            <pc:docMk/>
            <pc:sldMk cId="2973748495" sldId="369"/>
            <ac:picMk id="8" creationId="{7BF710EE-8BFC-4DEE-B25C-61C54E06257C}"/>
          </ac:picMkLst>
        </pc:picChg>
      </pc:sldChg>
      <pc:sldChg chg="addSp delSp modSp add">
        <pc:chgData name="Tej Bahadur Chandra" userId="79b8fba8ad0a4796" providerId="LiveId" clId="{614BBE20-D9FC-4E14-9E6F-E9375E6FD4C8}" dt="2021-10-28T11:57:30.480" v="33697"/>
        <pc:sldMkLst>
          <pc:docMk/>
          <pc:sldMk cId="2674183279" sldId="370"/>
        </pc:sldMkLst>
        <pc:spChg chg="mod">
          <ac:chgData name="Tej Bahadur Chandra" userId="79b8fba8ad0a4796" providerId="LiveId" clId="{614BBE20-D9FC-4E14-9E6F-E9375E6FD4C8}" dt="2021-10-26T12:06:05.949" v="22188" actId="20577"/>
          <ac:spMkLst>
            <pc:docMk/>
            <pc:sldMk cId="2674183279" sldId="370"/>
            <ac:spMk id="6" creationId="{6E503D7A-15D8-4393-BCF4-17F3B97B9569}"/>
          </ac:spMkLst>
        </pc:spChg>
        <pc:spChg chg="mod">
          <ac:chgData name="Tej Bahadur Chandra" userId="79b8fba8ad0a4796" providerId="LiveId" clId="{614BBE20-D9FC-4E14-9E6F-E9375E6FD4C8}" dt="2021-10-26T12:09:08.320" v="22217" actId="20577"/>
          <ac:spMkLst>
            <pc:docMk/>
            <pc:sldMk cId="2674183279" sldId="370"/>
            <ac:spMk id="7" creationId="{8DCF6AC9-0B00-4D8B-A031-B7C53189AC2E}"/>
          </ac:spMkLst>
        </pc:spChg>
        <pc:spChg chg="mod">
          <ac:chgData name="Tej Bahadur Chandra" userId="79b8fba8ad0a4796" providerId="LiveId" clId="{614BBE20-D9FC-4E14-9E6F-E9375E6FD4C8}" dt="2021-10-26T11:47:11.772" v="22154" actId="20577"/>
          <ac:spMkLst>
            <pc:docMk/>
            <pc:sldMk cId="2674183279" sldId="370"/>
            <ac:spMk id="10" creationId="{E0AB833F-2437-4658-B224-DEBD6FB88A57}"/>
          </ac:spMkLst>
        </pc:spChg>
        <pc:spChg chg="add mod">
          <ac:chgData name="Tej Bahadur Chandra" userId="79b8fba8ad0a4796" providerId="LiveId" clId="{614BBE20-D9FC-4E14-9E6F-E9375E6FD4C8}" dt="2021-10-26T11:47:14.470" v="22156" actId="20577"/>
          <ac:spMkLst>
            <pc:docMk/>
            <pc:sldMk cId="2674183279" sldId="370"/>
            <ac:spMk id="11" creationId="{B9A27394-8AD2-4041-854E-206F4536DCBD}"/>
          </ac:spMkLst>
        </pc:spChg>
        <pc:graphicFrameChg chg="del">
          <ac:chgData name="Tej Bahadur Chandra" userId="79b8fba8ad0a4796" providerId="LiveId" clId="{614BBE20-D9FC-4E14-9E6F-E9375E6FD4C8}" dt="2021-10-26T11:38:15.365" v="22052" actId="478"/>
          <ac:graphicFrameMkLst>
            <pc:docMk/>
            <pc:sldMk cId="2674183279" sldId="370"/>
            <ac:graphicFrameMk id="2" creationId="{B5164E9B-1563-49CD-8A91-1021859612E1}"/>
          </ac:graphicFrameMkLst>
        </pc:graphicFrameChg>
        <pc:graphicFrameChg chg="add mod modGraphic">
          <ac:chgData name="Tej Bahadur Chandra" userId="79b8fba8ad0a4796" providerId="LiveId" clId="{614BBE20-D9FC-4E14-9E6F-E9375E6FD4C8}" dt="2021-10-28T11:57:26.025" v="33696"/>
          <ac:graphicFrameMkLst>
            <pc:docMk/>
            <pc:sldMk cId="2674183279" sldId="370"/>
            <ac:graphicFrameMk id="3" creationId="{52AE7DEA-D491-449E-87C7-C49528440915}"/>
          </ac:graphicFrameMkLst>
        </pc:graphicFrameChg>
        <pc:graphicFrameChg chg="add mod modGraphic">
          <ac:chgData name="Tej Bahadur Chandra" userId="79b8fba8ad0a4796" providerId="LiveId" clId="{614BBE20-D9FC-4E14-9E6F-E9375E6FD4C8}" dt="2021-10-28T11:57:30.480" v="33697"/>
          <ac:graphicFrameMkLst>
            <pc:docMk/>
            <pc:sldMk cId="2674183279" sldId="370"/>
            <ac:graphicFrameMk id="9" creationId="{D7FDED72-A442-476E-951B-C512444B2CE1}"/>
          </ac:graphicFrameMkLst>
        </pc:graphicFrameChg>
      </pc:sldChg>
      <pc:sldChg chg="addSp delSp modSp add">
        <pc:chgData name="Tej Bahadur Chandra" userId="79b8fba8ad0a4796" providerId="LiveId" clId="{614BBE20-D9FC-4E14-9E6F-E9375E6FD4C8}" dt="2021-10-26T13:18:47.585" v="23175" actId="948"/>
        <pc:sldMkLst>
          <pc:docMk/>
          <pc:sldMk cId="743178030" sldId="371"/>
        </pc:sldMkLst>
        <pc:spChg chg="mod">
          <ac:chgData name="Tej Bahadur Chandra" userId="79b8fba8ad0a4796" providerId="LiveId" clId="{614BBE20-D9FC-4E14-9E6F-E9375E6FD4C8}" dt="2021-10-26T12:08:37.056" v="22191" actId="20577"/>
          <ac:spMkLst>
            <pc:docMk/>
            <pc:sldMk cId="743178030" sldId="371"/>
            <ac:spMk id="6" creationId="{6E503D7A-15D8-4393-BCF4-17F3B97B9569}"/>
          </ac:spMkLst>
        </pc:spChg>
        <pc:spChg chg="del mod">
          <ac:chgData name="Tej Bahadur Chandra" userId="79b8fba8ad0a4796" providerId="LiveId" clId="{614BBE20-D9FC-4E14-9E6F-E9375E6FD4C8}" dt="2021-10-26T12:10:00.765" v="22232" actId="478"/>
          <ac:spMkLst>
            <pc:docMk/>
            <pc:sldMk cId="743178030" sldId="371"/>
            <ac:spMk id="7" creationId="{8DCF6AC9-0B00-4D8B-A031-B7C53189AC2E}"/>
          </ac:spMkLst>
        </pc:spChg>
        <pc:spChg chg="add mod">
          <ac:chgData name="Tej Bahadur Chandra" userId="79b8fba8ad0a4796" providerId="LiveId" clId="{614BBE20-D9FC-4E14-9E6F-E9375E6FD4C8}" dt="2021-10-26T13:18:47.585" v="23175" actId="948"/>
          <ac:spMkLst>
            <pc:docMk/>
            <pc:sldMk cId="743178030" sldId="371"/>
            <ac:spMk id="8" creationId="{4C0AF68A-E084-424F-A0B4-044C912EA7F3}"/>
          </ac:spMkLst>
        </pc:spChg>
        <pc:spChg chg="del">
          <ac:chgData name="Tej Bahadur Chandra" userId="79b8fba8ad0a4796" providerId="LiveId" clId="{614BBE20-D9FC-4E14-9E6F-E9375E6FD4C8}" dt="2021-10-26T11:47:44.568" v="22161" actId="478"/>
          <ac:spMkLst>
            <pc:docMk/>
            <pc:sldMk cId="743178030" sldId="371"/>
            <ac:spMk id="10" creationId="{E0AB833F-2437-4658-B224-DEBD6FB88A57}"/>
          </ac:spMkLst>
        </pc:spChg>
        <pc:graphicFrameChg chg="del">
          <ac:chgData name="Tej Bahadur Chandra" userId="79b8fba8ad0a4796" providerId="LiveId" clId="{614BBE20-D9FC-4E14-9E6F-E9375E6FD4C8}" dt="2021-10-26T11:47:43.256" v="22160" actId="478"/>
          <ac:graphicFrameMkLst>
            <pc:docMk/>
            <pc:sldMk cId="743178030" sldId="371"/>
            <ac:graphicFrameMk id="2" creationId="{B5164E9B-1563-49CD-8A91-1021859612E1}"/>
          </ac:graphicFrameMkLst>
        </pc:graphicFrameChg>
      </pc:sldChg>
      <pc:sldChg chg="addSp delSp modSp add ord modAnim">
        <pc:chgData name="Tej Bahadur Chandra" userId="79b8fba8ad0a4796" providerId="LiveId" clId="{614BBE20-D9FC-4E14-9E6F-E9375E6FD4C8}" dt="2021-10-28T12:53:03.137" v="34058" actId="120"/>
        <pc:sldMkLst>
          <pc:docMk/>
          <pc:sldMk cId="2979330321" sldId="372"/>
        </pc:sldMkLst>
        <pc:spChg chg="del">
          <ac:chgData name="Tej Bahadur Chandra" userId="79b8fba8ad0a4796" providerId="LiveId" clId="{614BBE20-D9FC-4E14-9E6F-E9375E6FD4C8}" dt="2021-10-26T13:00:46.618" v="22557" actId="478"/>
          <ac:spMkLst>
            <pc:docMk/>
            <pc:sldMk cId="2979330321" sldId="372"/>
            <ac:spMk id="5" creationId="{F2DCDB0B-7769-4A93-9CC1-A56FD92754AA}"/>
          </ac:spMkLst>
        </pc:spChg>
        <pc:spChg chg="mod">
          <ac:chgData name="Tej Bahadur Chandra" userId="79b8fba8ad0a4796" providerId="LiveId" clId="{614BBE20-D9FC-4E14-9E6F-E9375E6FD4C8}" dt="2021-10-26T12:59:57.937" v="22555" actId="14100"/>
          <ac:spMkLst>
            <pc:docMk/>
            <pc:sldMk cId="2979330321" sldId="372"/>
            <ac:spMk id="6" creationId="{6E503D7A-15D8-4393-BCF4-17F3B97B9569}"/>
          </ac:spMkLst>
        </pc:spChg>
        <pc:spChg chg="add mod">
          <ac:chgData name="Tej Bahadur Chandra" userId="79b8fba8ad0a4796" providerId="LiveId" clId="{614BBE20-D9FC-4E14-9E6F-E9375E6FD4C8}" dt="2021-10-26T13:11:04.786" v="22899" actId="1035"/>
          <ac:spMkLst>
            <pc:docMk/>
            <pc:sldMk cId="2979330321" sldId="372"/>
            <ac:spMk id="8" creationId="{50AA0234-4276-492E-9DE0-6F29DA9238CA}"/>
          </ac:spMkLst>
        </pc:spChg>
        <pc:spChg chg="add mod">
          <ac:chgData name="Tej Bahadur Chandra" userId="79b8fba8ad0a4796" providerId="LiveId" clId="{614BBE20-D9FC-4E14-9E6F-E9375E6FD4C8}" dt="2021-10-26T13:11:40.055" v="23006" actId="1035"/>
          <ac:spMkLst>
            <pc:docMk/>
            <pc:sldMk cId="2979330321" sldId="372"/>
            <ac:spMk id="9" creationId="{D5A58DB9-B23C-452E-8F1F-CBBDD5DD608E}"/>
          </ac:spMkLst>
        </pc:spChg>
        <pc:spChg chg="mod">
          <ac:chgData name="Tej Bahadur Chandra" userId="79b8fba8ad0a4796" providerId="LiveId" clId="{614BBE20-D9FC-4E14-9E6F-E9375E6FD4C8}" dt="2021-10-26T13:01:04.095" v="22560" actId="120"/>
          <ac:spMkLst>
            <pc:docMk/>
            <pc:sldMk cId="2979330321" sldId="372"/>
            <ac:spMk id="14" creationId="{3DA0699A-5B65-487D-B73F-470EC1D2CF32}"/>
          </ac:spMkLst>
        </pc:spChg>
        <pc:spChg chg="add mod">
          <ac:chgData name="Tej Bahadur Chandra" userId="79b8fba8ad0a4796" providerId="LiveId" clId="{614BBE20-D9FC-4E14-9E6F-E9375E6FD4C8}" dt="2021-10-26T13:31:30.494" v="23283" actId="1035"/>
          <ac:spMkLst>
            <pc:docMk/>
            <pc:sldMk cId="2979330321" sldId="372"/>
            <ac:spMk id="26" creationId="{2158E901-D323-4EC8-99D9-7580BFA1C89B}"/>
          </ac:spMkLst>
        </pc:spChg>
        <pc:spChg chg="mod">
          <ac:chgData name="Tej Bahadur Chandra" userId="79b8fba8ad0a4796" providerId="LiveId" clId="{614BBE20-D9FC-4E14-9E6F-E9375E6FD4C8}" dt="2021-10-28T12:53:03.137" v="34058" actId="120"/>
          <ac:spMkLst>
            <pc:docMk/>
            <pc:sldMk cId="2979330321" sldId="372"/>
            <ac:spMk id="31" creationId="{8A4A78A7-94BA-49CF-8DE0-8ABDF51D88A7}"/>
          </ac:spMkLst>
        </pc:spChg>
        <pc:spChg chg="add mod">
          <ac:chgData name="Tej Bahadur Chandra" userId="79b8fba8ad0a4796" providerId="LiveId" clId="{614BBE20-D9FC-4E14-9E6F-E9375E6FD4C8}" dt="2021-10-26T13:14:01.881" v="23088" actId="1035"/>
          <ac:spMkLst>
            <pc:docMk/>
            <pc:sldMk cId="2979330321" sldId="372"/>
            <ac:spMk id="32" creationId="{4555F40A-DED1-4AF0-B3A6-42337DF0589A}"/>
          </ac:spMkLst>
        </pc:spChg>
        <pc:spChg chg="add mod">
          <ac:chgData name="Tej Bahadur Chandra" userId="79b8fba8ad0a4796" providerId="LiveId" clId="{614BBE20-D9FC-4E14-9E6F-E9375E6FD4C8}" dt="2021-10-26T13:11:35.833" v="22992" actId="1035"/>
          <ac:spMkLst>
            <pc:docMk/>
            <pc:sldMk cId="2979330321" sldId="372"/>
            <ac:spMk id="38" creationId="{FEF7CC9F-1A15-43E6-ABB3-9827F1A7B90A}"/>
          </ac:spMkLst>
        </pc:spChg>
        <pc:spChg chg="del">
          <ac:chgData name="Tej Bahadur Chandra" userId="79b8fba8ad0a4796" providerId="LiveId" clId="{614BBE20-D9FC-4E14-9E6F-E9375E6FD4C8}" dt="2021-10-26T13:00:51.983" v="22559" actId="478"/>
          <ac:spMkLst>
            <pc:docMk/>
            <pc:sldMk cId="2979330321" sldId="372"/>
            <ac:spMk id="49" creationId="{365F6DF0-1E46-4911-80D9-6D4B73886587}"/>
          </ac:spMkLst>
        </pc:spChg>
        <pc:spChg chg="add mod">
          <ac:chgData name="Tej Bahadur Chandra" userId="79b8fba8ad0a4796" providerId="LiveId" clId="{614BBE20-D9FC-4E14-9E6F-E9375E6FD4C8}" dt="2021-10-26T13:11:35.833" v="22992" actId="1035"/>
          <ac:spMkLst>
            <pc:docMk/>
            <pc:sldMk cId="2979330321" sldId="372"/>
            <ac:spMk id="53" creationId="{82FC593A-B3CA-4668-A367-3221A83C4F6F}"/>
          </ac:spMkLst>
        </pc:spChg>
        <pc:spChg chg="add mod">
          <ac:chgData name="Tej Bahadur Chandra" userId="79b8fba8ad0a4796" providerId="LiveId" clId="{614BBE20-D9FC-4E14-9E6F-E9375E6FD4C8}" dt="2021-10-26T13:11:35.833" v="22992" actId="1035"/>
          <ac:spMkLst>
            <pc:docMk/>
            <pc:sldMk cId="2979330321" sldId="372"/>
            <ac:spMk id="54" creationId="{A1B41BF1-69C8-4C53-BA02-8F9E57F50AEF}"/>
          </ac:spMkLst>
        </pc:spChg>
        <pc:spChg chg="add del mod">
          <ac:chgData name="Tej Bahadur Chandra" userId="79b8fba8ad0a4796" providerId="LiveId" clId="{614BBE20-D9FC-4E14-9E6F-E9375E6FD4C8}" dt="2021-10-26T13:06:34.642" v="22757" actId="478"/>
          <ac:spMkLst>
            <pc:docMk/>
            <pc:sldMk cId="2979330321" sldId="372"/>
            <ac:spMk id="55" creationId="{615E9F68-C3BC-44BF-BCDA-7E8E9F56A92B}"/>
          </ac:spMkLst>
        </pc:spChg>
        <pc:spChg chg="add mod">
          <ac:chgData name="Tej Bahadur Chandra" userId="79b8fba8ad0a4796" providerId="LiveId" clId="{614BBE20-D9FC-4E14-9E6F-E9375E6FD4C8}" dt="2021-10-26T13:11:35.833" v="22992" actId="1035"/>
          <ac:spMkLst>
            <pc:docMk/>
            <pc:sldMk cId="2979330321" sldId="372"/>
            <ac:spMk id="56" creationId="{FB55DDAB-9CB3-49E4-A572-E4D2DDA6AF50}"/>
          </ac:spMkLst>
        </pc:spChg>
        <pc:spChg chg="add mod">
          <ac:chgData name="Tej Bahadur Chandra" userId="79b8fba8ad0a4796" providerId="LiveId" clId="{614BBE20-D9FC-4E14-9E6F-E9375E6FD4C8}" dt="2021-10-26T13:11:45.120" v="23036" actId="1035"/>
          <ac:spMkLst>
            <pc:docMk/>
            <pc:sldMk cId="2979330321" sldId="372"/>
            <ac:spMk id="64" creationId="{7840FF90-9A3C-49E8-AA19-288A4E01D2B0}"/>
          </ac:spMkLst>
        </pc:spChg>
        <pc:spChg chg="add mod">
          <ac:chgData name="Tej Bahadur Chandra" userId="79b8fba8ad0a4796" providerId="LiveId" clId="{614BBE20-D9FC-4E14-9E6F-E9375E6FD4C8}" dt="2021-10-26T13:13:29.939" v="23073" actId="164"/>
          <ac:spMkLst>
            <pc:docMk/>
            <pc:sldMk cId="2979330321" sldId="372"/>
            <ac:spMk id="66" creationId="{1D9B6385-8BF5-4ED4-A570-02BE9B765AFC}"/>
          </ac:spMkLst>
        </pc:spChg>
        <pc:spChg chg="add mod">
          <ac:chgData name="Tej Bahadur Chandra" userId="79b8fba8ad0a4796" providerId="LiveId" clId="{614BBE20-D9FC-4E14-9E6F-E9375E6FD4C8}" dt="2021-10-26T13:15:15.181" v="23120" actId="1036"/>
          <ac:spMkLst>
            <pc:docMk/>
            <pc:sldMk cId="2979330321" sldId="372"/>
            <ac:spMk id="84" creationId="{3CD5F91F-C503-4C0F-9624-16DD4524101D}"/>
          </ac:spMkLst>
        </pc:spChg>
        <pc:spChg chg="add mod">
          <ac:chgData name="Tej Bahadur Chandra" userId="79b8fba8ad0a4796" providerId="LiveId" clId="{614BBE20-D9FC-4E14-9E6F-E9375E6FD4C8}" dt="2021-10-26T13:18:19.367" v="23174" actId="164"/>
          <ac:spMkLst>
            <pc:docMk/>
            <pc:sldMk cId="2979330321" sldId="372"/>
            <ac:spMk id="85" creationId="{0995E0A6-4D69-43B6-941F-5B8B1E0E16DA}"/>
          </ac:spMkLst>
        </pc:spChg>
        <pc:spChg chg="add mod">
          <ac:chgData name="Tej Bahadur Chandra" userId="79b8fba8ad0a4796" providerId="LiveId" clId="{614BBE20-D9FC-4E14-9E6F-E9375E6FD4C8}" dt="2021-10-26T13:18:19.367" v="23174" actId="164"/>
          <ac:spMkLst>
            <pc:docMk/>
            <pc:sldMk cId="2979330321" sldId="372"/>
            <ac:spMk id="86" creationId="{B8CC5258-F666-4DDA-B79F-AA6E6A1D7348}"/>
          </ac:spMkLst>
        </pc:spChg>
        <pc:spChg chg="add del mod">
          <ac:chgData name="Tej Bahadur Chandra" userId="79b8fba8ad0a4796" providerId="LiveId" clId="{614BBE20-D9FC-4E14-9E6F-E9375E6FD4C8}" dt="2021-10-26T13:32:02.467" v="23324" actId="478"/>
          <ac:spMkLst>
            <pc:docMk/>
            <pc:sldMk cId="2979330321" sldId="372"/>
            <ac:spMk id="88" creationId="{7C9ABD07-21C6-44DC-A2F8-966F56A067A4}"/>
          </ac:spMkLst>
        </pc:spChg>
        <pc:spChg chg="add mod">
          <ac:chgData name="Tej Bahadur Chandra" userId="79b8fba8ad0a4796" providerId="LiveId" clId="{614BBE20-D9FC-4E14-9E6F-E9375E6FD4C8}" dt="2021-10-26T13:31:04.961" v="23247" actId="20577"/>
          <ac:spMkLst>
            <pc:docMk/>
            <pc:sldMk cId="2979330321" sldId="372"/>
            <ac:spMk id="89" creationId="{0FEA7DB0-931A-4744-95BE-479E7115455A}"/>
          </ac:spMkLst>
        </pc:spChg>
        <pc:grpChg chg="del">
          <ac:chgData name="Tej Bahadur Chandra" userId="79b8fba8ad0a4796" providerId="LiveId" clId="{614BBE20-D9FC-4E14-9E6F-E9375E6FD4C8}" dt="2021-10-26T13:00:44.191" v="22556" actId="478"/>
          <ac:grpSpMkLst>
            <pc:docMk/>
            <pc:sldMk cId="2979330321" sldId="372"/>
            <ac:grpSpMk id="48" creationId="{D922E2D0-6FD5-4CC2-B2DD-4C1520C6451E}"/>
          </ac:grpSpMkLst>
        </pc:grpChg>
        <pc:grpChg chg="del">
          <ac:chgData name="Tej Bahadur Chandra" userId="79b8fba8ad0a4796" providerId="LiveId" clId="{614BBE20-D9FC-4E14-9E6F-E9375E6FD4C8}" dt="2021-10-26T13:00:48.750" v="22558" actId="478"/>
          <ac:grpSpMkLst>
            <pc:docMk/>
            <pc:sldMk cId="2979330321" sldId="372"/>
            <ac:grpSpMk id="50" creationId="{8855E093-DDC8-4335-A107-4DD2EE92F2F8}"/>
          </ac:grpSpMkLst>
        </pc:grpChg>
        <pc:grpChg chg="add mod">
          <ac:chgData name="Tej Bahadur Chandra" userId="79b8fba8ad0a4796" providerId="LiveId" clId="{614BBE20-D9FC-4E14-9E6F-E9375E6FD4C8}" dt="2021-10-26T13:31:27.136" v="23270" actId="1036"/>
          <ac:grpSpMkLst>
            <pc:docMk/>
            <pc:sldMk cId="2979330321" sldId="372"/>
            <ac:grpSpMk id="65" creationId="{411F82AE-6884-4541-8489-6ED3246D3C8C}"/>
          </ac:grpSpMkLst>
        </pc:grpChg>
        <pc:grpChg chg="add mod">
          <ac:chgData name="Tej Bahadur Chandra" userId="79b8fba8ad0a4796" providerId="LiveId" clId="{614BBE20-D9FC-4E14-9E6F-E9375E6FD4C8}" dt="2021-10-26T13:13:29.939" v="23073" actId="164"/>
          <ac:grpSpMkLst>
            <pc:docMk/>
            <pc:sldMk cId="2979330321" sldId="372"/>
            <ac:grpSpMk id="67" creationId="{D6ECA67F-2FB7-4B42-99C8-34FCE80A1ED3}"/>
          </ac:grpSpMkLst>
        </pc:grpChg>
        <pc:grpChg chg="add mod">
          <ac:chgData name="Tej Bahadur Chandra" userId="79b8fba8ad0a4796" providerId="LiveId" clId="{614BBE20-D9FC-4E14-9E6F-E9375E6FD4C8}" dt="2021-10-26T13:18:19.367" v="23174" actId="164"/>
          <ac:grpSpMkLst>
            <pc:docMk/>
            <pc:sldMk cId="2979330321" sldId="372"/>
            <ac:grpSpMk id="83" creationId="{EDC1D7A5-EC92-4985-A8EA-F09A191C684D}"/>
          </ac:grpSpMkLst>
        </pc:grpChg>
        <pc:grpChg chg="add mod">
          <ac:chgData name="Tej Bahadur Chandra" userId="79b8fba8ad0a4796" providerId="LiveId" clId="{614BBE20-D9FC-4E14-9E6F-E9375E6FD4C8}" dt="2021-10-26T13:31:43.745" v="23303" actId="1036"/>
          <ac:grpSpMkLst>
            <pc:docMk/>
            <pc:sldMk cId="2979330321" sldId="372"/>
            <ac:grpSpMk id="87" creationId="{4F2160DB-FFF0-47BB-9596-3D905FEC2BD7}"/>
          </ac:grpSpMkLst>
        </pc:grpChg>
        <pc:picChg chg="add mod">
          <ac:chgData name="Tej Bahadur Chandra" userId="79b8fba8ad0a4796" providerId="LiveId" clId="{614BBE20-D9FC-4E14-9E6F-E9375E6FD4C8}" dt="2021-10-26T13:10:50.025" v="22884" actId="688"/>
          <ac:picMkLst>
            <pc:docMk/>
            <pc:sldMk cId="2979330321" sldId="372"/>
            <ac:picMk id="25" creationId="{7A9958A2-CEFB-4170-B3E0-D2572198806D}"/>
          </ac:picMkLst>
        </pc:picChg>
        <pc:cxnChg chg="add mod">
          <ac:chgData name="Tej Bahadur Chandra" userId="79b8fba8ad0a4796" providerId="LiveId" clId="{614BBE20-D9FC-4E14-9E6F-E9375E6FD4C8}" dt="2021-10-26T13:11:04.786" v="22899" actId="1035"/>
          <ac:cxnSpMkLst>
            <pc:docMk/>
            <pc:sldMk cId="2979330321" sldId="372"/>
            <ac:cxnSpMk id="4" creationId="{2F4CCC98-6B37-40A3-8DFA-06748E3C48B6}"/>
          </ac:cxnSpMkLst>
        </pc:cxnChg>
        <pc:cxnChg chg="mod">
          <ac:chgData name="Tej Bahadur Chandra" userId="79b8fba8ad0a4796" providerId="LiveId" clId="{614BBE20-D9FC-4E14-9E6F-E9375E6FD4C8}" dt="2021-10-26T13:00:44.191" v="22556" actId="478"/>
          <ac:cxnSpMkLst>
            <pc:docMk/>
            <pc:sldMk cId="2979330321" sldId="372"/>
            <ac:cxnSpMk id="7" creationId="{06530FC5-F6B0-47ED-A8D4-125D89D6D81A}"/>
          </ac:cxnSpMkLst>
        </pc:cxnChg>
        <pc:cxnChg chg="mod">
          <ac:chgData name="Tej Bahadur Chandra" userId="79b8fba8ad0a4796" providerId="LiveId" clId="{614BBE20-D9FC-4E14-9E6F-E9375E6FD4C8}" dt="2021-10-26T13:00:44.191" v="22556" actId="478"/>
          <ac:cxnSpMkLst>
            <pc:docMk/>
            <pc:sldMk cId="2979330321" sldId="372"/>
            <ac:cxnSpMk id="23" creationId="{54F61C33-7B88-42C1-801F-E4C6F8964A08}"/>
          </ac:cxnSpMkLst>
        </pc:cxnChg>
        <pc:cxnChg chg="mod">
          <ac:chgData name="Tej Bahadur Chandra" userId="79b8fba8ad0a4796" providerId="LiveId" clId="{614BBE20-D9FC-4E14-9E6F-E9375E6FD4C8}" dt="2021-10-26T13:00:44.191" v="22556" actId="478"/>
          <ac:cxnSpMkLst>
            <pc:docMk/>
            <pc:sldMk cId="2979330321" sldId="372"/>
            <ac:cxnSpMk id="30" creationId="{0E1830AE-C5EB-44EA-A794-A2782211A139}"/>
          </ac:cxnSpMkLst>
        </pc:cxnChg>
        <pc:cxnChg chg="add mod">
          <ac:chgData name="Tej Bahadur Chandra" userId="79b8fba8ad0a4796" providerId="LiveId" clId="{614BBE20-D9FC-4E14-9E6F-E9375E6FD4C8}" dt="2021-10-26T13:14:01.881" v="23088" actId="1035"/>
          <ac:cxnSpMkLst>
            <pc:docMk/>
            <pc:sldMk cId="2979330321" sldId="372"/>
            <ac:cxnSpMk id="33" creationId="{16728D36-FCDF-4735-B46A-4FA7877D32F7}"/>
          </ac:cxnSpMkLst>
        </pc:cxnChg>
        <pc:cxnChg chg="mod">
          <ac:chgData name="Tej Bahadur Chandra" userId="79b8fba8ad0a4796" providerId="LiveId" clId="{614BBE20-D9FC-4E14-9E6F-E9375E6FD4C8}" dt="2021-10-26T13:00:44.191" v="22556" actId="478"/>
          <ac:cxnSpMkLst>
            <pc:docMk/>
            <pc:sldMk cId="2979330321" sldId="372"/>
            <ac:cxnSpMk id="34" creationId="{22660281-C8E6-4588-80B4-D9CC69EEDF6D}"/>
          </ac:cxnSpMkLst>
        </pc:cxnChg>
        <pc:cxnChg chg="add mod">
          <ac:chgData name="Tej Bahadur Chandra" userId="79b8fba8ad0a4796" providerId="LiveId" clId="{614BBE20-D9FC-4E14-9E6F-E9375E6FD4C8}" dt="2021-10-26T13:14:01.881" v="23088" actId="1035"/>
          <ac:cxnSpMkLst>
            <pc:docMk/>
            <pc:sldMk cId="2979330321" sldId="372"/>
            <ac:cxnSpMk id="36" creationId="{E6BECF8D-4C3F-4FA1-A421-B7A8D119162A}"/>
          </ac:cxnSpMkLst>
        </pc:cxnChg>
        <pc:cxnChg chg="mod">
          <ac:chgData name="Tej Bahadur Chandra" userId="79b8fba8ad0a4796" providerId="LiveId" clId="{614BBE20-D9FC-4E14-9E6F-E9375E6FD4C8}" dt="2021-10-26T13:00:44.191" v="22556" actId="478"/>
          <ac:cxnSpMkLst>
            <pc:docMk/>
            <pc:sldMk cId="2979330321" sldId="372"/>
            <ac:cxnSpMk id="40" creationId="{5C3882F3-3C1E-4D36-BDA0-F1BC3131A9DC}"/>
          </ac:cxnSpMkLst>
        </pc:cxnChg>
        <pc:cxnChg chg="add mod">
          <ac:chgData name="Tej Bahadur Chandra" userId="79b8fba8ad0a4796" providerId="LiveId" clId="{614BBE20-D9FC-4E14-9E6F-E9375E6FD4C8}" dt="2021-10-26T13:11:40.055" v="23006" actId="1035"/>
          <ac:cxnSpMkLst>
            <pc:docMk/>
            <pc:sldMk cId="2979330321" sldId="372"/>
            <ac:cxnSpMk id="41" creationId="{254C744E-A314-4751-90FA-DCBB65B93229}"/>
          </ac:cxnSpMkLst>
        </pc:cxnChg>
        <pc:cxnChg chg="add mod">
          <ac:chgData name="Tej Bahadur Chandra" userId="79b8fba8ad0a4796" providerId="LiveId" clId="{614BBE20-D9FC-4E14-9E6F-E9375E6FD4C8}" dt="2021-10-26T13:11:40.055" v="23006" actId="1035"/>
          <ac:cxnSpMkLst>
            <pc:docMk/>
            <pc:sldMk cId="2979330321" sldId="372"/>
            <ac:cxnSpMk id="57" creationId="{9C0CCF23-CCDE-444C-B013-B7FD91C368F0}"/>
          </ac:cxnSpMkLst>
        </pc:cxnChg>
        <pc:cxnChg chg="add mod">
          <ac:chgData name="Tej Bahadur Chandra" userId="79b8fba8ad0a4796" providerId="LiveId" clId="{614BBE20-D9FC-4E14-9E6F-E9375E6FD4C8}" dt="2021-10-26T13:11:40.055" v="23006" actId="1035"/>
          <ac:cxnSpMkLst>
            <pc:docMk/>
            <pc:sldMk cId="2979330321" sldId="372"/>
            <ac:cxnSpMk id="58" creationId="{637E1F2F-5650-41AB-ADE0-531B8883AF5A}"/>
          </ac:cxnSpMkLst>
        </pc:cxnChg>
        <pc:cxnChg chg="add mod">
          <ac:chgData name="Tej Bahadur Chandra" userId="79b8fba8ad0a4796" providerId="LiveId" clId="{614BBE20-D9FC-4E14-9E6F-E9375E6FD4C8}" dt="2021-10-26T13:11:40.055" v="23006" actId="1035"/>
          <ac:cxnSpMkLst>
            <pc:docMk/>
            <pc:sldMk cId="2979330321" sldId="372"/>
            <ac:cxnSpMk id="61" creationId="{26CA06CD-2912-4490-A80F-5F4BE92D89EB}"/>
          </ac:cxnSpMkLst>
        </pc:cxnChg>
        <pc:cxnChg chg="add mod">
          <ac:chgData name="Tej Bahadur Chandra" userId="79b8fba8ad0a4796" providerId="LiveId" clId="{614BBE20-D9FC-4E14-9E6F-E9375E6FD4C8}" dt="2021-10-26T13:31:53.856" v="23323" actId="1036"/>
          <ac:cxnSpMkLst>
            <pc:docMk/>
            <pc:sldMk cId="2979330321" sldId="372"/>
            <ac:cxnSpMk id="82" creationId="{B2A18C38-EF3B-4517-8634-986CE37327F1}"/>
          </ac:cxnSpMkLst>
        </pc:cxnChg>
      </pc:sldChg>
      <pc:sldChg chg="addSp delSp modSp add modAnim">
        <pc:chgData name="Tej Bahadur Chandra" userId="79b8fba8ad0a4796" providerId="LiveId" clId="{614BBE20-D9FC-4E14-9E6F-E9375E6FD4C8}" dt="2021-10-28T12:53:26.355" v="34060" actId="120"/>
        <pc:sldMkLst>
          <pc:docMk/>
          <pc:sldMk cId="3473985449" sldId="373"/>
        </pc:sldMkLst>
        <pc:spChg chg="add mod">
          <ac:chgData name="Tej Bahadur Chandra" userId="79b8fba8ad0a4796" providerId="LiveId" clId="{614BBE20-D9FC-4E14-9E6F-E9375E6FD4C8}" dt="2021-10-28T12:02:32.838" v="33776" actId="1035"/>
          <ac:spMkLst>
            <pc:docMk/>
            <pc:sldMk cId="3473985449" sldId="373"/>
            <ac:spMk id="2" creationId="{41497103-DDE3-4739-8C07-B12AC4BFDD04}"/>
          </ac:spMkLst>
        </pc:spChg>
        <pc:spChg chg="add mod">
          <ac:chgData name="Tej Bahadur Chandra" userId="79b8fba8ad0a4796" providerId="LiveId" clId="{614BBE20-D9FC-4E14-9E6F-E9375E6FD4C8}" dt="2021-10-28T12:02:20.343" v="33769" actId="1036"/>
          <ac:spMkLst>
            <pc:docMk/>
            <pc:sldMk cId="3473985449" sldId="373"/>
            <ac:spMk id="3" creationId="{1E8B2FC0-496D-407C-95A4-CEF17047044D}"/>
          </ac:spMkLst>
        </pc:spChg>
        <pc:spChg chg="del">
          <ac:chgData name="Tej Bahadur Chandra" userId="79b8fba8ad0a4796" providerId="LiveId" clId="{614BBE20-D9FC-4E14-9E6F-E9375E6FD4C8}" dt="2021-10-26T13:15:35.434" v="23123" actId="478"/>
          <ac:spMkLst>
            <pc:docMk/>
            <pc:sldMk cId="3473985449" sldId="373"/>
            <ac:spMk id="26" creationId="{2158E901-D323-4EC8-99D9-7580BFA1C89B}"/>
          </ac:spMkLst>
        </pc:spChg>
        <pc:spChg chg="mod">
          <ac:chgData name="Tej Bahadur Chandra" userId="79b8fba8ad0a4796" providerId="LiveId" clId="{614BBE20-D9FC-4E14-9E6F-E9375E6FD4C8}" dt="2021-10-28T12:53:26.355" v="34060" actId="120"/>
          <ac:spMkLst>
            <pc:docMk/>
            <pc:sldMk cId="3473985449" sldId="373"/>
            <ac:spMk id="31" creationId="{8A4A78A7-94BA-49CF-8DE0-8ABDF51D88A7}"/>
          </ac:spMkLst>
        </pc:spChg>
        <pc:spChg chg="add mod">
          <ac:chgData name="Tej Bahadur Chandra" userId="79b8fba8ad0a4796" providerId="LiveId" clId="{614BBE20-D9FC-4E14-9E6F-E9375E6FD4C8}" dt="2021-10-28T12:02:09.709" v="33747" actId="21"/>
          <ac:spMkLst>
            <pc:docMk/>
            <pc:sldMk cId="3473985449" sldId="373"/>
            <ac:spMk id="37" creationId="{72079BFE-D4AE-468A-AD78-E1904B864D07}"/>
          </ac:spMkLst>
        </pc:spChg>
        <pc:spChg chg="del">
          <ac:chgData name="Tej Bahadur Chandra" userId="79b8fba8ad0a4796" providerId="LiveId" clId="{614BBE20-D9FC-4E14-9E6F-E9375E6FD4C8}" dt="2021-10-26T13:15:38.719" v="23125" actId="478"/>
          <ac:spMkLst>
            <pc:docMk/>
            <pc:sldMk cId="3473985449" sldId="373"/>
            <ac:spMk id="84" creationId="{3CD5F91F-C503-4C0F-9624-16DD4524101D}"/>
          </ac:spMkLst>
        </pc:spChg>
        <pc:grpChg chg="del">
          <ac:chgData name="Tej Bahadur Chandra" userId="79b8fba8ad0a4796" providerId="LiveId" clId="{614BBE20-D9FC-4E14-9E6F-E9375E6FD4C8}" dt="2021-10-26T13:15:33.412" v="23122" actId="478"/>
          <ac:grpSpMkLst>
            <pc:docMk/>
            <pc:sldMk cId="3473985449" sldId="373"/>
            <ac:grpSpMk id="65" creationId="{411F82AE-6884-4541-8489-6ED3246D3C8C}"/>
          </ac:grpSpMkLst>
        </pc:grpChg>
        <pc:grpChg chg="del">
          <ac:chgData name="Tej Bahadur Chandra" userId="79b8fba8ad0a4796" providerId="LiveId" clId="{614BBE20-D9FC-4E14-9E6F-E9375E6FD4C8}" dt="2021-10-26T13:15:36.380" v="23124" actId="478"/>
          <ac:grpSpMkLst>
            <pc:docMk/>
            <pc:sldMk cId="3473985449" sldId="373"/>
            <ac:grpSpMk id="83" creationId="{EDC1D7A5-EC92-4985-A8EA-F09A191C684D}"/>
          </ac:grpSpMkLst>
        </pc:grpChg>
        <pc:cxnChg chg="mod">
          <ac:chgData name="Tej Bahadur Chandra" userId="79b8fba8ad0a4796" providerId="LiveId" clId="{614BBE20-D9FC-4E14-9E6F-E9375E6FD4C8}" dt="2021-10-26T13:15:33.412" v="23122" actId="478"/>
          <ac:cxnSpMkLst>
            <pc:docMk/>
            <pc:sldMk cId="3473985449" sldId="373"/>
            <ac:cxnSpMk id="4" creationId="{2F4CCC98-6B37-40A3-8DFA-06748E3C48B6}"/>
          </ac:cxnSpMkLst>
        </pc:cxnChg>
        <pc:cxnChg chg="mod">
          <ac:chgData name="Tej Bahadur Chandra" userId="79b8fba8ad0a4796" providerId="LiveId" clId="{614BBE20-D9FC-4E14-9E6F-E9375E6FD4C8}" dt="2021-10-26T13:15:33.412" v="23122" actId="478"/>
          <ac:cxnSpMkLst>
            <pc:docMk/>
            <pc:sldMk cId="3473985449" sldId="373"/>
            <ac:cxnSpMk id="33" creationId="{16728D36-FCDF-4735-B46A-4FA7877D32F7}"/>
          </ac:cxnSpMkLst>
        </pc:cxnChg>
        <pc:cxnChg chg="mod">
          <ac:chgData name="Tej Bahadur Chandra" userId="79b8fba8ad0a4796" providerId="LiveId" clId="{614BBE20-D9FC-4E14-9E6F-E9375E6FD4C8}" dt="2021-10-26T13:15:33.412" v="23122" actId="478"/>
          <ac:cxnSpMkLst>
            <pc:docMk/>
            <pc:sldMk cId="3473985449" sldId="373"/>
            <ac:cxnSpMk id="36" creationId="{E6BECF8D-4C3F-4FA1-A421-B7A8D119162A}"/>
          </ac:cxnSpMkLst>
        </pc:cxnChg>
        <pc:cxnChg chg="mod">
          <ac:chgData name="Tej Bahadur Chandra" userId="79b8fba8ad0a4796" providerId="LiveId" clId="{614BBE20-D9FC-4E14-9E6F-E9375E6FD4C8}" dt="2021-10-26T13:15:33.412" v="23122" actId="478"/>
          <ac:cxnSpMkLst>
            <pc:docMk/>
            <pc:sldMk cId="3473985449" sldId="373"/>
            <ac:cxnSpMk id="41" creationId="{254C744E-A314-4751-90FA-DCBB65B93229}"/>
          </ac:cxnSpMkLst>
        </pc:cxnChg>
        <pc:cxnChg chg="mod">
          <ac:chgData name="Tej Bahadur Chandra" userId="79b8fba8ad0a4796" providerId="LiveId" clId="{614BBE20-D9FC-4E14-9E6F-E9375E6FD4C8}" dt="2021-10-26T13:15:33.412" v="23122" actId="478"/>
          <ac:cxnSpMkLst>
            <pc:docMk/>
            <pc:sldMk cId="3473985449" sldId="373"/>
            <ac:cxnSpMk id="57" creationId="{9C0CCF23-CCDE-444C-B013-B7FD91C368F0}"/>
          </ac:cxnSpMkLst>
        </pc:cxnChg>
        <pc:cxnChg chg="mod">
          <ac:chgData name="Tej Bahadur Chandra" userId="79b8fba8ad0a4796" providerId="LiveId" clId="{614BBE20-D9FC-4E14-9E6F-E9375E6FD4C8}" dt="2021-10-26T13:15:33.412" v="23122" actId="478"/>
          <ac:cxnSpMkLst>
            <pc:docMk/>
            <pc:sldMk cId="3473985449" sldId="373"/>
            <ac:cxnSpMk id="58" creationId="{637E1F2F-5650-41AB-ADE0-531B8883AF5A}"/>
          </ac:cxnSpMkLst>
        </pc:cxnChg>
        <pc:cxnChg chg="mod">
          <ac:chgData name="Tej Bahadur Chandra" userId="79b8fba8ad0a4796" providerId="LiveId" clId="{614BBE20-D9FC-4E14-9E6F-E9375E6FD4C8}" dt="2021-10-26T13:15:33.412" v="23122" actId="478"/>
          <ac:cxnSpMkLst>
            <pc:docMk/>
            <pc:sldMk cId="3473985449" sldId="373"/>
            <ac:cxnSpMk id="61" creationId="{26CA06CD-2912-4490-A80F-5F4BE92D89EB}"/>
          </ac:cxnSpMkLst>
        </pc:cxnChg>
      </pc:sldChg>
      <pc:sldChg chg="addSp modSp add">
        <pc:chgData name="Tej Bahadur Chandra" userId="79b8fba8ad0a4796" providerId="LiveId" clId="{614BBE20-D9FC-4E14-9E6F-E9375E6FD4C8}" dt="2021-10-28T12:53:30.909" v="34061" actId="120"/>
        <pc:sldMkLst>
          <pc:docMk/>
          <pc:sldMk cId="3238651934" sldId="374"/>
        </pc:sldMkLst>
        <pc:spChg chg="add mod">
          <ac:chgData name="Tej Bahadur Chandra" userId="79b8fba8ad0a4796" providerId="LiveId" clId="{614BBE20-D9FC-4E14-9E6F-E9375E6FD4C8}" dt="2021-10-26T13:47:07.625" v="23521" actId="14100"/>
          <ac:spMkLst>
            <pc:docMk/>
            <pc:sldMk cId="3238651934" sldId="374"/>
            <ac:spMk id="8" creationId="{4332C39D-B05D-4DD9-A6E0-D279FB0181B1}"/>
          </ac:spMkLst>
        </pc:spChg>
        <pc:spChg chg="mod">
          <ac:chgData name="Tej Bahadur Chandra" userId="79b8fba8ad0a4796" providerId="LiveId" clId="{614BBE20-D9FC-4E14-9E6F-E9375E6FD4C8}" dt="2021-10-28T12:53:30.909" v="34061" actId="120"/>
          <ac:spMkLst>
            <pc:docMk/>
            <pc:sldMk cId="3238651934" sldId="374"/>
            <ac:spMk id="31" creationId="{8A4A78A7-94BA-49CF-8DE0-8ABDF51D88A7}"/>
          </ac:spMkLst>
        </pc:spChg>
        <pc:spChg chg="mod">
          <ac:chgData name="Tej Bahadur Chandra" userId="79b8fba8ad0a4796" providerId="LiveId" clId="{614BBE20-D9FC-4E14-9E6F-E9375E6FD4C8}" dt="2021-10-26T13:46:32.317" v="23510" actId="20577"/>
          <ac:spMkLst>
            <pc:docMk/>
            <pc:sldMk cId="3238651934" sldId="374"/>
            <ac:spMk id="37" creationId="{72079BFE-D4AE-468A-AD78-E1904B864D07}"/>
          </ac:spMkLst>
        </pc:spChg>
        <pc:picChg chg="add mod">
          <ac:chgData name="Tej Bahadur Chandra" userId="79b8fba8ad0a4796" providerId="LiveId" clId="{614BBE20-D9FC-4E14-9E6F-E9375E6FD4C8}" dt="2021-10-26T13:46:36.009" v="23513" actId="1076"/>
          <ac:picMkLst>
            <pc:docMk/>
            <pc:sldMk cId="3238651934" sldId="374"/>
            <ac:picMk id="7" creationId="{92EA3B63-C3B8-4FEA-ADF5-398171722462}"/>
          </ac:picMkLst>
        </pc:picChg>
      </pc:sldChg>
      <pc:sldChg chg="addSp modSp add">
        <pc:chgData name="Tej Bahadur Chandra" userId="79b8fba8ad0a4796" providerId="LiveId" clId="{614BBE20-D9FC-4E14-9E6F-E9375E6FD4C8}" dt="2021-10-28T12:53:35.025" v="34062" actId="120"/>
        <pc:sldMkLst>
          <pc:docMk/>
          <pc:sldMk cId="4268374742" sldId="375"/>
        </pc:sldMkLst>
        <pc:spChg chg="add mod">
          <ac:chgData name="Tej Bahadur Chandra" userId="79b8fba8ad0a4796" providerId="LiveId" clId="{614BBE20-D9FC-4E14-9E6F-E9375E6FD4C8}" dt="2021-10-26T13:49:50.641" v="23594" actId="14100"/>
          <ac:spMkLst>
            <pc:docMk/>
            <pc:sldMk cId="4268374742" sldId="375"/>
            <ac:spMk id="7" creationId="{6AD29AFE-A990-421B-B462-EBE4FD35A296}"/>
          </ac:spMkLst>
        </pc:spChg>
        <pc:spChg chg="mod">
          <ac:chgData name="Tej Bahadur Chandra" userId="79b8fba8ad0a4796" providerId="LiveId" clId="{614BBE20-D9FC-4E14-9E6F-E9375E6FD4C8}" dt="2021-10-28T12:53:35.025" v="34062" actId="120"/>
          <ac:spMkLst>
            <pc:docMk/>
            <pc:sldMk cId="4268374742" sldId="375"/>
            <ac:spMk id="31" creationId="{8A4A78A7-94BA-49CF-8DE0-8ABDF51D88A7}"/>
          </ac:spMkLst>
        </pc:spChg>
        <pc:spChg chg="mod">
          <ac:chgData name="Tej Bahadur Chandra" userId="79b8fba8ad0a4796" providerId="LiveId" clId="{614BBE20-D9FC-4E14-9E6F-E9375E6FD4C8}" dt="2021-10-26T13:48:24.031" v="23568" actId="20577"/>
          <ac:spMkLst>
            <pc:docMk/>
            <pc:sldMk cId="4268374742" sldId="375"/>
            <ac:spMk id="37" creationId="{72079BFE-D4AE-468A-AD78-E1904B864D07}"/>
          </ac:spMkLst>
        </pc:spChg>
        <pc:picChg chg="add mod">
          <ac:chgData name="Tej Bahadur Chandra" userId="79b8fba8ad0a4796" providerId="LiveId" clId="{614BBE20-D9FC-4E14-9E6F-E9375E6FD4C8}" dt="2021-10-26T13:49:47.831" v="23593" actId="1036"/>
          <ac:picMkLst>
            <pc:docMk/>
            <pc:sldMk cId="4268374742" sldId="375"/>
            <ac:picMk id="8" creationId="{C2063ADB-07C8-4202-9E37-CFAFD0A08AC1}"/>
          </ac:picMkLst>
        </pc:picChg>
      </pc:sldChg>
      <pc:sldChg chg="addSp delSp modSp add ord">
        <pc:chgData name="Tej Bahadur Chandra" userId="79b8fba8ad0a4796" providerId="LiveId" clId="{614BBE20-D9FC-4E14-9E6F-E9375E6FD4C8}" dt="2021-10-28T12:53:11.546" v="34059" actId="120"/>
        <pc:sldMkLst>
          <pc:docMk/>
          <pc:sldMk cId="3619785547" sldId="376"/>
        </pc:sldMkLst>
        <pc:spChg chg="del">
          <ac:chgData name="Tej Bahadur Chandra" userId="79b8fba8ad0a4796" providerId="LiveId" clId="{614BBE20-D9FC-4E14-9E6F-E9375E6FD4C8}" dt="2021-10-26T13:21:22.935" v="23178" actId="478"/>
          <ac:spMkLst>
            <pc:docMk/>
            <pc:sldMk cId="3619785547" sldId="376"/>
            <ac:spMk id="26" creationId="{2158E901-D323-4EC8-99D9-7580BFA1C89B}"/>
          </ac:spMkLst>
        </pc:spChg>
        <pc:spChg chg="mod">
          <ac:chgData name="Tej Bahadur Chandra" userId="79b8fba8ad0a4796" providerId="LiveId" clId="{614BBE20-D9FC-4E14-9E6F-E9375E6FD4C8}" dt="2021-10-28T12:53:11.546" v="34059" actId="120"/>
          <ac:spMkLst>
            <pc:docMk/>
            <pc:sldMk cId="3619785547" sldId="376"/>
            <ac:spMk id="31" creationId="{8A4A78A7-94BA-49CF-8DE0-8ABDF51D88A7}"/>
          </ac:spMkLst>
        </pc:spChg>
        <pc:spChg chg="add mod">
          <ac:chgData name="Tej Bahadur Chandra" userId="79b8fba8ad0a4796" providerId="LiveId" clId="{614BBE20-D9FC-4E14-9E6F-E9375E6FD4C8}" dt="2021-10-26T13:41:28.704" v="23411"/>
          <ac:spMkLst>
            <pc:docMk/>
            <pc:sldMk cId="3619785547" sldId="376"/>
            <ac:spMk id="39" creationId="{EEDF5643-2FD2-4488-A3B1-9421038EB35F}"/>
          </ac:spMkLst>
        </pc:spChg>
        <pc:spChg chg="del">
          <ac:chgData name="Tej Bahadur Chandra" userId="79b8fba8ad0a4796" providerId="LiveId" clId="{614BBE20-D9FC-4E14-9E6F-E9375E6FD4C8}" dt="2021-10-26T13:21:25.512" v="23180" actId="478"/>
          <ac:spMkLst>
            <pc:docMk/>
            <pc:sldMk cId="3619785547" sldId="376"/>
            <ac:spMk id="84" creationId="{3CD5F91F-C503-4C0F-9624-16DD4524101D}"/>
          </ac:spMkLst>
        </pc:spChg>
        <pc:grpChg chg="del">
          <ac:chgData name="Tej Bahadur Chandra" userId="79b8fba8ad0a4796" providerId="LiveId" clId="{614BBE20-D9FC-4E14-9E6F-E9375E6FD4C8}" dt="2021-10-26T13:21:21.302" v="23177" actId="478"/>
          <ac:grpSpMkLst>
            <pc:docMk/>
            <pc:sldMk cId="3619785547" sldId="376"/>
            <ac:grpSpMk id="65" creationId="{411F82AE-6884-4541-8489-6ED3246D3C8C}"/>
          </ac:grpSpMkLst>
        </pc:grpChg>
        <pc:grpChg chg="del">
          <ac:chgData name="Tej Bahadur Chandra" userId="79b8fba8ad0a4796" providerId="LiveId" clId="{614BBE20-D9FC-4E14-9E6F-E9375E6FD4C8}" dt="2021-10-26T13:21:23.749" v="23179" actId="478"/>
          <ac:grpSpMkLst>
            <pc:docMk/>
            <pc:sldMk cId="3619785547" sldId="376"/>
            <ac:grpSpMk id="87" creationId="{4F2160DB-FFF0-47BB-9596-3D905FEC2BD7}"/>
          </ac:grpSpMkLst>
        </pc:grpChg>
        <pc:cxnChg chg="mod">
          <ac:chgData name="Tej Bahadur Chandra" userId="79b8fba8ad0a4796" providerId="LiveId" clId="{614BBE20-D9FC-4E14-9E6F-E9375E6FD4C8}" dt="2021-10-26T13:21:21.302" v="23177" actId="478"/>
          <ac:cxnSpMkLst>
            <pc:docMk/>
            <pc:sldMk cId="3619785547" sldId="376"/>
            <ac:cxnSpMk id="4" creationId="{2F4CCC98-6B37-40A3-8DFA-06748E3C48B6}"/>
          </ac:cxnSpMkLst>
        </pc:cxnChg>
        <pc:cxnChg chg="mod">
          <ac:chgData name="Tej Bahadur Chandra" userId="79b8fba8ad0a4796" providerId="LiveId" clId="{614BBE20-D9FC-4E14-9E6F-E9375E6FD4C8}" dt="2021-10-26T13:21:21.302" v="23177" actId="478"/>
          <ac:cxnSpMkLst>
            <pc:docMk/>
            <pc:sldMk cId="3619785547" sldId="376"/>
            <ac:cxnSpMk id="33" creationId="{16728D36-FCDF-4735-B46A-4FA7877D32F7}"/>
          </ac:cxnSpMkLst>
        </pc:cxnChg>
        <pc:cxnChg chg="mod">
          <ac:chgData name="Tej Bahadur Chandra" userId="79b8fba8ad0a4796" providerId="LiveId" clId="{614BBE20-D9FC-4E14-9E6F-E9375E6FD4C8}" dt="2021-10-26T13:21:21.302" v="23177" actId="478"/>
          <ac:cxnSpMkLst>
            <pc:docMk/>
            <pc:sldMk cId="3619785547" sldId="376"/>
            <ac:cxnSpMk id="36" creationId="{E6BECF8D-4C3F-4FA1-A421-B7A8D119162A}"/>
          </ac:cxnSpMkLst>
        </pc:cxnChg>
        <pc:cxnChg chg="mod">
          <ac:chgData name="Tej Bahadur Chandra" userId="79b8fba8ad0a4796" providerId="LiveId" clId="{614BBE20-D9FC-4E14-9E6F-E9375E6FD4C8}" dt="2021-10-26T13:21:21.302" v="23177" actId="478"/>
          <ac:cxnSpMkLst>
            <pc:docMk/>
            <pc:sldMk cId="3619785547" sldId="376"/>
            <ac:cxnSpMk id="41" creationId="{254C744E-A314-4751-90FA-DCBB65B93229}"/>
          </ac:cxnSpMkLst>
        </pc:cxnChg>
        <pc:cxnChg chg="mod">
          <ac:chgData name="Tej Bahadur Chandra" userId="79b8fba8ad0a4796" providerId="LiveId" clId="{614BBE20-D9FC-4E14-9E6F-E9375E6FD4C8}" dt="2021-10-26T13:21:21.302" v="23177" actId="478"/>
          <ac:cxnSpMkLst>
            <pc:docMk/>
            <pc:sldMk cId="3619785547" sldId="376"/>
            <ac:cxnSpMk id="57" creationId="{9C0CCF23-CCDE-444C-B013-B7FD91C368F0}"/>
          </ac:cxnSpMkLst>
        </pc:cxnChg>
        <pc:cxnChg chg="mod">
          <ac:chgData name="Tej Bahadur Chandra" userId="79b8fba8ad0a4796" providerId="LiveId" clId="{614BBE20-D9FC-4E14-9E6F-E9375E6FD4C8}" dt="2021-10-26T13:21:21.302" v="23177" actId="478"/>
          <ac:cxnSpMkLst>
            <pc:docMk/>
            <pc:sldMk cId="3619785547" sldId="376"/>
            <ac:cxnSpMk id="58" creationId="{637E1F2F-5650-41AB-ADE0-531B8883AF5A}"/>
          </ac:cxnSpMkLst>
        </pc:cxnChg>
        <pc:cxnChg chg="mod">
          <ac:chgData name="Tej Bahadur Chandra" userId="79b8fba8ad0a4796" providerId="LiveId" clId="{614BBE20-D9FC-4E14-9E6F-E9375E6FD4C8}" dt="2021-10-26T13:21:21.302" v="23177" actId="478"/>
          <ac:cxnSpMkLst>
            <pc:docMk/>
            <pc:sldMk cId="3619785547" sldId="376"/>
            <ac:cxnSpMk id="61" creationId="{26CA06CD-2912-4490-A80F-5F4BE92D89EB}"/>
          </ac:cxnSpMkLst>
        </pc:cxnChg>
      </pc:sldChg>
      <pc:sldChg chg="addSp delSp modSp add modAnim">
        <pc:chgData name="Tej Bahadur Chandra" userId="79b8fba8ad0a4796" providerId="LiveId" clId="{614BBE20-D9FC-4E14-9E6F-E9375E6FD4C8}" dt="2021-10-28T12:53:59.356" v="34069" actId="120"/>
        <pc:sldMkLst>
          <pc:docMk/>
          <pc:sldMk cId="3535166020" sldId="377"/>
        </pc:sldMkLst>
        <pc:spChg chg="add del">
          <ac:chgData name="Tej Bahadur Chandra" userId="79b8fba8ad0a4796" providerId="LiveId" clId="{614BBE20-D9FC-4E14-9E6F-E9375E6FD4C8}" dt="2021-10-26T14:07:31.928" v="23842"/>
          <ac:spMkLst>
            <pc:docMk/>
            <pc:sldMk cId="3535166020" sldId="377"/>
            <ac:spMk id="8" creationId="{5E73AC84-2DC9-46B0-BBAD-5A84ED6BFC23}"/>
          </ac:spMkLst>
        </pc:spChg>
        <pc:spChg chg="add del">
          <ac:chgData name="Tej Bahadur Chandra" userId="79b8fba8ad0a4796" providerId="LiveId" clId="{614BBE20-D9FC-4E14-9E6F-E9375E6FD4C8}" dt="2021-10-26T14:07:31.928" v="23842"/>
          <ac:spMkLst>
            <pc:docMk/>
            <pc:sldMk cId="3535166020" sldId="377"/>
            <ac:spMk id="9" creationId="{BC44B548-976B-4170-A5D4-61432CC45C2B}"/>
          </ac:spMkLst>
        </pc:spChg>
        <pc:spChg chg="add del">
          <ac:chgData name="Tej Bahadur Chandra" userId="79b8fba8ad0a4796" providerId="LiveId" clId="{614BBE20-D9FC-4E14-9E6F-E9375E6FD4C8}" dt="2021-10-26T14:07:31.928" v="23842"/>
          <ac:spMkLst>
            <pc:docMk/>
            <pc:sldMk cId="3535166020" sldId="377"/>
            <ac:spMk id="10" creationId="{CFDE67CB-A841-479B-AA54-3334F8405EB6}"/>
          </ac:spMkLst>
        </pc:spChg>
        <pc:spChg chg="add del">
          <ac:chgData name="Tej Bahadur Chandra" userId="79b8fba8ad0a4796" providerId="LiveId" clId="{614BBE20-D9FC-4E14-9E6F-E9375E6FD4C8}" dt="2021-10-26T14:07:31.928" v="23842"/>
          <ac:spMkLst>
            <pc:docMk/>
            <pc:sldMk cId="3535166020" sldId="377"/>
            <ac:spMk id="11" creationId="{2CA16A60-DA17-4F8D-9A91-3266BB87F6BF}"/>
          </ac:spMkLst>
        </pc:spChg>
        <pc:spChg chg="add mod">
          <ac:chgData name="Tej Bahadur Chandra" userId="79b8fba8ad0a4796" providerId="LiveId" clId="{614BBE20-D9FC-4E14-9E6F-E9375E6FD4C8}" dt="2021-10-26T14:07:35.799" v="23855" actId="1036"/>
          <ac:spMkLst>
            <pc:docMk/>
            <pc:sldMk cId="3535166020" sldId="377"/>
            <ac:spMk id="13" creationId="{014263B8-F6A6-40D8-A69D-6C3D285891F1}"/>
          </ac:spMkLst>
        </pc:spChg>
        <pc:spChg chg="add mod">
          <ac:chgData name="Tej Bahadur Chandra" userId="79b8fba8ad0a4796" providerId="LiveId" clId="{614BBE20-D9FC-4E14-9E6F-E9375E6FD4C8}" dt="2021-10-26T14:07:35.799" v="23855" actId="1036"/>
          <ac:spMkLst>
            <pc:docMk/>
            <pc:sldMk cId="3535166020" sldId="377"/>
            <ac:spMk id="15" creationId="{3F8D93D4-692D-451B-B918-3783EDF89C5B}"/>
          </ac:spMkLst>
        </pc:spChg>
        <pc:spChg chg="add mod">
          <ac:chgData name="Tej Bahadur Chandra" userId="79b8fba8ad0a4796" providerId="LiveId" clId="{614BBE20-D9FC-4E14-9E6F-E9375E6FD4C8}" dt="2021-10-26T14:07:35.799" v="23855" actId="1036"/>
          <ac:spMkLst>
            <pc:docMk/>
            <pc:sldMk cId="3535166020" sldId="377"/>
            <ac:spMk id="16" creationId="{8DBEEBB2-FE5B-491C-B506-2CEAFFF063E0}"/>
          </ac:spMkLst>
        </pc:spChg>
        <pc:spChg chg="add mod ord">
          <ac:chgData name="Tej Bahadur Chandra" userId="79b8fba8ad0a4796" providerId="LiveId" clId="{614BBE20-D9FC-4E14-9E6F-E9375E6FD4C8}" dt="2021-10-26T14:08:06.647" v="23867" actId="167"/>
          <ac:spMkLst>
            <pc:docMk/>
            <pc:sldMk cId="3535166020" sldId="377"/>
            <ac:spMk id="17" creationId="{FC6B4927-7846-4839-96F2-667285123EF2}"/>
          </ac:spMkLst>
        </pc:spChg>
        <pc:spChg chg="mod">
          <ac:chgData name="Tej Bahadur Chandra" userId="79b8fba8ad0a4796" providerId="LiveId" clId="{614BBE20-D9FC-4E14-9E6F-E9375E6FD4C8}" dt="2021-10-28T12:53:59.356" v="34069" actId="120"/>
          <ac:spMkLst>
            <pc:docMk/>
            <pc:sldMk cId="3535166020" sldId="377"/>
            <ac:spMk id="31" creationId="{8A4A78A7-94BA-49CF-8DE0-8ABDF51D88A7}"/>
          </ac:spMkLst>
        </pc:spChg>
        <pc:spChg chg="mod">
          <ac:chgData name="Tej Bahadur Chandra" userId="79b8fba8ad0a4796" providerId="LiveId" clId="{614BBE20-D9FC-4E14-9E6F-E9375E6FD4C8}" dt="2021-10-26T14:07:03.519" v="23840" actId="20577"/>
          <ac:spMkLst>
            <pc:docMk/>
            <pc:sldMk cId="3535166020" sldId="377"/>
            <ac:spMk id="37" creationId="{72079BFE-D4AE-468A-AD78-E1904B864D07}"/>
          </ac:spMkLst>
        </pc:spChg>
        <pc:picChg chg="add del">
          <ac:chgData name="Tej Bahadur Chandra" userId="79b8fba8ad0a4796" providerId="LiveId" clId="{614BBE20-D9FC-4E14-9E6F-E9375E6FD4C8}" dt="2021-10-26T14:07:31.928" v="23842"/>
          <ac:picMkLst>
            <pc:docMk/>
            <pc:sldMk cId="3535166020" sldId="377"/>
            <ac:picMk id="7" creationId="{FDFC4CF4-9300-4E74-A898-46057CEE9843}"/>
          </ac:picMkLst>
        </pc:picChg>
        <pc:picChg chg="add mod">
          <ac:chgData name="Tej Bahadur Chandra" userId="79b8fba8ad0a4796" providerId="LiveId" clId="{614BBE20-D9FC-4E14-9E6F-E9375E6FD4C8}" dt="2021-10-26T14:07:35.799" v="23855" actId="1036"/>
          <ac:picMkLst>
            <pc:docMk/>
            <pc:sldMk cId="3535166020" sldId="377"/>
            <ac:picMk id="12" creationId="{19DBCD13-8558-406E-9E09-4DBAA9B609D6}"/>
          </ac:picMkLst>
        </pc:picChg>
      </pc:sldChg>
      <pc:sldChg chg="addSp delSp modSp add">
        <pc:chgData name="Tej Bahadur Chandra" userId="79b8fba8ad0a4796" providerId="LiveId" clId="{614BBE20-D9FC-4E14-9E6F-E9375E6FD4C8}" dt="2021-10-28T12:53:38.166" v="34063" actId="120"/>
        <pc:sldMkLst>
          <pc:docMk/>
          <pc:sldMk cId="1960485369" sldId="378"/>
        </pc:sldMkLst>
        <pc:spChg chg="add del">
          <ac:chgData name="Tej Bahadur Chandra" userId="79b8fba8ad0a4796" providerId="LiveId" clId="{614BBE20-D9FC-4E14-9E6F-E9375E6FD4C8}" dt="2021-10-26T13:50:12.385" v="23599" actId="478"/>
          <ac:spMkLst>
            <pc:docMk/>
            <pc:sldMk cId="1960485369" sldId="378"/>
            <ac:spMk id="7" creationId="{6AD29AFE-A990-421B-B462-EBE4FD35A296}"/>
          </ac:spMkLst>
        </pc:spChg>
        <pc:spChg chg="add mod">
          <ac:chgData name="Tej Bahadur Chandra" userId="79b8fba8ad0a4796" providerId="LiveId" clId="{614BBE20-D9FC-4E14-9E6F-E9375E6FD4C8}" dt="2021-10-26T13:52:40.626" v="23625" actId="20577"/>
          <ac:spMkLst>
            <pc:docMk/>
            <pc:sldMk cId="1960485369" sldId="378"/>
            <ac:spMk id="9" creationId="{4742BC88-289B-47E3-8BEE-51F5E5B08ED7}"/>
          </ac:spMkLst>
        </pc:spChg>
        <pc:spChg chg="add mod">
          <ac:chgData name="Tej Bahadur Chandra" userId="79b8fba8ad0a4796" providerId="LiveId" clId="{614BBE20-D9FC-4E14-9E6F-E9375E6FD4C8}" dt="2021-10-26T13:57:35.995" v="23721" actId="1036"/>
          <ac:spMkLst>
            <pc:docMk/>
            <pc:sldMk cId="1960485369" sldId="378"/>
            <ac:spMk id="10" creationId="{1FBB20D0-82D3-4091-9A4F-0DDD46BA9F14}"/>
          </ac:spMkLst>
        </pc:spChg>
        <pc:spChg chg="add mod">
          <ac:chgData name="Tej Bahadur Chandra" userId="79b8fba8ad0a4796" providerId="LiveId" clId="{614BBE20-D9FC-4E14-9E6F-E9375E6FD4C8}" dt="2021-10-26T13:52:27.263" v="23624" actId="1036"/>
          <ac:spMkLst>
            <pc:docMk/>
            <pc:sldMk cId="1960485369" sldId="378"/>
            <ac:spMk id="12" creationId="{508E7956-8E44-4951-9513-3EB7BDA78062}"/>
          </ac:spMkLst>
        </pc:spChg>
        <pc:spChg chg="mod">
          <ac:chgData name="Tej Bahadur Chandra" userId="79b8fba8ad0a4796" providerId="LiveId" clId="{614BBE20-D9FC-4E14-9E6F-E9375E6FD4C8}" dt="2021-10-28T12:53:38.166" v="34063" actId="120"/>
          <ac:spMkLst>
            <pc:docMk/>
            <pc:sldMk cId="1960485369" sldId="378"/>
            <ac:spMk id="31" creationId="{8A4A78A7-94BA-49CF-8DE0-8ABDF51D88A7}"/>
          </ac:spMkLst>
        </pc:spChg>
        <pc:graphicFrameChg chg="add mod">
          <ac:chgData name="Tej Bahadur Chandra" userId="79b8fba8ad0a4796" providerId="LiveId" clId="{614BBE20-D9FC-4E14-9E6F-E9375E6FD4C8}" dt="2021-10-26T13:52:23.937" v="23619" actId="1076"/>
          <ac:graphicFrameMkLst>
            <pc:docMk/>
            <pc:sldMk cId="1960485369" sldId="378"/>
            <ac:graphicFrameMk id="11" creationId="{A49DB899-49ED-45D2-B665-A4663207DDD4}"/>
          </ac:graphicFrameMkLst>
        </pc:graphicFrameChg>
        <pc:picChg chg="del">
          <ac:chgData name="Tej Bahadur Chandra" userId="79b8fba8ad0a4796" providerId="LiveId" clId="{614BBE20-D9FC-4E14-9E6F-E9375E6FD4C8}" dt="2021-10-26T13:50:04.589" v="23596" actId="478"/>
          <ac:picMkLst>
            <pc:docMk/>
            <pc:sldMk cId="1960485369" sldId="378"/>
            <ac:picMk id="8" creationId="{C2063ADB-07C8-4202-9E37-CFAFD0A08AC1}"/>
          </ac:picMkLst>
        </pc:picChg>
      </pc:sldChg>
      <pc:sldChg chg="addSp delSp modSp add">
        <pc:chgData name="Tej Bahadur Chandra" userId="79b8fba8ad0a4796" providerId="LiveId" clId="{614BBE20-D9FC-4E14-9E6F-E9375E6FD4C8}" dt="2021-10-28T12:53:42.232" v="34064" actId="120"/>
        <pc:sldMkLst>
          <pc:docMk/>
          <pc:sldMk cId="1580082136" sldId="379"/>
        </pc:sldMkLst>
        <pc:spChg chg="mod">
          <ac:chgData name="Tej Bahadur Chandra" userId="79b8fba8ad0a4796" providerId="LiveId" clId="{614BBE20-D9FC-4E14-9E6F-E9375E6FD4C8}" dt="2021-10-26T13:54:06.674" v="23655" actId="14100"/>
          <ac:spMkLst>
            <pc:docMk/>
            <pc:sldMk cId="1580082136" sldId="379"/>
            <ac:spMk id="7" creationId="{6AD29AFE-A990-421B-B462-EBE4FD35A296}"/>
          </ac:spMkLst>
        </pc:spChg>
        <pc:spChg chg="mod">
          <ac:chgData name="Tej Bahadur Chandra" userId="79b8fba8ad0a4796" providerId="LiveId" clId="{614BBE20-D9FC-4E14-9E6F-E9375E6FD4C8}" dt="2021-10-28T12:53:42.232" v="34064" actId="120"/>
          <ac:spMkLst>
            <pc:docMk/>
            <pc:sldMk cId="1580082136" sldId="379"/>
            <ac:spMk id="31" creationId="{8A4A78A7-94BA-49CF-8DE0-8ABDF51D88A7}"/>
          </ac:spMkLst>
        </pc:spChg>
        <pc:spChg chg="mod">
          <ac:chgData name="Tej Bahadur Chandra" userId="79b8fba8ad0a4796" providerId="LiveId" clId="{614BBE20-D9FC-4E14-9E6F-E9375E6FD4C8}" dt="2021-10-26T13:53:18.473" v="23633"/>
          <ac:spMkLst>
            <pc:docMk/>
            <pc:sldMk cId="1580082136" sldId="379"/>
            <ac:spMk id="37" creationId="{72079BFE-D4AE-468A-AD78-E1904B864D07}"/>
          </ac:spMkLst>
        </pc:spChg>
        <pc:picChg chg="del">
          <ac:chgData name="Tej Bahadur Chandra" userId="79b8fba8ad0a4796" providerId="LiveId" clId="{614BBE20-D9FC-4E14-9E6F-E9375E6FD4C8}" dt="2021-10-26T13:53:26.649" v="23634" actId="478"/>
          <ac:picMkLst>
            <pc:docMk/>
            <pc:sldMk cId="1580082136" sldId="379"/>
            <ac:picMk id="8" creationId="{C2063ADB-07C8-4202-9E37-CFAFD0A08AC1}"/>
          </ac:picMkLst>
        </pc:picChg>
        <pc:picChg chg="add mod">
          <ac:chgData name="Tej Bahadur Chandra" userId="79b8fba8ad0a4796" providerId="LiveId" clId="{614BBE20-D9FC-4E14-9E6F-E9375E6FD4C8}" dt="2021-10-26T13:53:39.670" v="23642" actId="1035"/>
          <ac:picMkLst>
            <pc:docMk/>
            <pc:sldMk cId="1580082136" sldId="379"/>
            <ac:picMk id="9" creationId="{8CF051FB-4871-4F61-B924-8F0F3FB35055}"/>
          </ac:picMkLst>
        </pc:picChg>
      </pc:sldChg>
      <pc:sldChg chg="addSp delSp modSp add">
        <pc:chgData name="Tej Bahadur Chandra" userId="79b8fba8ad0a4796" providerId="LiveId" clId="{614BBE20-D9FC-4E14-9E6F-E9375E6FD4C8}" dt="2021-10-28T12:53:45.470" v="34065" actId="120"/>
        <pc:sldMkLst>
          <pc:docMk/>
          <pc:sldMk cId="3530918680" sldId="380"/>
        </pc:sldMkLst>
        <pc:spChg chg="del">
          <ac:chgData name="Tej Bahadur Chandra" userId="79b8fba8ad0a4796" providerId="LiveId" clId="{614BBE20-D9FC-4E14-9E6F-E9375E6FD4C8}" dt="2021-10-26T13:54:31.902" v="23657" actId="478"/>
          <ac:spMkLst>
            <pc:docMk/>
            <pc:sldMk cId="3530918680" sldId="380"/>
            <ac:spMk id="9" creationId="{4742BC88-289B-47E3-8BEE-51F5E5B08ED7}"/>
          </ac:spMkLst>
        </pc:spChg>
        <pc:spChg chg="mod">
          <ac:chgData name="Tej Bahadur Chandra" userId="79b8fba8ad0a4796" providerId="LiveId" clId="{614BBE20-D9FC-4E14-9E6F-E9375E6FD4C8}" dt="2021-10-26T13:57:24.927" v="23700" actId="1035"/>
          <ac:spMkLst>
            <pc:docMk/>
            <pc:sldMk cId="3530918680" sldId="380"/>
            <ac:spMk id="10" creationId="{1FBB20D0-82D3-4091-9A4F-0DDD46BA9F14}"/>
          </ac:spMkLst>
        </pc:spChg>
        <pc:spChg chg="del">
          <ac:chgData name="Tej Bahadur Chandra" userId="79b8fba8ad0a4796" providerId="LiveId" clId="{614BBE20-D9FC-4E14-9E6F-E9375E6FD4C8}" dt="2021-10-26T13:54:33.794" v="23658" actId="478"/>
          <ac:spMkLst>
            <pc:docMk/>
            <pc:sldMk cId="3530918680" sldId="380"/>
            <ac:spMk id="12" creationId="{508E7956-8E44-4951-9513-3EB7BDA78062}"/>
          </ac:spMkLst>
        </pc:spChg>
        <pc:spChg chg="add mod">
          <ac:chgData name="Tej Bahadur Chandra" userId="79b8fba8ad0a4796" providerId="LiveId" clId="{614BBE20-D9FC-4E14-9E6F-E9375E6FD4C8}" dt="2021-10-26T13:57:13.611" v="23688" actId="1036"/>
          <ac:spMkLst>
            <pc:docMk/>
            <pc:sldMk cId="3530918680" sldId="380"/>
            <ac:spMk id="13" creationId="{F03C0247-7A5B-4929-BF1E-68066E17BFDD}"/>
          </ac:spMkLst>
        </pc:spChg>
        <pc:spChg chg="add mod">
          <ac:chgData name="Tej Bahadur Chandra" userId="79b8fba8ad0a4796" providerId="LiveId" clId="{614BBE20-D9FC-4E14-9E6F-E9375E6FD4C8}" dt="2021-10-26T13:57:53.023" v="23724" actId="2711"/>
          <ac:spMkLst>
            <pc:docMk/>
            <pc:sldMk cId="3530918680" sldId="380"/>
            <ac:spMk id="15" creationId="{B3F3D55E-3C31-41BE-BC6F-72462B3AE790}"/>
          </ac:spMkLst>
        </pc:spChg>
        <pc:spChg chg="mod">
          <ac:chgData name="Tej Bahadur Chandra" userId="79b8fba8ad0a4796" providerId="LiveId" clId="{614BBE20-D9FC-4E14-9E6F-E9375E6FD4C8}" dt="2021-10-28T12:53:45.470" v="34065" actId="120"/>
          <ac:spMkLst>
            <pc:docMk/>
            <pc:sldMk cId="3530918680" sldId="380"/>
            <ac:spMk id="31" creationId="{8A4A78A7-94BA-49CF-8DE0-8ABDF51D88A7}"/>
          </ac:spMkLst>
        </pc:spChg>
        <pc:spChg chg="mod">
          <ac:chgData name="Tej Bahadur Chandra" userId="79b8fba8ad0a4796" providerId="LiveId" clId="{614BBE20-D9FC-4E14-9E6F-E9375E6FD4C8}" dt="2021-10-26T14:03:05.284" v="23801" actId="20577"/>
          <ac:spMkLst>
            <pc:docMk/>
            <pc:sldMk cId="3530918680" sldId="380"/>
            <ac:spMk id="37" creationId="{72079BFE-D4AE-468A-AD78-E1904B864D07}"/>
          </ac:spMkLst>
        </pc:spChg>
        <pc:graphicFrameChg chg="del">
          <ac:chgData name="Tej Bahadur Chandra" userId="79b8fba8ad0a4796" providerId="LiveId" clId="{614BBE20-D9FC-4E14-9E6F-E9375E6FD4C8}" dt="2021-10-26T13:54:35.013" v="23659" actId="478"/>
          <ac:graphicFrameMkLst>
            <pc:docMk/>
            <pc:sldMk cId="3530918680" sldId="380"/>
            <ac:graphicFrameMk id="11" creationId="{A49DB899-49ED-45D2-B665-A4663207DDD4}"/>
          </ac:graphicFrameMkLst>
        </pc:graphicFrameChg>
      </pc:sldChg>
      <pc:sldChg chg="addSp delSp modSp add">
        <pc:chgData name="Tej Bahadur Chandra" userId="79b8fba8ad0a4796" providerId="LiveId" clId="{614BBE20-D9FC-4E14-9E6F-E9375E6FD4C8}" dt="2021-10-28T12:53:48.720" v="34066" actId="120"/>
        <pc:sldMkLst>
          <pc:docMk/>
          <pc:sldMk cId="669102990" sldId="381"/>
        </pc:sldMkLst>
        <pc:spChg chg="mod">
          <ac:chgData name="Tej Bahadur Chandra" userId="79b8fba8ad0a4796" providerId="LiveId" clId="{614BBE20-D9FC-4E14-9E6F-E9375E6FD4C8}" dt="2021-10-26T13:58:59.380" v="23738" actId="123"/>
          <ac:spMkLst>
            <pc:docMk/>
            <pc:sldMk cId="669102990" sldId="381"/>
            <ac:spMk id="7" creationId="{6AD29AFE-A990-421B-B462-EBE4FD35A296}"/>
          </ac:spMkLst>
        </pc:spChg>
        <pc:spChg chg="mod">
          <ac:chgData name="Tej Bahadur Chandra" userId="79b8fba8ad0a4796" providerId="LiveId" clId="{614BBE20-D9FC-4E14-9E6F-E9375E6FD4C8}" dt="2021-10-28T12:53:48.720" v="34066" actId="120"/>
          <ac:spMkLst>
            <pc:docMk/>
            <pc:sldMk cId="669102990" sldId="381"/>
            <ac:spMk id="31" creationId="{8A4A78A7-94BA-49CF-8DE0-8ABDF51D88A7}"/>
          </ac:spMkLst>
        </pc:spChg>
        <pc:spChg chg="mod">
          <ac:chgData name="Tej Bahadur Chandra" userId="79b8fba8ad0a4796" providerId="LiveId" clId="{614BBE20-D9FC-4E14-9E6F-E9375E6FD4C8}" dt="2021-10-26T13:58:20.569" v="23728"/>
          <ac:spMkLst>
            <pc:docMk/>
            <pc:sldMk cId="669102990" sldId="381"/>
            <ac:spMk id="37" creationId="{72079BFE-D4AE-468A-AD78-E1904B864D07}"/>
          </ac:spMkLst>
        </pc:spChg>
        <pc:picChg chg="add mod">
          <ac:chgData name="Tej Bahadur Chandra" userId="79b8fba8ad0a4796" providerId="LiveId" clId="{614BBE20-D9FC-4E14-9E6F-E9375E6FD4C8}" dt="2021-10-26T13:58:35.733" v="23733" actId="1035"/>
          <ac:picMkLst>
            <pc:docMk/>
            <pc:sldMk cId="669102990" sldId="381"/>
            <ac:picMk id="8" creationId="{D70D3FE4-62F1-46CF-9C09-BE498699390C}"/>
          </ac:picMkLst>
        </pc:picChg>
        <pc:picChg chg="del">
          <ac:chgData name="Tej Bahadur Chandra" userId="79b8fba8ad0a4796" providerId="LiveId" clId="{614BBE20-D9FC-4E14-9E6F-E9375E6FD4C8}" dt="2021-10-26T13:58:31.418" v="23729" actId="478"/>
          <ac:picMkLst>
            <pc:docMk/>
            <pc:sldMk cId="669102990" sldId="381"/>
            <ac:picMk id="9" creationId="{8CF051FB-4871-4F61-B924-8F0F3FB35055}"/>
          </ac:picMkLst>
        </pc:picChg>
      </pc:sldChg>
      <pc:sldChg chg="addSp delSp modSp add ord modAnim">
        <pc:chgData name="Tej Bahadur Chandra" userId="79b8fba8ad0a4796" providerId="LiveId" clId="{614BBE20-D9FC-4E14-9E6F-E9375E6FD4C8}" dt="2021-10-28T12:53:51.891" v="34067" actId="120"/>
        <pc:sldMkLst>
          <pc:docMk/>
          <pc:sldMk cId="2234183755" sldId="382"/>
        </pc:sldMkLst>
        <pc:spChg chg="add mod">
          <ac:chgData name="Tej Bahadur Chandra" userId="79b8fba8ad0a4796" providerId="LiveId" clId="{614BBE20-D9FC-4E14-9E6F-E9375E6FD4C8}" dt="2021-10-26T14:00:34.377" v="23760" actId="1035"/>
          <ac:spMkLst>
            <pc:docMk/>
            <pc:sldMk cId="2234183755" sldId="382"/>
            <ac:spMk id="9" creationId="{B2FD7537-93C5-48C8-A50B-07606EC8A9A1}"/>
          </ac:spMkLst>
        </pc:spChg>
        <pc:spChg chg="mod">
          <ac:chgData name="Tej Bahadur Chandra" userId="79b8fba8ad0a4796" providerId="LiveId" clId="{614BBE20-D9FC-4E14-9E6F-E9375E6FD4C8}" dt="2021-10-26T14:00:22.601" v="23748" actId="20577"/>
          <ac:spMkLst>
            <pc:docMk/>
            <pc:sldMk cId="2234183755" sldId="382"/>
            <ac:spMk id="10" creationId="{1FBB20D0-82D3-4091-9A4F-0DDD46BA9F14}"/>
          </ac:spMkLst>
        </pc:spChg>
        <pc:spChg chg="mod">
          <ac:chgData name="Tej Bahadur Chandra" userId="79b8fba8ad0a4796" providerId="LiveId" clId="{614BBE20-D9FC-4E14-9E6F-E9375E6FD4C8}" dt="2021-10-26T14:02:27.355" v="23799"/>
          <ac:spMkLst>
            <pc:docMk/>
            <pc:sldMk cId="2234183755" sldId="382"/>
            <ac:spMk id="12" creationId="{3B54EB33-F7E2-4596-A18B-1282D11FE050}"/>
          </ac:spMkLst>
        </pc:spChg>
        <pc:spChg chg="del">
          <ac:chgData name="Tej Bahadur Chandra" userId="79b8fba8ad0a4796" providerId="LiveId" clId="{614BBE20-D9FC-4E14-9E6F-E9375E6FD4C8}" dt="2021-10-26T14:00:28.883" v="23749" actId="478"/>
          <ac:spMkLst>
            <pc:docMk/>
            <pc:sldMk cId="2234183755" sldId="382"/>
            <ac:spMk id="13" creationId="{F03C0247-7A5B-4929-BF1E-68066E17BFDD}"/>
          </ac:spMkLst>
        </pc:spChg>
        <pc:spChg chg="del">
          <ac:chgData name="Tej Bahadur Chandra" userId="79b8fba8ad0a4796" providerId="LiveId" clId="{614BBE20-D9FC-4E14-9E6F-E9375E6FD4C8}" dt="2021-10-26T14:00:30.878" v="23750" actId="478"/>
          <ac:spMkLst>
            <pc:docMk/>
            <pc:sldMk cId="2234183755" sldId="382"/>
            <ac:spMk id="15" creationId="{B3F3D55E-3C31-41BE-BC6F-72462B3AE790}"/>
          </ac:spMkLst>
        </pc:spChg>
        <pc:spChg chg="mod">
          <ac:chgData name="Tej Bahadur Chandra" userId="79b8fba8ad0a4796" providerId="LiveId" clId="{614BBE20-D9FC-4E14-9E6F-E9375E6FD4C8}" dt="2021-10-26T14:01:17.264" v="23787" actId="1036"/>
          <ac:spMkLst>
            <pc:docMk/>
            <pc:sldMk cId="2234183755" sldId="382"/>
            <ac:spMk id="16" creationId="{26DF6E60-2CAC-4A96-8653-04D5CF5EC19F}"/>
          </ac:spMkLst>
        </pc:spChg>
        <pc:spChg chg="mod">
          <ac:chgData name="Tej Bahadur Chandra" userId="79b8fba8ad0a4796" providerId="LiveId" clId="{614BBE20-D9FC-4E14-9E6F-E9375E6FD4C8}" dt="2021-10-26T14:01:17.264" v="23787" actId="1036"/>
          <ac:spMkLst>
            <pc:docMk/>
            <pc:sldMk cId="2234183755" sldId="382"/>
            <ac:spMk id="17" creationId="{823FADDD-D85F-459D-871F-3C87D80E9953}"/>
          </ac:spMkLst>
        </pc:spChg>
        <pc:spChg chg="mod">
          <ac:chgData name="Tej Bahadur Chandra" userId="79b8fba8ad0a4796" providerId="LiveId" clId="{614BBE20-D9FC-4E14-9E6F-E9375E6FD4C8}" dt="2021-10-28T12:53:51.891" v="34067" actId="120"/>
          <ac:spMkLst>
            <pc:docMk/>
            <pc:sldMk cId="2234183755" sldId="382"/>
            <ac:spMk id="31" creationId="{8A4A78A7-94BA-49CF-8DE0-8ABDF51D88A7}"/>
          </ac:spMkLst>
        </pc:spChg>
        <pc:spChg chg="mod">
          <ac:chgData name="Tej Bahadur Chandra" userId="79b8fba8ad0a4796" providerId="LiveId" clId="{614BBE20-D9FC-4E14-9E6F-E9375E6FD4C8}" dt="2021-10-26T14:02:55.466" v="23800" actId="20577"/>
          <ac:spMkLst>
            <pc:docMk/>
            <pc:sldMk cId="2234183755" sldId="382"/>
            <ac:spMk id="37" creationId="{72079BFE-D4AE-468A-AD78-E1904B864D07}"/>
          </ac:spMkLst>
        </pc:spChg>
        <pc:grpChg chg="add mod">
          <ac:chgData name="Tej Bahadur Chandra" userId="79b8fba8ad0a4796" providerId="LiveId" clId="{614BBE20-D9FC-4E14-9E6F-E9375E6FD4C8}" dt="2021-10-26T14:01:21.334" v="23794" actId="1035"/>
          <ac:grpSpMkLst>
            <pc:docMk/>
            <pc:sldMk cId="2234183755" sldId="382"/>
            <ac:grpSpMk id="11" creationId="{8AED5B60-68A9-4031-99BC-0D8432996A96}"/>
          </ac:grpSpMkLst>
        </pc:grpChg>
      </pc:sldChg>
      <pc:sldChg chg="addSp delSp modSp add delAnim">
        <pc:chgData name="Tej Bahadur Chandra" userId="79b8fba8ad0a4796" providerId="LiveId" clId="{614BBE20-D9FC-4E14-9E6F-E9375E6FD4C8}" dt="2021-10-28T12:53:55.494" v="34068" actId="120"/>
        <pc:sldMkLst>
          <pc:docMk/>
          <pc:sldMk cId="4170735744" sldId="383"/>
        </pc:sldMkLst>
        <pc:spChg chg="del">
          <ac:chgData name="Tej Bahadur Chandra" userId="79b8fba8ad0a4796" providerId="LiveId" clId="{614BBE20-D9FC-4E14-9E6F-E9375E6FD4C8}" dt="2021-10-26T14:03:53.740" v="23805" actId="478"/>
          <ac:spMkLst>
            <pc:docMk/>
            <pc:sldMk cId="4170735744" sldId="383"/>
            <ac:spMk id="9" creationId="{B2FD7537-93C5-48C8-A50B-07606EC8A9A1}"/>
          </ac:spMkLst>
        </pc:spChg>
        <pc:spChg chg="mod">
          <ac:chgData name="Tej Bahadur Chandra" userId="79b8fba8ad0a4796" providerId="LiveId" clId="{614BBE20-D9FC-4E14-9E6F-E9375E6FD4C8}" dt="2021-10-26T14:04:12.228" v="23813"/>
          <ac:spMkLst>
            <pc:docMk/>
            <pc:sldMk cId="4170735744" sldId="383"/>
            <ac:spMk id="10" creationId="{1FBB20D0-82D3-4091-9A4F-0DDD46BA9F14}"/>
          </ac:spMkLst>
        </pc:spChg>
        <pc:spChg chg="add mod">
          <ac:chgData name="Tej Bahadur Chandra" userId="79b8fba8ad0a4796" providerId="LiveId" clId="{614BBE20-D9FC-4E14-9E6F-E9375E6FD4C8}" dt="2021-10-26T14:05:00.344" v="23821" actId="1076"/>
          <ac:spMkLst>
            <pc:docMk/>
            <pc:sldMk cId="4170735744" sldId="383"/>
            <ac:spMk id="13" creationId="{174BB36F-0B3D-49BC-B7EC-C99FB34D58DF}"/>
          </ac:spMkLst>
        </pc:spChg>
        <pc:spChg chg="add mod">
          <ac:chgData name="Tej Bahadur Chandra" userId="79b8fba8ad0a4796" providerId="LiveId" clId="{614BBE20-D9FC-4E14-9E6F-E9375E6FD4C8}" dt="2021-10-26T14:05:00.344" v="23821" actId="1076"/>
          <ac:spMkLst>
            <pc:docMk/>
            <pc:sldMk cId="4170735744" sldId="383"/>
            <ac:spMk id="15" creationId="{F12C05EC-5BA5-4BA3-92E1-3319DC1ACE4D}"/>
          </ac:spMkLst>
        </pc:spChg>
        <pc:spChg chg="add mod">
          <ac:chgData name="Tej Bahadur Chandra" userId="79b8fba8ad0a4796" providerId="LiveId" clId="{614BBE20-D9FC-4E14-9E6F-E9375E6FD4C8}" dt="2021-10-26T14:05:00.344" v="23821" actId="1076"/>
          <ac:spMkLst>
            <pc:docMk/>
            <pc:sldMk cId="4170735744" sldId="383"/>
            <ac:spMk id="18" creationId="{AEB4DCA1-F3CD-4447-8419-114C9F65B522}"/>
          </ac:spMkLst>
        </pc:spChg>
        <pc:spChg chg="mod">
          <ac:chgData name="Tej Bahadur Chandra" userId="79b8fba8ad0a4796" providerId="LiveId" clId="{614BBE20-D9FC-4E14-9E6F-E9375E6FD4C8}" dt="2021-10-28T12:53:55.494" v="34068" actId="120"/>
          <ac:spMkLst>
            <pc:docMk/>
            <pc:sldMk cId="4170735744" sldId="383"/>
            <ac:spMk id="31" creationId="{8A4A78A7-94BA-49CF-8DE0-8ABDF51D88A7}"/>
          </ac:spMkLst>
        </pc:spChg>
        <pc:grpChg chg="del">
          <ac:chgData name="Tej Bahadur Chandra" userId="79b8fba8ad0a4796" providerId="LiveId" clId="{614BBE20-D9FC-4E14-9E6F-E9375E6FD4C8}" dt="2021-10-26T14:03:37.596" v="23803" actId="478"/>
          <ac:grpSpMkLst>
            <pc:docMk/>
            <pc:sldMk cId="4170735744" sldId="383"/>
            <ac:grpSpMk id="11" creationId="{8AED5B60-68A9-4031-99BC-0D8432996A96}"/>
          </ac:grpSpMkLst>
        </pc:grpChg>
      </pc:sldChg>
      <pc:sldChg chg="addSp delSp modSp add delAnim">
        <pc:chgData name="Tej Bahadur Chandra" userId="79b8fba8ad0a4796" providerId="LiveId" clId="{614BBE20-D9FC-4E14-9E6F-E9375E6FD4C8}" dt="2021-10-28T12:54:02.073" v="34070" actId="120"/>
        <pc:sldMkLst>
          <pc:docMk/>
          <pc:sldMk cId="1224026523" sldId="384"/>
        </pc:sldMkLst>
        <pc:spChg chg="del">
          <ac:chgData name="Tej Bahadur Chandra" userId="79b8fba8ad0a4796" providerId="LiveId" clId="{614BBE20-D9FC-4E14-9E6F-E9375E6FD4C8}" dt="2021-10-26T14:10:59.955" v="23872" actId="478"/>
          <ac:spMkLst>
            <pc:docMk/>
            <pc:sldMk cId="1224026523" sldId="384"/>
            <ac:spMk id="13" creationId="{014263B8-F6A6-40D8-A69D-6C3D285891F1}"/>
          </ac:spMkLst>
        </pc:spChg>
        <pc:spChg chg="del">
          <ac:chgData name="Tej Bahadur Chandra" userId="79b8fba8ad0a4796" providerId="LiveId" clId="{614BBE20-D9FC-4E14-9E6F-E9375E6FD4C8}" dt="2021-10-26T14:10:59.504" v="23871" actId="478"/>
          <ac:spMkLst>
            <pc:docMk/>
            <pc:sldMk cId="1224026523" sldId="384"/>
            <ac:spMk id="15" creationId="{3F8D93D4-692D-451B-B918-3783EDF89C5B}"/>
          </ac:spMkLst>
        </pc:spChg>
        <pc:spChg chg="del mod">
          <ac:chgData name="Tej Bahadur Chandra" userId="79b8fba8ad0a4796" providerId="LiveId" clId="{614BBE20-D9FC-4E14-9E6F-E9375E6FD4C8}" dt="2021-10-26T14:11:02.018" v="23874" actId="478"/>
          <ac:spMkLst>
            <pc:docMk/>
            <pc:sldMk cId="1224026523" sldId="384"/>
            <ac:spMk id="16" creationId="{8DBEEBB2-FE5B-491C-B506-2CEAFFF063E0}"/>
          </ac:spMkLst>
        </pc:spChg>
        <pc:spChg chg="del">
          <ac:chgData name="Tej Bahadur Chandra" userId="79b8fba8ad0a4796" providerId="LiveId" clId="{614BBE20-D9FC-4E14-9E6F-E9375E6FD4C8}" dt="2021-10-26T14:10:58.240" v="23870" actId="478"/>
          <ac:spMkLst>
            <pc:docMk/>
            <pc:sldMk cId="1224026523" sldId="384"/>
            <ac:spMk id="17" creationId="{FC6B4927-7846-4839-96F2-667285123EF2}"/>
          </ac:spMkLst>
        </pc:spChg>
        <pc:spChg chg="add mod">
          <ac:chgData name="Tej Bahadur Chandra" userId="79b8fba8ad0a4796" providerId="LiveId" clId="{614BBE20-D9FC-4E14-9E6F-E9375E6FD4C8}" dt="2021-10-26T14:16:31.593" v="23986" actId="20577"/>
          <ac:spMkLst>
            <pc:docMk/>
            <pc:sldMk cId="1224026523" sldId="384"/>
            <ac:spMk id="18" creationId="{C82DDD65-8FE9-4FFB-AE4B-C42E76AA6376}"/>
          </ac:spMkLst>
        </pc:spChg>
        <pc:spChg chg="mod">
          <ac:chgData name="Tej Bahadur Chandra" userId="79b8fba8ad0a4796" providerId="LiveId" clId="{614BBE20-D9FC-4E14-9E6F-E9375E6FD4C8}" dt="2021-10-28T12:54:02.073" v="34070" actId="120"/>
          <ac:spMkLst>
            <pc:docMk/>
            <pc:sldMk cId="1224026523" sldId="384"/>
            <ac:spMk id="31" creationId="{8A4A78A7-94BA-49CF-8DE0-8ABDF51D88A7}"/>
          </ac:spMkLst>
        </pc:spChg>
        <pc:spChg chg="mod">
          <ac:chgData name="Tej Bahadur Chandra" userId="79b8fba8ad0a4796" providerId="LiveId" clId="{614BBE20-D9FC-4E14-9E6F-E9375E6FD4C8}" dt="2021-10-26T14:11:10.341" v="23881" actId="20577"/>
          <ac:spMkLst>
            <pc:docMk/>
            <pc:sldMk cId="1224026523" sldId="384"/>
            <ac:spMk id="37" creationId="{72079BFE-D4AE-468A-AD78-E1904B864D07}"/>
          </ac:spMkLst>
        </pc:spChg>
        <pc:graphicFrameChg chg="add mod modGraphic">
          <ac:chgData name="Tej Bahadur Chandra" userId="79b8fba8ad0a4796" providerId="LiveId" clId="{614BBE20-D9FC-4E14-9E6F-E9375E6FD4C8}" dt="2021-10-26T14:14:43.120" v="23976" actId="14100"/>
          <ac:graphicFrameMkLst>
            <pc:docMk/>
            <pc:sldMk cId="1224026523" sldId="384"/>
            <ac:graphicFrameMk id="2" creationId="{66CB21A5-A8C6-43D9-B861-1C04938EC0D5}"/>
          </ac:graphicFrameMkLst>
        </pc:graphicFrameChg>
        <pc:picChg chg="del">
          <ac:chgData name="Tej Bahadur Chandra" userId="79b8fba8ad0a4796" providerId="LiveId" clId="{614BBE20-D9FC-4E14-9E6F-E9375E6FD4C8}" dt="2021-10-26T14:10:56.681" v="23869" actId="478"/>
          <ac:picMkLst>
            <pc:docMk/>
            <pc:sldMk cId="1224026523" sldId="384"/>
            <ac:picMk id="12" creationId="{19DBCD13-8558-406E-9E09-4DBAA9B609D6}"/>
          </ac:picMkLst>
        </pc:picChg>
      </pc:sldChg>
      <pc:sldChg chg="addSp modSp add">
        <pc:chgData name="Tej Bahadur Chandra" userId="79b8fba8ad0a4796" providerId="LiveId" clId="{614BBE20-D9FC-4E14-9E6F-E9375E6FD4C8}" dt="2021-10-28T12:54:05.094" v="34071" actId="120"/>
        <pc:sldMkLst>
          <pc:docMk/>
          <pc:sldMk cId="1967213375" sldId="385"/>
        </pc:sldMkLst>
        <pc:spChg chg="add mod">
          <ac:chgData name="Tej Bahadur Chandra" userId="79b8fba8ad0a4796" providerId="LiveId" clId="{614BBE20-D9FC-4E14-9E6F-E9375E6FD4C8}" dt="2021-10-26T14:21:08.362" v="24204" actId="13926"/>
          <ac:spMkLst>
            <pc:docMk/>
            <pc:sldMk cId="1967213375" sldId="385"/>
            <ac:spMk id="10" creationId="{8ACC18CB-C144-4ABB-9697-0BB071F94772}"/>
          </ac:spMkLst>
        </pc:spChg>
        <pc:spChg chg="add mod">
          <ac:chgData name="Tej Bahadur Chandra" userId="79b8fba8ad0a4796" providerId="LiveId" clId="{614BBE20-D9FC-4E14-9E6F-E9375E6FD4C8}" dt="2021-10-26T14:21:11.561" v="24205" actId="13926"/>
          <ac:spMkLst>
            <pc:docMk/>
            <pc:sldMk cId="1967213375" sldId="385"/>
            <ac:spMk id="11" creationId="{A190066E-1A06-4774-965D-D123C67D0192}"/>
          </ac:spMkLst>
        </pc:spChg>
        <pc:spChg chg="mod">
          <ac:chgData name="Tej Bahadur Chandra" userId="79b8fba8ad0a4796" providerId="LiveId" clId="{614BBE20-D9FC-4E14-9E6F-E9375E6FD4C8}" dt="2021-10-26T14:21:05.322" v="24203" actId="13926"/>
          <ac:spMkLst>
            <pc:docMk/>
            <pc:sldMk cId="1967213375" sldId="385"/>
            <ac:spMk id="18" creationId="{C82DDD65-8FE9-4FFB-AE4B-C42E76AA6376}"/>
          </ac:spMkLst>
        </pc:spChg>
        <pc:spChg chg="mod">
          <ac:chgData name="Tej Bahadur Chandra" userId="79b8fba8ad0a4796" providerId="LiveId" clId="{614BBE20-D9FC-4E14-9E6F-E9375E6FD4C8}" dt="2021-10-28T12:54:05.094" v="34071" actId="120"/>
          <ac:spMkLst>
            <pc:docMk/>
            <pc:sldMk cId="1967213375" sldId="385"/>
            <ac:spMk id="31" creationId="{8A4A78A7-94BA-49CF-8DE0-8ABDF51D88A7}"/>
          </ac:spMkLst>
        </pc:spChg>
        <pc:graphicFrameChg chg="mod modGraphic">
          <ac:chgData name="Tej Bahadur Chandra" userId="79b8fba8ad0a4796" providerId="LiveId" clId="{614BBE20-D9FC-4E14-9E6F-E9375E6FD4C8}" dt="2021-10-26T14:17:15.777" v="24011" actId="1036"/>
          <ac:graphicFrameMkLst>
            <pc:docMk/>
            <pc:sldMk cId="1967213375" sldId="385"/>
            <ac:graphicFrameMk id="2" creationId="{66CB21A5-A8C6-43D9-B861-1C04938EC0D5}"/>
          </ac:graphicFrameMkLst>
        </pc:graphicFrameChg>
        <pc:graphicFrameChg chg="add mod modGraphic">
          <ac:chgData name="Tej Bahadur Chandra" userId="79b8fba8ad0a4796" providerId="LiveId" clId="{614BBE20-D9FC-4E14-9E6F-E9375E6FD4C8}" dt="2021-10-26T14:19:26.299" v="24065" actId="1036"/>
          <ac:graphicFrameMkLst>
            <pc:docMk/>
            <pc:sldMk cId="1967213375" sldId="385"/>
            <ac:graphicFrameMk id="8" creationId="{855090DC-0923-4ED0-B6D2-344BC9527A27}"/>
          </ac:graphicFrameMkLst>
        </pc:graphicFrameChg>
        <pc:graphicFrameChg chg="add mod modGraphic">
          <ac:chgData name="Tej Bahadur Chandra" userId="79b8fba8ad0a4796" providerId="LiveId" clId="{614BBE20-D9FC-4E14-9E6F-E9375E6FD4C8}" dt="2021-10-26T14:19:22.860" v="24050" actId="1036"/>
          <ac:graphicFrameMkLst>
            <pc:docMk/>
            <pc:sldMk cId="1967213375" sldId="385"/>
            <ac:graphicFrameMk id="9" creationId="{BA711038-4C30-4662-8F45-91B3E49D190C}"/>
          </ac:graphicFrameMkLst>
        </pc:graphicFrameChg>
      </pc:sldChg>
      <pc:sldChg chg="addSp delSp modSp add">
        <pc:chgData name="Tej Bahadur Chandra" userId="79b8fba8ad0a4796" providerId="LiveId" clId="{614BBE20-D9FC-4E14-9E6F-E9375E6FD4C8}" dt="2021-10-28T12:54:10.702" v="34072" actId="120"/>
        <pc:sldMkLst>
          <pc:docMk/>
          <pc:sldMk cId="1434175864" sldId="386"/>
        </pc:sldMkLst>
        <pc:spChg chg="add mod">
          <ac:chgData name="Tej Bahadur Chandra" userId="79b8fba8ad0a4796" providerId="LiveId" clId="{614BBE20-D9FC-4E14-9E6F-E9375E6FD4C8}" dt="2021-10-26T14:26:27.080" v="24287"/>
          <ac:spMkLst>
            <pc:docMk/>
            <pc:sldMk cId="1434175864" sldId="386"/>
            <ac:spMk id="10" creationId="{1BF333BA-8EB6-485C-BED6-ADE9C8E459A8}"/>
          </ac:spMkLst>
        </pc:spChg>
        <pc:spChg chg="mod">
          <ac:chgData name="Tej Bahadur Chandra" userId="79b8fba8ad0a4796" providerId="LiveId" clId="{614BBE20-D9FC-4E14-9E6F-E9375E6FD4C8}" dt="2021-10-28T12:06:37.805" v="33783" actId="113"/>
          <ac:spMkLst>
            <pc:docMk/>
            <pc:sldMk cId="1434175864" sldId="386"/>
            <ac:spMk id="18" creationId="{C82DDD65-8FE9-4FFB-AE4B-C42E76AA6376}"/>
          </ac:spMkLst>
        </pc:spChg>
        <pc:spChg chg="mod">
          <ac:chgData name="Tej Bahadur Chandra" userId="79b8fba8ad0a4796" providerId="LiveId" clId="{614BBE20-D9FC-4E14-9E6F-E9375E6FD4C8}" dt="2021-10-28T12:54:10.702" v="34072" actId="120"/>
          <ac:spMkLst>
            <pc:docMk/>
            <pc:sldMk cId="1434175864" sldId="386"/>
            <ac:spMk id="31" creationId="{8A4A78A7-94BA-49CF-8DE0-8ABDF51D88A7}"/>
          </ac:spMkLst>
        </pc:spChg>
        <pc:spChg chg="mod">
          <ac:chgData name="Tej Bahadur Chandra" userId="79b8fba8ad0a4796" providerId="LiveId" clId="{614BBE20-D9FC-4E14-9E6F-E9375E6FD4C8}" dt="2021-10-26T14:22:14.851" v="24228" actId="20577"/>
          <ac:spMkLst>
            <pc:docMk/>
            <pc:sldMk cId="1434175864" sldId="386"/>
            <ac:spMk id="37" creationId="{72079BFE-D4AE-468A-AD78-E1904B864D07}"/>
          </ac:spMkLst>
        </pc:spChg>
        <pc:graphicFrameChg chg="del">
          <ac:chgData name="Tej Bahadur Chandra" userId="79b8fba8ad0a4796" providerId="LiveId" clId="{614BBE20-D9FC-4E14-9E6F-E9375E6FD4C8}" dt="2021-10-26T14:22:18.618" v="24229" actId="478"/>
          <ac:graphicFrameMkLst>
            <pc:docMk/>
            <pc:sldMk cId="1434175864" sldId="386"/>
            <ac:graphicFrameMk id="2" creationId="{66CB21A5-A8C6-43D9-B861-1C04938EC0D5}"/>
          </ac:graphicFrameMkLst>
        </pc:graphicFrameChg>
        <pc:graphicFrameChg chg="add mod modGraphic">
          <ac:chgData name="Tej Bahadur Chandra" userId="79b8fba8ad0a4796" providerId="LiveId" clId="{614BBE20-D9FC-4E14-9E6F-E9375E6FD4C8}" dt="2021-10-26T14:27:08.794" v="24292" actId="113"/>
          <ac:graphicFrameMkLst>
            <pc:docMk/>
            <pc:sldMk cId="1434175864" sldId="386"/>
            <ac:graphicFrameMk id="3" creationId="{8E3188F4-BAF6-4064-B75D-BDD8D2782FBE}"/>
          </ac:graphicFrameMkLst>
        </pc:graphicFrameChg>
        <pc:picChg chg="add mod">
          <ac:chgData name="Tej Bahadur Chandra" userId="79b8fba8ad0a4796" providerId="LiveId" clId="{614BBE20-D9FC-4E14-9E6F-E9375E6FD4C8}" dt="2021-10-26T14:26:46.055" v="24291" actId="1036"/>
          <ac:picMkLst>
            <pc:docMk/>
            <pc:sldMk cId="1434175864" sldId="386"/>
            <ac:picMk id="9" creationId="{F3975F29-6A88-4D4C-8CC3-B2E41B713A62}"/>
          </ac:picMkLst>
        </pc:picChg>
      </pc:sldChg>
      <pc:sldChg chg="addSp delSp modSp add modAnim">
        <pc:chgData name="Tej Bahadur Chandra" userId="79b8fba8ad0a4796" providerId="LiveId" clId="{614BBE20-D9FC-4E14-9E6F-E9375E6FD4C8}" dt="2021-10-28T12:54:13.680" v="34073" actId="120"/>
        <pc:sldMkLst>
          <pc:docMk/>
          <pc:sldMk cId="105420339" sldId="387"/>
        </pc:sldMkLst>
        <pc:spChg chg="add del mod">
          <ac:chgData name="Tej Bahadur Chandra" userId="79b8fba8ad0a4796" providerId="LiveId" clId="{614BBE20-D9FC-4E14-9E6F-E9375E6FD4C8}" dt="2021-10-26T14:38:50.623" v="24359" actId="478"/>
          <ac:spMkLst>
            <pc:docMk/>
            <pc:sldMk cId="105420339" sldId="387"/>
            <ac:spMk id="2" creationId="{898F2EAE-6C77-4922-AD60-FCEF4A9A72AF}"/>
          </ac:spMkLst>
        </pc:spChg>
        <pc:spChg chg="del">
          <ac:chgData name="Tej Bahadur Chandra" userId="79b8fba8ad0a4796" providerId="LiveId" clId="{614BBE20-D9FC-4E14-9E6F-E9375E6FD4C8}" dt="2021-10-26T14:27:26.225" v="24296" actId="478"/>
          <ac:spMkLst>
            <pc:docMk/>
            <pc:sldMk cId="105420339" sldId="387"/>
            <ac:spMk id="10" creationId="{1BF333BA-8EB6-485C-BED6-ADE9C8E459A8}"/>
          </ac:spMkLst>
        </pc:spChg>
        <pc:spChg chg="add mod">
          <ac:chgData name="Tej Bahadur Chandra" userId="79b8fba8ad0a4796" providerId="LiveId" clId="{614BBE20-D9FC-4E14-9E6F-E9375E6FD4C8}" dt="2021-10-28T12:06:57.532" v="33784" actId="164"/>
          <ac:spMkLst>
            <pc:docMk/>
            <pc:sldMk cId="105420339" sldId="387"/>
            <ac:spMk id="11" creationId="{956A374F-D805-4135-80AC-1BAD4A37949D}"/>
          </ac:spMkLst>
        </pc:spChg>
        <pc:spChg chg="add mod">
          <ac:chgData name="Tej Bahadur Chandra" userId="79b8fba8ad0a4796" providerId="LiveId" clId="{614BBE20-D9FC-4E14-9E6F-E9375E6FD4C8}" dt="2021-10-26T14:38:56.819" v="24360" actId="948"/>
          <ac:spMkLst>
            <pc:docMk/>
            <pc:sldMk cId="105420339" sldId="387"/>
            <ac:spMk id="12" creationId="{C2D738A0-C00D-4EFB-866A-186B8EB5FF2F}"/>
          </ac:spMkLst>
        </pc:spChg>
        <pc:spChg chg="add mod">
          <ac:chgData name="Tej Bahadur Chandra" userId="79b8fba8ad0a4796" providerId="LiveId" clId="{614BBE20-D9FC-4E14-9E6F-E9375E6FD4C8}" dt="2021-10-28T12:06:57.532" v="33784" actId="164"/>
          <ac:spMkLst>
            <pc:docMk/>
            <pc:sldMk cId="105420339" sldId="387"/>
            <ac:spMk id="13" creationId="{78FC2A95-4F0C-4BC2-90B7-285BF6EA4673}"/>
          </ac:spMkLst>
        </pc:spChg>
        <pc:spChg chg="del">
          <ac:chgData name="Tej Bahadur Chandra" userId="79b8fba8ad0a4796" providerId="LiveId" clId="{614BBE20-D9FC-4E14-9E6F-E9375E6FD4C8}" dt="2021-10-26T14:27:27.874" v="24297" actId="478"/>
          <ac:spMkLst>
            <pc:docMk/>
            <pc:sldMk cId="105420339" sldId="387"/>
            <ac:spMk id="18" creationId="{C82DDD65-8FE9-4FFB-AE4B-C42E76AA6376}"/>
          </ac:spMkLst>
        </pc:spChg>
        <pc:spChg chg="mod">
          <ac:chgData name="Tej Bahadur Chandra" userId="79b8fba8ad0a4796" providerId="LiveId" clId="{614BBE20-D9FC-4E14-9E6F-E9375E6FD4C8}" dt="2021-10-28T12:54:13.680" v="34073" actId="120"/>
          <ac:spMkLst>
            <pc:docMk/>
            <pc:sldMk cId="105420339" sldId="387"/>
            <ac:spMk id="31" creationId="{8A4A78A7-94BA-49CF-8DE0-8ABDF51D88A7}"/>
          </ac:spMkLst>
        </pc:spChg>
        <pc:spChg chg="mod">
          <ac:chgData name="Tej Bahadur Chandra" userId="79b8fba8ad0a4796" providerId="LiveId" clId="{614BBE20-D9FC-4E14-9E6F-E9375E6FD4C8}" dt="2021-10-26T14:27:32.179" v="24307" actId="20577"/>
          <ac:spMkLst>
            <pc:docMk/>
            <pc:sldMk cId="105420339" sldId="387"/>
            <ac:spMk id="37" creationId="{72079BFE-D4AE-468A-AD78-E1904B864D07}"/>
          </ac:spMkLst>
        </pc:spChg>
        <pc:grpChg chg="add mod">
          <ac:chgData name="Tej Bahadur Chandra" userId="79b8fba8ad0a4796" providerId="LiveId" clId="{614BBE20-D9FC-4E14-9E6F-E9375E6FD4C8}" dt="2021-10-28T12:06:57.532" v="33784" actId="164"/>
          <ac:grpSpMkLst>
            <pc:docMk/>
            <pc:sldMk cId="105420339" sldId="387"/>
            <ac:grpSpMk id="2" creationId="{214B25BA-E059-4008-B1CF-F8FA4E92B704}"/>
          </ac:grpSpMkLst>
        </pc:grpChg>
        <pc:graphicFrameChg chg="del">
          <ac:chgData name="Tej Bahadur Chandra" userId="79b8fba8ad0a4796" providerId="LiveId" clId="{614BBE20-D9FC-4E14-9E6F-E9375E6FD4C8}" dt="2021-10-26T14:27:21.762" v="24294" actId="478"/>
          <ac:graphicFrameMkLst>
            <pc:docMk/>
            <pc:sldMk cId="105420339" sldId="387"/>
            <ac:graphicFrameMk id="3" creationId="{8E3188F4-BAF6-4064-B75D-BDD8D2782FBE}"/>
          </ac:graphicFrameMkLst>
        </pc:graphicFrameChg>
        <pc:picChg chg="del">
          <ac:chgData name="Tej Bahadur Chandra" userId="79b8fba8ad0a4796" providerId="LiveId" clId="{614BBE20-D9FC-4E14-9E6F-E9375E6FD4C8}" dt="2021-10-26T14:27:24.721" v="24295" actId="478"/>
          <ac:picMkLst>
            <pc:docMk/>
            <pc:sldMk cId="105420339" sldId="387"/>
            <ac:picMk id="9" creationId="{F3975F29-6A88-4D4C-8CC3-B2E41B713A62}"/>
          </ac:picMkLst>
        </pc:picChg>
      </pc:sldChg>
      <pc:sldChg chg="addSp delSp modSp add">
        <pc:chgData name="Tej Bahadur Chandra" userId="79b8fba8ad0a4796" providerId="LiveId" clId="{614BBE20-D9FC-4E14-9E6F-E9375E6FD4C8}" dt="2021-10-28T12:54:19.947" v="34075" actId="120"/>
        <pc:sldMkLst>
          <pc:docMk/>
          <pc:sldMk cId="494689358" sldId="388"/>
        </pc:sldMkLst>
        <pc:spChg chg="mod">
          <ac:chgData name="Tej Bahadur Chandra" userId="79b8fba8ad0a4796" providerId="LiveId" clId="{614BBE20-D9FC-4E14-9E6F-E9375E6FD4C8}" dt="2021-10-26T15:06:45.298" v="25022" actId="20577"/>
          <ac:spMkLst>
            <pc:docMk/>
            <pc:sldMk cId="494689358" sldId="388"/>
            <ac:spMk id="6" creationId="{6E503D7A-15D8-4393-BCF4-17F3B97B9569}"/>
          </ac:spMkLst>
        </pc:spChg>
        <pc:spChg chg="del">
          <ac:chgData name="Tej Bahadur Chandra" userId="79b8fba8ad0a4796" providerId="LiveId" clId="{614BBE20-D9FC-4E14-9E6F-E9375E6FD4C8}" dt="2021-10-26T14:44:00.347" v="24406" actId="478"/>
          <ac:spMkLst>
            <pc:docMk/>
            <pc:sldMk cId="494689358" sldId="388"/>
            <ac:spMk id="26" creationId="{2158E901-D323-4EC8-99D9-7580BFA1C89B}"/>
          </ac:spMkLst>
        </pc:spChg>
        <pc:spChg chg="mod">
          <ac:chgData name="Tej Bahadur Chandra" userId="79b8fba8ad0a4796" providerId="LiveId" clId="{614BBE20-D9FC-4E14-9E6F-E9375E6FD4C8}" dt="2021-10-28T12:54:19.947" v="34075" actId="120"/>
          <ac:spMkLst>
            <pc:docMk/>
            <pc:sldMk cId="494689358" sldId="388"/>
            <ac:spMk id="31" creationId="{8A4A78A7-94BA-49CF-8DE0-8ABDF51D88A7}"/>
          </ac:spMkLst>
        </pc:spChg>
        <pc:spChg chg="add mod">
          <ac:chgData name="Tej Bahadur Chandra" userId="79b8fba8ad0a4796" providerId="LiveId" clId="{614BBE20-D9FC-4E14-9E6F-E9375E6FD4C8}" dt="2021-10-26T15:09:53.410" v="25258" actId="1035"/>
          <ac:spMkLst>
            <pc:docMk/>
            <pc:sldMk cId="494689358" sldId="388"/>
            <ac:spMk id="42" creationId="{03F86CBF-1961-4122-A853-E6A4ABC4D07D}"/>
          </ac:spMkLst>
        </pc:spChg>
        <pc:spChg chg="del">
          <ac:chgData name="Tej Bahadur Chandra" userId="79b8fba8ad0a4796" providerId="LiveId" clId="{614BBE20-D9FC-4E14-9E6F-E9375E6FD4C8}" dt="2021-10-26T14:44:04.979" v="24409" actId="478"/>
          <ac:spMkLst>
            <pc:docMk/>
            <pc:sldMk cId="494689358" sldId="388"/>
            <ac:spMk id="84" creationId="{3CD5F91F-C503-4C0F-9624-16DD4524101D}"/>
          </ac:spMkLst>
        </pc:spChg>
        <pc:spChg chg="mod">
          <ac:chgData name="Tej Bahadur Chandra" userId="79b8fba8ad0a4796" providerId="LiveId" clId="{614BBE20-D9FC-4E14-9E6F-E9375E6FD4C8}" dt="2021-10-26T15:06:35.841" v="25015" actId="20577"/>
          <ac:spMkLst>
            <pc:docMk/>
            <pc:sldMk cId="494689358" sldId="388"/>
            <ac:spMk id="89" creationId="{0FEA7DB0-931A-4744-95BE-479E7115455A}"/>
          </ac:spMkLst>
        </pc:spChg>
        <pc:grpChg chg="del">
          <ac:chgData name="Tej Bahadur Chandra" userId="79b8fba8ad0a4796" providerId="LiveId" clId="{614BBE20-D9FC-4E14-9E6F-E9375E6FD4C8}" dt="2021-10-26T14:44:01.096" v="24407" actId="478"/>
          <ac:grpSpMkLst>
            <pc:docMk/>
            <pc:sldMk cId="494689358" sldId="388"/>
            <ac:grpSpMk id="65" creationId="{411F82AE-6884-4541-8489-6ED3246D3C8C}"/>
          </ac:grpSpMkLst>
        </pc:grpChg>
        <pc:grpChg chg="del">
          <ac:chgData name="Tej Bahadur Chandra" userId="79b8fba8ad0a4796" providerId="LiveId" clId="{614BBE20-D9FC-4E14-9E6F-E9375E6FD4C8}" dt="2021-10-26T14:44:01.910" v="24408" actId="478"/>
          <ac:grpSpMkLst>
            <pc:docMk/>
            <pc:sldMk cId="494689358" sldId="388"/>
            <ac:grpSpMk id="87" creationId="{4F2160DB-FFF0-47BB-9596-3D905FEC2BD7}"/>
          </ac:grpSpMkLst>
        </pc:grpChg>
        <pc:picChg chg="add mod">
          <ac:chgData name="Tej Bahadur Chandra" userId="79b8fba8ad0a4796" providerId="LiveId" clId="{614BBE20-D9FC-4E14-9E6F-E9375E6FD4C8}" dt="2021-10-26T15:08:37.624" v="25034" actId="1076"/>
          <ac:picMkLst>
            <pc:docMk/>
            <pc:sldMk cId="494689358" sldId="388"/>
            <ac:picMk id="2" creationId="{B01B22C7-47E7-4B3B-BD2C-A205C2A0F692}"/>
          </ac:picMkLst>
        </pc:picChg>
        <pc:picChg chg="add del mod">
          <ac:chgData name="Tej Bahadur Chandra" userId="79b8fba8ad0a4796" providerId="LiveId" clId="{614BBE20-D9FC-4E14-9E6F-E9375E6FD4C8}" dt="2021-10-26T15:07:18.137" v="25029" actId="478"/>
          <ac:picMkLst>
            <pc:docMk/>
            <pc:sldMk cId="494689358" sldId="388"/>
            <ac:picMk id="40" creationId="{B72BD789-AC7A-41D8-B459-5D9B32C99966}"/>
          </ac:picMkLst>
        </pc:picChg>
        <pc:cxnChg chg="mod">
          <ac:chgData name="Tej Bahadur Chandra" userId="79b8fba8ad0a4796" providerId="LiveId" clId="{614BBE20-D9FC-4E14-9E6F-E9375E6FD4C8}" dt="2021-10-26T14:44:01.096" v="24407" actId="478"/>
          <ac:cxnSpMkLst>
            <pc:docMk/>
            <pc:sldMk cId="494689358" sldId="388"/>
            <ac:cxnSpMk id="4" creationId="{2F4CCC98-6B37-40A3-8DFA-06748E3C48B6}"/>
          </ac:cxnSpMkLst>
        </pc:cxnChg>
        <pc:cxnChg chg="mod">
          <ac:chgData name="Tej Bahadur Chandra" userId="79b8fba8ad0a4796" providerId="LiveId" clId="{614BBE20-D9FC-4E14-9E6F-E9375E6FD4C8}" dt="2021-10-26T14:44:01.096" v="24407" actId="478"/>
          <ac:cxnSpMkLst>
            <pc:docMk/>
            <pc:sldMk cId="494689358" sldId="388"/>
            <ac:cxnSpMk id="33" creationId="{16728D36-FCDF-4735-B46A-4FA7877D32F7}"/>
          </ac:cxnSpMkLst>
        </pc:cxnChg>
        <pc:cxnChg chg="mod">
          <ac:chgData name="Tej Bahadur Chandra" userId="79b8fba8ad0a4796" providerId="LiveId" clId="{614BBE20-D9FC-4E14-9E6F-E9375E6FD4C8}" dt="2021-10-26T14:44:01.096" v="24407" actId="478"/>
          <ac:cxnSpMkLst>
            <pc:docMk/>
            <pc:sldMk cId="494689358" sldId="388"/>
            <ac:cxnSpMk id="36" creationId="{E6BECF8D-4C3F-4FA1-A421-B7A8D119162A}"/>
          </ac:cxnSpMkLst>
        </pc:cxnChg>
        <pc:cxnChg chg="mod">
          <ac:chgData name="Tej Bahadur Chandra" userId="79b8fba8ad0a4796" providerId="LiveId" clId="{614BBE20-D9FC-4E14-9E6F-E9375E6FD4C8}" dt="2021-10-26T14:44:01.096" v="24407" actId="478"/>
          <ac:cxnSpMkLst>
            <pc:docMk/>
            <pc:sldMk cId="494689358" sldId="388"/>
            <ac:cxnSpMk id="41" creationId="{254C744E-A314-4751-90FA-DCBB65B93229}"/>
          </ac:cxnSpMkLst>
        </pc:cxnChg>
        <pc:cxnChg chg="mod">
          <ac:chgData name="Tej Bahadur Chandra" userId="79b8fba8ad0a4796" providerId="LiveId" clId="{614BBE20-D9FC-4E14-9E6F-E9375E6FD4C8}" dt="2021-10-26T14:44:01.096" v="24407" actId="478"/>
          <ac:cxnSpMkLst>
            <pc:docMk/>
            <pc:sldMk cId="494689358" sldId="388"/>
            <ac:cxnSpMk id="57" creationId="{9C0CCF23-CCDE-444C-B013-B7FD91C368F0}"/>
          </ac:cxnSpMkLst>
        </pc:cxnChg>
        <pc:cxnChg chg="mod">
          <ac:chgData name="Tej Bahadur Chandra" userId="79b8fba8ad0a4796" providerId="LiveId" clId="{614BBE20-D9FC-4E14-9E6F-E9375E6FD4C8}" dt="2021-10-26T14:44:01.096" v="24407" actId="478"/>
          <ac:cxnSpMkLst>
            <pc:docMk/>
            <pc:sldMk cId="494689358" sldId="388"/>
            <ac:cxnSpMk id="58" creationId="{637E1F2F-5650-41AB-ADE0-531B8883AF5A}"/>
          </ac:cxnSpMkLst>
        </pc:cxnChg>
        <pc:cxnChg chg="mod">
          <ac:chgData name="Tej Bahadur Chandra" userId="79b8fba8ad0a4796" providerId="LiveId" clId="{614BBE20-D9FC-4E14-9E6F-E9375E6FD4C8}" dt="2021-10-26T14:44:01.096" v="24407" actId="478"/>
          <ac:cxnSpMkLst>
            <pc:docMk/>
            <pc:sldMk cId="494689358" sldId="388"/>
            <ac:cxnSpMk id="61" creationId="{26CA06CD-2912-4490-A80F-5F4BE92D89EB}"/>
          </ac:cxnSpMkLst>
        </pc:cxnChg>
      </pc:sldChg>
      <pc:sldChg chg="addSp delSp modSp add ord">
        <pc:chgData name="Tej Bahadur Chandra" userId="79b8fba8ad0a4796" providerId="LiveId" clId="{614BBE20-D9FC-4E14-9E6F-E9375E6FD4C8}" dt="2021-10-28T12:54:16.444" v="34074" actId="120"/>
        <pc:sldMkLst>
          <pc:docMk/>
          <pc:sldMk cId="112587988" sldId="389"/>
        </pc:sldMkLst>
        <pc:spChg chg="add mod">
          <ac:chgData name="Tej Bahadur Chandra" userId="79b8fba8ad0a4796" providerId="LiveId" clId="{614BBE20-D9FC-4E14-9E6F-E9375E6FD4C8}" dt="2021-10-28T12:08:28.261" v="33790" actId="164"/>
          <ac:spMkLst>
            <pc:docMk/>
            <pc:sldMk cId="112587988" sldId="389"/>
            <ac:spMk id="2" creationId="{CC4DBA72-99E5-4CA4-8136-7B6AA04A7607}"/>
          </ac:spMkLst>
        </pc:spChg>
        <pc:spChg chg="mod">
          <ac:chgData name="Tej Bahadur Chandra" userId="79b8fba8ad0a4796" providerId="LiveId" clId="{614BBE20-D9FC-4E14-9E6F-E9375E6FD4C8}" dt="2021-10-26T15:06:55.377" v="25024"/>
          <ac:spMkLst>
            <pc:docMk/>
            <pc:sldMk cId="112587988" sldId="389"/>
            <ac:spMk id="6" creationId="{6E503D7A-15D8-4393-BCF4-17F3B97B9569}"/>
          </ac:spMkLst>
        </pc:spChg>
        <pc:spChg chg="mod">
          <ac:chgData name="Tej Bahadur Chandra" userId="79b8fba8ad0a4796" providerId="LiveId" clId="{614BBE20-D9FC-4E14-9E6F-E9375E6FD4C8}" dt="2021-10-28T12:54:16.444" v="34074" actId="120"/>
          <ac:spMkLst>
            <pc:docMk/>
            <pc:sldMk cId="112587988" sldId="389"/>
            <ac:spMk id="31" creationId="{8A4A78A7-94BA-49CF-8DE0-8ABDF51D88A7}"/>
          </ac:spMkLst>
        </pc:spChg>
        <pc:spChg chg="add mod">
          <ac:chgData name="Tej Bahadur Chandra" userId="79b8fba8ad0a4796" providerId="LiveId" clId="{614BBE20-D9FC-4E14-9E6F-E9375E6FD4C8}" dt="2021-10-26T15:00:53.904" v="24749" actId="164"/>
          <ac:spMkLst>
            <pc:docMk/>
            <pc:sldMk cId="112587988" sldId="389"/>
            <ac:spMk id="41" creationId="{18207C7D-1E31-4E9E-BF0C-9DEF44203F59}"/>
          </ac:spMkLst>
        </pc:spChg>
        <pc:spChg chg="add mod">
          <ac:chgData name="Tej Bahadur Chandra" userId="79b8fba8ad0a4796" providerId="LiveId" clId="{614BBE20-D9FC-4E14-9E6F-E9375E6FD4C8}" dt="2021-10-26T15:00:53.904" v="24749" actId="164"/>
          <ac:spMkLst>
            <pc:docMk/>
            <pc:sldMk cId="112587988" sldId="389"/>
            <ac:spMk id="43" creationId="{94F62267-0CC7-4EAA-82A2-953475C54328}"/>
          </ac:spMkLst>
        </pc:spChg>
        <pc:spChg chg="add mod">
          <ac:chgData name="Tej Bahadur Chandra" userId="79b8fba8ad0a4796" providerId="LiveId" clId="{614BBE20-D9FC-4E14-9E6F-E9375E6FD4C8}" dt="2021-10-26T15:00:53.904" v="24749" actId="164"/>
          <ac:spMkLst>
            <pc:docMk/>
            <pc:sldMk cId="112587988" sldId="389"/>
            <ac:spMk id="44" creationId="{3058B574-709B-4F7E-AB6D-A1C832A494E5}"/>
          </ac:spMkLst>
        </pc:spChg>
        <pc:spChg chg="add mod">
          <ac:chgData name="Tej Bahadur Chandra" userId="79b8fba8ad0a4796" providerId="LiveId" clId="{614BBE20-D9FC-4E14-9E6F-E9375E6FD4C8}" dt="2021-10-26T15:04:37.186" v="24997" actId="1036"/>
          <ac:spMkLst>
            <pc:docMk/>
            <pc:sldMk cId="112587988" sldId="389"/>
            <ac:spMk id="46" creationId="{F0FE7B68-47F2-4E6C-8DFF-A608D1398B17}"/>
          </ac:spMkLst>
        </pc:spChg>
        <pc:grpChg chg="add mod">
          <ac:chgData name="Tej Bahadur Chandra" userId="79b8fba8ad0a4796" providerId="LiveId" clId="{614BBE20-D9FC-4E14-9E6F-E9375E6FD4C8}" dt="2021-10-26T14:52:09.286" v="24568" actId="164"/>
          <ac:grpSpMkLst>
            <pc:docMk/>
            <pc:sldMk cId="112587988" sldId="389"/>
            <ac:grpSpMk id="4" creationId="{4F9DE283-0956-4DD5-AA9C-7B2AF3BE7EC4}"/>
          </ac:grpSpMkLst>
        </pc:grpChg>
        <pc:grpChg chg="add mod">
          <ac:chgData name="Tej Bahadur Chandra" userId="79b8fba8ad0a4796" providerId="LiveId" clId="{614BBE20-D9FC-4E14-9E6F-E9375E6FD4C8}" dt="2021-10-26T14:59:31.767" v="24679" actId="164"/>
          <ac:grpSpMkLst>
            <pc:docMk/>
            <pc:sldMk cId="112587988" sldId="389"/>
            <ac:grpSpMk id="5" creationId="{27BC9747-994B-474A-B641-AD67119B5C13}"/>
          </ac:grpSpMkLst>
        </pc:grpChg>
        <pc:grpChg chg="add mod">
          <ac:chgData name="Tej Bahadur Chandra" userId="79b8fba8ad0a4796" providerId="LiveId" clId="{614BBE20-D9FC-4E14-9E6F-E9375E6FD4C8}" dt="2021-10-28T12:08:28.261" v="33790" actId="164"/>
          <ac:grpSpMkLst>
            <pc:docMk/>
            <pc:sldMk cId="112587988" sldId="389"/>
            <ac:grpSpMk id="35" creationId="{9CEF0059-10CE-444E-8D83-CE8576F0C69F}"/>
          </ac:grpSpMkLst>
        </pc:grpChg>
        <pc:grpChg chg="add mod">
          <ac:chgData name="Tej Bahadur Chandra" userId="79b8fba8ad0a4796" providerId="LiveId" clId="{614BBE20-D9FC-4E14-9E6F-E9375E6FD4C8}" dt="2021-10-26T15:00:53.904" v="24749" actId="164"/>
          <ac:grpSpMkLst>
            <pc:docMk/>
            <pc:sldMk cId="112587988" sldId="389"/>
            <ac:grpSpMk id="40" creationId="{DA05709C-5847-49BA-B118-9CDE4BB2711C}"/>
          </ac:grpSpMkLst>
        </pc:grpChg>
        <pc:grpChg chg="add mod">
          <ac:chgData name="Tej Bahadur Chandra" userId="79b8fba8ad0a4796" providerId="LiveId" clId="{614BBE20-D9FC-4E14-9E6F-E9375E6FD4C8}" dt="2021-10-28T12:08:28.261" v="33790" actId="164"/>
          <ac:grpSpMkLst>
            <pc:docMk/>
            <pc:sldMk cId="112587988" sldId="389"/>
            <ac:grpSpMk id="42" creationId="{7773318B-7BE3-4F6F-BBBA-A3B3B597FC1F}"/>
          </ac:grpSpMkLst>
        </pc:grpChg>
        <pc:graphicFrameChg chg="add del mod">
          <ac:chgData name="Tej Bahadur Chandra" userId="79b8fba8ad0a4796" providerId="LiveId" clId="{614BBE20-D9FC-4E14-9E6F-E9375E6FD4C8}" dt="2021-10-26T14:59:00.497" v="24672"/>
          <ac:graphicFrameMkLst>
            <pc:docMk/>
            <pc:sldMk cId="112587988" sldId="389"/>
            <ac:graphicFrameMk id="35" creationId="{37513268-D580-47D5-A838-AE6A98C95163}"/>
          </ac:graphicFrameMkLst>
        </pc:graphicFrameChg>
        <pc:picChg chg="add mod">
          <ac:chgData name="Tej Bahadur Chandra" userId="79b8fba8ad0a4796" providerId="LiveId" clId="{614BBE20-D9FC-4E14-9E6F-E9375E6FD4C8}" dt="2021-10-26T14:52:43.208" v="24609" actId="1037"/>
          <ac:picMkLst>
            <pc:docMk/>
            <pc:sldMk cId="112587988" sldId="389"/>
            <ac:picMk id="3" creationId="{EC33ED89-0B5F-4D8D-952F-E6646C3CAD99}"/>
          </ac:picMkLst>
        </pc:picChg>
        <pc:picChg chg="add mod">
          <ac:chgData name="Tej Bahadur Chandra" userId="79b8fba8ad0a4796" providerId="LiveId" clId="{614BBE20-D9FC-4E14-9E6F-E9375E6FD4C8}" dt="2021-10-26T14:59:31.767" v="24679" actId="164"/>
          <ac:picMkLst>
            <pc:docMk/>
            <pc:sldMk cId="112587988" sldId="389"/>
            <ac:picMk id="7" creationId="{232F2BF9-0CC5-4C8D-B88F-6053A59CCD78}"/>
          </ac:picMkLst>
        </pc:picChg>
        <pc:picChg chg="add mod">
          <ac:chgData name="Tej Bahadur Chandra" userId="79b8fba8ad0a4796" providerId="LiveId" clId="{614BBE20-D9FC-4E14-9E6F-E9375E6FD4C8}" dt="2021-10-26T14:51:34.064" v="24560" actId="164"/>
          <ac:picMkLst>
            <pc:docMk/>
            <pc:sldMk cId="112587988" sldId="389"/>
            <ac:picMk id="8" creationId="{0BCB4696-C573-4D5D-9D1E-E9764CD85560}"/>
          </ac:picMkLst>
        </pc:picChg>
        <pc:picChg chg="add mod">
          <ac:chgData name="Tej Bahadur Chandra" userId="79b8fba8ad0a4796" providerId="LiveId" clId="{614BBE20-D9FC-4E14-9E6F-E9375E6FD4C8}" dt="2021-10-26T14:51:34.064" v="24560" actId="164"/>
          <ac:picMkLst>
            <pc:docMk/>
            <pc:sldMk cId="112587988" sldId="389"/>
            <ac:picMk id="9" creationId="{D4F931B0-7F82-49BC-A0BC-1E7F8FD08A88}"/>
          </ac:picMkLst>
        </pc:picChg>
        <pc:picChg chg="add mod">
          <ac:chgData name="Tej Bahadur Chandra" userId="79b8fba8ad0a4796" providerId="LiveId" clId="{614BBE20-D9FC-4E14-9E6F-E9375E6FD4C8}" dt="2021-10-26T14:51:34.064" v="24560" actId="164"/>
          <ac:picMkLst>
            <pc:docMk/>
            <pc:sldMk cId="112587988" sldId="389"/>
            <ac:picMk id="10" creationId="{790BCC6A-1B1C-4503-80A7-D34D00B117CD}"/>
          </ac:picMkLst>
        </pc:picChg>
        <pc:picChg chg="add mod">
          <ac:chgData name="Tej Bahadur Chandra" userId="79b8fba8ad0a4796" providerId="LiveId" clId="{614BBE20-D9FC-4E14-9E6F-E9375E6FD4C8}" dt="2021-10-26T14:52:32.284" v="24589" actId="1036"/>
          <ac:picMkLst>
            <pc:docMk/>
            <pc:sldMk cId="112587988" sldId="389"/>
            <ac:picMk id="11" creationId="{98FE43FB-7368-43CA-B7A7-6D5D872C52EA}"/>
          </ac:picMkLst>
        </pc:picChg>
        <pc:picChg chg="add mod">
          <ac:chgData name="Tej Bahadur Chandra" userId="79b8fba8ad0a4796" providerId="LiveId" clId="{614BBE20-D9FC-4E14-9E6F-E9375E6FD4C8}" dt="2021-10-26T14:52:25.926" v="24575" actId="1036"/>
          <ac:picMkLst>
            <pc:docMk/>
            <pc:sldMk cId="112587988" sldId="389"/>
            <ac:picMk id="12" creationId="{9BA25E5F-253C-4DE8-A6FD-95571804BE6A}"/>
          </ac:picMkLst>
        </pc:picChg>
        <pc:picChg chg="add mod">
          <ac:chgData name="Tej Bahadur Chandra" userId="79b8fba8ad0a4796" providerId="LiveId" clId="{614BBE20-D9FC-4E14-9E6F-E9375E6FD4C8}" dt="2021-10-26T14:51:34.064" v="24560" actId="164"/>
          <ac:picMkLst>
            <pc:docMk/>
            <pc:sldMk cId="112587988" sldId="389"/>
            <ac:picMk id="13" creationId="{9DD99412-7C3E-40A2-8575-A71CC95F158C}"/>
          </ac:picMkLst>
        </pc:picChg>
        <pc:picChg chg="add mod">
          <ac:chgData name="Tej Bahadur Chandra" userId="79b8fba8ad0a4796" providerId="LiveId" clId="{614BBE20-D9FC-4E14-9E6F-E9375E6FD4C8}" dt="2021-10-26T14:51:34.064" v="24560" actId="164"/>
          <ac:picMkLst>
            <pc:docMk/>
            <pc:sldMk cId="112587988" sldId="389"/>
            <ac:picMk id="15" creationId="{1212DD7B-277E-4639-AED2-522ECB69F154}"/>
          </ac:picMkLst>
        </pc:picChg>
        <pc:picChg chg="add mod">
          <ac:chgData name="Tej Bahadur Chandra" userId="79b8fba8ad0a4796" providerId="LiveId" clId="{614BBE20-D9FC-4E14-9E6F-E9375E6FD4C8}" dt="2021-10-26T14:52:55.903" v="24626" actId="1036"/>
          <ac:picMkLst>
            <pc:docMk/>
            <pc:sldMk cId="112587988" sldId="389"/>
            <ac:picMk id="16" creationId="{A1F44AFB-9F5B-4A40-A4D1-8E2D0B3F0971}"/>
          </ac:picMkLst>
        </pc:picChg>
        <pc:picChg chg="add mod">
          <ac:chgData name="Tej Bahadur Chandra" userId="79b8fba8ad0a4796" providerId="LiveId" clId="{614BBE20-D9FC-4E14-9E6F-E9375E6FD4C8}" dt="2021-10-26T14:51:34.064" v="24560" actId="164"/>
          <ac:picMkLst>
            <pc:docMk/>
            <pc:sldMk cId="112587988" sldId="389"/>
            <ac:picMk id="17" creationId="{BA49DC60-0746-47D7-91BC-AAF8D62C19F4}"/>
          </ac:picMkLst>
        </pc:picChg>
        <pc:picChg chg="add mod">
          <ac:chgData name="Tej Bahadur Chandra" userId="79b8fba8ad0a4796" providerId="LiveId" clId="{614BBE20-D9FC-4E14-9E6F-E9375E6FD4C8}" dt="2021-10-26T14:51:34.064" v="24560" actId="164"/>
          <ac:picMkLst>
            <pc:docMk/>
            <pc:sldMk cId="112587988" sldId="389"/>
            <ac:picMk id="18" creationId="{A2E87090-1C3B-4C65-9526-71172E35967D}"/>
          </ac:picMkLst>
        </pc:picChg>
        <pc:picChg chg="add mod">
          <ac:chgData name="Tej Bahadur Chandra" userId="79b8fba8ad0a4796" providerId="LiveId" clId="{614BBE20-D9FC-4E14-9E6F-E9375E6FD4C8}" dt="2021-10-26T14:51:34.064" v="24560" actId="164"/>
          <ac:picMkLst>
            <pc:docMk/>
            <pc:sldMk cId="112587988" sldId="389"/>
            <ac:picMk id="19" creationId="{027C1ED8-1D18-4B12-8D85-27675922DA1C}"/>
          </ac:picMkLst>
        </pc:picChg>
        <pc:picChg chg="add mod">
          <ac:chgData name="Tej Bahadur Chandra" userId="79b8fba8ad0a4796" providerId="LiveId" clId="{614BBE20-D9FC-4E14-9E6F-E9375E6FD4C8}" dt="2021-10-26T14:51:34.064" v="24560" actId="164"/>
          <ac:picMkLst>
            <pc:docMk/>
            <pc:sldMk cId="112587988" sldId="389"/>
            <ac:picMk id="20" creationId="{2364F5DB-9BCE-41B8-AF16-50DDCBD076D5}"/>
          </ac:picMkLst>
        </pc:picChg>
        <pc:picChg chg="add mod">
          <ac:chgData name="Tej Bahadur Chandra" userId="79b8fba8ad0a4796" providerId="LiveId" clId="{614BBE20-D9FC-4E14-9E6F-E9375E6FD4C8}" dt="2021-10-26T14:51:34.064" v="24560" actId="164"/>
          <ac:picMkLst>
            <pc:docMk/>
            <pc:sldMk cId="112587988" sldId="389"/>
            <ac:picMk id="21" creationId="{7D051891-DD9F-4FA8-BAAD-56FA04722E6C}"/>
          </ac:picMkLst>
        </pc:picChg>
        <pc:picChg chg="add mod">
          <ac:chgData name="Tej Bahadur Chandra" userId="79b8fba8ad0a4796" providerId="LiveId" clId="{614BBE20-D9FC-4E14-9E6F-E9375E6FD4C8}" dt="2021-10-26T14:51:34.064" v="24560" actId="164"/>
          <ac:picMkLst>
            <pc:docMk/>
            <pc:sldMk cId="112587988" sldId="389"/>
            <ac:picMk id="22" creationId="{3F567A45-6010-4A0B-AFA6-90836B38873C}"/>
          </ac:picMkLst>
        </pc:picChg>
        <pc:picChg chg="add mod">
          <ac:chgData name="Tej Bahadur Chandra" userId="79b8fba8ad0a4796" providerId="LiveId" clId="{614BBE20-D9FC-4E14-9E6F-E9375E6FD4C8}" dt="2021-10-26T14:51:34.064" v="24560" actId="164"/>
          <ac:picMkLst>
            <pc:docMk/>
            <pc:sldMk cId="112587988" sldId="389"/>
            <ac:picMk id="23" creationId="{60B4EE32-A867-4EE2-9F14-E423E00F7F77}"/>
          </ac:picMkLst>
        </pc:picChg>
        <pc:picChg chg="add mod">
          <ac:chgData name="Tej Bahadur Chandra" userId="79b8fba8ad0a4796" providerId="LiveId" clId="{614BBE20-D9FC-4E14-9E6F-E9375E6FD4C8}" dt="2021-10-26T14:52:21.391" v="24572" actId="1076"/>
          <ac:picMkLst>
            <pc:docMk/>
            <pc:sldMk cId="112587988" sldId="389"/>
            <ac:picMk id="24" creationId="{42151A75-E0AA-4A57-BA96-02CB6C20691A}"/>
          </ac:picMkLst>
        </pc:picChg>
        <pc:picChg chg="add mod">
          <ac:chgData name="Tej Bahadur Chandra" userId="79b8fba8ad0a4796" providerId="LiveId" clId="{614BBE20-D9FC-4E14-9E6F-E9375E6FD4C8}" dt="2021-10-26T14:51:34.064" v="24560" actId="164"/>
          <ac:picMkLst>
            <pc:docMk/>
            <pc:sldMk cId="112587988" sldId="389"/>
            <ac:picMk id="25" creationId="{CDDD597B-53F9-433C-A8B7-78E0C40BC4A1}"/>
          </ac:picMkLst>
        </pc:picChg>
        <pc:picChg chg="add mod">
          <ac:chgData name="Tej Bahadur Chandra" userId="79b8fba8ad0a4796" providerId="LiveId" clId="{614BBE20-D9FC-4E14-9E6F-E9375E6FD4C8}" dt="2021-10-26T14:52:59.501" v="24636" actId="1036"/>
          <ac:picMkLst>
            <pc:docMk/>
            <pc:sldMk cId="112587988" sldId="389"/>
            <ac:picMk id="26" creationId="{E5CCE0C8-D394-4A76-86DA-FE49B11953B3}"/>
          </ac:picMkLst>
        </pc:picChg>
        <pc:picChg chg="add mod">
          <ac:chgData name="Tej Bahadur Chandra" userId="79b8fba8ad0a4796" providerId="LiveId" clId="{614BBE20-D9FC-4E14-9E6F-E9375E6FD4C8}" dt="2021-10-26T14:51:34.064" v="24560" actId="164"/>
          <ac:picMkLst>
            <pc:docMk/>
            <pc:sldMk cId="112587988" sldId="389"/>
            <ac:picMk id="27" creationId="{C6079BC4-FB2A-4149-9311-55A3B5DE7E60}"/>
          </ac:picMkLst>
        </pc:picChg>
        <pc:picChg chg="add mod">
          <ac:chgData name="Tej Bahadur Chandra" userId="79b8fba8ad0a4796" providerId="LiveId" clId="{614BBE20-D9FC-4E14-9E6F-E9375E6FD4C8}" dt="2021-10-26T14:52:15.920" v="24570" actId="1076"/>
          <ac:picMkLst>
            <pc:docMk/>
            <pc:sldMk cId="112587988" sldId="389"/>
            <ac:picMk id="28" creationId="{E8375CAA-63E0-4330-9C29-810FF72272C5}"/>
          </ac:picMkLst>
        </pc:picChg>
        <pc:picChg chg="add mod">
          <ac:chgData name="Tej Bahadur Chandra" userId="79b8fba8ad0a4796" providerId="LiveId" clId="{614BBE20-D9FC-4E14-9E6F-E9375E6FD4C8}" dt="2021-10-26T14:51:34.064" v="24560" actId="164"/>
          <ac:picMkLst>
            <pc:docMk/>
            <pc:sldMk cId="112587988" sldId="389"/>
            <ac:picMk id="29" creationId="{BC6C8573-8969-4A98-8320-0396B68AB783}"/>
          </ac:picMkLst>
        </pc:picChg>
        <pc:picChg chg="add mod">
          <ac:chgData name="Tej Bahadur Chandra" userId="79b8fba8ad0a4796" providerId="LiveId" clId="{614BBE20-D9FC-4E14-9E6F-E9375E6FD4C8}" dt="2021-10-26T14:51:53.408" v="24565" actId="1076"/>
          <ac:picMkLst>
            <pc:docMk/>
            <pc:sldMk cId="112587988" sldId="389"/>
            <ac:picMk id="30" creationId="{F4DE2230-5839-43D2-8F76-B13DB988C8FC}"/>
          </ac:picMkLst>
        </pc:picChg>
        <pc:picChg chg="add mod">
          <ac:chgData name="Tej Bahadur Chandra" userId="79b8fba8ad0a4796" providerId="LiveId" clId="{614BBE20-D9FC-4E14-9E6F-E9375E6FD4C8}" dt="2021-10-26T14:52:50.841" v="24616" actId="1036"/>
          <ac:picMkLst>
            <pc:docMk/>
            <pc:sldMk cId="112587988" sldId="389"/>
            <ac:picMk id="32" creationId="{0A09D492-02E1-4684-83B7-A747C332A73A}"/>
          </ac:picMkLst>
        </pc:picChg>
        <pc:picChg chg="add mod">
          <ac:chgData name="Tej Bahadur Chandra" userId="79b8fba8ad0a4796" providerId="LiveId" clId="{614BBE20-D9FC-4E14-9E6F-E9375E6FD4C8}" dt="2021-10-26T14:51:48.696" v="24564" actId="1076"/>
          <ac:picMkLst>
            <pc:docMk/>
            <pc:sldMk cId="112587988" sldId="389"/>
            <ac:picMk id="33" creationId="{0EFA480B-0891-4F43-9437-92E9A8FD26E6}"/>
          </ac:picMkLst>
        </pc:picChg>
        <pc:picChg chg="add mod">
          <ac:chgData name="Tej Bahadur Chandra" userId="79b8fba8ad0a4796" providerId="LiveId" clId="{614BBE20-D9FC-4E14-9E6F-E9375E6FD4C8}" dt="2021-10-26T14:52:09.286" v="24568" actId="164"/>
          <ac:picMkLst>
            <pc:docMk/>
            <pc:sldMk cId="112587988" sldId="389"/>
            <ac:picMk id="34" creationId="{8CA8E518-1F29-473A-950F-659D69775191}"/>
          </ac:picMkLst>
        </pc:picChg>
        <pc:picChg chg="add mod">
          <ac:chgData name="Tej Bahadur Chandra" userId="79b8fba8ad0a4796" providerId="LiveId" clId="{614BBE20-D9FC-4E14-9E6F-E9375E6FD4C8}" dt="2021-10-26T14:59:31.767" v="24679" actId="164"/>
          <ac:picMkLst>
            <pc:docMk/>
            <pc:sldMk cId="112587988" sldId="389"/>
            <ac:picMk id="36" creationId="{58FD33EF-3F8D-42FD-B7AB-1ECD40330B5F}"/>
          </ac:picMkLst>
        </pc:picChg>
        <pc:picChg chg="add mod">
          <ac:chgData name="Tej Bahadur Chandra" userId="79b8fba8ad0a4796" providerId="LiveId" clId="{614BBE20-D9FC-4E14-9E6F-E9375E6FD4C8}" dt="2021-10-26T14:59:31.767" v="24679" actId="164"/>
          <ac:picMkLst>
            <pc:docMk/>
            <pc:sldMk cId="112587988" sldId="389"/>
            <ac:picMk id="37" creationId="{1312AAFB-39FA-4A4B-9BBC-00BAA6DB08F3}"/>
          </ac:picMkLst>
        </pc:picChg>
        <pc:picChg chg="add del mod">
          <ac:chgData name="Tej Bahadur Chandra" userId="79b8fba8ad0a4796" providerId="LiveId" clId="{614BBE20-D9FC-4E14-9E6F-E9375E6FD4C8}" dt="2021-10-26T14:56:50.540" v="24669" actId="478"/>
          <ac:picMkLst>
            <pc:docMk/>
            <pc:sldMk cId="112587988" sldId="389"/>
            <ac:picMk id="38" creationId="{3E36E090-91F2-4651-A435-6B2E2C686FAE}"/>
          </ac:picMkLst>
        </pc:picChg>
        <pc:picChg chg="add mod">
          <ac:chgData name="Tej Bahadur Chandra" userId="79b8fba8ad0a4796" providerId="LiveId" clId="{614BBE20-D9FC-4E14-9E6F-E9375E6FD4C8}" dt="2021-10-26T14:59:31.767" v="24679" actId="164"/>
          <ac:picMkLst>
            <pc:docMk/>
            <pc:sldMk cId="112587988" sldId="389"/>
            <ac:picMk id="39" creationId="{F63841F4-53B6-41BE-848B-1B24B03F1519}"/>
          </ac:picMkLst>
        </pc:picChg>
      </pc:sldChg>
      <pc:sldChg chg="addSp delSp modSp add">
        <pc:chgData name="Tej Bahadur Chandra" userId="79b8fba8ad0a4796" providerId="LiveId" clId="{614BBE20-D9FC-4E14-9E6F-E9375E6FD4C8}" dt="2021-10-28T12:54:22.620" v="34076" actId="120"/>
        <pc:sldMkLst>
          <pc:docMk/>
          <pc:sldMk cId="3078914541" sldId="390"/>
        </pc:sldMkLst>
        <pc:spChg chg="add mod">
          <ac:chgData name="Tej Bahadur Chandra" userId="79b8fba8ad0a4796" providerId="LiveId" clId="{614BBE20-D9FC-4E14-9E6F-E9375E6FD4C8}" dt="2021-10-26T15:22:55.680" v="25495" actId="1035"/>
          <ac:spMkLst>
            <pc:docMk/>
            <pc:sldMk cId="3078914541" sldId="390"/>
            <ac:spMk id="8" creationId="{EF598112-7AD4-4F94-9937-6FF908D95F40}"/>
          </ac:spMkLst>
        </pc:spChg>
        <pc:spChg chg="add mod">
          <ac:chgData name="Tej Bahadur Chandra" userId="79b8fba8ad0a4796" providerId="LiveId" clId="{614BBE20-D9FC-4E14-9E6F-E9375E6FD4C8}" dt="2021-10-26T15:24:17.200" v="25592" actId="164"/>
          <ac:spMkLst>
            <pc:docMk/>
            <pc:sldMk cId="3078914541" sldId="390"/>
            <ac:spMk id="10" creationId="{4B0251ED-E49B-4FA7-91F3-38D6491ABAC2}"/>
          </ac:spMkLst>
        </pc:spChg>
        <pc:spChg chg="add mod">
          <ac:chgData name="Tej Bahadur Chandra" userId="79b8fba8ad0a4796" providerId="LiveId" clId="{614BBE20-D9FC-4E14-9E6F-E9375E6FD4C8}" dt="2021-10-26T15:24:17.200" v="25592" actId="164"/>
          <ac:spMkLst>
            <pc:docMk/>
            <pc:sldMk cId="3078914541" sldId="390"/>
            <ac:spMk id="11" creationId="{8F9454E8-4515-4D68-8046-2F317FEF505A}"/>
          </ac:spMkLst>
        </pc:spChg>
        <pc:spChg chg="add mod">
          <ac:chgData name="Tej Bahadur Chandra" userId="79b8fba8ad0a4796" providerId="LiveId" clId="{614BBE20-D9FC-4E14-9E6F-E9375E6FD4C8}" dt="2021-10-26T15:14:17.778" v="25427" actId="20577"/>
          <ac:spMkLst>
            <pc:docMk/>
            <pc:sldMk cId="3078914541" sldId="390"/>
            <ac:spMk id="12" creationId="{09D0CF2E-227C-431D-8FBF-735F8A2D505E}"/>
          </ac:spMkLst>
        </pc:spChg>
        <pc:spChg chg="mod">
          <ac:chgData name="Tej Bahadur Chandra" userId="79b8fba8ad0a4796" providerId="LiveId" clId="{614BBE20-D9FC-4E14-9E6F-E9375E6FD4C8}" dt="2021-10-28T12:54:22.620" v="34076" actId="120"/>
          <ac:spMkLst>
            <pc:docMk/>
            <pc:sldMk cId="3078914541" sldId="390"/>
            <ac:spMk id="31" creationId="{8A4A78A7-94BA-49CF-8DE0-8ABDF51D88A7}"/>
          </ac:spMkLst>
        </pc:spChg>
        <pc:spChg chg="del">
          <ac:chgData name="Tej Bahadur Chandra" userId="79b8fba8ad0a4796" providerId="LiveId" clId="{614BBE20-D9FC-4E14-9E6F-E9375E6FD4C8}" dt="2021-10-26T15:10:22.492" v="25261" actId="478"/>
          <ac:spMkLst>
            <pc:docMk/>
            <pc:sldMk cId="3078914541" sldId="390"/>
            <ac:spMk id="42" creationId="{03F86CBF-1961-4122-A853-E6A4ABC4D07D}"/>
          </ac:spMkLst>
        </pc:spChg>
        <pc:grpChg chg="add mod">
          <ac:chgData name="Tej Bahadur Chandra" userId="79b8fba8ad0a4796" providerId="LiveId" clId="{614BBE20-D9FC-4E14-9E6F-E9375E6FD4C8}" dt="2021-10-26T15:22:40.058" v="25490" actId="1035"/>
          <ac:grpSpMkLst>
            <pc:docMk/>
            <pc:sldMk cId="3078914541" sldId="390"/>
            <ac:grpSpMk id="9" creationId="{EA0205C9-B572-4980-BA9E-D42AE64B9E83}"/>
          </ac:grpSpMkLst>
        </pc:grpChg>
        <pc:grpChg chg="add mod">
          <ac:chgData name="Tej Bahadur Chandra" userId="79b8fba8ad0a4796" providerId="LiveId" clId="{614BBE20-D9FC-4E14-9E6F-E9375E6FD4C8}" dt="2021-10-26T15:24:17.200" v="25592" actId="164"/>
          <ac:grpSpMkLst>
            <pc:docMk/>
            <pc:sldMk cId="3078914541" sldId="390"/>
            <ac:grpSpMk id="13" creationId="{5C021ADB-F58F-4225-8023-C92C5A500C79}"/>
          </ac:grpSpMkLst>
        </pc:grpChg>
        <pc:graphicFrameChg chg="add del">
          <ac:chgData name="Tej Bahadur Chandra" userId="79b8fba8ad0a4796" providerId="LiveId" clId="{614BBE20-D9FC-4E14-9E6F-E9375E6FD4C8}" dt="2021-10-26T15:11:12.842" v="25265"/>
          <ac:graphicFrameMkLst>
            <pc:docMk/>
            <pc:sldMk cId="3078914541" sldId="390"/>
            <ac:graphicFrameMk id="3" creationId="{00C51FC1-5520-4E1B-8D08-FB4A5B0018AE}"/>
          </ac:graphicFrameMkLst>
        </pc:graphicFrameChg>
        <pc:picChg chg="del">
          <ac:chgData name="Tej Bahadur Chandra" userId="79b8fba8ad0a4796" providerId="LiveId" clId="{614BBE20-D9FC-4E14-9E6F-E9375E6FD4C8}" dt="2021-10-26T15:10:20.567" v="25260" actId="478"/>
          <ac:picMkLst>
            <pc:docMk/>
            <pc:sldMk cId="3078914541" sldId="390"/>
            <ac:picMk id="2" creationId="{B01B22C7-47E7-4B3B-BD2C-A205C2A0F692}"/>
          </ac:picMkLst>
        </pc:picChg>
        <pc:picChg chg="add del mod">
          <ac:chgData name="Tej Bahadur Chandra" userId="79b8fba8ad0a4796" providerId="LiveId" clId="{614BBE20-D9FC-4E14-9E6F-E9375E6FD4C8}" dt="2021-10-26T15:11:46.083" v="25269" actId="478"/>
          <ac:picMkLst>
            <pc:docMk/>
            <pc:sldMk cId="3078914541" sldId="390"/>
            <ac:picMk id="4" creationId="{C88EBE98-A98F-4E8C-BBA4-53F13D0FFD18}"/>
          </ac:picMkLst>
        </pc:picChg>
        <pc:picChg chg="add mod modCrop">
          <ac:chgData name="Tej Bahadur Chandra" userId="79b8fba8ad0a4796" providerId="LiveId" clId="{614BBE20-D9FC-4E14-9E6F-E9375E6FD4C8}" dt="2021-10-26T15:21:29.233" v="25470" actId="1367"/>
          <ac:picMkLst>
            <pc:docMk/>
            <pc:sldMk cId="3078914541" sldId="390"/>
            <ac:picMk id="5" creationId="{6A837AEE-CDF8-4016-8812-AAF248239EF1}"/>
          </ac:picMkLst>
        </pc:picChg>
        <pc:picChg chg="add mod modCrop">
          <ac:chgData name="Tej Bahadur Chandra" userId="79b8fba8ad0a4796" providerId="LiveId" clId="{614BBE20-D9FC-4E14-9E6F-E9375E6FD4C8}" dt="2021-10-26T15:21:01.175" v="25467" actId="164"/>
          <ac:picMkLst>
            <pc:docMk/>
            <pc:sldMk cId="3078914541" sldId="390"/>
            <ac:picMk id="7" creationId="{3D061D39-4577-4B09-884A-48442E610848}"/>
          </ac:picMkLst>
        </pc:picChg>
      </pc:sldChg>
      <pc:sldChg chg="addSp delSp modSp add">
        <pc:chgData name="Tej Bahadur Chandra" userId="79b8fba8ad0a4796" providerId="LiveId" clId="{614BBE20-D9FC-4E14-9E6F-E9375E6FD4C8}" dt="2021-10-28T12:54:30.893" v="34078" actId="120"/>
        <pc:sldMkLst>
          <pc:docMk/>
          <pc:sldMk cId="2759715804" sldId="391"/>
        </pc:sldMkLst>
        <pc:spChg chg="add del mod">
          <ac:chgData name="Tej Bahadur Chandra" userId="79b8fba8ad0a4796" providerId="LiveId" clId="{614BBE20-D9FC-4E14-9E6F-E9375E6FD4C8}" dt="2021-10-26T15:42:07.325" v="25777" actId="478"/>
          <ac:spMkLst>
            <pc:docMk/>
            <pc:sldMk cId="2759715804" sldId="391"/>
            <ac:spMk id="7" creationId="{A0D1F2B5-A8F4-4E24-8755-3109AD79F953}"/>
          </ac:spMkLst>
        </pc:spChg>
        <pc:spChg chg="add mod">
          <ac:chgData name="Tej Bahadur Chandra" userId="79b8fba8ad0a4796" providerId="LiveId" clId="{614BBE20-D9FC-4E14-9E6F-E9375E6FD4C8}" dt="2021-10-26T15:50:16.920" v="26171" actId="1035"/>
          <ac:spMkLst>
            <pc:docMk/>
            <pc:sldMk cId="2759715804" sldId="391"/>
            <ac:spMk id="10" creationId="{E4978497-C1B2-4D56-90FD-909A0431552E}"/>
          </ac:spMkLst>
        </pc:spChg>
        <pc:spChg chg="mod">
          <ac:chgData name="Tej Bahadur Chandra" userId="79b8fba8ad0a4796" providerId="LiveId" clId="{614BBE20-D9FC-4E14-9E6F-E9375E6FD4C8}" dt="2021-10-26T15:50:01.616" v="26157" actId="20577"/>
          <ac:spMkLst>
            <pc:docMk/>
            <pc:sldMk cId="2759715804" sldId="391"/>
            <ac:spMk id="12" creationId="{7CFDEDE5-D599-401F-A1BE-424BDBB1B83D}"/>
          </ac:spMkLst>
        </pc:spChg>
        <pc:spChg chg="mod">
          <ac:chgData name="Tej Bahadur Chandra" userId="79b8fba8ad0a4796" providerId="LiveId" clId="{614BBE20-D9FC-4E14-9E6F-E9375E6FD4C8}" dt="2021-10-28T12:54:30.893" v="34078" actId="120"/>
          <ac:spMkLst>
            <pc:docMk/>
            <pc:sldMk cId="2759715804" sldId="391"/>
            <ac:spMk id="31" creationId="{8A4A78A7-94BA-49CF-8DE0-8ABDF51D88A7}"/>
          </ac:spMkLst>
        </pc:spChg>
        <pc:spChg chg="mod">
          <ac:chgData name="Tej Bahadur Chandra" userId="79b8fba8ad0a4796" providerId="LiveId" clId="{614BBE20-D9FC-4E14-9E6F-E9375E6FD4C8}" dt="2021-10-26T15:27:55.100" v="25612" actId="20577"/>
          <ac:spMkLst>
            <pc:docMk/>
            <pc:sldMk cId="2759715804" sldId="391"/>
            <ac:spMk id="89" creationId="{0FEA7DB0-931A-4744-95BE-479E7115455A}"/>
          </ac:spMkLst>
        </pc:spChg>
        <pc:grpChg chg="add mod">
          <ac:chgData name="Tej Bahadur Chandra" userId="79b8fba8ad0a4796" providerId="LiveId" clId="{614BBE20-D9FC-4E14-9E6F-E9375E6FD4C8}" dt="2021-10-26T15:50:09.342" v="26158" actId="1076"/>
          <ac:grpSpMkLst>
            <pc:docMk/>
            <pc:sldMk cId="2759715804" sldId="391"/>
            <ac:grpSpMk id="11" creationId="{B4059F32-4FD7-4721-AED5-70FAA60CAA84}"/>
          </ac:grpSpMkLst>
        </pc:grpChg>
        <pc:picChg chg="add del mod">
          <ac:chgData name="Tej Bahadur Chandra" userId="79b8fba8ad0a4796" providerId="LiveId" clId="{614BBE20-D9FC-4E14-9E6F-E9375E6FD4C8}" dt="2021-10-26T15:32:11.449" v="25628"/>
          <ac:picMkLst>
            <pc:docMk/>
            <pc:sldMk cId="2759715804" sldId="391"/>
            <ac:picMk id="2" creationId="{9580B1E3-45B7-4375-90FD-119661042037}"/>
          </ac:picMkLst>
        </pc:picChg>
        <pc:picChg chg="add mod">
          <ac:chgData name="Tej Bahadur Chandra" userId="79b8fba8ad0a4796" providerId="LiveId" clId="{614BBE20-D9FC-4E14-9E6F-E9375E6FD4C8}" dt="2021-10-26T15:50:16.920" v="26171" actId="1035"/>
          <ac:picMkLst>
            <pc:docMk/>
            <pc:sldMk cId="2759715804" sldId="391"/>
            <ac:picMk id="8" creationId="{ACBE72AD-8346-4A11-BC75-447243D0F100}"/>
          </ac:picMkLst>
        </pc:picChg>
        <pc:picChg chg="add mod">
          <ac:chgData name="Tej Bahadur Chandra" userId="79b8fba8ad0a4796" providerId="LiveId" clId="{614BBE20-D9FC-4E14-9E6F-E9375E6FD4C8}" dt="2021-10-26T15:50:16.920" v="26171" actId="1035"/>
          <ac:picMkLst>
            <pc:docMk/>
            <pc:sldMk cId="2759715804" sldId="391"/>
            <ac:picMk id="9" creationId="{6A5C2CA7-0B69-4DE9-A479-84A357A4F041}"/>
          </ac:picMkLst>
        </pc:picChg>
      </pc:sldChg>
      <pc:sldChg chg="addSp delSp modSp add">
        <pc:chgData name="Tej Bahadur Chandra" userId="79b8fba8ad0a4796" providerId="LiveId" clId="{614BBE20-D9FC-4E14-9E6F-E9375E6FD4C8}" dt="2021-10-28T12:54:36.917" v="34080" actId="120"/>
        <pc:sldMkLst>
          <pc:docMk/>
          <pc:sldMk cId="3418323078" sldId="392"/>
        </pc:sldMkLst>
        <pc:spChg chg="mod">
          <ac:chgData name="Tej Bahadur Chandra" userId="79b8fba8ad0a4796" providerId="LiveId" clId="{614BBE20-D9FC-4E14-9E6F-E9375E6FD4C8}" dt="2021-10-26T15:56:19.531" v="26225" actId="20577"/>
          <ac:spMkLst>
            <pc:docMk/>
            <pc:sldMk cId="3418323078" sldId="392"/>
            <ac:spMk id="6" creationId="{6E503D7A-15D8-4393-BCF4-17F3B97B9569}"/>
          </ac:spMkLst>
        </pc:spChg>
        <pc:spChg chg="add mod">
          <ac:chgData name="Tej Bahadur Chandra" userId="79b8fba8ad0a4796" providerId="LiveId" clId="{614BBE20-D9FC-4E14-9E6F-E9375E6FD4C8}" dt="2021-10-26T15:57:03.644" v="26230" actId="20577"/>
          <ac:spMkLst>
            <pc:docMk/>
            <pc:sldMk cId="3418323078" sldId="392"/>
            <ac:spMk id="7" creationId="{14EC7D28-4BDE-4AF0-BC2E-7AD060C97062}"/>
          </ac:spMkLst>
        </pc:spChg>
        <pc:spChg chg="mod">
          <ac:chgData name="Tej Bahadur Chandra" userId="79b8fba8ad0a4796" providerId="LiveId" clId="{614BBE20-D9FC-4E14-9E6F-E9375E6FD4C8}" dt="2021-10-26T15:58:00.230" v="26233"/>
          <ac:spMkLst>
            <pc:docMk/>
            <pc:sldMk cId="3418323078" sldId="392"/>
            <ac:spMk id="10" creationId="{FE8CA102-0253-47B2-9A6F-CCD9934C839E}"/>
          </ac:spMkLst>
        </pc:spChg>
        <pc:spChg chg="mod">
          <ac:chgData name="Tej Bahadur Chandra" userId="79b8fba8ad0a4796" providerId="LiveId" clId="{614BBE20-D9FC-4E14-9E6F-E9375E6FD4C8}" dt="2021-10-26T15:57:50.213" v="26232"/>
          <ac:spMkLst>
            <pc:docMk/>
            <pc:sldMk cId="3418323078" sldId="392"/>
            <ac:spMk id="13" creationId="{8089660A-B3A5-4D05-A488-06320A140EEE}"/>
          </ac:spMkLst>
        </pc:spChg>
        <pc:spChg chg="mod">
          <ac:chgData name="Tej Bahadur Chandra" userId="79b8fba8ad0a4796" providerId="LiveId" clId="{614BBE20-D9FC-4E14-9E6F-E9375E6FD4C8}" dt="2021-10-26T15:58:18.101" v="26234"/>
          <ac:spMkLst>
            <pc:docMk/>
            <pc:sldMk cId="3418323078" sldId="392"/>
            <ac:spMk id="17" creationId="{DF994796-11F6-4BB2-B8C4-3B37FBD4EC71}"/>
          </ac:spMkLst>
        </pc:spChg>
        <pc:spChg chg="add mod">
          <ac:chgData name="Tej Bahadur Chandra" userId="79b8fba8ad0a4796" providerId="LiveId" clId="{614BBE20-D9FC-4E14-9E6F-E9375E6FD4C8}" dt="2021-10-26T16:04:30.423" v="26494" actId="1036"/>
          <ac:spMkLst>
            <pc:docMk/>
            <pc:sldMk cId="3418323078" sldId="392"/>
            <ac:spMk id="18" creationId="{3FD9B7FC-92A5-46D6-A3EF-8E6EF4383461}"/>
          </ac:spMkLst>
        </pc:spChg>
        <pc:spChg chg="mod">
          <ac:chgData name="Tej Bahadur Chandra" userId="79b8fba8ad0a4796" providerId="LiveId" clId="{614BBE20-D9FC-4E14-9E6F-E9375E6FD4C8}" dt="2021-10-28T12:54:36.917" v="34080" actId="120"/>
          <ac:spMkLst>
            <pc:docMk/>
            <pc:sldMk cId="3418323078" sldId="392"/>
            <ac:spMk id="31" creationId="{8A4A78A7-94BA-49CF-8DE0-8ABDF51D88A7}"/>
          </ac:spMkLst>
        </pc:spChg>
        <pc:spChg chg="del">
          <ac:chgData name="Tej Bahadur Chandra" userId="79b8fba8ad0a4796" providerId="LiveId" clId="{614BBE20-D9FC-4E14-9E6F-E9375E6FD4C8}" dt="2021-10-26T15:57:00.257" v="26227" actId="478"/>
          <ac:spMkLst>
            <pc:docMk/>
            <pc:sldMk cId="3418323078" sldId="392"/>
            <ac:spMk id="89" creationId="{0FEA7DB0-931A-4744-95BE-479E7115455A}"/>
          </ac:spMkLst>
        </pc:spChg>
        <pc:grpChg chg="add">
          <ac:chgData name="Tej Bahadur Chandra" userId="79b8fba8ad0a4796" providerId="LiveId" clId="{614BBE20-D9FC-4E14-9E6F-E9375E6FD4C8}" dt="2021-10-26T15:57:00.669" v="26228"/>
          <ac:grpSpMkLst>
            <pc:docMk/>
            <pc:sldMk cId="3418323078" sldId="392"/>
            <ac:grpSpMk id="8" creationId="{74D97E51-F7D4-43A5-8888-01F78ECFEEB5}"/>
          </ac:grpSpMkLst>
        </pc:grpChg>
        <pc:grpChg chg="add">
          <ac:chgData name="Tej Bahadur Chandra" userId="79b8fba8ad0a4796" providerId="LiveId" clId="{614BBE20-D9FC-4E14-9E6F-E9375E6FD4C8}" dt="2021-10-26T15:57:00.669" v="26228"/>
          <ac:grpSpMkLst>
            <pc:docMk/>
            <pc:sldMk cId="3418323078" sldId="392"/>
            <ac:grpSpMk id="11" creationId="{5570E56E-BD17-4C77-AF19-C86EF700559A}"/>
          </ac:grpSpMkLst>
        </pc:grpChg>
        <pc:grpChg chg="add">
          <ac:chgData name="Tej Bahadur Chandra" userId="79b8fba8ad0a4796" providerId="LiveId" clId="{614BBE20-D9FC-4E14-9E6F-E9375E6FD4C8}" dt="2021-10-26T15:57:00.669" v="26228"/>
          <ac:grpSpMkLst>
            <pc:docMk/>
            <pc:sldMk cId="3418323078" sldId="392"/>
            <ac:grpSpMk id="15" creationId="{BDA887F5-C023-4627-8E10-C5D0E254467C}"/>
          </ac:grpSpMkLst>
        </pc:grpChg>
      </pc:sldChg>
      <pc:sldChg chg="modSp add">
        <pc:chgData name="Tej Bahadur Chandra" userId="79b8fba8ad0a4796" providerId="LiveId" clId="{614BBE20-D9FC-4E14-9E6F-E9375E6FD4C8}" dt="2021-10-28T12:54:33.782" v="34079" actId="120"/>
        <pc:sldMkLst>
          <pc:docMk/>
          <pc:sldMk cId="908667114" sldId="393"/>
        </pc:sldMkLst>
        <pc:spChg chg="mod">
          <ac:chgData name="Tej Bahadur Chandra" userId="79b8fba8ad0a4796" providerId="LiveId" clId="{614BBE20-D9FC-4E14-9E6F-E9375E6FD4C8}" dt="2021-10-26T15:55:56.064" v="26216" actId="20577"/>
          <ac:spMkLst>
            <pc:docMk/>
            <pc:sldMk cId="908667114" sldId="393"/>
            <ac:spMk id="7" creationId="{A0D1F2B5-A8F4-4E24-8755-3109AD79F953}"/>
          </ac:spMkLst>
        </pc:spChg>
        <pc:spChg chg="mod">
          <ac:chgData name="Tej Bahadur Chandra" userId="79b8fba8ad0a4796" providerId="LiveId" clId="{614BBE20-D9FC-4E14-9E6F-E9375E6FD4C8}" dt="2021-10-28T12:54:33.782" v="34079" actId="120"/>
          <ac:spMkLst>
            <pc:docMk/>
            <pc:sldMk cId="908667114" sldId="393"/>
            <ac:spMk id="31" creationId="{8A4A78A7-94BA-49CF-8DE0-8ABDF51D88A7}"/>
          </ac:spMkLst>
        </pc:spChg>
        <pc:spChg chg="mod">
          <ac:chgData name="Tej Bahadur Chandra" userId="79b8fba8ad0a4796" providerId="LiveId" clId="{614BBE20-D9FC-4E14-9E6F-E9375E6FD4C8}" dt="2021-10-26T15:51:31.479" v="26181" actId="20577"/>
          <ac:spMkLst>
            <pc:docMk/>
            <pc:sldMk cId="908667114" sldId="393"/>
            <ac:spMk id="89" creationId="{0FEA7DB0-931A-4744-95BE-479E7115455A}"/>
          </ac:spMkLst>
        </pc:spChg>
      </pc:sldChg>
      <pc:sldChg chg="addSp delSp modSp add">
        <pc:chgData name="Tej Bahadur Chandra" userId="79b8fba8ad0a4796" providerId="LiveId" clId="{614BBE20-D9FC-4E14-9E6F-E9375E6FD4C8}" dt="2021-10-28T12:54:28.269" v="34077" actId="120"/>
        <pc:sldMkLst>
          <pc:docMk/>
          <pc:sldMk cId="1710300805" sldId="394"/>
        </pc:sldMkLst>
        <pc:spChg chg="add mod">
          <ac:chgData name="Tej Bahadur Chandra" userId="79b8fba8ad0a4796" providerId="LiveId" clId="{614BBE20-D9FC-4E14-9E6F-E9375E6FD4C8}" dt="2021-10-26T15:43:34.327" v="25826" actId="164"/>
          <ac:spMkLst>
            <pc:docMk/>
            <pc:sldMk cId="1710300805" sldId="394"/>
            <ac:spMk id="3" creationId="{28512F36-F9AB-4656-8900-8C2CEDD4B81C}"/>
          </ac:spMkLst>
        </pc:spChg>
        <pc:spChg chg="add mod">
          <ac:chgData name="Tej Bahadur Chandra" userId="79b8fba8ad0a4796" providerId="LiveId" clId="{614BBE20-D9FC-4E14-9E6F-E9375E6FD4C8}" dt="2021-10-26T15:43:34.327" v="25826" actId="164"/>
          <ac:spMkLst>
            <pc:docMk/>
            <pc:sldMk cId="1710300805" sldId="394"/>
            <ac:spMk id="4" creationId="{05C4C1D6-D714-4D2A-8716-FF07A848FB2B}"/>
          </ac:spMkLst>
        </pc:spChg>
        <pc:spChg chg="add mod">
          <ac:chgData name="Tej Bahadur Chandra" userId="79b8fba8ad0a4796" providerId="LiveId" clId="{614BBE20-D9FC-4E14-9E6F-E9375E6FD4C8}" dt="2021-10-26T15:43:34.327" v="25826" actId="164"/>
          <ac:spMkLst>
            <pc:docMk/>
            <pc:sldMk cId="1710300805" sldId="394"/>
            <ac:spMk id="5" creationId="{593EB94B-15C9-4320-BB51-B6500F2A1367}"/>
          </ac:spMkLst>
        </pc:spChg>
        <pc:spChg chg="add mod">
          <ac:chgData name="Tej Bahadur Chandra" userId="79b8fba8ad0a4796" providerId="LiveId" clId="{614BBE20-D9FC-4E14-9E6F-E9375E6FD4C8}" dt="2021-10-26T15:43:34.327" v="25826" actId="164"/>
          <ac:spMkLst>
            <pc:docMk/>
            <pc:sldMk cId="1710300805" sldId="394"/>
            <ac:spMk id="7" creationId="{FEF13342-A479-457E-99D8-543A11FB110A}"/>
          </ac:spMkLst>
        </pc:spChg>
        <pc:spChg chg="add mod">
          <ac:chgData name="Tej Bahadur Chandra" userId="79b8fba8ad0a4796" providerId="LiveId" clId="{614BBE20-D9FC-4E14-9E6F-E9375E6FD4C8}" dt="2021-10-26T15:43:34.327" v="25826" actId="164"/>
          <ac:spMkLst>
            <pc:docMk/>
            <pc:sldMk cId="1710300805" sldId="394"/>
            <ac:spMk id="8" creationId="{A5FD934F-81FF-4BE2-B46C-0F50EBC9CB69}"/>
          </ac:spMkLst>
        </pc:spChg>
        <pc:spChg chg="add mod">
          <ac:chgData name="Tej Bahadur Chandra" userId="79b8fba8ad0a4796" providerId="LiveId" clId="{614BBE20-D9FC-4E14-9E6F-E9375E6FD4C8}" dt="2021-10-26T15:44:34.788" v="25894" actId="20577"/>
          <ac:spMkLst>
            <pc:docMk/>
            <pc:sldMk cId="1710300805" sldId="394"/>
            <ac:spMk id="13" creationId="{9566B7A7-310C-4869-8A61-E7C9FAE8E42E}"/>
          </ac:spMkLst>
        </pc:spChg>
        <pc:spChg chg="mod">
          <ac:chgData name="Tej Bahadur Chandra" userId="79b8fba8ad0a4796" providerId="LiveId" clId="{614BBE20-D9FC-4E14-9E6F-E9375E6FD4C8}" dt="2021-10-28T12:54:28.269" v="34077" actId="120"/>
          <ac:spMkLst>
            <pc:docMk/>
            <pc:sldMk cId="1710300805" sldId="394"/>
            <ac:spMk id="31" creationId="{8A4A78A7-94BA-49CF-8DE0-8ABDF51D88A7}"/>
          </ac:spMkLst>
        </pc:spChg>
        <pc:spChg chg="del">
          <ac:chgData name="Tej Bahadur Chandra" userId="79b8fba8ad0a4796" providerId="LiveId" clId="{614BBE20-D9FC-4E14-9E6F-E9375E6FD4C8}" dt="2021-10-26T15:38:25.568" v="25707" actId="478"/>
          <ac:spMkLst>
            <pc:docMk/>
            <pc:sldMk cId="1710300805" sldId="394"/>
            <ac:spMk id="42" creationId="{03F86CBF-1961-4122-A853-E6A4ABC4D07D}"/>
          </ac:spMkLst>
        </pc:spChg>
        <pc:spChg chg="mod">
          <ac:chgData name="Tej Bahadur Chandra" userId="79b8fba8ad0a4796" providerId="LiveId" clId="{614BBE20-D9FC-4E14-9E6F-E9375E6FD4C8}" dt="2021-10-26T15:41:05.521" v="25776" actId="20577"/>
          <ac:spMkLst>
            <pc:docMk/>
            <pc:sldMk cId="1710300805" sldId="394"/>
            <ac:spMk id="89" creationId="{0FEA7DB0-931A-4744-95BE-479E7115455A}"/>
          </ac:spMkLst>
        </pc:spChg>
        <pc:grpChg chg="add mod">
          <ac:chgData name="Tej Bahadur Chandra" userId="79b8fba8ad0a4796" providerId="LiveId" clId="{614BBE20-D9FC-4E14-9E6F-E9375E6FD4C8}" dt="2021-10-26T15:43:36.592" v="25827" actId="1076"/>
          <ac:grpSpMkLst>
            <pc:docMk/>
            <pc:sldMk cId="1710300805" sldId="394"/>
            <ac:grpSpMk id="9" creationId="{41F71456-BB12-4090-8B1E-9A4664167DE0}"/>
          </ac:grpSpMkLst>
        </pc:grpChg>
        <pc:picChg chg="mod modCrop">
          <ac:chgData name="Tej Bahadur Chandra" userId="79b8fba8ad0a4796" providerId="LiveId" clId="{614BBE20-D9FC-4E14-9E6F-E9375E6FD4C8}" dt="2021-10-26T15:43:34.327" v="25826" actId="164"/>
          <ac:picMkLst>
            <pc:docMk/>
            <pc:sldMk cId="1710300805" sldId="394"/>
            <ac:picMk id="2" creationId="{B01B22C7-47E7-4B3B-BD2C-A205C2A0F692}"/>
          </ac:picMkLst>
        </pc:picChg>
      </pc:sldChg>
      <pc:sldChg chg="addSp delSp modSp add">
        <pc:chgData name="Tej Bahadur Chandra" userId="79b8fba8ad0a4796" providerId="LiveId" clId="{614BBE20-D9FC-4E14-9E6F-E9375E6FD4C8}" dt="2021-10-27T06:45:45.995" v="27151" actId="1076"/>
        <pc:sldMkLst>
          <pc:docMk/>
          <pc:sldMk cId="1174372780" sldId="397"/>
        </pc:sldMkLst>
        <pc:spChg chg="add mod">
          <ac:chgData name="Tej Bahadur Chandra" userId="79b8fba8ad0a4796" providerId="LiveId" clId="{614BBE20-D9FC-4E14-9E6F-E9375E6FD4C8}" dt="2021-10-27T06:13:55.669" v="26953" actId="1036"/>
          <ac:spMkLst>
            <pc:docMk/>
            <pc:sldMk cId="1174372780" sldId="397"/>
            <ac:spMk id="18" creationId="{987D780F-671F-4430-A3A6-175FACBD63B3}"/>
          </ac:spMkLst>
        </pc:spChg>
        <pc:spChg chg="mod">
          <ac:chgData name="Tej Bahadur Chandra" userId="79b8fba8ad0a4796" providerId="LiveId" clId="{614BBE20-D9FC-4E14-9E6F-E9375E6FD4C8}" dt="2021-10-27T05:45:53.099" v="26877" actId="20577"/>
          <ac:spMkLst>
            <pc:docMk/>
            <pc:sldMk cId="1174372780" sldId="397"/>
            <ac:spMk id="20" creationId="{BEF7BA44-30D6-4AED-8E72-A6BBDF5D1C4F}"/>
          </ac:spMkLst>
        </pc:spChg>
        <pc:spChg chg="mod">
          <ac:chgData name="Tej Bahadur Chandra" userId="79b8fba8ad0a4796" providerId="LiveId" clId="{614BBE20-D9FC-4E14-9E6F-E9375E6FD4C8}" dt="2021-10-27T06:12:46.457" v="26912" actId="20577"/>
          <ac:spMkLst>
            <pc:docMk/>
            <pc:sldMk cId="1174372780" sldId="397"/>
            <ac:spMk id="21" creationId="{B2AF7BB4-843C-4C9D-8A27-1C104F3B398E}"/>
          </ac:spMkLst>
        </pc:spChg>
        <pc:spChg chg="del">
          <ac:chgData name="Tej Bahadur Chandra" userId="79b8fba8ad0a4796" providerId="LiveId" clId="{614BBE20-D9FC-4E14-9E6F-E9375E6FD4C8}" dt="2021-10-27T05:36:17.309" v="26764" actId="478"/>
          <ac:spMkLst>
            <pc:docMk/>
            <pc:sldMk cId="1174372780" sldId="397"/>
            <ac:spMk id="22" creationId="{E3396728-F982-44B6-AEE1-1E3F993A2F57}"/>
          </ac:spMkLst>
        </pc:spChg>
        <pc:grpChg chg="del">
          <ac:chgData name="Tej Bahadur Chandra" userId="79b8fba8ad0a4796" providerId="LiveId" clId="{614BBE20-D9FC-4E14-9E6F-E9375E6FD4C8}" dt="2021-10-27T05:36:17.309" v="26764" actId="478"/>
          <ac:grpSpMkLst>
            <pc:docMk/>
            <pc:sldMk cId="1174372780" sldId="397"/>
            <ac:grpSpMk id="23" creationId="{FCFEBDDA-4388-47DE-A21C-4252A2C81D40}"/>
          </ac:grpSpMkLst>
        </pc:grpChg>
        <pc:picChg chg="add mod">
          <ac:chgData name="Tej Bahadur Chandra" userId="79b8fba8ad0a4796" providerId="LiveId" clId="{614BBE20-D9FC-4E14-9E6F-E9375E6FD4C8}" dt="2021-10-27T06:45:45.995" v="27151" actId="1076"/>
          <ac:picMkLst>
            <pc:docMk/>
            <pc:sldMk cId="1174372780" sldId="397"/>
            <ac:picMk id="17" creationId="{A8E0996F-38A8-469F-B991-D15E21321E1B}"/>
          </ac:picMkLst>
        </pc:picChg>
      </pc:sldChg>
      <pc:sldChg chg="addSp delSp modSp add">
        <pc:chgData name="Tej Bahadur Chandra" userId="79b8fba8ad0a4796" providerId="LiveId" clId="{614BBE20-D9FC-4E14-9E6F-E9375E6FD4C8}" dt="2021-10-27T07:01:17.506" v="27376" actId="1076"/>
        <pc:sldMkLst>
          <pc:docMk/>
          <pc:sldMk cId="3434476553" sldId="398"/>
        </pc:sldMkLst>
        <pc:spChg chg="add del">
          <ac:chgData name="Tej Bahadur Chandra" userId="79b8fba8ad0a4796" providerId="LiveId" clId="{614BBE20-D9FC-4E14-9E6F-E9375E6FD4C8}" dt="2021-10-27T06:37:00.969" v="27005"/>
          <ac:spMkLst>
            <pc:docMk/>
            <pc:sldMk cId="3434476553" sldId="398"/>
            <ac:spMk id="2" creationId="{9D6218E4-D104-4AD6-90CF-F96BEB4ECF25}"/>
          </ac:spMkLst>
        </pc:spChg>
        <pc:spChg chg="add del mod">
          <ac:chgData name="Tej Bahadur Chandra" userId="79b8fba8ad0a4796" providerId="LiveId" clId="{614BBE20-D9FC-4E14-9E6F-E9375E6FD4C8}" dt="2021-10-27T06:45:59.869" v="27152" actId="478"/>
          <ac:spMkLst>
            <pc:docMk/>
            <pc:sldMk cId="3434476553" sldId="398"/>
            <ac:spMk id="3" creationId="{34177430-51B6-44D8-9BC8-A50B4F96D5B0}"/>
          </ac:spMkLst>
        </pc:spChg>
        <pc:spChg chg="add mod">
          <ac:chgData name="Tej Bahadur Chandra" userId="79b8fba8ad0a4796" providerId="LiveId" clId="{614BBE20-D9FC-4E14-9E6F-E9375E6FD4C8}" dt="2021-10-27T07:00:22.450" v="27351" actId="20577"/>
          <ac:spMkLst>
            <pc:docMk/>
            <pc:sldMk cId="3434476553" sldId="398"/>
            <ac:spMk id="8" creationId="{07756CE7-69D7-4F92-97C8-4F4EDAC59CE0}"/>
          </ac:spMkLst>
        </pc:spChg>
        <pc:spChg chg="add mod">
          <ac:chgData name="Tej Bahadur Chandra" userId="79b8fba8ad0a4796" providerId="LiveId" clId="{614BBE20-D9FC-4E14-9E6F-E9375E6FD4C8}" dt="2021-10-27T07:01:17.506" v="27376" actId="1076"/>
          <ac:spMkLst>
            <pc:docMk/>
            <pc:sldMk cId="3434476553" sldId="398"/>
            <ac:spMk id="15" creationId="{B4C9548F-7387-40D0-AA3D-8A236C50FAE5}"/>
          </ac:spMkLst>
        </pc:spChg>
        <pc:spChg chg="del">
          <ac:chgData name="Tej Bahadur Chandra" userId="79b8fba8ad0a4796" providerId="LiveId" clId="{614BBE20-D9FC-4E14-9E6F-E9375E6FD4C8}" dt="2021-10-27T06:45:06.796" v="27115" actId="478"/>
          <ac:spMkLst>
            <pc:docMk/>
            <pc:sldMk cId="3434476553" sldId="398"/>
            <ac:spMk id="18" creationId="{987D780F-671F-4430-A3A6-175FACBD63B3}"/>
          </ac:spMkLst>
        </pc:spChg>
        <pc:spChg chg="mod">
          <ac:chgData name="Tej Bahadur Chandra" userId="79b8fba8ad0a4796" providerId="LiveId" clId="{614BBE20-D9FC-4E14-9E6F-E9375E6FD4C8}" dt="2021-10-27T06:45:23.568" v="27142" actId="20577"/>
          <ac:spMkLst>
            <pc:docMk/>
            <pc:sldMk cId="3434476553" sldId="398"/>
            <ac:spMk id="21" creationId="{B2AF7BB4-843C-4C9D-8A27-1C104F3B398E}"/>
          </ac:spMkLst>
        </pc:spChg>
        <pc:graphicFrameChg chg="add del">
          <ac:chgData name="Tej Bahadur Chandra" userId="79b8fba8ad0a4796" providerId="LiveId" clId="{614BBE20-D9FC-4E14-9E6F-E9375E6FD4C8}" dt="2021-10-27T06:48:18.485" v="27162"/>
          <ac:graphicFrameMkLst>
            <pc:docMk/>
            <pc:sldMk cId="3434476553" sldId="398"/>
            <ac:graphicFrameMk id="4" creationId="{6F445655-FECA-4D24-B0A4-2AB0E9AA0CCF}"/>
          </ac:graphicFrameMkLst>
        </pc:graphicFrameChg>
        <pc:graphicFrameChg chg="add mod modGraphic">
          <ac:chgData name="Tej Bahadur Chandra" userId="79b8fba8ad0a4796" providerId="LiveId" clId="{614BBE20-D9FC-4E14-9E6F-E9375E6FD4C8}" dt="2021-10-27T07:00:42.794" v="27359" actId="1035"/>
          <ac:graphicFrameMkLst>
            <pc:docMk/>
            <pc:sldMk cId="3434476553" sldId="398"/>
            <ac:graphicFrameMk id="16" creationId="{ED753302-B1AC-4F7A-B58D-02E334C3EB52}"/>
          </ac:graphicFrameMkLst>
        </pc:graphicFrameChg>
        <pc:picChg chg="add del">
          <ac:chgData name="Tej Bahadur Chandra" userId="79b8fba8ad0a4796" providerId="LiveId" clId="{614BBE20-D9FC-4E14-9E6F-E9375E6FD4C8}" dt="2021-10-27T06:48:26.441" v="27164"/>
          <ac:picMkLst>
            <pc:docMk/>
            <pc:sldMk cId="3434476553" sldId="398"/>
            <ac:picMk id="5" creationId="{D558E1E8-62EB-40A6-89FF-9BAB31DB7093}"/>
          </ac:picMkLst>
        </pc:picChg>
        <pc:picChg chg="add mod modCrop">
          <ac:chgData name="Tej Bahadur Chandra" userId="79b8fba8ad0a4796" providerId="LiveId" clId="{614BBE20-D9FC-4E14-9E6F-E9375E6FD4C8}" dt="2021-10-27T07:01:08.090" v="27374" actId="14100"/>
          <ac:picMkLst>
            <pc:docMk/>
            <pc:sldMk cId="3434476553" sldId="398"/>
            <ac:picMk id="6" creationId="{BC4BD2AC-B055-4B90-92FD-7CF657DD6C0E}"/>
          </ac:picMkLst>
        </pc:picChg>
        <pc:picChg chg="add mod">
          <ac:chgData name="Tej Bahadur Chandra" userId="79b8fba8ad0a4796" providerId="LiveId" clId="{614BBE20-D9FC-4E14-9E6F-E9375E6FD4C8}" dt="2021-10-27T07:01:14.162" v="27375" actId="1076"/>
          <ac:picMkLst>
            <pc:docMk/>
            <pc:sldMk cId="3434476553" sldId="398"/>
            <ac:picMk id="11" creationId="{ACA6E979-0E3B-4BE9-86B8-A998AB09D896}"/>
          </ac:picMkLst>
        </pc:picChg>
        <pc:picChg chg="del">
          <ac:chgData name="Tej Bahadur Chandra" userId="79b8fba8ad0a4796" providerId="LiveId" clId="{614BBE20-D9FC-4E14-9E6F-E9375E6FD4C8}" dt="2021-10-27T06:32:14.081" v="26955" actId="478"/>
          <ac:picMkLst>
            <pc:docMk/>
            <pc:sldMk cId="3434476553" sldId="398"/>
            <ac:picMk id="17" creationId="{A8E0996F-38A8-469F-B991-D15E21321E1B}"/>
          </ac:picMkLst>
        </pc:picChg>
      </pc:sldChg>
      <pc:sldChg chg="addSp delSp modSp add ord">
        <pc:chgData name="Tej Bahadur Chandra" userId="79b8fba8ad0a4796" providerId="LiveId" clId="{614BBE20-D9FC-4E14-9E6F-E9375E6FD4C8}" dt="2021-10-27T07:05:00.885" v="27430" actId="14100"/>
        <pc:sldMkLst>
          <pc:docMk/>
          <pc:sldMk cId="1724097069" sldId="399"/>
        </pc:sldMkLst>
        <pc:spChg chg="add mod">
          <ac:chgData name="Tej Bahadur Chandra" userId="79b8fba8ad0a4796" providerId="LiveId" clId="{614BBE20-D9FC-4E14-9E6F-E9375E6FD4C8}" dt="2021-10-27T07:04:49.385" v="27423" actId="1036"/>
          <ac:spMkLst>
            <pc:docMk/>
            <pc:sldMk cId="1724097069" sldId="399"/>
            <ac:spMk id="10" creationId="{4B63D69D-00AE-40D5-942D-51A88B0BAD7F}"/>
          </ac:spMkLst>
        </pc:spChg>
        <pc:spChg chg="add mod">
          <ac:chgData name="Tej Bahadur Chandra" userId="79b8fba8ad0a4796" providerId="LiveId" clId="{614BBE20-D9FC-4E14-9E6F-E9375E6FD4C8}" dt="2021-10-27T07:04:53.097" v="27426" actId="1038"/>
          <ac:spMkLst>
            <pc:docMk/>
            <pc:sldMk cId="1724097069" sldId="399"/>
            <ac:spMk id="11" creationId="{35FF7CFF-95E3-462C-B848-96EE2378914B}"/>
          </ac:spMkLst>
        </pc:spChg>
        <pc:spChg chg="del">
          <ac:chgData name="Tej Bahadur Chandra" userId="79b8fba8ad0a4796" providerId="LiveId" clId="{614BBE20-D9FC-4E14-9E6F-E9375E6FD4C8}" dt="2021-10-27T06:50:10.278" v="27201" actId="478"/>
          <ac:spMkLst>
            <pc:docMk/>
            <pc:sldMk cId="1724097069" sldId="399"/>
            <ac:spMk id="18" creationId="{987D780F-671F-4430-A3A6-175FACBD63B3}"/>
          </ac:spMkLst>
        </pc:spChg>
        <pc:spChg chg="mod">
          <ac:chgData name="Tej Bahadur Chandra" userId="79b8fba8ad0a4796" providerId="LiveId" clId="{614BBE20-D9FC-4E14-9E6F-E9375E6FD4C8}" dt="2021-10-27T06:50:48.359" v="27210" actId="20577"/>
          <ac:spMkLst>
            <pc:docMk/>
            <pc:sldMk cId="1724097069" sldId="399"/>
            <ac:spMk id="21" creationId="{B2AF7BB4-843C-4C9D-8A27-1C104F3B398E}"/>
          </ac:spMkLst>
        </pc:spChg>
        <pc:grpChg chg="add del mod">
          <ac:chgData name="Tej Bahadur Chandra" userId="79b8fba8ad0a4796" providerId="LiveId" clId="{614BBE20-D9FC-4E14-9E6F-E9375E6FD4C8}" dt="2021-10-27T07:03:57.582" v="27380"/>
          <ac:grpSpMkLst>
            <pc:docMk/>
            <pc:sldMk cId="1724097069" sldId="399"/>
            <ac:grpSpMk id="12" creationId="{B9EA2598-B93E-4EAE-8763-22528AB5AC5F}"/>
          </ac:grpSpMkLst>
        </pc:grpChg>
        <pc:grpChg chg="add del mod">
          <ac:chgData name="Tej Bahadur Chandra" userId="79b8fba8ad0a4796" providerId="LiveId" clId="{614BBE20-D9FC-4E14-9E6F-E9375E6FD4C8}" dt="2021-10-27T07:03:57.582" v="27380"/>
          <ac:grpSpMkLst>
            <pc:docMk/>
            <pc:sldMk cId="1724097069" sldId="399"/>
            <ac:grpSpMk id="19" creationId="{29D02D8F-FB1D-43F7-BEC7-31FAD50FB070}"/>
          </ac:grpSpMkLst>
        </pc:grpChg>
        <pc:grpChg chg="add del mod">
          <ac:chgData name="Tej Bahadur Chandra" userId="79b8fba8ad0a4796" providerId="LiveId" clId="{614BBE20-D9FC-4E14-9E6F-E9375E6FD4C8}" dt="2021-10-27T07:04:41.296" v="27411" actId="478"/>
          <ac:grpSpMkLst>
            <pc:docMk/>
            <pc:sldMk cId="1724097069" sldId="399"/>
            <ac:grpSpMk id="25" creationId="{65C26050-61D4-4707-8A8B-C2E0EF5D5A22}"/>
          </ac:grpSpMkLst>
        </pc:grpChg>
        <pc:grpChg chg="add del mod">
          <ac:chgData name="Tej Bahadur Chandra" userId="79b8fba8ad0a4796" providerId="LiveId" clId="{614BBE20-D9FC-4E14-9E6F-E9375E6FD4C8}" dt="2021-10-27T07:04:41.851" v="27412" actId="478"/>
          <ac:grpSpMkLst>
            <pc:docMk/>
            <pc:sldMk cId="1724097069" sldId="399"/>
            <ac:grpSpMk id="29" creationId="{0668B001-0D2D-413C-B4D9-6B750595DC9C}"/>
          </ac:grpSpMkLst>
        </pc:grpChg>
        <pc:graphicFrameChg chg="add mod modGraphic">
          <ac:chgData name="Tej Bahadur Chandra" userId="79b8fba8ad0a4796" providerId="LiveId" clId="{614BBE20-D9FC-4E14-9E6F-E9375E6FD4C8}" dt="2021-10-27T07:04:58.286" v="27429" actId="14100"/>
          <ac:graphicFrameMkLst>
            <pc:docMk/>
            <pc:sldMk cId="1724097069" sldId="399"/>
            <ac:graphicFrameMk id="2" creationId="{02DC678D-DD68-4A88-84FF-D44F87148762}"/>
          </ac:graphicFrameMkLst>
        </pc:graphicFrameChg>
        <pc:graphicFrameChg chg="add mod modGraphic">
          <ac:chgData name="Tej Bahadur Chandra" userId="79b8fba8ad0a4796" providerId="LiveId" clId="{614BBE20-D9FC-4E14-9E6F-E9375E6FD4C8}" dt="2021-10-27T07:05:00.885" v="27430" actId="14100"/>
          <ac:graphicFrameMkLst>
            <pc:docMk/>
            <pc:sldMk cId="1724097069" sldId="399"/>
            <ac:graphicFrameMk id="3" creationId="{D3553121-1243-4236-81C4-999A3D714696}"/>
          </ac:graphicFrameMkLst>
        </pc:graphicFrameChg>
        <pc:picChg chg="del">
          <ac:chgData name="Tej Bahadur Chandra" userId="79b8fba8ad0a4796" providerId="LiveId" clId="{614BBE20-D9FC-4E14-9E6F-E9375E6FD4C8}" dt="2021-10-27T06:50:08.648" v="27200" actId="478"/>
          <ac:picMkLst>
            <pc:docMk/>
            <pc:sldMk cId="1724097069" sldId="399"/>
            <ac:picMk id="17" creationId="{A8E0996F-38A8-469F-B991-D15E21321E1B}"/>
          </ac:picMkLst>
        </pc:picChg>
      </pc:sldChg>
      <pc:sldChg chg="addSp delSp modSp add">
        <pc:chgData name="Tej Bahadur Chandra" userId="79b8fba8ad0a4796" providerId="LiveId" clId="{614BBE20-D9FC-4E14-9E6F-E9375E6FD4C8}" dt="2021-10-28T12:11:34.290" v="33885" actId="20577"/>
        <pc:sldMkLst>
          <pc:docMk/>
          <pc:sldMk cId="3102786078" sldId="400"/>
        </pc:sldMkLst>
        <pc:spChg chg="mod">
          <ac:chgData name="Tej Bahadur Chandra" userId="79b8fba8ad0a4796" providerId="LiveId" clId="{614BBE20-D9FC-4E14-9E6F-E9375E6FD4C8}" dt="2021-10-28T12:11:34.290" v="33885" actId="20577"/>
          <ac:spMkLst>
            <pc:docMk/>
            <pc:sldMk cId="3102786078" sldId="400"/>
            <ac:spMk id="10" creationId="{4B63D69D-00AE-40D5-942D-51A88B0BAD7F}"/>
          </ac:spMkLst>
        </pc:spChg>
        <pc:spChg chg="del">
          <ac:chgData name="Tej Bahadur Chandra" userId="79b8fba8ad0a4796" providerId="LiveId" clId="{614BBE20-D9FC-4E14-9E6F-E9375E6FD4C8}" dt="2021-10-27T07:05:25.736" v="27437" actId="478"/>
          <ac:spMkLst>
            <pc:docMk/>
            <pc:sldMk cId="3102786078" sldId="400"/>
            <ac:spMk id="11" creationId="{35FF7CFF-95E3-462C-B848-96EE2378914B}"/>
          </ac:spMkLst>
        </pc:spChg>
        <pc:grpChg chg="add mod">
          <ac:chgData name="Tej Bahadur Chandra" userId="79b8fba8ad0a4796" providerId="LiveId" clId="{614BBE20-D9FC-4E14-9E6F-E9375E6FD4C8}" dt="2021-10-27T07:05:29.967" v="27460" actId="1036"/>
          <ac:grpSpMkLst>
            <pc:docMk/>
            <pc:sldMk cId="3102786078" sldId="400"/>
            <ac:grpSpMk id="12" creationId="{0AEF1AE1-C036-4091-8655-689B19404ADA}"/>
          </ac:grpSpMkLst>
        </pc:grpChg>
        <pc:grpChg chg="add mod">
          <ac:chgData name="Tej Bahadur Chandra" userId="79b8fba8ad0a4796" providerId="LiveId" clId="{614BBE20-D9FC-4E14-9E6F-E9375E6FD4C8}" dt="2021-10-27T07:05:29.967" v="27460" actId="1036"/>
          <ac:grpSpMkLst>
            <pc:docMk/>
            <pc:sldMk cId="3102786078" sldId="400"/>
            <ac:grpSpMk id="17" creationId="{3845A0AA-C7B3-49C1-931B-E9F2EA9B84A4}"/>
          </ac:grpSpMkLst>
        </pc:grpChg>
        <pc:graphicFrameChg chg="del">
          <ac:chgData name="Tej Bahadur Chandra" userId="79b8fba8ad0a4796" providerId="LiveId" clId="{614BBE20-D9FC-4E14-9E6F-E9375E6FD4C8}" dt="2021-10-27T07:05:07.395" v="27432" actId="478"/>
          <ac:graphicFrameMkLst>
            <pc:docMk/>
            <pc:sldMk cId="3102786078" sldId="400"/>
            <ac:graphicFrameMk id="2" creationId="{02DC678D-DD68-4A88-84FF-D44F87148762}"/>
          </ac:graphicFrameMkLst>
        </pc:graphicFrameChg>
        <pc:graphicFrameChg chg="del">
          <ac:chgData name="Tej Bahadur Chandra" userId="79b8fba8ad0a4796" providerId="LiveId" clId="{614BBE20-D9FC-4E14-9E6F-E9375E6FD4C8}" dt="2021-10-27T07:05:09.898" v="27433" actId="478"/>
          <ac:graphicFrameMkLst>
            <pc:docMk/>
            <pc:sldMk cId="3102786078" sldId="400"/>
            <ac:graphicFrameMk id="3" creationId="{D3553121-1243-4236-81C4-999A3D714696}"/>
          </ac:graphicFrameMkLst>
        </pc:graphicFrameChg>
      </pc:sldChg>
      <pc:sldChg chg="addSp delSp modSp add">
        <pc:chgData name="Tej Bahadur Chandra" userId="79b8fba8ad0a4796" providerId="LiveId" clId="{614BBE20-D9FC-4E14-9E6F-E9375E6FD4C8}" dt="2021-10-28T12:11:08.047" v="33881" actId="122"/>
        <pc:sldMkLst>
          <pc:docMk/>
          <pc:sldMk cId="200102604" sldId="401"/>
        </pc:sldMkLst>
        <pc:spChg chg="add mod">
          <ac:chgData name="Tej Bahadur Chandra" userId="79b8fba8ad0a4796" providerId="LiveId" clId="{614BBE20-D9FC-4E14-9E6F-E9375E6FD4C8}" dt="2021-10-28T12:11:08.047" v="33881" actId="122"/>
          <ac:spMkLst>
            <pc:docMk/>
            <pc:sldMk cId="200102604" sldId="401"/>
            <ac:spMk id="7" creationId="{758DD072-573F-4A9F-8FA8-5166E0862B5A}"/>
          </ac:spMkLst>
        </pc:spChg>
        <pc:spChg chg="del mod">
          <ac:chgData name="Tej Bahadur Chandra" userId="79b8fba8ad0a4796" providerId="LiveId" clId="{614BBE20-D9FC-4E14-9E6F-E9375E6FD4C8}" dt="2021-10-27T07:08:26.500" v="27680" actId="478"/>
          <ac:spMkLst>
            <pc:docMk/>
            <pc:sldMk cId="200102604" sldId="401"/>
            <ac:spMk id="10" creationId="{4B63D69D-00AE-40D5-942D-51A88B0BAD7F}"/>
          </ac:spMkLst>
        </pc:spChg>
        <pc:spChg chg="mod">
          <ac:chgData name="Tej Bahadur Chandra" userId="79b8fba8ad0a4796" providerId="LiveId" clId="{614BBE20-D9FC-4E14-9E6F-E9375E6FD4C8}" dt="2021-10-27T07:08:12.212" v="27676" actId="1035"/>
          <ac:spMkLst>
            <pc:docMk/>
            <pc:sldMk cId="200102604" sldId="401"/>
            <ac:spMk id="21" creationId="{B2AF7BB4-843C-4C9D-8A27-1C104F3B398E}"/>
          </ac:spMkLst>
        </pc:spChg>
        <pc:grpChg chg="del">
          <ac:chgData name="Tej Bahadur Chandra" userId="79b8fba8ad0a4796" providerId="LiveId" clId="{614BBE20-D9FC-4E14-9E6F-E9375E6FD4C8}" dt="2021-10-27T07:07:49.856" v="27632" actId="478"/>
          <ac:grpSpMkLst>
            <pc:docMk/>
            <pc:sldMk cId="200102604" sldId="401"/>
            <ac:grpSpMk id="12" creationId="{0AEF1AE1-C036-4091-8655-689B19404ADA}"/>
          </ac:grpSpMkLst>
        </pc:grpChg>
        <pc:grpChg chg="del">
          <ac:chgData name="Tej Bahadur Chandra" userId="79b8fba8ad0a4796" providerId="LiveId" clId="{614BBE20-D9FC-4E14-9E6F-E9375E6FD4C8}" dt="2021-10-27T07:07:50.329" v="27633" actId="478"/>
          <ac:grpSpMkLst>
            <pc:docMk/>
            <pc:sldMk cId="200102604" sldId="401"/>
            <ac:grpSpMk id="17" creationId="{3845A0AA-C7B3-49C1-931B-E9F2EA9B84A4}"/>
          </ac:grpSpMkLst>
        </pc:grpChg>
        <pc:grpChg chg="add del mod">
          <ac:chgData name="Tej Bahadur Chandra" userId="79b8fba8ad0a4796" providerId="LiveId" clId="{614BBE20-D9FC-4E14-9E6F-E9375E6FD4C8}" dt="2021-10-27T07:08:08.574" v="27670"/>
          <ac:grpSpMkLst>
            <pc:docMk/>
            <pc:sldMk cId="200102604" sldId="401"/>
            <ac:grpSpMk id="23" creationId="{7408D567-A189-46DB-8E08-EB5C3AF794CC}"/>
          </ac:grpSpMkLst>
        </pc:grpChg>
        <pc:picChg chg="add mod">
          <ac:chgData name="Tej Bahadur Chandra" userId="79b8fba8ad0a4796" providerId="LiveId" clId="{614BBE20-D9FC-4E14-9E6F-E9375E6FD4C8}" dt="2021-10-28T12:10:12.544" v="33804" actId="1036"/>
          <ac:picMkLst>
            <pc:docMk/>
            <pc:sldMk cId="200102604" sldId="401"/>
            <ac:picMk id="2" creationId="{9C06EE64-5D45-472C-B57E-08C6699A211D}"/>
          </ac:picMkLst>
        </pc:picChg>
      </pc:sldChg>
      <pc:sldChg chg="addSp delSp modSp add">
        <pc:chgData name="Tej Bahadur Chandra" userId="79b8fba8ad0a4796" providerId="LiveId" clId="{614BBE20-D9FC-4E14-9E6F-E9375E6FD4C8}" dt="2021-10-27T07:20:29.299" v="27850"/>
        <pc:sldMkLst>
          <pc:docMk/>
          <pc:sldMk cId="1564484289" sldId="402"/>
        </pc:sldMkLst>
        <pc:spChg chg="add mod">
          <ac:chgData name="Tej Bahadur Chandra" userId="79b8fba8ad0a4796" providerId="LiveId" clId="{614BBE20-D9FC-4E14-9E6F-E9375E6FD4C8}" dt="2021-10-27T07:19:51.704" v="27842" actId="1036"/>
          <ac:spMkLst>
            <pc:docMk/>
            <pc:sldMk cId="1564484289" sldId="402"/>
            <ac:spMk id="3" creationId="{05772846-EAA1-4E33-AD88-C350A09BDEFB}"/>
          </ac:spMkLst>
        </pc:spChg>
        <pc:spChg chg="add mod">
          <ac:chgData name="Tej Bahadur Chandra" userId="79b8fba8ad0a4796" providerId="LiveId" clId="{614BBE20-D9FC-4E14-9E6F-E9375E6FD4C8}" dt="2021-10-27T07:20:29.299" v="27850"/>
          <ac:spMkLst>
            <pc:docMk/>
            <pc:sldMk cId="1564484289" sldId="402"/>
            <ac:spMk id="7" creationId="{48359B23-25EE-4292-9BFE-12394D396C5F}"/>
          </ac:spMkLst>
        </pc:spChg>
        <pc:spChg chg="add del mod">
          <ac:chgData name="Tej Bahadur Chandra" userId="79b8fba8ad0a4796" providerId="LiveId" clId="{614BBE20-D9FC-4E14-9E6F-E9375E6FD4C8}" dt="2021-10-27T07:18:59.654" v="27816"/>
          <ac:spMkLst>
            <pc:docMk/>
            <pc:sldMk cId="1564484289" sldId="402"/>
            <ac:spMk id="8" creationId="{81E2DF61-9F15-4935-9EB1-648CBAF0AEEC}"/>
          </ac:spMkLst>
        </pc:spChg>
        <pc:spChg chg="mod">
          <ac:chgData name="Tej Bahadur Chandra" userId="79b8fba8ad0a4796" providerId="LiveId" clId="{614BBE20-D9FC-4E14-9E6F-E9375E6FD4C8}" dt="2021-10-27T07:19:31.174" v="27819" actId="20577"/>
          <ac:spMkLst>
            <pc:docMk/>
            <pc:sldMk cId="1564484289" sldId="402"/>
            <ac:spMk id="21" creationId="{B2AF7BB4-843C-4C9D-8A27-1C104F3B398E}"/>
          </ac:spMkLst>
        </pc:spChg>
        <pc:picChg chg="del">
          <ac:chgData name="Tej Bahadur Chandra" userId="79b8fba8ad0a4796" providerId="LiveId" clId="{614BBE20-D9FC-4E14-9E6F-E9375E6FD4C8}" dt="2021-10-27T07:08:49.208" v="27691" actId="478"/>
          <ac:picMkLst>
            <pc:docMk/>
            <pc:sldMk cId="1564484289" sldId="402"/>
            <ac:picMk id="2" creationId="{9C06EE64-5D45-472C-B57E-08C6699A211D}"/>
          </ac:picMkLst>
        </pc:picChg>
      </pc:sldChg>
      <pc:sldChg chg="addSp delSp modSp add">
        <pc:chgData name="Tej Bahadur Chandra" userId="79b8fba8ad0a4796" providerId="LiveId" clId="{614BBE20-D9FC-4E14-9E6F-E9375E6FD4C8}" dt="2021-10-28T12:11:43.202" v="33887" actId="20577"/>
        <pc:sldMkLst>
          <pc:docMk/>
          <pc:sldMk cId="3175717435" sldId="403"/>
        </pc:sldMkLst>
        <pc:spChg chg="add mod">
          <ac:chgData name="Tej Bahadur Chandra" userId="79b8fba8ad0a4796" providerId="LiveId" clId="{614BBE20-D9FC-4E14-9E6F-E9375E6FD4C8}" dt="2021-10-27T07:26:44.036" v="27903" actId="20577"/>
          <ac:spMkLst>
            <pc:docMk/>
            <pc:sldMk cId="3175717435" sldId="403"/>
            <ac:spMk id="8" creationId="{7CF0C2D8-EDB0-4120-BAA4-7F99555F27B4}"/>
          </ac:spMkLst>
        </pc:spChg>
        <pc:spChg chg="mod">
          <ac:chgData name="Tej Bahadur Chandra" userId="79b8fba8ad0a4796" providerId="LiveId" clId="{614BBE20-D9FC-4E14-9E6F-E9375E6FD4C8}" dt="2021-10-28T12:11:43.202" v="33887" actId="20577"/>
          <ac:spMkLst>
            <pc:docMk/>
            <pc:sldMk cId="3175717435" sldId="403"/>
            <ac:spMk id="18" creationId="{987D780F-671F-4430-A3A6-175FACBD63B3}"/>
          </ac:spMkLst>
        </pc:spChg>
        <pc:spChg chg="mod">
          <ac:chgData name="Tej Bahadur Chandra" userId="79b8fba8ad0a4796" providerId="LiveId" clId="{614BBE20-D9FC-4E14-9E6F-E9375E6FD4C8}" dt="2021-10-27T07:21:18.906" v="27857" actId="6549"/>
          <ac:spMkLst>
            <pc:docMk/>
            <pc:sldMk cId="3175717435" sldId="403"/>
            <ac:spMk id="20" creationId="{BEF7BA44-30D6-4AED-8E72-A6BBDF5D1C4F}"/>
          </ac:spMkLst>
        </pc:spChg>
        <pc:spChg chg="mod">
          <ac:chgData name="Tej Bahadur Chandra" userId="79b8fba8ad0a4796" providerId="LiveId" clId="{614BBE20-D9FC-4E14-9E6F-E9375E6FD4C8}" dt="2021-10-27T07:23:23.528" v="27867" actId="20577"/>
          <ac:spMkLst>
            <pc:docMk/>
            <pc:sldMk cId="3175717435" sldId="403"/>
            <ac:spMk id="21" creationId="{B2AF7BB4-843C-4C9D-8A27-1C104F3B398E}"/>
          </ac:spMkLst>
        </pc:spChg>
        <pc:picChg chg="add mod">
          <ac:chgData name="Tej Bahadur Chandra" userId="79b8fba8ad0a4796" providerId="LiveId" clId="{614BBE20-D9FC-4E14-9E6F-E9375E6FD4C8}" dt="2021-10-27T07:29:00.902" v="27986" actId="1035"/>
          <ac:picMkLst>
            <pc:docMk/>
            <pc:sldMk cId="3175717435" sldId="403"/>
            <ac:picMk id="9" creationId="{128D0DE8-41B4-4C23-B5AA-2BF68D98EBDD}"/>
          </ac:picMkLst>
        </pc:picChg>
        <pc:picChg chg="del">
          <ac:chgData name="Tej Bahadur Chandra" userId="79b8fba8ad0a4796" providerId="LiveId" clId="{614BBE20-D9FC-4E14-9E6F-E9375E6FD4C8}" dt="2021-10-27T07:21:59.712" v="27858" actId="478"/>
          <ac:picMkLst>
            <pc:docMk/>
            <pc:sldMk cId="3175717435" sldId="403"/>
            <ac:picMk id="17" creationId="{A8E0996F-38A8-469F-B991-D15E21321E1B}"/>
          </ac:picMkLst>
        </pc:picChg>
      </pc:sldChg>
      <pc:sldChg chg="addSp delSp modSp add">
        <pc:chgData name="Tej Bahadur Chandra" userId="79b8fba8ad0a4796" providerId="LiveId" clId="{614BBE20-D9FC-4E14-9E6F-E9375E6FD4C8}" dt="2021-10-28T12:11:52.143" v="33889" actId="20577"/>
        <pc:sldMkLst>
          <pc:docMk/>
          <pc:sldMk cId="102272463" sldId="404"/>
        </pc:sldMkLst>
        <pc:spChg chg="add mod ord">
          <ac:chgData name="Tej Bahadur Chandra" userId="79b8fba8ad0a4796" providerId="LiveId" clId="{614BBE20-D9FC-4E14-9E6F-E9375E6FD4C8}" dt="2021-10-27T07:31:54.770" v="28011" actId="164"/>
          <ac:spMkLst>
            <pc:docMk/>
            <pc:sldMk cId="102272463" sldId="404"/>
            <ac:spMk id="2" creationId="{5BD97317-CE49-4D11-B164-8A69A86BE05E}"/>
          </ac:spMkLst>
        </pc:spChg>
        <pc:spChg chg="del">
          <ac:chgData name="Tej Bahadur Chandra" userId="79b8fba8ad0a4796" providerId="LiveId" clId="{614BBE20-D9FC-4E14-9E6F-E9375E6FD4C8}" dt="2021-10-27T07:29:30.060" v="27990" actId="478"/>
          <ac:spMkLst>
            <pc:docMk/>
            <pc:sldMk cId="102272463" sldId="404"/>
            <ac:spMk id="8" creationId="{7CF0C2D8-EDB0-4120-BAA4-7F99555F27B4}"/>
          </ac:spMkLst>
        </pc:spChg>
        <pc:spChg chg="del">
          <ac:chgData name="Tej Bahadur Chandra" userId="79b8fba8ad0a4796" providerId="LiveId" clId="{614BBE20-D9FC-4E14-9E6F-E9375E6FD4C8}" dt="2021-10-27T07:29:19.853" v="27989" actId="478"/>
          <ac:spMkLst>
            <pc:docMk/>
            <pc:sldMk cId="102272463" sldId="404"/>
            <ac:spMk id="18" creationId="{987D780F-671F-4430-A3A6-175FACBD63B3}"/>
          </ac:spMkLst>
        </pc:spChg>
        <pc:spChg chg="mod">
          <ac:chgData name="Tej Bahadur Chandra" userId="79b8fba8ad0a4796" providerId="LiveId" clId="{614BBE20-D9FC-4E14-9E6F-E9375E6FD4C8}" dt="2021-10-27T07:42:01.800" v="28065" actId="20577"/>
          <ac:spMkLst>
            <pc:docMk/>
            <pc:sldMk cId="102272463" sldId="404"/>
            <ac:spMk id="19" creationId="{BE6208BF-EAC3-4D89-A618-E467A33BA93D}"/>
          </ac:spMkLst>
        </pc:spChg>
        <pc:spChg chg="mod">
          <ac:chgData name="Tej Bahadur Chandra" userId="79b8fba8ad0a4796" providerId="LiveId" clId="{614BBE20-D9FC-4E14-9E6F-E9375E6FD4C8}" dt="2021-10-27T07:33:32.079" v="28039" actId="20577"/>
          <ac:spMkLst>
            <pc:docMk/>
            <pc:sldMk cId="102272463" sldId="404"/>
            <ac:spMk id="21" creationId="{B2AF7BB4-843C-4C9D-8A27-1C104F3B398E}"/>
          </ac:spMkLst>
        </pc:spChg>
        <pc:spChg chg="add mod">
          <ac:chgData name="Tej Bahadur Chandra" userId="79b8fba8ad0a4796" providerId="LiveId" clId="{614BBE20-D9FC-4E14-9E6F-E9375E6FD4C8}" dt="2021-10-28T12:11:52.143" v="33889" actId="20577"/>
          <ac:spMkLst>
            <pc:docMk/>
            <pc:sldMk cId="102272463" sldId="404"/>
            <ac:spMk id="23" creationId="{F7409109-53B2-4FD8-8E9B-C05B84CD294D}"/>
          </ac:spMkLst>
        </pc:spChg>
        <pc:grpChg chg="add del mod">
          <ac:chgData name="Tej Bahadur Chandra" userId="79b8fba8ad0a4796" providerId="LiveId" clId="{614BBE20-D9FC-4E14-9E6F-E9375E6FD4C8}" dt="2021-10-27T07:43:15.137" v="28068" actId="1076"/>
          <ac:grpSpMkLst>
            <pc:docMk/>
            <pc:sldMk cId="102272463" sldId="404"/>
            <ac:grpSpMk id="3" creationId="{EF30C1F4-E894-484F-B4DA-F194036A32AE}"/>
          </ac:grpSpMkLst>
        </pc:grpChg>
        <pc:grpChg chg="add del">
          <ac:chgData name="Tej Bahadur Chandra" userId="79b8fba8ad0a4796" providerId="LiveId" clId="{614BBE20-D9FC-4E14-9E6F-E9375E6FD4C8}" dt="2021-10-27T07:35:15.292" v="28042"/>
          <ac:grpSpMkLst>
            <pc:docMk/>
            <pc:sldMk cId="102272463" sldId="404"/>
            <ac:grpSpMk id="13" creationId="{99368762-7383-4A06-B9BC-3417C066E3E1}"/>
          </ac:grpSpMkLst>
        </pc:grpChg>
        <pc:grpChg chg="add mod">
          <ac:chgData name="Tej Bahadur Chandra" userId="79b8fba8ad0a4796" providerId="LiveId" clId="{614BBE20-D9FC-4E14-9E6F-E9375E6FD4C8}" dt="2021-10-27T07:42:07.248" v="28066" actId="1076"/>
          <ac:grpSpMkLst>
            <pc:docMk/>
            <pc:sldMk cId="102272463" sldId="404"/>
            <ac:grpSpMk id="17" creationId="{36E5C01B-20DA-473D-BCC4-D84B62D8E07B}"/>
          </ac:grpSpMkLst>
        </pc:grpChg>
        <pc:picChg chg="del">
          <ac:chgData name="Tej Bahadur Chandra" userId="79b8fba8ad0a4796" providerId="LiveId" clId="{614BBE20-D9FC-4E14-9E6F-E9375E6FD4C8}" dt="2021-10-27T07:29:15.688" v="27988" actId="478"/>
          <ac:picMkLst>
            <pc:docMk/>
            <pc:sldMk cId="102272463" sldId="404"/>
            <ac:picMk id="9" creationId="{128D0DE8-41B4-4C23-B5AA-2BF68D98EBDD}"/>
          </ac:picMkLst>
        </pc:picChg>
        <pc:picChg chg="add del mod">
          <ac:chgData name="Tej Bahadur Chandra" userId="79b8fba8ad0a4796" providerId="LiveId" clId="{614BBE20-D9FC-4E14-9E6F-E9375E6FD4C8}" dt="2021-10-27T07:31:06.135" v="28002"/>
          <ac:picMkLst>
            <pc:docMk/>
            <pc:sldMk cId="102272463" sldId="404"/>
            <ac:picMk id="10" creationId="{A27DA72F-10C1-4994-B76F-8CAC9DEAD88D}"/>
          </ac:picMkLst>
        </pc:picChg>
        <pc:picChg chg="add mod">
          <ac:chgData name="Tej Bahadur Chandra" userId="79b8fba8ad0a4796" providerId="LiveId" clId="{614BBE20-D9FC-4E14-9E6F-E9375E6FD4C8}" dt="2021-10-27T07:31:54.770" v="28011" actId="164"/>
          <ac:picMkLst>
            <pc:docMk/>
            <pc:sldMk cId="102272463" sldId="404"/>
            <ac:picMk id="11" creationId="{CFAC0524-7694-4387-AD4B-1DEC113683BD}"/>
          </ac:picMkLst>
        </pc:picChg>
      </pc:sldChg>
      <pc:sldChg chg="addSp delSp modSp add">
        <pc:chgData name="Tej Bahadur Chandra" userId="79b8fba8ad0a4796" providerId="LiveId" clId="{614BBE20-D9FC-4E14-9E6F-E9375E6FD4C8}" dt="2021-10-28T12:11:59.117" v="33891" actId="20577"/>
        <pc:sldMkLst>
          <pc:docMk/>
          <pc:sldMk cId="2126027407" sldId="405"/>
        </pc:sldMkLst>
        <pc:spChg chg="add mod">
          <ac:chgData name="Tej Bahadur Chandra" userId="79b8fba8ad0a4796" providerId="LiveId" clId="{614BBE20-D9FC-4E14-9E6F-E9375E6FD4C8}" dt="2021-10-27T08:37:45.560" v="28274" actId="1076"/>
          <ac:spMkLst>
            <pc:docMk/>
            <pc:sldMk cId="2126027407" sldId="405"/>
            <ac:spMk id="4" creationId="{A1F6B7D9-B865-4E89-A8DE-2B2620DDDB8D}"/>
          </ac:spMkLst>
        </pc:spChg>
        <pc:spChg chg="add mod">
          <ac:chgData name="Tej Bahadur Chandra" userId="79b8fba8ad0a4796" providerId="LiveId" clId="{614BBE20-D9FC-4E14-9E6F-E9375E6FD4C8}" dt="2021-10-27T08:38:12.566" v="28283" actId="20577"/>
          <ac:spMkLst>
            <pc:docMk/>
            <pc:sldMk cId="2126027407" sldId="405"/>
            <ac:spMk id="5" creationId="{7B650C1E-B08E-47C9-9C7E-40311FB09848}"/>
          </ac:spMkLst>
        </pc:spChg>
        <pc:spChg chg="add mod">
          <ac:chgData name="Tej Bahadur Chandra" userId="79b8fba8ad0a4796" providerId="LiveId" clId="{614BBE20-D9FC-4E14-9E6F-E9375E6FD4C8}" dt="2021-10-27T08:56:28.006" v="28309" actId="20577"/>
          <ac:spMkLst>
            <pc:docMk/>
            <pc:sldMk cId="2126027407" sldId="405"/>
            <ac:spMk id="9" creationId="{E0B13684-3512-4817-BDEB-270C57A1C175}"/>
          </ac:spMkLst>
        </pc:spChg>
        <pc:spChg chg="add mod">
          <ac:chgData name="Tej Bahadur Chandra" userId="79b8fba8ad0a4796" providerId="LiveId" clId="{614BBE20-D9FC-4E14-9E6F-E9375E6FD4C8}" dt="2021-10-28T12:11:59.117" v="33891" actId="20577"/>
          <ac:spMkLst>
            <pc:docMk/>
            <pc:sldMk cId="2126027407" sldId="405"/>
            <ac:spMk id="15" creationId="{10F9C753-6F7D-4E30-9BCE-0AE21CC8B4ED}"/>
          </ac:spMkLst>
        </pc:spChg>
        <pc:spChg chg="mod">
          <ac:chgData name="Tej Bahadur Chandra" userId="79b8fba8ad0a4796" providerId="LiveId" clId="{614BBE20-D9FC-4E14-9E6F-E9375E6FD4C8}" dt="2021-10-27T08:29:37.650" v="28157" actId="20577"/>
          <ac:spMkLst>
            <pc:docMk/>
            <pc:sldMk cId="2126027407" sldId="405"/>
            <ac:spMk id="21" creationId="{B2AF7BB4-843C-4C9D-8A27-1C104F3B398E}"/>
          </ac:spMkLst>
        </pc:spChg>
        <pc:grpChg chg="del">
          <ac:chgData name="Tej Bahadur Chandra" userId="79b8fba8ad0a4796" providerId="LiveId" clId="{614BBE20-D9FC-4E14-9E6F-E9375E6FD4C8}" dt="2021-10-27T07:35:19.611" v="28044" actId="478"/>
          <ac:grpSpMkLst>
            <pc:docMk/>
            <pc:sldMk cId="2126027407" sldId="405"/>
            <ac:grpSpMk id="3" creationId="{EF30C1F4-E894-484F-B4DA-F194036A32AE}"/>
          </ac:grpSpMkLst>
        </pc:grpChg>
        <pc:picChg chg="add mod">
          <ac:chgData name="Tej Bahadur Chandra" userId="79b8fba8ad0a4796" providerId="LiveId" clId="{614BBE20-D9FC-4E14-9E6F-E9375E6FD4C8}" dt="2021-10-27T09:47:17.831" v="28600" actId="1035"/>
          <ac:picMkLst>
            <pc:docMk/>
            <pc:sldMk cId="2126027407" sldId="405"/>
            <ac:picMk id="10" creationId="{C6DBE67A-574F-45B1-92C7-428DCE6B89DC}"/>
          </ac:picMkLst>
        </pc:picChg>
        <pc:picChg chg="add mod">
          <ac:chgData name="Tej Bahadur Chandra" userId="79b8fba8ad0a4796" providerId="LiveId" clId="{614BBE20-D9FC-4E14-9E6F-E9375E6FD4C8}" dt="2021-10-27T09:47:17.831" v="28600" actId="1035"/>
          <ac:picMkLst>
            <pc:docMk/>
            <pc:sldMk cId="2126027407" sldId="405"/>
            <ac:picMk id="12" creationId="{ED5F3FF3-6694-4CF4-AA1B-F1166A4934EA}"/>
          </ac:picMkLst>
        </pc:picChg>
      </pc:sldChg>
      <pc:sldChg chg="addSp delSp modSp add">
        <pc:chgData name="Tej Bahadur Chandra" userId="79b8fba8ad0a4796" providerId="LiveId" clId="{614BBE20-D9FC-4E14-9E6F-E9375E6FD4C8}" dt="2021-10-28T12:12:10.620" v="33893" actId="20577"/>
        <pc:sldMkLst>
          <pc:docMk/>
          <pc:sldMk cId="2560415667" sldId="406"/>
        </pc:sldMkLst>
        <pc:spChg chg="mod">
          <ac:chgData name="Tej Bahadur Chandra" userId="79b8fba8ad0a4796" providerId="LiveId" clId="{614BBE20-D9FC-4E14-9E6F-E9375E6FD4C8}" dt="2021-10-27T09:38:46.323" v="28420" actId="1036"/>
          <ac:spMkLst>
            <pc:docMk/>
            <pc:sldMk cId="2560415667" sldId="406"/>
            <ac:spMk id="9" creationId="{E0B13684-3512-4817-BDEB-270C57A1C175}"/>
          </ac:spMkLst>
        </pc:spChg>
        <pc:spChg chg="mod">
          <ac:chgData name="Tej Bahadur Chandra" userId="79b8fba8ad0a4796" providerId="LiveId" clId="{614BBE20-D9FC-4E14-9E6F-E9375E6FD4C8}" dt="2021-10-27T08:56:54.898" v="28345" actId="20577"/>
          <ac:spMkLst>
            <pc:docMk/>
            <pc:sldMk cId="2560415667" sldId="406"/>
            <ac:spMk id="21" creationId="{B2AF7BB4-843C-4C9D-8A27-1C104F3B398E}"/>
          </ac:spMkLst>
        </pc:spChg>
        <pc:spChg chg="add del">
          <ac:chgData name="Tej Bahadur Chandra" userId="79b8fba8ad0a4796" providerId="LiveId" clId="{614BBE20-D9FC-4E14-9E6F-E9375E6FD4C8}" dt="2021-10-27T09:37:08.583" v="28399"/>
          <ac:spMkLst>
            <pc:docMk/>
            <pc:sldMk cId="2560415667" sldId="406"/>
            <ac:spMk id="22" creationId="{58D9B043-9486-46CC-9894-26071C812DB8}"/>
          </ac:spMkLst>
        </pc:spChg>
        <pc:spChg chg="add del">
          <ac:chgData name="Tej Bahadur Chandra" userId="79b8fba8ad0a4796" providerId="LiveId" clId="{614BBE20-D9FC-4E14-9E6F-E9375E6FD4C8}" dt="2021-10-27T09:37:08.583" v="28399"/>
          <ac:spMkLst>
            <pc:docMk/>
            <pc:sldMk cId="2560415667" sldId="406"/>
            <ac:spMk id="23" creationId="{1A10E036-40E8-4907-80F2-A2332C6E60D6}"/>
          </ac:spMkLst>
        </pc:spChg>
        <pc:spChg chg="add del">
          <ac:chgData name="Tej Bahadur Chandra" userId="79b8fba8ad0a4796" providerId="LiveId" clId="{614BBE20-D9FC-4E14-9E6F-E9375E6FD4C8}" dt="2021-10-27T09:37:08.583" v="28399"/>
          <ac:spMkLst>
            <pc:docMk/>
            <pc:sldMk cId="2560415667" sldId="406"/>
            <ac:spMk id="24" creationId="{0CA4A44F-FB40-4BAB-8229-7601A94D87D4}"/>
          </ac:spMkLst>
        </pc:spChg>
        <pc:spChg chg="add del">
          <ac:chgData name="Tej Bahadur Chandra" userId="79b8fba8ad0a4796" providerId="LiveId" clId="{614BBE20-D9FC-4E14-9E6F-E9375E6FD4C8}" dt="2021-10-27T09:37:08.583" v="28399"/>
          <ac:spMkLst>
            <pc:docMk/>
            <pc:sldMk cId="2560415667" sldId="406"/>
            <ac:spMk id="25" creationId="{52E856E5-E765-4631-BE81-AD02483E0023}"/>
          </ac:spMkLst>
        </pc:spChg>
        <pc:spChg chg="add del">
          <ac:chgData name="Tej Bahadur Chandra" userId="79b8fba8ad0a4796" providerId="LiveId" clId="{614BBE20-D9FC-4E14-9E6F-E9375E6FD4C8}" dt="2021-10-27T09:37:08.583" v="28399"/>
          <ac:spMkLst>
            <pc:docMk/>
            <pc:sldMk cId="2560415667" sldId="406"/>
            <ac:spMk id="33" creationId="{1BE2807C-50A3-44E7-8D9D-A309A8DA7702}"/>
          </ac:spMkLst>
        </pc:spChg>
        <pc:spChg chg="add del">
          <ac:chgData name="Tej Bahadur Chandra" userId="79b8fba8ad0a4796" providerId="LiveId" clId="{614BBE20-D9FC-4E14-9E6F-E9375E6FD4C8}" dt="2021-10-27T09:37:08.583" v="28399"/>
          <ac:spMkLst>
            <pc:docMk/>
            <pc:sldMk cId="2560415667" sldId="406"/>
            <ac:spMk id="34" creationId="{DCE57D5C-711F-45B1-9BB8-54B22C81850F}"/>
          </ac:spMkLst>
        </pc:spChg>
        <pc:spChg chg="add del">
          <ac:chgData name="Tej Bahadur Chandra" userId="79b8fba8ad0a4796" providerId="LiveId" clId="{614BBE20-D9FC-4E14-9E6F-E9375E6FD4C8}" dt="2021-10-27T09:37:08.583" v="28399"/>
          <ac:spMkLst>
            <pc:docMk/>
            <pc:sldMk cId="2560415667" sldId="406"/>
            <ac:spMk id="35" creationId="{88942787-0B28-4F4D-83D0-9B799B7F3B39}"/>
          </ac:spMkLst>
        </pc:spChg>
        <pc:spChg chg="add del">
          <ac:chgData name="Tej Bahadur Chandra" userId="79b8fba8ad0a4796" providerId="LiveId" clId="{614BBE20-D9FC-4E14-9E6F-E9375E6FD4C8}" dt="2021-10-27T09:37:08.583" v="28399"/>
          <ac:spMkLst>
            <pc:docMk/>
            <pc:sldMk cId="2560415667" sldId="406"/>
            <ac:spMk id="36" creationId="{3D8A66DF-82F5-4CDA-A178-75C869226350}"/>
          </ac:spMkLst>
        </pc:spChg>
        <pc:spChg chg="add del">
          <ac:chgData name="Tej Bahadur Chandra" userId="79b8fba8ad0a4796" providerId="LiveId" clId="{614BBE20-D9FC-4E14-9E6F-E9375E6FD4C8}" dt="2021-10-27T09:37:08.583" v="28399"/>
          <ac:spMkLst>
            <pc:docMk/>
            <pc:sldMk cId="2560415667" sldId="406"/>
            <ac:spMk id="37" creationId="{F94DC2E4-79F3-4A8F-9EF7-009EEAB90A71}"/>
          </ac:spMkLst>
        </pc:spChg>
        <pc:spChg chg="add del">
          <ac:chgData name="Tej Bahadur Chandra" userId="79b8fba8ad0a4796" providerId="LiveId" clId="{614BBE20-D9FC-4E14-9E6F-E9375E6FD4C8}" dt="2021-10-27T09:37:08.583" v="28399"/>
          <ac:spMkLst>
            <pc:docMk/>
            <pc:sldMk cId="2560415667" sldId="406"/>
            <ac:spMk id="38" creationId="{928DBC24-C0BF-4552-BBA1-0907592DFBD8}"/>
          </ac:spMkLst>
        </pc:spChg>
        <pc:spChg chg="add del">
          <ac:chgData name="Tej Bahadur Chandra" userId="79b8fba8ad0a4796" providerId="LiveId" clId="{614BBE20-D9FC-4E14-9E6F-E9375E6FD4C8}" dt="2021-10-27T09:37:08.583" v="28399"/>
          <ac:spMkLst>
            <pc:docMk/>
            <pc:sldMk cId="2560415667" sldId="406"/>
            <ac:spMk id="39" creationId="{415A39D9-8618-46F4-AAC7-ED9C9675C146}"/>
          </ac:spMkLst>
        </pc:spChg>
        <pc:spChg chg="add del">
          <ac:chgData name="Tej Bahadur Chandra" userId="79b8fba8ad0a4796" providerId="LiveId" clId="{614BBE20-D9FC-4E14-9E6F-E9375E6FD4C8}" dt="2021-10-27T09:37:08.583" v="28399"/>
          <ac:spMkLst>
            <pc:docMk/>
            <pc:sldMk cId="2560415667" sldId="406"/>
            <ac:spMk id="40" creationId="{4367BAF1-ED16-4966-8990-B88F28E63737}"/>
          </ac:spMkLst>
        </pc:spChg>
        <pc:spChg chg="add del">
          <ac:chgData name="Tej Bahadur Chandra" userId="79b8fba8ad0a4796" providerId="LiveId" clId="{614BBE20-D9FC-4E14-9E6F-E9375E6FD4C8}" dt="2021-10-27T09:37:08.583" v="28399"/>
          <ac:spMkLst>
            <pc:docMk/>
            <pc:sldMk cId="2560415667" sldId="406"/>
            <ac:spMk id="67" creationId="{7BE9CF3A-12F4-4C3C-B452-748B67DE9EF5}"/>
          </ac:spMkLst>
        </pc:spChg>
        <pc:spChg chg="add del">
          <ac:chgData name="Tej Bahadur Chandra" userId="79b8fba8ad0a4796" providerId="LiveId" clId="{614BBE20-D9FC-4E14-9E6F-E9375E6FD4C8}" dt="2021-10-27T09:37:08.583" v="28399"/>
          <ac:spMkLst>
            <pc:docMk/>
            <pc:sldMk cId="2560415667" sldId="406"/>
            <ac:spMk id="68" creationId="{5ED07288-E9BB-42F2-9F39-5310B7A83F90}"/>
          </ac:spMkLst>
        </pc:spChg>
        <pc:spChg chg="add del">
          <ac:chgData name="Tej Bahadur Chandra" userId="79b8fba8ad0a4796" providerId="LiveId" clId="{614BBE20-D9FC-4E14-9E6F-E9375E6FD4C8}" dt="2021-10-27T09:37:08.583" v="28399"/>
          <ac:spMkLst>
            <pc:docMk/>
            <pc:sldMk cId="2560415667" sldId="406"/>
            <ac:spMk id="69" creationId="{3E955C48-8FD2-467D-BCF0-E96981E42933}"/>
          </ac:spMkLst>
        </pc:spChg>
        <pc:spChg chg="add del">
          <ac:chgData name="Tej Bahadur Chandra" userId="79b8fba8ad0a4796" providerId="LiveId" clId="{614BBE20-D9FC-4E14-9E6F-E9375E6FD4C8}" dt="2021-10-27T09:37:08.583" v="28399"/>
          <ac:spMkLst>
            <pc:docMk/>
            <pc:sldMk cId="2560415667" sldId="406"/>
            <ac:spMk id="70" creationId="{5254FA89-ACB5-412D-8AE9-8CD35E4D9C6F}"/>
          </ac:spMkLst>
        </pc:spChg>
        <pc:spChg chg="add del">
          <ac:chgData name="Tej Bahadur Chandra" userId="79b8fba8ad0a4796" providerId="LiveId" clId="{614BBE20-D9FC-4E14-9E6F-E9375E6FD4C8}" dt="2021-10-27T09:37:08.583" v="28399"/>
          <ac:spMkLst>
            <pc:docMk/>
            <pc:sldMk cId="2560415667" sldId="406"/>
            <ac:spMk id="72" creationId="{98D3180A-A8FE-4EBE-AEA1-86C829A18C88}"/>
          </ac:spMkLst>
        </pc:spChg>
        <pc:spChg chg="add del">
          <ac:chgData name="Tej Bahadur Chandra" userId="79b8fba8ad0a4796" providerId="LiveId" clId="{614BBE20-D9FC-4E14-9E6F-E9375E6FD4C8}" dt="2021-10-27T09:37:08.583" v="28399"/>
          <ac:spMkLst>
            <pc:docMk/>
            <pc:sldMk cId="2560415667" sldId="406"/>
            <ac:spMk id="73" creationId="{2F9A6DC1-CBBB-4749-9C4E-81DCFFB8FD1D}"/>
          </ac:spMkLst>
        </pc:spChg>
        <pc:spChg chg="add del">
          <ac:chgData name="Tej Bahadur Chandra" userId="79b8fba8ad0a4796" providerId="LiveId" clId="{614BBE20-D9FC-4E14-9E6F-E9375E6FD4C8}" dt="2021-10-27T09:37:08.583" v="28399"/>
          <ac:spMkLst>
            <pc:docMk/>
            <pc:sldMk cId="2560415667" sldId="406"/>
            <ac:spMk id="74" creationId="{A3FF8532-CD11-4727-9649-9029EFFE33AE}"/>
          </ac:spMkLst>
        </pc:spChg>
        <pc:spChg chg="add del">
          <ac:chgData name="Tej Bahadur Chandra" userId="79b8fba8ad0a4796" providerId="LiveId" clId="{614BBE20-D9FC-4E14-9E6F-E9375E6FD4C8}" dt="2021-10-27T09:37:08.583" v="28399"/>
          <ac:spMkLst>
            <pc:docMk/>
            <pc:sldMk cId="2560415667" sldId="406"/>
            <ac:spMk id="75" creationId="{C748221E-03BA-41B6-8500-CE371241F065}"/>
          </ac:spMkLst>
        </pc:spChg>
        <pc:spChg chg="add del">
          <ac:chgData name="Tej Bahadur Chandra" userId="79b8fba8ad0a4796" providerId="LiveId" clId="{614BBE20-D9FC-4E14-9E6F-E9375E6FD4C8}" dt="2021-10-27T09:37:08.583" v="28399"/>
          <ac:spMkLst>
            <pc:docMk/>
            <pc:sldMk cId="2560415667" sldId="406"/>
            <ac:spMk id="76" creationId="{E7A1673B-95C5-410E-91B6-E057860AE297}"/>
          </ac:spMkLst>
        </pc:spChg>
        <pc:spChg chg="add del">
          <ac:chgData name="Tej Bahadur Chandra" userId="79b8fba8ad0a4796" providerId="LiveId" clId="{614BBE20-D9FC-4E14-9E6F-E9375E6FD4C8}" dt="2021-10-27T09:37:08.583" v="28399"/>
          <ac:spMkLst>
            <pc:docMk/>
            <pc:sldMk cId="2560415667" sldId="406"/>
            <ac:spMk id="77" creationId="{74D5CE99-685D-4758-8557-9802CE4FD486}"/>
          </ac:spMkLst>
        </pc:spChg>
        <pc:spChg chg="add del">
          <ac:chgData name="Tej Bahadur Chandra" userId="79b8fba8ad0a4796" providerId="LiveId" clId="{614BBE20-D9FC-4E14-9E6F-E9375E6FD4C8}" dt="2021-10-27T09:37:08.583" v="28399"/>
          <ac:spMkLst>
            <pc:docMk/>
            <pc:sldMk cId="2560415667" sldId="406"/>
            <ac:spMk id="78" creationId="{E4653C42-D470-4C65-89CE-7352769B45B1}"/>
          </ac:spMkLst>
        </pc:spChg>
        <pc:spChg chg="add del">
          <ac:chgData name="Tej Bahadur Chandra" userId="79b8fba8ad0a4796" providerId="LiveId" clId="{614BBE20-D9FC-4E14-9E6F-E9375E6FD4C8}" dt="2021-10-27T09:37:08.583" v="28399"/>
          <ac:spMkLst>
            <pc:docMk/>
            <pc:sldMk cId="2560415667" sldId="406"/>
            <ac:spMk id="79" creationId="{1155D385-92B6-41E6-9EA7-B5126548B422}"/>
          </ac:spMkLst>
        </pc:spChg>
        <pc:spChg chg="add del">
          <ac:chgData name="Tej Bahadur Chandra" userId="79b8fba8ad0a4796" providerId="LiveId" clId="{614BBE20-D9FC-4E14-9E6F-E9375E6FD4C8}" dt="2021-10-27T09:37:08.583" v="28399"/>
          <ac:spMkLst>
            <pc:docMk/>
            <pc:sldMk cId="2560415667" sldId="406"/>
            <ac:spMk id="80" creationId="{1AF4086B-CEB7-41BC-ADFB-BBB9F2674119}"/>
          </ac:spMkLst>
        </pc:spChg>
        <pc:spChg chg="add del">
          <ac:chgData name="Tej Bahadur Chandra" userId="79b8fba8ad0a4796" providerId="LiveId" clId="{614BBE20-D9FC-4E14-9E6F-E9375E6FD4C8}" dt="2021-10-27T09:37:08.583" v="28399"/>
          <ac:spMkLst>
            <pc:docMk/>
            <pc:sldMk cId="2560415667" sldId="406"/>
            <ac:spMk id="81" creationId="{F3315040-E59F-4A5C-9A52-66BD8B0D411A}"/>
          </ac:spMkLst>
        </pc:spChg>
        <pc:spChg chg="add del">
          <ac:chgData name="Tej Bahadur Chandra" userId="79b8fba8ad0a4796" providerId="LiveId" clId="{614BBE20-D9FC-4E14-9E6F-E9375E6FD4C8}" dt="2021-10-27T09:37:08.583" v="28399"/>
          <ac:spMkLst>
            <pc:docMk/>
            <pc:sldMk cId="2560415667" sldId="406"/>
            <ac:spMk id="82" creationId="{536569EF-C437-4C7D-AD4F-7F4768F297BD}"/>
          </ac:spMkLst>
        </pc:spChg>
        <pc:spChg chg="add del">
          <ac:chgData name="Tej Bahadur Chandra" userId="79b8fba8ad0a4796" providerId="LiveId" clId="{614BBE20-D9FC-4E14-9E6F-E9375E6FD4C8}" dt="2021-10-27T09:37:08.583" v="28399"/>
          <ac:spMkLst>
            <pc:docMk/>
            <pc:sldMk cId="2560415667" sldId="406"/>
            <ac:spMk id="83" creationId="{DBB861CD-EEA3-47A6-AC16-A39C83B9A8AE}"/>
          </ac:spMkLst>
        </pc:spChg>
        <pc:spChg chg="add mod">
          <ac:chgData name="Tej Bahadur Chandra" userId="79b8fba8ad0a4796" providerId="LiveId" clId="{614BBE20-D9FC-4E14-9E6F-E9375E6FD4C8}" dt="2021-10-28T12:12:10.620" v="33893" actId="20577"/>
          <ac:spMkLst>
            <pc:docMk/>
            <pc:sldMk cId="2560415667" sldId="406"/>
            <ac:spMk id="85" creationId="{E2B207A4-3C6C-43B7-93CD-AF24117A771B}"/>
          </ac:spMkLst>
        </pc:spChg>
        <pc:grpChg chg="add del">
          <ac:chgData name="Tej Bahadur Chandra" userId="79b8fba8ad0a4796" providerId="LiveId" clId="{614BBE20-D9FC-4E14-9E6F-E9375E6FD4C8}" dt="2021-10-27T09:37:08.583" v="28399"/>
          <ac:grpSpMkLst>
            <pc:docMk/>
            <pc:sldMk cId="2560415667" sldId="406"/>
            <ac:grpSpMk id="47" creationId="{A076B427-894C-4FE7-BB54-34F6305FDA1F}"/>
          </ac:grpSpMkLst>
        </pc:grpChg>
        <pc:grpChg chg="add del">
          <ac:chgData name="Tej Bahadur Chandra" userId="79b8fba8ad0a4796" providerId="LiveId" clId="{614BBE20-D9FC-4E14-9E6F-E9375E6FD4C8}" dt="2021-10-27T09:37:08.583" v="28399"/>
          <ac:grpSpMkLst>
            <pc:docMk/>
            <pc:sldMk cId="2560415667" sldId="406"/>
            <ac:grpSpMk id="52" creationId="{5502756F-9EF2-4A8F-AD45-25F3CF43535A}"/>
          </ac:grpSpMkLst>
        </pc:grpChg>
        <pc:grpChg chg="add del">
          <ac:chgData name="Tej Bahadur Chandra" userId="79b8fba8ad0a4796" providerId="LiveId" clId="{614BBE20-D9FC-4E14-9E6F-E9375E6FD4C8}" dt="2021-10-27T09:37:08.583" v="28399"/>
          <ac:grpSpMkLst>
            <pc:docMk/>
            <pc:sldMk cId="2560415667" sldId="406"/>
            <ac:grpSpMk id="57" creationId="{417A4EDC-530A-4FF8-8C9D-3B944DF56E6A}"/>
          </ac:grpSpMkLst>
        </pc:grpChg>
        <pc:grpChg chg="add del">
          <ac:chgData name="Tej Bahadur Chandra" userId="79b8fba8ad0a4796" providerId="LiveId" clId="{614BBE20-D9FC-4E14-9E6F-E9375E6FD4C8}" dt="2021-10-27T09:37:08.583" v="28399"/>
          <ac:grpSpMkLst>
            <pc:docMk/>
            <pc:sldMk cId="2560415667" sldId="406"/>
            <ac:grpSpMk id="62" creationId="{ABC423AE-822D-495A-9BF9-AF60077CD6FD}"/>
          </ac:grpSpMkLst>
        </pc:grpChg>
        <pc:picChg chg="add del mod">
          <ac:chgData name="Tej Bahadur Chandra" userId="79b8fba8ad0a4796" providerId="LiveId" clId="{614BBE20-D9FC-4E14-9E6F-E9375E6FD4C8}" dt="2021-10-27T09:38:16.505" v="28407"/>
          <ac:picMkLst>
            <pc:docMk/>
            <pc:sldMk cId="2560415667" sldId="406"/>
            <ac:picMk id="2" creationId="{4B0BDCAA-B5DD-4B10-ACDC-8036672BA56F}"/>
          </ac:picMkLst>
        </pc:picChg>
        <pc:picChg chg="del">
          <ac:chgData name="Tej Bahadur Chandra" userId="79b8fba8ad0a4796" providerId="LiveId" clId="{614BBE20-D9FC-4E14-9E6F-E9375E6FD4C8}" dt="2021-10-27T08:35:20.020" v="28169" actId="478"/>
          <ac:picMkLst>
            <pc:docMk/>
            <pc:sldMk cId="2560415667" sldId="406"/>
            <ac:picMk id="10" creationId="{C6DBE67A-574F-45B1-92C7-428DCE6B89DC}"/>
          </ac:picMkLst>
        </pc:picChg>
        <pc:picChg chg="add del">
          <ac:chgData name="Tej Bahadur Chandra" userId="79b8fba8ad0a4796" providerId="LiveId" clId="{614BBE20-D9FC-4E14-9E6F-E9375E6FD4C8}" dt="2021-10-27T09:37:08.583" v="28399"/>
          <ac:picMkLst>
            <pc:docMk/>
            <pc:sldMk cId="2560415667" sldId="406"/>
            <ac:picMk id="11" creationId="{D9AD20D4-61A3-4152-9B05-BF3C10DDB653}"/>
          </ac:picMkLst>
        </pc:picChg>
        <pc:picChg chg="del">
          <ac:chgData name="Tej Bahadur Chandra" userId="79b8fba8ad0a4796" providerId="LiveId" clId="{614BBE20-D9FC-4E14-9E6F-E9375E6FD4C8}" dt="2021-10-27T08:35:21.678" v="28170" actId="478"/>
          <ac:picMkLst>
            <pc:docMk/>
            <pc:sldMk cId="2560415667" sldId="406"/>
            <ac:picMk id="12" creationId="{ED5F3FF3-6694-4CF4-AA1B-F1166A4934EA}"/>
          </ac:picMkLst>
        </pc:picChg>
        <pc:picChg chg="add del">
          <ac:chgData name="Tej Bahadur Chandra" userId="79b8fba8ad0a4796" providerId="LiveId" clId="{614BBE20-D9FC-4E14-9E6F-E9375E6FD4C8}" dt="2021-10-27T09:37:08.583" v="28399"/>
          <ac:picMkLst>
            <pc:docMk/>
            <pc:sldMk cId="2560415667" sldId="406"/>
            <ac:picMk id="13" creationId="{889330A1-8EB5-445F-826D-A2059D897464}"/>
          </ac:picMkLst>
        </pc:picChg>
        <pc:picChg chg="add del">
          <ac:chgData name="Tej Bahadur Chandra" userId="79b8fba8ad0a4796" providerId="LiveId" clId="{614BBE20-D9FC-4E14-9E6F-E9375E6FD4C8}" dt="2021-10-27T09:37:08.583" v="28399"/>
          <ac:picMkLst>
            <pc:docMk/>
            <pc:sldMk cId="2560415667" sldId="406"/>
            <ac:picMk id="15" creationId="{87F79FA2-9042-420E-B646-E01ED1C20CD0}"/>
          </ac:picMkLst>
        </pc:picChg>
        <pc:picChg chg="add del">
          <ac:chgData name="Tej Bahadur Chandra" userId="79b8fba8ad0a4796" providerId="LiveId" clId="{614BBE20-D9FC-4E14-9E6F-E9375E6FD4C8}" dt="2021-10-27T09:37:08.583" v="28399"/>
          <ac:picMkLst>
            <pc:docMk/>
            <pc:sldMk cId="2560415667" sldId="406"/>
            <ac:picMk id="16" creationId="{DFFB152E-1170-4566-AC59-15C27EA5ACF8}"/>
          </ac:picMkLst>
        </pc:picChg>
        <pc:picChg chg="add del">
          <ac:chgData name="Tej Bahadur Chandra" userId="79b8fba8ad0a4796" providerId="LiveId" clId="{614BBE20-D9FC-4E14-9E6F-E9375E6FD4C8}" dt="2021-10-27T09:37:08.583" v="28399"/>
          <ac:picMkLst>
            <pc:docMk/>
            <pc:sldMk cId="2560415667" sldId="406"/>
            <ac:picMk id="17" creationId="{6012D9CD-880D-431D-954D-048A29D50A61}"/>
          </ac:picMkLst>
        </pc:picChg>
        <pc:picChg chg="add del">
          <ac:chgData name="Tej Bahadur Chandra" userId="79b8fba8ad0a4796" providerId="LiveId" clId="{614BBE20-D9FC-4E14-9E6F-E9375E6FD4C8}" dt="2021-10-27T09:37:08.583" v="28399"/>
          <ac:picMkLst>
            <pc:docMk/>
            <pc:sldMk cId="2560415667" sldId="406"/>
            <ac:picMk id="18" creationId="{48618EC9-8BEE-41CF-B2C3-4C64CB3E6DB4}"/>
          </ac:picMkLst>
        </pc:picChg>
        <pc:picChg chg="add del">
          <ac:chgData name="Tej Bahadur Chandra" userId="79b8fba8ad0a4796" providerId="LiveId" clId="{614BBE20-D9FC-4E14-9E6F-E9375E6FD4C8}" dt="2021-10-27T09:37:08.583" v="28399"/>
          <ac:picMkLst>
            <pc:docMk/>
            <pc:sldMk cId="2560415667" sldId="406"/>
            <ac:picMk id="19" creationId="{6ACAF7DF-B657-4A86-8766-95B8963E9B95}"/>
          </ac:picMkLst>
        </pc:picChg>
        <pc:picChg chg="add del">
          <ac:chgData name="Tej Bahadur Chandra" userId="79b8fba8ad0a4796" providerId="LiveId" clId="{614BBE20-D9FC-4E14-9E6F-E9375E6FD4C8}" dt="2021-10-27T09:37:08.583" v="28399"/>
          <ac:picMkLst>
            <pc:docMk/>
            <pc:sldMk cId="2560415667" sldId="406"/>
            <ac:picMk id="26" creationId="{926AEBAD-33C6-40E7-AE35-DBE8B44D8F9D}"/>
          </ac:picMkLst>
        </pc:picChg>
        <pc:picChg chg="add del">
          <ac:chgData name="Tej Bahadur Chandra" userId="79b8fba8ad0a4796" providerId="LiveId" clId="{614BBE20-D9FC-4E14-9E6F-E9375E6FD4C8}" dt="2021-10-27T09:37:08.583" v="28399"/>
          <ac:picMkLst>
            <pc:docMk/>
            <pc:sldMk cId="2560415667" sldId="406"/>
            <ac:picMk id="27" creationId="{41D29B9D-3A16-4494-AE9B-A9793ADCE458}"/>
          </ac:picMkLst>
        </pc:picChg>
        <pc:picChg chg="add del">
          <ac:chgData name="Tej Bahadur Chandra" userId="79b8fba8ad0a4796" providerId="LiveId" clId="{614BBE20-D9FC-4E14-9E6F-E9375E6FD4C8}" dt="2021-10-27T09:37:08.583" v="28399"/>
          <ac:picMkLst>
            <pc:docMk/>
            <pc:sldMk cId="2560415667" sldId="406"/>
            <ac:picMk id="28" creationId="{BA15717F-632A-43C4-9420-207B3FF58AAA}"/>
          </ac:picMkLst>
        </pc:picChg>
        <pc:picChg chg="add del">
          <ac:chgData name="Tej Bahadur Chandra" userId="79b8fba8ad0a4796" providerId="LiveId" clId="{614BBE20-D9FC-4E14-9E6F-E9375E6FD4C8}" dt="2021-10-27T09:37:08.583" v="28399"/>
          <ac:picMkLst>
            <pc:docMk/>
            <pc:sldMk cId="2560415667" sldId="406"/>
            <ac:picMk id="29" creationId="{36DA37D2-8129-4364-AB8C-0FBDC0FE2F3A}"/>
          </ac:picMkLst>
        </pc:picChg>
        <pc:picChg chg="add del">
          <ac:chgData name="Tej Bahadur Chandra" userId="79b8fba8ad0a4796" providerId="LiveId" clId="{614BBE20-D9FC-4E14-9E6F-E9375E6FD4C8}" dt="2021-10-27T09:37:08.583" v="28399"/>
          <ac:picMkLst>
            <pc:docMk/>
            <pc:sldMk cId="2560415667" sldId="406"/>
            <ac:picMk id="30" creationId="{F2C72B2E-81BB-49C0-A1E0-147D053026DA}"/>
          </ac:picMkLst>
        </pc:picChg>
        <pc:picChg chg="add del">
          <ac:chgData name="Tej Bahadur Chandra" userId="79b8fba8ad0a4796" providerId="LiveId" clId="{614BBE20-D9FC-4E14-9E6F-E9375E6FD4C8}" dt="2021-10-27T09:37:08.583" v="28399"/>
          <ac:picMkLst>
            <pc:docMk/>
            <pc:sldMk cId="2560415667" sldId="406"/>
            <ac:picMk id="31" creationId="{41C59043-5182-40C2-B43E-246A47AC0014}"/>
          </ac:picMkLst>
        </pc:picChg>
        <pc:picChg chg="add del">
          <ac:chgData name="Tej Bahadur Chandra" userId="79b8fba8ad0a4796" providerId="LiveId" clId="{614BBE20-D9FC-4E14-9E6F-E9375E6FD4C8}" dt="2021-10-27T09:37:08.583" v="28399"/>
          <ac:picMkLst>
            <pc:docMk/>
            <pc:sldMk cId="2560415667" sldId="406"/>
            <ac:picMk id="41" creationId="{D5D13B85-ABF6-4255-A75A-E5916B106682}"/>
          </ac:picMkLst>
        </pc:picChg>
        <pc:picChg chg="add del">
          <ac:chgData name="Tej Bahadur Chandra" userId="79b8fba8ad0a4796" providerId="LiveId" clId="{614BBE20-D9FC-4E14-9E6F-E9375E6FD4C8}" dt="2021-10-27T09:37:08.583" v="28399"/>
          <ac:picMkLst>
            <pc:docMk/>
            <pc:sldMk cId="2560415667" sldId="406"/>
            <ac:picMk id="42" creationId="{7B6CE46F-360E-45A8-85C6-2A792E247E7B}"/>
          </ac:picMkLst>
        </pc:picChg>
        <pc:picChg chg="add del">
          <ac:chgData name="Tej Bahadur Chandra" userId="79b8fba8ad0a4796" providerId="LiveId" clId="{614BBE20-D9FC-4E14-9E6F-E9375E6FD4C8}" dt="2021-10-27T09:37:08.583" v="28399"/>
          <ac:picMkLst>
            <pc:docMk/>
            <pc:sldMk cId="2560415667" sldId="406"/>
            <ac:picMk id="43" creationId="{C5F652A0-DB9D-493A-8900-F6BD53384ECD}"/>
          </ac:picMkLst>
        </pc:picChg>
        <pc:picChg chg="add del">
          <ac:chgData name="Tej Bahadur Chandra" userId="79b8fba8ad0a4796" providerId="LiveId" clId="{614BBE20-D9FC-4E14-9E6F-E9375E6FD4C8}" dt="2021-10-27T09:37:08.583" v="28399"/>
          <ac:picMkLst>
            <pc:docMk/>
            <pc:sldMk cId="2560415667" sldId="406"/>
            <ac:picMk id="44" creationId="{3DFEDA75-101B-4FC0-9F7C-19BCB8D477F6}"/>
          </ac:picMkLst>
        </pc:picChg>
        <pc:picChg chg="add del">
          <ac:chgData name="Tej Bahadur Chandra" userId="79b8fba8ad0a4796" providerId="LiveId" clId="{614BBE20-D9FC-4E14-9E6F-E9375E6FD4C8}" dt="2021-10-27T09:37:08.583" v="28399"/>
          <ac:picMkLst>
            <pc:docMk/>
            <pc:sldMk cId="2560415667" sldId="406"/>
            <ac:picMk id="45" creationId="{4E60C4E2-F022-4B5C-BCA5-353754B80BD8}"/>
          </ac:picMkLst>
        </pc:picChg>
        <pc:picChg chg="add del">
          <ac:chgData name="Tej Bahadur Chandra" userId="79b8fba8ad0a4796" providerId="LiveId" clId="{614BBE20-D9FC-4E14-9E6F-E9375E6FD4C8}" dt="2021-10-27T09:37:08.583" v="28399"/>
          <ac:picMkLst>
            <pc:docMk/>
            <pc:sldMk cId="2560415667" sldId="406"/>
            <ac:picMk id="46" creationId="{D0D14AAE-FEB6-4D2C-B648-F5D64C8602ED}"/>
          </ac:picMkLst>
        </pc:picChg>
        <pc:picChg chg="add del">
          <ac:chgData name="Tej Bahadur Chandra" userId="79b8fba8ad0a4796" providerId="LiveId" clId="{614BBE20-D9FC-4E14-9E6F-E9375E6FD4C8}" dt="2021-10-27T09:37:08.583" v="28399"/>
          <ac:picMkLst>
            <pc:docMk/>
            <pc:sldMk cId="2560415667" sldId="406"/>
            <ac:picMk id="71" creationId="{A1B951C9-85FD-4160-B6E6-2BD98DD23B56}"/>
          </ac:picMkLst>
        </pc:picChg>
        <pc:picChg chg="add mod">
          <ac:chgData name="Tej Bahadur Chandra" userId="79b8fba8ad0a4796" providerId="LiveId" clId="{614BBE20-D9FC-4E14-9E6F-E9375E6FD4C8}" dt="2021-10-27T09:48:12.536" v="28625" actId="14100"/>
          <ac:picMkLst>
            <pc:docMk/>
            <pc:sldMk cId="2560415667" sldId="406"/>
            <ac:picMk id="84" creationId="{7202D4B9-3F4F-4195-84E2-AAB4AD7CAD80}"/>
          </ac:picMkLst>
        </pc:picChg>
      </pc:sldChg>
      <pc:sldChg chg="addSp delSp modSp add">
        <pc:chgData name="Tej Bahadur Chandra" userId="79b8fba8ad0a4796" providerId="LiveId" clId="{614BBE20-D9FC-4E14-9E6F-E9375E6FD4C8}" dt="2021-10-27T09:44:20.267" v="28480" actId="20577"/>
        <pc:sldMkLst>
          <pc:docMk/>
          <pc:sldMk cId="1911365468" sldId="407"/>
        </pc:sldMkLst>
        <pc:spChg chg="del">
          <ac:chgData name="Tej Bahadur Chandra" userId="79b8fba8ad0a4796" providerId="LiveId" clId="{614BBE20-D9FC-4E14-9E6F-E9375E6FD4C8}" dt="2021-10-27T09:40:18.623" v="28426" actId="478"/>
          <ac:spMkLst>
            <pc:docMk/>
            <pc:sldMk cId="1911365468" sldId="407"/>
            <ac:spMk id="9" creationId="{E0B13684-3512-4817-BDEB-270C57A1C175}"/>
          </ac:spMkLst>
        </pc:spChg>
        <pc:spChg chg="add mod">
          <ac:chgData name="Tej Bahadur Chandra" userId="79b8fba8ad0a4796" providerId="LiveId" clId="{614BBE20-D9FC-4E14-9E6F-E9375E6FD4C8}" dt="2021-10-27T09:41:38.869" v="28434" actId="20577"/>
          <ac:spMkLst>
            <pc:docMk/>
            <pc:sldMk cId="1911365468" sldId="407"/>
            <ac:spMk id="10" creationId="{3A705126-ED21-4A45-8590-F7A65CF13D89}"/>
          </ac:spMkLst>
        </pc:spChg>
        <pc:graphicFrameChg chg="add mod modGraphic">
          <ac:chgData name="Tej Bahadur Chandra" userId="79b8fba8ad0a4796" providerId="LiveId" clId="{614BBE20-D9FC-4E14-9E6F-E9375E6FD4C8}" dt="2021-10-27T09:44:20.267" v="28480" actId="20577"/>
          <ac:graphicFrameMkLst>
            <pc:docMk/>
            <pc:sldMk cId="1911365468" sldId="407"/>
            <ac:graphicFrameMk id="8" creationId="{1E86CE8B-0B07-4D34-AE25-36249BC4CC0A}"/>
          </ac:graphicFrameMkLst>
        </pc:graphicFrameChg>
        <pc:picChg chg="del">
          <ac:chgData name="Tej Bahadur Chandra" userId="79b8fba8ad0a4796" providerId="LiveId" clId="{614BBE20-D9FC-4E14-9E6F-E9375E6FD4C8}" dt="2021-10-27T09:40:16.022" v="28425" actId="478"/>
          <ac:picMkLst>
            <pc:docMk/>
            <pc:sldMk cId="1911365468" sldId="407"/>
            <ac:picMk id="84" creationId="{7202D4B9-3F4F-4195-84E2-AAB4AD7CAD80}"/>
          </ac:picMkLst>
        </pc:picChg>
      </pc:sldChg>
      <pc:sldChg chg="addSp delSp modSp add">
        <pc:chgData name="Tej Bahadur Chandra" userId="79b8fba8ad0a4796" providerId="LiveId" clId="{614BBE20-D9FC-4E14-9E6F-E9375E6FD4C8}" dt="2021-10-28T12:12:18.035" v="33895" actId="20577"/>
        <pc:sldMkLst>
          <pc:docMk/>
          <pc:sldMk cId="4173462717" sldId="408"/>
        </pc:sldMkLst>
        <pc:spChg chg="del">
          <ac:chgData name="Tej Bahadur Chandra" userId="79b8fba8ad0a4796" providerId="LiveId" clId="{614BBE20-D9FC-4E14-9E6F-E9375E6FD4C8}" dt="2021-10-27T09:45:20.094" v="28510" actId="478"/>
          <ac:spMkLst>
            <pc:docMk/>
            <pc:sldMk cId="4173462717" sldId="408"/>
            <ac:spMk id="10" creationId="{3A705126-ED21-4A45-8590-F7A65CF13D89}"/>
          </ac:spMkLst>
        </pc:spChg>
        <pc:spChg chg="add mod">
          <ac:chgData name="Tej Bahadur Chandra" userId="79b8fba8ad0a4796" providerId="LiveId" clId="{614BBE20-D9FC-4E14-9E6F-E9375E6FD4C8}" dt="2021-10-28T12:12:18.035" v="33895" actId="20577"/>
          <ac:spMkLst>
            <pc:docMk/>
            <pc:sldMk cId="4173462717" sldId="408"/>
            <ac:spMk id="11" creationId="{924A6A5B-E0E1-43EF-8CEC-98912D47A7D5}"/>
          </ac:spMkLst>
        </pc:spChg>
        <pc:spChg chg="mod">
          <ac:chgData name="Tej Bahadur Chandra" userId="79b8fba8ad0a4796" providerId="LiveId" clId="{614BBE20-D9FC-4E14-9E6F-E9375E6FD4C8}" dt="2021-10-27T09:45:14.601" v="28508" actId="20577"/>
          <ac:spMkLst>
            <pc:docMk/>
            <pc:sldMk cId="4173462717" sldId="408"/>
            <ac:spMk id="21" creationId="{B2AF7BB4-843C-4C9D-8A27-1C104F3B398E}"/>
          </ac:spMkLst>
        </pc:spChg>
        <pc:graphicFrameChg chg="del">
          <ac:chgData name="Tej Bahadur Chandra" userId="79b8fba8ad0a4796" providerId="LiveId" clId="{614BBE20-D9FC-4E14-9E6F-E9375E6FD4C8}" dt="2021-10-27T09:45:17.541" v="28509" actId="478"/>
          <ac:graphicFrameMkLst>
            <pc:docMk/>
            <pc:sldMk cId="4173462717" sldId="408"/>
            <ac:graphicFrameMk id="8" creationId="{1E86CE8B-0B07-4D34-AE25-36249BC4CC0A}"/>
          </ac:graphicFrameMkLst>
        </pc:graphicFrameChg>
        <pc:graphicFrameChg chg="add mod">
          <ac:chgData name="Tej Bahadur Chandra" userId="79b8fba8ad0a4796" providerId="LiveId" clId="{614BBE20-D9FC-4E14-9E6F-E9375E6FD4C8}" dt="2021-10-27T09:49:14.798" v="28646" actId="1036"/>
          <ac:graphicFrameMkLst>
            <pc:docMk/>
            <pc:sldMk cId="4173462717" sldId="408"/>
            <ac:graphicFrameMk id="9" creationId="{16D2FA5E-30FE-4618-B40D-8C80C1DBF8B2}"/>
          </ac:graphicFrameMkLst>
        </pc:graphicFrameChg>
      </pc:sldChg>
      <pc:sldChg chg="addSp modSp add">
        <pc:chgData name="Tej Bahadur Chandra" userId="79b8fba8ad0a4796" providerId="LiveId" clId="{614BBE20-D9FC-4E14-9E6F-E9375E6FD4C8}" dt="2021-10-28T12:12:22.929" v="33898" actId="20577"/>
        <pc:sldMkLst>
          <pc:docMk/>
          <pc:sldMk cId="449198017" sldId="409"/>
        </pc:sldMkLst>
        <pc:spChg chg="add mod">
          <ac:chgData name="Tej Bahadur Chandra" userId="79b8fba8ad0a4796" providerId="LiveId" clId="{614BBE20-D9FC-4E14-9E6F-E9375E6FD4C8}" dt="2021-10-28T12:12:22.929" v="33898" actId="20577"/>
          <ac:spMkLst>
            <pc:docMk/>
            <pc:sldMk cId="449198017" sldId="409"/>
            <ac:spMk id="8" creationId="{61B1C416-6337-4F16-8214-9C71B5CD6367}"/>
          </ac:spMkLst>
        </pc:spChg>
        <pc:picChg chg="add mod">
          <ac:chgData name="Tej Bahadur Chandra" userId="79b8fba8ad0a4796" providerId="LiveId" clId="{614BBE20-D9FC-4E14-9E6F-E9375E6FD4C8}" dt="2021-10-27T09:49:46.613" v="28659" actId="1037"/>
          <ac:picMkLst>
            <pc:docMk/>
            <pc:sldMk cId="449198017" sldId="409"/>
            <ac:picMk id="6" creationId="{A7885D9B-BFC8-492F-9439-440E786DB9F5}"/>
          </ac:picMkLst>
        </pc:picChg>
        <pc:picChg chg="add mod">
          <ac:chgData name="Tej Bahadur Chandra" userId="79b8fba8ad0a4796" providerId="LiveId" clId="{614BBE20-D9FC-4E14-9E6F-E9375E6FD4C8}" dt="2021-10-27T09:49:46.613" v="28659" actId="1037"/>
          <ac:picMkLst>
            <pc:docMk/>
            <pc:sldMk cId="449198017" sldId="409"/>
            <ac:picMk id="7" creationId="{6FDF1416-08A2-416D-8236-E055BF2D7EF9}"/>
          </ac:picMkLst>
        </pc:picChg>
      </pc:sldChg>
      <pc:sldChg chg="addSp modSp add">
        <pc:chgData name="Tej Bahadur Chandra" userId="79b8fba8ad0a4796" providerId="LiveId" clId="{614BBE20-D9FC-4E14-9E6F-E9375E6FD4C8}" dt="2021-10-27T10:00:10.464" v="28750" actId="207"/>
        <pc:sldMkLst>
          <pc:docMk/>
          <pc:sldMk cId="2822449825" sldId="410"/>
        </pc:sldMkLst>
        <pc:spChg chg="add mod">
          <ac:chgData name="Tej Bahadur Chandra" userId="79b8fba8ad0a4796" providerId="LiveId" clId="{614BBE20-D9FC-4E14-9E6F-E9375E6FD4C8}" dt="2021-10-27T09:59:30.089" v="28746" actId="20577"/>
          <ac:spMkLst>
            <pc:docMk/>
            <pc:sldMk cId="2822449825" sldId="410"/>
            <ac:spMk id="7" creationId="{7CFAD396-52A1-4547-86B4-B574251F5B34}"/>
          </ac:spMkLst>
        </pc:spChg>
        <pc:graphicFrameChg chg="add mod modGraphic">
          <ac:chgData name="Tej Bahadur Chandra" userId="79b8fba8ad0a4796" providerId="LiveId" clId="{614BBE20-D9FC-4E14-9E6F-E9375E6FD4C8}" dt="2021-10-27T10:00:10.464" v="28750" actId="207"/>
          <ac:graphicFrameMkLst>
            <pc:docMk/>
            <pc:sldMk cId="2822449825" sldId="410"/>
            <ac:graphicFrameMk id="2" creationId="{0790936E-826D-4998-B6CE-5501C5AE0800}"/>
          </ac:graphicFrameMkLst>
        </pc:graphicFrameChg>
      </pc:sldChg>
      <pc:sldChg chg="modSp add ord">
        <pc:chgData name="Tej Bahadur Chandra" userId="79b8fba8ad0a4796" providerId="LiveId" clId="{614BBE20-D9FC-4E14-9E6F-E9375E6FD4C8}" dt="2021-10-27T09:59:59.314" v="28748" actId="207"/>
        <pc:sldMkLst>
          <pc:docMk/>
          <pc:sldMk cId="867075725" sldId="411"/>
        </pc:sldMkLst>
        <pc:spChg chg="mod">
          <ac:chgData name="Tej Bahadur Chandra" userId="79b8fba8ad0a4796" providerId="LiveId" clId="{614BBE20-D9FC-4E14-9E6F-E9375E6FD4C8}" dt="2021-10-27T09:59:17.216" v="28744" actId="20577"/>
          <ac:spMkLst>
            <pc:docMk/>
            <pc:sldMk cId="867075725" sldId="411"/>
            <ac:spMk id="7" creationId="{7CFAD396-52A1-4547-86B4-B574251F5B34}"/>
          </ac:spMkLst>
        </pc:spChg>
        <pc:graphicFrameChg chg="modGraphic">
          <ac:chgData name="Tej Bahadur Chandra" userId="79b8fba8ad0a4796" providerId="LiveId" clId="{614BBE20-D9FC-4E14-9E6F-E9375E6FD4C8}" dt="2021-10-27T09:59:59.314" v="28748" actId="207"/>
          <ac:graphicFrameMkLst>
            <pc:docMk/>
            <pc:sldMk cId="867075725" sldId="411"/>
            <ac:graphicFrameMk id="2" creationId="{0790936E-826D-4998-B6CE-5501C5AE0800}"/>
          </ac:graphicFrameMkLst>
        </pc:graphicFrameChg>
      </pc:sldChg>
      <pc:sldChg chg="addSp delSp modSp add">
        <pc:chgData name="Tej Bahadur Chandra" userId="79b8fba8ad0a4796" providerId="LiveId" clId="{614BBE20-D9FC-4E14-9E6F-E9375E6FD4C8}" dt="2021-10-28T12:12:29.077" v="33900" actId="20577"/>
        <pc:sldMkLst>
          <pc:docMk/>
          <pc:sldMk cId="1750671285" sldId="412"/>
        </pc:sldMkLst>
        <pc:spChg chg="add del">
          <ac:chgData name="Tej Bahadur Chandra" userId="79b8fba8ad0a4796" providerId="LiveId" clId="{614BBE20-D9FC-4E14-9E6F-E9375E6FD4C8}" dt="2021-10-27T10:00:56.204" v="28754"/>
          <ac:spMkLst>
            <pc:docMk/>
            <pc:sldMk cId="1750671285" sldId="412"/>
            <ac:spMk id="3" creationId="{24DEE24E-5F59-4ADD-8E23-7F5982E46649}"/>
          </ac:spMkLst>
        </pc:spChg>
        <pc:spChg chg="add del">
          <ac:chgData name="Tej Bahadur Chandra" userId="79b8fba8ad0a4796" providerId="LiveId" clId="{614BBE20-D9FC-4E14-9E6F-E9375E6FD4C8}" dt="2021-10-27T10:00:56.204" v="28754"/>
          <ac:spMkLst>
            <pc:docMk/>
            <pc:sldMk cId="1750671285" sldId="412"/>
            <ac:spMk id="4" creationId="{08E1E27A-4EC3-4159-BC6F-573D475CAB63}"/>
          </ac:spMkLst>
        </pc:spChg>
        <pc:spChg chg="add del">
          <ac:chgData name="Tej Bahadur Chandra" userId="79b8fba8ad0a4796" providerId="LiveId" clId="{614BBE20-D9FC-4E14-9E6F-E9375E6FD4C8}" dt="2021-10-27T10:00:56.204" v="28754"/>
          <ac:spMkLst>
            <pc:docMk/>
            <pc:sldMk cId="1750671285" sldId="412"/>
            <ac:spMk id="5" creationId="{864B22FF-5638-4A73-B653-2B509427A6C5}"/>
          </ac:spMkLst>
        </pc:spChg>
        <pc:spChg chg="add del">
          <ac:chgData name="Tej Bahadur Chandra" userId="79b8fba8ad0a4796" providerId="LiveId" clId="{614BBE20-D9FC-4E14-9E6F-E9375E6FD4C8}" dt="2021-10-27T10:00:56.204" v="28754"/>
          <ac:spMkLst>
            <pc:docMk/>
            <pc:sldMk cId="1750671285" sldId="412"/>
            <ac:spMk id="6" creationId="{B2D1BA31-64ED-43F6-B172-E6F7807FCC24}"/>
          </ac:spMkLst>
        </pc:spChg>
        <pc:spChg chg="mod">
          <ac:chgData name="Tej Bahadur Chandra" userId="79b8fba8ad0a4796" providerId="LiveId" clId="{614BBE20-D9FC-4E14-9E6F-E9375E6FD4C8}" dt="2021-10-28T12:12:29.077" v="33900" actId="20577"/>
          <ac:spMkLst>
            <pc:docMk/>
            <pc:sldMk cId="1750671285" sldId="412"/>
            <ac:spMk id="7" creationId="{7CFAD396-52A1-4547-86B4-B574251F5B34}"/>
          </ac:spMkLst>
        </pc:spChg>
        <pc:spChg chg="add del">
          <ac:chgData name="Tej Bahadur Chandra" userId="79b8fba8ad0a4796" providerId="LiveId" clId="{614BBE20-D9FC-4E14-9E6F-E9375E6FD4C8}" dt="2021-10-27T10:00:56.204" v="28754"/>
          <ac:spMkLst>
            <pc:docMk/>
            <pc:sldMk cId="1750671285" sldId="412"/>
            <ac:spMk id="8" creationId="{DA60964A-7F59-4295-ADFC-3BDAD0777FD5}"/>
          </ac:spMkLst>
        </pc:spChg>
        <pc:spChg chg="add del mod">
          <ac:chgData name="Tej Bahadur Chandra" userId="79b8fba8ad0a4796" providerId="LiveId" clId="{614BBE20-D9FC-4E14-9E6F-E9375E6FD4C8}" dt="2021-10-27T10:08:08.417" v="28969" actId="478"/>
          <ac:spMkLst>
            <pc:docMk/>
            <pc:sldMk cId="1750671285" sldId="412"/>
            <ac:spMk id="9" creationId="{435D8F82-6D90-445C-A381-9E7A1D485AB6}"/>
          </ac:spMkLst>
        </pc:spChg>
        <pc:spChg chg="add mod">
          <ac:chgData name="Tej Bahadur Chandra" userId="79b8fba8ad0a4796" providerId="LiveId" clId="{614BBE20-D9FC-4E14-9E6F-E9375E6FD4C8}" dt="2021-10-27T10:09:37.088" v="29024" actId="164"/>
          <ac:spMkLst>
            <pc:docMk/>
            <pc:sldMk cId="1750671285" sldId="412"/>
            <ac:spMk id="11" creationId="{2CFB9402-B486-493F-A41B-847F014CE0FA}"/>
          </ac:spMkLst>
        </pc:spChg>
        <pc:spChg chg="add del mod">
          <ac:chgData name="Tej Bahadur Chandra" userId="79b8fba8ad0a4796" providerId="LiveId" clId="{614BBE20-D9FC-4E14-9E6F-E9375E6FD4C8}" dt="2021-10-27T10:08:06.224" v="28968" actId="478"/>
          <ac:spMkLst>
            <pc:docMk/>
            <pc:sldMk cId="1750671285" sldId="412"/>
            <ac:spMk id="24" creationId="{AC1A63C7-9B88-45B7-9D07-D8681BC5AA34}"/>
          </ac:spMkLst>
        </pc:spChg>
        <pc:spChg chg="add mod">
          <ac:chgData name="Tej Bahadur Chandra" userId="79b8fba8ad0a4796" providerId="LiveId" clId="{614BBE20-D9FC-4E14-9E6F-E9375E6FD4C8}" dt="2021-10-27T10:09:37.088" v="29024" actId="164"/>
          <ac:spMkLst>
            <pc:docMk/>
            <pc:sldMk cId="1750671285" sldId="412"/>
            <ac:spMk id="26" creationId="{5D350C35-2CC0-4489-82FB-79A3398256B7}"/>
          </ac:spMkLst>
        </pc:spChg>
        <pc:spChg chg="add mod">
          <ac:chgData name="Tej Bahadur Chandra" userId="79b8fba8ad0a4796" providerId="LiveId" clId="{614BBE20-D9FC-4E14-9E6F-E9375E6FD4C8}" dt="2021-10-27T10:09:37.088" v="29024" actId="164"/>
          <ac:spMkLst>
            <pc:docMk/>
            <pc:sldMk cId="1750671285" sldId="412"/>
            <ac:spMk id="27" creationId="{B656A019-3940-48EA-8C81-2B10B9D530ED}"/>
          </ac:spMkLst>
        </pc:spChg>
        <pc:spChg chg="add mod">
          <ac:chgData name="Tej Bahadur Chandra" userId="79b8fba8ad0a4796" providerId="LiveId" clId="{614BBE20-D9FC-4E14-9E6F-E9375E6FD4C8}" dt="2021-10-27T10:09:37.088" v="29024" actId="164"/>
          <ac:spMkLst>
            <pc:docMk/>
            <pc:sldMk cId="1750671285" sldId="412"/>
            <ac:spMk id="28" creationId="{2380A971-0F8A-46DC-9DA4-AF2577244A1B}"/>
          </ac:spMkLst>
        </pc:spChg>
        <pc:grpChg chg="add mod">
          <ac:chgData name="Tej Bahadur Chandra" userId="79b8fba8ad0a4796" providerId="LiveId" clId="{614BBE20-D9FC-4E14-9E6F-E9375E6FD4C8}" dt="2021-10-27T10:09:37.088" v="29024" actId="164"/>
          <ac:grpSpMkLst>
            <pc:docMk/>
            <pc:sldMk cId="1750671285" sldId="412"/>
            <ac:grpSpMk id="10" creationId="{DB322FFF-BE1E-4DA8-A3D2-5E77DD6D39FA}"/>
          </ac:grpSpMkLst>
        </pc:grpChg>
        <pc:grpChg chg="add mod">
          <ac:chgData name="Tej Bahadur Chandra" userId="79b8fba8ad0a4796" providerId="LiveId" clId="{614BBE20-D9FC-4E14-9E6F-E9375E6FD4C8}" dt="2021-10-27T10:09:43.423" v="29025" actId="1076"/>
          <ac:grpSpMkLst>
            <pc:docMk/>
            <pc:sldMk cId="1750671285" sldId="412"/>
            <ac:grpSpMk id="12" creationId="{5692CFDC-0052-4116-A9E7-FA49DC654111}"/>
          </ac:grpSpMkLst>
        </pc:grpChg>
        <pc:graphicFrameChg chg="del">
          <ac:chgData name="Tej Bahadur Chandra" userId="79b8fba8ad0a4796" providerId="LiveId" clId="{614BBE20-D9FC-4E14-9E6F-E9375E6FD4C8}" dt="2021-10-27T10:00:41.193" v="28752" actId="478"/>
          <ac:graphicFrameMkLst>
            <pc:docMk/>
            <pc:sldMk cId="1750671285" sldId="412"/>
            <ac:graphicFrameMk id="2" creationId="{0790936E-826D-4998-B6CE-5501C5AE0800}"/>
          </ac:graphicFrameMkLst>
        </pc:graphicFrameChg>
        <pc:picChg chg="add mod">
          <ac:chgData name="Tej Bahadur Chandra" userId="79b8fba8ad0a4796" providerId="LiveId" clId="{614BBE20-D9FC-4E14-9E6F-E9375E6FD4C8}" dt="2021-10-27T10:03:40.544" v="28906" actId="164"/>
          <ac:picMkLst>
            <pc:docMk/>
            <pc:sldMk cId="1750671285" sldId="412"/>
            <ac:picMk id="17" creationId="{484D7E65-643B-4AA6-B816-9F0521AEE021}"/>
          </ac:picMkLst>
        </pc:picChg>
        <pc:picChg chg="add mod">
          <ac:chgData name="Tej Bahadur Chandra" userId="79b8fba8ad0a4796" providerId="LiveId" clId="{614BBE20-D9FC-4E14-9E6F-E9375E6FD4C8}" dt="2021-10-27T10:03:40.544" v="28906" actId="164"/>
          <ac:picMkLst>
            <pc:docMk/>
            <pc:sldMk cId="1750671285" sldId="412"/>
            <ac:picMk id="18" creationId="{61BC282D-B8CD-4E29-B967-7A4B5D6FDFA7}"/>
          </ac:picMkLst>
        </pc:picChg>
        <pc:picChg chg="add mod">
          <ac:chgData name="Tej Bahadur Chandra" userId="79b8fba8ad0a4796" providerId="LiveId" clId="{614BBE20-D9FC-4E14-9E6F-E9375E6FD4C8}" dt="2021-10-27T10:08:11.882" v="28979" actId="1035"/>
          <ac:picMkLst>
            <pc:docMk/>
            <pc:sldMk cId="1750671285" sldId="412"/>
            <ac:picMk id="19" creationId="{22AE8DE0-314A-4E3A-8CFB-868EFAFADA99}"/>
          </ac:picMkLst>
        </pc:picChg>
        <pc:picChg chg="add mod">
          <ac:chgData name="Tej Bahadur Chandra" userId="79b8fba8ad0a4796" providerId="LiveId" clId="{614BBE20-D9FC-4E14-9E6F-E9375E6FD4C8}" dt="2021-10-27T10:08:11.882" v="28979" actId="1035"/>
          <ac:picMkLst>
            <pc:docMk/>
            <pc:sldMk cId="1750671285" sldId="412"/>
            <ac:picMk id="22" creationId="{BA63D416-0D94-4FD7-A1B8-731C4C4C595F}"/>
          </ac:picMkLst>
        </pc:picChg>
        <pc:picChg chg="add">
          <ac:chgData name="Tej Bahadur Chandra" userId="79b8fba8ad0a4796" providerId="LiveId" clId="{614BBE20-D9FC-4E14-9E6F-E9375E6FD4C8}" dt="2021-10-27T10:02:36.643" v="28792"/>
          <ac:picMkLst>
            <pc:docMk/>
            <pc:sldMk cId="1750671285" sldId="412"/>
            <ac:picMk id="23" creationId="{48B79938-3C3D-4811-A546-CD1488910519}"/>
          </ac:picMkLst>
        </pc:picChg>
        <pc:picChg chg="add del">
          <ac:chgData name="Tej Bahadur Chandra" userId="79b8fba8ad0a4796" providerId="LiveId" clId="{614BBE20-D9FC-4E14-9E6F-E9375E6FD4C8}" dt="2021-10-27T10:00:56.204" v="28754"/>
          <ac:picMkLst>
            <pc:docMk/>
            <pc:sldMk cId="1750671285" sldId="412"/>
            <ac:picMk id="113665" creationId="{AC54F999-39C6-496C-898A-9535E94503E5}"/>
          </ac:picMkLst>
        </pc:picChg>
        <pc:picChg chg="add del">
          <ac:chgData name="Tej Bahadur Chandra" userId="79b8fba8ad0a4796" providerId="LiveId" clId="{614BBE20-D9FC-4E14-9E6F-E9375E6FD4C8}" dt="2021-10-27T10:00:56.204" v="28754"/>
          <ac:picMkLst>
            <pc:docMk/>
            <pc:sldMk cId="1750671285" sldId="412"/>
            <ac:picMk id="113666" creationId="{166BD948-F90E-4F3E-8C3D-6B3F888D14F5}"/>
          </ac:picMkLst>
        </pc:picChg>
        <pc:picChg chg="add del">
          <ac:chgData name="Tej Bahadur Chandra" userId="79b8fba8ad0a4796" providerId="LiveId" clId="{614BBE20-D9FC-4E14-9E6F-E9375E6FD4C8}" dt="2021-10-27T10:00:56.204" v="28754"/>
          <ac:picMkLst>
            <pc:docMk/>
            <pc:sldMk cId="1750671285" sldId="412"/>
            <ac:picMk id="113667" creationId="{F099567F-C039-4F0A-A54E-CFAF8BAE4ACE}"/>
          </ac:picMkLst>
        </pc:picChg>
        <pc:picChg chg="add del">
          <ac:chgData name="Tej Bahadur Chandra" userId="79b8fba8ad0a4796" providerId="LiveId" clId="{614BBE20-D9FC-4E14-9E6F-E9375E6FD4C8}" dt="2021-10-27T10:00:56.204" v="28754"/>
          <ac:picMkLst>
            <pc:docMk/>
            <pc:sldMk cId="1750671285" sldId="412"/>
            <ac:picMk id="113668" creationId="{5468C16A-6158-4C52-B817-7AFFB2C4DBA0}"/>
          </ac:picMkLst>
        </pc:picChg>
      </pc:sldChg>
      <pc:sldChg chg="addSp delSp modSp add">
        <pc:chgData name="Tej Bahadur Chandra" userId="79b8fba8ad0a4796" providerId="LiveId" clId="{614BBE20-D9FC-4E14-9E6F-E9375E6FD4C8}" dt="2021-10-28T12:12:38.599" v="33904" actId="20577"/>
        <pc:sldMkLst>
          <pc:docMk/>
          <pc:sldMk cId="3050578570" sldId="413"/>
        </pc:sldMkLst>
        <pc:spChg chg="mod">
          <ac:chgData name="Tej Bahadur Chandra" userId="79b8fba8ad0a4796" providerId="LiveId" clId="{614BBE20-D9FC-4E14-9E6F-E9375E6FD4C8}" dt="2021-10-28T12:12:38.599" v="33904" actId="20577"/>
          <ac:spMkLst>
            <pc:docMk/>
            <pc:sldMk cId="3050578570" sldId="413"/>
            <ac:spMk id="7" creationId="{7CFAD396-52A1-4547-86B4-B574251F5B34}"/>
          </ac:spMkLst>
        </pc:spChg>
        <pc:grpChg chg="del">
          <ac:chgData name="Tej Bahadur Chandra" userId="79b8fba8ad0a4796" providerId="LiveId" clId="{614BBE20-D9FC-4E14-9E6F-E9375E6FD4C8}" dt="2021-10-27T10:11:02.517" v="29070" actId="478"/>
          <ac:grpSpMkLst>
            <pc:docMk/>
            <pc:sldMk cId="3050578570" sldId="413"/>
            <ac:grpSpMk id="12" creationId="{5692CFDC-0052-4116-A9E7-FA49DC654111}"/>
          </ac:grpSpMkLst>
        </pc:grpChg>
        <pc:picChg chg="add mod">
          <ac:chgData name="Tej Bahadur Chandra" userId="79b8fba8ad0a4796" providerId="LiveId" clId="{614BBE20-D9FC-4E14-9E6F-E9375E6FD4C8}" dt="2021-10-27T10:11:24.312" v="29072" actId="14100"/>
          <ac:picMkLst>
            <pc:docMk/>
            <pc:sldMk cId="3050578570" sldId="413"/>
            <ac:picMk id="23" creationId="{C7C34BCE-612E-414E-ABC7-481BE670220F}"/>
          </ac:picMkLst>
        </pc:picChg>
        <pc:picChg chg="add mod">
          <ac:chgData name="Tej Bahadur Chandra" userId="79b8fba8ad0a4796" providerId="LiveId" clId="{614BBE20-D9FC-4E14-9E6F-E9375E6FD4C8}" dt="2021-10-27T10:11:27.859" v="29082" actId="1035"/>
          <ac:picMkLst>
            <pc:docMk/>
            <pc:sldMk cId="3050578570" sldId="413"/>
            <ac:picMk id="24" creationId="{DA0AF562-CD93-48AC-B11F-F55E42D712DF}"/>
          </ac:picMkLst>
        </pc:picChg>
        <pc:picChg chg="add mod">
          <ac:chgData name="Tej Bahadur Chandra" userId="79b8fba8ad0a4796" providerId="LiveId" clId="{614BBE20-D9FC-4E14-9E6F-E9375E6FD4C8}" dt="2021-10-27T10:11:30.392" v="29095" actId="1035"/>
          <ac:picMkLst>
            <pc:docMk/>
            <pc:sldMk cId="3050578570" sldId="413"/>
            <ac:picMk id="25" creationId="{ACA2EE19-BF77-47AD-9A2C-A919AB534F99}"/>
          </ac:picMkLst>
        </pc:picChg>
      </pc:sldChg>
      <pc:sldChg chg="addSp delSp modSp add ord">
        <pc:chgData name="Tej Bahadur Chandra" userId="79b8fba8ad0a4796" providerId="LiveId" clId="{614BBE20-D9FC-4E14-9E6F-E9375E6FD4C8}" dt="2021-10-28T12:15:07.262" v="33928" actId="14100"/>
        <pc:sldMkLst>
          <pc:docMk/>
          <pc:sldMk cId="3348907478" sldId="414"/>
        </pc:sldMkLst>
        <pc:spChg chg="mod">
          <ac:chgData name="Tej Bahadur Chandra" userId="79b8fba8ad0a4796" providerId="LiveId" clId="{614BBE20-D9FC-4E14-9E6F-E9375E6FD4C8}" dt="2021-10-28T12:14:43.777" v="33923" actId="1036"/>
          <ac:spMkLst>
            <pc:docMk/>
            <pc:sldMk cId="3348907478" sldId="414"/>
            <ac:spMk id="7" creationId="{7CFAD396-52A1-4547-86B4-B574251F5B34}"/>
          </ac:spMkLst>
        </pc:spChg>
        <pc:picChg chg="add mod">
          <ac:chgData name="Tej Bahadur Chandra" userId="79b8fba8ad0a4796" providerId="LiveId" clId="{614BBE20-D9FC-4E14-9E6F-E9375E6FD4C8}" dt="2021-10-28T12:15:07.262" v="33928" actId="14100"/>
          <ac:picMkLst>
            <pc:docMk/>
            <pc:sldMk cId="3348907478" sldId="414"/>
            <ac:picMk id="10" creationId="{2650A82F-33C4-4C94-9B2D-1BBBED32653C}"/>
          </ac:picMkLst>
        </pc:picChg>
        <pc:picChg chg="add mod">
          <ac:chgData name="Tej Bahadur Chandra" userId="79b8fba8ad0a4796" providerId="LiveId" clId="{614BBE20-D9FC-4E14-9E6F-E9375E6FD4C8}" dt="2021-10-28T12:14:55.822" v="33927" actId="14100"/>
          <ac:picMkLst>
            <pc:docMk/>
            <pc:sldMk cId="3348907478" sldId="414"/>
            <ac:picMk id="11" creationId="{53C9826A-B425-4DDF-86BD-33DCE77C45D1}"/>
          </ac:picMkLst>
        </pc:picChg>
        <pc:picChg chg="del">
          <ac:chgData name="Tej Bahadur Chandra" userId="79b8fba8ad0a4796" providerId="LiveId" clId="{614BBE20-D9FC-4E14-9E6F-E9375E6FD4C8}" dt="2021-10-27T10:12:43.586" v="29127" actId="478"/>
          <ac:picMkLst>
            <pc:docMk/>
            <pc:sldMk cId="3348907478" sldId="414"/>
            <ac:picMk id="23" creationId="{C7C34BCE-612E-414E-ABC7-481BE670220F}"/>
          </ac:picMkLst>
        </pc:picChg>
        <pc:picChg chg="del">
          <ac:chgData name="Tej Bahadur Chandra" userId="79b8fba8ad0a4796" providerId="LiveId" clId="{614BBE20-D9FC-4E14-9E6F-E9375E6FD4C8}" dt="2021-10-27T10:12:43.586" v="29127" actId="478"/>
          <ac:picMkLst>
            <pc:docMk/>
            <pc:sldMk cId="3348907478" sldId="414"/>
            <ac:picMk id="24" creationId="{DA0AF562-CD93-48AC-B11F-F55E42D712DF}"/>
          </ac:picMkLst>
        </pc:picChg>
        <pc:picChg chg="del">
          <ac:chgData name="Tej Bahadur Chandra" userId="79b8fba8ad0a4796" providerId="LiveId" clId="{614BBE20-D9FC-4E14-9E6F-E9375E6FD4C8}" dt="2021-10-27T10:12:43.586" v="29127" actId="478"/>
          <ac:picMkLst>
            <pc:docMk/>
            <pc:sldMk cId="3348907478" sldId="414"/>
            <ac:picMk id="25" creationId="{ACA2EE19-BF77-47AD-9A2C-A919AB534F99}"/>
          </ac:picMkLst>
        </pc:picChg>
      </pc:sldChg>
      <pc:sldChg chg="addSp delSp modSp add">
        <pc:chgData name="Tej Bahadur Chandra" userId="79b8fba8ad0a4796" providerId="LiveId" clId="{614BBE20-D9FC-4E14-9E6F-E9375E6FD4C8}" dt="2021-10-28T12:12:44.516" v="33906" actId="20577"/>
        <pc:sldMkLst>
          <pc:docMk/>
          <pc:sldMk cId="1177007389" sldId="415"/>
        </pc:sldMkLst>
        <pc:spChg chg="mod">
          <ac:chgData name="Tej Bahadur Chandra" userId="79b8fba8ad0a4796" providerId="LiveId" clId="{614BBE20-D9FC-4E14-9E6F-E9375E6FD4C8}" dt="2021-10-28T12:12:44.516" v="33906" actId="20577"/>
          <ac:spMkLst>
            <pc:docMk/>
            <pc:sldMk cId="1177007389" sldId="415"/>
            <ac:spMk id="7" creationId="{7CFAD396-52A1-4547-86B4-B574251F5B34}"/>
          </ac:spMkLst>
        </pc:spChg>
        <pc:grpChg chg="add mod">
          <ac:chgData name="Tej Bahadur Chandra" userId="79b8fba8ad0a4796" providerId="LiveId" clId="{614BBE20-D9FC-4E14-9E6F-E9375E6FD4C8}" dt="2021-10-27T10:18:50.536" v="29364" actId="164"/>
          <ac:grpSpMkLst>
            <pc:docMk/>
            <pc:sldMk cId="1177007389" sldId="415"/>
            <ac:grpSpMk id="2" creationId="{EF0BF8AE-2AED-4170-92F9-C87BF997BABA}"/>
          </ac:grpSpMkLst>
        </pc:grpChg>
        <pc:picChg chg="add mod">
          <ac:chgData name="Tej Bahadur Chandra" userId="79b8fba8ad0a4796" providerId="LiveId" clId="{614BBE20-D9FC-4E14-9E6F-E9375E6FD4C8}" dt="2021-10-27T10:18:50.536" v="29364" actId="164"/>
          <ac:picMkLst>
            <pc:docMk/>
            <pc:sldMk cId="1177007389" sldId="415"/>
            <ac:picMk id="10" creationId="{E0114E46-905C-4AEC-9DA7-CB4D450BC8E2}"/>
          </ac:picMkLst>
        </pc:picChg>
        <pc:picChg chg="add mod">
          <ac:chgData name="Tej Bahadur Chandra" userId="79b8fba8ad0a4796" providerId="LiveId" clId="{614BBE20-D9FC-4E14-9E6F-E9375E6FD4C8}" dt="2021-10-27T10:18:50.536" v="29364" actId="164"/>
          <ac:picMkLst>
            <pc:docMk/>
            <pc:sldMk cId="1177007389" sldId="415"/>
            <ac:picMk id="11" creationId="{91C248FC-10E8-4CC6-9983-281A48BE9934}"/>
          </ac:picMkLst>
        </pc:picChg>
        <pc:picChg chg="add mod modCrop">
          <ac:chgData name="Tej Bahadur Chandra" userId="79b8fba8ad0a4796" providerId="LiveId" clId="{614BBE20-D9FC-4E14-9E6F-E9375E6FD4C8}" dt="2021-10-27T10:18:50.536" v="29364" actId="164"/>
          <ac:picMkLst>
            <pc:docMk/>
            <pc:sldMk cId="1177007389" sldId="415"/>
            <ac:picMk id="12" creationId="{D6C68605-B04D-47DD-9958-4FB7FA466E13}"/>
          </ac:picMkLst>
        </pc:picChg>
        <pc:picChg chg="add mod modCrop">
          <ac:chgData name="Tej Bahadur Chandra" userId="79b8fba8ad0a4796" providerId="LiveId" clId="{614BBE20-D9FC-4E14-9E6F-E9375E6FD4C8}" dt="2021-10-27T10:18:50.536" v="29364" actId="164"/>
          <ac:picMkLst>
            <pc:docMk/>
            <pc:sldMk cId="1177007389" sldId="415"/>
            <ac:picMk id="13" creationId="{0736924D-1BD9-42D0-AE0E-C96D67D0BED6}"/>
          </ac:picMkLst>
        </pc:picChg>
        <pc:picChg chg="del">
          <ac:chgData name="Tej Bahadur Chandra" userId="79b8fba8ad0a4796" providerId="LiveId" clId="{614BBE20-D9FC-4E14-9E6F-E9375E6FD4C8}" dt="2021-10-27T10:15:42.882" v="29291" actId="478"/>
          <ac:picMkLst>
            <pc:docMk/>
            <pc:sldMk cId="1177007389" sldId="415"/>
            <ac:picMk id="23" creationId="{C7C34BCE-612E-414E-ABC7-481BE670220F}"/>
          </ac:picMkLst>
        </pc:picChg>
        <pc:picChg chg="del">
          <ac:chgData name="Tej Bahadur Chandra" userId="79b8fba8ad0a4796" providerId="LiveId" clId="{614BBE20-D9FC-4E14-9E6F-E9375E6FD4C8}" dt="2021-10-27T10:15:42.882" v="29291" actId="478"/>
          <ac:picMkLst>
            <pc:docMk/>
            <pc:sldMk cId="1177007389" sldId="415"/>
            <ac:picMk id="24" creationId="{DA0AF562-CD93-48AC-B11F-F55E42D712DF}"/>
          </ac:picMkLst>
        </pc:picChg>
        <pc:picChg chg="del">
          <ac:chgData name="Tej Bahadur Chandra" userId="79b8fba8ad0a4796" providerId="LiveId" clId="{614BBE20-D9FC-4E14-9E6F-E9375E6FD4C8}" dt="2021-10-27T10:15:42.882" v="29291" actId="478"/>
          <ac:picMkLst>
            <pc:docMk/>
            <pc:sldMk cId="1177007389" sldId="415"/>
            <ac:picMk id="25" creationId="{ACA2EE19-BF77-47AD-9A2C-A919AB534F99}"/>
          </ac:picMkLst>
        </pc:picChg>
      </pc:sldChg>
      <pc:sldChg chg="addSp delSp modSp add">
        <pc:chgData name="Tej Bahadur Chandra" userId="79b8fba8ad0a4796" providerId="LiveId" clId="{614BBE20-D9FC-4E14-9E6F-E9375E6FD4C8}" dt="2021-10-27T10:28:20.395" v="29479" actId="2061"/>
        <pc:sldMkLst>
          <pc:docMk/>
          <pc:sldMk cId="916133619" sldId="416"/>
        </pc:sldMkLst>
        <pc:spChg chg="mod">
          <ac:chgData name="Tej Bahadur Chandra" userId="79b8fba8ad0a4796" providerId="LiveId" clId="{614BBE20-D9FC-4E14-9E6F-E9375E6FD4C8}" dt="2021-10-27T10:27:02.059" v="29453" actId="2710"/>
          <ac:spMkLst>
            <pc:docMk/>
            <pc:sldMk cId="916133619" sldId="416"/>
            <ac:spMk id="7" creationId="{7CFAD396-52A1-4547-86B4-B574251F5B34}"/>
          </ac:spMkLst>
        </pc:spChg>
        <pc:spChg chg="mod">
          <ac:chgData name="Tej Bahadur Chandra" userId="79b8fba8ad0a4796" providerId="LiveId" clId="{614BBE20-D9FC-4E14-9E6F-E9375E6FD4C8}" dt="2021-10-27T10:18:37.339" v="29359" actId="20577"/>
          <ac:spMkLst>
            <pc:docMk/>
            <pc:sldMk cId="916133619" sldId="416"/>
            <ac:spMk id="21" creationId="{B2AF7BB4-843C-4C9D-8A27-1C104F3B398E}"/>
          </ac:spMkLst>
        </pc:spChg>
        <pc:graphicFrameChg chg="add mod modGraphic">
          <ac:chgData name="Tej Bahadur Chandra" userId="79b8fba8ad0a4796" providerId="LiveId" clId="{614BBE20-D9FC-4E14-9E6F-E9375E6FD4C8}" dt="2021-10-27T10:27:55.030" v="29474" actId="113"/>
          <ac:graphicFrameMkLst>
            <pc:docMk/>
            <pc:sldMk cId="916133619" sldId="416"/>
            <ac:graphicFrameMk id="2" creationId="{05BA8511-E056-4F94-AA14-96E7D8471148}"/>
          </ac:graphicFrameMkLst>
        </pc:graphicFrameChg>
        <pc:graphicFrameChg chg="add del">
          <ac:chgData name="Tej Bahadur Chandra" userId="79b8fba8ad0a4796" providerId="LiveId" clId="{614BBE20-D9FC-4E14-9E6F-E9375E6FD4C8}" dt="2021-10-27T10:24:02.697" v="29383"/>
          <ac:graphicFrameMkLst>
            <pc:docMk/>
            <pc:sldMk cId="916133619" sldId="416"/>
            <ac:graphicFrameMk id="3" creationId="{1BFB33EC-F16F-4EDF-B10B-5D3EBCE7E0B8}"/>
          </ac:graphicFrameMkLst>
        </pc:graphicFrameChg>
        <pc:graphicFrameChg chg="add mod modGraphic">
          <ac:chgData name="Tej Bahadur Chandra" userId="79b8fba8ad0a4796" providerId="LiveId" clId="{614BBE20-D9FC-4E14-9E6F-E9375E6FD4C8}" dt="2021-10-27T10:28:20.395" v="29479" actId="2061"/>
          <ac:graphicFrameMkLst>
            <pc:docMk/>
            <pc:sldMk cId="916133619" sldId="416"/>
            <ac:graphicFrameMk id="4" creationId="{A4F8F2A3-4817-4BFE-B921-76D9175819F7}"/>
          </ac:graphicFrameMkLst>
        </pc:graphicFrameChg>
        <pc:graphicFrameChg chg="add del mod">
          <ac:chgData name="Tej Bahadur Chandra" userId="79b8fba8ad0a4796" providerId="LiveId" clId="{614BBE20-D9FC-4E14-9E6F-E9375E6FD4C8}" dt="2021-10-27T10:24:31.778" v="29387" actId="478"/>
          <ac:graphicFrameMkLst>
            <pc:docMk/>
            <pc:sldMk cId="916133619" sldId="416"/>
            <ac:graphicFrameMk id="15" creationId="{3997941E-3105-46AF-A6E3-3EB35CA959B1}"/>
          </ac:graphicFrameMkLst>
        </pc:graphicFrameChg>
        <pc:picChg chg="del">
          <ac:chgData name="Tej Bahadur Chandra" userId="79b8fba8ad0a4796" providerId="LiveId" clId="{614BBE20-D9FC-4E14-9E6F-E9375E6FD4C8}" dt="2021-10-27T10:18:40.439" v="29360" actId="478"/>
          <ac:picMkLst>
            <pc:docMk/>
            <pc:sldMk cId="916133619" sldId="416"/>
            <ac:picMk id="10" creationId="{E0114E46-905C-4AEC-9DA7-CB4D450BC8E2}"/>
          </ac:picMkLst>
        </pc:picChg>
        <pc:picChg chg="del">
          <ac:chgData name="Tej Bahadur Chandra" userId="79b8fba8ad0a4796" providerId="LiveId" clId="{614BBE20-D9FC-4E14-9E6F-E9375E6FD4C8}" dt="2021-10-27T10:18:41.183" v="29361" actId="478"/>
          <ac:picMkLst>
            <pc:docMk/>
            <pc:sldMk cId="916133619" sldId="416"/>
            <ac:picMk id="11" creationId="{91C248FC-10E8-4CC6-9983-281A48BE9934}"/>
          </ac:picMkLst>
        </pc:picChg>
        <pc:picChg chg="del">
          <ac:chgData name="Tej Bahadur Chandra" userId="79b8fba8ad0a4796" providerId="LiveId" clId="{614BBE20-D9FC-4E14-9E6F-E9375E6FD4C8}" dt="2021-10-27T10:18:42.855" v="29363" actId="478"/>
          <ac:picMkLst>
            <pc:docMk/>
            <pc:sldMk cId="916133619" sldId="416"/>
            <ac:picMk id="12" creationId="{D6C68605-B04D-47DD-9958-4FB7FA466E13}"/>
          </ac:picMkLst>
        </pc:picChg>
        <pc:picChg chg="del">
          <ac:chgData name="Tej Bahadur Chandra" userId="79b8fba8ad0a4796" providerId="LiveId" clId="{614BBE20-D9FC-4E14-9E6F-E9375E6FD4C8}" dt="2021-10-27T10:18:42.320" v="29362" actId="478"/>
          <ac:picMkLst>
            <pc:docMk/>
            <pc:sldMk cId="916133619" sldId="416"/>
            <ac:picMk id="13" creationId="{0736924D-1BD9-42D0-AE0E-C96D67D0BED6}"/>
          </ac:picMkLst>
        </pc:picChg>
      </pc:sldChg>
      <pc:sldChg chg="addSp delSp modSp add">
        <pc:chgData name="Tej Bahadur Chandra" userId="79b8fba8ad0a4796" providerId="LiveId" clId="{614BBE20-D9FC-4E14-9E6F-E9375E6FD4C8}" dt="2021-10-28T12:12:50.098" v="33908" actId="20577"/>
        <pc:sldMkLst>
          <pc:docMk/>
          <pc:sldMk cId="2886074039" sldId="417"/>
        </pc:sldMkLst>
        <pc:spChg chg="del">
          <ac:chgData name="Tej Bahadur Chandra" userId="79b8fba8ad0a4796" providerId="LiveId" clId="{614BBE20-D9FC-4E14-9E6F-E9375E6FD4C8}" dt="2021-10-27T10:28:43.777" v="29482" actId="478"/>
          <ac:spMkLst>
            <pc:docMk/>
            <pc:sldMk cId="2886074039" sldId="417"/>
            <ac:spMk id="7" creationId="{7CFAD396-52A1-4547-86B4-B574251F5B34}"/>
          </ac:spMkLst>
        </pc:spChg>
        <pc:spChg chg="add mod">
          <ac:chgData name="Tej Bahadur Chandra" userId="79b8fba8ad0a4796" providerId="LiveId" clId="{614BBE20-D9FC-4E14-9E6F-E9375E6FD4C8}" dt="2021-10-28T12:12:50.098" v="33908" actId="20577"/>
          <ac:spMkLst>
            <pc:docMk/>
            <pc:sldMk cId="2886074039" sldId="417"/>
            <ac:spMk id="12" creationId="{F96E3FFA-486C-4EEE-ABCE-61DAAA622413}"/>
          </ac:spMkLst>
        </pc:spChg>
        <pc:graphicFrameChg chg="del">
          <ac:chgData name="Tej Bahadur Chandra" userId="79b8fba8ad0a4796" providerId="LiveId" clId="{614BBE20-D9FC-4E14-9E6F-E9375E6FD4C8}" dt="2021-10-27T10:28:40.878" v="29481" actId="478"/>
          <ac:graphicFrameMkLst>
            <pc:docMk/>
            <pc:sldMk cId="2886074039" sldId="417"/>
            <ac:graphicFrameMk id="2" creationId="{05BA8511-E056-4F94-AA14-96E7D8471148}"/>
          </ac:graphicFrameMkLst>
        </pc:graphicFrameChg>
        <pc:graphicFrameChg chg="del">
          <ac:chgData name="Tej Bahadur Chandra" userId="79b8fba8ad0a4796" providerId="LiveId" clId="{614BBE20-D9FC-4E14-9E6F-E9375E6FD4C8}" dt="2021-10-27T10:28:40.878" v="29481" actId="478"/>
          <ac:graphicFrameMkLst>
            <pc:docMk/>
            <pc:sldMk cId="2886074039" sldId="417"/>
            <ac:graphicFrameMk id="4" creationId="{A4F8F2A3-4817-4BFE-B921-76D9175819F7}"/>
          </ac:graphicFrameMkLst>
        </pc:graphicFrameChg>
        <pc:picChg chg="add mod">
          <ac:chgData name="Tej Bahadur Chandra" userId="79b8fba8ad0a4796" providerId="LiveId" clId="{614BBE20-D9FC-4E14-9E6F-E9375E6FD4C8}" dt="2021-10-27T10:29:25.772" v="29501" actId="1038"/>
          <ac:picMkLst>
            <pc:docMk/>
            <pc:sldMk cId="2886074039" sldId="417"/>
            <ac:picMk id="9" creationId="{C86B781D-3AED-4AD9-B17C-C0D2553B6B7C}"/>
          </ac:picMkLst>
        </pc:picChg>
        <pc:picChg chg="add mod">
          <ac:chgData name="Tej Bahadur Chandra" userId="79b8fba8ad0a4796" providerId="LiveId" clId="{614BBE20-D9FC-4E14-9E6F-E9375E6FD4C8}" dt="2021-10-27T10:29:25.772" v="29501" actId="1038"/>
          <ac:picMkLst>
            <pc:docMk/>
            <pc:sldMk cId="2886074039" sldId="417"/>
            <ac:picMk id="10" creationId="{492A98BF-B0B7-40F7-815A-C75807F51E4A}"/>
          </ac:picMkLst>
        </pc:picChg>
        <pc:picChg chg="add mod">
          <ac:chgData name="Tej Bahadur Chandra" userId="79b8fba8ad0a4796" providerId="LiveId" clId="{614BBE20-D9FC-4E14-9E6F-E9375E6FD4C8}" dt="2021-10-27T10:29:25.772" v="29501" actId="1038"/>
          <ac:picMkLst>
            <pc:docMk/>
            <pc:sldMk cId="2886074039" sldId="417"/>
            <ac:picMk id="11" creationId="{6E772F36-6D85-4E00-B2AC-683216F0FCFE}"/>
          </ac:picMkLst>
        </pc:picChg>
      </pc:sldChg>
      <pc:sldChg chg="addSp delSp modSp add">
        <pc:chgData name="Tej Bahadur Chandra" userId="79b8fba8ad0a4796" providerId="LiveId" clId="{614BBE20-D9FC-4E14-9E6F-E9375E6FD4C8}" dt="2021-10-27T10:51:52.766" v="29764" actId="20577"/>
        <pc:sldMkLst>
          <pc:docMk/>
          <pc:sldMk cId="2282239659" sldId="418"/>
        </pc:sldMkLst>
        <pc:spChg chg="del">
          <ac:chgData name="Tej Bahadur Chandra" userId="79b8fba8ad0a4796" providerId="LiveId" clId="{614BBE20-D9FC-4E14-9E6F-E9375E6FD4C8}" dt="2021-10-27T10:34:31.724" v="29693" actId="478"/>
          <ac:spMkLst>
            <pc:docMk/>
            <pc:sldMk cId="2282239659" sldId="418"/>
            <ac:spMk id="12" creationId="{F96E3FFA-486C-4EEE-ABCE-61DAAA622413}"/>
          </ac:spMkLst>
        </pc:spChg>
        <pc:spChg chg="add mod">
          <ac:chgData name="Tej Bahadur Chandra" userId="79b8fba8ad0a4796" providerId="LiveId" clId="{614BBE20-D9FC-4E14-9E6F-E9375E6FD4C8}" dt="2021-10-27T10:51:52.766" v="29764" actId="20577"/>
          <ac:spMkLst>
            <pc:docMk/>
            <pc:sldMk cId="2282239659" sldId="418"/>
            <ac:spMk id="13" creationId="{0D1458B5-0F6D-4A8A-9666-558A2A4A97C7}"/>
          </ac:spMkLst>
        </pc:spChg>
        <pc:spChg chg="mod">
          <ac:chgData name="Tej Bahadur Chandra" userId="79b8fba8ad0a4796" providerId="LiveId" clId="{614BBE20-D9FC-4E14-9E6F-E9375E6FD4C8}" dt="2021-10-27T10:35:01.716" v="29704" actId="20577"/>
          <ac:spMkLst>
            <pc:docMk/>
            <pc:sldMk cId="2282239659" sldId="418"/>
            <ac:spMk id="21" creationId="{B2AF7BB4-843C-4C9D-8A27-1C104F3B398E}"/>
          </ac:spMkLst>
        </pc:spChg>
        <pc:picChg chg="del">
          <ac:chgData name="Tej Bahadur Chandra" userId="79b8fba8ad0a4796" providerId="LiveId" clId="{614BBE20-D9FC-4E14-9E6F-E9375E6FD4C8}" dt="2021-10-27T10:34:28.189" v="29692" actId="478"/>
          <ac:picMkLst>
            <pc:docMk/>
            <pc:sldMk cId="2282239659" sldId="418"/>
            <ac:picMk id="9" creationId="{C86B781D-3AED-4AD9-B17C-C0D2553B6B7C}"/>
          </ac:picMkLst>
        </pc:picChg>
        <pc:picChg chg="del">
          <ac:chgData name="Tej Bahadur Chandra" userId="79b8fba8ad0a4796" providerId="LiveId" clId="{614BBE20-D9FC-4E14-9E6F-E9375E6FD4C8}" dt="2021-10-27T10:34:28.189" v="29692" actId="478"/>
          <ac:picMkLst>
            <pc:docMk/>
            <pc:sldMk cId="2282239659" sldId="418"/>
            <ac:picMk id="10" creationId="{492A98BF-B0B7-40F7-815A-C75807F51E4A}"/>
          </ac:picMkLst>
        </pc:picChg>
        <pc:picChg chg="del">
          <ac:chgData name="Tej Bahadur Chandra" userId="79b8fba8ad0a4796" providerId="LiveId" clId="{614BBE20-D9FC-4E14-9E6F-E9375E6FD4C8}" dt="2021-10-27T10:34:28.189" v="29692" actId="478"/>
          <ac:picMkLst>
            <pc:docMk/>
            <pc:sldMk cId="2282239659" sldId="418"/>
            <ac:picMk id="11" creationId="{6E772F36-6D85-4E00-B2AC-683216F0FCFE}"/>
          </ac:picMkLst>
        </pc:picChg>
      </pc:sldChg>
      <pc:sldChg chg="addSp delSp modSp add">
        <pc:chgData name="Tej Bahadur Chandra" userId="79b8fba8ad0a4796" providerId="LiveId" clId="{614BBE20-D9FC-4E14-9E6F-E9375E6FD4C8}" dt="2021-10-27T11:09:18.612" v="29942"/>
        <pc:sldMkLst>
          <pc:docMk/>
          <pc:sldMk cId="477611572" sldId="420"/>
        </pc:sldMkLst>
        <pc:spChg chg="add mod">
          <ac:chgData name="Tej Bahadur Chandra" userId="79b8fba8ad0a4796" providerId="LiveId" clId="{614BBE20-D9FC-4E14-9E6F-E9375E6FD4C8}" dt="2021-10-27T10:59:12.937" v="29841" actId="20577"/>
          <ac:spMkLst>
            <pc:docMk/>
            <pc:sldMk cId="477611572" sldId="420"/>
            <ac:spMk id="7" creationId="{FE222DAD-697A-4CBE-B771-619CFF4ECCAF}"/>
          </ac:spMkLst>
        </pc:spChg>
        <pc:spChg chg="mod">
          <ac:chgData name="Tej Bahadur Chandra" userId="79b8fba8ad0a4796" providerId="LiveId" clId="{614BBE20-D9FC-4E14-9E6F-E9375E6FD4C8}" dt="2021-10-27T10:59:28.144" v="29842"/>
          <ac:spMkLst>
            <pc:docMk/>
            <pc:sldMk cId="477611572" sldId="420"/>
            <ac:spMk id="10" creationId="{62C55879-4B01-4242-9280-3224C7D71CDB}"/>
          </ac:spMkLst>
        </pc:spChg>
        <pc:spChg chg="del">
          <ac:chgData name="Tej Bahadur Chandra" userId="79b8fba8ad0a4796" providerId="LiveId" clId="{614BBE20-D9FC-4E14-9E6F-E9375E6FD4C8}" dt="2021-10-27T10:53:00.569" v="29786" actId="478"/>
          <ac:spMkLst>
            <pc:docMk/>
            <pc:sldMk cId="477611572" sldId="420"/>
            <ac:spMk id="13" creationId="{0D1458B5-0F6D-4A8A-9666-558A2A4A97C7}"/>
          </ac:spMkLst>
        </pc:spChg>
        <pc:spChg chg="mod">
          <ac:chgData name="Tej Bahadur Chandra" userId="79b8fba8ad0a4796" providerId="LiveId" clId="{614BBE20-D9FC-4E14-9E6F-E9375E6FD4C8}" dt="2021-10-27T10:54:05.511" v="29813"/>
          <ac:spMkLst>
            <pc:docMk/>
            <pc:sldMk cId="477611572" sldId="420"/>
            <ac:spMk id="15" creationId="{4D67BC08-DF60-41E5-861F-DAFF45470E6F}"/>
          </ac:spMkLst>
        </pc:spChg>
        <pc:spChg chg="add mod">
          <ac:chgData name="Tej Bahadur Chandra" userId="79b8fba8ad0a4796" providerId="LiveId" clId="{614BBE20-D9FC-4E14-9E6F-E9375E6FD4C8}" dt="2021-10-27T11:09:18.612" v="29942"/>
          <ac:spMkLst>
            <pc:docMk/>
            <pc:sldMk cId="477611572" sldId="420"/>
            <ac:spMk id="19" creationId="{C8F1AD8E-94FC-4375-96B1-F824428DCC97}"/>
          </ac:spMkLst>
        </pc:spChg>
        <pc:spChg chg="mod">
          <ac:chgData name="Tej Bahadur Chandra" userId="79b8fba8ad0a4796" providerId="LiveId" clId="{614BBE20-D9FC-4E14-9E6F-E9375E6FD4C8}" dt="2021-10-27T10:52:49.037" v="29785" actId="20577"/>
          <ac:spMkLst>
            <pc:docMk/>
            <pc:sldMk cId="477611572" sldId="420"/>
            <ac:spMk id="20" creationId="{BEF7BA44-30D6-4AED-8E72-A6BBDF5D1C4F}"/>
          </ac:spMkLst>
        </pc:spChg>
        <pc:spChg chg="del">
          <ac:chgData name="Tej Bahadur Chandra" userId="79b8fba8ad0a4796" providerId="LiveId" clId="{614BBE20-D9FC-4E14-9E6F-E9375E6FD4C8}" dt="2021-10-27T10:53:00.569" v="29786" actId="478"/>
          <ac:spMkLst>
            <pc:docMk/>
            <pc:sldMk cId="477611572" sldId="420"/>
            <ac:spMk id="21" creationId="{B2AF7BB4-843C-4C9D-8A27-1C104F3B398E}"/>
          </ac:spMkLst>
        </pc:spChg>
        <pc:grpChg chg="add mod">
          <ac:chgData name="Tej Bahadur Chandra" userId="79b8fba8ad0a4796" providerId="LiveId" clId="{614BBE20-D9FC-4E14-9E6F-E9375E6FD4C8}" dt="2021-10-27T10:59:54.826" v="29847" actId="1036"/>
          <ac:grpSpMkLst>
            <pc:docMk/>
            <pc:sldMk cId="477611572" sldId="420"/>
            <ac:grpSpMk id="8" creationId="{42D45667-E0D7-490F-9784-32C475CC3C2E}"/>
          </ac:grpSpMkLst>
        </pc:grpChg>
        <pc:grpChg chg="add">
          <ac:chgData name="Tej Bahadur Chandra" userId="79b8fba8ad0a4796" providerId="LiveId" clId="{614BBE20-D9FC-4E14-9E6F-E9375E6FD4C8}" dt="2021-10-27T10:53:00.970" v="29787"/>
          <ac:grpSpMkLst>
            <pc:docMk/>
            <pc:sldMk cId="477611572" sldId="420"/>
            <ac:grpSpMk id="11" creationId="{12688BFC-F193-4C4C-807F-EFB8805AB824}"/>
          </ac:grpSpMkLst>
        </pc:grpChg>
        <pc:grpChg chg="add del">
          <ac:chgData name="Tej Bahadur Chandra" userId="79b8fba8ad0a4796" providerId="LiveId" clId="{614BBE20-D9FC-4E14-9E6F-E9375E6FD4C8}" dt="2021-10-27T10:59:33.010" v="29843" actId="478"/>
          <ac:grpSpMkLst>
            <pc:docMk/>
            <pc:sldMk cId="477611572" sldId="420"/>
            <ac:grpSpMk id="16" creationId="{4330BD49-D998-412D-B237-7F4FF5953BC0}"/>
          </ac:grpSpMkLst>
        </pc:grpChg>
      </pc:sldChg>
      <pc:sldChg chg="modSp add ord">
        <pc:chgData name="Tej Bahadur Chandra" userId="79b8fba8ad0a4796" providerId="LiveId" clId="{614BBE20-D9FC-4E14-9E6F-E9375E6FD4C8}" dt="2021-10-28T06:33:57.627" v="31085" actId="1036"/>
        <pc:sldMkLst>
          <pc:docMk/>
          <pc:sldMk cId="3087356781" sldId="424"/>
        </pc:sldMkLst>
        <pc:spChg chg="mod">
          <ac:chgData name="Tej Bahadur Chandra" userId="79b8fba8ad0a4796" providerId="LiveId" clId="{614BBE20-D9FC-4E14-9E6F-E9375E6FD4C8}" dt="2021-10-27T11:35:27.039" v="30164" actId="20577"/>
          <ac:spMkLst>
            <pc:docMk/>
            <pc:sldMk cId="3087356781" sldId="424"/>
            <ac:spMk id="5" creationId="{AEF214DC-D7BE-44C5-97BA-274378B0A361}"/>
          </ac:spMkLst>
        </pc:spChg>
        <pc:spChg chg="mod">
          <ac:chgData name="Tej Bahadur Chandra" userId="79b8fba8ad0a4796" providerId="LiveId" clId="{614BBE20-D9FC-4E14-9E6F-E9375E6FD4C8}" dt="2021-10-28T06:33:57.627" v="31085" actId="1036"/>
          <ac:spMkLst>
            <pc:docMk/>
            <pc:sldMk cId="3087356781" sldId="424"/>
            <ac:spMk id="35" creationId="{02DED3B7-A228-493B-A618-429D812D32D1}"/>
          </ac:spMkLst>
        </pc:spChg>
      </pc:sldChg>
      <pc:sldChg chg="addSp modSp add">
        <pc:chgData name="Tej Bahadur Chandra" userId="79b8fba8ad0a4796" providerId="LiveId" clId="{614BBE20-D9FC-4E14-9E6F-E9375E6FD4C8}" dt="2021-10-28T10:07:58.479" v="32545" actId="20577"/>
        <pc:sldMkLst>
          <pc:docMk/>
          <pc:sldMk cId="1927217247" sldId="425"/>
        </pc:sldMkLst>
        <pc:spChg chg="add mod">
          <ac:chgData name="Tej Bahadur Chandra" userId="79b8fba8ad0a4796" providerId="LiveId" clId="{614BBE20-D9FC-4E14-9E6F-E9375E6FD4C8}" dt="2021-10-28T10:07:58.479" v="32545" actId="20577"/>
          <ac:spMkLst>
            <pc:docMk/>
            <pc:sldMk cId="1927217247" sldId="425"/>
            <ac:spMk id="5" creationId="{49BB7AF8-E6BB-40E3-A1C5-FBACDA0D9867}"/>
          </ac:spMkLst>
        </pc:spChg>
        <pc:spChg chg="mod">
          <ac:chgData name="Tej Bahadur Chandra" userId="79b8fba8ad0a4796" providerId="LiveId" clId="{614BBE20-D9FC-4E14-9E6F-E9375E6FD4C8}" dt="2021-10-28T06:12:08.248" v="30874" actId="20577"/>
          <ac:spMkLst>
            <pc:docMk/>
            <pc:sldMk cId="1927217247" sldId="425"/>
            <ac:spMk id="6" creationId="{F3C1DB12-5BD4-4325-A69B-0A7896DBCAE6}"/>
          </ac:spMkLst>
        </pc:spChg>
      </pc:sldChg>
      <pc:sldChg chg="addSp modSp add">
        <pc:chgData name="Tej Bahadur Chandra" userId="79b8fba8ad0a4796" providerId="LiveId" clId="{614BBE20-D9FC-4E14-9E6F-E9375E6FD4C8}" dt="2021-10-28T10:02:43.356" v="32508" actId="5793"/>
        <pc:sldMkLst>
          <pc:docMk/>
          <pc:sldMk cId="1007100792" sldId="426"/>
        </pc:sldMkLst>
        <pc:spChg chg="add mod">
          <ac:chgData name="Tej Bahadur Chandra" userId="79b8fba8ad0a4796" providerId="LiveId" clId="{614BBE20-D9FC-4E14-9E6F-E9375E6FD4C8}" dt="2021-10-28T10:02:43.356" v="32508" actId="5793"/>
          <ac:spMkLst>
            <pc:docMk/>
            <pc:sldMk cId="1007100792" sldId="426"/>
            <ac:spMk id="5" creationId="{DF56A1C6-E95D-46BB-BD32-32374E639F95}"/>
          </ac:spMkLst>
        </pc:spChg>
        <pc:spChg chg="mod">
          <ac:chgData name="Tej Bahadur Chandra" userId="79b8fba8ad0a4796" providerId="LiveId" clId="{614BBE20-D9FC-4E14-9E6F-E9375E6FD4C8}" dt="2021-10-28T06:12:21.873" v="30903" actId="20577"/>
          <ac:spMkLst>
            <pc:docMk/>
            <pc:sldMk cId="1007100792" sldId="426"/>
            <ac:spMk id="6" creationId="{F3C1DB12-5BD4-4325-A69B-0A7896DBCAE6}"/>
          </ac:spMkLst>
        </pc:spChg>
      </pc:sldChg>
      <pc:sldChg chg="addSp modSp add">
        <pc:chgData name="Tej Bahadur Chandra" userId="79b8fba8ad0a4796" providerId="LiveId" clId="{614BBE20-D9FC-4E14-9E6F-E9375E6FD4C8}" dt="2021-10-28T10:43:54.126" v="33313" actId="20577"/>
        <pc:sldMkLst>
          <pc:docMk/>
          <pc:sldMk cId="2610062197" sldId="427"/>
        </pc:sldMkLst>
        <pc:spChg chg="add mod">
          <ac:chgData name="Tej Bahadur Chandra" userId="79b8fba8ad0a4796" providerId="LiveId" clId="{614BBE20-D9FC-4E14-9E6F-E9375E6FD4C8}" dt="2021-10-28T10:43:54.126" v="33313" actId="20577"/>
          <ac:spMkLst>
            <pc:docMk/>
            <pc:sldMk cId="2610062197" sldId="427"/>
            <ac:spMk id="5" creationId="{99F22FC5-7FEE-4EFC-8468-07326087FD40}"/>
          </ac:spMkLst>
        </pc:spChg>
        <pc:spChg chg="mod">
          <ac:chgData name="Tej Bahadur Chandra" userId="79b8fba8ad0a4796" providerId="LiveId" clId="{614BBE20-D9FC-4E14-9E6F-E9375E6FD4C8}" dt="2021-10-28T06:12:55.458" v="30942" actId="20577"/>
          <ac:spMkLst>
            <pc:docMk/>
            <pc:sldMk cId="2610062197" sldId="427"/>
            <ac:spMk id="6" creationId="{F3C1DB12-5BD4-4325-A69B-0A7896DBCAE6}"/>
          </ac:spMkLst>
        </pc:spChg>
      </pc:sldChg>
      <pc:sldChg chg="addSp delSp modSp add">
        <pc:chgData name="Tej Bahadur Chandra" userId="79b8fba8ad0a4796" providerId="LiveId" clId="{614BBE20-D9FC-4E14-9E6F-E9375E6FD4C8}" dt="2021-10-28T12:19:56.794" v="34008" actId="207"/>
        <pc:sldMkLst>
          <pc:docMk/>
          <pc:sldMk cId="1124325032" sldId="428"/>
        </pc:sldMkLst>
        <pc:spChg chg="add mod">
          <ac:chgData name="Tej Bahadur Chandra" userId="79b8fba8ad0a4796" providerId="LiveId" clId="{614BBE20-D9FC-4E14-9E6F-E9375E6FD4C8}" dt="2021-10-28T12:19:52.035" v="34007" actId="207"/>
          <ac:spMkLst>
            <pc:docMk/>
            <pc:sldMk cId="1124325032" sldId="428"/>
            <ac:spMk id="7" creationId="{51BC9CD8-E171-448A-8717-C5E09FF06F0A}"/>
          </ac:spMkLst>
        </pc:spChg>
        <pc:spChg chg="add mod">
          <ac:chgData name="Tej Bahadur Chandra" userId="79b8fba8ad0a4796" providerId="LiveId" clId="{614BBE20-D9FC-4E14-9E6F-E9375E6FD4C8}" dt="2021-10-28T12:19:56.794" v="34008" actId="207"/>
          <ac:spMkLst>
            <pc:docMk/>
            <pc:sldMk cId="1124325032" sldId="428"/>
            <ac:spMk id="8" creationId="{C407C8D5-BC9D-4A48-9A19-FDB08EBA237A}"/>
          </ac:spMkLst>
        </pc:spChg>
        <pc:spChg chg="del">
          <ac:chgData name="Tej Bahadur Chandra" userId="79b8fba8ad0a4796" providerId="LiveId" clId="{614BBE20-D9FC-4E14-9E6F-E9375E6FD4C8}" dt="2021-10-28T06:31:18.985" v="31047" actId="478"/>
          <ac:spMkLst>
            <pc:docMk/>
            <pc:sldMk cId="1124325032" sldId="428"/>
            <ac:spMk id="16" creationId="{63E60BB7-91B8-4B2C-8782-22B7C64933EF}"/>
          </ac:spMkLst>
        </pc:spChg>
      </pc:sldChg>
      <pc:sldChg chg="addSp delSp modSp add">
        <pc:chgData name="Tej Bahadur Chandra" userId="79b8fba8ad0a4796" providerId="LiveId" clId="{614BBE20-D9FC-4E14-9E6F-E9375E6FD4C8}" dt="2021-10-28T12:19:32.960" v="34005" actId="948"/>
        <pc:sldMkLst>
          <pc:docMk/>
          <pc:sldMk cId="1339442418" sldId="429"/>
        </pc:sldMkLst>
        <pc:spChg chg="add mod">
          <ac:chgData name="Tej Bahadur Chandra" userId="79b8fba8ad0a4796" providerId="LiveId" clId="{614BBE20-D9FC-4E14-9E6F-E9375E6FD4C8}" dt="2021-10-28T12:19:32.960" v="34005" actId="948"/>
          <ac:spMkLst>
            <pc:docMk/>
            <pc:sldMk cId="1339442418" sldId="429"/>
            <ac:spMk id="7" creationId="{B8D5B627-5DBB-4356-9313-B95E63769702}"/>
          </ac:spMkLst>
        </pc:spChg>
        <pc:spChg chg="del">
          <ac:chgData name="Tej Bahadur Chandra" userId="79b8fba8ad0a4796" providerId="LiveId" clId="{614BBE20-D9FC-4E14-9E6F-E9375E6FD4C8}" dt="2021-10-28T06:31:15.267" v="31046" actId="478"/>
          <ac:spMkLst>
            <pc:docMk/>
            <pc:sldMk cId="1339442418" sldId="429"/>
            <ac:spMk id="16" creationId="{63E60BB7-91B8-4B2C-8782-22B7C64933EF}"/>
          </ac:spMkLst>
        </pc:spChg>
      </pc:sldChg>
      <pc:sldChg chg="addSp delSp modSp add">
        <pc:chgData name="Tej Bahadur Chandra" userId="79b8fba8ad0a4796" providerId="LiveId" clId="{614BBE20-D9FC-4E14-9E6F-E9375E6FD4C8}" dt="2021-10-29T07:13:42.035" v="34613" actId="1035"/>
        <pc:sldMkLst>
          <pc:docMk/>
          <pc:sldMk cId="2124242776" sldId="430"/>
        </pc:sldMkLst>
        <pc:spChg chg="mod">
          <ac:chgData name="Tej Bahadur Chandra" userId="79b8fba8ad0a4796" providerId="LiveId" clId="{614BBE20-D9FC-4E14-9E6F-E9375E6FD4C8}" dt="2021-10-29T07:13:37.846" v="34594" actId="1035"/>
          <ac:spMkLst>
            <pc:docMk/>
            <pc:sldMk cId="2124242776" sldId="430"/>
            <ac:spMk id="5" creationId="{49BB7AF8-E6BB-40E3-A1C5-FBACDA0D9867}"/>
          </ac:spMkLst>
        </pc:spChg>
        <pc:spChg chg="add del mod">
          <ac:chgData name="Tej Bahadur Chandra" userId="79b8fba8ad0a4796" providerId="LiveId" clId="{614BBE20-D9FC-4E14-9E6F-E9375E6FD4C8}" dt="2021-10-29T07:13:19.352" v="34584" actId="478"/>
          <ac:spMkLst>
            <pc:docMk/>
            <pc:sldMk cId="2124242776" sldId="430"/>
            <ac:spMk id="8" creationId="{559739D3-E563-4198-BAE8-737C609101F5}"/>
          </ac:spMkLst>
        </pc:spChg>
        <pc:grpChg chg="add mod">
          <ac:chgData name="Tej Bahadur Chandra" userId="79b8fba8ad0a4796" providerId="LiveId" clId="{614BBE20-D9FC-4E14-9E6F-E9375E6FD4C8}" dt="2021-10-29T07:13:42.035" v="34613" actId="1035"/>
          <ac:grpSpMkLst>
            <pc:docMk/>
            <pc:sldMk cId="2124242776" sldId="430"/>
            <ac:grpSpMk id="9" creationId="{42FB6DA9-3B3F-42FF-B1C2-DDCED2630D4C}"/>
          </ac:grpSpMkLst>
        </pc:grpChg>
        <pc:picChg chg="add del mod">
          <ac:chgData name="Tej Bahadur Chandra" userId="79b8fba8ad0a4796" providerId="LiveId" clId="{614BBE20-D9FC-4E14-9E6F-E9375E6FD4C8}" dt="2021-10-29T07:13:03.890" v="34580" actId="478"/>
          <ac:picMkLst>
            <pc:docMk/>
            <pc:sldMk cId="2124242776" sldId="430"/>
            <ac:picMk id="7" creationId="{39F20F01-CADD-4E2B-A004-AE2E528E844D}"/>
          </ac:picMkLst>
        </pc:picChg>
      </pc:sldChg>
      <pc:sldChg chg="modSp add">
        <pc:chgData name="Tej Bahadur Chandra" userId="79b8fba8ad0a4796" providerId="LiveId" clId="{614BBE20-D9FC-4E14-9E6F-E9375E6FD4C8}" dt="2021-10-29T06:58:24.508" v="34507" actId="6549"/>
        <pc:sldMkLst>
          <pc:docMk/>
          <pc:sldMk cId="3038947232" sldId="431"/>
        </pc:sldMkLst>
        <pc:spChg chg="mod">
          <ac:chgData name="Tej Bahadur Chandra" userId="79b8fba8ad0a4796" providerId="LiveId" clId="{614BBE20-D9FC-4E14-9E6F-E9375E6FD4C8}" dt="2021-10-29T06:58:24.508" v="34507" actId="6549"/>
          <ac:spMkLst>
            <pc:docMk/>
            <pc:sldMk cId="3038947232" sldId="431"/>
            <ac:spMk id="7" creationId="{88BCB9B0-A5B6-416E-835E-F20A34098BD8}"/>
          </ac:spMkLst>
        </pc:spChg>
      </pc:sldChg>
      <pc:sldChg chg="modSp add">
        <pc:chgData name="Tej Bahadur Chandra" userId="79b8fba8ad0a4796" providerId="LiveId" clId="{614BBE20-D9FC-4E14-9E6F-E9375E6FD4C8}" dt="2021-10-29T06:59:33.886" v="34513" actId="6549"/>
        <pc:sldMkLst>
          <pc:docMk/>
          <pc:sldMk cId="1657804576" sldId="432"/>
        </pc:sldMkLst>
        <pc:spChg chg="mod">
          <ac:chgData name="Tej Bahadur Chandra" userId="79b8fba8ad0a4796" providerId="LiveId" clId="{614BBE20-D9FC-4E14-9E6F-E9375E6FD4C8}" dt="2021-10-29T06:59:33.886" v="34513" actId="6549"/>
          <ac:spMkLst>
            <pc:docMk/>
            <pc:sldMk cId="1657804576" sldId="432"/>
            <ac:spMk id="7" creationId="{88BCB9B0-A5B6-416E-835E-F20A34098BD8}"/>
          </ac:spMkLst>
        </pc:spChg>
      </pc:sldChg>
      <pc:sldChg chg="modSp add">
        <pc:chgData name="Tej Bahadur Chandra" userId="79b8fba8ad0a4796" providerId="LiveId" clId="{614BBE20-D9FC-4E14-9E6F-E9375E6FD4C8}" dt="2021-10-29T07:02:34.262" v="34521" actId="6549"/>
        <pc:sldMkLst>
          <pc:docMk/>
          <pc:sldMk cId="1648287801" sldId="433"/>
        </pc:sldMkLst>
        <pc:spChg chg="mod">
          <ac:chgData name="Tej Bahadur Chandra" userId="79b8fba8ad0a4796" providerId="LiveId" clId="{614BBE20-D9FC-4E14-9E6F-E9375E6FD4C8}" dt="2021-10-29T07:02:34.262" v="34521" actId="6549"/>
          <ac:spMkLst>
            <pc:docMk/>
            <pc:sldMk cId="1648287801" sldId="433"/>
            <ac:spMk id="7" creationId="{88BCB9B0-A5B6-416E-835E-F20A34098BD8}"/>
          </ac:spMkLst>
        </pc:spChg>
      </pc:sldChg>
      <pc:sldChg chg="modSp add">
        <pc:chgData name="Tej Bahadur Chandra" userId="79b8fba8ad0a4796" providerId="LiveId" clId="{614BBE20-D9FC-4E14-9E6F-E9375E6FD4C8}" dt="2021-10-29T07:05:32.576" v="34551" actId="6549"/>
        <pc:sldMkLst>
          <pc:docMk/>
          <pc:sldMk cId="2181045903" sldId="434"/>
        </pc:sldMkLst>
        <pc:spChg chg="mod">
          <ac:chgData name="Tej Bahadur Chandra" userId="79b8fba8ad0a4796" providerId="LiveId" clId="{614BBE20-D9FC-4E14-9E6F-E9375E6FD4C8}" dt="2021-10-29T07:05:32.576" v="34551" actId="6549"/>
          <ac:spMkLst>
            <pc:docMk/>
            <pc:sldMk cId="2181045903" sldId="434"/>
            <ac:spMk id="7" creationId="{88BCB9B0-A5B6-416E-835E-F20A34098BD8}"/>
          </ac:spMkLst>
        </pc:spChg>
      </pc:sldChg>
      <pc:sldChg chg="modSp add">
        <pc:chgData name="Tej Bahadur Chandra" userId="79b8fba8ad0a4796" providerId="LiveId" clId="{614BBE20-D9FC-4E14-9E6F-E9375E6FD4C8}" dt="2021-10-29T07:06:10.646" v="34562" actId="6549"/>
        <pc:sldMkLst>
          <pc:docMk/>
          <pc:sldMk cId="4079037512" sldId="435"/>
        </pc:sldMkLst>
        <pc:spChg chg="mod">
          <ac:chgData name="Tej Bahadur Chandra" userId="79b8fba8ad0a4796" providerId="LiveId" clId="{614BBE20-D9FC-4E14-9E6F-E9375E6FD4C8}" dt="2021-10-29T07:06:10.646" v="34562" actId="6549"/>
          <ac:spMkLst>
            <pc:docMk/>
            <pc:sldMk cId="4079037512" sldId="435"/>
            <ac:spMk id="7" creationId="{88BCB9B0-A5B6-416E-835E-F20A34098BD8}"/>
          </ac:spMkLst>
        </pc:spChg>
      </pc:sldChg>
      <pc:sldChg chg="modSp add">
        <pc:chgData name="Tej Bahadur Chandra" userId="79b8fba8ad0a4796" providerId="LiveId" clId="{614BBE20-D9FC-4E14-9E6F-E9375E6FD4C8}" dt="2021-10-29T07:06:24.824" v="34567" actId="20577"/>
        <pc:sldMkLst>
          <pc:docMk/>
          <pc:sldMk cId="2236278477" sldId="436"/>
        </pc:sldMkLst>
        <pc:spChg chg="mod">
          <ac:chgData name="Tej Bahadur Chandra" userId="79b8fba8ad0a4796" providerId="LiveId" clId="{614BBE20-D9FC-4E14-9E6F-E9375E6FD4C8}" dt="2021-10-29T07:06:24.824" v="34567" actId="20577"/>
          <ac:spMkLst>
            <pc:docMk/>
            <pc:sldMk cId="2236278477" sldId="436"/>
            <ac:spMk id="7" creationId="{88BCB9B0-A5B6-416E-835E-F20A34098BD8}"/>
          </ac:spMkLst>
        </pc:spChg>
      </pc:sldChg>
      <pc:sldChg chg="addSp modSp add">
        <pc:chgData name="Tej Bahadur Chandra" userId="79b8fba8ad0a4796" providerId="LiveId" clId="{614BBE20-D9FC-4E14-9E6F-E9375E6FD4C8}" dt="2021-10-29T07:19:08.537" v="34808" actId="14100"/>
        <pc:sldMkLst>
          <pc:docMk/>
          <pc:sldMk cId="2794910168" sldId="437"/>
        </pc:sldMkLst>
        <pc:spChg chg="add mod">
          <ac:chgData name="Tej Bahadur Chandra" userId="79b8fba8ad0a4796" providerId="LiveId" clId="{614BBE20-D9FC-4E14-9E6F-E9375E6FD4C8}" dt="2021-10-29T07:18:25.332" v="34805" actId="2710"/>
          <ac:spMkLst>
            <pc:docMk/>
            <pc:sldMk cId="2794910168" sldId="437"/>
            <ac:spMk id="7" creationId="{C47DAA8A-B68D-4FB8-AC08-9BD4A21E5659}"/>
          </ac:spMkLst>
        </pc:spChg>
        <pc:picChg chg="add mod">
          <ac:chgData name="Tej Bahadur Chandra" userId="79b8fba8ad0a4796" providerId="LiveId" clId="{614BBE20-D9FC-4E14-9E6F-E9375E6FD4C8}" dt="2021-10-29T07:19:08.537" v="34808" actId="14100"/>
          <ac:picMkLst>
            <pc:docMk/>
            <pc:sldMk cId="2794910168" sldId="437"/>
            <ac:picMk id="8" creationId="{AAABC0A8-41BC-4925-8550-75558D596BE5}"/>
          </ac:picMkLst>
        </pc:picChg>
      </pc:sldChg>
      <pc:sldMasterChg chg="delSldLayout modSldLayout">
        <pc:chgData name="Tej Bahadur Chandra" userId="79b8fba8ad0a4796" providerId="LiveId" clId="{614BBE20-D9FC-4E14-9E6F-E9375E6FD4C8}" dt="2021-10-29T05:33:42.893" v="34096"/>
        <pc:sldMasterMkLst>
          <pc:docMk/>
          <pc:sldMasterMk cId="1198455789" sldId="2147483648"/>
        </pc:sldMasterMkLst>
        <pc:sldLayoutChg chg="addSp delSp modSp">
          <pc:chgData name="Tej Bahadur Chandra" userId="79b8fba8ad0a4796" providerId="LiveId" clId="{614BBE20-D9FC-4E14-9E6F-E9375E6FD4C8}" dt="2021-10-23T14:55:34.345" v="6717"/>
          <pc:sldLayoutMkLst>
            <pc:docMk/>
            <pc:sldMasterMk cId="1198455789" sldId="2147483648"/>
            <pc:sldLayoutMk cId="2280129331" sldId="2147483650"/>
          </pc:sldLayoutMkLst>
          <pc:spChg chg="mod">
            <ac:chgData name="Tej Bahadur Chandra" userId="79b8fba8ad0a4796" providerId="LiveId" clId="{614BBE20-D9FC-4E14-9E6F-E9375E6FD4C8}" dt="2021-10-22T10:20:40.063" v="211" actId="108"/>
            <ac:spMkLst>
              <pc:docMk/>
              <pc:sldMasterMk cId="1198455789" sldId="2147483648"/>
              <pc:sldLayoutMk cId="2280129331" sldId="2147483650"/>
              <ac:spMk id="8" creationId="{A83903A8-5C90-4534-A052-FBC4AECB4993}"/>
            </ac:spMkLst>
          </pc:spChg>
          <pc:spChg chg="add del">
            <ac:chgData name="Tej Bahadur Chandra" userId="79b8fba8ad0a4796" providerId="LiveId" clId="{614BBE20-D9FC-4E14-9E6F-E9375E6FD4C8}" dt="2021-10-23T14:55:33.468" v="6716" actId="478"/>
            <ac:spMkLst>
              <pc:docMk/>
              <pc:sldMasterMk cId="1198455789" sldId="2147483648"/>
              <pc:sldLayoutMk cId="2280129331" sldId="2147483650"/>
              <ac:spMk id="22" creationId="{77771644-0C33-4F88-9C5A-D488DADB4F3F}"/>
            </ac:spMkLst>
          </pc:spChg>
          <pc:spChg chg="add">
            <ac:chgData name="Tej Bahadur Chandra" userId="79b8fba8ad0a4796" providerId="LiveId" clId="{614BBE20-D9FC-4E14-9E6F-E9375E6FD4C8}" dt="2021-10-23T14:55:34.345" v="6717"/>
            <ac:spMkLst>
              <pc:docMk/>
              <pc:sldMasterMk cId="1198455789" sldId="2147483648"/>
              <pc:sldLayoutMk cId="2280129331" sldId="2147483650"/>
              <ac:spMk id="23" creationId="{52C4DD6B-866D-4844-AA67-5E48C40EC579}"/>
            </ac:spMkLst>
          </pc:spChg>
          <pc:spChg chg="add del mod">
            <ac:chgData name="Tej Bahadur Chandra" userId="79b8fba8ad0a4796" providerId="LiveId" clId="{614BBE20-D9FC-4E14-9E6F-E9375E6FD4C8}" dt="2021-10-22T10:34:49.576" v="253" actId="478"/>
            <ac:spMkLst>
              <pc:docMk/>
              <pc:sldMasterMk cId="1198455789" sldId="2147483648"/>
              <pc:sldLayoutMk cId="2280129331" sldId="2147483650"/>
              <ac:spMk id="26" creationId="{79A9DBC6-D10D-48C5-BD05-7AF65C4F761C}"/>
            </ac:spMkLst>
          </pc:spChg>
          <pc:spChg chg="del mod">
            <ac:chgData name="Tej Bahadur Chandra" userId="79b8fba8ad0a4796" providerId="LiveId" clId="{614BBE20-D9FC-4E14-9E6F-E9375E6FD4C8}" dt="2021-10-23T14:54:55.367" v="6712" actId="478"/>
            <ac:spMkLst>
              <pc:docMk/>
              <pc:sldMasterMk cId="1198455789" sldId="2147483648"/>
              <pc:sldLayoutMk cId="2280129331" sldId="2147483650"/>
              <ac:spMk id="29" creationId="{6B7D8B3C-D18A-4370-8E22-3BF61417DA48}"/>
            </ac:spMkLst>
          </pc:spChg>
          <pc:spChg chg="mod topLvl">
            <ac:chgData name="Tej Bahadur Chandra" userId="79b8fba8ad0a4796" providerId="LiveId" clId="{614BBE20-D9FC-4E14-9E6F-E9375E6FD4C8}" dt="2021-10-22T10:34:07.866" v="248" actId="207"/>
            <ac:spMkLst>
              <pc:docMk/>
              <pc:sldMasterMk cId="1198455789" sldId="2147483648"/>
              <pc:sldLayoutMk cId="2280129331" sldId="2147483650"/>
              <ac:spMk id="50" creationId="{853742AD-048A-43AE-8E5C-D94F56560F6C}"/>
            </ac:spMkLst>
          </pc:spChg>
          <pc:spChg chg="mod topLvl">
            <ac:chgData name="Tej Bahadur Chandra" userId="79b8fba8ad0a4796" providerId="LiveId" clId="{614BBE20-D9FC-4E14-9E6F-E9375E6FD4C8}" dt="2021-10-22T10:34:07.866" v="248" actId="207"/>
            <ac:spMkLst>
              <pc:docMk/>
              <pc:sldMasterMk cId="1198455789" sldId="2147483648"/>
              <pc:sldLayoutMk cId="2280129331" sldId="2147483650"/>
              <ac:spMk id="51" creationId="{8408E5B5-A0D4-4E58-ADA3-DB871FFFC996}"/>
            </ac:spMkLst>
          </pc:spChg>
          <pc:spChg chg="mod topLvl">
            <ac:chgData name="Tej Bahadur Chandra" userId="79b8fba8ad0a4796" providerId="LiveId" clId="{614BBE20-D9FC-4E14-9E6F-E9375E6FD4C8}" dt="2021-10-22T10:34:07.866" v="248" actId="207"/>
            <ac:spMkLst>
              <pc:docMk/>
              <pc:sldMasterMk cId="1198455789" sldId="2147483648"/>
              <pc:sldLayoutMk cId="2280129331" sldId="2147483650"/>
              <ac:spMk id="52" creationId="{BEFA9A03-9955-4FF2-BFF5-E4C1B0827761}"/>
            </ac:spMkLst>
          </pc:spChg>
          <pc:spChg chg="mod">
            <ac:chgData name="Tej Bahadur Chandra" userId="79b8fba8ad0a4796" providerId="LiveId" clId="{614BBE20-D9FC-4E14-9E6F-E9375E6FD4C8}" dt="2021-10-22T10:34:47.938" v="252" actId="207"/>
            <ac:spMkLst>
              <pc:docMk/>
              <pc:sldMasterMk cId="1198455789" sldId="2147483648"/>
              <pc:sldLayoutMk cId="2280129331" sldId="2147483650"/>
              <ac:spMk id="53" creationId="{F445FF0C-04F8-4BA8-AC86-FF1B050F4A71}"/>
            </ac:spMkLst>
          </pc:spChg>
          <pc:spChg chg="mod">
            <ac:chgData name="Tej Bahadur Chandra" userId="79b8fba8ad0a4796" providerId="LiveId" clId="{614BBE20-D9FC-4E14-9E6F-E9375E6FD4C8}" dt="2021-10-23T06:26:04.325" v="2568" actId="255"/>
            <ac:spMkLst>
              <pc:docMk/>
              <pc:sldMasterMk cId="1198455789" sldId="2147483648"/>
              <pc:sldLayoutMk cId="2280129331" sldId="2147483650"/>
              <ac:spMk id="55" creationId="{0EB61369-DE4E-4872-AF7A-8E5FE56DC2DA}"/>
            </ac:spMkLst>
          </pc:spChg>
          <pc:grpChg chg="add del mod">
            <ac:chgData name="Tej Bahadur Chandra" userId="79b8fba8ad0a4796" providerId="LiveId" clId="{614BBE20-D9FC-4E14-9E6F-E9375E6FD4C8}" dt="2021-10-22T10:34:10.511" v="249" actId="478"/>
            <ac:grpSpMkLst>
              <pc:docMk/>
              <pc:sldMasterMk cId="1198455789" sldId="2147483648"/>
              <pc:sldLayoutMk cId="2280129331" sldId="2147483650"/>
              <ac:grpSpMk id="22" creationId="{EBEF3FB2-5D26-497E-AECE-2BCEA60FEFD7}"/>
            </ac:grpSpMkLst>
          </pc:grpChg>
          <pc:grpChg chg="add del mod">
            <ac:chgData name="Tej Bahadur Chandra" userId="79b8fba8ad0a4796" providerId="LiveId" clId="{614BBE20-D9FC-4E14-9E6F-E9375E6FD4C8}" dt="2021-10-22T10:34:07.866" v="248" actId="207"/>
            <ac:grpSpMkLst>
              <pc:docMk/>
              <pc:sldMasterMk cId="1198455789" sldId="2147483648"/>
              <pc:sldLayoutMk cId="2280129331" sldId="2147483650"/>
              <ac:grpSpMk id="49" creationId="{75C4BBF5-0C36-4858-A59E-983249C9F2AF}"/>
            </ac:grpSpMkLst>
          </pc:grpChg>
          <pc:picChg chg="mod">
            <ac:chgData name="Tej Bahadur Chandra" userId="79b8fba8ad0a4796" providerId="LiveId" clId="{614BBE20-D9FC-4E14-9E6F-E9375E6FD4C8}" dt="2021-10-22T12:33:29.413" v="1306" actId="1076"/>
            <ac:picMkLst>
              <pc:docMk/>
              <pc:sldMasterMk cId="1198455789" sldId="2147483648"/>
              <pc:sldLayoutMk cId="2280129331" sldId="2147483650"/>
              <ac:picMk id="41" creationId="{6EA0004C-6610-499E-9F01-1476E36C3C62}"/>
            </ac:picMkLst>
          </pc:picChg>
        </pc:sldLayoutChg>
        <pc:sldLayoutChg chg="delSp modSp">
          <pc:chgData name="Tej Bahadur Chandra" userId="79b8fba8ad0a4796" providerId="LiveId" clId="{614BBE20-D9FC-4E14-9E6F-E9375E6FD4C8}" dt="2021-10-29T05:33:42.893" v="34096"/>
          <pc:sldLayoutMkLst>
            <pc:docMk/>
            <pc:sldMasterMk cId="1198455789" sldId="2147483648"/>
            <pc:sldLayoutMk cId="4278347843" sldId="2147483655"/>
          </pc:sldLayoutMkLst>
          <pc:spChg chg="mod">
            <ac:chgData name="Tej Bahadur Chandra" userId="79b8fba8ad0a4796" providerId="LiveId" clId="{614BBE20-D9FC-4E14-9E6F-E9375E6FD4C8}" dt="2021-10-22T10:29:09.903" v="238" actId="207"/>
            <ac:spMkLst>
              <pc:docMk/>
              <pc:sldMasterMk cId="1198455789" sldId="2147483648"/>
              <pc:sldLayoutMk cId="4278347843" sldId="2147483655"/>
              <ac:spMk id="5" creationId="{609CF994-2BDD-4244-9B3C-28C233590850}"/>
            </ac:spMkLst>
          </pc:spChg>
          <pc:spChg chg="mod">
            <ac:chgData name="Tej Bahadur Chandra" userId="79b8fba8ad0a4796" providerId="LiveId" clId="{614BBE20-D9FC-4E14-9E6F-E9375E6FD4C8}" dt="2021-10-22T10:28:14.405" v="234" actId="207"/>
            <ac:spMkLst>
              <pc:docMk/>
              <pc:sldMasterMk cId="1198455789" sldId="2147483648"/>
              <pc:sldLayoutMk cId="4278347843" sldId="2147483655"/>
              <ac:spMk id="7" creationId="{25EF7365-B0B1-43E4-B59F-D5B57AE7FD84}"/>
            </ac:spMkLst>
          </pc:spChg>
          <pc:spChg chg="mod">
            <ac:chgData name="Tej Bahadur Chandra" userId="79b8fba8ad0a4796" providerId="LiveId" clId="{614BBE20-D9FC-4E14-9E6F-E9375E6FD4C8}" dt="2021-10-22T10:28:14.405" v="234" actId="207"/>
            <ac:spMkLst>
              <pc:docMk/>
              <pc:sldMasterMk cId="1198455789" sldId="2147483648"/>
              <pc:sldLayoutMk cId="4278347843" sldId="2147483655"/>
              <ac:spMk id="8" creationId="{A4E288C1-CECB-4CDA-A5B5-BCFAB733C19A}"/>
            </ac:spMkLst>
          </pc:spChg>
          <pc:spChg chg="mod">
            <ac:chgData name="Tej Bahadur Chandra" userId="79b8fba8ad0a4796" providerId="LiveId" clId="{614BBE20-D9FC-4E14-9E6F-E9375E6FD4C8}" dt="2021-10-22T10:28:14.405" v="234" actId="207"/>
            <ac:spMkLst>
              <pc:docMk/>
              <pc:sldMasterMk cId="1198455789" sldId="2147483648"/>
              <pc:sldLayoutMk cId="4278347843" sldId="2147483655"/>
              <ac:spMk id="9" creationId="{DEBE61A6-33A8-4374-BC49-10DA03369BA8}"/>
            </ac:spMkLst>
          </pc:spChg>
          <pc:spChg chg="mod">
            <ac:chgData name="Tej Bahadur Chandra" userId="79b8fba8ad0a4796" providerId="LiveId" clId="{614BBE20-D9FC-4E14-9E6F-E9375E6FD4C8}" dt="2021-10-29T05:29:54.866" v="34085"/>
            <ac:spMkLst>
              <pc:docMk/>
              <pc:sldMasterMk cId="1198455789" sldId="2147483648"/>
              <pc:sldLayoutMk cId="4278347843" sldId="2147483655"/>
              <ac:spMk id="10" creationId="{5E13034E-A62C-42F9-9303-EA5441D61EA3}"/>
            </ac:spMkLst>
          </pc:spChg>
          <pc:spChg chg="mod">
            <ac:chgData name="Tej Bahadur Chandra" userId="79b8fba8ad0a4796" providerId="LiveId" clId="{614BBE20-D9FC-4E14-9E6F-E9375E6FD4C8}" dt="2021-10-29T05:30:42.718" v="34086"/>
            <ac:spMkLst>
              <pc:docMk/>
              <pc:sldMasterMk cId="1198455789" sldId="2147483648"/>
              <pc:sldLayoutMk cId="4278347843" sldId="2147483655"/>
              <ac:spMk id="11" creationId="{BBE6FB10-0984-4581-9F22-A8D178D1A5D2}"/>
            </ac:spMkLst>
          </pc:spChg>
          <pc:spChg chg="mod">
            <ac:chgData name="Tej Bahadur Chandra" userId="79b8fba8ad0a4796" providerId="LiveId" clId="{614BBE20-D9FC-4E14-9E6F-E9375E6FD4C8}" dt="2021-10-29T05:30:58.575" v="34087"/>
            <ac:spMkLst>
              <pc:docMk/>
              <pc:sldMasterMk cId="1198455789" sldId="2147483648"/>
              <pc:sldLayoutMk cId="4278347843" sldId="2147483655"/>
              <ac:spMk id="12" creationId="{ADDEEBED-E6C9-4104-B460-C82D8AA376E2}"/>
            </ac:spMkLst>
          </pc:spChg>
          <pc:spChg chg="mod">
            <ac:chgData name="Tej Bahadur Chandra" userId="79b8fba8ad0a4796" providerId="LiveId" clId="{614BBE20-D9FC-4E14-9E6F-E9375E6FD4C8}" dt="2021-10-29T05:31:26.127" v="34088"/>
            <ac:spMkLst>
              <pc:docMk/>
              <pc:sldMasterMk cId="1198455789" sldId="2147483648"/>
              <pc:sldLayoutMk cId="4278347843" sldId="2147483655"/>
              <ac:spMk id="13" creationId="{E1F4E6F7-E6A0-45EE-8A60-ECFE8E26A68F}"/>
            </ac:spMkLst>
          </pc:spChg>
          <pc:spChg chg="mod">
            <ac:chgData name="Tej Bahadur Chandra" userId="79b8fba8ad0a4796" providerId="LiveId" clId="{614BBE20-D9FC-4E14-9E6F-E9375E6FD4C8}" dt="2021-10-29T05:31:43.381" v="34089"/>
            <ac:spMkLst>
              <pc:docMk/>
              <pc:sldMasterMk cId="1198455789" sldId="2147483648"/>
              <pc:sldLayoutMk cId="4278347843" sldId="2147483655"/>
              <ac:spMk id="14" creationId="{AB630FC6-8971-4664-8CAA-33F36803C676}"/>
            </ac:spMkLst>
          </pc:spChg>
          <pc:spChg chg="mod">
            <ac:chgData name="Tej Bahadur Chandra" userId="79b8fba8ad0a4796" providerId="LiveId" clId="{614BBE20-D9FC-4E14-9E6F-E9375E6FD4C8}" dt="2021-10-29T05:32:01.126" v="34090"/>
            <ac:spMkLst>
              <pc:docMk/>
              <pc:sldMasterMk cId="1198455789" sldId="2147483648"/>
              <pc:sldLayoutMk cId="4278347843" sldId="2147483655"/>
              <ac:spMk id="15" creationId="{E80B979E-8DAC-42CC-9BC5-522075F1AAE3}"/>
            </ac:spMkLst>
          </pc:spChg>
          <pc:spChg chg="mod">
            <ac:chgData name="Tej Bahadur Chandra" userId="79b8fba8ad0a4796" providerId="LiveId" clId="{614BBE20-D9FC-4E14-9E6F-E9375E6FD4C8}" dt="2021-10-29T05:32:21.898" v="34091"/>
            <ac:spMkLst>
              <pc:docMk/>
              <pc:sldMasterMk cId="1198455789" sldId="2147483648"/>
              <pc:sldLayoutMk cId="4278347843" sldId="2147483655"/>
              <ac:spMk id="16" creationId="{7D2609DA-254B-495A-B67D-589C7C8DFCEB}"/>
            </ac:spMkLst>
          </pc:spChg>
          <pc:spChg chg="mod">
            <ac:chgData name="Tej Bahadur Chandra" userId="79b8fba8ad0a4796" providerId="LiveId" clId="{614BBE20-D9FC-4E14-9E6F-E9375E6FD4C8}" dt="2021-10-29T05:32:34.913" v="34092"/>
            <ac:spMkLst>
              <pc:docMk/>
              <pc:sldMasterMk cId="1198455789" sldId="2147483648"/>
              <pc:sldLayoutMk cId="4278347843" sldId="2147483655"/>
              <ac:spMk id="17" creationId="{8B0787AD-D2C1-43C7-9E2A-1B5F647AF82B}"/>
            </ac:spMkLst>
          </pc:spChg>
          <pc:spChg chg="mod">
            <ac:chgData name="Tej Bahadur Chandra" userId="79b8fba8ad0a4796" providerId="LiveId" clId="{614BBE20-D9FC-4E14-9E6F-E9375E6FD4C8}" dt="2021-10-29T05:32:56.894" v="34093"/>
            <ac:spMkLst>
              <pc:docMk/>
              <pc:sldMasterMk cId="1198455789" sldId="2147483648"/>
              <pc:sldLayoutMk cId="4278347843" sldId="2147483655"/>
              <ac:spMk id="18" creationId="{8CE177C1-5B8F-4124-A179-A20A3349B70E}"/>
            </ac:spMkLst>
          </pc:spChg>
          <pc:spChg chg="mod">
            <ac:chgData name="Tej Bahadur Chandra" userId="79b8fba8ad0a4796" providerId="LiveId" clId="{614BBE20-D9FC-4E14-9E6F-E9375E6FD4C8}" dt="2021-10-29T05:33:08.824" v="34094"/>
            <ac:spMkLst>
              <pc:docMk/>
              <pc:sldMasterMk cId="1198455789" sldId="2147483648"/>
              <pc:sldLayoutMk cId="4278347843" sldId="2147483655"/>
              <ac:spMk id="19" creationId="{7CCE78DB-A43D-421C-98D7-36745333BBF1}"/>
            </ac:spMkLst>
          </pc:spChg>
          <pc:spChg chg="mod">
            <ac:chgData name="Tej Bahadur Chandra" userId="79b8fba8ad0a4796" providerId="LiveId" clId="{614BBE20-D9FC-4E14-9E6F-E9375E6FD4C8}" dt="2021-10-29T05:33:26.648" v="34095"/>
            <ac:spMkLst>
              <pc:docMk/>
              <pc:sldMasterMk cId="1198455789" sldId="2147483648"/>
              <pc:sldLayoutMk cId="4278347843" sldId="2147483655"/>
              <ac:spMk id="20" creationId="{F1918FB4-AC1B-4A07-8B42-507C977C36DA}"/>
            </ac:spMkLst>
          </pc:spChg>
          <pc:spChg chg="mod">
            <ac:chgData name="Tej Bahadur Chandra" userId="79b8fba8ad0a4796" providerId="LiveId" clId="{614BBE20-D9FC-4E14-9E6F-E9375E6FD4C8}" dt="2021-10-29T05:33:42.893" v="34096"/>
            <ac:spMkLst>
              <pc:docMk/>
              <pc:sldMasterMk cId="1198455789" sldId="2147483648"/>
              <pc:sldLayoutMk cId="4278347843" sldId="2147483655"/>
              <ac:spMk id="22" creationId="{B8E98EFA-4B58-47F9-9930-3B856F059709}"/>
            </ac:spMkLst>
          </pc:spChg>
          <pc:spChg chg="mod">
            <ac:chgData name="Tej Bahadur Chandra" userId="79b8fba8ad0a4796" providerId="LiveId" clId="{614BBE20-D9FC-4E14-9E6F-E9375E6FD4C8}" dt="2021-10-23T06:25:52.010" v="2567" actId="14100"/>
            <ac:spMkLst>
              <pc:docMk/>
              <pc:sldMasterMk cId="1198455789" sldId="2147483648"/>
              <pc:sldLayoutMk cId="4278347843" sldId="2147483655"/>
              <ac:spMk id="24" creationId="{71712B3B-E7DF-4AB8-A230-243B1353C424}"/>
            </ac:spMkLst>
          </pc:spChg>
          <pc:spChg chg="mod">
            <ac:chgData name="Tej Bahadur Chandra" userId="79b8fba8ad0a4796" providerId="LiveId" clId="{614BBE20-D9FC-4E14-9E6F-E9375E6FD4C8}" dt="2021-10-28T06:07:11.618" v="30804" actId="14100"/>
            <ac:spMkLst>
              <pc:docMk/>
              <pc:sldMasterMk cId="1198455789" sldId="2147483648"/>
              <pc:sldLayoutMk cId="4278347843" sldId="2147483655"/>
              <ac:spMk id="26" creationId="{73DFECD7-A7F6-44A8-A1A7-577713661648}"/>
            </ac:spMkLst>
          </pc:spChg>
          <pc:spChg chg="mod">
            <ac:chgData name="Tej Bahadur Chandra" userId="79b8fba8ad0a4796" providerId="LiveId" clId="{614BBE20-D9FC-4E14-9E6F-E9375E6FD4C8}" dt="2021-10-23T14:55:24.323" v="6715" actId="1035"/>
            <ac:spMkLst>
              <pc:docMk/>
              <pc:sldMasterMk cId="1198455789" sldId="2147483648"/>
              <pc:sldLayoutMk cId="4278347843" sldId="2147483655"/>
              <ac:spMk id="27" creationId="{04643D3A-A166-4AB9-8FC9-BCC41CA32D2A}"/>
            </ac:spMkLst>
          </pc:spChg>
          <pc:spChg chg="mod">
            <ac:chgData name="Tej Bahadur Chandra" userId="79b8fba8ad0a4796" providerId="LiveId" clId="{614BBE20-D9FC-4E14-9E6F-E9375E6FD4C8}" dt="2021-10-22T10:27:55.157" v="233" actId="207"/>
            <ac:spMkLst>
              <pc:docMk/>
              <pc:sldMasterMk cId="1198455789" sldId="2147483648"/>
              <pc:sldLayoutMk cId="4278347843" sldId="2147483655"/>
              <ac:spMk id="29" creationId="{ED1BCA81-724E-45FB-B33A-C8FFC3A3958D}"/>
            </ac:spMkLst>
          </pc:spChg>
          <pc:spChg chg="del mod">
            <ac:chgData name="Tej Bahadur Chandra" userId="79b8fba8ad0a4796" providerId="LiveId" clId="{614BBE20-D9FC-4E14-9E6F-E9375E6FD4C8}" dt="2021-10-28T06:33:11.336" v="31054" actId="478"/>
            <ac:spMkLst>
              <pc:docMk/>
              <pc:sldMasterMk cId="1198455789" sldId="2147483648"/>
              <pc:sldLayoutMk cId="4278347843" sldId="2147483655"/>
              <ac:spMk id="36" creationId="{038F2550-0F2F-4215-91FD-D031EE1E3993}"/>
            </ac:spMkLst>
          </pc:spChg>
          <pc:grpChg chg="mod">
            <ac:chgData name="Tej Bahadur Chandra" userId="79b8fba8ad0a4796" providerId="LiveId" clId="{614BBE20-D9FC-4E14-9E6F-E9375E6FD4C8}" dt="2021-10-22T10:28:14.405" v="234" actId="207"/>
            <ac:grpSpMkLst>
              <pc:docMk/>
              <pc:sldMasterMk cId="1198455789" sldId="2147483648"/>
              <pc:sldLayoutMk cId="4278347843" sldId="2147483655"/>
              <ac:grpSpMk id="6" creationId="{43849B31-6EF4-4CC8-8579-8433C2D0753A}"/>
            </ac:grpSpMkLst>
          </pc:grpChg>
        </pc:sldLayoutChg>
        <pc:sldLayoutChg chg="addSp delSp modSp">
          <pc:chgData name="Tej Bahadur Chandra" userId="79b8fba8ad0a4796" providerId="LiveId" clId="{614BBE20-D9FC-4E14-9E6F-E9375E6FD4C8}" dt="2021-10-23T14:55:40.816" v="6719" actId="1035"/>
          <pc:sldLayoutMkLst>
            <pc:docMk/>
            <pc:sldMasterMk cId="1198455789" sldId="2147483648"/>
            <pc:sldLayoutMk cId="1346388441" sldId="2147483660"/>
          </pc:sldLayoutMkLst>
          <pc:spChg chg="add mod">
            <ac:chgData name="Tej Bahadur Chandra" userId="79b8fba8ad0a4796" providerId="LiveId" clId="{614BBE20-D9FC-4E14-9E6F-E9375E6FD4C8}" dt="2021-10-23T14:32:13.663" v="6338" actId="14100"/>
            <ac:spMkLst>
              <pc:docMk/>
              <pc:sldMasterMk cId="1198455789" sldId="2147483648"/>
              <pc:sldLayoutMk cId="1346388441" sldId="2147483660"/>
              <ac:spMk id="2" creationId="{BA426E2B-521C-4B4F-A512-93D785C68124}"/>
            </ac:spMkLst>
          </pc:spChg>
          <pc:spChg chg="add del mod">
            <ac:chgData name="Tej Bahadur Chandra" userId="79b8fba8ad0a4796" providerId="LiveId" clId="{614BBE20-D9FC-4E14-9E6F-E9375E6FD4C8}" dt="2021-10-23T14:32:06.773" v="6337" actId="478"/>
            <ac:spMkLst>
              <pc:docMk/>
              <pc:sldMasterMk cId="1198455789" sldId="2147483648"/>
              <pc:sldLayoutMk cId="1346388441" sldId="2147483660"/>
              <ac:spMk id="6" creationId="{43C2834E-E9E2-4FA4-8194-90222F1B9ABB}"/>
            </ac:spMkLst>
          </pc:spChg>
          <pc:spChg chg="mod">
            <ac:chgData name="Tej Bahadur Chandra" userId="79b8fba8ad0a4796" providerId="LiveId" clId="{614BBE20-D9FC-4E14-9E6F-E9375E6FD4C8}" dt="2021-10-23T13:18:44.278" v="5885" actId="14100"/>
            <ac:spMkLst>
              <pc:docMk/>
              <pc:sldMasterMk cId="1198455789" sldId="2147483648"/>
              <pc:sldLayoutMk cId="1346388441" sldId="2147483660"/>
              <ac:spMk id="8" creationId="{A83903A8-5C90-4534-A052-FBC4AECB4993}"/>
            </ac:spMkLst>
          </pc:spChg>
          <pc:spChg chg="add mod">
            <ac:chgData name="Tej Bahadur Chandra" userId="79b8fba8ad0a4796" providerId="LiveId" clId="{614BBE20-D9FC-4E14-9E6F-E9375E6FD4C8}" dt="2021-10-23T14:55:40.816" v="6719" actId="1035"/>
            <ac:spMkLst>
              <pc:docMk/>
              <pc:sldMasterMk cId="1198455789" sldId="2147483648"/>
              <pc:sldLayoutMk cId="1346388441" sldId="2147483660"/>
              <ac:spMk id="28" creationId="{FBE8CEFE-DEC4-4F82-94A7-CAB60B930399}"/>
            </ac:spMkLst>
          </pc:spChg>
          <pc:spChg chg="del">
            <ac:chgData name="Tej Bahadur Chandra" userId="79b8fba8ad0a4796" providerId="LiveId" clId="{614BBE20-D9FC-4E14-9E6F-E9375E6FD4C8}" dt="2021-10-23T14:54:44.964" v="6710" actId="478"/>
            <ac:spMkLst>
              <pc:docMk/>
              <pc:sldMasterMk cId="1198455789" sldId="2147483648"/>
              <pc:sldLayoutMk cId="1346388441" sldId="2147483660"/>
              <ac:spMk id="29" creationId="{6B7D8B3C-D18A-4370-8E22-3BF61417DA48}"/>
            </ac:spMkLst>
          </pc:spChg>
          <pc:spChg chg="del">
            <ac:chgData name="Tej Bahadur Chandra" userId="79b8fba8ad0a4796" providerId="LiveId" clId="{614BBE20-D9FC-4E14-9E6F-E9375E6FD4C8}" dt="2021-10-23T13:18:29.672" v="5880" actId="478"/>
            <ac:spMkLst>
              <pc:docMk/>
              <pc:sldMasterMk cId="1198455789" sldId="2147483648"/>
              <pc:sldLayoutMk cId="1346388441" sldId="2147483660"/>
              <ac:spMk id="40" creationId="{4E720159-C7B5-4ADB-AE1A-46144BD5A0D2}"/>
            </ac:spMkLst>
          </pc:spChg>
          <pc:picChg chg="add mod">
            <ac:chgData name="Tej Bahadur Chandra" userId="79b8fba8ad0a4796" providerId="LiveId" clId="{614BBE20-D9FC-4E14-9E6F-E9375E6FD4C8}" dt="2021-10-23T14:32:04.371" v="6336" actId="14100"/>
            <ac:picMkLst>
              <pc:docMk/>
              <pc:sldMasterMk cId="1198455789" sldId="2147483648"/>
              <pc:sldLayoutMk cId="1346388441" sldId="2147483660"/>
              <ac:picMk id="27" creationId="{B7E258AD-6E3D-4F9B-906E-9192F4FCC828}"/>
            </ac:picMkLst>
          </pc:picChg>
          <pc:picChg chg="del mod ord">
            <ac:chgData name="Tej Bahadur Chandra" userId="79b8fba8ad0a4796" providerId="LiveId" clId="{614BBE20-D9FC-4E14-9E6F-E9375E6FD4C8}" dt="2021-10-23T14:31:46.242" v="6333" actId="478"/>
            <ac:picMkLst>
              <pc:docMk/>
              <pc:sldMasterMk cId="1198455789" sldId="2147483648"/>
              <pc:sldLayoutMk cId="1346388441" sldId="2147483660"/>
              <ac:picMk id="41" creationId="{6EA0004C-6610-499E-9F01-1476E36C3C62}"/>
            </ac:picMkLst>
          </pc:picChg>
          <pc:cxnChg chg="add mod">
            <ac:chgData name="Tej Bahadur Chandra" userId="79b8fba8ad0a4796" providerId="LiveId" clId="{614BBE20-D9FC-4E14-9E6F-E9375E6FD4C8}" dt="2021-10-23T13:21:28.535" v="5938" actId="1038"/>
            <ac:cxnSpMkLst>
              <pc:docMk/>
              <pc:sldMasterMk cId="1198455789" sldId="2147483648"/>
              <pc:sldLayoutMk cId="1346388441" sldId="2147483660"/>
              <ac:cxnSpMk id="4" creationId="{818413C8-D9D0-42B0-A58E-C8BFF8F71B23}"/>
            </ac:cxnSpMkLst>
          </pc:cxnChg>
        </pc:sldLayoutChg>
        <pc:sldLayoutChg chg="addSp delSp modSp">
          <pc:chgData name="Tej Bahadur Chandra" userId="79b8fba8ad0a4796" providerId="LiveId" clId="{614BBE20-D9FC-4E14-9E6F-E9375E6FD4C8}" dt="2021-10-23T14:55:44.880" v="6721" actId="1035"/>
          <pc:sldLayoutMkLst>
            <pc:docMk/>
            <pc:sldMasterMk cId="1198455789" sldId="2147483648"/>
            <pc:sldLayoutMk cId="3790441916" sldId="2147483661"/>
          </pc:sldLayoutMkLst>
          <pc:spChg chg="del">
            <ac:chgData name="Tej Bahadur Chandra" userId="79b8fba8ad0a4796" providerId="LiveId" clId="{614BBE20-D9FC-4E14-9E6F-E9375E6FD4C8}" dt="2021-10-23T14:46:14.267" v="6591" actId="21"/>
            <ac:spMkLst>
              <pc:docMk/>
              <pc:sldMasterMk cId="1198455789" sldId="2147483648"/>
              <pc:sldLayoutMk cId="3790441916" sldId="2147483661"/>
              <ac:spMk id="2" creationId="{BA426E2B-521C-4B4F-A512-93D785C68124}"/>
            </ac:spMkLst>
          </pc:spChg>
          <pc:spChg chg="add mod">
            <ac:chgData name="Tej Bahadur Chandra" userId="79b8fba8ad0a4796" providerId="LiveId" clId="{614BBE20-D9FC-4E14-9E6F-E9375E6FD4C8}" dt="2021-10-23T14:55:44.880" v="6721" actId="1035"/>
            <ac:spMkLst>
              <pc:docMk/>
              <pc:sldMasterMk cId="1198455789" sldId="2147483648"/>
              <pc:sldLayoutMk cId="3790441916" sldId="2147483661"/>
              <ac:spMk id="23" creationId="{34CF1747-3725-43F3-92D1-3C11458A931F}"/>
            </ac:spMkLst>
          </pc:spChg>
          <pc:spChg chg="del">
            <ac:chgData name="Tej Bahadur Chandra" userId="79b8fba8ad0a4796" providerId="LiveId" clId="{614BBE20-D9FC-4E14-9E6F-E9375E6FD4C8}" dt="2021-10-23T14:54:38.325" v="6708" actId="478"/>
            <ac:spMkLst>
              <pc:docMk/>
              <pc:sldMasterMk cId="1198455789" sldId="2147483648"/>
              <pc:sldLayoutMk cId="3790441916" sldId="2147483661"/>
              <ac:spMk id="29" creationId="{6B7D8B3C-D18A-4370-8E22-3BF61417DA48}"/>
            </ac:spMkLst>
          </pc:spChg>
        </pc:sldLayoutChg>
      </pc:sldMasterChg>
    </pc:docChg>
  </pc:docChgLst>
  <pc:docChgLst>
    <pc:chgData name="Tej Bahadur Chandra" userId="79b8fba8ad0a4796" providerId="LiveId" clId="{14FDCC51-25DF-472E-83BA-2410D11DB1D9}"/>
    <pc:docChg chg="undo custSel addSld delSld modSld modMainMaster">
      <pc:chgData name="Tej Bahadur Chandra" userId="79b8fba8ad0a4796" providerId="LiveId" clId="{14FDCC51-25DF-472E-83BA-2410D11DB1D9}" dt="2022-08-15T14:43:09.032" v="1827" actId="1035"/>
      <pc:docMkLst>
        <pc:docMk/>
      </pc:docMkLst>
      <pc:sldChg chg="modSp mod">
        <pc:chgData name="Tej Bahadur Chandra" userId="79b8fba8ad0a4796" providerId="LiveId" clId="{14FDCC51-25DF-472E-83BA-2410D11DB1D9}" dt="2022-08-13T13:29:55.945" v="1798" actId="20577"/>
        <pc:sldMkLst>
          <pc:docMk/>
          <pc:sldMk cId="3169210083" sldId="263"/>
        </pc:sldMkLst>
        <pc:spChg chg="mod">
          <ac:chgData name="Tej Bahadur Chandra" userId="79b8fba8ad0a4796" providerId="LiveId" clId="{14FDCC51-25DF-472E-83BA-2410D11DB1D9}" dt="2022-08-13T13:29:55.945" v="1798" actId="20577"/>
          <ac:spMkLst>
            <pc:docMk/>
            <pc:sldMk cId="3169210083" sldId="263"/>
            <ac:spMk id="5" creationId="{F2DCDB0B-7769-4A93-9CC1-A56FD92754AA}"/>
          </ac:spMkLst>
        </pc:spChg>
        <pc:picChg chg="mod">
          <ac:chgData name="Tej Bahadur Chandra" userId="79b8fba8ad0a4796" providerId="LiveId" clId="{14FDCC51-25DF-472E-83BA-2410D11DB1D9}" dt="2022-07-25T15:30:04.387" v="17" actId="1038"/>
          <ac:picMkLst>
            <pc:docMk/>
            <pc:sldMk cId="3169210083" sldId="263"/>
            <ac:picMk id="3" creationId="{5F0EECC8-2F16-4F8C-BFE2-D54AAEBC9516}"/>
          </ac:picMkLst>
        </pc:picChg>
        <pc:picChg chg="mod">
          <ac:chgData name="Tej Bahadur Chandra" userId="79b8fba8ad0a4796" providerId="LiveId" clId="{14FDCC51-25DF-472E-83BA-2410D11DB1D9}" dt="2022-07-25T15:29:30.429" v="0"/>
          <ac:picMkLst>
            <pc:docMk/>
            <pc:sldMk cId="3169210083" sldId="263"/>
            <ac:picMk id="64" creationId="{53461FC9-FC24-4E78-89F2-8FEB5126F238}"/>
          </ac:picMkLst>
        </pc:picChg>
      </pc:sldChg>
      <pc:sldChg chg="modSp add mod">
        <pc:chgData name="Tej Bahadur Chandra" userId="79b8fba8ad0a4796" providerId="LiveId" clId="{14FDCC51-25DF-472E-83BA-2410D11DB1D9}" dt="2022-07-30T10:07:21.989" v="253" actId="1036"/>
        <pc:sldMkLst>
          <pc:docMk/>
          <pc:sldMk cId="289132935" sldId="265"/>
        </pc:sldMkLst>
        <pc:spChg chg="mod">
          <ac:chgData name="Tej Bahadur Chandra" userId="79b8fba8ad0a4796" providerId="LiveId" clId="{14FDCC51-25DF-472E-83BA-2410D11DB1D9}" dt="2022-07-30T09:44:56.435" v="111" actId="20577"/>
          <ac:spMkLst>
            <pc:docMk/>
            <pc:sldMk cId="289132935" sldId="265"/>
            <ac:spMk id="6" creationId="{F3C1DB12-5BD4-4325-A69B-0A7896DBCAE6}"/>
          </ac:spMkLst>
        </pc:spChg>
        <pc:spChg chg="mod">
          <ac:chgData name="Tej Bahadur Chandra" userId="79b8fba8ad0a4796" providerId="LiveId" clId="{14FDCC51-25DF-472E-83BA-2410D11DB1D9}" dt="2022-07-30T10:07:21.989" v="253" actId="1036"/>
          <ac:spMkLst>
            <pc:docMk/>
            <pc:sldMk cId="289132935" sldId="265"/>
            <ac:spMk id="16" creationId="{63E60BB7-91B8-4B2C-8782-22B7C64933EF}"/>
          </ac:spMkLst>
        </pc:spChg>
      </pc:sldChg>
      <pc:sldChg chg="del">
        <pc:chgData name="Tej Bahadur Chandra" userId="79b8fba8ad0a4796" providerId="LiveId" clId="{14FDCC51-25DF-472E-83BA-2410D11DB1D9}" dt="2022-07-30T09:44:22.359" v="100" actId="2696"/>
        <pc:sldMkLst>
          <pc:docMk/>
          <pc:sldMk cId="2245056461" sldId="265"/>
        </pc:sldMkLst>
      </pc:sldChg>
      <pc:sldChg chg="addSp delSp mod">
        <pc:chgData name="Tej Bahadur Chandra" userId="79b8fba8ad0a4796" providerId="LiveId" clId="{14FDCC51-25DF-472E-83BA-2410D11DB1D9}" dt="2022-08-01T14:25:53.025" v="1165" actId="478"/>
        <pc:sldMkLst>
          <pc:docMk/>
          <pc:sldMk cId="3480467477" sldId="267"/>
        </pc:sldMkLst>
        <pc:spChg chg="add">
          <ac:chgData name="Tej Bahadur Chandra" userId="79b8fba8ad0a4796" providerId="LiveId" clId="{14FDCC51-25DF-472E-83BA-2410D11DB1D9}" dt="2022-08-01T14:25:50.832" v="1164" actId="22"/>
          <ac:spMkLst>
            <pc:docMk/>
            <pc:sldMk cId="3480467477" sldId="267"/>
            <ac:spMk id="2" creationId="{8652B1C4-2D01-42A5-B866-97995AE90FDC}"/>
          </ac:spMkLst>
        </pc:spChg>
        <pc:spChg chg="del">
          <ac:chgData name="Tej Bahadur Chandra" userId="79b8fba8ad0a4796" providerId="LiveId" clId="{14FDCC51-25DF-472E-83BA-2410D11DB1D9}" dt="2022-08-01T14:25:53.025" v="1165" actId="478"/>
          <ac:spMkLst>
            <pc:docMk/>
            <pc:sldMk cId="3480467477" sldId="267"/>
            <ac:spMk id="7" creationId="{9176A5FC-C9AF-4CAA-8DC7-A37178DA9DAF}"/>
          </ac:spMkLst>
        </pc:spChg>
      </pc:sldChg>
      <pc:sldChg chg="modSp add mod">
        <pc:chgData name="Tej Bahadur Chandra" userId="79b8fba8ad0a4796" providerId="LiveId" clId="{14FDCC51-25DF-472E-83BA-2410D11DB1D9}" dt="2022-08-01T14:19:48.482" v="1026" actId="1035"/>
        <pc:sldMkLst>
          <pc:docMk/>
          <pc:sldMk cId="3331357508" sldId="269"/>
        </pc:sldMkLst>
        <pc:spChg chg="mod">
          <ac:chgData name="Tej Bahadur Chandra" userId="79b8fba8ad0a4796" providerId="LiveId" clId="{14FDCC51-25DF-472E-83BA-2410D11DB1D9}" dt="2022-08-01T14:19:48.482" v="1026" actId="1035"/>
          <ac:spMkLst>
            <pc:docMk/>
            <pc:sldMk cId="3331357508" sldId="269"/>
            <ac:spMk id="37" creationId="{2F400960-EDC6-4E85-941B-9515125F69FB}"/>
          </ac:spMkLst>
        </pc:spChg>
      </pc:sldChg>
      <pc:sldChg chg="del">
        <pc:chgData name="Tej Bahadur Chandra" userId="79b8fba8ad0a4796" providerId="LiveId" clId="{14FDCC51-25DF-472E-83BA-2410D11DB1D9}" dt="2022-08-01T14:18:35.467" v="986" actId="2696"/>
        <pc:sldMkLst>
          <pc:docMk/>
          <pc:sldMk cId="3876408188" sldId="269"/>
        </pc:sldMkLst>
      </pc:sldChg>
      <pc:sldChg chg="modSp mod">
        <pc:chgData name="Tej Bahadur Chandra" userId="79b8fba8ad0a4796" providerId="LiveId" clId="{14FDCC51-25DF-472E-83BA-2410D11DB1D9}" dt="2022-08-02T07:31:22.871" v="1618" actId="20577"/>
        <pc:sldMkLst>
          <pc:docMk/>
          <pc:sldMk cId="1560231504" sldId="270"/>
        </pc:sldMkLst>
        <pc:spChg chg="mod">
          <ac:chgData name="Tej Bahadur Chandra" userId="79b8fba8ad0a4796" providerId="LiveId" clId="{14FDCC51-25DF-472E-83BA-2410D11DB1D9}" dt="2022-08-02T07:31:22.871" v="1618" actId="20577"/>
          <ac:spMkLst>
            <pc:docMk/>
            <pc:sldMk cId="1560231504" sldId="270"/>
            <ac:spMk id="9" creationId="{A79D0F6A-6FDC-49C5-9D75-D8FF7DB14817}"/>
          </ac:spMkLst>
        </pc:spChg>
        <pc:spChg chg="mod">
          <ac:chgData name="Tej Bahadur Chandra" userId="79b8fba8ad0a4796" providerId="LiveId" clId="{14FDCC51-25DF-472E-83BA-2410D11DB1D9}" dt="2022-08-02T06:51:13.690" v="1602" actId="404"/>
          <ac:spMkLst>
            <pc:docMk/>
            <pc:sldMk cId="1560231504" sldId="270"/>
            <ac:spMk id="12" creationId="{70E24A04-7E34-4344-BE39-F202C023B6CF}"/>
          </ac:spMkLst>
        </pc:spChg>
        <pc:spChg chg="mod">
          <ac:chgData name="Tej Bahadur Chandra" userId="79b8fba8ad0a4796" providerId="LiveId" clId="{14FDCC51-25DF-472E-83BA-2410D11DB1D9}" dt="2022-08-01T14:03:00.350" v="902" actId="1036"/>
          <ac:spMkLst>
            <pc:docMk/>
            <pc:sldMk cId="1560231504" sldId="270"/>
            <ac:spMk id="14" creationId="{F12252E0-C148-4225-AC89-7228F362602E}"/>
          </ac:spMkLst>
        </pc:spChg>
        <pc:grpChg chg="mod">
          <ac:chgData name="Tej Bahadur Chandra" userId="79b8fba8ad0a4796" providerId="LiveId" clId="{14FDCC51-25DF-472E-83BA-2410D11DB1D9}" dt="2022-08-02T06:51:00.002" v="1590" actId="1035"/>
          <ac:grpSpMkLst>
            <pc:docMk/>
            <pc:sldMk cId="1560231504" sldId="270"/>
            <ac:grpSpMk id="18" creationId="{47DB5175-1214-44E1-AE91-14A24814F28B}"/>
          </ac:grpSpMkLst>
        </pc:grpChg>
      </pc:sldChg>
      <pc:sldChg chg="modSp mod">
        <pc:chgData name="Tej Bahadur Chandra" userId="79b8fba8ad0a4796" providerId="LiveId" clId="{14FDCC51-25DF-472E-83BA-2410D11DB1D9}" dt="2022-08-01T14:01:41.739" v="837" actId="20577"/>
        <pc:sldMkLst>
          <pc:docMk/>
          <pc:sldMk cId="425722310" sldId="273"/>
        </pc:sldMkLst>
        <pc:graphicFrameChg chg="modGraphic">
          <ac:chgData name="Tej Bahadur Chandra" userId="79b8fba8ad0a4796" providerId="LiveId" clId="{14FDCC51-25DF-472E-83BA-2410D11DB1D9}" dt="2022-08-01T14:01:41.739" v="837" actId="20577"/>
          <ac:graphicFrameMkLst>
            <pc:docMk/>
            <pc:sldMk cId="425722310" sldId="273"/>
            <ac:graphicFrameMk id="4" creationId="{AEA863C9-7BB7-49C2-BF72-20A8CCDBBE44}"/>
          </ac:graphicFrameMkLst>
        </pc:graphicFrameChg>
      </pc:sldChg>
      <pc:sldChg chg="modSp mod">
        <pc:chgData name="Tej Bahadur Chandra" userId="79b8fba8ad0a4796" providerId="LiveId" clId="{14FDCC51-25DF-472E-83BA-2410D11DB1D9}" dt="2022-07-30T10:20:31.224" v="500" actId="1036"/>
        <pc:sldMkLst>
          <pc:docMk/>
          <pc:sldMk cId="3983718629" sldId="275"/>
        </pc:sldMkLst>
        <pc:spChg chg="mod">
          <ac:chgData name="Tej Bahadur Chandra" userId="79b8fba8ad0a4796" providerId="LiveId" clId="{14FDCC51-25DF-472E-83BA-2410D11DB1D9}" dt="2022-07-30T10:20:31.224" v="500" actId="1036"/>
          <ac:spMkLst>
            <pc:docMk/>
            <pc:sldMk cId="3983718629" sldId="275"/>
            <ac:spMk id="37" creationId="{2F400960-EDC6-4E85-941B-9515125F69FB}"/>
          </ac:spMkLst>
        </pc:spChg>
      </pc:sldChg>
      <pc:sldChg chg="addSp modSp mod">
        <pc:chgData name="Tej Bahadur Chandra" userId="79b8fba8ad0a4796" providerId="LiveId" clId="{14FDCC51-25DF-472E-83BA-2410D11DB1D9}" dt="2022-08-01T14:47:01.157" v="1555" actId="3626"/>
        <pc:sldMkLst>
          <pc:docMk/>
          <pc:sldMk cId="3587219018" sldId="276"/>
        </pc:sldMkLst>
        <pc:spChg chg="add mod">
          <ac:chgData name="Tej Bahadur Chandra" userId="79b8fba8ad0a4796" providerId="LiveId" clId="{14FDCC51-25DF-472E-83BA-2410D11DB1D9}" dt="2022-08-01T14:47:01.157" v="1555" actId="3626"/>
          <ac:spMkLst>
            <pc:docMk/>
            <pc:sldMk cId="3587219018" sldId="276"/>
            <ac:spMk id="2" creationId="{C79CD41F-BAD6-4FA2-A98A-964EDC619B64}"/>
          </ac:spMkLst>
        </pc:spChg>
        <pc:spChg chg="mod">
          <ac:chgData name="Tej Bahadur Chandra" userId="79b8fba8ad0a4796" providerId="LiveId" clId="{14FDCC51-25DF-472E-83BA-2410D11DB1D9}" dt="2022-08-01T14:45:13.422" v="1544" actId="20577"/>
          <ac:spMkLst>
            <pc:docMk/>
            <pc:sldMk cId="3587219018" sldId="276"/>
            <ac:spMk id="11" creationId="{E5F44765-D48D-4E9E-BAAB-E29E27ABFBA1}"/>
          </ac:spMkLst>
        </pc:spChg>
        <pc:spChg chg="mod">
          <ac:chgData name="Tej Bahadur Chandra" userId="79b8fba8ad0a4796" providerId="LiveId" clId="{14FDCC51-25DF-472E-83BA-2410D11DB1D9}" dt="2022-08-01T14:45:28.388" v="1548" actId="20577"/>
          <ac:spMkLst>
            <pc:docMk/>
            <pc:sldMk cId="3587219018" sldId="276"/>
            <ac:spMk id="12" creationId="{41626673-FAB4-4648-90E5-188796EF2FB8}"/>
          </ac:spMkLst>
        </pc:spChg>
        <pc:spChg chg="mod">
          <ac:chgData name="Tej Bahadur Chandra" userId="79b8fba8ad0a4796" providerId="LiveId" clId="{14FDCC51-25DF-472E-83BA-2410D11DB1D9}" dt="2022-08-01T14:44:46.949" v="1536" actId="20577"/>
          <ac:spMkLst>
            <pc:docMk/>
            <pc:sldMk cId="3587219018" sldId="276"/>
            <ac:spMk id="13" creationId="{2DADBDF4-4317-4A87-BBC9-62F72686566F}"/>
          </ac:spMkLst>
        </pc:spChg>
        <pc:spChg chg="mod">
          <ac:chgData name="Tej Bahadur Chandra" userId="79b8fba8ad0a4796" providerId="LiveId" clId="{14FDCC51-25DF-472E-83BA-2410D11DB1D9}" dt="2022-08-01T14:46:01.058" v="1554" actId="20577"/>
          <ac:spMkLst>
            <pc:docMk/>
            <pc:sldMk cId="3587219018" sldId="276"/>
            <ac:spMk id="14" creationId="{B003F95D-1086-483C-960B-E8B448DA78F1}"/>
          </ac:spMkLst>
        </pc:spChg>
      </pc:sldChg>
      <pc:sldChg chg="addSp delSp modSp mod">
        <pc:chgData name="Tej Bahadur Chandra" userId="79b8fba8ad0a4796" providerId="LiveId" clId="{14FDCC51-25DF-472E-83BA-2410D11DB1D9}" dt="2022-07-30T09:25:41.096" v="98" actId="1076"/>
        <pc:sldMkLst>
          <pc:docMk/>
          <pc:sldMk cId="2053216764" sldId="278"/>
        </pc:sldMkLst>
        <pc:spChg chg="mod">
          <ac:chgData name="Tej Bahadur Chandra" userId="79b8fba8ad0a4796" providerId="LiveId" clId="{14FDCC51-25DF-472E-83BA-2410D11DB1D9}" dt="2022-07-30T09:25:23.982" v="95"/>
          <ac:spMkLst>
            <pc:docMk/>
            <pc:sldMk cId="2053216764" sldId="278"/>
            <ac:spMk id="25" creationId="{B15220D1-553D-4A70-938F-F9C7FA6B0A4A}"/>
          </ac:spMkLst>
        </pc:spChg>
        <pc:grpChg chg="del">
          <ac:chgData name="Tej Bahadur Chandra" userId="79b8fba8ad0a4796" providerId="LiveId" clId="{14FDCC51-25DF-472E-83BA-2410D11DB1D9}" dt="2022-07-30T09:25:27.810" v="96" actId="478"/>
          <ac:grpSpMkLst>
            <pc:docMk/>
            <pc:sldMk cId="2053216764" sldId="278"/>
            <ac:grpSpMk id="11" creationId="{1CB5A9D9-CED6-4B61-A2D7-AAC12C1E727C}"/>
          </ac:grpSpMkLst>
        </pc:grpChg>
        <pc:grpChg chg="add mod">
          <ac:chgData name="Tej Bahadur Chandra" userId="79b8fba8ad0a4796" providerId="LiveId" clId="{14FDCC51-25DF-472E-83BA-2410D11DB1D9}" dt="2022-07-30T09:25:41.096" v="98" actId="1076"/>
          <ac:grpSpMkLst>
            <pc:docMk/>
            <pc:sldMk cId="2053216764" sldId="278"/>
            <ac:grpSpMk id="24" creationId="{A46784E9-D9FD-4F98-A975-A7841BBE7477}"/>
          </ac:grpSpMkLst>
        </pc:grpChg>
        <pc:picChg chg="mod">
          <ac:chgData name="Tej Bahadur Chandra" userId="79b8fba8ad0a4796" providerId="LiveId" clId="{14FDCC51-25DF-472E-83BA-2410D11DB1D9}" dt="2022-07-30T09:25:23.982" v="95"/>
          <ac:picMkLst>
            <pc:docMk/>
            <pc:sldMk cId="2053216764" sldId="278"/>
            <ac:picMk id="26" creationId="{2B711ABC-5B68-4378-B324-041E7D6217A5}"/>
          </ac:picMkLst>
        </pc:picChg>
      </pc:sldChg>
      <pc:sldChg chg="addSp modSp mod">
        <pc:chgData name="Tej Bahadur Chandra" userId="79b8fba8ad0a4796" providerId="LiveId" clId="{14FDCC51-25DF-472E-83BA-2410D11DB1D9}" dt="2022-07-30T08:53:01.945" v="94" actId="164"/>
        <pc:sldMkLst>
          <pc:docMk/>
          <pc:sldMk cId="3695620506" sldId="284"/>
        </pc:sldMkLst>
        <pc:grpChg chg="add">
          <ac:chgData name="Tej Bahadur Chandra" userId="79b8fba8ad0a4796" providerId="LiveId" clId="{14FDCC51-25DF-472E-83BA-2410D11DB1D9}" dt="2022-07-30T08:53:01.945" v="94" actId="164"/>
          <ac:grpSpMkLst>
            <pc:docMk/>
            <pc:sldMk cId="3695620506" sldId="284"/>
            <ac:grpSpMk id="4" creationId="{0FE6E120-5086-497F-9FE8-E1F1AECC5193}"/>
          </ac:grpSpMkLst>
        </pc:grpChg>
        <pc:picChg chg="add mod">
          <ac:chgData name="Tej Bahadur Chandra" userId="79b8fba8ad0a4796" providerId="LiveId" clId="{14FDCC51-25DF-472E-83BA-2410D11DB1D9}" dt="2022-07-30T08:52:41.924" v="93" actId="1038"/>
          <ac:picMkLst>
            <pc:docMk/>
            <pc:sldMk cId="3695620506" sldId="284"/>
            <ac:picMk id="3" creationId="{A6F4E5F3-165D-46A1-9A5E-4A4219F4F57E}"/>
          </ac:picMkLst>
        </pc:picChg>
      </pc:sldChg>
      <pc:sldChg chg="modSp mod">
        <pc:chgData name="Tej Bahadur Chandra" userId="79b8fba8ad0a4796" providerId="LiveId" clId="{14FDCC51-25DF-472E-83BA-2410D11DB1D9}" dt="2022-08-06T07:14:32.611" v="1671" actId="20577"/>
        <pc:sldMkLst>
          <pc:docMk/>
          <pc:sldMk cId="3707191281" sldId="286"/>
        </pc:sldMkLst>
        <pc:spChg chg="mod">
          <ac:chgData name="Tej Bahadur Chandra" userId="79b8fba8ad0a4796" providerId="LiveId" clId="{14FDCC51-25DF-472E-83BA-2410D11DB1D9}" dt="2022-08-06T07:14:32.611" v="1671" actId="20577"/>
          <ac:spMkLst>
            <pc:docMk/>
            <pc:sldMk cId="3707191281" sldId="286"/>
            <ac:spMk id="93" creationId="{40CEFA79-6AA7-4ED9-9C68-EA0A5D65D7CE}"/>
          </ac:spMkLst>
        </pc:spChg>
        <pc:spChg chg="mod">
          <ac:chgData name="Tej Bahadur Chandra" userId="79b8fba8ad0a4796" providerId="LiveId" clId="{14FDCC51-25DF-472E-83BA-2410D11DB1D9}" dt="2022-08-05T16:52:29.018" v="1636" actId="20577"/>
          <ac:spMkLst>
            <pc:docMk/>
            <pc:sldMk cId="3707191281" sldId="286"/>
            <ac:spMk id="99" creationId="{4EB30EEC-09E5-4EDD-AC50-EAE928B083D7}"/>
          </ac:spMkLst>
        </pc:spChg>
      </pc:sldChg>
      <pc:sldChg chg="addSp delSp mod">
        <pc:chgData name="Tej Bahadur Chandra" userId="79b8fba8ad0a4796" providerId="LiveId" clId="{14FDCC51-25DF-472E-83BA-2410D11DB1D9}" dt="2022-08-01T14:28:50.595" v="1168" actId="21"/>
        <pc:sldMkLst>
          <pc:docMk/>
          <pc:sldMk cId="831303027" sldId="298"/>
        </pc:sldMkLst>
        <pc:spChg chg="add">
          <ac:chgData name="Tej Bahadur Chandra" userId="79b8fba8ad0a4796" providerId="LiveId" clId="{14FDCC51-25DF-472E-83BA-2410D11DB1D9}" dt="2022-08-01T14:28:46.795" v="1167" actId="22"/>
          <ac:spMkLst>
            <pc:docMk/>
            <pc:sldMk cId="831303027" sldId="298"/>
            <ac:spMk id="4" creationId="{AB395BAC-3628-4E76-8F57-83D4C8B4EDC8}"/>
          </ac:spMkLst>
        </pc:spChg>
        <pc:spChg chg="del">
          <ac:chgData name="Tej Bahadur Chandra" userId="79b8fba8ad0a4796" providerId="LiveId" clId="{14FDCC51-25DF-472E-83BA-2410D11DB1D9}" dt="2022-08-01T14:28:50.595" v="1168" actId="21"/>
          <ac:spMkLst>
            <pc:docMk/>
            <pc:sldMk cId="831303027" sldId="298"/>
            <ac:spMk id="9" creationId="{B0B72B84-9C4F-4C10-99B8-C43B29A7761F}"/>
          </ac:spMkLst>
        </pc:spChg>
      </pc:sldChg>
      <pc:sldChg chg="addSp delSp modSp mod">
        <pc:chgData name="Tej Bahadur Chandra" userId="79b8fba8ad0a4796" providerId="LiveId" clId="{14FDCC51-25DF-472E-83BA-2410D11DB1D9}" dt="2022-08-01T14:36:17.954" v="1242" actId="1076"/>
        <pc:sldMkLst>
          <pc:docMk/>
          <pc:sldMk cId="2055313700" sldId="300"/>
        </pc:sldMkLst>
        <pc:spChg chg="del mod">
          <ac:chgData name="Tej Bahadur Chandra" userId="79b8fba8ad0a4796" providerId="LiveId" clId="{14FDCC51-25DF-472E-83BA-2410D11DB1D9}" dt="2022-08-01T14:31:11.111" v="1196" actId="21"/>
          <ac:spMkLst>
            <pc:docMk/>
            <pc:sldMk cId="2055313700" sldId="300"/>
            <ac:spMk id="4" creationId="{28665CF2-F6EC-4BEF-A6DC-56C7FBA1D2A4}"/>
          </ac:spMkLst>
        </pc:spChg>
        <pc:spChg chg="add del mod">
          <ac:chgData name="Tej Bahadur Chandra" userId="79b8fba8ad0a4796" providerId="LiveId" clId="{14FDCC51-25DF-472E-83BA-2410D11DB1D9}" dt="2022-08-01T14:36:17.954" v="1242" actId="1076"/>
          <ac:spMkLst>
            <pc:docMk/>
            <pc:sldMk cId="2055313700" sldId="300"/>
            <ac:spMk id="5" creationId="{04ED4E8C-CBB3-4FDA-9F1A-EE9E8B1602C5}"/>
          </ac:spMkLst>
        </pc:spChg>
        <pc:spChg chg="add del">
          <ac:chgData name="Tej Bahadur Chandra" userId="79b8fba8ad0a4796" providerId="LiveId" clId="{14FDCC51-25DF-472E-83BA-2410D11DB1D9}" dt="2022-08-01T14:29:03.190" v="1170" actId="22"/>
          <ac:spMkLst>
            <pc:docMk/>
            <pc:sldMk cId="2055313700" sldId="300"/>
            <ac:spMk id="7" creationId="{A6EBA073-0305-4959-8CA3-EC3F21EDF3A2}"/>
          </ac:spMkLst>
        </pc:spChg>
        <pc:spChg chg="add del">
          <ac:chgData name="Tej Bahadur Chandra" userId="79b8fba8ad0a4796" providerId="LiveId" clId="{14FDCC51-25DF-472E-83BA-2410D11DB1D9}" dt="2022-08-01T14:29:19.277" v="1175" actId="22"/>
          <ac:spMkLst>
            <pc:docMk/>
            <pc:sldMk cId="2055313700" sldId="300"/>
            <ac:spMk id="9" creationId="{970D2BDF-84BF-41B6-B212-DD580131DA40}"/>
          </ac:spMkLst>
        </pc:spChg>
        <pc:spChg chg="add mod">
          <ac:chgData name="Tej Bahadur Chandra" userId="79b8fba8ad0a4796" providerId="LiveId" clId="{14FDCC51-25DF-472E-83BA-2410D11DB1D9}" dt="2022-08-01T14:31:06.283" v="1195" actId="1076"/>
          <ac:spMkLst>
            <pc:docMk/>
            <pc:sldMk cId="2055313700" sldId="300"/>
            <ac:spMk id="11" creationId="{F8C00274-D314-4D31-8F0B-CEC00D835301}"/>
          </ac:spMkLst>
        </pc:spChg>
      </pc:sldChg>
      <pc:sldChg chg="addSp delSp modSp mod">
        <pc:chgData name="Tej Bahadur Chandra" userId="79b8fba8ad0a4796" providerId="LiveId" clId="{14FDCC51-25DF-472E-83BA-2410D11DB1D9}" dt="2022-08-01T14:34:42.985" v="1239" actId="1038"/>
        <pc:sldMkLst>
          <pc:docMk/>
          <pc:sldMk cId="3176698440" sldId="301"/>
        </pc:sldMkLst>
        <pc:spChg chg="del">
          <ac:chgData name="Tej Bahadur Chandra" userId="79b8fba8ad0a4796" providerId="LiveId" clId="{14FDCC51-25DF-472E-83BA-2410D11DB1D9}" dt="2022-08-01T14:31:43.276" v="1197" actId="21"/>
          <ac:spMkLst>
            <pc:docMk/>
            <pc:sldMk cId="3176698440" sldId="301"/>
            <ac:spMk id="4" creationId="{70DCFE93-87DA-4E67-8BDE-646CBE3A5478}"/>
          </ac:spMkLst>
        </pc:spChg>
        <pc:spChg chg="del">
          <ac:chgData name="Tej Bahadur Chandra" userId="79b8fba8ad0a4796" providerId="LiveId" clId="{14FDCC51-25DF-472E-83BA-2410D11DB1D9}" dt="2022-08-01T14:28:37.523" v="1166" actId="21"/>
          <ac:spMkLst>
            <pc:docMk/>
            <pc:sldMk cId="3176698440" sldId="301"/>
            <ac:spMk id="5" creationId="{4EACA279-7F86-4030-83EB-0E9AA9E6DDD2}"/>
          </ac:spMkLst>
        </pc:spChg>
        <pc:spChg chg="add mod">
          <ac:chgData name="Tej Bahadur Chandra" userId="79b8fba8ad0a4796" providerId="LiveId" clId="{14FDCC51-25DF-472E-83BA-2410D11DB1D9}" dt="2022-08-01T14:34:42.985" v="1239" actId="1038"/>
          <ac:spMkLst>
            <pc:docMk/>
            <pc:sldMk cId="3176698440" sldId="301"/>
            <ac:spMk id="7" creationId="{F45527E2-896F-4F9B-9B83-373C10D271A2}"/>
          </ac:spMkLst>
        </pc:spChg>
        <pc:spChg chg="add mod">
          <ac:chgData name="Tej Bahadur Chandra" userId="79b8fba8ad0a4796" providerId="LiveId" clId="{14FDCC51-25DF-472E-83BA-2410D11DB1D9}" dt="2022-08-01T14:34:32.706" v="1228" actId="1076"/>
          <ac:spMkLst>
            <pc:docMk/>
            <pc:sldMk cId="3176698440" sldId="301"/>
            <ac:spMk id="9" creationId="{C61EB536-56F6-4098-A98B-096D1B7DA89D}"/>
          </ac:spMkLst>
        </pc:spChg>
      </pc:sldChg>
      <pc:sldChg chg="modSp del mod">
        <pc:chgData name="Tej Bahadur Chandra" userId="79b8fba8ad0a4796" providerId="LiveId" clId="{14FDCC51-25DF-472E-83BA-2410D11DB1D9}" dt="2022-08-01T14:18:35.467" v="986" actId="2696"/>
        <pc:sldMkLst>
          <pc:docMk/>
          <pc:sldMk cId="504997952" sldId="302"/>
        </pc:sldMkLst>
        <pc:spChg chg="mod">
          <ac:chgData name="Tej Bahadur Chandra" userId="79b8fba8ad0a4796" providerId="LiveId" clId="{14FDCC51-25DF-472E-83BA-2410D11DB1D9}" dt="2022-07-30T10:39:32.550" v="592"/>
          <ac:spMkLst>
            <pc:docMk/>
            <pc:sldMk cId="504997952" sldId="302"/>
            <ac:spMk id="5" creationId="{AFAB3609-E9AA-4399-88D7-A0BFCAFF76F9}"/>
          </ac:spMkLst>
        </pc:spChg>
      </pc:sldChg>
      <pc:sldChg chg="addSp delSp modSp add mod">
        <pc:chgData name="Tej Bahadur Chandra" userId="79b8fba8ad0a4796" providerId="LiveId" clId="{14FDCC51-25DF-472E-83BA-2410D11DB1D9}" dt="2022-08-01T14:29:55.293" v="1181" actId="21"/>
        <pc:sldMkLst>
          <pc:docMk/>
          <pc:sldMk cId="681005155" sldId="302"/>
        </pc:sldMkLst>
        <pc:spChg chg="del mod">
          <ac:chgData name="Tej Bahadur Chandra" userId="79b8fba8ad0a4796" providerId="LiveId" clId="{14FDCC51-25DF-472E-83BA-2410D11DB1D9}" dt="2022-08-01T14:29:55.293" v="1181" actId="21"/>
          <ac:spMkLst>
            <pc:docMk/>
            <pc:sldMk cId="681005155" sldId="302"/>
            <ac:spMk id="4" creationId="{D81239C6-279F-4292-9152-2282FDCC0438}"/>
          </ac:spMkLst>
        </pc:spChg>
        <pc:spChg chg="add del">
          <ac:chgData name="Tej Bahadur Chandra" userId="79b8fba8ad0a4796" providerId="LiveId" clId="{14FDCC51-25DF-472E-83BA-2410D11DB1D9}" dt="2022-08-01T14:29:48.706" v="1178" actId="22"/>
          <ac:spMkLst>
            <pc:docMk/>
            <pc:sldMk cId="681005155" sldId="302"/>
            <ac:spMk id="7" creationId="{66DE50E8-1F92-431F-8D3A-A6AFDBBE31C7}"/>
          </ac:spMkLst>
        </pc:spChg>
        <pc:spChg chg="add">
          <ac:chgData name="Tej Bahadur Chandra" userId="79b8fba8ad0a4796" providerId="LiveId" clId="{14FDCC51-25DF-472E-83BA-2410D11DB1D9}" dt="2022-08-01T14:29:51.182" v="1180" actId="22"/>
          <ac:spMkLst>
            <pc:docMk/>
            <pc:sldMk cId="681005155" sldId="302"/>
            <ac:spMk id="9" creationId="{3FD774F6-2E4A-450C-A212-477D47B3F147}"/>
          </ac:spMkLst>
        </pc:spChg>
      </pc:sldChg>
      <pc:sldChg chg="addSp delSp modSp mod">
        <pc:chgData name="Tej Bahadur Chandra" userId="79b8fba8ad0a4796" providerId="LiveId" clId="{14FDCC51-25DF-472E-83BA-2410D11DB1D9}" dt="2022-08-01T14:34:58.095" v="1240" actId="1076"/>
        <pc:sldMkLst>
          <pc:docMk/>
          <pc:sldMk cId="1102507328" sldId="303"/>
        </pc:sldMkLst>
        <pc:spChg chg="add del mod">
          <ac:chgData name="Tej Bahadur Chandra" userId="79b8fba8ad0a4796" providerId="LiveId" clId="{14FDCC51-25DF-472E-83BA-2410D11DB1D9}" dt="2022-08-01T14:30:45.847" v="1190" actId="21"/>
          <ac:spMkLst>
            <pc:docMk/>
            <pc:sldMk cId="1102507328" sldId="303"/>
            <ac:spMk id="4" creationId="{816B258D-A012-403B-9C21-B47F1BF6F6AC}"/>
          </ac:spMkLst>
        </pc:spChg>
        <pc:spChg chg="mod">
          <ac:chgData name="Tej Bahadur Chandra" userId="79b8fba8ad0a4796" providerId="LiveId" clId="{14FDCC51-25DF-472E-83BA-2410D11DB1D9}" dt="2022-07-30T10:40:51.452" v="618" actId="1038"/>
          <ac:spMkLst>
            <pc:docMk/>
            <pc:sldMk cId="1102507328" sldId="303"/>
            <ac:spMk id="5" creationId="{B4160AE6-7F52-4D39-9551-DC4D10438489}"/>
          </ac:spMkLst>
        </pc:spChg>
        <pc:spChg chg="add mod">
          <ac:chgData name="Tej Bahadur Chandra" userId="79b8fba8ad0a4796" providerId="LiveId" clId="{14FDCC51-25DF-472E-83BA-2410D11DB1D9}" dt="2022-08-01T14:34:58.095" v="1240" actId="1076"/>
          <ac:spMkLst>
            <pc:docMk/>
            <pc:sldMk cId="1102507328" sldId="303"/>
            <ac:spMk id="7" creationId="{F0C733E6-CFA9-4B7A-80A0-3369E0870356}"/>
          </ac:spMkLst>
        </pc:spChg>
      </pc:sldChg>
      <pc:sldChg chg="modSp mod">
        <pc:chgData name="Tej Bahadur Chandra" userId="79b8fba8ad0a4796" providerId="LiveId" clId="{14FDCC51-25DF-472E-83BA-2410D11DB1D9}" dt="2022-08-10T14:26:26.856" v="1779" actId="20577"/>
        <pc:sldMkLst>
          <pc:docMk/>
          <pc:sldMk cId="699908281" sldId="321"/>
        </pc:sldMkLst>
        <pc:spChg chg="mod">
          <ac:chgData name="Tej Bahadur Chandra" userId="79b8fba8ad0a4796" providerId="LiveId" clId="{14FDCC51-25DF-472E-83BA-2410D11DB1D9}" dt="2022-08-10T14:26:26.856" v="1779" actId="20577"/>
          <ac:spMkLst>
            <pc:docMk/>
            <pc:sldMk cId="699908281" sldId="321"/>
            <ac:spMk id="9" creationId="{E1D37554-4535-4862-B646-214CFDA08232}"/>
          </ac:spMkLst>
        </pc:spChg>
        <pc:grpChg chg="mod">
          <ac:chgData name="Tej Bahadur Chandra" userId="79b8fba8ad0a4796" providerId="LiveId" clId="{14FDCC51-25DF-472E-83BA-2410D11DB1D9}" dt="2022-08-10T14:24:11.747" v="1674" actId="1076"/>
          <ac:grpSpMkLst>
            <pc:docMk/>
            <pc:sldMk cId="699908281" sldId="321"/>
            <ac:grpSpMk id="11" creationId="{FDEA3AEE-CD65-4200-AA69-DC0264E278D3}"/>
          </ac:grpSpMkLst>
        </pc:grpChg>
        <pc:graphicFrameChg chg="mod">
          <ac:chgData name="Tej Bahadur Chandra" userId="79b8fba8ad0a4796" providerId="LiveId" clId="{14FDCC51-25DF-472E-83BA-2410D11DB1D9}" dt="2022-08-10T14:22:26.097" v="1673" actId="207"/>
          <ac:graphicFrameMkLst>
            <pc:docMk/>
            <pc:sldMk cId="699908281" sldId="321"/>
            <ac:graphicFrameMk id="18" creationId="{AAC3E413-BA69-4B5F-B4EE-5A1B7644BDAA}"/>
          </ac:graphicFrameMkLst>
        </pc:graphicFrameChg>
      </pc:sldChg>
      <pc:sldChg chg="addSp modSp mod">
        <pc:chgData name="Tej Bahadur Chandra" userId="79b8fba8ad0a4796" providerId="LiveId" clId="{14FDCC51-25DF-472E-83BA-2410D11DB1D9}" dt="2022-08-12T15:14:50.146" v="1789" actId="1076"/>
        <pc:sldMkLst>
          <pc:docMk/>
          <pc:sldMk cId="1632549258" sldId="329"/>
        </pc:sldMkLst>
        <pc:picChg chg="add mod">
          <ac:chgData name="Tej Bahadur Chandra" userId="79b8fba8ad0a4796" providerId="LiveId" clId="{14FDCC51-25DF-472E-83BA-2410D11DB1D9}" dt="2022-08-12T15:14:50.146" v="1789" actId="1076"/>
          <ac:picMkLst>
            <pc:docMk/>
            <pc:sldMk cId="1632549258" sldId="329"/>
            <ac:picMk id="3" creationId="{206F4B21-465E-4B92-AD78-6983BACEC661}"/>
          </ac:picMkLst>
        </pc:picChg>
      </pc:sldChg>
      <pc:sldChg chg="modSp mod">
        <pc:chgData name="Tej Bahadur Chandra" userId="79b8fba8ad0a4796" providerId="LiveId" clId="{14FDCC51-25DF-472E-83BA-2410D11DB1D9}" dt="2022-08-10T14:55:19.899" v="1780" actId="20577"/>
        <pc:sldMkLst>
          <pc:docMk/>
          <pc:sldMk cId="2280919972" sldId="330"/>
        </pc:sldMkLst>
        <pc:graphicFrameChg chg="modGraphic">
          <ac:chgData name="Tej Bahadur Chandra" userId="79b8fba8ad0a4796" providerId="LiveId" clId="{14FDCC51-25DF-472E-83BA-2410D11DB1D9}" dt="2022-08-10T14:55:19.899" v="1780" actId="20577"/>
          <ac:graphicFrameMkLst>
            <pc:docMk/>
            <pc:sldMk cId="2280919972" sldId="330"/>
            <ac:graphicFrameMk id="2" creationId="{3F278B36-D7D9-4D94-83C8-74BE1E4F2C20}"/>
          </ac:graphicFrameMkLst>
        </pc:graphicFrameChg>
      </pc:sldChg>
      <pc:sldChg chg="modSp mod">
        <pc:chgData name="Tej Bahadur Chandra" userId="79b8fba8ad0a4796" providerId="LiveId" clId="{14FDCC51-25DF-472E-83BA-2410D11DB1D9}" dt="2022-08-10T15:00:33.554" v="1787" actId="20577"/>
        <pc:sldMkLst>
          <pc:docMk/>
          <pc:sldMk cId="2878206423" sldId="332"/>
        </pc:sldMkLst>
        <pc:spChg chg="mod">
          <ac:chgData name="Tej Bahadur Chandra" userId="79b8fba8ad0a4796" providerId="LiveId" clId="{14FDCC51-25DF-472E-83BA-2410D11DB1D9}" dt="2022-08-10T15:00:33.554" v="1787" actId="20577"/>
          <ac:spMkLst>
            <pc:docMk/>
            <pc:sldMk cId="2878206423" sldId="332"/>
            <ac:spMk id="5" creationId="{9A782C36-246C-4503-B650-F1EC3468B72C}"/>
          </ac:spMkLst>
        </pc:spChg>
      </pc:sldChg>
      <pc:sldChg chg="modSp mod">
        <pc:chgData name="Tej Bahadur Chandra" userId="79b8fba8ad0a4796" providerId="LiveId" clId="{14FDCC51-25DF-472E-83BA-2410D11DB1D9}" dt="2022-08-12T15:18:08.001" v="1790" actId="20577"/>
        <pc:sldMkLst>
          <pc:docMk/>
          <pc:sldMk cId="2513422351" sldId="340"/>
        </pc:sldMkLst>
        <pc:spChg chg="mod">
          <ac:chgData name="Tej Bahadur Chandra" userId="79b8fba8ad0a4796" providerId="LiveId" clId="{14FDCC51-25DF-472E-83BA-2410D11DB1D9}" dt="2022-08-12T15:18:08.001" v="1790" actId="20577"/>
          <ac:spMkLst>
            <pc:docMk/>
            <pc:sldMk cId="2513422351" sldId="340"/>
            <ac:spMk id="13" creationId="{534DC853-F3E7-4ECE-8191-1EBB0CBB13E1}"/>
          </ac:spMkLst>
        </pc:spChg>
      </pc:sldChg>
      <pc:sldChg chg="modSp mod">
        <pc:chgData name="Tej Bahadur Chandra" userId="79b8fba8ad0a4796" providerId="LiveId" clId="{14FDCC51-25DF-472E-83BA-2410D11DB1D9}" dt="2022-08-12T15:34:28.681" v="1792" actId="13926"/>
        <pc:sldMkLst>
          <pc:docMk/>
          <pc:sldMk cId="1009021712" sldId="351"/>
        </pc:sldMkLst>
        <pc:spChg chg="mod">
          <ac:chgData name="Tej Bahadur Chandra" userId="79b8fba8ad0a4796" providerId="LiveId" clId="{14FDCC51-25DF-472E-83BA-2410D11DB1D9}" dt="2022-08-12T15:34:18.178" v="1791" actId="13926"/>
          <ac:spMkLst>
            <pc:docMk/>
            <pc:sldMk cId="1009021712" sldId="351"/>
            <ac:spMk id="9" creationId="{E6EB1FA4-E52F-4337-911D-9B4C565BCAD0}"/>
          </ac:spMkLst>
        </pc:spChg>
        <pc:spChg chg="mod">
          <ac:chgData name="Tej Bahadur Chandra" userId="79b8fba8ad0a4796" providerId="LiveId" clId="{14FDCC51-25DF-472E-83BA-2410D11DB1D9}" dt="2022-08-12T15:34:28.681" v="1792" actId="13926"/>
          <ac:spMkLst>
            <pc:docMk/>
            <pc:sldMk cId="1009021712" sldId="351"/>
            <ac:spMk id="11" creationId="{BDCDA35A-C228-49F4-A1CF-3DA9E8E7DC52}"/>
          </ac:spMkLst>
        </pc:spChg>
      </pc:sldChg>
      <pc:sldChg chg="modSp mod">
        <pc:chgData name="Tej Bahadur Chandra" userId="79b8fba8ad0a4796" providerId="LiveId" clId="{14FDCC51-25DF-472E-83BA-2410D11DB1D9}" dt="2022-07-30T09:34:23.732" v="99" actId="113"/>
        <pc:sldMkLst>
          <pc:docMk/>
          <pc:sldMk cId="2913952645" sldId="367"/>
        </pc:sldMkLst>
        <pc:spChg chg="mod">
          <ac:chgData name="Tej Bahadur Chandra" userId="79b8fba8ad0a4796" providerId="LiveId" clId="{14FDCC51-25DF-472E-83BA-2410D11DB1D9}" dt="2022-07-30T09:34:23.732" v="99" actId="113"/>
          <ac:spMkLst>
            <pc:docMk/>
            <pc:sldMk cId="2913952645" sldId="367"/>
            <ac:spMk id="9" creationId="{443C2540-2E47-4905-9552-EDFDFCE04259}"/>
          </ac:spMkLst>
        </pc:spChg>
      </pc:sldChg>
      <pc:sldChg chg="del">
        <pc:chgData name="Tej Bahadur Chandra" userId="79b8fba8ad0a4796" providerId="LiveId" clId="{14FDCC51-25DF-472E-83BA-2410D11DB1D9}" dt="2022-08-13T14:32:25.709" v="1799" actId="47"/>
        <pc:sldMkLst>
          <pc:docMk/>
          <pc:sldMk cId="3473985449" sldId="373"/>
        </pc:sldMkLst>
      </pc:sldChg>
      <pc:sldChg chg="modSp mod">
        <pc:chgData name="Tej Bahadur Chandra" userId="79b8fba8ad0a4796" providerId="LiveId" clId="{14FDCC51-25DF-472E-83BA-2410D11DB1D9}" dt="2022-08-13T14:48:28.670" v="1800" actId="13926"/>
        <pc:sldMkLst>
          <pc:docMk/>
          <pc:sldMk cId="1224026523" sldId="384"/>
        </pc:sldMkLst>
        <pc:spChg chg="mod">
          <ac:chgData name="Tej Bahadur Chandra" userId="79b8fba8ad0a4796" providerId="LiveId" clId="{14FDCC51-25DF-472E-83BA-2410D11DB1D9}" dt="2022-08-13T14:48:28.670" v="1800" actId="13926"/>
          <ac:spMkLst>
            <pc:docMk/>
            <pc:sldMk cId="1224026523" sldId="384"/>
            <ac:spMk id="18" creationId="{C82DDD65-8FE9-4FFB-AE4B-C42E76AA6376}"/>
          </ac:spMkLst>
        </pc:spChg>
      </pc:sldChg>
      <pc:sldChg chg="modSp mod">
        <pc:chgData name="Tej Bahadur Chandra" userId="79b8fba8ad0a4796" providerId="LiveId" clId="{14FDCC51-25DF-472E-83BA-2410D11DB1D9}" dt="2022-08-01T14:25:44.557" v="1163" actId="1036"/>
        <pc:sldMkLst>
          <pc:docMk/>
          <pc:sldMk cId="3087356781" sldId="424"/>
        </pc:sldMkLst>
        <pc:spChg chg="mod">
          <ac:chgData name="Tej Bahadur Chandra" userId="79b8fba8ad0a4796" providerId="LiveId" clId="{14FDCC51-25DF-472E-83BA-2410D11DB1D9}" dt="2022-08-01T14:25:44.557" v="1163" actId="1036"/>
          <ac:spMkLst>
            <pc:docMk/>
            <pc:sldMk cId="3087356781" sldId="424"/>
            <ac:spMk id="35" creationId="{02DED3B7-A228-493B-A618-429D812D32D1}"/>
          </ac:spMkLst>
        </pc:spChg>
      </pc:sldChg>
      <pc:sldChg chg="modSp mod">
        <pc:chgData name="Tej Bahadur Chandra" userId="79b8fba8ad0a4796" providerId="LiveId" clId="{14FDCC51-25DF-472E-83BA-2410D11DB1D9}" dt="2022-07-30T09:44:31.882" v="103" actId="20577"/>
        <pc:sldMkLst>
          <pc:docMk/>
          <pc:sldMk cId="1927217247" sldId="425"/>
        </pc:sldMkLst>
        <pc:spChg chg="mod">
          <ac:chgData name="Tej Bahadur Chandra" userId="79b8fba8ad0a4796" providerId="LiveId" clId="{14FDCC51-25DF-472E-83BA-2410D11DB1D9}" dt="2022-07-30T09:44:31.882" v="103" actId="20577"/>
          <ac:spMkLst>
            <pc:docMk/>
            <pc:sldMk cId="1927217247" sldId="425"/>
            <ac:spMk id="6" creationId="{F3C1DB12-5BD4-4325-A69B-0A7896DBCAE6}"/>
          </ac:spMkLst>
        </pc:spChg>
      </pc:sldChg>
      <pc:sldChg chg="modSp mod">
        <pc:chgData name="Tej Bahadur Chandra" userId="79b8fba8ad0a4796" providerId="LiveId" clId="{14FDCC51-25DF-472E-83BA-2410D11DB1D9}" dt="2022-07-30T09:44:43.341" v="107" actId="20577"/>
        <pc:sldMkLst>
          <pc:docMk/>
          <pc:sldMk cId="1007100792" sldId="426"/>
        </pc:sldMkLst>
        <pc:spChg chg="mod">
          <ac:chgData name="Tej Bahadur Chandra" userId="79b8fba8ad0a4796" providerId="LiveId" clId="{14FDCC51-25DF-472E-83BA-2410D11DB1D9}" dt="2022-07-30T09:44:43.341" v="107" actId="20577"/>
          <ac:spMkLst>
            <pc:docMk/>
            <pc:sldMk cId="1007100792" sldId="426"/>
            <ac:spMk id="6" creationId="{F3C1DB12-5BD4-4325-A69B-0A7896DBCAE6}"/>
          </ac:spMkLst>
        </pc:spChg>
      </pc:sldChg>
      <pc:sldChg chg="modSp mod">
        <pc:chgData name="Tej Bahadur Chandra" userId="79b8fba8ad0a4796" providerId="LiveId" clId="{14FDCC51-25DF-472E-83BA-2410D11DB1D9}" dt="2022-07-30T09:44:50.762" v="109" actId="20577"/>
        <pc:sldMkLst>
          <pc:docMk/>
          <pc:sldMk cId="2610062197" sldId="427"/>
        </pc:sldMkLst>
        <pc:spChg chg="mod">
          <ac:chgData name="Tej Bahadur Chandra" userId="79b8fba8ad0a4796" providerId="LiveId" clId="{14FDCC51-25DF-472E-83BA-2410D11DB1D9}" dt="2022-07-30T09:44:50.762" v="109" actId="20577"/>
          <ac:spMkLst>
            <pc:docMk/>
            <pc:sldMk cId="2610062197" sldId="427"/>
            <ac:spMk id="6" creationId="{F3C1DB12-5BD4-4325-A69B-0A7896DBCAE6}"/>
          </ac:spMkLst>
        </pc:spChg>
      </pc:sldChg>
      <pc:sldChg chg="del">
        <pc:chgData name="Tej Bahadur Chandra" userId="79b8fba8ad0a4796" providerId="LiveId" clId="{14FDCC51-25DF-472E-83BA-2410D11DB1D9}" dt="2022-07-30T09:44:22.359" v="100" actId="2696"/>
        <pc:sldMkLst>
          <pc:docMk/>
          <pc:sldMk cId="1124325032" sldId="428"/>
        </pc:sldMkLst>
      </pc:sldChg>
      <pc:sldChg chg="modSp add mod">
        <pc:chgData name="Tej Bahadur Chandra" userId="79b8fba8ad0a4796" providerId="LiveId" clId="{14FDCC51-25DF-472E-83BA-2410D11DB1D9}" dt="2022-07-30T10:11:41.272" v="296" actId="20577"/>
        <pc:sldMkLst>
          <pc:docMk/>
          <pc:sldMk cId="4008758532" sldId="428"/>
        </pc:sldMkLst>
        <pc:spChg chg="mod">
          <ac:chgData name="Tej Bahadur Chandra" userId="79b8fba8ad0a4796" providerId="LiveId" clId="{14FDCC51-25DF-472E-83BA-2410D11DB1D9}" dt="2022-07-30T09:45:01.615" v="113" actId="20577"/>
          <ac:spMkLst>
            <pc:docMk/>
            <pc:sldMk cId="4008758532" sldId="428"/>
            <ac:spMk id="6" creationId="{F3C1DB12-5BD4-4325-A69B-0A7896DBCAE6}"/>
          </ac:spMkLst>
        </pc:spChg>
        <pc:spChg chg="mod">
          <ac:chgData name="Tej Bahadur Chandra" userId="79b8fba8ad0a4796" providerId="LiveId" clId="{14FDCC51-25DF-472E-83BA-2410D11DB1D9}" dt="2022-07-30T10:11:41.272" v="296" actId="20577"/>
          <ac:spMkLst>
            <pc:docMk/>
            <pc:sldMk cId="4008758532" sldId="428"/>
            <ac:spMk id="7" creationId="{51BC9CD8-E171-448A-8717-C5E09FF06F0A}"/>
          </ac:spMkLst>
        </pc:spChg>
        <pc:spChg chg="mod">
          <ac:chgData name="Tej Bahadur Chandra" userId="79b8fba8ad0a4796" providerId="LiveId" clId="{14FDCC51-25DF-472E-83BA-2410D11DB1D9}" dt="2022-07-30T10:10:19.672" v="290" actId="207"/>
          <ac:spMkLst>
            <pc:docMk/>
            <pc:sldMk cId="4008758532" sldId="428"/>
            <ac:spMk id="8" creationId="{C407C8D5-BC9D-4A48-9A19-FDB08EBA237A}"/>
          </ac:spMkLst>
        </pc:spChg>
      </pc:sldChg>
      <pc:sldChg chg="del">
        <pc:chgData name="Tej Bahadur Chandra" userId="79b8fba8ad0a4796" providerId="LiveId" clId="{14FDCC51-25DF-472E-83BA-2410D11DB1D9}" dt="2022-07-30T09:44:22.359" v="100" actId="2696"/>
        <pc:sldMkLst>
          <pc:docMk/>
          <pc:sldMk cId="1339442418" sldId="429"/>
        </pc:sldMkLst>
      </pc:sldChg>
      <pc:sldChg chg="modSp add mod">
        <pc:chgData name="Tej Bahadur Chandra" userId="79b8fba8ad0a4796" providerId="LiveId" clId="{14FDCC51-25DF-472E-83BA-2410D11DB1D9}" dt="2022-08-15T14:43:09.032" v="1827" actId="1035"/>
        <pc:sldMkLst>
          <pc:docMk/>
          <pc:sldMk cId="3481359190" sldId="429"/>
        </pc:sldMkLst>
        <pc:spChg chg="mod">
          <ac:chgData name="Tej Bahadur Chandra" userId="79b8fba8ad0a4796" providerId="LiveId" clId="{14FDCC51-25DF-472E-83BA-2410D11DB1D9}" dt="2022-08-15T14:43:09.032" v="1827" actId="1035"/>
          <ac:spMkLst>
            <pc:docMk/>
            <pc:sldMk cId="3481359190" sldId="429"/>
            <ac:spMk id="6" creationId="{F3C1DB12-5BD4-4325-A69B-0A7896DBCAE6}"/>
          </ac:spMkLst>
        </pc:spChg>
        <pc:spChg chg="mod">
          <ac:chgData name="Tej Bahadur Chandra" userId="79b8fba8ad0a4796" providerId="LiveId" clId="{14FDCC51-25DF-472E-83BA-2410D11DB1D9}" dt="2022-08-15T14:43:09.032" v="1827" actId="1035"/>
          <ac:spMkLst>
            <pc:docMk/>
            <pc:sldMk cId="3481359190" sldId="429"/>
            <ac:spMk id="7" creationId="{B8D5B627-5DBB-4356-9313-B95E63769702}"/>
          </ac:spMkLst>
        </pc:spChg>
      </pc:sldChg>
      <pc:sldChg chg="modSp mod">
        <pc:chgData name="Tej Bahadur Chandra" userId="79b8fba8ad0a4796" providerId="LiveId" clId="{14FDCC51-25DF-472E-83BA-2410D11DB1D9}" dt="2022-07-30T09:44:38.426" v="105" actId="20577"/>
        <pc:sldMkLst>
          <pc:docMk/>
          <pc:sldMk cId="2124242776" sldId="430"/>
        </pc:sldMkLst>
        <pc:spChg chg="mod">
          <ac:chgData name="Tej Bahadur Chandra" userId="79b8fba8ad0a4796" providerId="LiveId" clId="{14FDCC51-25DF-472E-83BA-2410D11DB1D9}" dt="2022-07-30T09:44:38.426" v="105" actId="20577"/>
          <ac:spMkLst>
            <pc:docMk/>
            <pc:sldMk cId="2124242776" sldId="430"/>
            <ac:spMk id="6" creationId="{F3C1DB12-5BD4-4325-A69B-0A7896DBCAE6}"/>
          </ac:spMkLst>
        </pc:spChg>
      </pc:sldChg>
      <pc:sldChg chg="addSp delSp add mod">
        <pc:chgData name="Tej Bahadur Chandra" userId="79b8fba8ad0a4796" providerId="LiveId" clId="{14FDCC51-25DF-472E-83BA-2410D11DB1D9}" dt="2022-08-01T14:19:54.457" v="1028" actId="22"/>
        <pc:sldMkLst>
          <pc:docMk/>
          <pc:sldMk cId="1376706949" sldId="431"/>
        </pc:sldMkLst>
        <pc:spChg chg="add">
          <ac:chgData name="Tej Bahadur Chandra" userId="79b8fba8ad0a4796" providerId="LiveId" clId="{14FDCC51-25DF-472E-83BA-2410D11DB1D9}" dt="2022-08-01T14:19:54.457" v="1028" actId="22"/>
          <ac:spMkLst>
            <pc:docMk/>
            <pc:sldMk cId="1376706949" sldId="431"/>
            <ac:spMk id="2" creationId="{A30394B6-CC66-4EE1-94A9-5722BCD8A1F7}"/>
          </ac:spMkLst>
        </pc:spChg>
        <pc:spChg chg="del">
          <ac:chgData name="Tej Bahadur Chandra" userId="79b8fba8ad0a4796" providerId="LiveId" clId="{14FDCC51-25DF-472E-83BA-2410D11DB1D9}" dt="2022-08-01T14:19:54.028" v="1027" actId="478"/>
          <ac:spMkLst>
            <pc:docMk/>
            <pc:sldMk cId="1376706949" sldId="431"/>
            <ac:spMk id="37" creationId="{2F400960-EDC6-4E85-941B-9515125F69FB}"/>
          </ac:spMkLst>
        </pc:spChg>
      </pc:sldChg>
      <pc:sldChg chg="del">
        <pc:chgData name="Tej Bahadur Chandra" userId="79b8fba8ad0a4796" providerId="LiveId" clId="{14FDCC51-25DF-472E-83BA-2410D11DB1D9}" dt="2022-08-01T14:18:35.467" v="986" actId="2696"/>
        <pc:sldMkLst>
          <pc:docMk/>
          <pc:sldMk cId="3038947232" sldId="431"/>
        </pc:sldMkLst>
      </pc:sldChg>
      <pc:sldChg chg="addSp delSp add mod">
        <pc:chgData name="Tej Bahadur Chandra" userId="79b8fba8ad0a4796" providerId="LiveId" clId="{14FDCC51-25DF-472E-83BA-2410D11DB1D9}" dt="2022-08-01T14:19:58.772" v="1030" actId="22"/>
        <pc:sldMkLst>
          <pc:docMk/>
          <pc:sldMk cId="1481676335" sldId="432"/>
        </pc:sldMkLst>
        <pc:spChg chg="add">
          <ac:chgData name="Tej Bahadur Chandra" userId="79b8fba8ad0a4796" providerId="LiveId" clId="{14FDCC51-25DF-472E-83BA-2410D11DB1D9}" dt="2022-08-01T14:19:58.772" v="1030" actId="22"/>
          <ac:spMkLst>
            <pc:docMk/>
            <pc:sldMk cId="1481676335" sldId="432"/>
            <ac:spMk id="2" creationId="{846D11CE-5812-4F8B-B599-526A0452AB32}"/>
          </ac:spMkLst>
        </pc:spChg>
        <pc:spChg chg="del">
          <ac:chgData name="Tej Bahadur Chandra" userId="79b8fba8ad0a4796" providerId="LiveId" clId="{14FDCC51-25DF-472E-83BA-2410D11DB1D9}" dt="2022-08-01T14:19:58.257" v="1029" actId="478"/>
          <ac:spMkLst>
            <pc:docMk/>
            <pc:sldMk cId="1481676335" sldId="432"/>
            <ac:spMk id="37" creationId="{2F400960-EDC6-4E85-941B-9515125F69FB}"/>
          </ac:spMkLst>
        </pc:spChg>
      </pc:sldChg>
      <pc:sldChg chg="del">
        <pc:chgData name="Tej Bahadur Chandra" userId="79b8fba8ad0a4796" providerId="LiveId" clId="{14FDCC51-25DF-472E-83BA-2410D11DB1D9}" dt="2022-08-01T14:18:35.467" v="986" actId="2696"/>
        <pc:sldMkLst>
          <pc:docMk/>
          <pc:sldMk cId="1657804576" sldId="432"/>
        </pc:sldMkLst>
      </pc:sldChg>
      <pc:sldChg chg="del">
        <pc:chgData name="Tej Bahadur Chandra" userId="79b8fba8ad0a4796" providerId="LiveId" clId="{14FDCC51-25DF-472E-83BA-2410D11DB1D9}" dt="2022-08-01T14:18:35.467" v="986" actId="2696"/>
        <pc:sldMkLst>
          <pc:docMk/>
          <pc:sldMk cId="1648287801" sldId="433"/>
        </pc:sldMkLst>
      </pc:sldChg>
      <pc:sldChg chg="addSp delSp add mod">
        <pc:chgData name="Tej Bahadur Chandra" userId="79b8fba8ad0a4796" providerId="LiveId" clId="{14FDCC51-25DF-472E-83BA-2410D11DB1D9}" dt="2022-08-01T14:20:03.656" v="1032" actId="22"/>
        <pc:sldMkLst>
          <pc:docMk/>
          <pc:sldMk cId="3073794264" sldId="433"/>
        </pc:sldMkLst>
        <pc:spChg chg="add">
          <ac:chgData name="Tej Bahadur Chandra" userId="79b8fba8ad0a4796" providerId="LiveId" clId="{14FDCC51-25DF-472E-83BA-2410D11DB1D9}" dt="2022-08-01T14:20:03.656" v="1032" actId="22"/>
          <ac:spMkLst>
            <pc:docMk/>
            <pc:sldMk cId="3073794264" sldId="433"/>
            <ac:spMk id="2" creationId="{24FC56F2-7953-4BC8-9E1C-21FDD0319605}"/>
          </ac:spMkLst>
        </pc:spChg>
        <pc:spChg chg="del">
          <ac:chgData name="Tej Bahadur Chandra" userId="79b8fba8ad0a4796" providerId="LiveId" clId="{14FDCC51-25DF-472E-83BA-2410D11DB1D9}" dt="2022-08-01T14:20:03.214" v="1031" actId="478"/>
          <ac:spMkLst>
            <pc:docMk/>
            <pc:sldMk cId="3073794264" sldId="433"/>
            <ac:spMk id="37" creationId="{2F400960-EDC6-4E85-941B-9515125F69FB}"/>
          </ac:spMkLst>
        </pc:spChg>
      </pc:sldChg>
      <pc:sldChg chg="del">
        <pc:chgData name="Tej Bahadur Chandra" userId="79b8fba8ad0a4796" providerId="LiveId" clId="{14FDCC51-25DF-472E-83BA-2410D11DB1D9}" dt="2022-08-01T14:18:35.467" v="986" actId="2696"/>
        <pc:sldMkLst>
          <pc:docMk/>
          <pc:sldMk cId="2181045903" sldId="434"/>
        </pc:sldMkLst>
      </pc:sldChg>
      <pc:sldChg chg="addSp delSp modSp add mod">
        <pc:chgData name="Tej Bahadur Chandra" userId="79b8fba8ad0a4796" providerId="LiveId" clId="{14FDCC51-25DF-472E-83BA-2410D11DB1D9}" dt="2022-08-01T14:21:12.579" v="1065" actId="3626"/>
        <pc:sldMkLst>
          <pc:docMk/>
          <pc:sldMk cId="3528430288" sldId="434"/>
        </pc:sldMkLst>
        <pc:spChg chg="add">
          <ac:chgData name="Tej Bahadur Chandra" userId="79b8fba8ad0a4796" providerId="LiveId" clId="{14FDCC51-25DF-472E-83BA-2410D11DB1D9}" dt="2022-08-01T14:20:07.869" v="1034" actId="22"/>
          <ac:spMkLst>
            <pc:docMk/>
            <pc:sldMk cId="3528430288" sldId="434"/>
            <ac:spMk id="2" creationId="{852E5CC5-E1F4-4696-B34F-D2FEBBE95032}"/>
          </ac:spMkLst>
        </pc:spChg>
        <pc:spChg chg="mod">
          <ac:chgData name="Tej Bahadur Chandra" userId="79b8fba8ad0a4796" providerId="LiveId" clId="{14FDCC51-25DF-472E-83BA-2410D11DB1D9}" dt="2022-08-01T14:21:12.579" v="1065" actId="3626"/>
          <ac:spMkLst>
            <pc:docMk/>
            <pc:sldMk cId="3528430288" sldId="434"/>
            <ac:spMk id="7" creationId="{88BCB9B0-A5B6-416E-835E-F20A34098BD8}"/>
          </ac:spMkLst>
        </pc:spChg>
        <pc:spChg chg="del">
          <ac:chgData name="Tej Bahadur Chandra" userId="79b8fba8ad0a4796" providerId="LiveId" clId="{14FDCC51-25DF-472E-83BA-2410D11DB1D9}" dt="2022-08-01T14:20:07.442" v="1033" actId="478"/>
          <ac:spMkLst>
            <pc:docMk/>
            <pc:sldMk cId="3528430288" sldId="434"/>
            <ac:spMk id="37" creationId="{2F400960-EDC6-4E85-941B-9515125F69FB}"/>
          </ac:spMkLst>
        </pc:spChg>
      </pc:sldChg>
      <pc:sldChg chg="addSp delSp add mod">
        <pc:chgData name="Tej Bahadur Chandra" userId="79b8fba8ad0a4796" providerId="LiveId" clId="{14FDCC51-25DF-472E-83BA-2410D11DB1D9}" dt="2022-08-01T14:20:13.074" v="1036" actId="22"/>
        <pc:sldMkLst>
          <pc:docMk/>
          <pc:sldMk cId="606209254" sldId="435"/>
        </pc:sldMkLst>
        <pc:spChg chg="add">
          <ac:chgData name="Tej Bahadur Chandra" userId="79b8fba8ad0a4796" providerId="LiveId" clId="{14FDCC51-25DF-472E-83BA-2410D11DB1D9}" dt="2022-08-01T14:20:13.074" v="1036" actId="22"/>
          <ac:spMkLst>
            <pc:docMk/>
            <pc:sldMk cId="606209254" sldId="435"/>
            <ac:spMk id="2" creationId="{7EC70FB9-425B-467A-97FE-A3E6898F3097}"/>
          </ac:spMkLst>
        </pc:spChg>
        <pc:spChg chg="del">
          <ac:chgData name="Tej Bahadur Chandra" userId="79b8fba8ad0a4796" providerId="LiveId" clId="{14FDCC51-25DF-472E-83BA-2410D11DB1D9}" dt="2022-08-01T14:20:12.657" v="1035" actId="478"/>
          <ac:spMkLst>
            <pc:docMk/>
            <pc:sldMk cId="606209254" sldId="435"/>
            <ac:spMk id="37" creationId="{2F400960-EDC6-4E85-941B-9515125F69FB}"/>
          </ac:spMkLst>
        </pc:spChg>
      </pc:sldChg>
      <pc:sldChg chg="del">
        <pc:chgData name="Tej Bahadur Chandra" userId="79b8fba8ad0a4796" providerId="LiveId" clId="{14FDCC51-25DF-472E-83BA-2410D11DB1D9}" dt="2022-08-01T14:18:35.467" v="986" actId="2696"/>
        <pc:sldMkLst>
          <pc:docMk/>
          <pc:sldMk cId="4079037512" sldId="435"/>
        </pc:sldMkLst>
      </pc:sldChg>
      <pc:sldChg chg="del">
        <pc:chgData name="Tej Bahadur Chandra" userId="79b8fba8ad0a4796" providerId="LiveId" clId="{14FDCC51-25DF-472E-83BA-2410D11DB1D9}" dt="2022-08-01T14:18:35.467" v="986" actId="2696"/>
        <pc:sldMkLst>
          <pc:docMk/>
          <pc:sldMk cId="2236278477" sldId="436"/>
        </pc:sldMkLst>
      </pc:sldChg>
      <pc:sldChg chg="addSp delSp modSp add mod">
        <pc:chgData name="Tej Bahadur Chandra" userId="79b8fba8ad0a4796" providerId="LiveId" clId="{14FDCC51-25DF-472E-83BA-2410D11DB1D9}" dt="2022-08-01T14:21:32.013" v="1071" actId="3626"/>
        <pc:sldMkLst>
          <pc:docMk/>
          <pc:sldMk cId="3757538829" sldId="436"/>
        </pc:sldMkLst>
        <pc:spChg chg="add">
          <ac:chgData name="Tej Bahadur Chandra" userId="79b8fba8ad0a4796" providerId="LiveId" clId="{14FDCC51-25DF-472E-83BA-2410D11DB1D9}" dt="2022-08-01T14:20:17.093" v="1038" actId="22"/>
          <ac:spMkLst>
            <pc:docMk/>
            <pc:sldMk cId="3757538829" sldId="436"/>
            <ac:spMk id="2" creationId="{86C5DD32-0EA1-452A-A423-CDF4D6B6B2EF}"/>
          </ac:spMkLst>
        </pc:spChg>
        <pc:spChg chg="mod">
          <ac:chgData name="Tej Bahadur Chandra" userId="79b8fba8ad0a4796" providerId="LiveId" clId="{14FDCC51-25DF-472E-83BA-2410D11DB1D9}" dt="2022-08-01T14:21:32.013" v="1071" actId="3626"/>
          <ac:spMkLst>
            <pc:docMk/>
            <pc:sldMk cId="3757538829" sldId="436"/>
            <ac:spMk id="7" creationId="{88BCB9B0-A5B6-416E-835E-F20A34098BD8}"/>
          </ac:spMkLst>
        </pc:spChg>
        <pc:spChg chg="del">
          <ac:chgData name="Tej Bahadur Chandra" userId="79b8fba8ad0a4796" providerId="LiveId" clId="{14FDCC51-25DF-472E-83BA-2410D11DB1D9}" dt="2022-08-01T14:20:16.671" v="1037" actId="478"/>
          <ac:spMkLst>
            <pc:docMk/>
            <pc:sldMk cId="3757538829" sldId="436"/>
            <ac:spMk id="37" creationId="{2F400960-EDC6-4E85-941B-9515125F69FB}"/>
          </ac:spMkLst>
        </pc:spChg>
      </pc:sldChg>
      <pc:sldChg chg="addSp delSp modSp mod">
        <pc:chgData name="Tej Bahadur Chandra" userId="79b8fba8ad0a4796" providerId="LiveId" clId="{14FDCC51-25DF-472E-83BA-2410D11DB1D9}" dt="2022-07-30T10:20:47.551" v="503" actId="166"/>
        <pc:sldMkLst>
          <pc:docMk/>
          <pc:sldMk cId="2794910168" sldId="437"/>
        </pc:sldMkLst>
        <pc:spChg chg="add">
          <ac:chgData name="Tej Bahadur Chandra" userId="79b8fba8ad0a4796" providerId="LiveId" clId="{14FDCC51-25DF-472E-83BA-2410D11DB1D9}" dt="2022-07-30T10:20:41.493" v="502" actId="22"/>
          <ac:spMkLst>
            <pc:docMk/>
            <pc:sldMk cId="2794910168" sldId="437"/>
            <ac:spMk id="2" creationId="{0F58DC5B-31DA-494D-87B6-E5BE7C1DD45E}"/>
          </ac:spMkLst>
        </pc:spChg>
        <pc:spChg chg="del">
          <ac:chgData name="Tej Bahadur Chandra" userId="79b8fba8ad0a4796" providerId="LiveId" clId="{14FDCC51-25DF-472E-83BA-2410D11DB1D9}" dt="2022-07-30T10:20:40.937" v="501" actId="478"/>
          <ac:spMkLst>
            <pc:docMk/>
            <pc:sldMk cId="2794910168" sldId="437"/>
            <ac:spMk id="37" creationId="{2F400960-EDC6-4E85-941B-9515125F69FB}"/>
          </ac:spMkLst>
        </pc:spChg>
        <pc:picChg chg="ord">
          <ac:chgData name="Tej Bahadur Chandra" userId="79b8fba8ad0a4796" providerId="LiveId" clId="{14FDCC51-25DF-472E-83BA-2410D11DB1D9}" dt="2022-07-30T10:20:47.551" v="503" actId="166"/>
          <ac:picMkLst>
            <pc:docMk/>
            <pc:sldMk cId="2794910168" sldId="437"/>
            <ac:picMk id="5" creationId="{76CE1622-C3AD-4927-8CB4-DCAFBAF3FC07}"/>
          </ac:picMkLst>
        </pc:picChg>
      </pc:sldChg>
      <pc:sldChg chg="delSp modSp add del mod">
        <pc:chgData name="Tej Bahadur Chandra" userId="79b8fba8ad0a4796" providerId="LiveId" clId="{14FDCC51-25DF-472E-83BA-2410D11DB1D9}" dt="2022-08-01T14:22:06.328" v="1072" actId="2696"/>
        <pc:sldMkLst>
          <pc:docMk/>
          <pc:sldMk cId="792701523" sldId="438"/>
        </pc:sldMkLst>
        <pc:spChg chg="del mod">
          <ac:chgData name="Tej Bahadur Chandra" userId="79b8fba8ad0a4796" providerId="LiveId" clId="{14FDCC51-25DF-472E-83BA-2410D11DB1D9}" dt="2022-07-30T10:31:26.485" v="537" actId="478"/>
          <ac:spMkLst>
            <pc:docMk/>
            <pc:sldMk cId="792701523" sldId="438"/>
            <ac:spMk id="6" creationId="{3E6AA016-BC67-4F99-B725-27D9F9C05153}"/>
          </ac:spMkLst>
        </pc:spChg>
        <pc:spChg chg="mod">
          <ac:chgData name="Tej Bahadur Chandra" userId="79b8fba8ad0a4796" providerId="LiveId" clId="{14FDCC51-25DF-472E-83BA-2410D11DB1D9}" dt="2022-07-30T10:44:14.038" v="627" actId="179"/>
          <ac:spMkLst>
            <pc:docMk/>
            <pc:sldMk cId="792701523" sldId="438"/>
            <ac:spMk id="7" creationId="{88BCB9B0-A5B6-416E-835E-F20A34098BD8}"/>
          </ac:spMkLst>
        </pc:spChg>
        <pc:spChg chg="mod">
          <ac:chgData name="Tej Bahadur Chandra" userId="79b8fba8ad0a4796" providerId="LiveId" clId="{14FDCC51-25DF-472E-83BA-2410D11DB1D9}" dt="2022-07-30T10:19:44.649" v="471"/>
          <ac:spMkLst>
            <pc:docMk/>
            <pc:sldMk cId="792701523" sldId="438"/>
            <ac:spMk id="14" creationId="{5270F438-4290-4085-9C53-F600591EE9F0}"/>
          </ac:spMkLst>
        </pc:spChg>
        <pc:spChg chg="mod">
          <ac:chgData name="Tej Bahadur Chandra" userId="79b8fba8ad0a4796" providerId="LiveId" clId="{14FDCC51-25DF-472E-83BA-2410D11DB1D9}" dt="2022-07-30T10:18:52.355" v="466" actId="1036"/>
          <ac:spMkLst>
            <pc:docMk/>
            <pc:sldMk cId="792701523" sldId="438"/>
            <ac:spMk id="37" creationId="{2F400960-EDC6-4E85-941B-9515125F69FB}"/>
          </ac:spMkLst>
        </pc:spChg>
      </pc:sldChg>
      <pc:sldChg chg="modSp add mod">
        <pc:chgData name="Tej Bahadur Chandra" userId="79b8fba8ad0a4796" providerId="LiveId" clId="{14FDCC51-25DF-472E-83BA-2410D11DB1D9}" dt="2022-08-01T14:22:27.026" v="1118" actId="1035"/>
        <pc:sldMkLst>
          <pc:docMk/>
          <pc:sldMk cId="3901195843" sldId="438"/>
        </pc:sldMkLst>
        <pc:spChg chg="mod">
          <ac:chgData name="Tej Bahadur Chandra" userId="79b8fba8ad0a4796" providerId="LiveId" clId="{14FDCC51-25DF-472E-83BA-2410D11DB1D9}" dt="2022-08-01T14:22:27.026" v="1118" actId="1035"/>
          <ac:spMkLst>
            <pc:docMk/>
            <pc:sldMk cId="3901195843" sldId="438"/>
            <ac:spMk id="37" creationId="{2F400960-EDC6-4E85-941B-9515125F69FB}"/>
          </ac:spMkLst>
        </pc:spChg>
      </pc:sldChg>
      <pc:sldChg chg="addSp delSp modSp add mod">
        <pc:chgData name="Tej Bahadur Chandra" userId="79b8fba8ad0a4796" providerId="LiveId" clId="{14FDCC51-25DF-472E-83BA-2410D11DB1D9}" dt="2022-08-01T14:32:25.724" v="1219" actId="21"/>
        <pc:sldMkLst>
          <pc:docMk/>
          <pc:sldMk cId="526476408" sldId="439"/>
        </pc:sldMkLst>
        <pc:spChg chg="add del mod">
          <ac:chgData name="Tej Bahadur Chandra" userId="79b8fba8ad0a4796" providerId="LiveId" clId="{14FDCC51-25DF-472E-83BA-2410D11DB1D9}" dt="2022-08-01T14:32:25.724" v="1219" actId="21"/>
          <ac:spMkLst>
            <pc:docMk/>
            <pc:sldMk cId="526476408" sldId="439"/>
            <ac:spMk id="5" creationId="{B4160AE6-7F52-4D39-9551-DC4D10438489}"/>
          </ac:spMkLst>
        </pc:spChg>
        <pc:spChg chg="add mod">
          <ac:chgData name="Tej Bahadur Chandra" userId="79b8fba8ad0a4796" providerId="LiveId" clId="{14FDCC51-25DF-472E-83BA-2410D11DB1D9}" dt="2022-08-01T14:32:19.791" v="1216" actId="1038"/>
          <ac:spMkLst>
            <pc:docMk/>
            <pc:sldMk cId="526476408" sldId="439"/>
            <ac:spMk id="7" creationId="{2CB62F60-3407-440F-BD8C-9BB446A8626E}"/>
          </ac:spMkLst>
        </pc:spChg>
      </pc:sldChg>
      <pc:sldChg chg="modSp add del mod">
        <pc:chgData name="Tej Bahadur Chandra" userId="79b8fba8ad0a4796" providerId="LiveId" clId="{14FDCC51-25DF-472E-83BA-2410D11DB1D9}" dt="2022-08-01T14:22:06.328" v="1072" actId="2696"/>
        <pc:sldMkLst>
          <pc:docMk/>
          <pc:sldMk cId="2430345804" sldId="439"/>
        </pc:sldMkLst>
        <pc:spChg chg="mod">
          <ac:chgData name="Tej Bahadur Chandra" userId="79b8fba8ad0a4796" providerId="LiveId" clId="{14FDCC51-25DF-472E-83BA-2410D11DB1D9}" dt="2022-07-30T10:15:19.077" v="342" actId="20577"/>
          <ac:spMkLst>
            <pc:docMk/>
            <pc:sldMk cId="2430345804" sldId="439"/>
            <ac:spMk id="2" creationId="{6EBD2D86-D275-4374-87D0-2C1812466E47}"/>
          </ac:spMkLst>
        </pc:spChg>
        <pc:spChg chg="mod">
          <ac:chgData name="Tej Bahadur Chandra" userId="79b8fba8ad0a4796" providerId="LiveId" clId="{14FDCC51-25DF-472E-83BA-2410D11DB1D9}" dt="2022-07-30T10:39:58.323" v="595" actId="207"/>
          <ac:spMkLst>
            <pc:docMk/>
            <pc:sldMk cId="2430345804" sldId="439"/>
            <ac:spMk id="5" creationId="{B4160AE6-7F52-4D39-9551-DC4D10438489}"/>
          </ac:spMkLst>
        </pc:spChg>
      </pc:sldChg>
      <pc:sldChg chg="modSp add del mod">
        <pc:chgData name="Tej Bahadur Chandra" userId="79b8fba8ad0a4796" providerId="LiveId" clId="{14FDCC51-25DF-472E-83BA-2410D11DB1D9}" dt="2022-08-01T14:22:06.328" v="1072" actId="2696"/>
        <pc:sldMkLst>
          <pc:docMk/>
          <pc:sldMk cId="1357217781" sldId="440"/>
        </pc:sldMkLst>
        <pc:spChg chg="mod">
          <ac:chgData name="Tej Bahadur Chandra" userId="79b8fba8ad0a4796" providerId="LiveId" clId="{14FDCC51-25DF-472E-83BA-2410D11DB1D9}" dt="2022-07-30T10:43:15.520" v="621"/>
          <ac:spMkLst>
            <pc:docMk/>
            <pc:sldMk cId="1357217781" sldId="440"/>
            <ac:spMk id="6" creationId="{3E6AA016-BC67-4F99-B725-27D9F9C05153}"/>
          </ac:spMkLst>
        </pc:spChg>
        <pc:spChg chg="mod">
          <ac:chgData name="Tej Bahadur Chandra" userId="79b8fba8ad0a4796" providerId="LiveId" clId="{14FDCC51-25DF-472E-83BA-2410D11DB1D9}" dt="2022-07-30T10:47:18.823" v="656" actId="207"/>
          <ac:spMkLst>
            <pc:docMk/>
            <pc:sldMk cId="1357217781" sldId="440"/>
            <ac:spMk id="7" creationId="{88BCB9B0-A5B6-416E-835E-F20A34098BD8}"/>
          </ac:spMkLst>
        </pc:spChg>
      </pc:sldChg>
      <pc:sldChg chg="addSp delSp add mod">
        <pc:chgData name="Tej Bahadur Chandra" userId="79b8fba8ad0a4796" providerId="LiveId" clId="{14FDCC51-25DF-472E-83BA-2410D11DB1D9}" dt="2022-08-01T14:22:46.158" v="1120" actId="478"/>
        <pc:sldMkLst>
          <pc:docMk/>
          <pc:sldMk cId="3425687654" sldId="440"/>
        </pc:sldMkLst>
        <pc:spChg chg="add">
          <ac:chgData name="Tej Bahadur Chandra" userId="79b8fba8ad0a4796" providerId="LiveId" clId="{14FDCC51-25DF-472E-83BA-2410D11DB1D9}" dt="2022-08-01T14:22:43.253" v="1119" actId="22"/>
          <ac:spMkLst>
            <pc:docMk/>
            <pc:sldMk cId="3425687654" sldId="440"/>
            <ac:spMk id="2" creationId="{7C2C6AB5-9605-47C6-BEE7-9132C96B0D96}"/>
          </ac:spMkLst>
        </pc:spChg>
        <pc:spChg chg="del">
          <ac:chgData name="Tej Bahadur Chandra" userId="79b8fba8ad0a4796" providerId="LiveId" clId="{14FDCC51-25DF-472E-83BA-2410D11DB1D9}" dt="2022-08-01T14:22:46.158" v="1120" actId="478"/>
          <ac:spMkLst>
            <pc:docMk/>
            <pc:sldMk cId="3425687654" sldId="440"/>
            <ac:spMk id="37" creationId="{2F400960-EDC6-4E85-941B-9515125F69FB}"/>
          </ac:spMkLst>
        </pc:spChg>
      </pc:sldChg>
      <pc:sldChg chg="addSp delSp add mod">
        <pc:chgData name="Tej Bahadur Chandra" userId="79b8fba8ad0a4796" providerId="LiveId" clId="{14FDCC51-25DF-472E-83BA-2410D11DB1D9}" dt="2022-08-01T14:22:51.987" v="1122" actId="478"/>
        <pc:sldMkLst>
          <pc:docMk/>
          <pc:sldMk cId="2138202706" sldId="441"/>
        </pc:sldMkLst>
        <pc:spChg chg="add">
          <ac:chgData name="Tej Bahadur Chandra" userId="79b8fba8ad0a4796" providerId="LiveId" clId="{14FDCC51-25DF-472E-83BA-2410D11DB1D9}" dt="2022-08-01T14:22:49.763" v="1121" actId="22"/>
          <ac:spMkLst>
            <pc:docMk/>
            <pc:sldMk cId="2138202706" sldId="441"/>
            <ac:spMk id="2" creationId="{11EF3539-088B-4381-9F9E-DEC96277B5EA}"/>
          </ac:spMkLst>
        </pc:spChg>
        <pc:spChg chg="del">
          <ac:chgData name="Tej Bahadur Chandra" userId="79b8fba8ad0a4796" providerId="LiveId" clId="{14FDCC51-25DF-472E-83BA-2410D11DB1D9}" dt="2022-08-01T14:22:51.987" v="1122" actId="478"/>
          <ac:spMkLst>
            <pc:docMk/>
            <pc:sldMk cId="2138202706" sldId="441"/>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3922156977" sldId="441"/>
        </pc:sldMkLst>
        <pc:spChg chg="mod">
          <ac:chgData name="Tej Bahadur Chandra" userId="79b8fba8ad0a4796" providerId="LiveId" clId="{14FDCC51-25DF-472E-83BA-2410D11DB1D9}" dt="2022-07-30T11:07:40.032" v="815" actId="179"/>
          <ac:spMkLst>
            <pc:docMk/>
            <pc:sldMk cId="3922156977" sldId="441"/>
            <ac:spMk id="7" creationId="{88BCB9B0-A5B6-416E-835E-F20A34098BD8}"/>
          </ac:spMkLst>
        </pc:spChg>
      </pc:sldChg>
      <pc:sldChg chg="modSp add del mod">
        <pc:chgData name="Tej Bahadur Chandra" userId="79b8fba8ad0a4796" providerId="LiveId" clId="{14FDCC51-25DF-472E-83BA-2410D11DB1D9}" dt="2022-08-01T14:22:06.328" v="1072" actId="2696"/>
        <pc:sldMkLst>
          <pc:docMk/>
          <pc:sldMk cId="2049550599" sldId="442"/>
        </pc:sldMkLst>
        <pc:spChg chg="mod">
          <ac:chgData name="Tej Bahadur Chandra" userId="79b8fba8ad0a4796" providerId="LiveId" clId="{14FDCC51-25DF-472E-83BA-2410D11DB1D9}" dt="2022-07-30T11:07:47.326" v="816" actId="179"/>
          <ac:spMkLst>
            <pc:docMk/>
            <pc:sldMk cId="2049550599" sldId="442"/>
            <ac:spMk id="7" creationId="{88BCB9B0-A5B6-416E-835E-F20A34098BD8}"/>
          </ac:spMkLst>
        </pc:spChg>
      </pc:sldChg>
      <pc:sldChg chg="addSp delSp add mod">
        <pc:chgData name="Tej Bahadur Chandra" userId="79b8fba8ad0a4796" providerId="LiveId" clId="{14FDCC51-25DF-472E-83BA-2410D11DB1D9}" dt="2022-08-01T14:22:56.797" v="1124" actId="478"/>
        <pc:sldMkLst>
          <pc:docMk/>
          <pc:sldMk cId="2499833261" sldId="442"/>
        </pc:sldMkLst>
        <pc:spChg chg="add">
          <ac:chgData name="Tej Bahadur Chandra" userId="79b8fba8ad0a4796" providerId="LiveId" clId="{14FDCC51-25DF-472E-83BA-2410D11DB1D9}" dt="2022-08-01T14:22:54.941" v="1123" actId="22"/>
          <ac:spMkLst>
            <pc:docMk/>
            <pc:sldMk cId="2499833261" sldId="442"/>
            <ac:spMk id="2" creationId="{F53A5798-27DD-4730-9E21-6B58B2FC0DD3}"/>
          </ac:spMkLst>
        </pc:spChg>
        <pc:spChg chg="del">
          <ac:chgData name="Tej Bahadur Chandra" userId="79b8fba8ad0a4796" providerId="LiveId" clId="{14FDCC51-25DF-472E-83BA-2410D11DB1D9}" dt="2022-08-01T14:22:56.797" v="1124" actId="478"/>
          <ac:spMkLst>
            <pc:docMk/>
            <pc:sldMk cId="2499833261" sldId="442"/>
            <ac:spMk id="37" creationId="{2F400960-EDC6-4E85-941B-9515125F69FB}"/>
          </ac:spMkLst>
        </pc:spChg>
      </pc:sldChg>
      <pc:sldChg chg="addSp delSp add mod">
        <pc:chgData name="Tej Bahadur Chandra" userId="79b8fba8ad0a4796" providerId="LiveId" clId="{14FDCC51-25DF-472E-83BA-2410D11DB1D9}" dt="2022-08-01T14:23:01.538" v="1126" actId="22"/>
        <pc:sldMkLst>
          <pc:docMk/>
          <pc:sldMk cId="2018491429" sldId="443"/>
        </pc:sldMkLst>
        <pc:spChg chg="add">
          <ac:chgData name="Tej Bahadur Chandra" userId="79b8fba8ad0a4796" providerId="LiveId" clId="{14FDCC51-25DF-472E-83BA-2410D11DB1D9}" dt="2022-08-01T14:23:01.538" v="1126" actId="22"/>
          <ac:spMkLst>
            <pc:docMk/>
            <pc:sldMk cId="2018491429" sldId="443"/>
            <ac:spMk id="2" creationId="{FE9115B3-C10D-444A-8390-11968FB5CF10}"/>
          </ac:spMkLst>
        </pc:spChg>
        <pc:spChg chg="del">
          <ac:chgData name="Tej Bahadur Chandra" userId="79b8fba8ad0a4796" providerId="LiveId" clId="{14FDCC51-25DF-472E-83BA-2410D11DB1D9}" dt="2022-08-01T14:23:01.086" v="1125" actId="478"/>
          <ac:spMkLst>
            <pc:docMk/>
            <pc:sldMk cId="2018491429" sldId="443"/>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2243652468" sldId="443"/>
        </pc:sldMkLst>
        <pc:spChg chg="mod">
          <ac:chgData name="Tej Bahadur Chandra" userId="79b8fba8ad0a4796" providerId="LiveId" clId="{14FDCC51-25DF-472E-83BA-2410D11DB1D9}" dt="2022-07-30T10:57:11.741" v="699" actId="20577"/>
          <ac:spMkLst>
            <pc:docMk/>
            <pc:sldMk cId="2243652468" sldId="443"/>
            <ac:spMk id="6" creationId="{3E6AA016-BC67-4F99-B725-27D9F9C05153}"/>
          </ac:spMkLst>
        </pc:spChg>
        <pc:spChg chg="mod">
          <ac:chgData name="Tej Bahadur Chandra" userId="79b8fba8ad0a4796" providerId="LiveId" clId="{14FDCC51-25DF-472E-83BA-2410D11DB1D9}" dt="2022-07-30T11:00:21.161" v="749" actId="1035"/>
          <ac:spMkLst>
            <pc:docMk/>
            <pc:sldMk cId="2243652468" sldId="443"/>
            <ac:spMk id="7" creationId="{88BCB9B0-A5B6-416E-835E-F20A34098BD8}"/>
          </ac:spMkLst>
        </pc:spChg>
      </pc:sldChg>
      <pc:sldChg chg="modSp add del mod">
        <pc:chgData name="Tej Bahadur Chandra" userId="79b8fba8ad0a4796" providerId="LiveId" clId="{14FDCC51-25DF-472E-83BA-2410D11DB1D9}" dt="2022-08-01T14:22:06.328" v="1072" actId="2696"/>
        <pc:sldMkLst>
          <pc:docMk/>
          <pc:sldMk cId="301837080" sldId="444"/>
        </pc:sldMkLst>
        <pc:spChg chg="mod">
          <ac:chgData name="Tej Bahadur Chandra" userId="79b8fba8ad0a4796" providerId="LiveId" clId="{14FDCC51-25DF-472E-83BA-2410D11DB1D9}" dt="2022-07-30T11:01:59.284" v="770" actId="20577"/>
          <ac:spMkLst>
            <pc:docMk/>
            <pc:sldMk cId="301837080" sldId="444"/>
            <ac:spMk id="7" creationId="{88BCB9B0-A5B6-416E-835E-F20A34098BD8}"/>
          </ac:spMkLst>
        </pc:spChg>
      </pc:sldChg>
      <pc:sldChg chg="addSp delSp add mod">
        <pc:chgData name="Tej Bahadur Chandra" userId="79b8fba8ad0a4796" providerId="LiveId" clId="{14FDCC51-25DF-472E-83BA-2410D11DB1D9}" dt="2022-08-01T14:23:06.268" v="1128" actId="22"/>
        <pc:sldMkLst>
          <pc:docMk/>
          <pc:sldMk cId="3997050707" sldId="444"/>
        </pc:sldMkLst>
        <pc:spChg chg="add">
          <ac:chgData name="Tej Bahadur Chandra" userId="79b8fba8ad0a4796" providerId="LiveId" clId="{14FDCC51-25DF-472E-83BA-2410D11DB1D9}" dt="2022-08-01T14:23:06.268" v="1128" actId="22"/>
          <ac:spMkLst>
            <pc:docMk/>
            <pc:sldMk cId="3997050707" sldId="444"/>
            <ac:spMk id="2" creationId="{5AE27B97-B0E6-4CAE-90DD-988EA8789901}"/>
          </ac:spMkLst>
        </pc:spChg>
        <pc:spChg chg="del">
          <ac:chgData name="Tej Bahadur Chandra" userId="79b8fba8ad0a4796" providerId="LiveId" clId="{14FDCC51-25DF-472E-83BA-2410D11DB1D9}" dt="2022-08-01T14:23:05.821" v="1127" actId="478"/>
          <ac:spMkLst>
            <pc:docMk/>
            <pc:sldMk cId="3997050707" sldId="444"/>
            <ac:spMk id="37" creationId="{2F400960-EDC6-4E85-941B-9515125F69FB}"/>
          </ac:spMkLst>
        </pc:spChg>
      </pc:sldChg>
      <pc:sldChg chg="addSp delSp add mod">
        <pc:chgData name="Tej Bahadur Chandra" userId="79b8fba8ad0a4796" providerId="LiveId" clId="{14FDCC51-25DF-472E-83BA-2410D11DB1D9}" dt="2022-08-01T14:23:11.115" v="1130" actId="478"/>
        <pc:sldMkLst>
          <pc:docMk/>
          <pc:sldMk cId="83540355" sldId="445"/>
        </pc:sldMkLst>
        <pc:spChg chg="add">
          <ac:chgData name="Tej Bahadur Chandra" userId="79b8fba8ad0a4796" providerId="LiveId" clId="{14FDCC51-25DF-472E-83BA-2410D11DB1D9}" dt="2022-08-01T14:23:09.485" v="1129" actId="22"/>
          <ac:spMkLst>
            <pc:docMk/>
            <pc:sldMk cId="83540355" sldId="445"/>
            <ac:spMk id="2" creationId="{B2B98B19-1E62-40DE-9053-C1125D4C27C5}"/>
          </ac:spMkLst>
        </pc:spChg>
        <pc:spChg chg="del">
          <ac:chgData name="Tej Bahadur Chandra" userId="79b8fba8ad0a4796" providerId="LiveId" clId="{14FDCC51-25DF-472E-83BA-2410D11DB1D9}" dt="2022-08-01T14:23:11.115" v="1130" actId="478"/>
          <ac:spMkLst>
            <pc:docMk/>
            <pc:sldMk cId="83540355" sldId="445"/>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2926988324" sldId="445"/>
        </pc:sldMkLst>
        <pc:spChg chg="mod">
          <ac:chgData name="Tej Bahadur Chandra" userId="79b8fba8ad0a4796" providerId="LiveId" clId="{14FDCC51-25DF-472E-83BA-2410D11DB1D9}" dt="2022-07-30T11:03:41.994" v="784" actId="20577"/>
          <ac:spMkLst>
            <pc:docMk/>
            <pc:sldMk cId="2926988324" sldId="445"/>
            <ac:spMk id="7" creationId="{88BCB9B0-A5B6-416E-835E-F20A34098BD8}"/>
          </ac:spMkLst>
        </pc:spChg>
      </pc:sldChg>
      <pc:sldChg chg="addSp delSp add mod">
        <pc:chgData name="Tej Bahadur Chandra" userId="79b8fba8ad0a4796" providerId="LiveId" clId="{14FDCC51-25DF-472E-83BA-2410D11DB1D9}" dt="2022-08-01T14:23:15.512" v="1132" actId="22"/>
        <pc:sldMkLst>
          <pc:docMk/>
          <pc:sldMk cId="3190920215" sldId="446"/>
        </pc:sldMkLst>
        <pc:spChg chg="add">
          <ac:chgData name="Tej Bahadur Chandra" userId="79b8fba8ad0a4796" providerId="LiveId" clId="{14FDCC51-25DF-472E-83BA-2410D11DB1D9}" dt="2022-08-01T14:23:15.512" v="1132" actId="22"/>
          <ac:spMkLst>
            <pc:docMk/>
            <pc:sldMk cId="3190920215" sldId="446"/>
            <ac:spMk id="2" creationId="{BF34FB56-FF21-4697-A3C1-16587F70B01F}"/>
          </ac:spMkLst>
        </pc:spChg>
        <pc:spChg chg="del">
          <ac:chgData name="Tej Bahadur Chandra" userId="79b8fba8ad0a4796" providerId="LiveId" clId="{14FDCC51-25DF-472E-83BA-2410D11DB1D9}" dt="2022-08-01T14:23:15.048" v="1131" actId="478"/>
          <ac:spMkLst>
            <pc:docMk/>
            <pc:sldMk cId="3190920215" sldId="446"/>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4113865901" sldId="446"/>
        </pc:sldMkLst>
        <pc:spChg chg="mod">
          <ac:chgData name="Tej Bahadur Chandra" userId="79b8fba8ad0a4796" providerId="LiveId" clId="{14FDCC51-25DF-472E-83BA-2410D11DB1D9}" dt="2022-07-30T11:06:16.767" v="814" actId="20577"/>
          <ac:spMkLst>
            <pc:docMk/>
            <pc:sldMk cId="4113865901" sldId="446"/>
            <ac:spMk id="7" creationId="{88BCB9B0-A5B6-416E-835E-F20A34098BD8}"/>
          </ac:spMkLst>
        </pc:spChg>
      </pc:sldChg>
      <pc:sldChg chg="addSp delSp add mod">
        <pc:chgData name="Tej Bahadur Chandra" userId="79b8fba8ad0a4796" providerId="LiveId" clId="{14FDCC51-25DF-472E-83BA-2410D11DB1D9}" dt="2022-08-01T14:23:21.428" v="1134" actId="478"/>
        <pc:sldMkLst>
          <pc:docMk/>
          <pc:sldMk cId="1433751998" sldId="447"/>
        </pc:sldMkLst>
        <pc:spChg chg="add">
          <ac:chgData name="Tej Bahadur Chandra" userId="79b8fba8ad0a4796" providerId="LiveId" clId="{14FDCC51-25DF-472E-83BA-2410D11DB1D9}" dt="2022-08-01T14:23:19.488" v="1133" actId="22"/>
          <ac:spMkLst>
            <pc:docMk/>
            <pc:sldMk cId="1433751998" sldId="447"/>
            <ac:spMk id="2" creationId="{B875B578-F598-4C44-92EA-EE9EAEF91521}"/>
          </ac:spMkLst>
        </pc:spChg>
        <pc:spChg chg="del">
          <ac:chgData name="Tej Bahadur Chandra" userId="79b8fba8ad0a4796" providerId="LiveId" clId="{14FDCC51-25DF-472E-83BA-2410D11DB1D9}" dt="2022-08-01T14:23:21.428" v="1134" actId="478"/>
          <ac:spMkLst>
            <pc:docMk/>
            <pc:sldMk cId="1433751998" sldId="447"/>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2350811310" sldId="447"/>
        </pc:sldMkLst>
        <pc:spChg chg="mod">
          <ac:chgData name="Tej Bahadur Chandra" userId="79b8fba8ad0a4796" providerId="LiveId" clId="{14FDCC51-25DF-472E-83BA-2410D11DB1D9}" dt="2022-07-30T11:06:05.031" v="811" actId="20577"/>
          <ac:spMkLst>
            <pc:docMk/>
            <pc:sldMk cId="2350811310" sldId="447"/>
            <ac:spMk id="7" creationId="{88BCB9B0-A5B6-416E-835E-F20A34098BD8}"/>
          </ac:spMkLst>
        </pc:spChg>
      </pc:sldChg>
      <pc:sldMasterChg chg="modSldLayout">
        <pc:chgData name="Tej Bahadur Chandra" userId="79b8fba8ad0a4796" providerId="LiveId" clId="{14FDCC51-25DF-472E-83BA-2410D11DB1D9}" dt="2022-08-14T12:59:21.347" v="1826"/>
        <pc:sldMasterMkLst>
          <pc:docMk/>
          <pc:sldMasterMk cId="1198455789" sldId="2147483648"/>
        </pc:sldMasterMkLst>
        <pc:sldLayoutChg chg="modSp mod">
          <pc:chgData name="Tej Bahadur Chandra" userId="79b8fba8ad0a4796" providerId="LiveId" clId="{14FDCC51-25DF-472E-83BA-2410D11DB1D9}" dt="2022-08-14T12:59:04.293" v="1824"/>
          <pc:sldLayoutMkLst>
            <pc:docMk/>
            <pc:sldMasterMk cId="1198455789" sldId="2147483648"/>
            <pc:sldLayoutMk cId="2280129331" sldId="2147483650"/>
          </pc:sldLayoutMkLst>
          <pc:spChg chg="mod">
            <ac:chgData name="Tej Bahadur Chandra" userId="79b8fba8ad0a4796" providerId="LiveId" clId="{14FDCC51-25DF-472E-83BA-2410D11DB1D9}" dt="2022-07-25T15:38:47.871" v="80" actId="1037"/>
            <ac:spMkLst>
              <pc:docMk/>
              <pc:sldMasterMk cId="1198455789" sldId="2147483648"/>
              <pc:sldLayoutMk cId="2280129331" sldId="2147483650"/>
              <ac:spMk id="30" creationId="{9F790107-53C2-49F7-86F4-D925AF94CCF0}"/>
            </ac:spMkLst>
          </pc:spChg>
          <pc:spChg chg="mod">
            <ac:chgData name="Tej Bahadur Chandra" userId="79b8fba8ad0a4796" providerId="LiveId" clId="{14FDCC51-25DF-472E-83BA-2410D11DB1D9}" dt="2022-07-30T11:09:24.152" v="818" actId="20577"/>
            <ac:spMkLst>
              <pc:docMk/>
              <pc:sldMasterMk cId="1198455789" sldId="2147483648"/>
              <pc:sldLayoutMk cId="2280129331" sldId="2147483650"/>
              <ac:spMk id="31" creationId="{E9441FC8-B65E-4338-8054-DA067B0DEFCD}"/>
            </ac:spMkLst>
          </pc:spChg>
          <pc:spChg chg="mod">
            <ac:chgData name="Tej Bahadur Chandra" userId="79b8fba8ad0a4796" providerId="LiveId" clId="{14FDCC51-25DF-472E-83BA-2410D11DB1D9}" dt="2022-08-14T12:59:04.293" v="1824"/>
            <ac:spMkLst>
              <pc:docMk/>
              <pc:sldMasterMk cId="1198455789" sldId="2147483648"/>
              <pc:sldLayoutMk cId="2280129331" sldId="2147483650"/>
              <ac:spMk id="37" creationId="{26203611-3B79-48DD-8D02-BB6DC1600D55}"/>
            </ac:spMkLst>
          </pc:spChg>
          <pc:cxnChg chg="mod">
            <ac:chgData name="Tej Bahadur Chandra" userId="79b8fba8ad0a4796" providerId="LiveId" clId="{14FDCC51-25DF-472E-83BA-2410D11DB1D9}" dt="2022-07-25T15:38:43.609" v="75" actId="1037"/>
            <ac:cxnSpMkLst>
              <pc:docMk/>
              <pc:sldMasterMk cId="1198455789" sldId="2147483648"/>
              <pc:sldLayoutMk cId="2280129331" sldId="2147483650"/>
              <ac:cxnSpMk id="32" creationId="{AA18C4BD-49A0-48D6-8B76-230750C89EE5}"/>
            </ac:cxnSpMkLst>
          </pc:cxnChg>
        </pc:sldLayoutChg>
        <pc:sldLayoutChg chg="addSp delSp modSp mod">
          <pc:chgData name="Tej Bahadur Chandra" userId="79b8fba8ad0a4796" providerId="LiveId" clId="{14FDCC51-25DF-472E-83BA-2410D11DB1D9}" dt="2022-08-14T12:58:45.946" v="1823" actId="20577"/>
          <pc:sldLayoutMkLst>
            <pc:docMk/>
            <pc:sldMasterMk cId="1198455789" sldId="2147483648"/>
            <pc:sldLayoutMk cId="4278347843" sldId="2147483655"/>
          </pc:sldLayoutMkLst>
          <pc:spChg chg="add mod">
            <ac:chgData name="Tej Bahadur Chandra" userId="79b8fba8ad0a4796" providerId="LiveId" clId="{14FDCC51-25DF-472E-83BA-2410D11DB1D9}" dt="2022-07-30T10:16:21.251" v="383" actId="1035"/>
            <ac:spMkLst>
              <pc:docMk/>
              <pc:sldMasterMk cId="1198455789" sldId="2147483648"/>
              <pc:sldLayoutMk cId="4278347843" sldId="2147483655"/>
              <ac:spMk id="2" creationId="{F6EDECB0-3AED-49C1-B38B-2112EA367546}"/>
            </ac:spMkLst>
          </pc:spChg>
          <pc:spChg chg="add del mod">
            <ac:chgData name="Tej Bahadur Chandra" userId="79b8fba8ad0a4796" providerId="LiveId" clId="{14FDCC51-25DF-472E-83BA-2410D11DB1D9}" dt="2022-08-01T14:15:59.179" v="985" actId="478"/>
            <ac:spMkLst>
              <pc:docMk/>
              <pc:sldMasterMk cId="1198455789" sldId="2147483648"/>
              <pc:sldLayoutMk cId="4278347843" sldId="2147483655"/>
              <ac:spMk id="3" creationId="{4BC3CB06-D2C4-4DD5-8D9A-B9298049E906}"/>
            </ac:spMkLst>
          </pc:spChg>
          <pc:spChg chg="add del mod">
            <ac:chgData name="Tej Bahadur Chandra" userId="79b8fba8ad0a4796" providerId="LiveId" clId="{14FDCC51-25DF-472E-83BA-2410D11DB1D9}" dt="2022-08-01T14:15:56.430" v="984" actId="478"/>
            <ac:spMkLst>
              <pc:docMk/>
              <pc:sldMasterMk cId="1198455789" sldId="2147483648"/>
              <pc:sldLayoutMk cId="4278347843" sldId="2147483655"/>
              <ac:spMk id="4" creationId="{8F0D31CF-BC66-481B-9BA8-FA4E1F43C018}"/>
            </ac:spMkLst>
          </pc:spChg>
          <pc:spChg chg="mod">
            <ac:chgData name="Tej Bahadur Chandra" userId="79b8fba8ad0a4796" providerId="LiveId" clId="{14FDCC51-25DF-472E-83BA-2410D11DB1D9}" dt="2022-08-01T14:10:28.093" v="978"/>
            <ac:spMkLst>
              <pc:docMk/>
              <pc:sldMasterMk cId="1198455789" sldId="2147483648"/>
              <pc:sldLayoutMk cId="4278347843" sldId="2147483655"/>
              <ac:spMk id="18" creationId="{8CE177C1-5B8F-4124-A179-A20A3349B70E}"/>
            </ac:spMkLst>
          </pc:spChg>
          <pc:spChg chg="mod">
            <ac:chgData name="Tej Bahadur Chandra" userId="79b8fba8ad0a4796" providerId="LiveId" clId="{14FDCC51-25DF-472E-83BA-2410D11DB1D9}" dt="2022-08-01T14:11:15.127" v="981"/>
            <ac:spMkLst>
              <pc:docMk/>
              <pc:sldMasterMk cId="1198455789" sldId="2147483648"/>
              <pc:sldLayoutMk cId="4278347843" sldId="2147483655"/>
              <ac:spMk id="19" creationId="{7CCE78DB-A43D-421C-98D7-36745333BBF1}"/>
            </ac:spMkLst>
          </pc:spChg>
          <pc:spChg chg="mod">
            <ac:chgData name="Tej Bahadur Chandra" userId="79b8fba8ad0a4796" providerId="LiveId" clId="{14FDCC51-25DF-472E-83BA-2410D11DB1D9}" dt="2022-08-01T14:15:32.082" v="982"/>
            <ac:spMkLst>
              <pc:docMk/>
              <pc:sldMasterMk cId="1198455789" sldId="2147483648"/>
              <pc:sldLayoutMk cId="4278347843" sldId="2147483655"/>
              <ac:spMk id="20" creationId="{F1918FB4-AC1B-4A07-8B42-507C977C36DA}"/>
            </ac:spMkLst>
          </pc:spChg>
          <pc:spChg chg="mod">
            <ac:chgData name="Tej Bahadur Chandra" userId="79b8fba8ad0a4796" providerId="LiveId" clId="{14FDCC51-25DF-472E-83BA-2410D11DB1D9}" dt="2022-08-01T14:15:47.897" v="983"/>
            <ac:spMkLst>
              <pc:docMk/>
              <pc:sldMasterMk cId="1198455789" sldId="2147483648"/>
              <pc:sldLayoutMk cId="4278347843" sldId="2147483655"/>
              <ac:spMk id="22" creationId="{B8E98EFA-4B58-47F9-9930-3B856F059709}"/>
            </ac:spMkLst>
          </pc:spChg>
          <pc:spChg chg="mod">
            <ac:chgData name="Tej Bahadur Chandra" userId="79b8fba8ad0a4796" providerId="LiveId" clId="{14FDCC51-25DF-472E-83BA-2410D11DB1D9}" dt="2022-07-30T11:09:30.852" v="820" actId="20577"/>
            <ac:spMkLst>
              <pc:docMk/>
              <pc:sldMasterMk cId="1198455789" sldId="2147483648"/>
              <pc:sldLayoutMk cId="4278347843" sldId="2147483655"/>
              <ac:spMk id="26" creationId="{73DFECD7-A7F6-44A8-A1A7-577713661648}"/>
            </ac:spMkLst>
          </pc:spChg>
          <pc:spChg chg="mod">
            <ac:chgData name="Tej Bahadur Chandra" userId="79b8fba8ad0a4796" providerId="LiveId" clId="{14FDCC51-25DF-472E-83BA-2410D11DB1D9}" dt="2022-07-25T15:36:29.393" v="35" actId="1037"/>
            <ac:spMkLst>
              <pc:docMk/>
              <pc:sldMasterMk cId="1198455789" sldId="2147483648"/>
              <pc:sldLayoutMk cId="4278347843" sldId="2147483655"/>
              <ac:spMk id="28" creationId="{C64E9671-83B9-412F-8059-8102F5171775}"/>
            </ac:spMkLst>
          </pc:spChg>
          <pc:spChg chg="mod">
            <ac:chgData name="Tej Bahadur Chandra" userId="79b8fba8ad0a4796" providerId="LiveId" clId="{14FDCC51-25DF-472E-83BA-2410D11DB1D9}" dt="2022-08-14T12:58:45.946" v="1823" actId="20577"/>
            <ac:spMkLst>
              <pc:docMk/>
              <pc:sldMasterMk cId="1198455789" sldId="2147483648"/>
              <pc:sldLayoutMk cId="4278347843" sldId="2147483655"/>
              <ac:spMk id="46" creationId="{F6E21308-ED29-4A62-8BD6-B7EF011E2505}"/>
            </ac:spMkLst>
          </pc:spChg>
          <pc:picChg chg="ord">
            <ac:chgData name="Tej Bahadur Chandra" userId="79b8fba8ad0a4796" providerId="LiveId" clId="{14FDCC51-25DF-472E-83BA-2410D11DB1D9}" dt="2022-07-30T10:17:57.183" v="410" actId="166"/>
            <ac:picMkLst>
              <pc:docMk/>
              <pc:sldMasterMk cId="1198455789" sldId="2147483648"/>
              <pc:sldLayoutMk cId="4278347843" sldId="2147483655"/>
              <ac:picMk id="45" creationId="{99DDBF60-46DC-4C83-841B-9D9E4D63AC8D}"/>
            </ac:picMkLst>
          </pc:picChg>
          <pc:cxnChg chg="mod">
            <ac:chgData name="Tej Bahadur Chandra" userId="79b8fba8ad0a4796" providerId="LiveId" clId="{14FDCC51-25DF-472E-83BA-2410D11DB1D9}" dt="2022-07-25T15:36:17.953" v="26" actId="1037"/>
            <ac:cxnSpMkLst>
              <pc:docMk/>
              <pc:sldMasterMk cId="1198455789" sldId="2147483648"/>
              <pc:sldLayoutMk cId="4278347843" sldId="2147483655"/>
              <ac:cxnSpMk id="34" creationId="{24D64594-044A-446C-82A9-9F162AF81BEC}"/>
            </ac:cxnSpMkLst>
          </pc:cxnChg>
        </pc:sldLayoutChg>
        <pc:sldLayoutChg chg="modSp mod">
          <pc:chgData name="Tej Bahadur Chandra" userId="79b8fba8ad0a4796" providerId="LiveId" clId="{14FDCC51-25DF-472E-83BA-2410D11DB1D9}" dt="2022-08-14T12:59:15.270" v="1825"/>
          <pc:sldLayoutMkLst>
            <pc:docMk/>
            <pc:sldMasterMk cId="1198455789" sldId="2147483648"/>
            <pc:sldLayoutMk cId="1346388441" sldId="2147483660"/>
          </pc:sldLayoutMkLst>
          <pc:spChg chg="mod">
            <ac:chgData name="Tej Bahadur Chandra" userId="79b8fba8ad0a4796" providerId="LiveId" clId="{14FDCC51-25DF-472E-83BA-2410D11DB1D9}" dt="2022-07-25T15:38:26.516" v="66" actId="1037"/>
            <ac:spMkLst>
              <pc:docMk/>
              <pc:sldMasterMk cId="1198455789" sldId="2147483648"/>
              <pc:sldLayoutMk cId="1346388441" sldId="2147483660"/>
              <ac:spMk id="30" creationId="{9F790107-53C2-49F7-86F4-D925AF94CCF0}"/>
            </ac:spMkLst>
          </pc:spChg>
          <pc:spChg chg="mod">
            <ac:chgData name="Tej Bahadur Chandra" userId="79b8fba8ad0a4796" providerId="LiveId" clId="{14FDCC51-25DF-472E-83BA-2410D11DB1D9}" dt="2022-07-30T11:09:37.353" v="822" actId="20577"/>
            <ac:spMkLst>
              <pc:docMk/>
              <pc:sldMasterMk cId="1198455789" sldId="2147483648"/>
              <pc:sldLayoutMk cId="1346388441" sldId="2147483660"/>
              <ac:spMk id="31" creationId="{E9441FC8-B65E-4338-8054-DA067B0DEFCD}"/>
            </ac:spMkLst>
          </pc:spChg>
          <pc:spChg chg="mod">
            <ac:chgData name="Tej Bahadur Chandra" userId="79b8fba8ad0a4796" providerId="LiveId" clId="{14FDCC51-25DF-472E-83BA-2410D11DB1D9}" dt="2022-08-14T12:59:15.270" v="1825"/>
            <ac:spMkLst>
              <pc:docMk/>
              <pc:sldMasterMk cId="1198455789" sldId="2147483648"/>
              <pc:sldLayoutMk cId="1346388441" sldId="2147483660"/>
              <ac:spMk id="37" creationId="{26203611-3B79-48DD-8D02-BB6DC1600D55}"/>
            </ac:spMkLst>
          </pc:spChg>
          <pc:cxnChg chg="mod">
            <ac:chgData name="Tej Bahadur Chandra" userId="79b8fba8ad0a4796" providerId="LiveId" clId="{14FDCC51-25DF-472E-83BA-2410D11DB1D9}" dt="2022-07-25T15:38:30.046" v="70" actId="1037"/>
            <ac:cxnSpMkLst>
              <pc:docMk/>
              <pc:sldMasterMk cId="1198455789" sldId="2147483648"/>
              <pc:sldLayoutMk cId="1346388441" sldId="2147483660"/>
              <ac:cxnSpMk id="32" creationId="{AA18C4BD-49A0-48D6-8B76-230750C89EE5}"/>
            </ac:cxnSpMkLst>
          </pc:cxnChg>
        </pc:sldLayoutChg>
        <pc:sldLayoutChg chg="modSp mod">
          <pc:chgData name="Tej Bahadur Chandra" userId="79b8fba8ad0a4796" providerId="LiveId" clId="{14FDCC51-25DF-472E-83BA-2410D11DB1D9}" dt="2022-08-14T12:59:21.347" v="1826"/>
          <pc:sldLayoutMkLst>
            <pc:docMk/>
            <pc:sldMasterMk cId="1198455789" sldId="2147483648"/>
            <pc:sldLayoutMk cId="3790441916" sldId="2147483661"/>
          </pc:sldLayoutMkLst>
          <pc:spChg chg="mod">
            <ac:chgData name="Tej Bahadur Chandra" userId="79b8fba8ad0a4796" providerId="LiveId" clId="{14FDCC51-25DF-472E-83BA-2410D11DB1D9}" dt="2022-07-25T15:38:01.710" v="56" actId="1037"/>
            <ac:spMkLst>
              <pc:docMk/>
              <pc:sldMasterMk cId="1198455789" sldId="2147483648"/>
              <pc:sldLayoutMk cId="3790441916" sldId="2147483661"/>
              <ac:spMk id="30" creationId="{9F790107-53C2-49F7-86F4-D925AF94CCF0}"/>
            </ac:spMkLst>
          </pc:spChg>
          <pc:spChg chg="mod">
            <ac:chgData name="Tej Bahadur Chandra" userId="79b8fba8ad0a4796" providerId="LiveId" clId="{14FDCC51-25DF-472E-83BA-2410D11DB1D9}" dt="2022-07-30T11:09:42.064" v="824" actId="20577"/>
            <ac:spMkLst>
              <pc:docMk/>
              <pc:sldMasterMk cId="1198455789" sldId="2147483648"/>
              <pc:sldLayoutMk cId="3790441916" sldId="2147483661"/>
              <ac:spMk id="31" creationId="{E9441FC8-B65E-4338-8054-DA067B0DEFCD}"/>
            </ac:spMkLst>
          </pc:spChg>
          <pc:spChg chg="mod">
            <ac:chgData name="Tej Bahadur Chandra" userId="79b8fba8ad0a4796" providerId="LiveId" clId="{14FDCC51-25DF-472E-83BA-2410D11DB1D9}" dt="2022-08-14T12:59:21.347" v="1826"/>
            <ac:spMkLst>
              <pc:docMk/>
              <pc:sldMasterMk cId="1198455789" sldId="2147483648"/>
              <pc:sldLayoutMk cId="3790441916" sldId="2147483661"/>
              <ac:spMk id="37" creationId="{26203611-3B79-48DD-8D02-BB6DC1600D55}"/>
            </ac:spMkLst>
          </pc:spChg>
          <pc:cxnChg chg="mod">
            <ac:chgData name="Tej Bahadur Chandra" userId="79b8fba8ad0a4796" providerId="LiveId" clId="{14FDCC51-25DF-472E-83BA-2410D11DB1D9}" dt="2022-07-25T15:37:56.522" v="50" actId="1037"/>
            <ac:cxnSpMkLst>
              <pc:docMk/>
              <pc:sldMasterMk cId="1198455789" sldId="2147483648"/>
              <pc:sldLayoutMk cId="3790441916" sldId="2147483661"/>
              <ac:cxnSpMk id="32" creationId="{AA18C4BD-49A0-48D6-8B76-230750C89EE5}"/>
            </ac:cxnSpMkLst>
          </pc:cxnChg>
        </pc:sldLayoutChg>
      </pc:sldMasterChg>
    </pc:docChg>
  </pc:docChgLst>
  <pc:docChgLst>
    <pc:chgData name="Tej" userId="fd16bead-a7d5-4d61-a87b-b6fc5f95769a" providerId="ADAL" clId="{3CA7A00B-7713-4D10-9AB9-062D78C5E9FC}"/>
    <pc:docChg chg="modSld">
      <pc:chgData name="Tej" userId="fd16bead-a7d5-4d61-a87b-b6fc5f95769a" providerId="ADAL" clId="{3CA7A00B-7713-4D10-9AB9-062D78C5E9FC}" dt="2022-10-10T02:39:01.927" v="7" actId="1076"/>
      <pc:docMkLst>
        <pc:docMk/>
      </pc:docMkLst>
      <pc:sldChg chg="addSp modSp mod">
        <pc:chgData name="Tej" userId="fd16bead-a7d5-4d61-a87b-b6fc5f95769a" providerId="ADAL" clId="{3CA7A00B-7713-4D10-9AB9-062D78C5E9FC}" dt="2022-10-10T02:39:01.927" v="7" actId="1076"/>
        <pc:sldMkLst>
          <pc:docMk/>
          <pc:sldMk cId="2775167666" sldId="354"/>
        </pc:sldMkLst>
        <pc:picChg chg="add mod modCrop">
          <ac:chgData name="Tej" userId="fd16bead-a7d5-4d61-a87b-b6fc5f95769a" providerId="ADAL" clId="{3CA7A00B-7713-4D10-9AB9-062D78C5E9FC}" dt="2022-10-10T02:39:01.927" v="7" actId="1076"/>
          <ac:picMkLst>
            <pc:docMk/>
            <pc:sldMk cId="2775167666" sldId="354"/>
            <ac:picMk id="3" creationId="{E715A213-54DC-D218-C519-D8347B8F5F03}"/>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67912C-AEEB-4057-A8CC-BC060C2C391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D565859-A3C1-4578-9AC4-73410E3DBC2D}">
      <dgm:prSet/>
      <dgm:spPr/>
      <dgm:t>
        <a:bodyPr/>
        <a:lstStyle/>
        <a:p>
          <a:pPr>
            <a:lnSpc>
              <a:spcPct val="100000"/>
            </a:lnSpc>
          </a:pPr>
          <a:r>
            <a:rPr lang="en-IN" dirty="0"/>
            <a:t>Tom who is the owner of a retail shop, found the price of different T-shirts vs the number of T-shirts sold at his shop over a period of one week. He tabulated this like shown below</a:t>
          </a:r>
          <a:endParaRPr lang="en-US" dirty="0"/>
        </a:p>
      </dgm:t>
    </dgm:pt>
    <dgm:pt modelId="{AB2486EC-56DA-4228-9127-D4E3B1A75A24}" type="parTrans" cxnId="{758DB586-48DB-4ED8-BF65-05C0D99201B4}">
      <dgm:prSet/>
      <dgm:spPr/>
      <dgm:t>
        <a:bodyPr/>
        <a:lstStyle/>
        <a:p>
          <a:endParaRPr lang="en-US"/>
        </a:p>
      </dgm:t>
    </dgm:pt>
    <dgm:pt modelId="{00716249-10B1-4C96-AD0E-43EB69B8B330}" type="sibTrans" cxnId="{758DB586-48DB-4ED8-BF65-05C0D99201B4}">
      <dgm:prSet/>
      <dgm:spPr/>
      <dgm:t>
        <a:bodyPr/>
        <a:lstStyle/>
        <a:p>
          <a:endParaRPr lang="en-US"/>
        </a:p>
      </dgm:t>
    </dgm:pt>
    <dgm:pt modelId="{5E8D44C3-B1BF-4835-BD23-6C1B9B9EB3C8}">
      <dgm:prSet/>
      <dgm:spPr/>
      <dgm:t>
        <a:bodyPr/>
        <a:lstStyle/>
        <a:p>
          <a:pPr>
            <a:lnSpc>
              <a:spcPct val="100000"/>
            </a:lnSpc>
          </a:pPr>
          <a:r>
            <a:rPr lang="en-IN" dirty="0"/>
            <a:t>Let us use the concept of least squares regression to find the line of best fit for the given data.</a:t>
          </a:r>
          <a:endParaRPr lang="en-US" dirty="0"/>
        </a:p>
      </dgm:t>
    </dgm:pt>
    <dgm:pt modelId="{90395E83-9773-4FCD-A7E8-5FA982D46EED}" type="parTrans" cxnId="{31E3AD25-D8D7-4B59-89B0-A01075CECCEB}">
      <dgm:prSet/>
      <dgm:spPr/>
      <dgm:t>
        <a:bodyPr/>
        <a:lstStyle/>
        <a:p>
          <a:endParaRPr lang="en-US"/>
        </a:p>
      </dgm:t>
    </dgm:pt>
    <dgm:pt modelId="{B3F6BBC3-5251-43D4-9732-BA7810C66306}" type="sibTrans" cxnId="{31E3AD25-D8D7-4B59-89B0-A01075CECCEB}">
      <dgm:prSet/>
      <dgm:spPr/>
      <dgm:t>
        <a:bodyPr/>
        <a:lstStyle/>
        <a:p>
          <a:endParaRPr lang="en-US"/>
        </a:p>
      </dgm:t>
    </dgm:pt>
    <dgm:pt modelId="{FD3EB39A-761C-4499-AD3B-3DFE7EA02047}" type="pres">
      <dgm:prSet presAssocID="{0D67912C-AEEB-4057-A8CC-BC060C2C391E}" presName="root" presStyleCnt="0">
        <dgm:presLayoutVars>
          <dgm:dir/>
          <dgm:resizeHandles val="exact"/>
        </dgm:presLayoutVars>
      </dgm:prSet>
      <dgm:spPr/>
    </dgm:pt>
    <dgm:pt modelId="{BCBBF87D-172A-4F52-8479-7925934A1356}" type="pres">
      <dgm:prSet presAssocID="{CD565859-A3C1-4578-9AC4-73410E3DBC2D}" presName="compNode" presStyleCnt="0"/>
      <dgm:spPr/>
    </dgm:pt>
    <dgm:pt modelId="{81E809CE-C8AB-4106-AC7D-9D411263B410}" type="pres">
      <dgm:prSet presAssocID="{CD565859-A3C1-4578-9AC4-73410E3DBC2D}" presName="bgRect" presStyleLbl="bgShp" presStyleIdx="0" presStyleCnt="2"/>
      <dgm:spPr/>
    </dgm:pt>
    <dgm:pt modelId="{23B3DE0E-1024-4C81-A40B-CE7BAD0046F7}" type="pres">
      <dgm:prSet presAssocID="{CD565859-A3C1-4578-9AC4-73410E3DBC2D}" presName="iconRect" presStyleLbl="node1" presStyleIdx="0" presStyleCnt="2"/>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E2D1A365-E809-4984-B838-1808E20A6C26}" type="pres">
      <dgm:prSet presAssocID="{CD565859-A3C1-4578-9AC4-73410E3DBC2D}" presName="spaceRect" presStyleCnt="0"/>
      <dgm:spPr/>
    </dgm:pt>
    <dgm:pt modelId="{EA0FEDBD-3682-47DC-80CF-AABD4E3ABBDF}" type="pres">
      <dgm:prSet presAssocID="{CD565859-A3C1-4578-9AC4-73410E3DBC2D}" presName="parTx" presStyleLbl="revTx" presStyleIdx="0" presStyleCnt="2">
        <dgm:presLayoutVars>
          <dgm:chMax val="0"/>
          <dgm:chPref val="0"/>
        </dgm:presLayoutVars>
      </dgm:prSet>
      <dgm:spPr/>
    </dgm:pt>
    <dgm:pt modelId="{36054D66-F2EB-414E-B4BD-A9FED1983541}" type="pres">
      <dgm:prSet presAssocID="{00716249-10B1-4C96-AD0E-43EB69B8B330}" presName="sibTrans" presStyleCnt="0"/>
      <dgm:spPr/>
    </dgm:pt>
    <dgm:pt modelId="{36ECD536-CD12-4E47-B815-A608E886EA0E}" type="pres">
      <dgm:prSet presAssocID="{5E8D44C3-B1BF-4835-BD23-6C1B9B9EB3C8}" presName="compNode" presStyleCnt="0"/>
      <dgm:spPr/>
    </dgm:pt>
    <dgm:pt modelId="{A8DD269C-042F-4368-A5D4-D91BFC78ED66}" type="pres">
      <dgm:prSet presAssocID="{5E8D44C3-B1BF-4835-BD23-6C1B9B9EB3C8}" presName="bgRect" presStyleLbl="bgShp" presStyleIdx="1" presStyleCnt="2"/>
      <dgm:spPr/>
    </dgm:pt>
    <dgm:pt modelId="{87BD8E81-88B5-4722-BB82-0871A9754987}" type="pres">
      <dgm:prSet presAssocID="{5E8D44C3-B1BF-4835-BD23-6C1B9B9EB3C8}" presName="iconRect" presStyleLbl="node1" presStyleIdx="1" presStyleCnt="2"/>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ne Arrow: U-turn"/>
        </a:ext>
      </dgm:extLst>
    </dgm:pt>
    <dgm:pt modelId="{A417E3CC-6141-4B33-B999-8FDA1F5A6186}" type="pres">
      <dgm:prSet presAssocID="{5E8D44C3-B1BF-4835-BD23-6C1B9B9EB3C8}" presName="spaceRect" presStyleCnt="0"/>
      <dgm:spPr/>
    </dgm:pt>
    <dgm:pt modelId="{9D139BC4-0AFF-42EA-9D73-67EB4246F241}" type="pres">
      <dgm:prSet presAssocID="{5E8D44C3-B1BF-4835-BD23-6C1B9B9EB3C8}" presName="parTx" presStyleLbl="revTx" presStyleIdx="1" presStyleCnt="2">
        <dgm:presLayoutVars>
          <dgm:chMax val="0"/>
          <dgm:chPref val="0"/>
        </dgm:presLayoutVars>
      </dgm:prSet>
      <dgm:spPr/>
    </dgm:pt>
  </dgm:ptLst>
  <dgm:cxnLst>
    <dgm:cxn modelId="{31E3AD25-D8D7-4B59-89B0-A01075CECCEB}" srcId="{0D67912C-AEEB-4057-A8CC-BC060C2C391E}" destId="{5E8D44C3-B1BF-4835-BD23-6C1B9B9EB3C8}" srcOrd="1" destOrd="0" parTransId="{90395E83-9773-4FCD-A7E8-5FA982D46EED}" sibTransId="{B3F6BBC3-5251-43D4-9732-BA7810C66306}"/>
    <dgm:cxn modelId="{758DB586-48DB-4ED8-BF65-05C0D99201B4}" srcId="{0D67912C-AEEB-4057-A8CC-BC060C2C391E}" destId="{CD565859-A3C1-4578-9AC4-73410E3DBC2D}" srcOrd="0" destOrd="0" parTransId="{AB2486EC-56DA-4228-9127-D4E3B1A75A24}" sibTransId="{00716249-10B1-4C96-AD0E-43EB69B8B330}"/>
    <dgm:cxn modelId="{FE5C7CDA-AC3D-4129-8BED-7DB328B6F50A}" type="presOf" srcId="{0D67912C-AEEB-4057-A8CC-BC060C2C391E}" destId="{FD3EB39A-761C-4499-AD3B-3DFE7EA02047}" srcOrd="0" destOrd="0" presId="urn:microsoft.com/office/officeart/2018/2/layout/IconVerticalSolidList"/>
    <dgm:cxn modelId="{DF6578E9-6E60-4DC1-946A-6BB257741FBD}" type="presOf" srcId="{CD565859-A3C1-4578-9AC4-73410E3DBC2D}" destId="{EA0FEDBD-3682-47DC-80CF-AABD4E3ABBDF}" srcOrd="0" destOrd="0" presId="urn:microsoft.com/office/officeart/2018/2/layout/IconVerticalSolidList"/>
    <dgm:cxn modelId="{D7AC8EFD-B273-4C9C-AC9E-A1FD00990CC3}" type="presOf" srcId="{5E8D44C3-B1BF-4835-BD23-6C1B9B9EB3C8}" destId="{9D139BC4-0AFF-42EA-9D73-67EB4246F241}" srcOrd="0" destOrd="0" presId="urn:microsoft.com/office/officeart/2018/2/layout/IconVerticalSolidList"/>
    <dgm:cxn modelId="{00E39EF0-F5AE-439B-835B-CAC24556C6D0}" type="presParOf" srcId="{FD3EB39A-761C-4499-AD3B-3DFE7EA02047}" destId="{BCBBF87D-172A-4F52-8479-7925934A1356}" srcOrd="0" destOrd="0" presId="urn:microsoft.com/office/officeart/2018/2/layout/IconVerticalSolidList"/>
    <dgm:cxn modelId="{EA722C90-B54A-4899-AD65-3A8A0B235672}" type="presParOf" srcId="{BCBBF87D-172A-4F52-8479-7925934A1356}" destId="{81E809CE-C8AB-4106-AC7D-9D411263B410}" srcOrd="0" destOrd="0" presId="urn:microsoft.com/office/officeart/2018/2/layout/IconVerticalSolidList"/>
    <dgm:cxn modelId="{4D325752-9A97-4954-B12C-930413B9B22A}" type="presParOf" srcId="{BCBBF87D-172A-4F52-8479-7925934A1356}" destId="{23B3DE0E-1024-4C81-A40B-CE7BAD0046F7}" srcOrd="1" destOrd="0" presId="urn:microsoft.com/office/officeart/2018/2/layout/IconVerticalSolidList"/>
    <dgm:cxn modelId="{A7C0F609-E1DD-44EC-8682-B912B11ACB9D}" type="presParOf" srcId="{BCBBF87D-172A-4F52-8479-7925934A1356}" destId="{E2D1A365-E809-4984-B838-1808E20A6C26}" srcOrd="2" destOrd="0" presId="urn:microsoft.com/office/officeart/2018/2/layout/IconVerticalSolidList"/>
    <dgm:cxn modelId="{6B7F3C33-3067-44F6-9F5D-6BFFC132F65A}" type="presParOf" srcId="{BCBBF87D-172A-4F52-8479-7925934A1356}" destId="{EA0FEDBD-3682-47DC-80CF-AABD4E3ABBDF}" srcOrd="3" destOrd="0" presId="urn:microsoft.com/office/officeart/2018/2/layout/IconVerticalSolidList"/>
    <dgm:cxn modelId="{4D0C7137-C8D1-4F53-8C43-B9FE4AAA7164}" type="presParOf" srcId="{FD3EB39A-761C-4499-AD3B-3DFE7EA02047}" destId="{36054D66-F2EB-414E-B4BD-A9FED1983541}" srcOrd="1" destOrd="0" presId="urn:microsoft.com/office/officeart/2018/2/layout/IconVerticalSolidList"/>
    <dgm:cxn modelId="{5E10DF99-923E-4182-ACBF-C83BDEF2C1BD}" type="presParOf" srcId="{FD3EB39A-761C-4499-AD3B-3DFE7EA02047}" destId="{36ECD536-CD12-4E47-B815-A608E886EA0E}" srcOrd="2" destOrd="0" presId="urn:microsoft.com/office/officeart/2018/2/layout/IconVerticalSolidList"/>
    <dgm:cxn modelId="{B3772649-3F4E-465D-867D-A50A9803C063}" type="presParOf" srcId="{36ECD536-CD12-4E47-B815-A608E886EA0E}" destId="{A8DD269C-042F-4368-A5D4-D91BFC78ED66}" srcOrd="0" destOrd="0" presId="urn:microsoft.com/office/officeart/2018/2/layout/IconVerticalSolidList"/>
    <dgm:cxn modelId="{7DA64E8B-EA2B-4449-999B-D74D074532FF}" type="presParOf" srcId="{36ECD536-CD12-4E47-B815-A608E886EA0E}" destId="{87BD8E81-88B5-4722-BB82-0871A9754987}" srcOrd="1" destOrd="0" presId="urn:microsoft.com/office/officeart/2018/2/layout/IconVerticalSolidList"/>
    <dgm:cxn modelId="{843DCB35-36D7-40F8-9875-301AABAFDCC8}" type="presParOf" srcId="{36ECD536-CD12-4E47-B815-A608E886EA0E}" destId="{A417E3CC-6141-4B33-B999-8FDA1F5A6186}" srcOrd="2" destOrd="0" presId="urn:microsoft.com/office/officeart/2018/2/layout/IconVerticalSolidList"/>
    <dgm:cxn modelId="{32D58DC8-A6F0-408F-9661-4869F159BD3A}" type="presParOf" srcId="{36ECD536-CD12-4E47-B815-A608E886EA0E}" destId="{9D139BC4-0AFF-42EA-9D73-67EB4246F24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809CE-C8AB-4106-AC7D-9D411263B410}">
      <dsp:nvSpPr>
        <dsp:cNvPr id="0" name=""/>
        <dsp:cNvSpPr/>
      </dsp:nvSpPr>
      <dsp:spPr>
        <a:xfrm>
          <a:off x="0" y="631919"/>
          <a:ext cx="8497187" cy="11666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B3DE0E-1024-4C81-A40B-CE7BAD0046F7}">
      <dsp:nvSpPr>
        <dsp:cNvPr id="0" name=""/>
        <dsp:cNvSpPr/>
      </dsp:nvSpPr>
      <dsp:spPr>
        <a:xfrm>
          <a:off x="352902" y="894409"/>
          <a:ext cx="641641" cy="641641"/>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0FEDBD-3682-47DC-80CF-AABD4E3ABBDF}">
      <dsp:nvSpPr>
        <dsp:cNvPr id="0" name=""/>
        <dsp:cNvSpPr/>
      </dsp:nvSpPr>
      <dsp:spPr>
        <a:xfrm>
          <a:off x="1347447" y="631919"/>
          <a:ext cx="7149739" cy="1166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67" tIns="123467" rIns="123467" bIns="123467" numCol="1" spcCol="1270" anchor="ctr" anchorCtr="0">
          <a:noAutofit/>
        </a:bodyPr>
        <a:lstStyle/>
        <a:p>
          <a:pPr marL="0" lvl="0" indent="0" algn="l" defTabSz="844550">
            <a:lnSpc>
              <a:spcPct val="100000"/>
            </a:lnSpc>
            <a:spcBef>
              <a:spcPct val="0"/>
            </a:spcBef>
            <a:spcAft>
              <a:spcPct val="35000"/>
            </a:spcAft>
            <a:buNone/>
          </a:pPr>
          <a:r>
            <a:rPr lang="en-IN" sz="1900" kern="1200" dirty="0"/>
            <a:t>Tom who is the owner of a retail shop, found the price of different T-shirts vs the number of T-shirts sold at his shop over a period of one week. He tabulated this like shown below</a:t>
          </a:r>
          <a:endParaRPr lang="en-US" sz="1900" kern="1200" dirty="0"/>
        </a:p>
      </dsp:txBody>
      <dsp:txXfrm>
        <a:off x="1347447" y="631919"/>
        <a:ext cx="7149739" cy="1166621"/>
      </dsp:txXfrm>
    </dsp:sp>
    <dsp:sp modelId="{A8DD269C-042F-4368-A5D4-D91BFC78ED66}">
      <dsp:nvSpPr>
        <dsp:cNvPr id="0" name=""/>
        <dsp:cNvSpPr/>
      </dsp:nvSpPr>
      <dsp:spPr>
        <a:xfrm>
          <a:off x="0" y="2090196"/>
          <a:ext cx="8497187" cy="11666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BD8E81-88B5-4722-BB82-0871A9754987}">
      <dsp:nvSpPr>
        <dsp:cNvPr id="0" name=""/>
        <dsp:cNvSpPr/>
      </dsp:nvSpPr>
      <dsp:spPr>
        <a:xfrm>
          <a:off x="352902" y="2352685"/>
          <a:ext cx="641641" cy="641641"/>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139BC4-0AFF-42EA-9D73-67EB4246F241}">
      <dsp:nvSpPr>
        <dsp:cNvPr id="0" name=""/>
        <dsp:cNvSpPr/>
      </dsp:nvSpPr>
      <dsp:spPr>
        <a:xfrm>
          <a:off x="1347447" y="2090196"/>
          <a:ext cx="7149739" cy="1166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67" tIns="123467" rIns="123467" bIns="123467" numCol="1" spcCol="1270" anchor="ctr" anchorCtr="0">
          <a:noAutofit/>
        </a:bodyPr>
        <a:lstStyle/>
        <a:p>
          <a:pPr marL="0" lvl="0" indent="0" algn="l" defTabSz="844550">
            <a:lnSpc>
              <a:spcPct val="100000"/>
            </a:lnSpc>
            <a:spcBef>
              <a:spcPct val="0"/>
            </a:spcBef>
            <a:spcAft>
              <a:spcPct val="35000"/>
            </a:spcAft>
            <a:buNone/>
          </a:pPr>
          <a:r>
            <a:rPr lang="en-IN" sz="1900" kern="1200" dirty="0"/>
            <a:t>Let us use the concept of least squares regression to find the line of best fit for the given data.</a:t>
          </a:r>
          <a:endParaRPr lang="en-US" sz="1900" kern="1200" dirty="0"/>
        </a:p>
      </dsp:txBody>
      <dsp:txXfrm>
        <a:off x="1347447" y="2090196"/>
        <a:ext cx="7149739" cy="11666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ED1A0B3-5DA9-49FE-99BF-22F2091D2C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1A62627-0C90-4C16-8599-B8EF4D248E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989B9A-2FE9-43B8-B96E-A7CF2D335260}" type="datetimeFigureOut">
              <a:rPr lang="en-US" smtClean="0"/>
              <a:t>8/4/2023</a:t>
            </a:fld>
            <a:endParaRPr lang="en-US"/>
          </a:p>
        </p:txBody>
      </p:sp>
      <p:sp>
        <p:nvSpPr>
          <p:cNvPr id="4" name="Footer Placeholder 3">
            <a:extLst>
              <a:ext uri="{FF2B5EF4-FFF2-40B4-BE49-F238E27FC236}">
                <a16:creationId xmlns:a16="http://schemas.microsoft.com/office/drawing/2014/main" id="{4C32FA1F-5A17-4DA8-9DB8-F9C6408F13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D866D9-5893-40DF-8D01-FDC0E20D76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E91C16-B7B9-4A63-B6DB-7BEC8F06D09D}" type="slidenum">
              <a:rPr lang="en-US" smtClean="0"/>
              <a:t>‹#›</a:t>
            </a:fld>
            <a:endParaRPr lang="en-US"/>
          </a:p>
        </p:txBody>
      </p:sp>
    </p:spTree>
    <p:extLst>
      <p:ext uri="{BB962C8B-B14F-4D97-AF65-F5344CB8AC3E}">
        <p14:creationId xmlns:p14="http://schemas.microsoft.com/office/powerpoint/2010/main" val="1625257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E5868-3CE3-4413-9362-EFD481DFC78C}" type="datetimeFigureOut">
              <a:rPr lang="en-US" smtClean="0"/>
              <a:t>8/4/2023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0E291-EA18-46E4-A66A-A48641C0CD06}" type="slidenum">
              <a:rPr lang="en-US" smtClean="0"/>
              <a:t>‹#›</a:t>
            </a:fld>
            <a:endParaRPr lang="en-US"/>
          </a:p>
        </p:txBody>
      </p:sp>
    </p:spTree>
    <p:extLst>
      <p:ext uri="{BB962C8B-B14F-4D97-AF65-F5344CB8AC3E}">
        <p14:creationId xmlns:p14="http://schemas.microsoft.com/office/powerpoint/2010/main" val="3483790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CE0E291-EA18-46E4-A66A-A48641C0CD06}" type="slidenum">
              <a:rPr lang="en-US" smtClean="0"/>
              <a:t>12</a:t>
            </a:fld>
            <a:endParaRPr lang="en-US"/>
          </a:p>
        </p:txBody>
      </p:sp>
    </p:spTree>
    <p:extLst>
      <p:ext uri="{BB962C8B-B14F-4D97-AF65-F5344CB8AC3E}">
        <p14:creationId xmlns:p14="http://schemas.microsoft.com/office/powerpoint/2010/main" val="11085613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Flowchart: Card 1">
            <a:extLst>
              <a:ext uri="{FF2B5EF4-FFF2-40B4-BE49-F238E27FC236}">
                <a16:creationId xmlns:a16="http://schemas.microsoft.com/office/drawing/2014/main" id="{8F2028D3-CCB8-4CC0-9D38-BB471CF1D7B9}"/>
              </a:ext>
            </a:extLst>
          </p:cNvPr>
          <p:cNvSpPr/>
          <p:nvPr userDrawn="1"/>
        </p:nvSpPr>
        <p:spPr>
          <a:xfrm>
            <a:off x="11477335" y="6596725"/>
            <a:ext cx="725670" cy="230673"/>
          </a:xfrm>
          <a:prstGeom prst="flowChartPunchedCar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50823E5-B39F-4D07-8C1C-0F4FBA73AB0D}"/>
              </a:ext>
            </a:extLst>
          </p:cNvPr>
          <p:cNvSpPr/>
          <p:nvPr userDrawn="1"/>
        </p:nvSpPr>
        <p:spPr>
          <a:xfrm>
            <a:off x="-10159" y="6640735"/>
            <a:ext cx="2295697" cy="2375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600">
              <a:solidFill>
                <a:schemeClr val="tx1"/>
              </a:solidFill>
            </a:endParaRPr>
          </a:p>
        </p:txBody>
      </p:sp>
      <p:sp>
        <p:nvSpPr>
          <p:cNvPr id="4" name="Rectangle 3">
            <a:extLst>
              <a:ext uri="{FF2B5EF4-FFF2-40B4-BE49-F238E27FC236}">
                <a16:creationId xmlns:a16="http://schemas.microsoft.com/office/drawing/2014/main" id="{4BF79F25-A079-4EC4-99FC-C870106882BA}"/>
              </a:ext>
            </a:extLst>
          </p:cNvPr>
          <p:cNvSpPr/>
          <p:nvPr userDrawn="1"/>
        </p:nvSpPr>
        <p:spPr>
          <a:xfrm>
            <a:off x="2072493" y="6640735"/>
            <a:ext cx="10124155" cy="22394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5" name="TextBox 4">
            <a:extLst>
              <a:ext uri="{FF2B5EF4-FFF2-40B4-BE49-F238E27FC236}">
                <a16:creationId xmlns:a16="http://schemas.microsoft.com/office/drawing/2014/main" id="{8C365730-528B-4341-9BE2-68F9AC1FC5A1}"/>
              </a:ext>
            </a:extLst>
          </p:cNvPr>
          <p:cNvSpPr txBox="1"/>
          <p:nvPr userDrawn="1"/>
        </p:nvSpPr>
        <p:spPr>
          <a:xfrm>
            <a:off x="11366208" y="6570551"/>
            <a:ext cx="825793" cy="307777"/>
          </a:xfrm>
          <a:prstGeom prst="rect">
            <a:avLst/>
          </a:prstGeom>
          <a:noFill/>
          <a:ln>
            <a:noFill/>
          </a:ln>
        </p:spPr>
        <p:txBody>
          <a:bodyPr wrap="square" rtlCol="0">
            <a:spAutoFit/>
          </a:bodyPr>
          <a:lstStyle/>
          <a:p>
            <a:pPr algn="r"/>
            <a:fld id="{F6989838-1A24-4D98-BDD2-41F05F52FAAC}" type="slidenum">
              <a:rPr lang="en-US" sz="1400" b="1" smtClean="0">
                <a:solidFill>
                  <a:schemeClr val="bg1"/>
                </a:solidFill>
              </a:rPr>
              <a:pPr algn="r"/>
              <a:t>‹#›</a:t>
            </a:fld>
            <a:endParaRPr lang="en-US" sz="1400" b="1" dirty="0">
              <a:solidFill>
                <a:schemeClr val="bg1"/>
              </a:solidFill>
            </a:endParaRPr>
          </a:p>
        </p:txBody>
      </p:sp>
      <p:grpSp>
        <p:nvGrpSpPr>
          <p:cNvPr id="6" name="Group 5">
            <a:extLst>
              <a:ext uri="{FF2B5EF4-FFF2-40B4-BE49-F238E27FC236}">
                <a16:creationId xmlns:a16="http://schemas.microsoft.com/office/drawing/2014/main" id="{53923E61-5FF6-455C-9256-497C9D0DAE87}"/>
              </a:ext>
            </a:extLst>
          </p:cNvPr>
          <p:cNvGrpSpPr/>
          <p:nvPr userDrawn="1"/>
        </p:nvGrpSpPr>
        <p:grpSpPr>
          <a:xfrm>
            <a:off x="1225685" y="-12574"/>
            <a:ext cx="10993437" cy="597371"/>
            <a:chOff x="1665682" y="-7205"/>
            <a:chExt cx="10544704" cy="325683"/>
          </a:xfrm>
          <a:solidFill>
            <a:srgbClr val="4E93D2"/>
          </a:solidFill>
        </p:grpSpPr>
        <p:sp>
          <p:nvSpPr>
            <p:cNvPr id="7" name="Parallelogram 6">
              <a:extLst>
                <a:ext uri="{FF2B5EF4-FFF2-40B4-BE49-F238E27FC236}">
                  <a16:creationId xmlns:a16="http://schemas.microsoft.com/office/drawing/2014/main" id="{8C3B8941-9DA7-4590-BC96-B9B4A8778721}"/>
                </a:ext>
              </a:extLst>
            </p:cNvPr>
            <p:cNvSpPr/>
            <p:nvPr/>
          </p:nvSpPr>
          <p:spPr>
            <a:xfrm>
              <a:off x="2083333" y="-7205"/>
              <a:ext cx="10111302" cy="134078"/>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Parallelogram 7">
              <a:extLst>
                <a:ext uri="{FF2B5EF4-FFF2-40B4-BE49-F238E27FC236}">
                  <a16:creationId xmlns:a16="http://schemas.microsoft.com/office/drawing/2014/main" id="{9D6866F0-52D2-4AD3-9FF5-CA3CD113AF7A}"/>
                </a:ext>
              </a:extLst>
            </p:cNvPr>
            <p:cNvSpPr/>
            <p:nvPr/>
          </p:nvSpPr>
          <p:spPr>
            <a:xfrm>
              <a:off x="2182852" y="55574"/>
              <a:ext cx="10027534" cy="167832"/>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9" name="Parallelogram 8">
              <a:extLst>
                <a:ext uri="{FF2B5EF4-FFF2-40B4-BE49-F238E27FC236}">
                  <a16:creationId xmlns:a16="http://schemas.microsoft.com/office/drawing/2014/main" id="{646D0490-B147-4EAF-9D90-3E79A112559A}"/>
                </a:ext>
              </a:extLst>
            </p:cNvPr>
            <p:cNvSpPr/>
            <p:nvPr/>
          </p:nvSpPr>
          <p:spPr>
            <a:xfrm>
              <a:off x="1665682" y="179774"/>
              <a:ext cx="10027535" cy="138704"/>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sp>
        <p:nvSpPr>
          <p:cNvPr id="10" name="Rectangle 9">
            <a:extLst>
              <a:ext uri="{FF2B5EF4-FFF2-40B4-BE49-F238E27FC236}">
                <a16:creationId xmlns:a16="http://schemas.microsoft.com/office/drawing/2014/main" id="{FBF39DCC-18AA-44A0-8464-9227CBE92423}"/>
              </a:ext>
            </a:extLst>
          </p:cNvPr>
          <p:cNvSpPr/>
          <p:nvPr userDrawn="1"/>
        </p:nvSpPr>
        <p:spPr>
          <a:xfrm>
            <a:off x="-431" y="-12572"/>
            <a:ext cx="2067770" cy="59737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1" name="Rectangle 10">
            <a:extLst>
              <a:ext uri="{FF2B5EF4-FFF2-40B4-BE49-F238E27FC236}">
                <a16:creationId xmlns:a16="http://schemas.microsoft.com/office/drawing/2014/main" id="{9ED6BDFC-DD8C-4492-A4A7-401D9D5FCDFD}"/>
              </a:ext>
            </a:extLst>
          </p:cNvPr>
          <p:cNvSpPr/>
          <p:nvPr userDrawn="1"/>
        </p:nvSpPr>
        <p:spPr>
          <a:xfrm>
            <a:off x="10058399" y="6611616"/>
            <a:ext cx="1516039" cy="276999"/>
          </a:xfrm>
          <a:prstGeom prst="rect">
            <a:avLst/>
          </a:prstGeom>
          <a:ln>
            <a:noFill/>
          </a:ln>
        </p:spPr>
        <p:txBody>
          <a:bodyPr wrap="square">
            <a:spAutoFit/>
          </a:bodyPr>
          <a:lstStyle/>
          <a:p>
            <a:pPr algn="ctr"/>
            <a:fld id="{2B52F03E-3AA2-4218-AF51-52B5DF996E8B}" type="datetime3">
              <a:rPr lang="en-US" sz="1200" smtClean="0">
                <a:solidFill>
                  <a:schemeClr val="bg1"/>
                </a:solidFill>
                <a:latin typeface="Cambria" panose="02040503050406030204" pitchFamily="18" charset="0"/>
                <a:cs typeface="Times" panose="02020603050405020304" pitchFamily="18" charset="0"/>
              </a:rPr>
              <a:pPr algn="ctr"/>
              <a:t>4 August 2023</a:t>
            </a:fld>
            <a:endParaRPr lang="en-US" sz="1200" dirty="0">
              <a:solidFill>
                <a:schemeClr val="bg1"/>
              </a:solidFill>
              <a:latin typeface="Cambria" panose="02040503050406030204" pitchFamily="18" charset="0"/>
              <a:cs typeface="Times" panose="02020603050405020304" pitchFamily="18" charset="0"/>
            </a:endParaRPr>
          </a:p>
        </p:txBody>
      </p:sp>
      <p:cxnSp>
        <p:nvCxnSpPr>
          <p:cNvPr id="13" name="Straight Connector 12">
            <a:extLst>
              <a:ext uri="{FF2B5EF4-FFF2-40B4-BE49-F238E27FC236}">
                <a16:creationId xmlns:a16="http://schemas.microsoft.com/office/drawing/2014/main" id="{B453DCF4-27BF-4C0D-948C-9E3655042FB6}"/>
              </a:ext>
            </a:extLst>
          </p:cNvPr>
          <p:cNvCxnSpPr/>
          <p:nvPr userDrawn="1"/>
        </p:nvCxnSpPr>
        <p:spPr>
          <a:xfrm>
            <a:off x="10058399" y="6642064"/>
            <a:ext cx="0" cy="22534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pic>
        <p:nvPicPr>
          <p:cNvPr id="16" name="Picture 15">
            <a:extLst>
              <a:ext uri="{FF2B5EF4-FFF2-40B4-BE49-F238E27FC236}">
                <a16:creationId xmlns:a16="http://schemas.microsoft.com/office/drawing/2014/main" id="{2756D6CB-2CF2-457B-8EE9-A96DE29AA209}"/>
              </a:ext>
            </a:extLst>
          </p:cNvPr>
          <p:cNvPicPr>
            <a:picLocks noChangeAspect="1"/>
          </p:cNvPicPr>
          <p:nvPr userDrawn="1"/>
        </p:nvPicPr>
        <p:blipFill rotWithShape="1">
          <a:blip r:embed="rId2" cstate="hqprint">
            <a:clrChange>
              <a:clrFrom>
                <a:srgbClr val="F7F7F7"/>
              </a:clrFrom>
              <a:clrTo>
                <a:srgbClr val="F7F7F7">
                  <a:alpha val="0"/>
                </a:srgbClr>
              </a:clrTo>
            </a:clrChange>
            <a:extLst>
              <a:ext uri="{28A0092B-C50C-407E-A947-70E740481C1C}">
                <a14:useLocalDpi xmlns:a14="http://schemas.microsoft.com/office/drawing/2010/main" val="0"/>
              </a:ext>
            </a:extLst>
          </a:blip>
          <a:srcRect l="19304" t="5828" r="14998" b="6569"/>
          <a:stretch/>
        </p:blipFill>
        <p:spPr>
          <a:xfrm>
            <a:off x="393725" y="-12574"/>
            <a:ext cx="1371138" cy="807071"/>
          </a:xfrm>
          <a:prstGeom prst="rect">
            <a:avLst/>
          </a:prstGeom>
        </p:spPr>
      </p:pic>
    </p:spTree>
    <p:extLst>
      <p:ext uri="{BB962C8B-B14F-4D97-AF65-F5344CB8AC3E}">
        <p14:creationId xmlns:p14="http://schemas.microsoft.com/office/powerpoint/2010/main" val="37332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B33F-386C-4BF6-8FC1-1C569EEA66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2BDAA5-4E0E-4007-B493-C93BAD01C0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AB165-DBD2-4837-93EB-EF9997DC51B7}"/>
              </a:ext>
            </a:extLst>
          </p:cNvPr>
          <p:cNvSpPr>
            <a:spLocks noGrp="1"/>
          </p:cNvSpPr>
          <p:nvPr>
            <p:ph type="dt" sz="half" idx="10"/>
          </p:nvPr>
        </p:nvSpPr>
        <p:spPr/>
        <p:txBody>
          <a:bodyPr/>
          <a:lstStyle/>
          <a:p>
            <a:fld id="{B3AB725D-51EC-4C6B-88BE-E1D122102182}" type="datetimeFigureOut">
              <a:rPr lang="en-US" smtClean="0"/>
              <a:t>8/4/2023</a:t>
            </a:fld>
            <a:endParaRPr lang="en-US"/>
          </a:p>
        </p:txBody>
      </p:sp>
      <p:sp>
        <p:nvSpPr>
          <p:cNvPr id="5" name="Footer Placeholder 4">
            <a:extLst>
              <a:ext uri="{FF2B5EF4-FFF2-40B4-BE49-F238E27FC236}">
                <a16:creationId xmlns:a16="http://schemas.microsoft.com/office/drawing/2014/main" id="{F269B363-142E-42AD-B5DC-2CE301037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C8292-1E53-41AE-A88A-D78FB3A3DD1C}"/>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40539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949858-3F84-4A03-859A-A3DD86730E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ED141E-7E51-42E3-9342-72B68795E5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3A972-5EC9-459A-901C-5A4F73671F2E}"/>
              </a:ext>
            </a:extLst>
          </p:cNvPr>
          <p:cNvSpPr>
            <a:spLocks noGrp="1"/>
          </p:cNvSpPr>
          <p:nvPr>
            <p:ph type="dt" sz="half" idx="10"/>
          </p:nvPr>
        </p:nvSpPr>
        <p:spPr/>
        <p:txBody>
          <a:bodyPr/>
          <a:lstStyle/>
          <a:p>
            <a:fld id="{B3AB725D-51EC-4C6B-88BE-E1D122102182}" type="datetimeFigureOut">
              <a:rPr lang="en-US" smtClean="0"/>
              <a:t>8/4/2023</a:t>
            </a:fld>
            <a:endParaRPr lang="en-US"/>
          </a:p>
        </p:txBody>
      </p:sp>
      <p:sp>
        <p:nvSpPr>
          <p:cNvPr id="5" name="Footer Placeholder 4">
            <a:extLst>
              <a:ext uri="{FF2B5EF4-FFF2-40B4-BE49-F238E27FC236}">
                <a16:creationId xmlns:a16="http://schemas.microsoft.com/office/drawing/2014/main" id="{1679CAAE-8107-4814-8D09-617B4A51E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71319-C6C1-4DC5-9C66-310A7CDAC83C}"/>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127763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Flowchart: Card 6">
            <a:extLst>
              <a:ext uri="{FF2B5EF4-FFF2-40B4-BE49-F238E27FC236}">
                <a16:creationId xmlns:a16="http://schemas.microsoft.com/office/drawing/2014/main" id="{F1FE32DA-C944-4ABA-AAB8-667EC08DA126}"/>
              </a:ext>
            </a:extLst>
          </p:cNvPr>
          <p:cNvSpPr/>
          <p:nvPr userDrawn="1"/>
        </p:nvSpPr>
        <p:spPr>
          <a:xfrm>
            <a:off x="11477335" y="6596725"/>
            <a:ext cx="725670" cy="230673"/>
          </a:xfrm>
          <a:prstGeom prst="flowChartPunchedCar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83903A8-5C90-4534-A052-FBC4AECB4993}"/>
              </a:ext>
            </a:extLst>
          </p:cNvPr>
          <p:cNvSpPr/>
          <p:nvPr userDrawn="1"/>
        </p:nvSpPr>
        <p:spPr>
          <a:xfrm>
            <a:off x="-10159" y="6640735"/>
            <a:ext cx="2295697" cy="2375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600">
              <a:solidFill>
                <a:schemeClr val="tx1"/>
              </a:solidFill>
            </a:endParaRPr>
          </a:p>
        </p:txBody>
      </p:sp>
      <p:sp>
        <p:nvSpPr>
          <p:cNvPr id="9" name="Rectangle 8">
            <a:extLst>
              <a:ext uri="{FF2B5EF4-FFF2-40B4-BE49-F238E27FC236}">
                <a16:creationId xmlns:a16="http://schemas.microsoft.com/office/drawing/2014/main" id="{5A3C6D11-DAB8-404D-9E74-4548A7216465}"/>
              </a:ext>
            </a:extLst>
          </p:cNvPr>
          <p:cNvSpPr/>
          <p:nvPr userDrawn="1"/>
        </p:nvSpPr>
        <p:spPr>
          <a:xfrm>
            <a:off x="2072493" y="6640735"/>
            <a:ext cx="10124155" cy="22394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31" name="TextBox 30">
            <a:extLst>
              <a:ext uri="{FF2B5EF4-FFF2-40B4-BE49-F238E27FC236}">
                <a16:creationId xmlns:a16="http://schemas.microsoft.com/office/drawing/2014/main" id="{E9441FC8-B65E-4338-8054-DA067B0DEFCD}"/>
              </a:ext>
            </a:extLst>
          </p:cNvPr>
          <p:cNvSpPr txBox="1"/>
          <p:nvPr userDrawn="1"/>
        </p:nvSpPr>
        <p:spPr>
          <a:xfrm>
            <a:off x="11366208" y="6570551"/>
            <a:ext cx="825793" cy="307777"/>
          </a:xfrm>
          <a:prstGeom prst="rect">
            <a:avLst/>
          </a:prstGeom>
          <a:noFill/>
          <a:ln>
            <a:noFill/>
          </a:ln>
        </p:spPr>
        <p:txBody>
          <a:bodyPr wrap="square" rtlCol="0">
            <a:spAutoFit/>
          </a:bodyPr>
          <a:lstStyle/>
          <a:p>
            <a:pPr algn="r"/>
            <a:fld id="{F6989838-1A24-4D98-BDD2-41F05F52FAAC}" type="slidenum">
              <a:rPr lang="en-US" sz="1400" b="1" smtClean="0">
                <a:solidFill>
                  <a:schemeClr val="bg1"/>
                </a:solidFill>
              </a:rPr>
              <a:pPr algn="r"/>
              <a:t>‹#›</a:t>
            </a:fld>
            <a:endParaRPr lang="en-US" sz="1400" b="1" dirty="0">
              <a:solidFill>
                <a:schemeClr val="bg1"/>
              </a:solidFill>
            </a:endParaRPr>
          </a:p>
        </p:txBody>
      </p:sp>
      <p:grpSp>
        <p:nvGrpSpPr>
          <p:cNvPr id="49" name="Group 48">
            <a:extLst>
              <a:ext uri="{FF2B5EF4-FFF2-40B4-BE49-F238E27FC236}">
                <a16:creationId xmlns:a16="http://schemas.microsoft.com/office/drawing/2014/main" id="{75C4BBF5-0C36-4858-A59E-983249C9F2AF}"/>
              </a:ext>
            </a:extLst>
          </p:cNvPr>
          <p:cNvGrpSpPr/>
          <p:nvPr userDrawn="1"/>
        </p:nvGrpSpPr>
        <p:grpSpPr>
          <a:xfrm>
            <a:off x="1225685" y="-12574"/>
            <a:ext cx="10993437" cy="597371"/>
            <a:chOff x="1665682" y="-7205"/>
            <a:chExt cx="10544704" cy="325683"/>
          </a:xfrm>
          <a:solidFill>
            <a:srgbClr val="4E93D2"/>
          </a:solidFill>
        </p:grpSpPr>
        <p:sp>
          <p:nvSpPr>
            <p:cNvPr id="50" name="Parallelogram 49">
              <a:extLst>
                <a:ext uri="{FF2B5EF4-FFF2-40B4-BE49-F238E27FC236}">
                  <a16:creationId xmlns:a16="http://schemas.microsoft.com/office/drawing/2014/main" id="{853742AD-048A-43AE-8E5C-D94F56560F6C}"/>
                </a:ext>
              </a:extLst>
            </p:cNvPr>
            <p:cNvSpPr/>
            <p:nvPr/>
          </p:nvSpPr>
          <p:spPr>
            <a:xfrm>
              <a:off x="2083333" y="-7205"/>
              <a:ext cx="10111302" cy="134078"/>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Parallelogram 50">
              <a:extLst>
                <a:ext uri="{FF2B5EF4-FFF2-40B4-BE49-F238E27FC236}">
                  <a16:creationId xmlns:a16="http://schemas.microsoft.com/office/drawing/2014/main" id="{8408E5B5-A0D4-4E58-ADA3-DB871FFFC996}"/>
                </a:ext>
              </a:extLst>
            </p:cNvPr>
            <p:cNvSpPr/>
            <p:nvPr/>
          </p:nvSpPr>
          <p:spPr>
            <a:xfrm>
              <a:off x="2182852" y="55574"/>
              <a:ext cx="10027534" cy="167832"/>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52" name="Parallelogram 51">
              <a:extLst>
                <a:ext uri="{FF2B5EF4-FFF2-40B4-BE49-F238E27FC236}">
                  <a16:creationId xmlns:a16="http://schemas.microsoft.com/office/drawing/2014/main" id="{BEFA9A03-9955-4FF2-BFF5-E4C1B0827761}"/>
                </a:ext>
              </a:extLst>
            </p:cNvPr>
            <p:cNvSpPr/>
            <p:nvPr/>
          </p:nvSpPr>
          <p:spPr>
            <a:xfrm>
              <a:off x="1665682" y="179774"/>
              <a:ext cx="10027535" cy="138704"/>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sp>
        <p:nvSpPr>
          <p:cNvPr id="53" name="Rectangle 52">
            <a:extLst>
              <a:ext uri="{FF2B5EF4-FFF2-40B4-BE49-F238E27FC236}">
                <a16:creationId xmlns:a16="http://schemas.microsoft.com/office/drawing/2014/main" id="{F445FF0C-04F8-4BA8-AC86-FF1B050F4A71}"/>
              </a:ext>
            </a:extLst>
          </p:cNvPr>
          <p:cNvSpPr/>
          <p:nvPr userDrawn="1"/>
        </p:nvSpPr>
        <p:spPr>
          <a:xfrm>
            <a:off x="-431" y="-12572"/>
            <a:ext cx="2067770" cy="59737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8" name="Rectangle 27">
            <a:extLst>
              <a:ext uri="{FF2B5EF4-FFF2-40B4-BE49-F238E27FC236}">
                <a16:creationId xmlns:a16="http://schemas.microsoft.com/office/drawing/2014/main" id="{FBE8CEFE-DEC4-4F82-94A7-CAB60B930399}"/>
              </a:ext>
            </a:extLst>
          </p:cNvPr>
          <p:cNvSpPr/>
          <p:nvPr userDrawn="1"/>
        </p:nvSpPr>
        <p:spPr>
          <a:xfrm>
            <a:off x="10130703" y="6611616"/>
            <a:ext cx="1443735" cy="276999"/>
          </a:xfrm>
          <a:prstGeom prst="rect">
            <a:avLst/>
          </a:prstGeom>
          <a:ln>
            <a:noFill/>
          </a:ln>
        </p:spPr>
        <p:txBody>
          <a:bodyPr wrap="square">
            <a:spAutoFit/>
          </a:bodyPr>
          <a:lstStyle/>
          <a:p>
            <a:pPr algn="ctr"/>
            <a:fld id="{2B52F03E-3AA2-4218-AF51-52B5DF996E8B}" type="datetime3">
              <a:rPr lang="en-US" sz="1200" smtClean="0">
                <a:solidFill>
                  <a:schemeClr val="bg1"/>
                </a:solidFill>
                <a:latin typeface="Cambria" panose="02040503050406030204" pitchFamily="18" charset="0"/>
                <a:cs typeface="Times" panose="02020603050405020304" pitchFamily="18" charset="0"/>
              </a:rPr>
              <a:pPr algn="ctr"/>
              <a:t>4 August 2023</a:t>
            </a:fld>
            <a:endParaRPr lang="en-US" sz="1200" dirty="0">
              <a:solidFill>
                <a:schemeClr val="bg1"/>
              </a:solidFill>
              <a:latin typeface="Cambria" panose="02040503050406030204" pitchFamily="18" charset="0"/>
              <a:cs typeface="Times" panose="02020603050405020304" pitchFamily="18" charset="0"/>
            </a:endParaRPr>
          </a:p>
        </p:txBody>
      </p:sp>
      <p:cxnSp>
        <p:nvCxnSpPr>
          <p:cNvPr id="10" name="Straight Connector 9">
            <a:extLst>
              <a:ext uri="{FF2B5EF4-FFF2-40B4-BE49-F238E27FC236}">
                <a16:creationId xmlns:a16="http://schemas.microsoft.com/office/drawing/2014/main" id="{E4350BC9-1258-425F-B1AC-ADA84C16BECC}"/>
              </a:ext>
            </a:extLst>
          </p:cNvPr>
          <p:cNvCxnSpPr/>
          <p:nvPr userDrawn="1"/>
        </p:nvCxnSpPr>
        <p:spPr>
          <a:xfrm>
            <a:off x="10058399" y="6642064"/>
            <a:ext cx="0" cy="22534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pic>
        <p:nvPicPr>
          <p:cNvPr id="2" name="Picture 1">
            <a:extLst>
              <a:ext uri="{FF2B5EF4-FFF2-40B4-BE49-F238E27FC236}">
                <a16:creationId xmlns:a16="http://schemas.microsoft.com/office/drawing/2014/main" id="{09F2C1D9-9600-4A45-9DB2-EA3CDBAC985A}"/>
              </a:ext>
            </a:extLst>
          </p:cNvPr>
          <p:cNvPicPr>
            <a:picLocks noChangeAspect="1"/>
          </p:cNvPicPr>
          <p:nvPr userDrawn="1"/>
        </p:nvPicPr>
        <p:blipFill rotWithShape="1">
          <a:blip r:embed="rId2" cstate="hqprint">
            <a:clrChange>
              <a:clrFrom>
                <a:srgbClr val="F7F7F7"/>
              </a:clrFrom>
              <a:clrTo>
                <a:srgbClr val="F7F7F7">
                  <a:alpha val="0"/>
                </a:srgbClr>
              </a:clrTo>
            </a:clrChange>
            <a:extLst>
              <a:ext uri="{28A0092B-C50C-407E-A947-70E740481C1C}">
                <a14:useLocalDpi xmlns:a14="http://schemas.microsoft.com/office/drawing/2010/main" val="0"/>
              </a:ext>
            </a:extLst>
          </a:blip>
          <a:srcRect l="19304" t="5828" r="14998" b="6569"/>
          <a:stretch/>
        </p:blipFill>
        <p:spPr>
          <a:xfrm>
            <a:off x="393725" y="-12574"/>
            <a:ext cx="1371138" cy="807071"/>
          </a:xfrm>
          <a:prstGeom prst="rect">
            <a:avLst/>
          </a:prstGeom>
        </p:spPr>
      </p:pic>
    </p:spTree>
    <p:extLst>
      <p:ext uri="{BB962C8B-B14F-4D97-AF65-F5344CB8AC3E}">
        <p14:creationId xmlns:p14="http://schemas.microsoft.com/office/powerpoint/2010/main" val="134638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12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7B92-D5F6-47A7-8649-5BD3D8743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174010-A456-455A-A5A7-47EE1B2E7E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EA36B6-F32A-44A2-A2E9-9540663B18F0}"/>
              </a:ext>
            </a:extLst>
          </p:cNvPr>
          <p:cNvSpPr>
            <a:spLocks noGrp="1"/>
          </p:cNvSpPr>
          <p:nvPr>
            <p:ph type="dt" sz="half" idx="10"/>
          </p:nvPr>
        </p:nvSpPr>
        <p:spPr/>
        <p:txBody>
          <a:bodyPr/>
          <a:lstStyle/>
          <a:p>
            <a:fld id="{B3AB725D-51EC-4C6B-88BE-E1D122102182}" type="datetimeFigureOut">
              <a:rPr lang="en-US" smtClean="0"/>
              <a:t>8/4/2023</a:t>
            </a:fld>
            <a:endParaRPr lang="en-US"/>
          </a:p>
        </p:txBody>
      </p:sp>
      <p:sp>
        <p:nvSpPr>
          <p:cNvPr id="5" name="Footer Placeholder 4">
            <a:extLst>
              <a:ext uri="{FF2B5EF4-FFF2-40B4-BE49-F238E27FC236}">
                <a16:creationId xmlns:a16="http://schemas.microsoft.com/office/drawing/2014/main" id="{AC821E78-20DB-4C14-A457-F26DE2AF4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CF6E1-E185-4110-8945-925500AA868D}"/>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396344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09E3-A767-44A3-8DF6-C8ABCE3D77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6903B-EAB1-40BB-BBC1-608C60D7F5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D70343-F50D-4234-B039-9276C75287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E54A15-62F8-411B-BAF7-81D728083AE1}"/>
              </a:ext>
            </a:extLst>
          </p:cNvPr>
          <p:cNvSpPr>
            <a:spLocks noGrp="1"/>
          </p:cNvSpPr>
          <p:nvPr>
            <p:ph type="dt" sz="half" idx="10"/>
          </p:nvPr>
        </p:nvSpPr>
        <p:spPr/>
        <p:txBody>
          <a:bodyPr/>
          <a:lstStyle/>
          <a:p>
            <a:fld id="{B3AB725D-51EC-4C6B-88BE-E1D122102182}" type="datetimeFigureOut">
              <a:rPr lang="en-US" smtClean="0"/>
              <a:t>8/4/2023</a:t>
            </a:fld>
            <a:endParaRPr lang="en-US"/>
          </a:p>
        </p:txBody>
      </p:sp>
      <p:sp>
        <p:nvSpPr>
          <p:cNvPr id="6" name="Footer Placeholder 5">
            <a:extLst>
              <a:ext uri="{FF2B5EF4-FFF2-40B4-BE49-F238E27FC236}">
                <a16:creationId xmlns:a16="http://schemas.microsoft.com/office/drawing/2014/main" id="{B762AAEE-6ACB-451F-B5EE-5586D25EE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C47DF-1090-4ECD-ADAA-E616F0F78991}"/>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378471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87BD-A507-46E2-BC5D-073177D0C2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C48C51-3CD9-4B7B-BD91-19D1642E6A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BB95F-64E4-48BF-983B-658D0C733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05828A-DB8A-44F9-AB4C-BB5DA2CF33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93D889-1145-49D7-B677-5AB37E5FA8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7DF632-AE8B-4FC5-8EAB-5DC08420E3C5}"/>
              </a:ext>
            </a:extLst>
          </p:cNvPr>
          <p:cNvSpPr>
            <a:spLocks noGrp="1"/>
          </p:cNvSpPr>
          <p:nvPr>
            <p:ph type="dt" sz="half" idx="10"/>
          </p:nvPr>
        </p:nvSpPr>
        <p:spPr/>
        <p:txBody>
          <a:bodyPr/>
          <a:lstStyle/>
          <a:p>
            <a:fld id="{B3AB725D-51EC-4C6B-88BE-E1D122102182}" type="datetimeFigureOut">
              <a:rPr lang="en-US" smtClean="0"/>
              <a:t>8/4/2023</a:t>
            </a:fld>
            <a:endParaRPr lang="en-US"/>
          </a:p>
        </p:txBody>
      </p:sp>
      <p:sp>
        <p:nvSpPr>
          <p:cNvPr id="8" name="Footer Placeholder 7">
            <a:extLst>
              <a:ext uri="{FF2B5EF4-FFF2-40B4-BE49-F238E27FC236}">
                <a16:creationId xmlns:a16="http://schemas.microsoft.com/office/drawing/2014/main" id="{28ED51E5-63AE-4EC1-8B6A-F4D25F3DBE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166718-E321-490F-8588-FF54EAC9F4D2}"/>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2756326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F815-E825-4EF0-9E44-ABFA9E7201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35A4C7-8659-46EA-B589-B34D39E62011}"/>
              </a:ext>
            </a:extLst>
          </p:cNvPr>
          <p:cNvSpPr>
            <a:spLocks noGrp="1"/>
          </p:cNvSpPr>
          <p:nvPr>
            <p:ph type="dt" sz="half" idx="10"/>
          </p:nvPr>
        </p:nvSpPr>
        <p:spPr/>
        <p:txBody>
          <a:bodyPr/>
          <a:lstStyle/>
          <a:p>
            <a:fld id="{B3AB725D-51EC-4C6B-88BE-E1D122102182}" type="datetimeFigureOut">
              <a:rPr lang="en-US" smtClean="0"/>
              <a:t>8/4/2023</a:t>
            </a:fld>
            <a:endParaRPr lang="en-US"/>
          </a:p>
        </p:txBody>
      </p:sp>
      <p:sp>
        <p:nvSpPr>
          <p:cNvPr id="4" name="Footer Placeholder 3">
            <a:extLst>
              <a:ext uri="{FF2B5EF4-FFF2-40B4-BE49-F238E27FC236}">
                <a16:creationId xmlns:a16="http://schemas.microsoft.com/office/drawing/2014/main" id="{B4AF2EC0-90C2-42A5-BF96-DDA7CDB0A9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84B9D8-1B00-4D08-A6E7-68BFC03F2A98}"/>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2804470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8347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5AD3-4B36-4C2C-BA2D-23ADAB0B9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105A94-1E83-4C72-8124-50BB3D5EA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661F87-8FB2-4FAD-98BE-FE20EF692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DBD84-CF47-488E-8B93-0CB35F0063C7}"/>
              </a:ext>
            </a:extLst>
          </p:cNvPr>
          <p:cNvSpPr>
            <a:spLocks noGrp="1"/>
          </p:cNvSpPr>
          <p:nvPr>
            <p:ph type="dt" sz="half" idx="10"/>
          </p:nvPr>
        </p:nvSpPr>
        <p:spPr/>
        <p:txBody>
          <a:bodyPr/>
          <a:lstStyle/>
          <a:p>
            <a:fld id="{B3AB725D-51EC-4C6B-88BE-E1D122102182}" type="datetimeFigureOut">
              <a:rPr lang="en-US" smtClean="0"/>
              <a:t>8/4/2023</a:t>
            </a:fld>
            <a:endParaRPr lang="en-US"/>
          </a:p>
        </p:txBody>
      </p:sp>
      <p:sp>
        <p:nvSpPr>
          <p:cNvPr id="6" name="Footer Placeholder 5">
            <a:extLst>
              <a:ext uri="{FF2B5EF4-FFF2-40B4-BE49-F238E27FC236}">
                <a16:creationId xmlns:a16="http://schemas.microsoft.com/office/drawing/2014/main" id="{DF83AF37-98CF-4EB4-BF70-5D2E96DE5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981EAA-B536-4F2D-98EA-62FDF03492B0}"/>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440575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F97DD-38F8-49F1-BCA9-9B9346CB1E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D13713-F7CF-437F-B0ED-CF64B92B4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B20C3D-98A2-4426-B439-FB37CD60F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E8628-4349-490E-942F-0340061FA68B}"/>
              </a:ext>
            </a:extLst>
          </p:cNvPr>
          <p:cNvSpPr>
            <a:spLocks noGrp="1"/>
          </p:cNvSpPr>
          <p:nvPr>
            <p:ph type="dt" sz="half" idx="10"/>
          </p:nvPr>
        </p:nvSpPr>
        <p:spPr/>
        <p:txBody>
          <a:bodyPr/>
          <a:lstStyle/>
          <a:p>
            <a:fld id="{B3AB725D-51EC-4C6B-88BE-E1D122102182}" type="datetimeFigureOut">
              <a:rPr lang="en-US" smtClean="0"/>
              <a:t>8/4/2023</a:t>
            </a:fld>
            <a:endParaRPr lang="en-US"/>
          </a:p>
        </p:txBody>
      </p:sp>
      <p:sp>
        <p:nvSpPr>
          <p:cNvPr id="6" name="Footer Placeholder 5">
            <a:extLst>
              <a:ext uri="{FF2B5EF4-FFF2-40B4-BE49-F238E27FC236}">
                <a16:creationId xmlns:a16="http://schemas.microsoft.com/office/drawing/2014/main" id="{6242CC86-8FD9-48EE-B881-854BF37F1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2D8C4E-D033-454E-8070-2B58A0767195}"/>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2448627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68F13A-8DAB-410F-9E8B-7D4662B2F0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56463C-3195-4A64-B221-B8F4A17AE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FA869-362E-4270-9E8F-4985B58C4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B725D-51EC-4C6B-88BE-E1D122102182}" type="datetimeFigureOut">
              <a:rPr lang="en-US" smtClean="0"/>
              <a:t>8/4/2023</a:t>
            </a:fld>
            <a:endParaRPr lang="en-US"/>
          </a:p>
        </p:txBody>
      </p:sp>
      <p:sp>
        <p:nvSpPr>
          <p:cNvPr id="5" name="Footer Placeholder 4">
            <a:extLst>
              <a:ext uri="{FF2B5EF4-FFF2-40B4-BE49-F238E27FC236}">
                <a16:creationId xmlns:a16="http://schemas.microsoft.com/office/drawing/2014/main" id="{34C8EC55-118C-4E43-B695-E22A37625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F262D1-6243-4877-A6AC-97D49AAB8E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A843F-3CCE-4CAC-ABFA-938F0ADD3685}" type="slidenum">
              <a:rPr lang="en-US" smtClean="0"/>
              <a:t>‹#›</a:t>
            </a:fld>
            <a:endParaRPr lang="en-US"/>
          </a:p>
        </p:txBody>
      </p:sp>
    </p:spTree>
    <p:extLst>
      <p:ext uri="{BB962C8B-B14F-4D97-AF65-F5344CB8AC3E}">
        <p14:creationId xmlns:p14="http://schemas.microsoft.com/office/powerpoint/2010/main" val="1198455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16BBAE-7C89-4D6B-A2C9-74259F165A85}"/>
              </a:ext>
            </a:extLst>
          </p:cNvPr>
          <p:cNvSpPr txBox="1"/>
          <p:nvPr/>
        </p:nvSpPr>
        <p:spPr>
          <a:xfrm>
            <a:off x="3632024" y="2283775"/>
            <a:ext cx="4927952" cy="523220"/>
          </a:xfrm>
          <a:prstGeom prst="rect">
            <a:avLst/>
          </a:prstGeom>
          <a:noFill/>
        </p:spPr>
        <p:txBody>
          <a:bodyPr wrap="none" rtlCol="0">
            <a:spAutoFit/>
          </a:bodyPr>
          <a:lstStyle/>
          <a:p>
            <a:r>
              <a:rPr lang="en-US" sz="2800" b="1" dirty="0">
                <a:solidFill>
                  <a:srgbClr val="323232"/>
                </a:solidFill>
                <a:effectLst/>
                <a:latin typeface="Cambria" panose="02040503050406030204" pitchFamily="18" charset="0"/>
                <a:ea typeface="Cambria" panose="02040503050406030204" pitchFamily="18" charset="0"/>
              </a:rPr>
              <a:t>Statistical Machine Learning </a:t>
            </a:r>
            <a:endParaRPr lang="en-GB" sz="2800"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DF85B41D-640F-4390-95C8-1F3B4A8A258A}"/>
              </a:ext>
            </a:extLst>
          </p:cNvPr>
          <p:cNvSpPr txBox="1"/>
          <p:nvPr/>
        </p:nvSpPr>
        <p:spPr>
          <a:xfrm>
            <a:off x="682751" y="4874014"/>
            <a:ext cx="11259879" cy="1668214"/>
          </a:xfrm>
          <a:prstGeom prst="rect">
            <a:avLst/>
          </a:prstGeom>
          <a:noFill/>
        </p:spPr>
        <p:txBody>
          <a:bodyPr wrap="square">
            <a:spAutoFit/>
          </a:bodyPr>
          <a:lstStyle/>
          <a:p>
            <a:r>
              <a:rPr lang="en-GB" sz="1400" b="1" dirty="0">
                <a:latin typeface="Cambria" panose="02040503050406030204" pitchFamily="18" charset="0"/>
                <a:ea typeface="Cambria" panose="02040503050406030204" pitchFamily="18" charset="0"/>
              </a:rPr>
              <a:t>TEXTBOOKS/LEARNING RESOURCES:</a:t>
            </a:r>
          </a:p>
          <a:p>
            <a:pPr marL="169863">
              <a:lnSpc>
                <a:spcPct val="150000"/>
              </a:lnSpc>
            </a:pPr>
            <a:r>
              <a:rPr lang="en-GB" sz="1400" dirty="0">
                <a:latin typeface="Cambria" panose="02040503050406030204" pitchFamily="18" charset="0"/>
                <a:ea typeface="Cambria" panose="02040503050406030204" pitchFamily="18" charset="0"/>
              </a:rPr>
              <a:t>a) Masashi Sugiyama, Introduction to Statistical Machine Learning (1</a:t>
            </a:r>
            <a:r>
              <a:rPr lang="en-GB" sz="1400" baseline="30000" dirty="0">
                <a:latin typeface="Cambria" panose="02040503050406030204" pitchFamily="18" charset="0"/>
                <a:ea typeface="Cambria" panose="02040503050406030204" pitchFamily="18" charset="0"/>
              </a:rPr>
              <a:t>st</a:t>
            </a:r>
            <a:r>
              <a:rPr lang="en-GB" sz="1400" dirty="0">
                <a:latin typeface="Cambria" panose="02040503050406030204" pitchFamily="18" charset="0"/>
                <a:ea typeface="Cambria" panose="02040503050406030204" pitchFamily="18" charset="0"/>
              </a:rPr>
              <a:t> ed.), Morgan Kaufmann, 2017. ISBN 978-0128021217.</a:t>
            </a:r>
          </a:p>
          <a:p>
            <a:pPr marL="169863">
              <a:lnSpc>
                <a:spcPct val="150000"/>
              </a:lnSpc>
            </a:pPr>
            <a:r>
              <a:rPr lang="en-GB" sz="1400" dirty="0">
                <a:latin typeface="Cambria" panose="02040503050406030204" pitchFamily="18" charset="0"/>
                <a:ea typeface="Cambria" panose="02040503050406030204" pitchFamily="18" charset="0"/>
              </a:rPr>
              <a:t>b) T. M. Mitchell, Machine Learning (1</a:t>
            </a:r>
            <a:r>
              <a:rPr lang="en-GB" sz="1400" baseline="30000" dirty="0">
                <a:latin typeface="Cambria" panose="02040503050406030204" pitchFamily="18" charset="0"/>
                <a:ea typeface="Cambria" panose="02040503050406030204" pitchFamily="18" charset="0"/>
              </a:rPr>
              <a:t>st</a:t>
            </a:r>
            <a:r>
              <a:rPr lang="en-GB" sz="1400" dirty="0">
                <a:latin typeface="Cambria" panose="02040503050406030204" pitchFamily="18" charset="0"/>
                <a:ea typeface="Cambria" panose="02040503050406030204" pitchFamily="18" charset="0"/>
              </a:rPr>
              <a:t> ed.), McGraw Hill, 2017. ISBN 978-1259096952. </a:t>
            </a:r>
          </a:p>
          <a:p>
            <a:endParaRPr lang="en-GB" sz="1400" dirty="0">
              <a:latin typeface="Cambria" panose="02040503050406030204" pitchFamily="18" charset="0"/>
              <a:ea typeface="Cambria" panose="02040503050406030204" pitchFamily="18" charset="0"/>
            </a:endParaRPr>
          </a:p>
          <a:p>
            <a:r>
              <a:rPr lang="en-GB" sz="1400" b="1" dirty="0">
                <a:latin typeface="Cambria" panose="02040503050406030204" pitchFamily="18" charset="0"/>
                <a:ea typeface="Cambria" panose="02040503050406030204" pitchFamily="18" charset="0"/>
              </a:rPr>
              <a:t>REFERENCE BOOKS/LEARNING RESOURCES:</a:t>
            </a:r>
          </a:p>
          <a:p>
            <a:pPr marL="169863">
              <a:lnSpc>
                <a:spcPct val="150000"/>
              </a:lnSpc>
            </a:pPr>
            <a:r>
              <a:rPr lang="en-GB" sz="1400" dirty="0">
                <a:latin typeface="Cambria" panose="02040503050406030204" pitchFamily="18" charset="0"/>
                <a:ea typeface="Cambria" panose="02040503050406030204" pitchFamily="18" charset="0"/>
              </a:rPr>
              <a:t>a) Richard Golden, Statistical Machine Learning A Unified Framework (1</a:t>
            </a:r>
            <a:r>
              <a:rPr lang="en-GB" sz="1400" baseline="30000" dirty="0">
                <a:latin typeface="Cambria" panose="02040503050406030204" pitchFamily="18" charset="0"/>
                <a:ea typeface="Cambria" panose="02040503050406030204" pitchFamily="18" charset="0"/>
              </a:rPr>
              <a:t>st</a:t>
            </a:r>
            <a:r>
              <a:rPr lang="en-GB" sz="1400" dirty="0">
                <a:latin typeface="Cambria" panose="02040503050406030204" pitchFamily="18" charset="0"/>
                <a:ea typeface="Cambria" panose="02040503050406030204" pitchFamily="18" charset="0"/>
              </a:rPr>
              <a:t> ed.), unknown, 2020.</a:t>
            </a:r>
          </a:p>
        </p:txBody>
      </p:sp>
    </p:spTree>
    <p:extLst>
      <p:ext uri="{BB962C8B-B14F-4D97-AF65-F5344CB8AC3E}">
        <p14:creationId xmlns:p14="http://schemas.microsoft.com/office/powerpoint/2010/main" val="2557928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Least Square Regression Method</a:t>
            </a:r>
          </a:p>
        </p:txBody>
      </p:sp>
      <p:pic>
        <p:nvPicPr>
          <p:cNvPr id="9" name="Picture 8">
            <a:extLst>
              <a:ext uri="{FF2B5EF4-FFF2-40B4-BE49-F238E27FC236}">
                <a16:creationId xmlns:a16="http://schemas.microsoft.com/office/drawing/2014/main" id="{AB669029-AB55-56A0-1FD8-7F2DF13EECA1}"/>
              </a:ext>
            </a:extLst>
          </p:cNvPr>
          <p:cNvPicPr>
            <a:picLocks noChangeAspect="1"/>
          </p:cNvPicPr>
          <p:nvPr/>
        </p:nvPicPr>
        <p:blipFill>
          <a:blip r:embed="rId2"/>
          <a:stretch>
            <a:fillRect/>
          </a:stretch>
        </p:blipFill>
        <p:spPr>
          <a:xfrm>
            <a:off x="4695747" y="4043450"/>
            <a:ext cx="5763098" cy="1384051"/>
          </a:xfrm>
          <a:prstGeom prst="rect">
            <a:avLst/>
          </a:prstGeom>
        </p:spPr>
      </p:pic>
      <p:sp>
        <p:nvSpPr>
          <p:cNvPr id="14" name="TextBox 13">
            <a:extLst>
              <a:ext uri="{FF2B5EF4-FFF2-40B4-BE49-F238E27FC236}">
                <a16:creationId xmlns:a16="http://schemas.microsoft.com/office/drawing/2014/main" id="{0456C2C9-A835-A8A5-4211-5B3DEA9CA3C9}"/>
              </a:ext>
            </a:extLst>
          </p:cNvPr>
          <p:cNvSpPr txBox="1"/>
          <p:nvPr/>
        </p:nvSpPr>
        <p:spPr>
          <a:xfrm>
            <a:off x="3530990" y="2472965"/>
            <a:ext cx="7737229" cy="1015663"/>
          </a:xfrm>
          <a:prstGeom prst="rect">
            <a:avLst/>
          </a:prstGeom>
          <a:noFill/>
        </p:spPr>
        <p:txBody>
          <a:bodyPr wrap="square">
            <a:spAutoFit/>
          </a:bodyPr>
          <a:lstStyle/>
          <a:p>
            <a:pPr algn="just"/>
            <a:r>
              <a:rPr lang="en-US" sz="2000" b="1" i="0" dirty="0">
                <a:solidFill>
                  <a:srgbClr val="333333"/>
                </a:solidFill>
                <a:effectLst/>
                <a:latin typeface="Times New Roman" panose="02020603050405020304" pitchFamily="18" charset="0"/>
                <a:cs typeface="Times New Roman" panose="02020603050405020304" pitchFamily="18" charset="0"/>
              </a:rPr>
              <a:t>Q2. </a:t>
            </a:r>
            <a:r>
              <a:rPr lang="en-US" sz="2000" b="0" i="0" dirty="0">
                <a:solidFill>
                  <a:srgbClr val="333333"/>
                </a:solidFill>
                <a:effectLst/>
                <a:latin typeface="Times New Roman" panose="02020603050405020304" pitchFamily="18" charset="0"/>
                <a:cs typeface="Times New Roman" panose="02020603050405020304" pitchFamily="18" charset="0"/>
              </a:rPr>
              <a:t>The following data shows the sales (in million dollars) of a company.  Make the data easily manageable and Estimate the sales in the year 2020 using the regression line?</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12DD0AB-8BBC-5565-68E2-91DB00CB769D}"/>
              </a:ext>
            </a:extLst>
          </p:cNvPr>
          <p:cNvSpPr txBox="1"/>
          <p:nvPr/>
        </p:nvSpPr>
        <p:spPr>
          <a:xfrm>
            <a:off x="3530993" y="949471"/>
            <a:ext cx="7737229" cy="1015663"/>
          </a:xfrm>
          <a:prstGeom prst="rect">
            <a:avLst/>
          </a:prstGeom>
          <a:noFill/>
        </p:spPr>
        <p:txBody>
          <a:bodyPr wrap="square">
            <a:spAutoFit/>
          </a:bodyPr>
          <a:lstStyle/>
          <a:p>
            <a:pPr algn="just"/>
            <a:r>
              <a:rPr lang="en-US" sz="2000" b="1" i="0" dirty="0">
                <a:solidFill>
                  <a:srgbClr val="333333"/>
                </a:solidFill>
                <a:effectLst/>
                <a:latin typeface="Times New Roman" panose="02020603050405020304" pitchFamily="18" charset="0"/>
                <a:cs typeface="Times New Roman" panose="02020603050405020304" pitchFamily="18" charset="0"/>
              </a:rPr>
              <a:t>Q1. </a:t>
            </a:r>
            <a:r>
              <a:rPr lang="en-US" sz="2000" b="0" i="0" dirty="0">
                <a:solidFill>
                  <a:srgbClr val="333333"/>
                </a:solidFill>
                <a:effectLst/>
                <a:latin typeface="Times New Roman" panose="02020603050405020304" pitchFamily="18" charset="0"/>
                <a:cs typeface="Times New Roman" panose="02020603050405020304" pitchFamily="18" charset="0"/>
              </a:rPr>
              <a:t>Consider the set of points: (-1, 0), (0, 2), (1, 4), and (k, 5). The values of slope and y-intercept in the equation of least squares are 1.7 and 1.9 respectively. </a:t>
            </a:r>
            <a:r>
              <a:rPr lang="en-US" sz="2000" dirty="0">
                <a:solidFill>
                  <a:srgbClr val="333333"/>
                </a:solidFill>
                <a:highlight>
                  <a:srgbClr val="FFFF00"/>
                </a:highlight>
                <a:latin typeface="Times New Roman" panose="02020603050405020304" pitchFamily="18" charset="0"/>
                <a:cs typeface="Times New Roman" panose="02020603050405020304" pitchFamily="18" charset="0"/>
              </a:rPr>
              <a:t>D</a:t>
            </a:r>
            <a:r>
              <a:rPr lang="en-US" sz="2000" b="0" i="0" dirty="0">
                <a:solidFill>
                  <a:srgbClr val="333333"/>
                </a:solidFill>
                <a:effectLst/>
                <a:highlight>
                  <a:srgbClr val="FFFF00"/>
                </a:highlight>
                <a:latin typeface="Times New Roman" panose="02020603050405020304" pitchFamily="18" charset="0"/>
                <a:cs typeface="Times New Roman" panose="02020603050405020304" pitchFamily="18" charset="0"/>
              </a:rPr>
              <a:t>etermine the value of k.</a:t>
            </a:r>
            <a:endParaRPr lang="en-IN" sz="2000" dirty="0">
              <a:highlight>
                <a:srgbClr val="FFFF00"/>
              </a:highlight>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26FFFC1B-3C32-B78E-6A28-832B23405B40}"/>
              </a:ext>
            </a:extLst>
          </p:cNvPr>
          <p:cNvCxnSpPr>
            <a:cxnSpLocks/>
          </p:cNvCxnSpPr>
          <p:nvPr/>
        </p:nvCxnSpPr>
        <p:spPr>
          <a:xfrm>
            <a:off x="2844614" y="1709045"/>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50D5CB56-B28E-A541-BFB9-6A60D2E8F9BC}"/>
              </a:ext>
            </a:extLst>
          </p:cNvPr>
          <p:cNvSpPr txBox="1">
            <a:spLocks/>
          </p:cNvSpPr>
          <p:nvPr/>
        </p:nvSpPr>
        <p:spPr>
          <a:xfrm>
            <a:off x="92210" y="646979"/>
            <a:ext cx="2594716"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US" sz="4000" dirty="0"/>
              <a:t>Practice Example</a:t>
            </a:r>
            <a:endParaRPr lang="en-IN" sz="4000" dirty="0"/>
          </a:p>
        </p:txBody>
      </p:sp>
    </p:spTree>
    <p:extLst>
      <p:ext uri="{BB962C8B-B14F-4D97-AF65-F5344CB8AC3E}">
        <p14:creationId xmlns:p14="http://schemas.microsoft.com/office/powerpoint/2010/main" val="1707081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Least Square Regression Method</a:t>
            </a:r>
          </a:p>
        </p:txBody>
      </p:sp>
      <p:sp>
        <p:nvSpPr>
          <p:cNvPr id="2" name="Content Placeholder 2">
            <a:extLst>
              <a:ext uri="{FF2B5EF4-FFF2-40B4-BE49-F238E27FC236}">
                <a16:creationId xmlns:a16="http://schemas.microsoft.com/office/drawing/2014/main" id="{638F8DE8-A921-4286-8EA8-8D1FFFD8C189}"/>
              </a:ext>
            </a:extLst>
          </p:cNvPr>
          <p:cNvSpPr txBox="1">
            <a:spLocks/>
          </p:cNvSpPr>
          <p:nvPr/>
        </p:nvSpPr>
        <p:spPr>
          <a:xfrm>
            <a:off x="2808414" y="1718598"/>
            <a:ext cx="9004357" cy="4609639"/>
          </a:xfrm>
          <a:prstGeom prst="rect">
            <a:avLst/>
          </a:prstGeom>
        </p:spPr>
        <p:txBody>
          <a:bodyP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800"/>
              </a:spcAft>
            </a:pPr>
            <a:r>
              <a:rPr lang="en-IN" sz="1800" b="1" dirty="0">
                <a:latin typeface="Cambria" panose="02040503050406030204" pitchFamily="18" charset="0"/>
                <a:ea typeface="Cambria" panose="02040503050406030204" pitchFamily="18" charset="0"/>
                <a:cs typeface="Times New Roman" panose="02020603050405020304" pitchFamily="18" charset="0"/>
              </a:rPr>
              <a:t>Logic:</a:t>
            </a:r>
            <a:r>
              <a:rPr lang="en-IN" sz="1800" dirty="0">
                <a:latin typeface="Cambria" panose="02040503050406030204" pitchFamily="18" charset="0"/>
                <a:ea typeface="Cambria" panose="02040503050406030204" pitchFamily="18" charset="0"/>
                <a:cs typeface="Times New Roman" panose="02020603050405020304" pitchFamily="18" charset="0"/>
              </a:rPr>
              <a:t> To implement Least Squares method in order to build a model that studies the relationship between an independent and dependent variable. </a:t>
            </a:r>
          </a:p>
          <a:p>
            <a:pPr>
              <a:lnSpc>
                <a:spcPct val="100000"/>
              </a:lnSpc>
              <a:spcAft>
                <a:spcPts val="800"/>
              </a:spcAft>
            </a:pPr>
            <a:r>
              <a:rPr lang="en-IN" sz="1800" dirty="0">
                <a:latin typeface="Cambria" panose="02040503050406030204" pitchFamily="18" charset="0"/>
                <a:ea typeface="Cambria" panose="02040503050406030204" pitchFamily="18" charset="0"/>
                <a:cs typeface="Times New Roman" panose="02020603050405020304" pitchFamily="18" charset="0"/>
              </a:rPr>
              <a:t>The model will be evaluated by using least square regression method where RMSE and R-squared will be the model evaluation parameters.</a:t>
            </a:r>
          </a:p>
          <a:p>
            <a:pPr>
              <a:lnSpc>
                <a:spcPct val="100000"/>
              </a:lnSpc>
              <a:spcAft>
                <a:spcPts val="800"/>
              </a:spcAft>
            </a:pPr>
            <a:r>
              <a:rPr lang="en-IN" sz="1800" b="1" dirty="0">
                <a:latin typeface="Cambria" panose="02040503050406030204" pitchFamily="18" charset="0"/>
                <a:ea typeface="Cambria" panose="02040503050406030204" pitchFamily="18" charset="0"/>
                <a:cs typeface="Times New Roman" panose="02020603050405020304" pitchFamily="18" charset="0"/>
              </a:rPr>
              <a:t>Step 1: Import the required libraries </a:t>
            </a:r>
          </a:p>
          <a:p>
            <a:pPr>
              <a:lnSpc>
                <a:spcPct val="100000"/>
              </a:lnSpc>
              <a:spcAft>
                <a:spcPts val="800"/>
              </a:spcAft>
            </a:pPr>
            <a:r>
              <a:rPr lang="en-IN" sz="1800" b="1" dirty="0">
                <a:latin typeface="Cambria" panose="02040503050406030204" pitchFamily="18" charset="0"/>
                <a:ea typeface="Cambria" panose="02040503050406030204" pitchFamily="18" charset="0"/>
                <a:cs typeface="Times New Roman" panose="02020603050405020304" pitchFamily="18" charset="0"/>
              </a:rPr>
              <a:t>Step 2: Import the data set</a:t>
            </a:r>
            <a:endParaRPr lang="en-IN" sz="1800" dirty="0">
              <a:latin typeface="Cambria" panose="02040503050406030204" pitchFamily="18" charset="0"/>
              <a:ea typeface="Cambria" panose="02040503050406030204" pitchFamily="18" charset="0"/>
              <a:cs typeface="Times New Roman" panose="02020603050405020304" pitchFamily="18" charset="0"/>
            </a:endParaRPr>
          </a:p>
          <a:p>
            <a:pPr>
              <a:lnSpc>
                <a:spcPct val="100000"/>
              </a:lnSpc>
              <a:spcAft>
                <a:spcPts val="800"/>
              </a:spcAft>
            </a:pPr>
            <a:r>
              <a:rPr lang="en-IN" sz="1800" b="1" dirty="0">
                <a:latin typeface="Cambria" panose="02040503050406030204" pitchFamily="18" charset="0"/>
                <a:ea typeface="Cambria" panose="02040503050406030204" pitchFamily="18" charset="0"/>
              </a:rPr>
              <a:t>Step 3: Assigning ‘X’ as independent variable and ‘Y’ as dependent variable</a:t>
            </a:r>
            <a:endParaRPr lang="en-IN" sz="1800" b="1" dirty="0">
              <a:latin typeface="Cambria" panose="02040503050406030204" pitchFamily="18" charset="0"/>
              <a:ea typeface="Cambria" panose="02040503050406030204" pitchFamily="18" charset="0"/>
              <a:cs typeface="Times New Roman" panose="02020603050405020304" pitchFamily="18" charset="0"/>
            </a:endParaRPr>
          </a:p>
          <a:p>
            <a:pPr>
              <a:lnSpc>
                <a:spcPct val="100000"/>
              </a:lnSpc>
              <a:spcAft>
                <a:spcPts val="800"/>
              </a:spcAft>
            </a:pPr>
            <a:r>
              <a:rPr lang="en-IN" sz="1800" b="1" dirty="0">
                <a:latin typeface="Cambria" panose="02040503050406030204" pitchFamily="18" charset="0"/>
                <a:ea typeface="Cambria" panose="02040503050406030204" pitchFamily="18" charset="0"/>
                <a:cs typeface="Times New Roman" panose="02020603050405020304" pitchFamily="18" charset="0"/>
              </a:rPr>
              <a:t>Step 4: Calculate the values of the slope and y-intercept</a:t>
            </a:r>
            <a:endParaRPr lang="en-IN" sz="1800" dirty="0">
              <a:latin typeface="Cambria" panose="02040503050406030204" pitchFamily="18" charset="0"/>
              <a:ea typeface="Cambria" panose="02040503050406030204" pitchFamily="18" charset="0"/>
              <a:cs typeface="Times New Roman" panose="02020603050405020304" pitchFamily="18" charset="0"/>
            </a:endParaRPr>
          </a:p>
          <a:p>
            <a:pPr>
              <a:lnSpc>
                <a:spcPct val="100000"/>
              </a:lnSpc>
              <a:spcAft>
                <a:spcPts val="800"/>
              </a:spcAft>
            </a:pPr>
            <a:r>
              <a:rPr lang="en-IN" sz="1800" b="1" dirty="0">
                <a:latin typeface="Cambria" panose="02040503050406030204" pitchFamily="18" charset="0"/>
                <a:ea typeface="Cambria" panose="02040503050406030204" pitchFamily="18" charset="0"/>
                <a:cs typeface="Times New Roman" panose="02020603050405020304" pitchFamily="18" charset="0"/>
              </a:rPr>
              <a:t>Step 5: Plotting the line of best fit</a:t>
            </a:r>
            <a:endParaRPr lang="en-IN" sz="1800" dirty="0">
              <a:latin typeface="Cambria" panose="02040503050406030204" pitchFamily="18" charset="0"/>
              <a:ea typeface="Cambria" panose="02040503050406030204" pitchFamily="18" charset="0"/>
              <a:cs typeface="Times New Roman" panose="02020603050405020304" pitchFamily="18" charset="0"/>
            </a:endParaRPr>
          </a:p>
          <a:p>
            <a:pPr>
              <a:lnSpc>
                <a:spcPct val="100000"/>
              </a:lnSpc>
              <a:spcAft>
                <a:spcPts val="800"/>
              </a:spcAft>
            </a:pPr>
            <a:r>
              <a:rPr lang="en-IN" sz="1800" b="1" dirty="0">
                <a:latin typeface="Cambria" panose="02040503050406030204" pitchFamily="18" charset="0"/>
                <a:ea typeface="Cambria" panose="02040503050406030204" pitchFamily="18" charset="0"/>
                <a:cs typeface="Times New Roman" panose="02020603050405020304" pitchFamily="18" charset="0"/>
              </a:rPr>
              <a:t>Step 6: Model Evaluation</a:t>
            </a:r>
            <a:endParaRPr lang="en-IN" sz="1800" dirty="0">
              <a:latin typeface="Cambria" panose="02040503050406030204" pitchFamily="18" charset="0"/>
              <a:ea typeface="Cambria" panose="02040503050406030204" pitchFamily="18" charset="0"/>
              <a:cs typeface="Times New Roman" panose="02020603050405020304" pitchFamily="18" charset="0"/>
            </a:endParaRPr>
          </a:p>
          <a:p>
            <a:pPr>
              <a:lnSpc>
                <a:spcPct val="100000"/>
              </a:lnSpc>
              <a:spcAft>
                <a:spcPts val="800"/>
              </a:spcAft>
            </a:pPr>
            <a:endParaRPr lang="en-IN" sz="1800" dirty="0">
              <a:latin typeface="Cambria" panose="02040503050406030204" pitchFamily="18" charset="0"/>
              <a:ea typeface="Cambria" panose="02040503050406030204" pitchFamily="18" charset="0"/>
              <a:cs typeface="Times New Roman" panose="02020603050405020304" pitchFamily="18" charset="0"/>
            </a:endParaRPr>
          </a:p>
          <a:p>
            <a:pPr marL="0" indent="0">
              <a:lnSpc>
                <a:spcPct val="100000"/>
              </a:lnSpc>
              <a:buFont typeface="Arial" panose="020B0604020202020204" pitchFamily="34" charset="0"/>
              <a:buNone/>
            </a:pPr>
            <a:endParaRPr lang="en-IN" sz="1800" dirty="0">
              <a:latin typeface="Cambria" panose="02040503050406030204" pitchFamily="18" charset="0"/>
              <a:ea typeface="Cambria" panose="02040503050406030204" pitchFamily="18" charset="0"/>
            </a:endParaRPr>
          </a:p>
        </p:txBody>
      </p:sp>
      <p:sp>
        <p:nvSpPr>
          <p:cNvPr id="3" name="Title 1">
            <a:extLst>
              <a:ext uri="{FF2B5EF4-FFF2-40B4-BE49-F238E27FC236}">
                <a16:creationId xmlns:a16="http://schemas.microsoft.com/office/drawing/2014/main" id="{C7E14A6E-54B0-4FC5-95A5-80D00C871742}"/>
              </a:ext>
            </a:extLst>
          </p:cNvPr>
          <p:cNvSpPr txBox="1">
            <a:spLocks/>
          </p:cNvSpPr>
          <p:nvPr/>
        </p:nvSpPr>
        <p:spPr>
          <a:xfrm>
            <a:off x="2388843" y="668341"/>
            <a:ext cx="4213975" cy="916007"/>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US" sz="4000"/>
              <a:t>Implementation</a:t>
            </a:r>
            <a:endParaRPr lang="en-IN" sz="4000" dirty="0"/>
          </a:p>
        </p:txBody>
      </p:sp>
      <p:cxnSp>
        <p:nvCxnSpPr>
          <p:cNvPr id="5" name="Straight Connector 4">
            <a:extLst>
              <a:ext uri="{FF2B5EF4-FFF2-40B4-BE49-F238E27FC236}">
                <a16:creationId xmlns:a16="http://schemas.microsoft.com/office/drawing/2014/main" id="{05755324-C2FA-452F-97B9-12784452E379}"/>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09F9A05-0178-4163-94DA-E5E064D5F2B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16873" y="2077335"/>
            <a:ext cx="2328441" cy="2328441"/>
          </a:xfrm>
          <a:prstGeom prst="rect">
            <a:avLst/>
          </a:prstGeom>
        </p:spPr>
      </p:pic>
    </p:spTree>
    <p:extLst>
      <p:ext uri="{BB962C8B-B14F-4D97-AF65-F5344CB8AC3E}">
        <p14:creationId xmlns:p14="http://schemas.microsoft.com/office/powerpoint/2010/main" val="301916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Least Square Regression Method</a:t>
            </a:r>
          </a:p>
        </p:txBody>
      </p:sp>
      <p:cxnSp>
        <p:nvCxnSpPr>
          <p:cNvPr id="2" name="Straight Connector 1">
            <a:extLst>
              <a:ext uri="{FF2B5EF4-FFF2-40B4-BE49-F238E27FC236}">
                <a16:creationId xmlns:a16="http://schemas.microsoft.com/office/drawing/2014/main" id="{6F799C8F-F1E4-46CD-AB7A-D72428384E60}"/>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2555386-7B87-4D39-971E-49EA98C50A3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16873" y="2077335"/>
            <a:ext cx="2328441" cy="2328441"/>
          </a:xfrm>
          <a:prstGeom prst="rect">
            <a:avLst/>
          </a:prstGeom>
        </p:spPr>
      </p:pic>
      <p:pic>
        <p:nvPicPr>
          <p:cNvPr id="5" name="Picture 4">
            <a:extLst>
              <a:ext uri="{FF2B5EF4-FFF2-40B4-BE49-F238E27FC236}">
                <a16:creationId xmlns:a16="http://schemas.microsoft.com/office/drawing/2014/main" id="{A4D4501E-6EAC-4E21-B8FE-5F2C0DDDA817}"/>
              </a:ext>
            </a:extLst>
          </p:cNvPr>
          <p:cNvPicPr>
            <a:picLocks noChangeAspect="1"/>
          </p:cNvPicPr>
          <p:nvPr/>
        </p:nvPicPr>
        <p:blipFill>
          <a:blip r:embed="rId4"/>
          <a:stretch>
            <a:fillRect/>
          </a:stretch>
        </p:blipFill>
        <p:spPr>
          <a:xfrm>
            <a:off x="2625081" y="846927"/>
            <a:ext cx="7662978" cy="4311579"/>
          </a:xfrm>
          <a:prstGeom prst="rect">
            <a:avLst/>
          </a:prstGeom>
        </p:spPr>
      </p:pic>
      <p:pic>
        <p:nvPicPr>
          <p:cNvPr id="9" name="Picture 8">
            <a:extLst>
              <a:ext uri="{FF2B5EF4-FFF2-40B4-BE49-F238E27FC236}">
                <a16:creationId xmlns:a16="http://schemas.microsoft.com/office/drawing/2014/main" id="{B0E6E552-E76B-4EE8-8D7F-14AB8CFBD8EB}"/>
              </a:ext>
            </a:extLst>
          </p:cNvPr>
          <p:cNvPicPr>
            <a:picLocks noChangeAspect="1"/>
          </p:cNvPicPr>
          <p:nvPr/>
        </p:nvPicPr>
        <p:blipFill>
          <a:blip r:embed="rId5"/>
          <a:stretch>
            <a:fillRect/>
          </a:stretch>
        </p:blipFill>
        <p:spPr>
          <a:xfrm>
            <a:off x="7002072" y="1971565"/>
            <a:ext cx="5716771" cy="4461870"/>
          </a:xfrm>
          <a:prstGeom prst="rect">
            <a:avLst/>
          </a:prstGeom>
        </p:spPr>
      </p:pic>
      <p:sp>
        <p:nvSpPr>
          <p:cNvPr id="4" name="Rectangle 3"/>
          <p:cNvSpPr/>
          <p:nvPr/>
        </p:nvSpPr>
        <p:spPr>
          <a:xfrm>
            <a:off x="0" y="5426638"/>
            <a:ext cx="7220927" cy="369332"/>
          </a:xfrm>
          <a:prstGeom prst="rect">
            <a:avLst/>
          </a:prstGeom>
        </p:spPr>
        <p:txBody>
          <a:bodyPr wrap="square">
            <a:spAutoFit/>
          </a:bodyPr>
          <a:lstStyle/>
          <a:p>
            <a:r>
              <a:rPr lang="en-IN" dirty="0"/>
              <a:t>https://numpy.org/doc/stable/reference/generated/numpy.linalg.lstsq.html</a:t>
            </a:r>
          </a:p>
        </p:txBody>
      </p:sp>
    </p:spTree>
    <p:extLst>
      <p:ext uri="{BB962C8B-B14F-4D97-AF65-F5344CB8AC3E}">
        <p14:creationId xmlns:p14="http://schemas.microsoft.com/office/powerpoint/2010/main" val="47309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0C37A0-F6EE-47F2-BB76-F5E477FC32EF}"/>
              </a:ext>
            </a:extLst>
          </p:cNvPr>
          <p:cNvSpPr txBox="1"/>
          <p:nvPr/>
        </p:nvSpPr>
        <p:spPr>
          <a:xfrm>
            <a:off x="5366569" y="1313681"/>
            <a:ext cx="2179186" cy="584775"/>
          </a:xfrm>
          <a:prstGeom prst="rect">
            <a:avLst/>
          </a:prstGeom>
          <a:noFill/>
        </p:spPr>
        <p:txBody>
          <a:bodyPr wrap="none" rtlCol="0">
            <a:spAutoFit/>
          </a:bodyPr>
          <a:lstStyle/>
          <a:p>
            <a:r>
              <a:rPr lang="en-US" sz="3200" b="1" dirty="0">
                <a:solidFill>
                  <a:srgbClr val="323232"/>
                </a:solidFill>
                <a:latin typeface="Cambria" panose="02040503050406030204" pitchFamily="18" charset="0"/>
                <a:ea typeface="Cambria" panose="02040503050406030204" pitchFamily="18" charset="0"/>
              </a:rPr>
              <a:t>Lecture</a:t>
            </a:r>
            <a:r>
              <a:rPr lang="en-US" sz="3200" b="1" dirty="0">
                <a:solidFill>
                  <a:srgbClr val="323232"/>
                </a:solidFill>
                <a:effectLst/>
                <a:latin typeface="Cambria" panose="02040503050406030204" pitchFamily="18" charset="0"/>
                <a:ea typeface="Cambria" panose="02040503050406030204" pitchFamily="18" charset="0"/>
              </a:rPr>
              <a:t> - </a:t>
            </a:r>
            <a:r>
              <a:rPr lang="en-US" sz="3200" b="1" dirty="0">
                <a:solidFill>
                  <a:srgbClr val="323232"/>
                </a:solidFill>
                <a:latin typeface="Cambria" panose="02040503050406030204" pitchFamily="18" charset="0"/>
                <a:ea typeface="Cambria" panose="02040503050406030204" pitchFamily="18" charset="0"/>
              </a:rPr>
              <a:t>3</a:t>
            </a:r>
            <a:endParaRPr lang="en-GB" sz="32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DBA533BB-141C-43FE-948B-6D2211DF075C}"/>
              </a:ext>
            </a:extLst>
          </p:cNvPr>
          <p:cNvSpPr txBox="1"/>
          <p:nvPr/>
        </p:nvSpPr>
        <p:spPr>
          <a:xfrm>
            <a:off x="944018" y="2039226"/>
            <a:ext cx="6722056" cy="3278333"/>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dirty="0">
                <a:solidFill>
                  <a:srgbClr val="323232"/>
                </a:solidFill>
                <a:effectLst/>
                <a:latin typeface="Cambria" panose="02040503050406030204" pitchFamily="18" charset="0"/>
                <a:ea typeface="Cambria" panose="02040503050406030204" pitchFamily="18" charset="0"/>
              </a:rPr>
              <a:t>What Is the Least Squares Method?</a:t>
            </a:r>
          </a:p>
          <a:p>
            <a:pPr marL="285750" indent="-285750">
              <a:lnSpc>
                <a:spcPct val="200000"/>
              </a:lnSpc>
              <a:buFont typeface="Wingdings" panose="05000000000000000000" pitchFamily="2" charset="2"/>
              <a:buChar char="§"/>
            </a:pPr>
            <a:r>
              <a:rPr lang="en-US" dirty="0">
                <a:solidFill>
                  <a:srgbClr val="323232"/>
                </a:solidFill>
                <a:effectLst/>
                <a:latin typeface="Cambria" panose="02040503050406030204" pitchFamily="18" charset="0"/>
                <a:ea typeface="Cambria" panose="02040503050406030204" pitchFamily="18" charset="0"/>
              </a:rPr>
              <a:t>Line Of Best Fit</a:t>
            </a:r>
          </a:p>
          <a:p>
            <a:pPr marL="285750" indent="-285750">
              <a:lnSpc>
                <a:spcPct val="200000"/>
              </a:lnSpc>
              <a:buFont typeface="Wingdings" panose="05000000000000000000" pitchFamily="2" charset="2"/>
              <a:buChar char="§"/>
            </a:pPr>
            <a:r>
              <a:rPr lang="en-US" dirty="0">
                <a:solidFill>
                  <a:srgbClr val="323232"/>
                </a:solidFill>
                <a:effectLst/>
                <a:latin typeface="Cambria" panose="02040503050406030204" pitchFamily="18" charset="0"/>
                <a:ea typeface="Cambria" panose="02040503050406030204" pitchFamily="18" charset="0"/>
              </a:rPr>
              <a:t>Steps to Compute the Line Of Best Fit</a:t>
            </a:r>
          </a:p>
          <a:p>
            <a:pPr marL="285750" indent="-285750">
              <a:lnSpc>
                <a:spcPct val="200000"/>
              </a:lnSpc>
              <a:buFont typeface="Wingdings" panose="05000000000000000000" pitchFamily="2" charset="2"/>
              <a:buChar char="§"/>
            </a:pPr>
            <a:r>
              <a:rPr lang="en-US" dirty="0">
                <a:solidFill>
                  <a:srgbClr val="323232"/>
                </a:solidFill>
                <a:effectLst/>
                <a:latin typeface="Cambria" panose="02040503050406030204" pitchFamily="18" charset="0"/>
                <a:ea typeface="Cambria" panose="02040503050406030204" pitchFamily="18" charset="0"/>
              </a:rPr>
              <a:t>The least-squares regression method with an example</a:t>
            </a:r>
          </a:p>
          <a:p>
            <a:pPr marL="285750" indent="-285750">
              <a:lnSpc>
                <a:spcPct val="200000"/>
              </a:lnSpc>
              <a:buFont typeface="Wingdings" panose="05000000000000000000" pitchFamily="2" charset="2"/>
              <a:buChar char="§"/>
            </a:pPr>
            <a:r>
              <a:rPr lang="en-US" dirty="0">
                <a:solidFill>
                  <a:srgbClr val="323232"/>
                </a:solidFill>
                <a:effectLst/>
                <a:latin typeface="Cambria" panose="02040503050406030204" pitchFamily="18" charset="0"/>
                <a:ea typeface="Cambria" panose="02040503050406030204" pitchFamily="18" charset="0"/>
              </a:rPr>
              <a:t>A python program to implement Least Squares method</a:t>
            </a:r>
          </a:p>
          <a:p>
            <a:pPr marL="341313">
              <a:lnSpc>
                <a:spcPct val="200000"/>
              </a:lnSpc>
            </a:pPr>
            <a:endParaRPr lang="en-GB"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71684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Least Square Regression Method</a:t>
            </a:r>
          </a:p>
        </p:txBody>
      </p:sp>
      <p:sp>
        <p:nvSpPr>
          <p:cNvPr id="4" name="Title 1">
            <a:extLst>
              <a:ext uri="{FF2B5EF4-FFF2-40B4-BE49-F238E27FC236}">
                <a16:creationId xmlns:a16="http://schemas.microsoft.com/office/drawing/2014/main" id="{84492D47-E238-44CD-8B7F-2C3C34B01BDB}"/>
              </a:ext>
            </a:extLst>
          </p:cNvPr>
          <p:cNvSpPr txBox="1">
            <a:spLocks/>
          </p:cNvSpPr>
          <p:nvPr/>
        </p:nvSpPr>
        <p:spPr>
          <a:xfrm>
            <a:off x="630936" y="640080"/>
            <a:ext cx="4818888" cy="1481328"/>
          </a:xfrm>
          <a:prstGeom prst="rect">
            <a:avLst/>
          </a:prstGeom>
        </p:spPr>
        <p:txBody>
          <a:bodyPr anchor="b">
            <a:normAutofit fontScale="97500"/>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nSpc>
                <a:spcPct val="90000"/>
              </a:lnSpc>
            </a:pPr>
            <a:r>
              <a:rPr lang="en-US" sz="3600" dirty="0">
                <a:latin typeface="Cambria" panose="02040503050406030204" pitchFamily="18" charset="0"/>
                <a:ea typeface="Cambria" panose="02040503050406030204" pitchFamily="18" charset="0"/>
              </a:rPr>
              <a:t>What is the Least Squares Method</a:t>
            </a:r>
            <a:endParaRPr lang="en-IN" sz="3600" dirty="0">
              <a:latin typeface="Cambria" panose="02040503050406030204" pitchFamily="18" charset="0"/>
              <a:ea typeface="Cambria" panose="02040503050406030204" pitchFamily="18" charset="0"/>
            </a:endParaRPr>
          </a:p>
        </p:txBody>
      </p:sp>
      <p:pic>
        <p:nvPicPr>
          <p:cNvPr id="15" name="Picture 14">
            <a:extLst>
              <a:ext uri="{FF2B5EF4-FFF2-40B4-BE49-F238E27FC236}">
                <a16:creationId xmlns:a16="http://schemas.microsoft.com/office/drawing/2014/main" id="{FEE8AB55-A05E-47B1-8854-DACACD261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833" y="1525648"/>
            <a:ext cx="5702487" cy="4394269"/>
          </a:xfrm>
          <a:prstGeom prst="rect">
            <a:avLst/>
          </a:prstGeom>
        </p:spPr>
      </p:pic>
      <p:sp>
        <p:nvSpPr>
          <p:cNvPr id="16" name="Content Placeholder 2">
            <a:extLst>
              <a:ext uri="{FF2B5EF4-FFF2-40B4-BE49-F238E27FC236}">
                <a16:creationId xmlns:a16="http://schemas.microsoft.com/office/drawing/2014/main" id="{59AFE21E-B142-436C-A62E-D237124EC862}"/>
              </a:ext>
            </a:extLst>
          </p:cNvPr>
          <p:cNvSpPr txBox="1">
            <a:spLocks/>
          </p:cNvSpPr>
          <p:nvPr/>
        </p:nvSpPr>
        <p:spPr>
          <a:xfrm>
            <a:off x="387647" y="2372045"/>
            <a:ext cx="5514682" cy="3547872"/>
          </a:xfrm>
          <a:prstGeom prst="rect">
            <a:avLst/>
          </a:prstGeom>
        </p:spPr>
        <p:txBody>
          <a:bodyPr anchor="t">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fontAlgn="base">
              <a:lnSpc>
                <a:spcPct val="150000"/>
              </a:lnSpc>
              <a:spcAft>
                <a:spcPts val="1200"/>
              </a:spcAft>
              <a:buFont typeface="Symbol" panose="05050102010706020507" pitchFamily="18" charset="2"/>
              <a:buChar char=""/>
            </a:pPr>
            <a:r>
              <a:rPr lang="en-IN" sz="2000" dirty="0">
                <a:latin typeface="Cambria" panose="02040503050406030204" pitchFamily="18" charset="0"/>
                <a:ea typeface="Cambria" panose="02040503050406030204" pitchFamily="18" charset="0"/>
              </a:rPr>
              <a:t>The least-squares regression method is a technique commonly </a:t>
            </a:r>
            <a:r>
              <a:rPr lang="en-IN" sz="2000" i="1" dirty="0">
                <a:solidFill>
                  <a:srgbClr val="DF6613"/>
                </a:solidFill>
                <a:latin typeface="Cambria" panose="02040503050406030204" pitchFamily="18" charset="0"/>
                <a:ea typeface="Cambria" panose="02040503050406030204" pitchFamily="18" charset="0"/>
              </a:rPr>
              <a:t>used in Regression Analysis</a:t>
            </a:r>
            <a:r>
              <a:rPr lang="en-IN" sz="2000" dirty="0">
                <a:latin typeface="Cambria" panose="02040503050406030204" pitchFamily="18" charset="0"/>
                <a:ea typeface="Cambria" panose="02040503050406030204" pitchFamily="18" charset="0"/>
              </a:rPr>
              <a:t>. </a:t>
            </a:r>
          </a:p>
          <a:p>
            <a:pPr marL="342900" indent="-342900" algn="just" fontAlgn="base">
              <a:lnSpc>
                <a:spcPct val="150000"/>
              </a:lnSpc>
              <a:spcAft>
                <a:spcPts val="1200"/>
              </a:spcAft>
              <a:buFont typeface="Symbol" panose="05050102010706020507" pitchFamily="18" charset="2"/>
              <a:buChar char=""/>
            </a:pPr>
            <a:r>
              <a:rPr lang="en-IN" sz="2000" dirty="0">
                <a:latin typeface="Cambria" panose="02040503050406030204" pitchFamily="18" charset="0"/>
                <a:ea typeface="Cambria" panose="02040503050406030204" pitchFamily="18" charset="0"/>
              </a:rPr>
              <a:t>It is a mathematical method used to find the </a:t>
            </a:r>
            <a:r>
              <a:rPr lang="en-IN" sz="2000" i="1" dirty="0">
                <a:solidFill>
                  <a:srgbClr val="DF6613"/>
                </a:solidFill>
                <a:latin typeface="Cambria" panose="02040503050406030204" pitchFamily="18" charset="0"/>
                <a:ea typeface="Cambria" panose="02040503050406030204" pitchFamily="18" charset="0"/>
              </a:rPr>
              <a:t>best fit line </a:t>
            </a:r>
            <a:r>
              <a:rPr lang="en-IN" sz="2000" dirty="0">
                <a:latin typeface="Cambria" panose="02040503050406030204" pitchFamily="18" charset="0"/>
                <a:ea typeface="Cambria" panose="02040503050406030204" pitchFamily="18" charset="0"/>
              </a:rPr>
              <a:t>that represents the relationship between an </a:t>
            </a:r>
            <a:r>
              <a:rPr lang="en-IN" sz="2000" dirty="0">
                <a:solidFill>
                  <a:srgbClr val="E23810"/>
                </a:solidFill>
                <a:latin typeface="Cambria" panose="02040503050406030204" pitchFamily="18" charset="0"/>
                <a:ea typeface="Cambria" panose="02040503050406030204" pitchFamily="18" charset="0"/>
              </a:rPr>
              <a:t>independent and dependent variable</a:t>
            </a:r>
            <a:r>
              <a:rPr lang="en-IN" sz="2000" dirty="0">
                <a:latin typeface="Cambria" panose="02040503050406030204" pitchFamily="18" charset="0"/>
                <a:ea typeface="Cambria" panose="02040503050406030204" pitchFamily="18" charset="0"/>
              </a:rPr>
              <a:t>.</a:t>
            </a:r>
          </a:p>
          <a:p>
            <a:pPr algn="just">
              <a:lnSpc>
                <a:spcPct val="150000"/>
              </a:lnSpc>
              <a:spcAft>
                <a:spcPts val="1200"/>
              </a:spcAft>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16891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Least Square Regression Method</a:t>
            </a:r>
          </a:p>
        </p:txBody>
      </p:sp>
      <p:sp>
        <p:nvSpPr>
          <p:cNvPr id="2" name="Title 1">
            <a:extLst>
              <a:ext uri="{FF2B5EF4-FFF2-40B4-BE49-F238E27FC236}">
                <a16:creationId xmlns:a16="http://schemas.microsoft.com/office/drawing/2014/main" id="{7619953A-035D-4526-ACD8-D2A0B9999327}"/>
              </a:ext>
            </a:extLst>
          </p:cNvPr>
          <p:cNvSpPr txBox="1">
            <a:spLocks/>
          </p:cNvSpPr>
          <p:nvPr/>
        </p:nvSpPr>
        <p:spPr>
          <a:xfrm>
            <a:off x="205630" y="640080"/>
            <a:ext cx="4818888" cy="997334"/>
          </a:xfrm>
          <a:prstGeom prst="rect">
            <a:avLst/>
          </a:prstGeom>
        </p:spPr>
        <p:txBody>
          <a:bodyPr anchor="b">
            <a:normAutofit fontScale="97500"/>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nSpc>
                <a:spcPct val="90000"/>
              </a:lnSpc>
            </a:pPr>
            <a:r>
              <a:rPr lang="en-US" sz="3600" dirty="0">
                <a:latin typeface="Cambria" panose="02040503050406030204" pitchFamily="18" charset="0"/>
                <a:ea typeface="Cambria" panose="02040503050406030204" pitchFamily="18" charset="0"/>
              </a:rPr>
              <a:t>Why LSM is Used ?</a:t>
            </a:r>
            <a:endParaRPr lang="en-IN" sz="3600" dirty="0">
              <a:latin typeface="Cambria" panose="02040503050406030204" pitchFamily="18" charset="0"/>
              <a:ea typeface="Cambria" panose="02040503050406030204" pitchFamily="18" charset="0"/>
            </a:endParaRPr>
          </a:p>
        </p:txBody>
      </p:sp>
      <p:sp>
        <p:nvSpPr>
          <p:cNvPr id="5" name="Content Placeholder 2">
            <a:extLst>
              <a:ext uri="{FF2B5EF4-FFF2-40B4-BE49-F238E27FC236}">
                <a16:creationId xmlns:a16="http://schemas.microsoft.com/office/drawing/2014/main" id="{72513A3C-145B-4F53-BCCD-CD6306236C4E}"/>
              </a:ext>
            </a:extLst>
          </p:cNvPr>
          <p:cNvSpPr txBox="1">
            <a:spLocks/>
          </p:cNvSpPr>
          <p:nvPr/>
        </p:nvSpPr>
        <p:spPr>
          <a:xfrm>
            <a:off x="248158" y="1823359"/>
            <a:ext cx="11479554" cy="4779460"/>
          </a:xfrm>
          <a:prstGeom prst="rect">
            <a:avLst/>
          </a:prstGeom>
        </p:spPr>
        <p:txBody>
          <a:bodyPr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fontAlgn="base">
              <a:lnSpc>
                <a:spcPct val="100000"/>
              </a:lnSpc>
              <a:spcBef>
                <a:spcPts val="0"/>
              </a:spcBef>
              <a:spcAft>
                <a:spcPts val="1800"/>
              </a:spcAft>
              <a:buFont typeface="Symbol" panose="05050102010706020507" pitchFamily="18" charset="2"/>
              <a:buChar char=""/>
            </a:pPr>
            <a:r>
              <a:rPr lang="en-US" sz="1800" dirty="0">
                <a:latin typeface="Cambria" panose="02040503050406030204" pitchFamily="18" charset="0"/>
                <a:ea typeface="Cambria" panose="02040503050406030204" pitchFamily="18" charset="0"/>
              </a:rPr>
              <a:t>The least-squares method is a statistical method </a:t>
            </a:r>
            <a:r>
              <a:rPr lang="en-US" sz="1800" i="1" dirty="0">
                <a:solidFill>
                  <a:srgbClr val="DF6613"/>
                </a:solidFill>
                <a:latin typeface="Cambria" panose="02040503050406030204" pitchFamily="18" charset="0"/>
                <a:ea typeface="Cambria" panose="02040503050406030204" pitchFamily="18" charset="0"/>
              </a:rPr>
              <a:t>used to find the line of best fit </a:t>
            </a:r>
            <a:r>
              <a:rPr lang="en-US" sz="1800" dirty="0">
                <a:latin typeface="Cambria" panose="02040503050406030204" pitchFamily="18" charset="0"/>
                <a:ea typeface="Cambria" panose="02040503050406030204" pitchFamily="18" charset="0"/>
              </a:rPr>
              <a:t>of the form of an equation such as </a:t>
            </a:r>
            <a:r>
              <a:rPr lang="en-US" sz="1800" dirty="0">
                <a:solidFill>
                  <a:srgbClr val="DF6613"/>
                </a:solidFill>
                <a:latin typeface="Cambria" panose="02040503050406030204" pitchFamily="18" charset="0"/>
                <a:ea typeface="Cambria" panose="02040503050406030204" pitchFamily="18" charset="0"/>
              </a:rPr>
              <a:t>y = mx + c</a:t>
            </a:r>
            <a:r>
              <a:rPr lang="en-US" sz="1800" dirty="0">
                <a:latin typeface="Cambria" panose="02040503050406030204" pitchFamily="18" charset="0"/>
                <a:ea typeface="Cambria" panose="02040503050406030204" pitchFamily="18" charset="0"/>
              </a:rPr>
              <a:t> to the given data. </a:t>
            </a:r>
          </a:p>
          <a:p>
            <a:pPr marL="342900" indent="-342900" algn="just" fontAlgn="base">
              <a:lnSpc>
                <a:spcPct val="100000"/>
              </a:lnSpc>
              <a:spcBef>
                <a:spcPts val="0"/>
              </a:spcBef>
              <a:spcAft>
                <a:spcPts val="1800"/>
              </a:spcAft>
              <a:buFont typeface="Symbol" panose="05050102010706020507" pitchFamily="18" charset="2"/>
              <a:buChar char=""/>
            </a:pPr>
            <a:r>
              <a:rPr lang="en-US" sz="1800" dirty="0">
                <a:latin typeface="Cambria" panose="02040503050406030204" pitchFamily="18" charset="0"/>
                <a:ea typeface="Cambria" panose="02040503050406030204" pitchFamily="18" charset="0"/>
              </a:rPr>
              <a:t>The </a:t>
            </a:r>
            <a:r>
              <a:rPr lang="en-US" sz="1800" dirty="0">
                <a:solidFill>
                  <a:srgbClr val="DF6613"/>
                </a:solidFill>
                <a:latin typeface="Cambria" panose="02040503050406030204" pitchFamily="18" charset="0"/>
                <a:ea typeface="Cambria" panose="02040503050406030204" pitchFamily="18" charset="0"/>
              </a:rPr>
              <a:t>curve of the equation is called the regression line</a:t>
            </a:r>
            <a:r>
              <a:rPr lang="en-US" sz="1800" dirty="0">
                <a:latin typeface="Cambria" panose="02040503050406030204" pitchFamily="18" charset="0"/>
                <a:ea typeface="Cambria" panose="02040503050406030204" pitchFamily="18" charset="0"/>
              </a:rPr>
              <a:t>. Our main objective in this method is to </a:t>
            </a:r>
            <a:r>
              <a:rPr lang="en-US" sz="1800" i="1" dirty="0">
                <a:solidFill>
                  <a:srgbClr val="DF6613"/>
                </a:solidFill>
                <a:latin typeface="Cambria" panose="02040503050406030204" pitchFamily="18" charset="0"/>
                <a:ea typeface="Cambria" panose="02040503050406030204" pitchFamily="18" charset="0"/>
              </a:rPr>
              <a:t>reduce the sum of the squares of errors </a:t>
            </a:r>
            <a:r>
              <a:rPr lang="en-US" sz="1800" dirty="0">
                <a:latin typeface="Cambria" panose="02040503050406030204" pitchFamily="18" charset="0"/>
                <a:ea typeface="Cambria" panose="02040503050406030204" pitchFamily="18" charset="0"/>
              </a:rPr>
              <a:t>as much as possible. </a:t>
            </a:r>
          </a:p>
          <a:p>
            <a:pPr marL="342900" indent="-342900" algn="just" fontAlgn="base">
              <a:lnSpc>
                <a:spcPct val="100000"/>
              </a:lnSpc>
              <a:spcBef>
                <a:spcPts val="0"/>
              </a:spcBef>
              <a:spcAft>
                <a:spcPts val="1800"/>
              </a:spcAft>
              <a:buFont typeface="Symbol" panose="05050102010706020507" pitchFamily="18" charset="2"/>
              <a:buChar char=""/>
            </a:pPr>
            <a:r>
              <a:rPr lang="en-US" sz="1800" dirty="0">
                <a:latin typeface="Cambria" panose="02040503050406030204" pitchFamily="18" charset="0"/>
                <a:ea typeface="Cambria" panose="02040503050406030204" pitchFamily="18" charset="0"/>
              </a:rPr>
              <a:t>This method is often used in data fitting where the best fit result is assumed to reduce the sum of squared errors that is considered to be the difference between the observed values and corresponding fitted value. </a:t>
            </a:r>
          </a:p>
          <a:p>
            <a:pPr marL="342900" indent="-342900" algn="just" fontAlgn="base">
              <a:lnSpc>
                <a:spcPct val="100000"/>
              </a:lnSpc>
              <a:spcBef>
                <a:spcPts val="0"/>
              </a:spcBef>
              <a:spcAft>
                <a:spcPts val="1800"/>
              </a:spcAft>
              <a:buFont typeface="Symbol" panose="05050102010706020507" pitchFamily="18" charset="2"/>
              <a:buChar char=""/>
            </a:pPr>
            <a:r>
              <a:rPr lang="en-US" sz="1800" dirty="0">
                <a:latin typeface="Cambria" panose="02040503050406030204" pitchFamily="18" charset="0"/>
                <a:ea typeface="Cambria" panose="02040503050406030204" pitchFamily="18" charset="0"/>
              </a:rPr>
              <a:t>The sum of squared errors </a:t>
            </a:r>
            <a:r>
              <a:rPr lang="en-US" sz="1800" i="1" dirty="0">
                <a:solidFill>
                  <a:srgbClr val="E23810"/>
                </a:solidFill>
                <a:latin typeface="Cambria" panose="02040503050406030204" pitchFamily="18" charset="0"/>
                <a:ea typeface="Cambria" panose="02040503050406030204" pitchFamily="18" charset="0"/>
              </a:rPr>
              <a:t>helps in finding the variation in observed data</a:t>
            </a:r>
            <a:r>
              <a:rPr lang="en-US" sz="1800" dirty="0">
                <a:latin typeface="Cambria" panose="02040503050406030204" pitchFamily="18" charset="0"/>
                <a:ea typeface="Cambria" panose="02040503050406030204" pitchFamily="18" charset="0"/>
              </a:rPr>
              <a:t>. </a:t>
            </a:r>
          </a:p>
          <a:p>
            <a:pPr marL="342900" indent="-342900" algn="just" fontAlgn="base">
              <a:lnSpc>
                <a:spcPct val="100000"/>
              </a:lnSpc>
              <a:spcBef>
                <a:spcPts val="0"/>
              </a:spcBef>
              <a:spcAft>
                <a:spcPts val="1800"/>
              </a:spcAft>
              <a:buFont typeface="Symbol" panose="05050102010706020507" pitchFamily="18" charset="2"/>
              <a:buChar char=""/>
            </a:pPr>
            <a:r>
              <a:rPr lang="en-US" sz="1800" dirty="0">
                <a:latin typeface="Cambria" panose="02040503050406030204" pitchFamily="18" charset="0"/>
                <a:ea typeface="Cambria" panose="02040503050406030204" pitchFamily="18" charset="0"/>
              </a:rPr>
              <a:t>Line of best fit is drawn to represent the </a:t>
            </a:r>
            <a:r>
              <a:rPr lang="en-US" sz="1800" i="1" dirty="0">
                <a:solidFill>
                  <a:srgbClr val="DF6613"/>
                </a:solidFill>
                <a:latin typeface="Cambria" panose="02040503050406030204" pitchFamily="18" charset="0"/>
                <a:ea typeface="Cambria" panose="02040503050406030204" pitchFamily="18" charset="0"/>
              </a:rPr>
              <a:t>relationship between 2 or more variables</a:t>
            </a:r>
            <a:r>
              <a:rPr lang="en-US" sz="1800" dirty="0">
                <a:latin typeface="Cambria" panose="02040503050406030204" pitchFamily="18" charset="0"/>
                <a:ea typeface="Cambria" panose="02040503050406030204" pitchFamily="18" charset="0"/>
              </a:rPr>
              <a:t> (shown in scatter plot of data points). </a:t>
            </a:r>
          </a:p>
          <a:p>
            <a:pPr marL="342900" indent="-342900" algn="just" fontAlgn="base">
              <a:lnSpc>
                <a:spcPct val="100000"/>
              </a:lnSpc>
              <a:spcBef>
                <a:spcPts val="0"/>
              </a:spcBef>
              <a:spcAft>
                <a:spcPts val="1800"/>
              </a:spcAft>
              <a:buFont typeface="Symbol" panose="05050102010706020507" pitchFamily="18" charset="2"/>
              <a:buChar char=""/>
            </a:pPr>
            <a:r>
              <a:rPr lang="en-US" sz="1800" dirty="0">
                <a:latin typeface="Cambria" panose="02040503050406030204" pitchFamily="18" charset="0"/>
                <a:ea typeface="Cambria" panose="02040503050406030204" pitchFamily="18" charset="0"/>
              </a:rPr>
              <a:t>It is based on the idea that the </a:t>
            </a:r>
            <a:r>
              <a:rPr lang="en-US" sz="1800" i="1" dirty="0">
                <a:solidFill>
                  <a:srgbClr val="DF6613"/>
                </a:solidFill>
                <a:latin typeface="Cambria" panose="02040503050406030204" pitchFamily="18" charset="0"/>
                <a:ea typeface="Cambria" panose="02040503050406030204" pitchFamily="18" charset="0"/>
              </a:rPr>
              <a:t>square of the errors obtained must be minimized</a:t>
            </a:r>
            <a:r>
              <a:rPr lang="en-US" sz="1800" dirty="0">
                <a:latin typeface="Cambria" panose="02040503050406030204" pitchFamily="18" charset="0"/>
                <a:ea typeface="Cambria" panose="02040503050406030204" pitchFamily="18" charset="0"/>
              </a:rPr>
              <a:t> to the most possible extent and hence the name least squares method.</a:t>
            </a:r>
          </a:p>
          <a:p>
            <a:pPr marL="342900" indent="-342900" algn="just" fontAlgn="base">
              <a:lnSpc>
                <a:spcPct val="100000"/>
              </a:lnSpc>
              <a:spcBef>
                <a:spcPts val="0"/>
              </a:spcBef>
              <a:spcAft>
                <a:spcPts val="1800"/>
              </a:spcAft>
              <a:buFont typeface="Symbol" panose="05050102010706020507" pitchFamily="18" charset="2"/>
              <a:buChar char=""/>
            </a:pP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4549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Least Square Regression Method</a:t>
            </a:r>
          </a:p>
        </p:txBody>
      </p:sp>
      <p:sp>
        <p:nvSpPr>
          <p:cNvPr id="5" name="Title 1">
            <a:extLst>
              <a:ext uri="{FF2B5EF4-FFF2-40B4-BE49-F238E27FC236}">
                <a16:creationId xmlns:a16="http://schemas.microsoft.com/office/drawing/2014/main" id="{8F448637-349E-498D-80A2-01062966807E}"/>
              </a:ext>
            </a:extLst>
          </p:cNvPr>
          <p:cNvSpPr txBox="1">
            <a:spLocks/>
          </p:cNvSpPr>
          <p:nvPr/>
        </p:nvSpPr>
        <p:spPr>
          <a:xfrm>
            <a:off x="379229" y="646979"/>
            <a:ext cx="2565399"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US" sz="4800" dirty="0"/>
              <a:t>What is the Line Of Best Fit?</a:t>
            </a:r>
            <a:endParaRPr lang="en-IN" sz="4800" dirty="0"/>
          </a:p>
        </p:txBody>
      </p:sp>
      <p:cxnSp>
        <p:nvCxnSpPr>
          <p:cNvPr id="23" name="Straight Connector 22">
            <a:extLst>
              <a:ext uri="{FF2B5EF4-FFF2-40B4-BE49-F238E27FC236}">
                <a16:creationId xmlns:a16="http://schemas.microsoft.com/office/drawing/2014/main" id="{B62E38E9-FDE7-405E-90A6-2411BB06C32D}"/>
              </a:ext>
            </a:extLst>
          </p:cNvPr>
          <p:cNvCxnSpPr>
            <a:cxnSpLocks/>
          </p:cNvCxnSpPr>
          <p:nvPr/>
        </p:nvCxnSpPr>
        <p:spPr>
          <a:xfrm>
            <a:off x="3221666"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CD2DE5D-AB58-4204-8D20-01A89078EB5D}"/>
              </a:ext>
            </a:extLst>
          </p:cNvPr>
          <p:cNvSpPr txBox="1"/>
          <p:nvPr/>
        </p:nvSpPr>
        <p:spPr>
          <a:xfrm>
            <a:off x="3588487" y="726691"/>
            <a:ext cx="8405037" cy="2118465"/>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Let us assume that the given points of data are (x1, y1), (x2, y2), (x3, y3), …, (</a:t>
            </a:r>
            <a:r>
              <a:rPr lang="en-US" dirty="0" err="1">
                <a:latin typeface="Cambria" panose="02040503050406030204" pitchFamily="18" charset="0"/>
                <a:ea typeface="Cambria" panose="02040503050406030204" pitchFamily="18" charset="0"/>
              </a:rPr>
              <a:t>xn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yn</a:t>
            </a:r>
            <a:r>
              <a:rPr lang="en-US" dirty="0">
                <a:latin typeface="Cambria" panose="02040503050406030204" pitchFamily="18" charset="0"/>
                <a:ea typeface="Cambria" panose="02040503050406030204" pitchFamily="18" charset="0"/>
              </a:rPr>
              <a:t>) in which all </a:t>
            </a:r>
            <a:r>
              <a:rPr lang="en-US" dirty="0">
                <a:solidFill>
                  <a:srgbClr val="DF6613"/>
                </a:solidFill>
                <a:latin typeface="Cambria" panose="02040503050406030204" pitchFamily="18" charset="0"/>
                <a:ea typeface="Cambria" panose="02040503050406030204" pitchFamily="18" charset="0"/>
              </a:rPr>
              <a:t>x’s are independent variables</a:t>
            </a:r>
            <a:r>
              <a:rPr lang="en-US" dirty="0">
                <a:latin typeface="Cambria" panose="02040503050406030204" pitchFamily="18" charset="0"/>
                <a:ea typeface="Cambria" panose="02040503050406030204" pitchFamily="18" charset="0"/>
              </a:rPr>
              <a:t>, while all </a:t>
            </a:r>
            <a:r>
              <a:rPr lang="en-US" dirty="0">
                <a:solidFill>
                  <a:srgbClr val="DF6613"/>
                </a:solidFill>
                <a:latin typeface="Cambria" panose="02040503050406030204" pitchFamily="18" charset="0"/>
                <a:ea typeface="Cambria" panose="02040503050406030204" pitchFamily="18" charset="0"/>
              </a:rPr>
              <a:t>y’s are dependent </a:t>
            </a:r>
            <a:r>
              <a:rPr lang="en-US" dirty="0">
                <a:latin typeface="Cambria" panose="02040503050406030204" pitchFamily="18" charset="0"/>
                <a:ea typeface="Cambria" panose="02040503050406030204" pitchFamily="18" charset="0"/>
              </a:rPr>
              <a:t>ones. </a:t>
            </a:r>
          </a:p>
          <a:p>
            <a:pPr marL="285750" indent="-285750">
              <a:lnSpc>
                <a:spcPct val="150000"/>
              </a:lnSpc>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This method is used to </a:t>
            </a:r>
            <a:r>
              <a:rPr lang="en-US" dirty="0">
                <a:solidFill>
                  <a:srgbClr val="DF6613"/>
                </a:solidFill>
                <a:latin typeface="Cambria" panose="02040503050406030204" pitchFamily="18" charset="0"/>
                <a:ea typeface="Cambria" panose="02040503050406030204" pitchFamily="18" charset="0"/>
              </a:rPr>
              <a:t>find a linear line </a:t>
            </a:r>
            <a:r>
              <a:rPr lang="en-US" dirty="0">
                <a:latin typeface="Cambria" panose="02040503050406030204" pitchFamily="18" charset="0"/>
                <a:ea typeface="Cambria" panose="02040503050406030204" pitchFamily="18" charset="0"/>
              </a:rPr>
              <a:t>of the form </a:t>
            </a:r>
            <a:r>
              <a:rPr lang="en-US" b="1" dirty="0">
                <a:solidFill>
                  <a:srgbClr val="DF6613"/>
                </a:solidFill>
                <a:latin typeface="Cambria" panose="02040503050406030204" pitchFamily="18" charset="0"/>
                <a:ea typeface="Cambria" panose="02040503050406030204" pitchFamily="18" charset="0"/>
              </a:rPr>
              <a:t>y = mx + c</a:t>
            </a:r>
            <a:r>
              <a:rPr lang="en-US" dirty="0">
                <a:latin typeface="Cambria" panose="02040503050406030204" pitchFamily="18" charset="0"/>
                <a:ea typeface="Cambria" panose="02040503050406030204" pitchFamily="18" charset="0"/>
              </a:rPr>
              <a:t>, where y and x are variables, m is the slope, and c is the y-intercept. </a:t>
            </a:r>
          </a:p>
        </p:txBody>
      </p:sp>
      <p:pic>
        <p:nvPicPr>
          <p:cNvPr id="30" name="Content Placeholder 12" descr="Diagram&#10;&#10;Description automatically generated">
            <a:extLst>
              <a:ext uri="{FF2B5EF4-FFF2-40B4-BE49-F238E27FC236}">
                <a16:creationId xmlns:a16="http://schemas.microsoft.com/office/drawing/2014/main" id="{75ADECEC-5082-4BA7-AAEB-4302D13CA7A5}"/>
              </a:ext>
            </a:extLst>
          </p:cNvPr>
          <p:cNvPicPr>
            <a:picLocks noChangeAspect="1"/>
          </p:cNvPicPr>
          <p:nvPr/>
        </p:nvPicPr>
        <p:blipFill rotWithShape="1">
          <a:blip r:embed="rId2">
            <a:extLst>
              <a:ext uri="{28A0092B-C50C-407E-A947-70E740481C1C}">
                <a14:useLocalDpi xmlns:a14="http://schemas.microsoft.com/office/drawing/2010/main" val="0"/>
              </a:ext>
            </a:extLst>
          </a:blip>
          <a:srcRect l="12262" t="8203" r="8580" b="5045"/>
          <a:stretch/>
        </p:blipFill>
        <p:spPr>
          <a:xfrm>
            <a:off x="4977129" y="3037755"/>
            <a:ext cx="5421509" cy="3487980"/>
          </a:xfrm>
          <a:prstGeom prst="rect">
            <a:avLst/>
          </a:prstGeom>
        </p:spPr>
      </p:pic>
    </p:spTree>
    <p:extLst>
      <p:ext uri="{BB962C8B-B14F-4D97-AF65-F5344CB8AC3E}">
        <p14:creationId xmlns:p14="http://schemas.microsoft.com/office/powerpoint/2010/main" val="2179692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Least Square Regression Method</a:t>
            </a:r>
          </a:p>
        </p:txBody>
      </p:sp>
      <p:sp>
        <p:nvSpPr>
          <p:cNvPr id="5" name="Title 1">
            <a:extLst>
              <a:ext uri="{FF2B5EF4-FFF2-40B4-BE49-F238E27FC236}">
                <a16:creationId xmlns:a16="http://schemas.microsoft.com/office/drawing/2014/main" id="{8F448637-349E-498D-80A2-01062966807E}"/>
              </a:ext>
            </a:extLst>
          </p:cNvPr>
          <p:cNvSpPr txBox="1">
            <a:spLocks/>
          </p:cNvSpPr>
          <p:nvPr/>
        </p:nvSpPr>
        <p:spPr>
          <a:xfrm>
            <a:off x="92210" y="646979"/>
            <a:ext cx="2344914"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US" sz="4000" dirty="0"/>
              <a:t>Steps to Find</a:t>
            </a:r>
          </a:p>
          <a:p>
            <a:pPr algn="ctr"/>
            <a:r>
              <a:rPr lang="en-US" sz="4000" dirty="0"/>
              <a:t>Line Of Best Fit?</a:t>
            </a:r>
            <a:endParaRPr lang="en-IN" sz="4000" dirty="0"/>
          </a:p>
        </p:txBody>
      </p:sp>
      <p:cxnSp>
        <p:nvCxnSpPr>
          <p:cNvPr id="23" name="Straight Connector 22">
            <a:extLst>
              <a:ext uri="{FF2B5EF4-FFF2-40B4-BE49-F238E27FC236}">
                <a16:creationId xmlns:a16="http://schemas.microsoft.com/office/drawing/2014/main" id="{B62E38E9-FDE7-405E-90A6-2411BB06C32D}"/>
              </a:ext>
            </a:extLst>
          </p:cNvPr>
          <p:cNvCxnSpPr>
            <a:cxnSpLocks/>
          </p:cNvCxnSpPr>
          <p:nvPr/>
        </p:nvCxnSpPr>
        <p:spPr>
          <a:xfrm>
            <a:off x="2721934"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4A4538C-4FC6-45B3-AE29-33DC130595EC}"/>
              </a:ext>
            </a:extLst>
          </p:cNvPr>
          <p:cNvSpPr txBox="1"/>
          <p:nvPr/>
        </p:nvSpPr>
        <p:spPr>
          <a:xfrm>
            <a:off x="3258878" y="851642"/>
            <a:ext cx="8649581" cy="6154505"/>
          </a:xfrm>
          <a:prstGeom prst="rect">
            <a:avLst/>
          </a:prstGeom>
          <a:noFill/>
        </p:spPr>
        <p:txBody>
          <a:bodyPr wrap="square">
            <a:spAutoFit/>
          </a:bodyPr>
          <a:lstStyle/>
          <a:p>
            <a:pPr algn="just">
              <a:lnSpc>
                <a:spcPct val="107000"/>
              </a:lnSpc>
              <a:spcAft>
                <a:spcPts val="800"/>
              </a:spcAft>
            </a:pPr>
            <a:r>
              <a:rPr lang="en-IN" sz="2000" dirty="0">
                <a:effectLst/>
                <a:latin typeface="Cambria" panose="02040503050406030204" pitchFamily="18" charset="0"/>
                <a:ea typeface="Cambria" panose="02040503050406030204" pitchFamily="18" charset="0"/>
                <a:cs typeface="Times New Roman" panose="02020603050405020304" pitchFamily="18" charset="0"/>
              </a:rPr>
              <a:t>As an assumption, let’s consider that there are ‘n’ data points.</a:t>
            </a:r>
          </a:p>
          <a:p>
            <a:pPr algn="just">
              <a:lnSpc>
                <a:spcPct val="107000"/>
              </a:lnSpc>
              <a:spcAft>
                <a:spcPts val="800"/>
              </a:spcAft>
            </a:pPr>
            <a:r>
              <a:rPr lang="en-IN" sz="2000" b="1" dirty="0">
                <a:effectLst/>
                <a:latin typeface="Cambria" panose="02040503050406030204" pitchFamily="18" charset="0"/>
                <a:ea typeface="Cambria" panose="02040503050406030204" pitchFamily="18" charset="0"/>
                <a:cs typeface="Times New Roman" panose="02020603050405020304" pitchFamily="18" charset="0"/>
              </a:rPr>
              <a:t>Step 1: </a:t>
            </a:r>
            <a:r>
              <a:rPr lang="en-IN" sz="2000" i="1" dirty="0">
                <a:effectLst/>
                <a:latin typeface="Cambria" panose="02040503050406030204" pitchFamily="18" charset="0"/>
                <a:ea typeface="Cambria" panose="02040503050406030204" pitchFamily="18" charset="0"/>
                <a:cs typeface="Times New Roman" panose="02020603050405020304" pitchFamily="18" charset="0"/>
              </a:rPr>
              <a:t>Calculate the slope ‘m’ by using the following formula:</a:t>
            </a:r>
          </a:p>
          <a:p>
            <a:pPr algn="just">
              <a:lnSpc>
                <a:spcPct val="107000"/>
              </a:lnSpc>
              <a:spcAft>
                <a:spcPts val="800"/>
              </a:spcAft>
            </a:pPr>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p>
            <a:pPr algn="just">
              <a:lnSpc>
                <a:spcPct val="107000"/>
              </a:lnSpc>
              <a:spcAft>
                <a:spcPts val="800"/>
              </a:spcAft>
            </a:pPr>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p>
            <a:pPr algn="just">
              <a:lnSpc>
                <a:spcPct val="107000"/>
              </a:lnSpc>
              <a:spcAft>
                <a:spcPts val="800"/>
              </a:spcAft>
            </a:pPr>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p>
            <a:pPr algn="just">
              <a:lnSpc>
                <a:spcPct val="107000"/>
              </a:lnSpc>
              <a:spcAft>
                <a:spcPts val="800"/>
              </a:spcAft>
            </a:pPr>
            <a:r>
              <a:rPr lang="en-IN" sz="2000" b="1" dirty="0">
                <a:effectLst/>
                <a:latin typeface="Cambria" panose="02040503050406030204" pitchFamily="18" charset="0"/>
                <a:ea typeface="Cambria" panose="02040503050406030204" pitchFamily="18" charset="0"/>
                <a:cs typeface="Times New Roman" panose="02020603050405020304" pitchFamily="18" charset="0"/>
              </a:rPr>
              <a:t>Step 2:</a:t>
            </a:r>
            <a:r>
              <a:rPr lang="en-IN" sz="2000" i="1" dirty="0">
                <a:effectLst/>
                <a:latin typeface="Cambria" panose="02040503050406030204" pitchFamily="18" charset="0"/>
                <a:ea typeface="Cambria" panose="02040503050406030204" pitchFamily="18" charset="0"/>
                <a:cs typeface="Times New Roman" panose="02020603050405020304" pitchFamily="18" charset="0"/>
              </a:rPr>
              <a:t> Compute the y-intercept (the value of y at the point where the line crosses the y-axis):</a:t>
            </a:r>
          </a:p>
          <a:p>
            <a:pPr marL="0" indent="0" algn="just">
              <a:lnSpc>
                <a:spcPct val="107000"/>
              </a:lnSpc>
              <a:spcAft>
                <a:spcPts val="800"/>
              </a:spcAft>
              <a:buNone/>
            </a:pPr>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lgn="just">
              <a:lnSpc>
                <a:spcPct val="107000"/>
              </a:lnSpc>
              <a:spcAft>
                <a:spcPts val="800"/>
              </a:spcAft>
              <a:buNone/>
            </a:pPr>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p>
            <a:r>
              <a:rPr lang="en-IN" sz="2000" b="1" dirty="0">
                <a:effectLst/>
                <a:latin typeface="Cambria" panose="02040503050406030204" pitchFamily="18" charset="0"/>
                <a:ea typeface="Cambria" panose="02040503050406030204" pitchFamily="18" charset="0"/>
                <a:cs typeface="Times New Roman" panose="02020603050405020304" pitchFamily="18" charset="0"/>
              </a:rPr>
              <a:t>Step 3:</a:t>
            </a:r>
            <a:r>
              <a:rPr lang="en-IN" sz="2000" dirty="0">
                <a:effectLst/>
                <a:latin typeface="Cambria" panose="02040503050406030204" pitchFamily="18" charset="0"/>
                <a:ea typeface="Cambria" panose="02040503050406030204" pitchFamily="18" charset="0"/>
                <a:cs typeface="Times New Roman" panose="02020603050405020304" pitchFamily="18" charset="0"/>
              </a:rPr>
              <a:t> </a:t>
            </a:r>
            <a:r>
              <a:rPr lang="en-IN" sz="2000" i="1" dirty="0">
                <a:effectLst/>
                <a:latin typeface="Cambria" panose="02040503050406030204" pitchFamily="18" charset="0"/>
                <a:ea typeface="Cambria" panose="02040503050406030204" pitchFamily="18" charset="0"/>
                <a:cs typeface="Times New Roman" panose="02020603050405020304" pitchFamily="18" charset="0"/>
              </a:rPr>
              <a:t>Substitute the values in the final equation:</a:t>
            </a:r>
          </a:p>
          <a:p>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p>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p>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p>
            <a:r>
              <a:rPr lang="en-IN" sz="2000" dirty="0">
                <a:effectLst/>
                <a:latin typeface="Cambria" panose="02040503050406030204" pitchFamily="18" charset="0"/>
                <a:ea typeface="Cambria" panose="02040503050406030204" pitchFamily="18" charset="0"/>
                <a:cs typeface="Times New Roman" panose="02020603050405020304" pitchFamily="18" charset="0"/>
              </a:rPr>
              <a:t>Now let’s look at an example and see how you can use the least-squares regression method to compute the line of best fit.</a:t>
            </a:r>
          </a:p>
          <a:p>
            <a:endParaRPr lang="en-IN" sz="2800" dirty="0">
              <a:latin typeface="Cambria" panose="02040503050406030204" pitchFamily="18" charset="0"/>
              <a:ea typeface="Cambria" panose="02040503050406030204" pitchFamily="18" charset="0"/>
            </a:endParaRPr>
          </a:p>
        </p:txBody>
      </p:sp>
      <p:pic>
        <p:nvPicPr>
          <p:cNvPr id="11" name="Picture 10" descr="Slope of a Line formula - Least Squares Regression Method - Edureka">
            <a:extLst>
              <a:ext uri="{FF2B5EF4-FFF2-40B4-BE49-F238E27FC236}">
                <a16:creationId xmlns:a16="http://schemas.microsoft.com/office/drawing/2014/main" id="{825ECB52-83DD-461C-AC2D-03D154472C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4572" y="2028321"/>
            <a:ext cx="2857500" cy="685800"/>
          </a:xfrm>
          <a:prstGeom prst="rect">
            <a:avLst/>
          </a:prstGeom>
          <a:noFill/>
          <a:ln>
            <a:noFill/>
          </a:ln>
        </p:spPr>
      </p:pic>
      <p:pic>
        <p:nvPicPr>
          <p:cNvPr id="14" name="Picture 13" descr="Y-Intercept formula - Least Squares Regression Method - Edureka">
            <a:extLst>
              <a:ext uri="{FF2B5EF4-FFF2-40B4-BE49-F238E27FC236}">
                <a16:creationId xmlns:a16="http://schemas.microsoft.com/office/drawing/2014/main" id="{A07F210D-67F4-4F68-A626-36E9C69408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8876" y="3847594"/>
            <a:ext cx="1428750" cy="552450"/>
          </a:xfrm>
          <a:prstGeom prst="rect">
            <a:avLst/>
          </a:prstGeom>
          <a:noFill/>
          <a:ln>
            <a:noFill/>
          </a:ln>
        </p:spPr>
      </p:pic>
      <p:sp>
        <p:nvSpPr>
          <p:cNvPr id="16" name="TextBox 15">
            <a:extLst>
              <a:ext uri="{FF2B5EF4-FFF2-40B4-BE49-F238E27FC236}">
                <a16:creationId xmlns:a16="http://schemas.microsoft.com/office/drawing/2014/main" id="{417E1405-BFFB-45B4-8AFB-BF3B5F97942D}"/>
              </a:ext>
            </a:extLst>
          </p:cNvPr>
          <p:cNvSpPr txBox="1"/>
          <p:nvPr/>
        </p:nvSpPr>
        <p:spPr>
          <a:xfrm>
            <a:off x="6589950" y="3847594"/>
            <a:ext cx="3706756" cy="400110"/>
          </a:xfrm>
          <a:prstGeom prst="rect">
            <a:avLst/>
          </a:prstGeom>
          <a:noFill/>
        </p:spPr>
        <p:txBody>
          <a:bodyPr wrap="square" rtlCol="0">
            <a:spAutoFit/>
          </a:bodyPr>
          <a:lstStyle/>
          <a:p>
            <a:r>
              <a:rPr lang="en-IN" sz="2000" dirty="0">
                <a:latin typeface="Cambria" panose="02040503050406030204" pitchFamily="18" charset="0"/>
                <a:ea typeface="Cambria" panose="02040503050406030204" pitchFamily="18" charset="0"/>
              </a:rPr>
              <a:t>Means, C = (∑y – m ∑x) / n</a:t>
            </a:r>
          </a:p>
        </p:txBody>
      </p:sp>
      <p:pic>
        <p:nvPicPr>
          <p:cNvPr id="18" name="Picture 17" descr="Regression line formula - Least Squares Regression Method - Edureka">
            <a:extLst>
              <a:ext uri="{FF2B5EF4-FFF2-40B4-BE49-F238E27FC236}">
                <a16:creationId xmlns:a16="http://schemas.microsoft.com/office/drawing/2014/main" id="{1461340D-982E-49F0-B4D8-6F7E54866D6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4572" y="5230502"/>
            <a:ext cx="1428750" cy="323850"/>
          </a:xfrm>
          <a:prstGeom prst="rect">
            <a:avLst/>
          </a:prstGeom>
          <a:noFill/>
          <a:ln>
            <a:noFill/>
          </a:ln>
        </p:spPr>
      </p:pic>
      <p:pic>
        <p:nvPicPr>
          <p:cNvPr id="3" name="Picture 2">
            <a:extLst>
              <a:ext uri="{FF2B5EF4-FFF2-40B4-BE49-F238E27FC236}">
                <a16:creationId xmlns:a16="http://schemas.microsoft.com/office/drawing/2014/main" id="{E715A213-54DC-D218-C519-D8347B8F5F03}"/>
              </a:ext>
            </a:extLst>
          </p:cNvPr>
          <p:cNvPicPr>
            <a:picLocks noChangeAspect="1"/>
          </p:cNvPicPr>
          <p:nvPr/>
        </p:nvPicPr>
        <p:blipFill rotWithShape="1">
          <a:blip r:embed="rId5" cstate="hqprint">
            <a:extLst>
              <a:ext uri="{28A0092B-C50C-407E-A947-70E740481C1C}">
                <a14:useLocalDpi xmlns:a14="http://schemas.microsoft.com/office/drawing/2010/main" val="0"/>
              </a:ext>
            </a:extLst>
          </a:blip>
          <a:srcRect l="9517" t="28390" b="23542"/>
          <a:stretch/>
        </p:blipFill>
        <p:spPr>
          <a:xfrm>
            <a:off x="7292331" y="1963866"/>
            <a:ext cx="3004375" cy="897697"/>
          </a:xfrm>
          <a:prstGeom prst="rect">
            <a:avLst/>
          </a:prstGeom>
        </p:spPr>
      </p:pic>
    </p:spTree>
    <p:extLst>
      <p:ext uri="{BB962C8B-B14F-4D97-AF65-F5344CB8AC3E}">
        <p14:creationId xmlns:p14="http://schemas.microsoft.com/office/powerpoint/2010/main" val="2775167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Least Square Regression Method</a:t>
            </a:r>
          </a:p>
        </p:txBody>
      </p:sp>
      <p:graphicFrame>
        <p:nvGraphicFramePr>
          <p:cNvPr id="3" name="Content Placeholder 2">
            <a:extLst>
              <a:ext uri="{FF2B5EF4-FFF2-40B4-BE49-F238E27FC236}">
                <a16:creationId xmlns:a16="http://schemas.microsoft.com/office/drawing/2014/main" id="{6FBF959C-5D57-4018-B447-B45E78E9BF4D}"/>
              </a:ext>
            </a:extLst>
          </p:cNvPr>
          <p:cNvGraphicFramePr>
            <a:graphicFrameLocks/>
          </p:cNvGraphicFramePr>
          <p:nvPr>
            <p:extLst>
              <p:ext uri="{D42A27DB-BD31-4B8C-83A1-F6EECF244321}">
                <p14:modId xmlns:p14="http://schemas.microsoft.com/office/powerpoint/2010/main" val="116450918"/>
              </p:ext>
            </p:extLst>
          </p:nvPr>
        </p:nvGraphicFramePr>
        <p:xfrm>
          <a:off x="3269510" y="303259"/>
          <a:ext cx="8497187" cy="3888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Picture 20" descr="Regression Example - Least Squares Regression Method - Edureka">
            <a:extLst>
              <a:ext uri="{FF2B5EF4-FFF2-40B4-BE49-F238E27FC236}">
                <a16:creationId xmlns:a16="http://schemas.microsoft.com/office/drawing/2014/main" id="{7C37692C-29D7-450A-9BB5-70E0B0780B0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624874" y="3549893"/>
            <a:ext cx="3690383" cy="3026114"/>
          </a:xfrm>
          <a:prstGeom prst="rect">
            <a:avLst/>
          </a:prstGeom>
          <a:noFill/>
          <a:ln>
            <a:noFill/>
          </a:ln>
        </p:spPr>
      </p:pic>
      <p:sp>
        <p:nvSpPr>
          <p:cNvPr id="23" name="Title 1">
            <a:extLst>
              <a:ext uri="{FF2B5EF4-FFF2-40B4-BE49-F238E27FC236}">
                <a16:creationId xmlns:a16="http://schemas.microsoft.com/office/drawing/2014/main" id="{2031F007-7CB3-4621-928F-08D7ECFE4C70}"/>
              </a:ext>
            </a:extLst>
          </p:cNvPr>
          <p:cNvSpPr txBox="1">
            <a:spLocks/>
          </p:cNvSpPr>
          <p:nvPr/>
        </p:nvSpPr>
        <p:spPr>
          <a:xfrm>
            <a:off x="92210" y="646979"/>
            <a:ext cx="1983973"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US" sz="4000" dirty="0"/>
              <a:t>Example</a:t>
            </a:r>
            <a:endParaRPr lang="en-IN" sz="4000" dirty="0"/>
          </a:p>
        </p:txBody>
      </p:sp>
      <p:cxnSp>
        <p:nvCxnSpPr>
          <p:cNvPr id="25" name="Straight Connector 24">
            <a:extLst>
              <a:ext uri="{FF2B5EF4-FFF2-40B4-BE49-F238E27FC236}">
                <a16:creationId xmlns:a16="http://schemas.microsoft.com/office/drawing/2014/main" id="{F1252A61-6CD3-438B-9D0C-85A8C0FE1A5E}"/>
              </a:ext>
            </a:extLst>
          </p:cNvPr>
          <p:cNvCxnSpPr>
            <a:cxnSpLocks/>
          </p:cNvCxnSpPr>
          <p:nvPr/>
        </p:nvCxnSpPr>
        <p:spPr>
          <a:xfrm>
            <a:off x="2721934"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314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4F431D0-8A04-42C0-97B0-5893A5B42E15}"/>
              </a:ext>
            </a:extLst>
          </p:cNvPr>
          <p:cNvPicPr>
            <a:picLocks noChangeAspect="1"/>
          </p:cNvPicPr>
          <p:nvPr/>
        </p:nvPicPr>
        <p:blipFill>
          <a:blip r:embed="rId2"/>
          <a:stretch>
            <a:fillRect/>
          </a:stretch>
        </p:blipFill>
        <p:spPr>
          <a:xfrm>
            <a:off x="7687665" y="410907"/>
            <a:ext cx="4504335" cy="3439910"/>
          </a:xfrm>
          <a:prstGeom prst="rect">
            <a:avLst/>
          </a:prstGeom>
        </p:spPr>
      </p:pic>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Least Square Regression Method</a:t>
            </a:r>
          </a:p>
        </p:txBody>
      </p:sp>
      <p:sp>
        <p:nvSpPr>
          <p:cNvPr id="2" name="Title 1">
            <a:extLst>
              <a:ext uri="{FF2B5EF4-FFF2-40B4-BE49-F238E27FC236}">
                <a16:creationId xmlns:a16="http://schemas.microsoft.com/office/drawing/2014/main" id="{F0F549C2-DE0F-4CB2-A9A2-4FE7452AAA90}"/>
              </a:ext>
            </a:extLst>
          </p:cNvPr>
          <p:cNvSpPr txBox="1">
            <a:spLocks/>
          </p:cNvSpPr>
          <p:nvPr/>
        </p:nvSpPr>
        <p:spPr>
          <a:xfrm>
            <a:off x="92210" y="646979"/>
            <a:ext cx="1983973"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US" sz="4000" dirty="0"/>
              <a:t>Example</a:t>
            </a:r>
            <a:endParaRPr lang="en-IN" sz="4000" dirty="0"/>
          </a:p>
        </p:txBody>
      </p:sp>
      <p:cxnSp>
        <p:nvCxnSpPr>
          <p:cNvPr id="3" name="Straight Connector 2">
            <a:extLst>
              <a:ext uri="{FF2B5EF4-FFF2-40B4-BE49-F238E27FC236}">
                <a16:creationId xmlns:a16="http://schemas.microsoft.com/office/drawing/2014/main" id="{3F70F11E-B9C7-436B-A9FE-1E70EF59F94C}"/>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 name="Picture 3" descr="Regression Analysis Calculation - Least Squares Regression Method - Edureka">
            <a:extLst>
              <a:ext uri="{FF2B5EF4-FFF2-40B4-BE49-F238E27FC236}">
                <a16:creationId xmlns:a16="http://schemas.microsoft.com/office/drawing/2014/main" id="{35B355AB-B982-43CF-8552-12D35855B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462329" y="4191252"/>
            <a:ext cx="6941049" cy="2255841"/>
          </a:xfrm>
          <a:prstGeom prst="rect">
            <a:avLst/>
          </a:prstGeom>
          <a:noFill/>
        </p:spPr>
      </p:pic>
      <p:sp>
        <p:nvSpPr>
          <p:cNvPr id="17" name="TextBox 16">
            <a:extLst>
              <a:ext uri="{FF2B5EF4-FFF2-40B4-BE49-F238E27FC236}">
                <a16:creationId xmlns:a16="http://schemas.microsoft.com/office/drawing/2014/main" id="{08488122-C1C9-44FC-B3E9-21332258B74C}"/>
              </a:ext>
            </a:extLst>
          </p:cNvPr>
          <p:cNvSpPr txBox="1"/>
          <p:nvPr/>
        </p:nvSpPr>
        <p:spPr>
          <a:xfrm>
            <a:off x="2191373" y="1003477"/>
            <a:ext cx="5381099" cy="2236510"/>
          </a:xfrm>
          <a:prstGeom prst="rect">
            <a:avLst/>
          </a:prstGeom>
          <a:noFill/>
        </p:spPr>
        <p:txBody>
          <a:bodyPr wrap="square">
            <a:spAutoFit/>
          </a:bodyPr>
          <a:lstStyle/>
          <a:p>
            <a:pPr marL="285750" indent="-285750" algn="just">
              <a:spcAft>
                <a:spcPts val="800"/>
              </a:spcAft>
              <a:buFont typeface="Wingdings" panose="05000000000000000000" pitchFamily="2" charset="2"/>
              <a:buChar char="§"/>
            </a:pPr>
            <a:r>
              <a:rPr lang="en-US" dirty="0">
                <a:effectLst/>
                <a:latin typeface="Cambria" panose="02040503050406030204" pitchFamily="18" charset="0"/>
                <a:ea typeface="Cambria" panose="02040503050406030204" pitchFamily="18" charset="0"/>
                <a:cs typeface="Times New Roman" panose="02020603050405020304" pitchFamily="18" charset="0"/>
              </a:rPr>
              <a:t>Now one can use the above equation (</a:t>
            </a:r>
            <a:r>
              <a:rPr lang="en-IN" b="1" dirty="0">
                <a:effectLst/>
                <a:latin typeface="Arial" panose="020B0604020202020204" pitchFamily="34" charset="0"/>
                <a:ea typeface="Times New Roman" panose="02020603050405020304" pitchFamily="18" charset="0"/>
                <a:cs typeface="Times New Roman" panose="02020603050405020304" pitchFamily="18" charset="0"/>
              </a:rPr>
              <a:t>y=mx + c</a:t>
            </a:r>
            <a:r>
              <a:rPr lang="en-US" dirty="0">
                <a:effectLst/>
                <a:latin typeface="Cambria" panose="02040503050406030204" pitchFamily="18" charset="0"/>
                <a:ea typeface="Cambria" panose="02040503050406030204" pitchFamily="18" charset="0"/>
                <a:cs typeface="Times New Roman" panose="02020603050405020304" pitchFamily="18" charset="0"/>
              </a:rPr>
              <a:t>) to estimate how many T-shirts of price $8 can he sell at the retail shop.</a:t>
            </a:r>
          </a:p>
          <a:p>
            <a:pPr marL="285750" indent="-285750" algn="just">
              <a:spcAft>
                <a:spcPts val="800"/>
              </a:spcAft>
              <a:buFont typeface="Wingdings" panose="05000000000000000000" pitchFamily="2" charset="2"/>
              <a:buChar char="§"/>
            </a:pPr>
            <a:r>
              <a:rPr lang="en-US" dirty="0">
                <a:effectLst/>
                <a:latin typeface="Cambria" panose="02040503050406030204" pitchFamily="18" charset="0"/>
                <a:ea typeface="Cambria" panose="02040503050406030204" pitchFamily="18" charset="0"/>
                <a:cs typeface="Times New Roman" panose="02020603050405020304" pitchFamily="18" charset="0"/>
              </a:rPr>
              <a:t>y = (1.518)(8) + 0.305 = 12.45 T-shirts</a:t>
            </a:r>
          </a:p>
          <a:p>
            <a:pPr marL="285750" indent="-285750" algn="just">
              <a:spcAft>
                <a:spcPts val="800"/>
              </a:spcAft>
              <a:buFont typeface="Wingdings" panose="05000000000000000000" pitchFamily="2" charset="2"/>
              <a:buChar char="§"/>
            </a:pPr>
            <a:r>
              <a:rPr lang="en-US" dirty="0">
                <a:effectLst/>
                <a:latin typeface="Cambria" panose="02040503050406030204" pitchFamily="18" charset="0"/>
                <a:ea typeface="Cambria" panose="02040503050406030204" pitchFamily="18" charset="0"/>
                <a:cs typeface="Times New Roman" panose="02020603050405020304" pitchFamily="18" charset="0"/>
              </a:rPr>
              <a:t>This comes down to 13 T-shirts! That’s how simple it is to make predictions using Linear Regression.</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432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Least Square Regression Method</a:t>
            </a:r>
          </a:p>
        </p:txBody>
      </p:sp>
      <p:pic>
        <p:nvPicPr>
          <p:cNvPr id="4" name="Picture 3">
            <a:extLst>
              <a:ext uri="{FF2B5EF4-FFF2-40B4-BE49-F238E27FC236}">
                <a16:creationId xmlns:a16="http://schemas.microsoft.com/office/drawing/2014/main" id="{92024AC8-F8AB-BC99-A39D-9BA337BE699B}"/>
              </a:ext>
            </a:extLst>
          </p:cNvPr>
          <p:cNvPicPr>
            <a:picLocks noChangeAspect="1"/>
          </p:cNvPicPr>
          <p:nvPr/>
        </p:nvPicPr>
        <p:blipFill>
          <a:blip r:embed="rId2"/>
          <a:stretch>
            <a:fillRect/>
          </a:stretch>
        </p:blipFill>
        <p:spPr>
          <a:xfrm>
            <a:off x="149802" y="627873"/>
            <a:ext cx="7380190" cy="1532719"/>
          </a:xfrm>
          <a:prstGeom prst="rect">
            <a:avLst/>
          </a:prstGeom>
        </p:spPr>
      </p:pic>
      <p:pic>
        <p:nvPicPr>
          <p:cNvPr id="9" name="Picture 8">
            <a:extLst>
              <a:ext uri="{FF2B5EF4-FFF2-40B4-BE49-F238E27FC236}">
                <a16:creationId xmlns:a16="http://schemas.microsoft.com/office/drawing/2014/main" id="{E801641D-19C5-85B6-BEB9-B63A608B1510}"/>
              </a:ext>
            </a:extLst>
          </p:cNvPr>
          <p:cNvPicPr>
            <a:picLocks noChangeAspect="1"/>
          </p:cNvPicPr>
          <p:nvPr/>
        </p:nvPicPr>
        <p:blipFill>
          <a:blip r:embed="rId3"/>
          <a:stretch>
            <a:fillRect/>
          </a:stretch>
        </p:blipFill>
        <p:spPr>
          <a:xfrm>
            <a:off x="336074" y="2454518"/>
            <a:ext cx="6016796" cy="3775609"/>
          </a:xfrm>
          <a:prstGeom prst="rect">
            <a:avLst/>
          </a:prstGeom>
        </p:spPr>
      </p:pic>
      <p:pic>
        <p:nvPicPr>
          <p:cNvPr id="13" name="Picture 12">
            <a:extLst>
              <a:ext uri="{FF2B5EF4-FFF2-40B4-BE49-F238E27FC236}">
                <a16:creationId xmlns:a16="http://schemas.microsoft.com/office/drawing/2014/main" id="{70F5363B-F9D8-9F7F-41FC-A288B0384881}"/>
              </a:ext>
            </a:extLst>
          </p:cNvPr>
          <p:cNvPicPr>
            <a:picLocks noChangeAspect="1"/>
          </p:cNvPicPr>
          <p:nvPr/>
        </p:nvPicPr>
        <p:blipFill>
          <a:blip r:embed="rId4"/>
          <a:stretch>
            <a:fillRect/>
          </a:stretch>
        </p:blipFill>
        <p:spPr>
          <a:xfrm>
            <a:off x="7529992" y="922900"/>
            <a:ext cx="4267200" cy="4533900"/>
          </a:xfrm>
          <a:prstGeom prst="rect">
            <a:avLst/>
          </a:prstGeom>
        </p:spPr>
      </p:pic>
      <p:sp>
        <p:nvSpPr>
          <p:cNvPr id="21" name="TextBox 20">
            <a:extLst>
              <a:ext uri="{FF2B5EF4-FFF2-40B4-BE49-F238E27FC236}">
                <a16:creationId xmlns:a16="http://schemas.microsoft.com/office/drawing/2014/main" id="{0FD146E7-9B64-754E-95E3-D121CC026D79}"/>
              </a:ext>
            </a:extLst>
          </p:cNvPr>
          <p:cNvSpPr txBox="1"/>
          <p:nvPr/>
        </p:nvSpPr>
        <p:spPr>
          <a:xfrm>
            <a:off x="6474790" y="5611934"/>
            <a:ext cx="5381136" cy="646331"/>
          </a:xfrm>
          <a:prstGeom prst="rect">
            <a:avLst/>
          </a:prstGeom>
          <a:noFill/>
        </p:spPr>
        <p:txBody>
          <a:bodyPr wrap="square">
            <a:spAutoFit/>
          </a:bodyPr>
          <a:lstStyle/>
          <a:p>
            <a:pPr algn="ctr"/>
            <a:r>
              <a:rPr lang="en-US" b="1" i="0" dirty="0">
                <a:solidFill>
                  <a:srgbClr val="333333"/>
                </a:solidFill>
                <a:effectLst/>
                <a:highlight>
                  <a:srgbClr val="FFFF00"/>
                </a:highlight>
                <a:latin typeface="Times New Roman" panose="02020603050405020304" pitchFamily="18" charset="0"/>
                <a:cs typeface="Times New Roman" panose="02020603050405020304" pitchFamily="18" charset="0"/>
              </a:rPr>
              <a:t>So, the required equation of least squares is </a:t>
            </a:r>
          </a:p>
          <a:p>
            <a:pPr algn="ctr"/>
            <a:r>
              <a:rPr lang="en-US" b="1" i="0" dirty="0">
                <a:solidFill>
                  <a:srgbClr val="FF0000"/>
                </a:solidFill>
                <a:effectLst/>
                <a:highlight>
                  <a:srgbClr val="FFFF00"/>
                </a:highlight>
                <a:latin typeface="Times New Roman" panose="02020603050405020304" pitchFamily="18" charset="0"/>
                <a:cs typeface="Times New Roman" panose="02020603050405020304" pitchFamily="18" charset="0"/>
              </a:rPr>
              <a:t>y = mx + b = 13/10x + 5.5/5.</a:t>
            </a:r>
            <a:endParaRPr lang="en-IN" b="1" dirty="0">
              <a:solidFill>
                <a:srgbClr val="FF0000"/>
              </a:solidFill>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00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44829</TotalTime>
  <Words>926</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Cambria</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 Bahadur Chandra</dc:creator>
  <cp:lastModifiedBy>Sanchali Das</cp:lastModifiedBy>
  <cp:revision>619</cp:revision>
  <dcterms:created xsi:type="dcterms:W3CDTF">2021-08-06T05:29:48Z</dcterms:created>
  <dcterms:modified xsi:type="dcterms:W3CDTF">2023-08-04T06:29:56Z</dcterms:modified>
</cp:coreProperties>
</file>