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8"/>
  </p:notesMasterIdLst>
  <p:handoutMasterIdLst>
    <p:handoutMasterId r:id="rId29"/>
  </p:handoutMasterIdLst>
  <p:sldIdLst>
    <p:sldId id="290" r:id="rId2"/>
    <p:sldId id="315" r:id="rId3"/>
    <p:sldId id="358" r:id="rId4"/>
    <p:sldId id="292" r:id="rId5"/>
    <p:sldId id="364" r:id="rId6"/>
    <p:sldId id="367" r:id="rId7"/>
    <p:sldId id="365" r:id="rId8"/>
    <p:sldId id="366" r:id="rId9"/>
    <p:sldId id="351" r:id="rId10"/>
    <p:sldId id="352" r:id="rId11"/>
    <p:sldId id="354" r:id="rId12"/>
    <p:sldId id="362" r:id="rId13"/>
    <p:sldId id="353" r:id="rId14"/>
    <p:sldId id="355" r:id="rId15"/>
    <p:sldId id="356" r:id="rId16"/>
    <p:sldId id="357" r:id="rId17"/>
    <p:sldId id="359" r:id="rId18"/>
    <p:sldId id="360" r:id="rId19"/>
    <p:sldId id="361" r:id="rId20"/>
    <p:sldId id="368" r:id="rId21"/>
    <p:sldId id="369" r:id="rId22"/>
    <p:sldId id="370" r:id="rId23"/>
    <p:sldId id="371" r:id="rId24"/>
    <p:sldId id="372" r:id="rId25"/>
    <p:sldId id="373" r:id="rId26"/>
    <p:sldId id="3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3810"/>
    <a:srgbClr val="FF66FF"/>
    <a:srgbClr val="FE7E00"/>
    <a:srgbClr val="1D193D"/>
    <a:srgbClr val="DF6613"/>
    <a:srgbClr val="0033CC"/>
    <a:srgbClr val="0000FF"/>
    <a:srgbClr val="096299"/>
    <a:srgbClr val="CCFF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E5E8B-E202-4804-A91A-1A567D7ED663}" v="63" dt="2023-08-03T17:08:26.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6" autoAdjust="0"/>
  </p:normalViewPr>
  <p:slideViewPr>
    <p:cSldViewPr snapToGrid="0">
      <p:cViewPr varScale="1">
        <p:scale>
          <a:sx n="75" d="100"/>
          <a:sy n="75" d="100"/>
        </p:scale>
        <p:origin x="874" y="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 Bahadur Chandra" userId="79b8fba8ad0a4796" providerId="LiveId" clId="{79BE5EB7-263F-4A4B-A295-24F441518519}"/>
    <pc:docChg chg="undo redo custSel modSld modMainMaster">
      <pc:chgData name="Tej Bahadur Chandra" userId="79b8fba8ad0a4796" providerId="LiveId" clId="{79BE5EB7-263F-4A4B-A295-24F441518519}" dt="2021-11-22T06:00:01.722" v="1181" actId="20577"/>
      <pc:docMkLst>
        <pc:docMk/>
      </pc:docMkLst>
      <pc:sldChg chg="modSp">
        <pc:chgData name="Tej Bahadur Chandra" userId="79b8fba8ad0a4796" providerId="LiveId" clId="{79BE5EB7-263F-4A4B-A295-24F441518519}" dt="2021-11-17T05:42:54.119" v="135" actId="20577"/>
        <pc:sldMkLst>
          <pc:docMk/>
          <pc:sldMk cId="425722310" sldId="273"/>
        </pc:sldMkLst>
        <pc:graphicFrameChg chg="modGraphic">
          <ac:chgData name="Tej Bahadur Chandra" userId="79b8fba8ad0a4796" providerId="LiveId" clId="{79BE5EB7-263F-4A4B-A295-24F441518519}" dt="2021-11-17T05:42:54.119" v="135" actId="20577"/>
          <ac:graphicFrameMkLst>
            <pc:docMk/>
            <pc:sldMk cId="425722310" sldId="273"/>
            <ac:graphicFrameMk id="4" creationId="{AEA863C9-7BB7-49C2-BF72-20A8CCDBBE44}"/>
          </ac:graphicFrameMkLst>
        </pc:graphicFrameChg>
      </pc:sldChg>
      <pc:sldChg chg="modSp">
        <pc:chgData name="Tej Bahadur Chandra" userId="79b8fba8ad0a4796" providerId="LiveId" clId="{79BE5EB7-263F-4A4B-A295-24F441518519}" dt="2021-11-22T05:48:48.999" v="1153" actId="1076"/>
        <pc:sldMkLst>
          <pc:docMk/>
          <pc:sldMk cId="891683758" sldId="280"/>
        </pc:sldMkLst>
        <pc:grpChg chg="mod">
          <ac:chgData name="Tej Bahadur Chandra" userId="79b8fba8ad0a4796" providerId="LiveId" clId="{79BE5EB7-263F-4A4B-A295-24F441518519}" dt="2021-11-22T05:48:48.999" v="1153" actId="1076"/>
          <ac:grpSpMkLst>
            <pc:docMk/>
            <pc:sldMk cId="891683758" sldId="280"/>
            <ac:grpSpMk id="30" creationId="{F085AB4D-5B11-4A16-9FCF-F3105FF2E12D}"/>
          </ac:grpSpMkLst>
        </pc:grpChg>
      </pc:sldChg>
      <pc:sldChg chg="addSp modSp">
        <pc:chgData name="Tej Bahadur Chandra" userId="79b8fba8ad0a4796" providerId="LiveId" clId="{79BE5EB7-263F-4A4B-A295-24F441518519}" dt="2021-11-22T05:48:10.289" v="1151" actId="6549"/>
        <pc:sldMkLst>
          <pc:docMk/>
          <pc:sldMk cId="2910266448" sldId="282"/>
        </pc:sldMkLst>
        <pc:spChg chg="add mod">
          <ac:chgData name="Tej Bahadur Chandra" userId="79b8fba8ad0a4796" providerId="LiveId" clId="{79BE5EB7-263F-4A4B-A295-24F441518519}" dt="2021-11-22T05:48:10.289" v="1151" actId="6549"/>
          <ac:spMkLst>
            <pc:docMk/>
            <pc:sldMk cId="2910266448" sldId="282"/>
            <ac:spMk id="21" creationId="{ACAA8583-706B-4741-B8BD-F3CE244FF845}"/>
          </ac:spMkLst>
        </pc:spChg>
      </pc:sldChg>
      <pc:sldChg chg="addSp delSp modSp">
        <pc:chgData name="Tej Bahadur Chandra" userId="79b8fba8ad0a4796" providerId="LiveId" clId="{79BE5EB7-263F-4A4B-A295-24F441518519}" dt="2021-11-22T05:47:54.580" v="1148" actId="1035"/>
        <pc:sldMkLst>
          <pc:docMk/>
          <pc:sldMk cId="638407175" sldId="283"/>
        </pc:sldMkLst>
        <pc:spChg chg="add del">
          <ac:chgData name="Tej Bahadur Chandra" userId="79b8fba8ad0a4796" providerId="LiveId" clId="{79BE5EB7-263F-4A4B-A295-24F441518519}" dt="2021-11-22T05:47:51.836" v="1143"/>
          <ac:spMkLst>
            <pc:docMk/>
            <pc:sldMk cId="638407175" sldId="283"/>
            <ac:spMk id="28" creationId="{8651AFA0-1489-4284-B0FF-87E9C46FF641}"/>
          </ac:spMkLst>
        </pc:spChg>
        <pc:spChg chg="mod">
          <ac:chgData name="Tej Bahadur Chandra" userId="79b8fba8ad0a4796" providerId="LiveId" clId="{79BE5EB7-263F-4A4B-A295-24F441518519}" dt="2021-11-22T05:47:54.580" v="1148" actId="1035"/>
          <ac:spMkLst>
            <pc:docMk/>
            <pc:sldMk cId="638407175" sldId="283"/>
            <ac:spMk id="47" creationId="{0F60C34A-5748-40F1-9136-A89CA7E6B3B2}"/>
          </ac:spMkLst>
        </pc:spChg>
        <pc:spChg chg="mod">
          <ac:chgData name="Tej Bahadur Chandra" userId="79b8fba8ad0a4796" providerId="LiveId" clId="{79BE5EB7-263F-4A4B-A295-24F441518519}" dt="2021-11-22T05:47:54.580" v="1148" actId="1035"/>
          <ac:spMkLst>
            <pc:docMk/>
            <pc:sldMk cId="638407175" sldId="283"/>
            <ac:spMk id="71" creationId="{91557915-F592-460D-AA23-7D35DF83624B}"/>
          </ac:spMkLst>
        </pc:spChg>
        <pc:grpChg chg="mod">
          <ac:chgData name="Tej Bahadur Chandra" userId="79b8fba8ad0a4796" providerId="LiveId" clId="{79BE5EB7-263F-4A4B-A295-24F441518519}" dt="2021-11-22T05:47:54.580" v="1148" actId="1035"/>
          <ac:grpSpMkLst>
            <pc:docMk/>
            <pc:sldMk cId="638407175" sldId="283"/>
            <ac:grpSpMk id="46" creationId="{52097519-5F15-4B1C-ADA6-30B7A396B537}"/>
          </ac:grpSpMkLst>
        </pc:grpChg>
        <pc:grpChg chg="mod">
          <ac:chgData name="Tej Bahadur Chandra" userId="79b8fba8ad0a4796" providerId="LiveId" clId="{79BE5EB7-263F-4A4B-A295-24F441518519}" dt="2021-11-22T05:47:53.359" v="1145" actId="1035"/>
          <ac:grpSpMkLst>
            <pc:docMk/>
            <pc:sldMk cId="638407175" sldId="283"/>
            <ac:grpSpMk id="61" creationId="{BD1D0134-708A-4A13-BF58-A3436F3A8734}"/>
          </ac:grpSpMkLst>
        </pc:grpChg>
      </pc:sldChg>
      <pc:sldChg chg="modSp modNotesTx">
        <pc:chgData name="Tej Bahadur Chandra" userId="79b8fba8ad0a4796" providerId="LiveId" clId="{79BE5EB7-263F-4A4B-A295-24F441518519}" dt="2021-11-22T05:59:14.640" v="1176" actId="207"/>
        <pc:sldMkLst>
          <pc:docMk/>
          <pc:sldMk cId="1869458726" sldId="285"/>
        </pc:sldMkLst>
        <pc:spChg chg="mod">
          <ac:chgData name="Tej Bahadur Chandra" userId="79b8fba8ad0a4796" providerId="LiveId" clId="{79BE5EB7-263F-4A4B-A295-24F441518519}" dt="2021-11-22T05:59:14.640" v="1176" actId="207"/>
          <ac:spMkLst>
            <pc:docMk/>
            <pc:sldMk cId="1869458726" sldId="285"/>
            <ac:spMk id="29" creationId="{838B85F2-58C2-4151-BE66-7B8AF47A2E9F}"/>
          </ac:spMkLst>
        </pc:spChg>
      </pc:sldChg>
      <pc:sldChg chg="modSp">
        <pc:chgData name="Tej Bahadur Chandra" userId="79b8fba8ad0a4796" providerId="LiveId" clId="{79BE5EB7-263F-4A4B-A295-24F441518519}" dt="2021-11-22T05:42:57.519" v="1047" actId="1036"/>
        <pc:sldMkLst>
          <pc:docMk/>
          <pc:sldMk cId="3822901999" sldId="292"/>
        </pc:sldMkLst>
        <pc:spChg chg="mod">
          <ac:chgData name="Tej Bahadur Chandra" userId="79b8fba8ad0a4796" providerId="LiveId" clId="{79BE5EB7-263F-4A4B-A295-24F441518519}" dt="2021-11-22T05:42:57.519" v="1047" actId="1036"/>
          <ac:spMkLst>
            <pc:docMk/>
            <pc:sldMk cId="3822901999" sldId="292"/>
            <ac:spMk id="3" creationId="{BB1A9A3E-2D16-4580-BB7E-3AA98312898F}"/>
          </ac:spMkLst>
        </pc:spChg>
      </pc:sldChg>
      <pc:sldChg chg="addSp modSp">
        <pc:chgData name="Tej Bahadur Chandra" userId="79b8fba8ad0a4796" providerId="LiveId" clId="{79BE5EB7-263F-4A4B-A295-24F441518519}" dt="2021-11-22T05:58:23.450" v="1174" actId="20577"/>
        <pc:sldMkLst>
          <pc:docMk/>
          <pc:sldMk cId="1473412588" sldId="307"/>
        </pc:sldMkLst>
        <pc:spChg chg="add mod">
          <ac:chgData name="Tej Bahadur Chandra" userId="79b8fba8ad0a4796" providerId="LiveId" clId="{79BE5EB7-263F-4A4B-A295-24F441518519}" dt="2021-11-22T05:58:23.450" v="1174" actId="20577"/>
          <ac:spMkLst>
            <pc:docMk/>
            <pc:sldMk cId="1473412588" sldId="307"/>
            <ac:spMk id="11" creationId="{599675AB-C2FD-4544-8C62-77408262A235}"/>
          </ac:spMkLst>
        </pc:spChg>
      </pc:sldChg>
      <pc:sldChg chg="modSp">
        <pc:chgData name="Tej Bahadur Chandra" userId="79b8fba8ad0a4796" providerId="LiveId" clId="{79BE5EB7-263F-4A4B-A295-24F441518519}" dt="2021-11-22T06:00:01.722" v="1181" actId="20577"/>
        <pc:sldMkLst>
          <pc:docMk/>
          <pc:sldMk cId="64393243" sldId="308"/>
        </pc:sldMkLst>
        <pc:spChg chg="mod">
          <ac:chgData name="Tej Bahadur Chandra" userId="79b8fba8ad0a4796" providerId="LiveId" clId="{79BE5EB7-263F-4A4B-A295-24F441518519}" dt="2021-11-22T06:00:01.722" v="1181" actId="20577"/>
          <ac:spMkLst>
            <pc:docMk/>
            <pc:sldMk cId="64393243" sldId="308"/>
            <ac:spMk id="5" creationId="{EFFBF3AE-5230-4669-BB4E-A7B09D52CE53}"/>
          </ac:spMkLst>
        </pc:spChg>
      </pc:sldChg>
      <pc:sldChg chg="modSp">
        <pc:chgData name="Tej Bahadur Chandra" userId="79b8fba8ad0a4796" providerId="LiveId" clId="{79BE5EB7-263F-4A4B-A295-24F441518519}" dt="2021-11-17T08:27:04.017" v="206" actId="20577"/>
        <pc:sldMkLst>
          <pc:docMk/>
          <pc:sldMk cId="1001831116" sldId="309"/>
        </pc:sldMkLst>
        <pc:spChg chg="mod">
          <ac:chgData name="Tej Bahadur Chandra" userId="79b8fba8ad0a4796" providerId="LiveId" clId="{79BE5EB7-263F-4A4B-A295-24F441518519}" dt="2021-11-17T08:27:04.017" v="206" actId="20577"/>
          <ac:spMkLst>
            <pc:docMk/>
            <pc:sldMk cId="1001831116" sldId="309"/>
            <ac:spMk id="5" creationId="{EFFBF3AE-5230-4669-BB4E-A7B09D52CE53}"/>
          </ac:spMkLst>
        </pc:spChg>
      </pc:sldChg>
      <pc:sldChg chg="modSp">
        <pc:chgData name="Tej Bahadur Chandra" userId="79b8fba8ad0a4796" providerId="LiveId" clId="{79BE5EB7-263F-4A4B-A295-24F441518519}" dt="2021-11-17T10:50:45.211" v="921" actId="166"/>
        <pc:sldMkLst>
          <pc:docMk/>
          <pc:sldMk cId="2303496048" sldId="328"/>
        </pc:sldMkLst>
        <pc:spChg chg="mod">
          <ac:chgData name="Tej Bahadur Chandra" userId="79b8fba8ad0a4796" providerId="LiveId" clId="{79BE5EB7-263F-4A4B-A295-24F441518519}" dt="2021-11-17T10:45:15.460" v="296" actId="1037"/>
          <ac:spMkLst>
            <pc:docMk/>
            <pc:sldMk cId="2303496048" sldId="328"/>
            <ac:spMk id="19" creationId="{04D94C10-59AB-4504-849A-79E1D9434A0C}"/>
          </ac:spMkLst>
        </pc:spChg>
        <pc:spChg chg="mod">
          <ac:chgData name="Tej Bahadur Chandra" userId="79b8fba8ad0a4796" providerId="LiveId" clId="{79BE5EB7-263F-4A4B-A295-24F441518519}" dt="2021-11-17T10:44:53.032" v="254" actId="1037"/>
          <ac:spMkLst>
            <pc:docMk/>
            <pc:sldMk cId="2303496048" sldId="328"/>
            <ac:spMk id="20" creationId="{57F7381B-A7DE-48EA-B33D-DB2BC37E21A8}"/>
          </ac:spMkLst>
        </pc:spChg>
        <pc:spChg chg="mod">
          <ac:chgData name="Tej Bahadur Chandra" userId="79b8fba8ad0a4796" providerId="LiveId" clId="{79BE5EB7-263F-4A4B-A295-24F441518519}" dt="2021-11-17T10:45:04.650" v="273" actId="1036"/>
          <ac:spMkLst>
            <pc:docMk/>
            <pc:sldMk cId="2303496048" sldId="328"/>
            <ac:spMk id="21" creationId="{1C621942-BB47-45EA-AC66-5B4F9C9A4547}"/>
          </ac:spMkLst>
        </pc:spChg>
        <pc:spChg chg="mod">
          <ac:chgData name="Tej Bahadur Chandra" userId="79b8fba8ad0a4796" providerId="LiveId" clId="{79BE5EB7-263F-4A4B-A295-24F441518519}" dt="2021-11-17T10:50:08.097" v="897" actId="1036"/>
          <ac:spMkLst>
            <pc:docMk/>
            <pc:sldMk cId="2303496048" sldId="328"/>
            <ac:spMk id="26" creationId="{D5C9913C-B086-47FD-8A99-E12BF5C9D35F}"/>
          </ac:spMkLst>
        </pc:spChg>
        <pc:spChg chg="mod">
          <ac:chgData name="Tej Bahadur Chandra" userId="79b8fba8ad0a4796" providerId="LiveId" clId="{79BE5EB7-263F-4A4B-A295-24F441518519}" dt="2021-11-17T10:49:58.323" v="881" actId="1036"/>
          <ac:spMkLst>
            <pc:docMk/>
            <pc:sldMk cId="2303496048" sldId="328"/>
            <ac:spMk id="27" creationId="{DC2F1556-7860-43FF-ACD6-D1DA4741198C}"/>
          </ac:spMkLst>
        </pc:spChg>
        <pc:spChg chg="mod">
          <ac:chgData name="Tej Bahadur Chandra" userId="79b8fba8ad0a4796" providerId="LiveId" clId="{79BE5EB7-263F-4A4B-A295-24F441518519}" dt="2021-11-17T10:49:36.787" v="851" actId="1036"/>
          <ac:spMkLst>
            <pc:docMk/>
            <pc:sldMk cId="2303496048" sldId="328"/>
            <ac:spMk id="28" creationId="{D376921C-A156-4AA1-A738-1A4BE467A088}"/>
          </ac:spMkLst>
        </pc:spChg>
        <pc:spChg chg="mod">
          <ac:chgData name="Tej Bahadur Chandra" userId="79b8fba8ad0a4796" providerId="LiveId" clId="{79BE5EB7-263F-4A4B-A295-24F441518519}" dt="2021-11-17T10:49:48.246" v="866" actId="1036"/>
          <ac:spMkLst>
            <pc:docMk/>
            <pc:sldMk cId="2303496048" sldId="328"/>
            <ac:spMk id="30" creationId="{279B33DE-8249-4E22-AE26-AD57669DD59C}"/>
          </ac:spMkLst>
        </pc:spChg>
        <pc:spChg chg="mod">
          <ac:chgData name="Tej Bahadur Chandra" userId="79b8fba8ad0a4796" providerId="LiveId" clId="{79BE5EB7-263F-4A4B-A295-24F441518519}" dt="2021-11-17T10:45:26.393" v="318" actId="1035"/>
          <ac:spMkLst>
            <pc:docMk/>
            <pc:sldMk cId="2303496048" sldId="328"/>
            <ac:spMk id="31" creationId="{1312A05E-4C7D-4E72-B993-D0FC95AD63FF}"/>
          </ac:spMkLst>
        </pc:spChg>
        <pc:spChg chg="mod">
          <ac:chgData name="Tej Bahadur Chandra" userId="79b8fba8ad0a4796" providerId="LiveId" clId="{79BE5EB7-263F-4A4B-A295-24F441518519}" dt="2021-11-17T10:49:07.805" v="821" actId="1038"/>
          <ac:spMkLst>
            <pc:docMk/>
            <pc:sldMk cId="2303496048" sldId="328"/>
            <ac:spMk id="33" creationId="{8B1E0E78-0C7E-40F4-8A1B-183F4C04D343}"/>
          </ac:spMkLst>
        </pc:spChg>
        <pc:spChg chg="mod">
          <ac:chgData name="Tej Bahadur Chandra" userId="79b8fba8ad0a4796" providerId="LiveId" clId="{79BE5EB7-263F-4A4B-A295-24F441518519}" dt="2021-11-17T10:47:00.600" v="544" actId="1036"/>
          <ac:spMkLst>
            <pc:docMk/>
            <pc:sldMk cId="2303496048" sldId="328"/>
            <ac:spMk id="34" creationId="{715C9C27-E38E-49FD-90B8-4518AFDD831B}"/>
          </ac:spMkLst>
        </pc:spChg>
        <pc:spChg chg="mod">
          <ac:chgData name="Tej Bahadur Chandra" userId="79b8fba8ad0a4796" providerId="LiveId" clId="{79BE5EB7-263F-4A4B-A295-24F441518519}" dt="2021-11-17T10:45:38.586" v="337" actId="1038"/>
          <ac:spMkLst>
            <pc:docMk/>
            <pc:sldMk cId="2303496048" sldId="328"/>
            <ac:spMk id="35" creationId="{98A12412-6A7F-4645-863C-DAD21484AD85}"/>
          </ac:spMkLst>
        </pc:spChg>
        <pc:spChg chg="mod">
          <ac:chgData name="Tej Bahadur Chandra" userId="79b8fba8ad0a4796" providerId="LiveId" clId="{79BE5EB7-263F-4A4B-A295-24F441518519}" dt="2021-11-17T10:45:46.228" v="358" actId="1037"/>
          <ac:spMkLst>
            <pc:docMk/>
            <pc:sldMk cId="2303496048" sldId="328"/>
            <ac:spMk id="36" creationId="{8DBD4986-C401-44DF-BEFD-E9BAD9BA5083}"/>
          </ac:spMkLst>
        </pc:spChg>
        <pc:spChg chg="mod">
          <ac:chgData name="Tej Bahadur Chandra" userId="79b8fba8ad0a4796" providerId="LiveId" clId="{79BE5EB7-263F-4A4B-A295-24F441518519}" dt="2021-11-17T10:46:10.818" v="405" actId="1037"/>
          <ac:spMkLst>
            <pc:docMk/>
            <pc:sldMk cId="2303496048" sldId="328"/>
            <ac:spMk id="37" creationId="{C4BE8336-CAEB-402A-BAFD-045B2C669203}"/>
          </ac:spMkLst>
        </pc:spChg>
        <pc:spChg chg="mod ord">
          <ac:chgData name="Tej Bahadur Chandra" userId="79b8fba8ad0a4796" providerId="LiveId" clId="{79BE5EB7-263F-4A4B-A295-24F441518519}" dt="2021-11-17T10:50:45.211" v="921" actId="166"/>
          <ac:spMkLst>
            <pc:docMk/>
            <pc:sldMk cId="2303496048" sldId="328"/>
            <ac:spMk id="38" creationId="{5FE02CED-DF95-4290-92E1-C5B6F7AE6463}"/>
          </ac:spMkLst>
        </pc:spChg>
        <pc:spChg chg="mod">
          <ac:chgData name="Tej Bahadur Chandra" userId="79b8fba8ad0a4796" providerId="LiveId" clId="{79BE5EB7-263F-4A4B-A295-24F441518519}" dt="2021-11-17T10:46:47.670" v="510" actId="1035"/>
          <ac:spMkLst>
            <pc:docMk/>
            <pc:sldMk cId="2303496048" sldId="328"/>
            <ac:spMk id="39" creationId="{67848CEE-14C0-484D-9EE9-80ECD85AECB4}"/>
          </ac:spMkLst>
        </pc:spChg>
        <pc:spChg chg="mod">
          <ac:chgData name="Tej Bahadur Chandra" userId="79b8fba8ad0a4796" providerId="LiveId" clId="{79BE5EB7-263F-4A4B-A295-24F441518519}" dt="2021-11-17T10:46:53.372" v="527" actId="1038"/>
          <ac:spMkLst>
            <pc:docMk/>
            <pc:sldMk cId="2303496048" sldId="328"/>
            <ac:spMk id="40" creationId="{63D8D4C4-824C-4AA6-B4F5-F30CD50A5804}"/>
          </ac:spMkLst>
        </pc:spChg>
        <pc:spChg chg="mod">
          <ac:chgData name="Tej Bahadur Chandra" userId="79b8fba8ad0a4796" providerId="LiveId" clId="{79BE5EB7-263F-4A4B-A295-24F441518519}" dt="2021-11-17T10:47:09.024" v="569" actId="1035"/>
          <ac:spMkLst>
            <pc:docMk/>
            <pc:sldMk cId="2303496048" sldId="328"/>
            <ac:spMk id="49" creationId="{3700476F-C0F6-4BED-A009-BA149B6FFCFC}"/>
          </ac:spMkLst>
        </pc:spChg>
        <pc:spChg chg="mod">
          <ac:chgData name="Tej Bahadur Chandra" userId="79b8fba8ad0a4796" providerId="LiveId" clId="{79BE5EB7-263F-4A4B-A295-24F441518519}" dt="2021-11-17T10:45:53.788" v="378" actId="1036"/>
          <ac:spMkLst>
            <pc:docMk/>
            <pc:sldMk cId="2303496048" sldId="328"/>
            <ac:spMk id="50" creationId="{44BBEA5B-D117-421C-9883-87D672FF13E0}"/>
          </ac:spMkLst>
        </pc:spChg>
        <pc:spChg chg="mod">
          <ac:chgData name="Tej Bahadur Chandra" userId="79b8fba8ad0a4796" providerId="LiveId" clId="{79BE5EB7-263F-4A4B-A295-24F441518519}" dt="2021-11-17T10:47:20.357" v="587" actId="1037"/>
          <ac:spMkLst>
            <pc:docMk/>
            <pc:sldMk cId="2303496048" sldId="328"/>
            <ac:spMk id="51" creationId="{E11007A7-F21C-423B-8B78-1A0EE438CC3F}"/>
          </ac:spMkLst>
        </pc:spChg>
        <pc:spChg chg="mod">
          <ac:chgData name="Tej Bahadur Chandra" userId="79b8fba8ad0a4796" providerId="LiveId" clId="{79BE5EB7-263F-4A4B-A295-24F441518519}" dt="2021-11-17T10:47:48.969" v="646" actId="1037"/>
          <ac:spMkLst>
            <pc:docMk/>
            <pc:sldMk cId="2303496048" sldId="328"/>
            <ac:spMk id="60" creationId="{652AB707-283A-42EB-A46E-ACEDC0C03617}"/>
          </ac:spMkLst>
        </pc:spChg>
        <pc:spChg chg="mod">
          <ac:chgData name="Tej Bahadur Chandra" userId="79b8fba8ad0a4796" providerId="LiveId" clId="{79BE5EB7-263F-4A4B-A295-24F441518519}" dt="2021-11-17T10:47:59.450" v="669" actId="1036"/>
          <ac:spMkLst>
            <pc:docMk/>
            <pc:sldMk cId="2303496048" sldId="328"/>
            <ac:spMk id="61" creationId="{76E4E562-85F9-4945-AA78-6A44A38EDC3C}"/>
          </ac:spMkLst>
        </pc:spChg>
        <pc:spChg chg="mod">
          <ac:chgData name="Tej Bahadur Chandra" userId="79b8fba8ad0a4796" providerId="LiveId" clId="{79BE5EB7-263F-4A4B-A295-24F441518519}" dt="2021-11-17T10:47:42.498" v="625" actId="1037"/>
          <ac:spMkLst>
            <pc:docMk/>
            <pc:sldMk cId="2303496048" sldId="328"/>
            <ac:spMk id="62" creationId="{0BAAF66B-05CF-4D5E-93FB-3E4934C655E3}"/>
          </ac:spMkLst>
        </pc:spChg>
        <pc:spChg chg="mod">
          <ac:chgData name="Tej Bahadur Chandra" userId="79b8fba8ad0a4796" providerId="LiveId" clId="{79BE5EB7-263F-4A4B-A295-24F441518519}" dt="2021-11-17T10:47:33.822" v="599" actId="1035"/>
          <ac:spMkLst>
            <pc:docMk/>
            <pc:sldMk cId="2303496048" sldId="328"/>
            <ac:spMk id="63" creationId="{FBE94676-E11F-47DB-AC0E-0857382746BA}"/>
          </ac:spMkLst>
        </pc:spChg>
        <pc:spChg chg="mod">
          <ac:chgData name="Tej Bahadur Chandra" userId="79b8fba8ad0a4796" providerId="LiveId" clId="{79BE5EB7-263F-4A4B-A295-24F441518519}" dt="2021-11-17T10:48:59.966" v="805" actId="1038"/>
          <ac:spMkLst>
            <pc:docMk/>
            <pc:sldMk cId="2303496048" sldId="328"/>
            <ac:spMk id="64" creationId="{B650B9B1-A05F-4B8D-9489-FE3B8EBB4C20}"/>
          </ac:spMkLst>
        </pc:spChg>
        <pc:spChg chg="mod">
          <ac:chgData name="Tej Bahadur Chandra" userId="79b8fba8ad0a4796" providerId="LiveId" clId="{79BE5EB7-263F-4A4B-A295-24F441518519}" dt="2021-11-17T10:49:14.928" v="837" actId="1036"/>
          <ac:spMkLst>
            <pc:docMk/>
            <pc:sldMk cId="2303496048" sldId="328"/>
            <ac:spMk id="65" creationId="{A590C8C5-5F54-44DF-91C1-2910B0297F1A}"/>
          </ac:spMkLst>
        </pc:spChg>
        <pc:spChg chg="mod">
          <ac:chgData name="Tej Bahadur Chandra" userId="79b8fba8ad0a4796" providerId="LiveId" clId="{79BE5EB7-263F-4A4B-A295-24F441518519}" dt="2021-11-17T10:48:52.622" v="790" actId="1038"/>
          <ac:spMkLst>
            <pc:docMk/>
            <pc:sldMk cId="2303496048" sldId="328"/>
            <ac:spMk id="66" creationId="{2AC5C4B7-F723-41AC-9E91-39A8625A1F83}"/>
          </ac:spMkLst>
        </pc:spChg>
        <pc:spChg chg="mod">
          <ac:chgData name="Tej Bahadur Chandra" userId="79b8fba8ad0a4796" providerId="LiveId" clId="{79BE5EB7-263F-4A4B-A295-24F441518519}" dt="2021-11-17T10:48:32.349" v="747" actId="1035"/>
          <ac:spMkLst>
            <pc:docMk/>
            <pc:sldMk cId="2303496048" sldId="328"/>
            <ac:spMk id="71" creationId="{0772C32D-1F95-4F4E-81C0-150AD387EC7F}"/>
          </ac:spMkLst>
        </pc:spChg>
        <pc:spChg chg="mod">
          <ac:chgData name="Tej Bahadur Chandra" userId="79b8fba8ad0a4796" providerId="LiveId" clId="{79BE5EB7-263F-4A4B-A295-24F441518519}" dt="2021-11-17T10:48:14.108" v="689" actId="1035"/>
          <ac:spMkLst>
            <pc:docMk/>
            <pc:sldMk cId="2303496048" sldId="328"/>
            <ac:spMk id="72" creationId="{8BCC4E5A-CF69-4DB7-8179-E20B5786FFC3}"/>
          </ac:spMkLst>
        </pc:spChg>
        <pc:spChg chg="mod">
          <ac:chgData name="Tej Bahadur Chandra" userId="79b8fba8ad0a4796" providerId="LiveId" clId="{79BE5EB7-263F-4A4B-A295-24F441518519}" dt="2021-11-17T10:48:24.259" v="727" actId="1038"/>
          <ac:spMkLst>
            <pc:docMk/>
            <pc:sldMk cId="2303496048" sldId="328"/>
            <ac:spMk id="73" creationId="{EB80D559-6C56-4B73-8FCA-3851E21E3251}"/>
          </ac:spMkLst>
        </pc:spChg>
        <pc:spChg chg="mod">
          <ac:chgData name="Tej Bahadur Chandra" userId="79b8fba8ad0a4796" providerId="LiveId" clId="{79BE5EB7-263F-4A4B-A295-24F441518519}" dt="2021-11-17T10:48:41.912" v="773" actId="1035"/>
          <ac:spMkLst>
            <pc:docMk/>
            <pc:sldMk cId="2303496048" sldId="328"/>
            <ac:spMk id="74" creationId="{BB683143-A8D8-4619-ABC4-42ECEE0B1802}"/>
          </ac:spMkLst>
        </pc:spChg>
        <pc:spChg chg="mod">
          <ac:chgData name="Tej Bahadur Chandra" userId="79b8fba8ad0a4796" providerId="LiveId" clId="{79BE5EB7-263F-4A4B-A295-24F441518519}" dt="2021-11-17T10:46:29.313" v="460" actId="1038"/>
          <ac:spMkLst>
            <pc:docMk/>
            <pc:sldMk cId="2303496048" sldId="328"/>
            <ac:spMk id="79" creationId="{FD778E56-AE6F-461E-8334-12ADC0951F64}"/>
          </ac:spMkLst>
        </pc:spChg>
        <pc:spChg chg="mod">
          <ac:chgData name="Tej Bahadur Chandra" userId="79b8fba8ad0a4796" providerId="LiveId" clId="{79BE5EB7-263F-4A4B-A295-24F441518519}" dt="2021-11-17T10:46:40.220" v="486" actId="1038"/>
          <ac:spMkLst>
            <pc:docMk/>
            <pc:sldMk cId="2303496048" sldId="328"/>
            <ac:spMk id="80" creationId="{70A1F8D3-6D6D-4B6A-BA44-5245CFF36893}"/>
          </ac:spMkLst>
        </pc:spChg>
        <pc:picChg chg="mod">
          <ac:chgData name="Tej Bahadur Chandra" userId="79b8fba8ad0a4796" providerId="LiveId" clId="{79BE5EB7-263F-4A4B-A295-24F441518519}" dt="2021-11-17T10:49:51.725" v="868" actId="1076"/>
          <ac:picMkLst>
            <pc:docMk/>
            <pc:sldMk cId="2303496048" sldId="328"/>
            <ac:picMk id="11" creationId="{6CF4F8DB-4937-4BEE-B5B6-039E591859B7}"/>
          </ac:picMkLst>
        </pc:picChg>
      </pc:sldChg>
      <pc:sldChg chg="modSp">
        <pc:chgData name="Tej Bahadur Chandra" userId="79b8fba8ad0a4796" providerId="LiveId" clId="{79BE5EB7-263F-4A4B-A295-24F441518519}" dt="2021-11-17T10:53:00.107" v="923" actId="20577"/>
        <pc:sldMkLst>
          <pc:docMk/>
          <pc:sldMk cId="1632549258" sldId="329"/>
        </pc:sldMkLst>
        <pc:spChg chg="mod">
          <ac:chgData name="Tej Bahadur Chandra" userId="79b8fba8ad0a4796" providerId="LiveId" clId="{79BE5EB7-263F-4A4B-A295-24F441518519}" dt="2021-11-17T10:53:00.107" v="923" actId="20577"/>
          <ac:spMkLst>
            <pc:docMk/>
            <pc:sldMk cId="1632549258" sldId="329"/>
            <ac:spMk id="9" creationId="{A28FE913-E8E0-4093-9338-A17CC9A113FD}"/>
          </ac:spMkLst>
        </pc:spChg>
      </pc:sldChg>
      <pc:sldChg chg="addSp delSp modSp">
        <pc:chgData name="Tej Bahadur Chandra" userId="79b8fba8ad0a4796" providerId="LiveId" clId="{79BE5EB7-263F-4A4B-A295-24F441518519}" dt="2021-11-17T11:03:21.145" v="1042" actId="1076"/>
        <pc:sldMkLst>
          <pc:docMk/>
          <pc:sldMk cId="3439309487" sldId="331"/>
        </pc:sldMkLst>
        <pc:spChg chg="add del mod">
          <ac:chgData name="Tej Bahadur Chandra" userId="79b8fba8ad0a4796" providerId="LiveId" clId="{79BE5EB7-263F-4A4B-A295-24F441518519}" dt="2021-11-17T10:59:20.290" v="942" actId="478"/>
          <ac:spMkLst>
            <pc:docMk/>
            <pc:sldMk cId="3439309487" sldId="331"/>
            <ac:spMk id="2" creationId="{B0D5CA00-3AFE-4EBE-9426-5B6797BCD64A}"/>
          </ac:spMkLst>
        </pc:spChg>
        <pc:spChg chg="mod">
          <ac:chgData name="Tej Bahadur Chandra" userId="79b8fba8ad0a4796" providerId="LiveId" clId="{79BE5EB7-263F-4A4B-A295-24F441518519}" dt="2021-11-17T11:03:13.608" v="1041" actId="1036"/>
          <ac:spMkLst>
            <pc:docMk/>
            <pc:sldMk cId="3439309487" sldId="331"/>
            <ac:spMk id="9" creationId="{F5865D5A-C83E-4266-8F23-C042CAFB5BD9}"/>
          </ac:spMkLst>
        </pc:spChg>
        <pc:spChg chg="mod topLvl">
          <ac:chgData name="Tej Bahadur Chandra" userId="79b8fba8ad0a4796" providerId="LiveId" clId="{79BE5EB7-263F-4A4B-A295-24F441518519}" dt="2021-11-17T11:03:21.145" v="1042" actId="1076"/>
          <ac:spMkLst>
            <pc:docMk/>
            <pc:sldMk cId="3439309487" sldId="331"/>
            <ac:spMk id="11" creationId="{1DC0C6CD-6896-4064-A380-6A7DE9B5BA72}"/>
          </ac:spMkLst>
        </pc:spChg>
        <pc:grpChg chg="add del mod">
          <ac:chgData name="Tej Bahadur Chandra" userId="79b8fba8ad0a4796" providerId="LiveId" clId="{79BE5EB7-263F-4A4B-A295-24F441518519}" dt="2021-11-17T11:03:05.025" v="1026" actId="478"/>
          <ac:grpSpMkLst>
            <pc:docMk/>
            <pc:sldMk cId="3439309487" sldId="331"/>
            <ac:grpSpMk id="10" creationId="{F8F1AFF5-FA76-402E-AD24-8EAE55BDC097}"/>
          </ac:grpSpMkLst>
        </pc:grpChg>
        <pc:picChg chg="mod">
          <ac:chgData name="Tej Bahadur Chandra" userId="79b8fba8ad0a4796" providerId="LiveId" clId="{79BE5EB7-263F-4A4B-A295-24F441518519}" dt="2021-11-17T11:00:42.018" v="1002" actId="14100"/>
          <ac:picMkLst>
            <pc:docMk/>
            <pc:sldMk cId="3439309487" sldId="331"/>
            <ac:picMk id="8" creationId="{2A4FD14F-405E-4142-AEDB-37A6C992C63E}"/>
          </ac:picMkLst>
        </pc:picChg>
        <pc:cxnChg chg="del mod topLvl">
          <ac:chgData name="Tej Bahadur Chandra" userId="79b8fba8ad0a4796" providerId="LiveId" clId="{79BE5EB7-263F-4A4B-A295-24F441518519}" dt="2021-11-17T11:03:05.025" v="1026" actId="478"/>
          <ac:cxnSpMkLst>
            <pc:docMk/>
            <pc:sldMk cId="3439309487" sldId="331"/>
            <ac:cxnSpMk id="12" creationId="{1C568C92-3ECC-4468-93C6-6BD7848A63EF}"/>
          </ac:cxnSpMkLst>
        </pc:cxnChg>
      </pc:sldChg>
      <pc:sldMasterChg chg="modSldLayout">
        <pc:chgData name="Tej Bahadur Chandra" userId="79b8fba8ad0a4796" providerId="LiveId" clId="{79BE5EB7-263F-4A4B-A295-24F441518519}" dt="2021-11-17T05:28:06.759" v="110" actId="1037"/>
        <pc:sldMasterMkLst>
          <pc:docMk/>
          <pc:sldMasterMk cId="1198455789" sldId="2147483648"/>
        </pc:sldMasterMkLst>
        <pc:sldLayoutChg chg="modSp">
          <pc:chgData name="Tej Bahadur Chandra" userId="79b8fba8ad0a4796" providerId="LiveId" clId="{79BE5EB7-263F-4A4B-A295-24F441518519}" dt="2021-11-17T05:28:06.759" v="110" actId="1037"/>
          <pc:sldLayoutMkLst>
            <pc:docMk/>
            <pc:sldMasterMk cId="1198455789" sldId="2147483648"/>
            <pc:sldLayoutMk cId="2280129331" sldId="2147483650"/>
          </pc:sldLayoutMkLst>
          <pc:spChg chg="mod">
            <ac:chgData name="Tej Bahadur Chandra" userId="79b8fba8ad0a4796" providerId="LiveId" clId="{79BE5EB7-263F-4A4B-A295-24F441518519}" dt="2021-11-17T05:25:59.930" v="29" actId="1036"/>
            <ac:spMkLst>
              <pc:docMk/>
              <pc:sldMasterMk cId="1198455789" sldId="2147483648"/>
              <pc:sldLayoutMk cId="2280129331" sldId="2147483650"/>
              <ac:spMk id="8" creationId="{A83903A8-5C90-4534-A052-FBC4AECB4993}"/>
            </ac:spMkLst>
          </pc:spChg>
          <pc:spChg chg="mod">
            <ac:chgData name="Tej Bahadur Chandra" userId="79b8fba8ad0a4796" providerId="LiveId" clId="{79BE5EB7-263F-4A4B-A295-24F441518519}" dt="2021-11-17T05:26:34.319" v="59" actId="1037"/>
            <ac:spMkLst>
              <pc:docMk/>
              <pc:sldMasterMk cId="1198455789" sldId="2147483648"/>
              <pc:sldLayoutMk cId="2280129331" sldId="2147483650"/>
              <ac:spMk id="23" creationId="{52C4DD6B-866D-4844-AA67-5E48C40EC579}"/>
            </ac:spMkLst>
          </pc:spChg>
          <pc:spChg chg="mod">
            <ac:chgData name="Tej Bahadur Chandra" userId="79b8fba8ad0a4796" providerId="LiveId" clId="{79BE5EB7-263F-4A4B-A295-24F441518519}" dt="2021-11-17T04:35:28.034" v="28" actId="14100"/>
            <ac:spMkLst>
              <pc:docMk/>
              <pc:sldMasterMk cId="1198455789" sldId="2147483648"/>
              <pc:sldLayoutMk cId="2280129331" sldId="2147483650"/>
              <ac:spMk id="31" creationId="{E9441FC8-B65E-4338-8054-DA067B0DEFCD}"/>
            </ac:spMkLst>
          </pc:spChg>
          <pc:spChg chg="mod">
            <ac:chgData name="Tej Bahadur Chandra" userId="79b8fba8ad0a4796" providerId="LiveId" clId="{79BE5EB7-263F-4A4B-A295-24F441518519}" dt="2021-11-17T05:28:06.759" v="110" actId="1037"/>
            <ac:spMkLst>
              <pc:docMk/>
              <pc:sldMasterMk cId="1198455789" sldId="2147483648"/>
              <pc:sldLayoutMk cId="2280129331" sldId="2147483650"/>
              <ac:spMk id="34" creationId="{405D90C3-D8EB-4951-BF3A-46835142A471}"/>
            </ac:spMkLst>
          </pc:spChg>
          <pc:cxnChg chg="mod">
            <ac:chgData name="Tej Bahadur Chandra" userId="79b8fba8ad0a4796" providerId="LiveId" clId="{79BE5EB7-263F-4A4B-A295-24F441518519}" dt="2021-11-17T05:26:29.912" v="57" actId="1037"/>
            <ac:cxnSpMkLst>
              <pc:docMk/>
              <pc:sldMasterMk cId="1198455789" sldId="2147483648"/>
              <pc:sldLayoutMk cId="2280129331" sldId="2147483650"/>
              <ac:cxnSpMk id="33" creationId="{79FA8D49-E321-4AA6-95E6-6D54EE5B6800}"/>
            </ac:cxnSpMkLst>
          </pc:cxnChg>
        </pc:sldLayoutChg>
        <pc:sldLayoutChg chg="modSp">
          <pc:chgData name="Tej Bahadur Chandra" userId="79b8fba8ad0a4796" providerId="LiveId" clId="{79BE5EB7-263F-4A4B-A295-24F441518519}" dt="2021-11-17T05:27:08.748" v="85" actId="1037"/>
          <pc:sldLayoutMkLst>
            <pc:docMk/>
            <pc:sldMasterMk cId="1198455789" sldId="2147483648"/>
            <pc:sldLayoutMk cId="4278347843" sldId="2147483655"/>
          </pc:sldLayoutMkLst>
          <pc:spChg chg="mod">
            <ac:chgData name="Tej Bahadur Chandra" userId="79b8fba8ad0a4796" providerId="LiveId" clId="{79BE5EB7-263F-4A4B-A295-24F441518519}" dt="2021-11-17T04:32:27.727" v="5"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79BE5EB7-263F-4A4B-A295-24F441518519}" dt="2021-11-17T05:26:59.814" v="82" actId="1037"/>
            <ac:spMkLst>
              <pc:docMk/>
              <pc:sldMasterMk cId="1198455789" sldId="2147483648"/>
              <pc:sldLayoutMk cId="4278347843" sldId="2147483655"/>
              <ac:spMk id="27" creationId="{04643D3A-A166-4AB9-8FC9-BCC41CA32D2A}"/>
            </ac:spMkLst>
          </pc:spChg>
          <pc:spChg chg="mod">
            <ac:chgData name="Tej Bahadur Chandra" userId="79b8fba8ad0a4796" providerId="LiveId" clId="{79BE5EB7-263F-4A4B-A295-24F441518519}" dt="2021-11-17T05:26:49.162" v="64" actId="1037"/>
            <ac:spMkLst>
              <pc:docMk/>
              <pc:sldMasterMk cId="1198455789" sldId="2147483648"/>
              <pc:sldLayoutMk cId="4278347843" sldId="2147483655"/>
              <ac:spMk id="42" creationId="{F11155A7-88AC-4906-92FA-3418B6C11BD4}"/>
            </ac:spMkLst>
          </pc:spChg>
          <pc:cxnChg chg="mod">
            <ac:chgData name="Tej Bahadur Chandra" userId="79b8fba8ad0a4796" providerId="LiveId" clId="{79BE5EB7-263F-4A4B-A295-24F441518519}" dt="2021-11-17T05:27:08.748" v="85" actId="1037"/>
            <ac:cxnSpMkLst>
              <pc:docMk/>
              <pc:sldMasterMk cId="1198455789" sldId="2147483648"/>
              <pc:sldLayoutMk cId="4278347843" sldId="2147483655"/>
              <ac:cxnSpMk id="41" creationId="{C06C94CF-A59E-4D94-8F1C-BC06F923E4A3}"/>
            </ac:cxnSpMkLst>
          </pc:cxnChg>
        </pc:sldLayoutChg>
        <pc:sldLayoutChg chg="modSp">
          <pc:chgData name="Tej Bahadur Chandra" userId="79b8fba8ad0a4796" providerId="LiveId" clId="{79BE5EB7-263F-4A4B-A295-24F441518519}" dt="2021-11-17T05:27:28.859" v="106" actId="1037"/>
          <pc:sldLayoutMkLst>
            <pc:docMk/>
            <pc:sldMasterMk cId="1198455789" sldId="2147483648"/>
            <pc:sldLayoutMk cId="1346388441" sldId="2147483660"/>
          </pc:sldLayoutMkLst>
          <pc:spChg chg="mod">
            <ac:chgData name="Tej Bahadur Chandra" userId="79b8fba8ad0a4796" providerId="LiveId" clId="{79BE5EB7-263F-4A4B-A295-24F441518519}" dt="2021-11-17T05:27:28.859" v="106" actId="1037"/>
            <ac:spMkLst>
              <pc:docMk/>
              <pc:sldMasterMk cId="1198455789" sldId="2147483648"/>
              <pc:sldLayoutMk cId="1346388441" sldId="2147483660"/>
              <ac:spMk id="28" creationId="{FBE8CEFE-DEC4-4F82-94A7-CAB60B930399}"/>
            </ac:spMkLst>
          </pc:spChg>
          <pc:spChg chg="mod">
            <ac:chgData name="Tej Bahadur Chandra" userId="79b8fba8ad0a4796" providerId="LiveId" clId="{79BE5EB7-263F-4A4B-A295-24F441518519}" dt="2021-11-17T04:32:49.497" v="12" actId="14100"/>
            <ac:spMkLst>
              <pc:docMk/>
              <pc:sldMasterMk cId="1198455789" sldId="2147483648"/>
              <pc:sldLayoutMk cId="1346388441" sldId="2147483660"/>
              <ac:spMk id="31" creationId="{E9441FC8-B65E-4338-8054-DA067B0DEFCD}"/>
            </ac:spMkLst>
          </pc:spChg>
          <pc:spChg chg="mod">
            <ac:chgData name="Tej Bahadur Chandra" userId="79b8fba8ad0a4796" providerId="LiveId" clId="{79BE5EB7-263F-4A4B-A295-24F441518519}" dt="2021-11-17T05:27:18.967" v="94" actId="1037"/>
            <ac:spMkLst>
              <pc:docMk/>
              <pc:sldMasterMk cId="1198455789" sldId="2147483648"/>
              <pc:sldLayoutMk cId="1346388441" sldId="2147483660"/>
              <ac:spMk id="34" creationId="{405D90C3-D8EB-4951-BF3A-46835142A471}"/>
            </ac:spMkLst>
          </pc:spChg>
          <pc:cxnChg chg="mod">
            <ac:chgData name="Tej Bahadur Chandra" userId="79b8fba8ad0a4796" providerId="LiveId" clId="{79BE5EB7-263F-4A4B-A295-24F441518519}" dt="2021-11-17T05:27:23.165" v="102" actId="1037"/>
            <ac:cxnSpMkLst>
              <pc:docMk/>
              <pc:sldMasterMk cId="1198455789" sldId="2147483648"/>
              <pc:sldLayoutMk cId="1346388441" sldId="2147483660"/>
              <ac:cxnSpMk id="33" creationId="{79FA8D49-E321-4AA6-95E6-6D54EE5B6800}"/>
            </ac:cxnSpMkLst>
          </pc:cxnChg>
        </pc:sldLayoutChg>
        <pc:sldLayoutChg chg="modSp">
          <pc:chgData name="Tej Bahadur Chandra" userId="79b8fba8ad0a4796" providerId="LiveId" clId="{79BE5EB7-263F-4A4B-A295-24F441518519}" dt="2021-11-17T04:33:09.099" v="20" actId="14100"/>
          <pc:sldLayoutMkLst>
            <pc:docMk/>
            <pc:sldMasterMk cId="1198455789" sldId="2147483648"/>
            <pc:sldLayoutMk cId="3790441916" sldId="2147483661"/>
          </pc:sldLayoutMkLst>
          <pc:spChg chg="mod">
            <ac:chgData name="Tej Bahadur Chandra" userId="79b8fba8ad0a4796" providerId="LiveId" clId="{79BE5EB7-263F-4A4B-A295-24F441518519}" dt="2021-11-17T04:33:09.099" v="20" actId="14100"/>
            <ac:spMkLst>
              <pc:docMk/>
              <pc:sldMasterMk cId="1198455789" sldId="2147483648"/>
              <pc:sldLayoutMk cId="3790441916" sldId="2147483661"/>
              <ac:spMk id="31" creationId="{E9441FC8-B65E-4338-8054-DA067B0DEFCD}"/>
            </ac:spMkLst>
          </pc:spChg>
        </pc:sldLayoutChg>
      </pc:sldMasterChg>
    </pc:docChg>
  </pc:docChgLst>
  <pc:docChgLst>
    <pc:chgData name="Tej Bahadur Chandra" userId="79b8fba8ad0a4796" providerId="LiveId" clId="{14FDCC51-25DF-472E-83BA-2410D11DB1D9}"/>
    <pc:docChg chg="undo custSel addSld delSld modSld modMainMaster">
      <pc:chgData name="Tej Bahadur Chandra" userId="79b8fba8ad0a4796" providerId="LiveId" clId="{14FDCC51-25DF-472E-83BA-2410D11DB1D9}" dt="2022-08-15T14:43:09.032" v="1827" actId="1035"/>
      <pc:docMkLst>
        <pc:docMk/>
      </pc:docMkLst>
      <pc:sldChg chg="modSp mod">
        <pc:chgData name="Tej Bahadur Chandra" userId="79b8fba8ad0a4796" providerId="LiveId" clId="{14FDCC51-25DF-472E-83BA-2410D11DB1D9}" dt="2022-08-13T13:29:55.945" v="1798" actId="20577"/>
        <pc:sldMkLst>
          <pc:docMk/>
          <pc:sldMk cId="3169210083" sldId="263"/>
        </pc:sldMkLst>
        <pc:spChg chg="mod">
          <ac:chgData name="Tej Bahadur Chandra" userId="79b8fba8ad0a4796" providerId="LiveId" clId="{14FDCC51-25DF-472E-83BA-2410D11DB1D9}" dt="2022-08-13T13:29:55.945" v="1798" actId="20577"/>
          <ac:spMkLst>
            <pc:docMk/>
            <pc:sldMk cId="3169210083" sldId="263"/>
            <ac:spMk id="5" creationId="{F2DCDB0B-7769-4A93-9CC1-A56FD92754AA}"/>
          </ac:spMkLst>
        </pc:spChg>
        <pc:picChg chg="mod">
          <ac:chgData name="Tej Bahadur Chandra" userId="79b8fba8ad0a4796" providerId="LiveId" clId="{14FDCC51-25DF-472E-83BA-2410D11DB1D9}" dt="2022-07-25T15:30:04.387" v="17" actId="1038"/>
          <ac:picMkLst>
            <pc:docMk/>
            <pc:sldMk cId="3169210083" sldId="263"/>
            <ac:picMk id="3" creationId="{5F0EECC8-2F16-4F8C-BFE2-D54AAEBC9516}"/>
          </ac:picMkLst>
        </pc:picChg>
        <pc:picChg chg="mod">
          <ac:chgData name="Tej Bahadur Chandra" userId="79b8fba8ad0a4796" providerId="LiveId" clId="{14FDCC51-25DF-472E-83BA-2410D11DB1D9}" dt="2022-07-25T15:29:30.429" v="0"/>
          <ac:picMkLst>
            <pc:docMk/>
            <pc:sldMk cId="3169210083" sldId="263"/>
            <ac:picMk id="64" creationId="{53461FC9-FC24-4E78-89F2-8FEB5126F238}"/>
          </ac:picMkLst>
        </pc:picChg>
      </pc:sldChg>
      <pc:sldChg chg="modSp add mod">
        <pc:chgData name="Tej Bahadur Chandra" userId="79b8fba8ad0a4796" providerId="LiveId" clId="{14FDCC51-25DF-472E-83BA-2410D11DB1D9}" dt="2022-07-30T10:07:21.989" v="253" actId="1036"/>
        <pc:sldMkLst>
          <pc:docMk/>
          <pc:sldMk cId="289132935" sldId="265"/>
        </pc:sldMkLst>
        <pc:spChg chg="mod">
          <ac:chgData name="Tej Bahadur Chandra" userId="79b8fba8ad0a4796" providerId="LiveId" clId="{14FDCC51-25DF-472E-83BA-2410D11DB1D9}" dt="2022-07-30T09:44:56.435" v="111" actId="20577"/>
          <ac:spMkLst>
            <pc:docMk/>
            <pc:sldMk cId="289132935" sldId="265"/>
            <ac:spMk id="6" creationId="{F3C1DB12-5BD4-4325-A69B-0A7896DBCAE6}"/>
          </ac:spMkLst>
        </pc:spChg>
        <pc:spChg chg="mod">
          <ac:chgData name="Tej Bahadur Chandra" userId="79b8fba8ad0a4796" providerId="LiveId" clId="{14FDCC51-25DF-472E-83BA-2410D11DB1D9}" dt="2022-07-30T10:07:21.989" v="253" actId="1036"/>
          <ac:spMkLst>
            <pc:docMk/>
            <pc:sldMk cId="289132935" sldId="265"/>
            <ac:spMk id="16" creationId="{63E60BB7-91B8-4B2C-8782-22B7C64933EF}"/>
          </ac:spMkLst>
        </pc:spChg>
      </pc:sldChg>
      <pc:sldChg chg="del">
        <pc:chgData name="Tej Bahadur Chandra" userId="79b8fba8ad0a4796" providerId="LiveId" clId="{14FDCC51-25DF-472E-83BA-2410D11DB1D9}" dt="2022-07-30T09:44:22.359" v="100" actId="2696"/>
        <pc:sldMkLst>
          <pc:docMk/>
          <pc:sldMk cId="2245056461" sldId="265"/>
        </pc:sldMkLst>
      </pc:sldChg>
      <pc:sldChg chg="addSp delSp mod">
        <pc:chgData name="Tej Bahadur Chandra" userId="79b8fba8ad0a4796" providerId="LiveId" clId="{14FDCC51-25DF-472E-83BA-2410D11DB1D9}" dt="2022-08-01T14:25:53.025" v="1165" actId="478"/>
        <pc:sldMkLst>
          <pc:docMk/>
          <pc:sldMk cId="3480467477" sldId="267"/>
        </pc:sldMkLst>
        <pc:spChg chg="add">
          <ac:chgData name="Tej Bahadur Chandra" userId="79b8fba8ad0a4796" providerId="LiveId" clId="{14FDCC51-25DF-472E-83BA-2410D11DB1D9}" dt="2022-08-01T14:25:50.832" v="1164" actId="22"/>
          <ac:spMkLst>
            <pc:docMk/>
            <pc:sldMk cId="3480467477" sldId="267"/>
            <ac:spMk id="2" creationId="{8652B1C4-2D01-42A5-B866-97995AE90FDC}"/>
          </ac:spMkLst>
        </pc:spChg>
        <pc:spChg chg="del">
          <ac:chgData name="Tej Bahadur Chandra" userId="79b8fba8ad0a4796" providerId="LiveId" clId="{14FDCC51-25DF-472E-83BA-2410D11DB1D9}" dt="2022-08-01T14:25:53.025" v="1165" actId="478"/>
          <ac:spMkLst>
            <pc:docMk/>
            <pc:sldMk cId="3480467477" sldId="267"/>
            <ac:spMk id="7" creationId="{9176A5FC-C9AF-4CAA-8DC7-A37178DA9DAF}"/>
          </ac:spMkLst>
        </pc:spChg>
      </pc:sldChg>
      <pc:sldChg chg="modSp add mod">
        <pc:chgData name="Tej Bahadur Chandra" userId="79b8fba8ad0a4796" providerId="LiveId" clId="{14FDCC51-25DF-472E-83BA-2410D11DB1D9}" dt="2022-08-01T14:19:48.482" v="1026" actId="1035"/>
        <pc:sldMkLst>
          <pc:docMk/>
          <pc:sldMk cId="3331357508" sldId="269"/>
        </pc:sldMkLst>
        <pc:spChg chg="mod">
          <ac:chgData name="Tej Bahadur Chandra" userId="79b8fba8ad0a4796" providerId="LiveId" clId="{14FDCC51-25DF-472E-83BA-2410D11DB1D9}" dt="2022-08-01T14:19:48.482" v="1026" actId="1035"/>
          <ac:spMkLst>
            <pc:docMk/>
            <pc:sldMk cId="3331357508" sldId="269"/>
            <ac:spMk id="37" creationId="{2F400960-EDC6-4E85-941B-9515125F69FB}"/>
          </ac:spMkLst>
        </pc:spChg>
      </pc:sldChg>
      <pc:sldChg chg="del">
        <pc:chgData name="Tej Bahadur Chandra" userId="79b8fba8ad0a4796" providerId="LiveId" clId="{14FDCC51-25DF-472E-83BA-2410D11DB1D9}" dt="2022-08-01T14:18:35.467" v="986" actId="2696"/>
        <pc:sldMkLst>
          <pc:docMk/>
          <pc:sldMk cId="3876408188" sldId="269"/>
        </pc:sldMkLst>
      </pc:sldChg>
      <pc:sldChg chg="modSp mod">
        <pc:chgData name="Tej Bahadur Chandra" userId="79b8fba8ad0a4796" providerId="LiveId" clId="{14FDCC51-25DF-472E-83BA-2410D11DB1D9}" dt="2022-08-02T07:31:22.871" v="1618" actId="20577"/>
        <pc:sldMkLst>
          <pc:docMk/>
          <pc:sldMk cId="1560231504" sldId="270"/>
        </pc:sldMkLst>
        <pc:spChg chg="mod">
          <ac:chgData name="Tej Bahadur Chandra" userId="79b8fba8ad0a4796" providerId="LiveId" clId="{14FDCC51-25DF-472E-83BA-2410D11DB1D9}" dt="2022-08-02T07:31:22.871" v="1618" actId="20577"/>
          <ac:spMkLst>
            <pc:docMk/>
            <pc:sldMk cId="1560231504" sldId="270"/>
            <ac:spMk id="9" creationId="{A79D0F6A-6FDC-49C5-9D75-D8FF7DB14817}"/>
          </ac:spMkLst>
        </pc:spChg>
        <pc:spChg chg="mod">
          <ac:chgData name="Tej Bahadur Chandra" userId="79b8fba8ad0a4796" providerId="LiveId" clId="{14FDCC51-25DF-472E-83BA-2410D11DB1D9}" dt="2022-08-02T06:51:13.690" v="1602" actId="404"/>
          <ac:spMkLst>
            <pc:docMk/>
            <pc:sldMk cId="1560231504" sldId="270"/>
            <ac:spMk id="12" creationId="{70E24A04-7E34-4344-BE39-F202C023B6CF}"/>
          </ac:spMkLst>
        </pc:spChg>
        <pc:spChg chg="mod">
          <ac:chgData name="Tej Bahadur Chandra" userId="79b8fba8ad0a4796" providerId="LiveId" clId="{14FDCC51-25DF-472E-83BA-2410D11DB1D9}" dt="2022-08-01T14:03:00.350" v="902" actId="1036"/>
          <ac:spMkLst>
            <pc:docMk/>
            <pc:sldMk cId="1560231504" sldId="270"/>
            <ac:spMk id="14" creationId="{F12252E0-C148-4225-AC89-7228F362602E}"/>
          </ac:spMkLst>
        </pc:spChg>
        <pc:grpChg chg="mod">
          <ac:chgData name="Tej Bahadur Chandra" userId="79b8fba8ad0a4796" providerId="LiveId" clId="{14FDCC51-25DF-472E-83BA-2410D11DB1D9}" dt="2022-08-02T06:51:00.002" v="1590" actId="1035"/>
          <ac:grpSpMkLst>
            <pc:docMk/>
            <pc:sldMk cId="1560231504" sldId="270"/>
            <ac:grpSpMk id="18" creationId="{47DB5175-1214-44E1-AE91-14A24814F28B}"/>
          </ac:grpSpMkLst>
        </pc:grpChg>
      </pc:sldChg>
      <pc:sldChg chg="modSp mod">
        <pc:chgData name="Tej Bahadur Chandra" userId="79b8fba8ad0a4796" providerId="LiveId" clId="{14FDCC51-25DF-472E-83BA-2410D11DB1D9}" dt="2022-08-01T14:01:41.739" v="837" actId="20577"/>
        <pc:sldMkLst>
          <pc:docMk/>
          <pc:sldMk cId="425722310" sldId="273"/>
        </pc:sldMkLst>
        <pc:graphicFrameChg chg="modGraphic">
          <ac:chgData name="Tej Bahadur Chandra" userId="79b8fba8ad0a4796" providerId="LiveId" clId="{14FDCC51-25DF-472E-83BA-2410D11DB1D9}" dt="2022-08-01T14:01:41.739" v="837" actId="20577"/>
          <ac:graphicFrameMkLst>
            <pc:docMk/>
            <pc:sldMk cId="425722310" sldId="273"/>
            <ac:graphicFrameMk id="4" creationId="{AEA863C9-7BB7-49C2-BF72-20A8CCDBBE44}"/>
          </ac:graphicFrameMkLst>
        </pc:graphicFrameChg>
      </pc:sldChg>
      <pc:sldChg chg="modSp mod">
        <pc:chgData name="Tej Bahadur Chandra" userId="79b8fba8ad0a4796" providerId="LiveId" clId="{14FDCC51-25DF-472E-83BA-2410D11DB1D9}" dt="2022-07-30T10:20:31.224" v="500" actId="1036"/>
        <pc:sldMkLst>
          <pc:docMk/>
          <pc:sldMk cId="3983718629" sldId="275"/>
        </pc:sldMkLst>
        <pc:spChg chg="mod">
          <ac:chgData name="Tej Bahadur Chandra" userId="79b8fba8ad0a4796" providerId="LiveId" clId="{14FDCC51-25DF-472E-83BA-2410D11DB1D9}" dt="2022-07-30T10:20:31.224" v="500" actId="1036"/>
          <ac:spMkLst>
            <pc:docMk/>
            <pc:sldMk cId="3983718629" sldId="275"/>
            <ac:spMk id="37" creationId="{2F400960-EDC6-4E85-941B-9515125F69FB}"/>
          </ac:spMkLst>
        </pc:spChg>
      </pc:sldChg>
      <pc:sldChg chg="addSp modSp mod">
        <pc:chgData name="Tej Bahadur Chandra" userId="79b8fba8ad0a4796" providerId="LiveId" clId="{14FDCC51-25DF-472E-83BA-2410D11DB1D9}" dt="2022-08-01T14:47:01.157" v="1555" actId="3626"/>
        <pc:sldMkLst>
          <pc:docMk/>
          <pc:sldMk cId="3587219018" sldId="276"/>
        </pc:sldMkLst>
        <pc:spChg chg="add mod">
          <ac:chgData name="Tej Bahadur Chandra" userId="79b8fba8ad0a4796" providerId="LiveId" clId="{14FDCC51-25DF-472E-83BA-2410D11DB1D9}" dt="2022-08-01T14:47:01.157" v="1555" actId="3626"/>
          <ac:spMkLst>
            <pc:docMk/>
            <pc:sldMk cId="3587219018" sldId="276"/>
            <ac:spMk id="2" creationId="{C79CD41F-BAD6-4FA2-A98A-964EDC619B64}"/>
          </ac:spMkLst>
        </pc:spChg>
        <pc:spChg chg="mod">
          <ac:chgData name="Tej Bahadur Chandra" userId="79b8fba8ad0a4796" providerId="LiveId" clId="{14FDCC51-25DF-472E-83BA-2410D11DB1D9}" dt="2022-08-01T14:45:13.422" v="1544" actId="20577"/>
          <ac:spMkLst>
            <pc:docMk/>
            <pc:sldMk cId="3587219018" sldId="276"/>
            <ac:spMk id="11" creationId="{E5F44765-D48D-4E9E-BAAB-E29E27ABFBA1}"/>
          </ac:spMkLst>
        </pc:spChg>
        <pc:spChg chg="mod">
          <ac:chgData name="Tej Bahadur Chandra" userId="79b8fba8ad0a4796" providerId="LiveId" clId="{14FDCC51-25DF-472E-83BA-2410D11DB1D9}" dt="2022-08-01T14:45:28.388" v="1548" actId="20577"/>
          <ac:spMkLst>
            <pc:docMk/>
            <pc:sldMk cId="3587219018" sldId="276"/>
            <ac:spMk id="12" creationId="{41626673-FAB4-4648-90E5-188796EF2FB8}"/>
          </ac:spMkLst>
        </pc:spChg>
        <pc:spChg chg="mod">
          <ac:chgData name="Tej Bahadur Chandra" userId="79b8fba8ad0a4796" providerId="LiveId" clId="{14FDCC51-25DF-472E-83BA-2410D11DB1D9}" dt="2022-08-01T14:44:46.949" v="1536" actId="20577"/>
          <ac:spMkLst>
            <pc:docMk/>
            <pc:sldMk cId="3587219018" sldId="276"/>
            <ac:spMk id="13" creationId="{2DADBDF4-4317-4A87-BBC9-62F72686566F}"/>
          </ac:spMkLst>
        </pc:spChg>
        <pc:spChg chg="mod">
          <ac:chgData name="Tej Bahadur Chandra" userId="79b8fba8ad0a4796" providerId="LiveId" clId="{14FDCC51-25DF-472E-83BA-2410D11DB1D9}" dt="2022-08-01T14:46:01.058" v="1554" actId="20577"/>
          <ac:spMkLst>
            <pc:docMk/>
            <pc:sldMk cId="3587219018" sldId="276"/>
            <ac:spMk id="14" creationId="{B003F95D-1086-483C-960B-E8B448DA78F1}"/>
          </ac:spMkLst>
        </pc:spChg>
      </pc:sldChg>
      <pc:sldChg chg="addSp delSp modSp mod">
        <pc:chgData name="Tej Bahadur Chandra" userId="79b8fba8ad0a4796" providerId="LiveId" clId="{14FDCC51-25DF-472E-83BA-2410D11DB1D9}" dt="2022-07-30T09:25:41.096" v="98" actId="1076"/>
        <pc:sldMkLst>
          <pc:docMk/>
          <pc:sldMk cId="2053216764" sldId="278"/>
        </pc:sldMkLst>
        <pc:spChg chg="mod">
          <ac:chgData name="Tej Bahadur Chandra" userId="79b8fba8ad0a4796" providerId="LiveId" clId="{14FDCC51-25DF-472E-83BA-2410D11DB1D9}" dt="2022-07-30T09:25:23.982" v="95"/>
          <ac:spMkLst>
            <pc:docMk/>
            <pc:sldMk cId="2053216764" sldId="278"/>
            <ac:spMk id="25" creationId="{B15220D1-553D-4A70-938F-F9C7FA6B0A4A}"/>
          </ac:spMkLst>
        </pc:spChg>
        <pc:grpChg chg="del">
          <ac:chgData name="Tej Bahadur Chandra" userId="79b8fba8ad0a4796" providerId="LiveId" clId="{14FDCC51-25DF-472E-83BA-2410D11DB1D9}" dt="2022-07-30T09:25:27.810" v="96" actId="478"/>
          <ac:grpSpMkLst>
            <pc:docMk/>
            <pc:sldMk cId="2053216764" sldId="278"/>
            <ac:grpSpMk id="11" creationId="{1CB5A9D9-CED6-4B61-A2D7-AAC12C1E727C}"/>
          </ac:grpSpMkLst>
        </pc:grpChg>
        <pc:grpChg chg="add mod">
          <ac:chgData name="Tej Bahadur Chandra" userId="79b8fba8ad0a4796" providerId="LiveId" clId="{14FDCC51-25DF-472E-83BA-2410D11DB1D9}" dt="2022-07-30T09:25:41.096" v="98" actId="1076"/>
          <ac:grpSpMkLst>
            <pc:docMk/>
            <pc:sldMk cId="2053216764" sldId="278"/>
            <ac:grpSpMk id="24" creationId="{A46784E9-D9FD-4F98-A975-A7841BBE7477}"/>
          </ac:grpSpMkLst>
        </pc:grpChg>
        <pc:picChg chg="mod">
          <ac:chgData name="Tej Bahadur Chandra" userId="79b8fba8ad0a4796" providerId="LiveId" clId="{14FDCC51-25DF-472E-83BA-2410D11DB1D9}" dt="2022-07-30T09:25:23.982" v="95"/>
          <ac:picMkLst>
            <pc:docMk/>
            <pc:sldMk cId="2053216764" sldId="278"/>
            <ac:picMk id="26" creationId="{2B711ABC-5B68-4378-B324-041E7D6217A5}"/>
          </ac:picMkLst>
        </pc:picChg>
      </pc:sldChg>
      <pc:sldChg chg="addSp modSp mod">
        <pc:chgData name="Tej Bahadur Chandra" userId="79b8fba8ad0a4796" providerId="LiveId" clId="{14FDCC51-25DF-472E-83BA-2410D11DB1D9}" dt="2022-07-30T08:53:01.945" v="94" actId="164"/>
        <pc:sldMkLst>
          <pc:docMk/>
          <pc:sldMk cId="3695620506" sldId="284"/>
        </pc:sldMkLst>
        <pc:grpChg chg="add">
          <ac:chgData name="Tej Bahadur Chandra" userId="79b8fba8ad0a4796" providerId="LiveId" clId="{14FDCC51-25DF-472E-83BA-2410D11DB1D9}" dt="2022-07-30T08:53:01.945" v="94" actId="164"/>
          <ac:grpSpMkLst>
            <pc:docMk/>
            <pc:sldMk cId="3695620506" sldId="284"/>
            <ac:grpSpMk id="4" creationId="{0FE6E120-5086-497F-9FE8-E1F1AECC5193}"/>
          </ac:grpSpMkLst>
        </pc:grpChg>
        <pc:picChg chg="add mod">
          <ac:chgData name="Tej Bahadur Chandra" userId="79b8fba8ad0a4796" providerId="LiveId" clId="{14FDCC51-25DF-472E-83BA-2410D11DB1D9}" dt="2022-07-30T08:52:41.924" v="93" actId="1038"/>
          <ac:picMkLst>
            <pc:docMk/>
            <pc:sldMk cId="3695620506" sldId="284"/>
            <ac:picMk id="3" creationId="{A6F4E5F3-165D-46A1-9A5E-4A4219F4F57E}"/>
          </ac:picMkLst>
        </pc:picChg>
      </pc:sldChg>
      <pc:sldChg chg="modSp mod">
        <pc:chgData name="Tej Bahadur Chandra" userId="79b8fba8ad0a4796" providerId="LiveId" clId="{14FDCC51-25DF-472E-83BA-2410D11DB1D9}" dt="2022-08-06T07:14:32.611" v="1671" actId="20577"/>
        <pc:sldMkLst>
          <pc:docMk/>
          <pc:sldMk cId="3707191281" sldId="286"/>
        </pc:sldMkLst>
        <pc:spChg chg="mod">
          <ac:chgData name="Tej Bahadur Chandra" userId="79b8fba8ad0a4796" providerId="LiveId" clId="{14FDCC51-25DF-472E-83BA-2410D11DB1D9}" dt="2022-08-06T07:14:32.611" v="1671" actId="20577"/>
          <ac:spMkLst>
            <pc:docMk/>
            <pc:sldMk cId="3707191281" sldId="286"/>
            <ac:spMk id="93" creationId="{40CEFA79-6AA7-4ED9-9C68-EA0A5D65D7CE}"/>
          </ac:spMkLst>
        </pc:spChg>
        <pc:spChg chg="mod">
          <ac:chgData name="Tej Bahadur Chandra" userId="79b8fba8ad0a4796" providerId="LiveId" clId="{14FDCC51-25DF-472E-83BA-2410D11DB1D9}" dt="2022-08-05T16:52:29.018" v="1636" actId="20577"/>
          <ac:spMkLst>
            <pc:docMk/>
            <pc:sldMk cId="3707191281" sldId="286"/>
            <ac:spMk id="99" creationId="{4EB30EEC-09E5-4EDD-AC50-EAE928B083D7}"/>
          </ac:spMkLst>
        </pc:spChg>
      </pc:sldChg>
      <pc:sldChg chg="addSp delSp mod">
        <pc:chgData name="Tej Bahadur Chandra" userId="79b8fba8ad0a4796" providerId="LiveId" clId="{14FDCC51-25DF-472E-83BA-2410D11DB1D9}" dt="2022-08-01T14:28:50.595" v="1168" actId="21"/>
        <pc:sldMkLst>
          <pc:docMk/>
          <pc:sldMk cId="831303027" sldId="298"/>
        </pc:sldMkLst>
        <pc:spChg chg="add">
          <ac:chgData name="Tej Bahadur Chandra" userId="79b8fba8ad0a4796" providerId="LiveId" clId="{14FDCC51-25DF-472E-83BA-2410D11DB1D9}" dt="2022-08-01T14:28:46.795" v="1167" actId="22"/>
          <ac:spMkLst>
            <pc:docMk/>
            <pc:sldMk cId="831303027" sldId="298"/>
            <ac:spMk id="4" creationId="{AB395BAC-3628-4E76-8F57-83D4C8B4EDC8}"/>
          </ac:spMkLst>
        </pc:spChg>
        <pc:spChg chg="del">
          <ac:chgData name="Tej Bahadur Chandra" userId="79b8fba8ad0a4796" providerId="LiveId" clId="{14FDCC51-25DF-472E-83BA-2410D11DB1D9}" dt="2022-08-01T14:28:50.595" v="1168" actId="21"/>
          <ac:spMkLst>
            <pc:docMk/>
            <pc:sldMk cId="831303027" sldId="298"/>
            <ac:spMk id="9" creationId="{B0B72B84-9C4F-4C10-99B8-C43B29A7761F}"/>
          </ac:spMkLst>
        </pc:spChg>
      </pc:sldChg>
      <pc:sldChg chg="addSp delSp modSp mod">
        <pc:chgData name="Tej Bahadur Chandra" userId="79b8fba8ad0a4796" providerId="LiveId" clId="{14FDCC51-25DF-472E-83BA-2410D11DB1D9}" dt="2022-08-01T14:36:17.954" v="1242" actId="1076"/>
        <pc:sldMkLst>
          <pc:docMk/>
          <pc:sldMk cId="2055313700" sldId="300"/>
        </pc:sldMkLst>
        <pc:spChg chg="del mod">
          <ac:chgData name="Tej Bahadur Chandra" userId="79b8fba8ad0a4796" providerId="LiveId" clId="{14FDCC51-25DF-472E-83BA-2410D11DB1D9}" dt="2022-08-01T14:31:11.111" v="1196" actId="21"/>
          <ac:spMkLst>
            <pc:docMk/>
            <pc:sldMk cId="2055313700" sldId="300"/>
            <ac:spMk id="4" creationId="{28665CF2-F6EC-4BEF-A6DC-56C7FBA1D2A4}"/>
          </ac:spMkLst>
        </pc:spChg>
        <pc:spChg chg="add del mod">
          <ac:chgData name="Tej Bahadur Chandra" userId="79b8fba8ad0a4796" providerId="LiveId" clId="{14FDCC51-25DF-472E-83BA-2410D11DB1D9}" dt="2022-08-01T14:36:17.954" v="1242" actId="1076"/>
          <ac:spMkLst>
            <pc:docMk/>
            <pc:sldMk cId="2055313700" sldId="300"/>
            <ac:spMk id="5" creationId="{04ED4E8C-CBB3-4FDA-9F1A-EE9E8B1602C5}"/>
          </ac:spMkLst>
        </pc:spChg>
        <pc:spChg chg="add del">
          <ac:chgData name="Tej Bahadur Chandra" userId="79b8fba8ad0a4796" providerId="LiveId" clId="{14FDCC51-25DF-472E-83BA-2410D11DB1D9}" dt="2022-08-01T14:29:03.190" v="1170" actId="22"/>
          <ac:spMkLst>
            <pc:docMk/>
            <pc:sldMk cId="2055313700" sldId="300"/>
            <ac:spMk id="7" creationId="{A6EBA073-0305-4959-8CA3-EC3F21EDF3A2}"/>
          </ac:spMkLst>
        </pc:spChg>
        <pc:spChg chg="add del">
          <ac:chgData name="Tej Bahadur Chandra" userId="79b8fba8ad0a4796" providerId="LiveId" clId="{14FDCC51-25DF-472E-83BA-2410D11DB1D9}" dt="2022-08-01T14:29:19.277" v="1175" actId="22"/>
          <ac:spMkLst>
            <pc:docMk/>
            <pc:sldMk cId="2055313700" sldId="300"/>
            <ac:spMk id="9" creationId="{970D2BDF-84BF-41B6-B212-DD580131DA40}"/>
          </ac:spMkLst>
        </pc:spChg>
        <pc:spChg chg="add mod">
          <ac:chgData name="Tej Bahadur Chandra" userId="79b8fba8ad0a4796" providerId="LiveId" clId="{14FDCC51-25DF-472E-83BA-2410D11DB1D9}" dt="2022-08-01T14:31:06.283" v="1195" actId="1076"/>
          <ac:spMkLst>
            <pc:docMk/>
            <pc:sldMk cId="2055313700" sldId="300"/>
            <ac:spMk id="11" creationId="{F8C00274-D314-4D31-8F0B-CEC00D835301}"/>
          </ac:spMkLst>
        </pc:spChg>
      </pc:sldChg>
      <pc:sldChg chg="addSp delSp modSp mod">
        <pc:chgData name="Tej Bahadur Chandra" userId="79b8fba8ad0a4796" providerId="LiveId" clId="{14FDCC51-25DF-472E-83BA-2410D11DB1D9}" dt="2022-08-01T14:34:42.985" v="1239" actId="1038"/>
        <pc:sldMkLst>
          <pc:docMk/>
          <pc:sldMk cId="3176698440" sldId="301"/>
        </pc:sldMkLst>
        <pc:spChg chg="del">
          <ac:chgData name="Tej Bahadur Chandra" userId="79b8fba8ad0a4796" providerId="LiveId" clId="{14FDCC51-25DF-472E-83BA-2410D11DB1D9}" dt="2022-08-01T14:31:43.276" v="1197" actId="21"/>
          <ac:spMkLst>
            <pc:docMk/>
            <pc:sldMk cId="3176698440" sldId="301"/>
            <ac:spMk id="4" creationId="{70DCFE93-87DA-4E67-8BDE-646CBE3A5478}"/>
          </ac:spMkLst>
        </pc:spChg>
        <pc:spChg chg="del">
          <ac:chgData name="Tej Bahadur Chandra" userId="79b8fba8ad0a4796" providerId="LiveId" clId="{14FDCC51-25DF-472E-83BA-2410D11DB1D9}" dt="2022-08-01T14:28:37.523" v="1166" actId="21"/>
          <ac:spMkLst>
            <pc:docMk/>
            <pc:sldMk cId="3176698440" sldId="301"/>
            <ac:spMk id="5" creationId="{4EACA279-7F86-4030-83EB-0E9AA9E6DDD2}"/>
          </ac:spMkLst>
        </pc:spChg>
        <pc:spChg chg="add mod">
          <ac:chgData name="Tej Bahadur Chandra" userId="79b8fba8ad0a4796" providerId="LiveId" clId="{14FDCC51-25DF-472E-83BA-2410D11DB1D9}" dt="2022-08-01T14:34:42.985" v="1239" actId="1038"/>
          <ac:spMkLst>
            <pc:docMk/>
            <pc:sldMk cId="3176698440" sldId="301"/>
            <ac:spMk id="7" creationId="{F45527E2-896F-4F9B-9B83-373C10D271A2}"/>
          </ac:spMkLst>
        </pc:spChg>
        <pc:spChg chg="add mod">
          <ac:chgData name="Tej Bahadur Chandra" userId="79b8fba8ad0a4796" providerId="LiveId" clId="{14FDCC51-25DF-472E-83BA-2410D11DB1D9}" dt="2022-08-01T14:34:32.706" v="1228" actId="1076"/>
          <ac:spMkLst>
            <pc:docMk/>
            <pc:sldMk cId="3176698440" sldId="301"/>
            <ac:spMk id="9" creationId="{C61EB536-56F6-4098-A98B-096D1B7DA89D}"/>
          </ac:spMkLst>
        </pc:spChg>
      </pc:sldChg>
      <pc:sldChg chg="modSp del mod">
        <pc:chgData name="Tej Bahadur Chandra" userId="79b8fba8ad0a4796" providerId="LiveId" clId="{14FDCC51-25DF-472E-83BA-2410D11DB1D9}" dt="2022-08-01T14:18:35.467" v="986" actId="2696"/>
        <pc:sldMkLst>
          <pc:docMk/>
          <pc:sldMk cId="504997952" sldId="302"/>
        </pc:sldMkLst>
        <pc:spChg chg="mod">
          <ac:chgData name="Tej Bahadur Chandra" userId="79b8fba8ad0a4796" providerId="LiveId" clId="{14FDCC51-25DF-472E-83BA-2410D11DB1D9}" dt="2022-07-30T10:39:32.550" v="592"/>
          <ac:spMkLst>
            <pc:docMk/>
            <pc:sldMk cId="504997952" sldId="302"/>
            <ac:spMk id="5" creationId="{AFAB3609-E9AA-4399-88D7-A0BFCAFF76F9}"/>
          </ac:spMkLst>
        </pc:spChg>
      </pc:sldChg>
      <pc:sldChg chg="addSp delSp modSp add mod">
        <pc:chgData name="Tej Bahadur Chandra" userId="79b8fba8ad0a4796" providerId="LiveId" clId="{14FDCC51-25DF-472E-83BA-2410D11DB1D9}" dt="2022-08-01T14:29:55.293" v="1181" actId="21"/>
        <pc:sldMkLst>
          <pc:docMk/>
          <pc:sldMk cId="681005155" sldId="302"/>
        </pc:sldMkLst>
        <pc:spChg chg="del mod">
          <ac:chgData name="Tej Bahadur Chandra" userId="79b8fba8ad0a4796" providerId="LiveId" clId="{14FDCC51-25DF-472E-83BA-2410D11DB1D9}" dt="2022-08-01T14:29:55.293" v="1181" actId="21"/>
          <ac:spMkLst>
            <pc:docMk/>
            <pc:sldMk cId="681005155" sldId="302"/>
            <ac:spMk id="4" creationId="{D81239C6-279F-4292-9152-2282FDCC0438}"/>
          </ac:spMkLst>
        </pc:spChg>
        <pc:spChg chg="add del">
          <ac:chgData name="Tej Bahadur Chandra" userId="79b8fba8ad0a4796" providerId="LiveId" clId="{14FDCC51-25DF-472E-83BA-2410D11DB1D9}" dt="2022-08-01T14:29:48.706" v="1178" actId="22"/>
          <ac:spMkLst>
            <pc:docMk/>
            <pc:sldMk cId="681005155" sldId="302"/>
            <ac:spMk id="7" creationId="{66DE50E8-1F92-431F-8D3A-A6AFDBBE31C7}"/>
          </ac:spMkLst>
        </pc:spChg>
        <pc:spChg chg="add">
          <ac:chgData name="Tej Bahadur Chandra" userId="79b8fba8ad0a4796" providerId="LiveId" clId="{14FDCC51-25DF-472E-83BA-2410D11DB1D9}" dt="2022-08-01T14:29:51.182" v="1180" actId="22"/>
          <ac:spMkLst>
            <pc:docMk/>
            <pc:sldMk cId="681005155" sldId="302"/>
            <ac:spMk id="9" creationId="{3FD774F6-2E4A-450C-A212-477D47B3F147}"/>
          </ac:spMkLst>
        </pc:spChg>
      </pc:sldChg>
      <pc:sldChg chg="addSp delSp modSp mod">
        <pc:chgData name="Tej Bahadur Chandra" userId="79b8fba8ad0a4796" providerId="LiveId" clId="{14FDCC51-25DF-472E-83BA-2410D11DB1D9}" dt="2022-08-01T14:34:58.095" v="1240" actId="1076"/>
        <pc:sldMkLst>
          <pc:docMk/>
          <pc:sldMk cId="1102507328" sldId="303"/>
        </pc:sldMkLst>
        <pc:spChg chg="add del mod">
          <ac:chgData name="Tej Bahadur Chandra" userId="79b8fba8ad0a4796" providerId="LiveId" clId="{14FDCC51-25DF-472E-83BA-2410D11DB1D9}" dt="2022-08-01T14:30:45.847" v="1190" actId="21"/>
          <ac:spMkLst>
            <pc:docMk/>
            <pc:sldMk cId="1102507328" sldId="303"/>
            <ac:spMk id="4" creationId="{816B258D-A012-403B-9C21-B47F1BF6F6AC}"/>
          </ac:spMkLst>
        </pc:spChg>
        <pc:spChg chg="mod">
          <ac:chgData name="Tej Bahadur Chandra" userId="79b8fba8ad0a4796" providerId="LiveId" clId="{14FDCC51-25DF-472E-83BA-2410D11DB1D9}" dt="2022-07-30T10:40:51.452" v="618" actId="1038"/>
          <ac:spMkLst>
            <pc:docMk/>
            <pc:sldMk cId="1102507328" sldId="303"/>
            <ac:spMk id="5" creationId="{B4160AE6-7F52-4D39-9551-DC4D10438489}"/>
          </ac:spMkLst>
        </pc:spChg>
        <pc:spChg chg="add mod">
          <ac:chgData name="Tej Bahadur Chandra" userId="79b8fba8ad0a4796" providerId="LiveId" clId="{14FDCC51-25DF-472E-83BA-2410D11DB1D9}" dt="2022-08-01T14:34:58.095" v="1240" actId="1076"/>
          <ac:spMkLst>
            <pc:docMk/>
            <pc:sldMk cId="1102507328" sldId="303"/>
            <ac:spMk id="7" creationId="{F0C733E6-CFA9-4B7A-80A0-3369E0870356}"/>
          </ac:spMkLst>
        </pc:spChg>
      </pc:sldChg>
      <pc:sldChg chg="modSp mod">
        <pc:chgData name="Tej Bahadur Chandra" userId="79b8fba8ad0a4796" providerId="LiveId" clId="{14FDCC51-25DF-472E-83BA-2410D11DB1D9}" dt="2022-08-10T14:26:26.856" v="1779" actId="20577"/>
        <pc:sldMkLst>
          <pc:docMk/>
          <pc:sldMk cId="699908281" sldId="321"/>
        </pc:sldMkLst>
        <pc:spChg chg="mod">
          <ac:chgData name="Tej Bahadur Chandra" userId="79b8fba8ad0a4796" providerId="LiveId" clId="{14FDCC51-25DF-472E-83BA-2410D11DB1D9}" dt="2022-08-10T14:26:26.856" v="1779" actId="20577"/>
          <ac:spMkLst>
            <pc:docMk/>
            <pc:sldMk cId="699908281" sldId="321"/>
            <ac:spMk id="9" creationId="{E1D37554-4535-4862-B646-214CFDA08232}"/>
          </ac:spMkLst>
        </pc:spChg>
        <pc:grpChg chg="mod">
          <ac:chgData name="Tej Bahadur Chandra" userId="79b8fba8ad0a4796" providerId="LiveId" clId="{14FDCC51-25DF-472E-83BA-2410D11DB1D9}" dt="2022-08-10T14:24:11.747" v="1674" actId="1076"/>
          <ac:grpSpMkLst>
            <pc:docMk/>
            <pc:sldMk cId="699908281" sldId="321"/>
            <ac:grpSpMk id="11" creationId="{FDEA3AEE-CD65-4200-AA69-DC0264E278D3}"/>
          </ac:grpSpMkLst>
        </pc:grpChg>
        <pc:graphicFrameChg chg="mod">
          <ac:chgData name="Tej Bahadur Chandra" userId="79b8fba8ad0a4796" providerId="LiveId" clId="{14FDCC51-25DF-472E-83BA-2410D11DB1D9}" dt="2022-08-10T14:22:26.097" v="1673" actId="207"/>
          <ac:graphicFrameMkLst>
            <pc:docMk/>
            <pc:sldMk cId="699908281" sldId="321"/>
            <ac:graphicFrameMk id="18" creationId="{AAC3E413-BA69-4B5F-B4EE-5A1B7644BDAA}"/>
          </ac:graphicFrameMkLst>
        </pc:graphicFrameChg>
      </pc:sldChg>
      <pc:sldChg chg="addSp modSp mod">
        <pc:chgData name="Tej Bahadur Chandra" userId="79b8fba8ad0a4796" providerId="LiveId" clId="{14FDCC51-25DF-472E-83BA-2410D11DB1D9}" dt="2022-08-12T15:14:50.146" v="1789" actId="1076"/>
        <pc:sldMkLst>
          <pc:docMk/>
          <pc:sldMk cId="1632549258" sldId="329"/>
        </pc:sldMkLst>
        <pc:picChg chg="add mod">
          <ac:chgData name="Tej Bahadur Chandra" userId="79b8fba8ad0a4796" providerId="LiveId" clId="{14FDCC51-25DF-472E-83BA-2410D11DB1D9}" dt="2022-08-12T15:14:50.146" v="1789" actId="1076"/>
          <ac:picMkLst>
            <pc:docMk/>
            <pc:sldMk cId="1632549258" sldId="329"/>
            <ac:picMk id="3" creationId="{206F4B21-465E-4B92-AD78-6983BACEC661}"/>
          </ac:picMkLst>
        </pc:picChg>
      </pc:sldChg>
      <pc:sldChg chg="modSp mod">
        <pc:chgData name="Tej Bahadur Chandra" userId="79b8fba8ad0a4796" providerId="LiveId" clId="{14FDCC51-25DF-472E-83BA-2410D11DB1D9}" dt="2022-08-10T14:55:19.899" v="1780" actId="20577"/>
        <pc:sldMkLst>
          <pc:docMk/>
          <pc:sldMk cId="2280919972" sldId="330"/>
        </pc:sldMkLst>
        <pc:graphicFrameChg chg="modGraphic">
          <ac:chgData name="Tej Bahadur Chandra" userId="79b8fba8ad0a4796" providerId="LiveId" clId="{14FDCC51-25DF-472E-83BA-2410D11DB1D9}" dt="2022-08-10T14:55:19.899" v="1780" actId="20577"/>
          <ac:graphicFrameMkLst>
            <pc:docMk/>
            <pc:sldMk cId="2280919972" sldId="330"/>
            <ac:graphicFrameMk id="2" creationId="{3F278B36-D7D9-4D94-83C8-74BE1E4F2C20}"/>
          </ac:graphicFrameMkLst>
        </pc:graphicFrameChg>
      </pc:sldChg>
      <pc:sldChg chg="modSp mod">
        <pc:chgData name="Tej Bahadur Chandra" userId="79b8fba8ad0a4796" providerId="LiveId" clId="{14FDCC51-25DF-472E-83BA-2410D11DB1D9}" dt="2022-08-10T15:00:33.554" v="1787" actId="20577"/>
        <pc:sldMkLst>
          <pc:docMk/>
          <pc:sldMk cId="2878206423" sldId="332"/>
        </pc:sldMkLst>
        <pc:spChg chg="mod">
          <ac:chgData name="Tej Bahadur Chandra" userId="79b8fba8ad0a4796" providerId="LiveId" clId="{14FDCC51-25DF-472E-83BA-2410D11DB1D9}" dt="2022-08-10T15:00:33.554" v="1787" actId="20577"/>
          <ac:spMkLst>
            <pc:docMk/>
            <pc:sldMk cId="2878206423" sldId="332"/>
            <ac:spMk id="5" creationId="{9A782C36-246C-4503-B650-F1EC3468B72C}"/>
          </ac:spMkLst>
        </pc:spChg>
      </pc:sldChg>
      <pc:sldChg chg="modSp mod">
        <pc:chgData name="Tej Bahadur Chandra" userId="79b8fba8ad0a4796" providerId="LiveId" clId="{14FDCC51-25DF-472E-83BA-2410D11DB1D9}" dt="2022-08-12T15:18:08.001" v="1790" actId="20577"/>
        <pc:sldMkLst>
          <pc:docMk/>
          <pc:sldMk cId="2513422351" sldId="340"/>
        </pc:sldMkLst>
        <pc:spChg chg="mod">
          <ac:chgData name="Tej Bahadur Chandra" userId="79b8fba8ad0a4796" providerId="LiveId" clId="{14FDCC51-25DF-472E-83BA-2410D11DB1D9}" dt="2022-08-12T15:18:08.001" v="1790" actId="20577"/>
          <ac:spMkLst>
            <pc:docMk/>
            <pc:sldMk cId="2513422351" sldId="340"/>
            <ac:spMk id="13" creationId="{534DC853-F3E7-4ECE-8191-1EBB0CBB13E1}"/>
          </ac:spMkLst>
        </pc:spChg>
      </pc:sldChg>
      <pc:sldChg chg="modSp mod">
        <pc:chgData name="Tej Bahadur Chandra" userId="79b8fba8ad0a4796" providerId="LiveId" clId="{14FDCC51-25DF-472E-83BA-2410D11DB1D9}" dt="2022-08-12T15:34:28.681" v="1792" actId="13926"/>
        <pc:sldMkLst>
          <pc:docMk/>
          <pc:sldMk cId="1009021712" sldId="351"/>
        </pc:sldMkLst>
        <pc:spChg chg="mod">
          <ac:chgData name="Tej Bahadur Chandra" userId="79b8fba8ad0a4796" providerId="LiveId" clId="{14FDCC51-25DF-472E-83BA-2410D11DB1D9}" dt="2022-08-12T15:34:18.178" v="1791" actId="13926"/>
          <ac:spMkLst>
            <pc:docMk/>
            <pc:sldMk cId="1009021712" sldId="351"/>
            <ac:spMk id="9" creationId="{E6EB1FA4-E52F-4337-911D-9B4C565BCAD0}"/>
          </ac:spMkLst>
        </pc:spChg>
        <pc:spChg chg="mod">
          <ac:chgData name="Tej Bahadur Chandra" userId="79b8fba8ad0a4796" providerId="LiveId" clId="{14FDCC51-25DF-472E-83BA-2410D11DB1D9}" dt="2022-08-12T15:34:28.681" v="1792" actId="13926"/>
          <ac:spMkLst>
            <pc:docMk/>
            <pc:sldMk cId="1009021712" sldId="351"/>
            <ac:spMk id="11" creationId="{BDCDA35A-C228-49F4-A1CF-3DA9E8E7DC52}"/>
          </ac:spMkLst>
        </pc:spChg>
      </pc:sldChg>
      <pc:sldChg chg="modSp mod">
        <pc:chgData name="Tej Bahadur Chandra" userId="79b8fba8ad0a4796" providerId="LiveId" clId="{14FDCC51-25DF-472E-83BA-2410D11DB1D9}" dt="2022-07-30T09:34:23.732" v="99" actId="113"/>
        <pc:sldMkLst>
          <pc:docMk/>
          <pc:sldMk cId="2913952645" sldId="367"/>
        </pc:sldMkLst>
        <pc:spChg chg="mod">
          <ac:chgData name="Tej Bahadur Chandra" userId="79b8fba8ad0a4796" providerId="LiveId" clId="{14FDCC51-25DF-472E-83BA-2410D11DB1D9}" dt="2022-07-30T09:34:23.732" v="99" actId="113"/>
          <ac:spMkLst>
            <pc:docMk/>
            <pc:sldMk cId="2913952645" sldId="367"/>
            <ac:spMk id="9" creationId="{443C2540-2E47-4905-9552-EDFDFCE04259}"/>
          </ac:spMkLst>
        </pc:spChg>
      </pc:sldChg>
      <pc:sldChg chg="del">
        <pc:chgData name="Tej Bahadur Chandra" userId="79b8fba8ad0a4796" providerId="LiveId" clId="{14FDCC51-25DF-472E-83BA-2410D11DB1D9}" dt="2022-08-13T14:32:25.709" v="1799" actId="47"/>
        <pc:sldMkLst>
          <pc:docMk/>
          <pc:sldMk cId="3473985449" sldId="373"/>
        </pc:sldMkLst>
      </pc:sldChg>
      <pc:sldChg chg="modSp mod">
        <pc:chgData name="Tej Bahadur Chandra" userId="79b8fba8ad0a4796" providerId="LiveId" clId="{14FDCC51-25DF-472E-83BA-2410D11DB1D9}" dt="2022-08-13T14:48:28.670" v="1800" actId="13926"/>
        <pc:sldMkLst>
          <pc:docMk/>
          <pc:sldMk cId="1224026523" sldId="384"/>
        </pc:sldMkLst>
        <pc:spChg chg="mod">
          <ac:chgData name="Tej Bahadur Chandra" userId="79b8fba8ad0a4796" providerId="LiveId" clId="{14FDCC51-25DF-472E-83BA-2410D11DB1D9}" dt="2022-08-13T14:48:28.670" v="1800" actId="13926"/>
          <ac:spMkLst>
            <pc:docMk/>
            <pc:sldMk cId="1224026523" sldId="384"/>
            <ac:spMk id="18" creationId="{C82DDD65-8FE9-4FFB-AE4B-C42E76AA6376}"/>
          </ac:spMkLst>
        </pc:spChg>
      </pc:sldChg>
      <pc:sldChg chg="modSp mod">
        <pc:chgData name="Tej Bahadur Chandra" userId="79b8fba8ad0a4796" providerId="LiveId" clId="{14FDCC51-25DF-472E-83BA-2410D11DB1D9}" dt="2022-08-01T14:25:44.557" v="1163" actId="1036"/>
        <pc:sldMkLst>
          <pc:docMk/>
          <pc:sldMk cId="3087356781" sldId="424"/>
        </pc:sldMkLst>
        <pc:spChg chg="mod">
          <ac:chgData name="Tej Bahadur Chandra" userId="79b8fba8ad0a4796" providerId="LiveId" clId="{14FDCC51-25DF-472E-83BA-2410D11DB1D9}" dt="2022-08-01T14:25:44.557" v="1163" actId="1036"/>
          <ac:spMkLst>
            <pc:docMk/>
            <pc:sldMk cId="3087356781" sldId="424"/>
            <ac:spMk id="35" creationId="{02DED3B7-A228-493B-A618-429D812D32D1}"/>
          </ac:spMkLst>
        </pc:spChg>
      </pc:sldChg>
      <pc:sldChg chg="modSp mod">
        <pc:chgData name="Tej Bahadur Chandra" userId="79b8fba8ad0a4796" providerId="LiveId" clId="{14FDCC51-25DF-472E-83BA-2410D11DB1D9}" dt="2022-07-30T09:44:31.882" v="103" actId="20577"/>
        <pc:sldMkLst>
          <pc:docMk/>
          <pc:sldMk cId="1927217247" sldId="425"/>
        </pc:sldMkLst>
        <pc:spChg chg="mod">
          <ac:chgData name="Tej Bahadur Chandra" userId="79b8fba8ad0a4796" providerId="LiveId" clId="{14FDCC51-25DF-472E-83BA-2410D11DB1D9}" dt="2022-07-30T09:44:31.882" v="103" actId="20577"/>
          <ac:spMkLst>
            <pc:docMk/>
            <pc:sldMk cId="1927217247" sldId="425"/>
            <ac:spMk id="6" creationId="{F3C1DB12-5BD4-4325-A69B-0A7896DBCAE6}"/>
          </ac:spMkLst>
        </pc:spChg>
      </pc:sldChg>
      <pc:sldChg chg="modSp mod">
        <pc:chgData name="Tej Bahadur Chandra" userId="79b8fba8ad0a4796" providerId="LiveId" clId="{14FDCC51-25DF-472E-83BA-2410D11DB1D9}" dt="2022-07-30T09:44:43.341" v="107" actId="20577"/>
        <pc:sldMkLst>
          <pc:docMk/>
          <pc:sldMk cId="1007100792" sldId="426"/>
        </pc:sldMkLst>
        <pc:spChg chg="mod">
          <ac:chgData name="Tej Bahadur Chandra" userId="79b8fba8ad0a4796" providerId="LiveId" clId="{14FDCC51-25DF-472E-83BA-2410D11DB1D9}" dt="2022-07-30T09:44:43.341" v="107" actId="20577"/>
          <ac:spMkLst>
            <pc:docMk/>
            <pc:sldMk cId="1007100792" sldId="426"/>
            <ac:spMk id="6" creationId="{F3C1DB12-5BD4-4325-A69B-0A7896DBCAE6}"/>
          </ac:spMkLst>
        </pc:spChg>
      </pc:sldChg>
      <pc:sldChg chg="modSp mod">
        <pc:chgData name="Tej Bahadur Chandra" userId="79b8fba8ad0a4796" providerId="LiveId" clId="{14FDCC51-25DF-472E-83BA-2410D11DB1D9}" dt="2022-07-30T09:44:50.762" v="109" actId="20577"/>
        <pc:sldMkLst>
          <pc:docMk/>
          <pc:sldMk cId="2610062197" sldId="427"/>
        </pc:sldMkLst>
        <pc:spChg chg="mod">
          <ac:chgData name="Tej Bahadur Chandra" userId="79b8fba8ad0a4796" providerId="LiveId" clId="{14FDCC51-25DF-472E-83BA-2410D11DB1D9}" dt="2022-07-30T09:44:50.762" v="109" actId="20577"/>
          <ac:spMkLst>
            <pc:docMk/>
            <pc:sldMk cId="2610062197" sldId="427"/>
            <ac:spMk id="6" creationId="{F3C1DB12-5BD4-4325-A69B-0A7896DBCAE6}"/>
          </ac:spMkLst>
        </pc:spChg>
      </pc:sldChg>
      <pc:sldChg chg="del">
        <pc:chgData name="Tej Bahadur Chandra" userId="79b8fba8ad0a4796" providerId="LiveId" clId="{14FDCC51-25DF-472E-83BA-2410D11DB1D9}" dt="2022-07-30T09:44:22.359" v="100" actId="2696"/>
        <pc:sldMkLst>
          <pc:docMk/>
          <pc:sldMk cId="1124325032" sldId="428"/>
        </pc:sldMkLst>
      </pc:sldChg>
      <pc:sldChg chg="modSp add mod">
        <pc:chgData name="Tej Bahadur Chandra" userId="79b8fba8ad0a4796" providerId="LiveId" clId="{14FDCC51-25DF-472E-83BA-2410D11DB1D9}" dt="2022-07-30T10:11:41.272" v="296" actId="20577"/>
        <pc:sldMkLst>
          <pc:docMk/>
          <pc:sldMk cId="4008758532" sldId="428"/>
        </pc:sldMkLst>
        <pc:spChg chg="mod">
          <ac:chgData name="Tej Bahadur Chandra" userId="79b8fba8ad0a4796" providerId="LiveId" clId="{14FDCC51-25DF-472E-83BA-2410D11DB1D9}" dt="2022-07-30T09:45:01.615" v="113" actId="20577"/>
          <ac:spMkLst>
            <pc:docMk/>
            <pc:sldMk cId="4008758532" sldId="428"/>
            <ac:spMk id="6" creationId="{F3C1DB12-5BD4-4325-A69B-0A7896DBCAE6}"/>
          </ac:spMkLst>
        </pc:spChg>
        <pc:spChg chg="mod">
          <ac:chgData name="Tej Bahadur Chandra" userId="79b8fba8ad0a4796" providerId="LiveId" clId="{14FDCC51-25DF-472E-83BA-2410D11DB1D9}" dt="2022-07-30T10:11:41.272" v="296" actId="20577"/>
          <ac:spMkLst>
            <pc:docMk/>
            <pc:sldMk cId="4008758532" sldId="428"/>
            <ac:spMk id="7" creationId="{51BC9CD8-E171-448A-8717-C5E09FF06F0A}"/>
          </ac:spMkLst>
        </pc:spChg>
        <pc:spChg chg="mod">
          <ac:chgData name="Tej Bahadur Chandra" userId="79b8fba8ad0a4796" providerId="LiveId" clId="{14FDCC51-25DF-472E-83BA-2410D11DB1D9}" dt="2022-07-30T10:10:19.672" v="290" actId="207"/>
          <ac:spMkLst>
            <pc:docMk/>
            <pc:sldMk cId="4008758532" sldId="428"/>
            <ac:spMk id="8" creationId="{C407C8D5-BC9D-4A48-9A19-FDB08EBA237A}"/>
          </ac:spMkLst>
        </pc:spChg>
      </pc:sldChg>
      <pc:sldChg chg="del">
        <pc:chgData name="Tej Bahadur Chandra" userId="79b8fba8ad0a4796" providerId="LiveId" clId="{14FDCC51-25DF-472E-83BA-2410D11DB1D9}" dt="2022-07-30T09:44:22.359" v="100" actId="2696"/>
        <pc:sldMkLst>
          <pc:docMk/>
          <pc:sldMk cId="1339442418" sldId="429"/>
        </pc:sldMkLst>
      </pc:sldChg>
      <pc:sldChg chg="modSp add mod">
        <pc:chgData name="Tej Bahadur Chandra" userId="79b8fba8ad0a4796" providerId="LiveId" clId="{14FDCC51-25DF-472E-83BA-2410D11DB1D9}" dt="2022-08-15T14:43:09.032" v="1827" actId="1035"/>
        <pc:sldMkLst>
          <pc:docMk/>
          <pc:sldMk cId="3481359190" sldId="429"/>
        </pc:sldMkLst>
        <pc:spChg chg="mod">
          <ac:chgData name="Tej Bahadur Chandra" userId="79b8fba8ad0a4796" providerId="LiveId" clId="{14FDCC51-25DF-472E-83BA-2410D11DB1D9}" dt="2022-08-15T14:43:09.032" v="1827" actId="1035"/>
          <ac:spMkLst>
            <pc:docMk/>
            <pc:sldMk cId="3481359190" sldId="429"/>
            <ac:spMk id="6" creationId="{F3C1DB12-5BD4-4325-A69B-0A7896DBCAE6}"/>
          </ac:spMkLst>
        </pc:spChg>
        <pc:spChg chg="mod">
          <ac:chgData name="Tej Bahadur Chandra" userId="79b8fba8ad0a4796" providerId="LiveId" clId="{14FDCC51-25DF-472E-83BA-2410D11DB1D9}" dt="2022-08-15T14:43:09.032" v="1827" actId="1035"/>
          <ac:spMkLst>
            <pc:docMk/>
            <pc:sldMk cId="3481359190" sldId="429"/>
            <ac:spMk id="7" creationId="{B8D5B627-5DBB-4356-9313-B95E63769702}"/>
          </ac:spMkLst>
        </pc:spChg>
      </pc:sldChg>
      <pc:sldChg chg="modSp mod">
        <pc:chgData name="Tej Bahadur Chandra" userId="79b8fba8ad0a4796" providerId="LiveId" clId="{14FDCC51-25DF-472E-83BA-2410D11DB1D9}" dt="2022-07-30T09:44:38.426" v="105" actId="20577"/>
        <pc:sldMkLst>
          <pc:docMk/>
          <pc:sldMk cId="2124242776" sldId="430"/>
        </pc:sldMkLst>
        <pc:spChg chg="mod">
          <ac:chgData name="Tej Bahadur Chandra" userId="79b8fba8ad0a4796" providerId="LiveId" clId="{14FDCC51-25DF-472E-83BA-2410D11DB1D9}" dt="2022-07-30T09:44:38.426" v="105" actId="20577"/>
          <ac:spMkLst>
            <pc:docMk/>
            <pc:sldMk cId="2124242776" sldId="430"/>
            <ac:spMk id="6" creationId="{F3C1DB12-5BD4-4325-A69B-0A7896DBCAE6}"/>
          </ac:spMkLst>
        </pc:spChg>
      </pc:sldChg>
      <pc:sldChg chg="addSp delSp add mod">
        <pc:chgData name="Tej Bahadur Chandra" userId="79b8fba8ad0a4796" providerId="LiveId" clId="{14FDCC51-25DF-472E-83BA-2410D11DB1D9}" dt="2022-08-01T14:19:54.457" v="1028" actId="22"/>
        <pc:sldMkLst>
          <pc:docMk/>
          <pc:sldMk cId="1376706949" sldId="431"/>
        </pc:sldMkLst>
        <pc:spChg chg="add">
          <ac:chgData name="Tej Bahadur Chandra" userId="79b8fba8ad0a4796" providerId="LiveId" clId="{14FDCC51-25DF-472E-83BA-2410D11DB1D9}" dt="2022-08-01T14:19:54.457" v="1028" actId="22"/>
          <ac:spMkLst>
            <pc:docMk/>
            <pc:sldMk cId="1376706949" sldId="431"/>
            <ac:spMk id="2" creationId="{A30394B6-CC66-4EE1-94A9-5722BCD8A1F7}"/>
          </ac:spMkLst>
        </pc:spChg>
        <pc:spChg chg="del">
          <ac:chgData name="Tej Bahadur Chandra" userId="79b8fba8ad0a4796" providerId="LiveId" clId="{14FDCC51-25DF-472E-83BA-2410D11DB1D9}" dt="2022-08-01T14:19:54.028" v="1027" actId="478"/>
          <ac:spMkLst>
            <pc:docMk/>
            <pc:sldMk cId="1376706949" sldId="431"/>
            <ac:spMk id="37" creationId="{2F400960-EDC6-4E85-941B-9515125F69FB}"/>
          </ac:spMkLst>
        </pc:spChg>
      </pc:sldChg>
      <pc:sldChg chg="del">
        <pc:chgData name="Tej Bahadur Chandra" userId="79b8fba8ad0a4796" providerId="LiveId" clId="{14FDCC51-25DF-472E-83BA-2410D11DB1D9}" dt="2022-08-01T14:18:35.467" v="986" actId="2696"/>
        <pc:sldMkLst>
          <pc:docMk/>
          <pc:sldMk cId="3038947232" sldId="431"/>
        </pc:sldMkLst>
      </pc:sldChg>
      <pc:sldChg chg="addSp delSp add mod">
        <pc:chgData name="Tej Bahadur Chandra" userId="79b8fba8ad0a4796" providerId="LiveId" clId="{14FDCC51-25DF-472E-83BA-2410D11DB1D9}" dt="2022-08-01T14:19:58.772" v="1030" actId="22"/>
        <pc:sldMkLst>
          <pc:docMk/>
          <pc:sldMk cId="1481676335" sldId="432"/>
        </pc:sldMkLst>
        <pc:spChg chg="add">
          <ac:chgData name="Tej Bahadur Chandra" userId="79b8fba8ad0a4796" providerId="LiveId" clId="{14FDCC51-25DF-472E-83BA-2410D11DB1D9}" dt="2022-08-01T14:19:58.772" v="1030" actId="22"/>
          <ac:spMkLst>
            <pc:docMk/>
            <pc:sldMk cId="1481676335" sldId="432"/>
            <ac:spMk id="2" creationId="{846D11CE-5812-4F8B-B599-526A0452AB32}"/>
          </ac:spMkLst>
        </pc:spChg>
        <pc:spChg chg="del">
          <ac:chgData name="Tej Bahadur Chandra" userId="79b8fba8ad0a4796" providerId="LiveId" clId="{14FDCC51-25DF-472E-83BA-2410D11DB1D9}" dt="2022-08-01T14:19:58.257" v="1029" actId="478"/>
          <ac:spMkLst>
            <pc:docMk/>
            <pc:sldMk cId="1481676335" sldId="432"/>
            <ac:spMk id="37" creationId="{2F400960-EDC6-4E85-941B-9515125F69FB}"/>
          </ac:spMkLst>
        </pc:spChg>
      </pc:sldChg>
      <pc:sldChg chg="del">
        <pc:chgData name="Tej Bahadur Chandra" userId="79b8fba8ad0a4796" providerId="LiveId" clId="{14FDCC51-25DF-472E-83BA-2410D11DB1D9}" dt="2022-08-01T14:18:35.467" v="986" actId="2696"/>
        <pc:sldMkLst>
          <pc:docMk/>
          <pc:sldMk cId="1657804576" sldId="432"/>
        </pc:sldMkLst>
      </pc:sldChg>
      <pc:sldChg chg="del">
        <pc:chgData name="Tej Bahadur Chandra" userId="79b8fba8ad0a4796" providerId="LiveId" clId="{14FDCC51-25DF-472E-83BA-2410D11DB1D9}" dt="2022-08-01T14:18:35.467" v="986" actId="2696"/>
        <pc:sldMkLst>
          <pc:docMk/>
          <pc:sldMk cId="1648287801" sldId="433"/>
        </pc:sldMkLst>
      </pc:sldChg>
      <pc:sldChg chg="addSp delSp add mod">
        <pc:chgData name="Tej Bahadur Chandra" userId="79b8fba8ad0a4796" providerId="LiveId" clId="{14FDCC51-25DF-472E-83BA-2410D11DB1D9}" dt="2022-08-01T14:20:03.656" v="1032" actId="22"/>
        <pc:sldMkLst>
          <pc:docMk/>
          <pc:sldMk cId="3073794264" sldId="433"/>
        </pc:sldMkLst>
        <pc:spChg chg="add">
          <ac:chgData name="Tej Bahadur Chandra" userId="79b8fba8ad0a4796" providerId="LiveId" clId="{14FDCC51-25DF-472E-83BA-2410D11DB1D9}" dt="2022-08-01T14:20:03.656" v="1032" actId="22"/>
          <ac:spMkLst>
            <pc:docMk/>
            <pc:sldMk cId="3073794264" sldId="433"/>
            <ac:spMk id="2" creationId="{24FC56F2-7953-4BC8-9E1C-21FDD0319605}"/>
          </ac:spMkLst>
        </pc:spChg>
        <pc:spChg chg="del">
          <ac:chgData name="Tej Bahadur Chandra" userId="79b8fba8ad0a4796" providerId="LiveId" clId="{14FDCC51-25DF-472E-83BA-2410D11DB1D9}" dt="2022-08-01T14:20:03.214" v="1031" actId="478"/>
          <ac:spMkLst>
            <pc:docMk/>
            <pc:sldMk cId="3073794264" sldId="433"/>
            <ac:spMk id="37" creationId="{2F400960-EDC6-4E85-941B-9515125F69FB}"/>
          </ac:spMkLst>
        </pc:spChg>
      </pc:sldChg>
      <pc:sldChg chg="del">
        <pc:chgData name="Tej Bahadur Chandra" userId="79b8fba8ad0a4796" providerId="LiveId" clId="{14FDCC51-25DF-472E-83BA-2410D11DB1D9}" dt="2022-08-01T14:18:35.467" v="986" actId="2696"/>
        <pc:sldMkLst>
          <pc:docMk/>
          <pc:sldMk cId="2181045903" sldId="434"/>
        </pc:sldMkLst>
      </pc:sldChg>
      <pc:sldChg chg="addSp delSp modSp add mod">
        <pc:chgData name="Tej Bahadur Chandra" userId="79b8fba8ad0a4796" providerId="LiveId" clId="{14FDCC51-25DF-472E-83BA-2410D11DB1D9}" dt="2022-08-01T14:21:12.579" v="1065" actId="3626"/>
        <pc:sldMkLst>
          <pc:docMk/>
          <pc:sldMk cId="3528430288" sldId="434"/>
        </pc:sldMkLst>
        <pc:spChg chg="add">
          <ac:chgData name="Tej Bahadur Chandra" userId="79b8fba8ad0a4796" providerId="LiveId" clId="{14FDCC51-25DF-472E-83BA-2410D11DB1D9}" dt="2022-08-01T14:20:07.869" v="1034" actId="22"/>
          <ac:spMkLst>
            <pc:docMk/>
            <pc:sldMk cId="3528430288" sldId="434"/>
            <ac:spMk id="2" creationId="{852E5CC5-E1F4-4696-B34F-D2FEBBE95032}"/>
          </ac:spMkLst>
        </pc:spChg>
        <pc:spChg chg="mod">
          <ac:chgData name="Tej Bahadur Chandra" userId="79b8fba8ad0a4796" providerId="LiveId" clId="{14FDCC51-25DF-472E-83BA-2410D11DB1D9}" dt="2022-08-01T14:21:12.579" v="1065" actId="3626"/>
          <ac:spMkLst>
            <pc:docMk/>
            <pc:sldMk cId="3528430288" sldId="434"/>
            <ac:spMk id="7" creationId="{88BCB9B0-A5B6-416E-835E-F20A34098BD8}"/>
          </ac:spMkLst>
        </pc:spChg>
        <pc:spChg chg="del">
          <ac:chgData name="Tej Bahadur Chandra" userId="79b8fba8ad0a4796" providerId="LiveId" clId="{14FDCC51-25DF-472E-83BA-2410D11DB1D9}" dt="2022-08-01T14:20:07.442" v="1033" actId="478"/>
          <ac:spMkLst>
            <pc:docMk/>
            <pc:sldMk cId="3528430288" sldId="434"/>
            <ac:spMk id="37" creationId="{2F400960-EDC6-4E85-941B-9515125F69FB}"/>
          </ac:spMkLst>
        </pc:spChg>
      </pc:sldChg>
      <pc:sldChg chg="addSp delSp add mod">
        <pc:chgData name="Tej Bahadur Chandra" userId="79b8fba8ad0a4796" providerId="LiveId" clId="{14FDCC51-25DF-472E-83BA-2410D11DB1D9}" dt="2022-08-01T14:20:13.074" v="1036" actId="22"/>
        <pc:sldMkLst>
          <pc:docMk/>
          <pc:sldMk cId="606209254" sldId="435"/>
        </pc:sldMkLst>
        <pc:spChg chg="add">
          <ac:chgData name="Tej Bahadur Chandra" userId="79b8fba8ad0a4796" providerId="LiveId" clId="{14FDCC51-25DF-472E-83BA-2410D11DB1D9}" dt="2022-08-01T14:20:13.074" v="1036" actId="22"/>
          <ac:spMkLst>
            <pc:docMk/>
            <pc:sldMk cId="606209254" sldId="435"/>
            <ac:spMk id="2" creationId="{7EC70FB9-425B-467A-97FE-A3E6898F3097}"/>
          </ac:spMkLst>
        </pc:spChg>
        <pc:spChg chg="del">
          <ac:chgData name="Tej Bahadur Chandra" userId="79b8fba8ad0a4796" providerId="LiveId" clId="{14FDCC51-25DF-472E-83BA-2410D11DB1D9}" dt="2022-08-01T14:20:12.657" v="1035" actId="478"/>
          <ac:spMkLst>
            <pc:docMk/>
            <pc:sldMk cId="606209254" sldId="435"/>
            <ac:spMk id="37" creationId="{2F400960-EDC6-4E85-941B-9515125F69FB}"/>
          </ac:spMkLst>
        </pc:spChg>
      </pc:sldChg>
      <pc:sldChg chg="del">
        <pc:chgData name="Tej Bahadur Chandra" userId="79b8fba8ad0a4796" providerId="LiveId" clId="{14FDCC51-25DF-472E-83BA-2410D11DB1D9}" dt="2022-08-01T14:18:35.467" v="986" actId="2696"/>
        <pc:sldMkLst>
          <pc:docMk/>
          <pc:sldMk cId="4079037512" sldId="435"/>
        </pc:sldMkLst>
      </pc:sldChg>
      <pc:sldChg chg="del">
        <pc:chgData name="Tej Bahadur Chandra" userId="79b8fba8ad0a4796" providerId="LiveId" clId="{14FDCC51-25DF-472E-83BA-2410D11DB1D9}" dt="2022-08-01T14:18:35.467" v="986" actId="2696"/>
        <pc:sldMkLst>
          <pc:docMk/>
          <pc:sldMk cId="2236278477" sldId="436"/>
        </pc:sldMkLst>
      </pc:sldChg>
      <pc:sldChg chg="addSp delSp modSp add mod">
        <pc:chgData name="Tej Bahadur Chandra" userId="79b8fba8ad0a4796" providerId="LiveId" clId="{14FDCC51-25DF-472E-83BA-2410D11DB1D9}" dt="2022-08-01T14:21:32.013" v="1071" actId="3626"/>
        <pc:sldMkLst>
          <pc:docMk/>
          <pc:sldMk cId="3757538829" sldId="436"/>
        </pc:sldMkLst>
        <pc:spChg chg="add">
          <ac:chgData name="Tej Bahadur Chandra" userId="79b8fba8ad0a4796" providerId="LiveId" clId="{14FDCC51-25DF-472E-83BA-2410D11DB1D9}" dt="2022-08-01T14:20:17.093" v="1038" actId="22"/>
          <ac:spMkLst>
            <pc:docMk/>
            <pc:sldMk cId="3757538829" sldId="436"/>
            <ac:spMk id="2" creationId="{86C5DD32-0EA1-452A-A423-CDF4D6B6B2EF}"/>
          </ac:spMkLst>
        </pc:spChg>
        <pc:spChg chg="mod">
          <ac:chgData name="Tej Bahadur Chandra" userId="79b8fba8ad0a4796" providerId="LiveId" clId="{14FDCC51-25DF-472E-83BA-2410D11DB1D9}" dt="2022-08-01T14:21:32.013" v="1071" actId="3626"/>
          <ac:spMkLst>
            <pc:docMk/>
            <pc:sldMk cId="3757538829" sldId="436"/>
            <ac:spMk id="7" creationId="{88BCB9B0-A5B6-416E-835E-F20A34098BD8}"/>
          </ac:spMkLst>
        </pc:spChg>
        <pc:spChg chg="del">
          <ac:chgData name="Tej Bahadur Chandra" userId="79b8fba8ad0a4796" providerId="LiveId" clId="{14FDCC51-25DF-472E-83BA-2410D11DB1D9}" dt="2022-08-01T14:20:16.671" v="1037" actId="478"/>
          <ac:spMkLst>
            <pc:docMk/>
            <pc:sldMk cId="3757538829" sldId="436"/>
            <ac:spMk id="37" creationId="{2F400960-EDC6-4E85-941B-9515125F69FB}"/>
          </ac:spMkLst>
        </pc:spChg>
      </pc:sldChg>
      <pc:sldChg chg="addSp delSp modSp mod">
        <pc:chgData name="Tej Bahadur Chandra" userId="79b8fba8ad0a4796" providerId="LiveId" clId="{14FDCC51-25DF-472E-83BA-2410D11DB1D9}" dt="2022-07-30T10:20:47.551" v="503" actId="166"/>
        <pc:sldMkLst>
          <pc:docMk/>
          <pc:sldMk cId="2794910168" sldId="437"/>
        </pc:sldMkLst>
        <pc:spChg chg="add">
          <ac:chgData name="Tej Bahadur Chandra" userId="79b8fba8ad0a4796" providerId="LiveId" clId="{14FDCC51-25DF-472E-83BA-2410D11DB1D9}" dt="2022-07-30T10:20:41.493" v="502" actId="22"/>
          <ac:spMkLst>
            <pc:docMk/>
            <pc:sldMk cId="2794910168" sldId="437"/>
            <ac:spMk id="2" creationId="{0F58DC5B-31DA-494D-87B6-E5BE7C1DD45E}"/>
          </ac:spMkLst>
        </pc:spChg>
        <pc:spChg chg="del">
          <ac:chgData name="Tej Bahadur Chandra" userId="79b8fba8ad0a4796" providerId="LiveId" clId="{14FDCC51-25DF-472E-83BA-2410D11DB1D9}" dt="2022-07-30T10:20:40.937" v="501" actId="478"/>
          <ac:spMkLst>
            <pc:docMk/>
            <pc:sldMk cId="2794910168" sldId="437"/>
            <ac:spMk id="37" creationId="{2F400960-EDC6-4E85-941B-9515125F69FB}"/>
          </ac:spMkLst>
        </pc:spChg>
        <pc:picChg chg="ord">
          <ac:chgData name="Tej Bahadur Chandra" userId="79b8fba8ad0a4796" providerId="LiveId" clId="{14FDCC51-25DF-472E-83BA-2410D11DB1D9}" dt="2022-07-30T10:20:47.551" v="503" actId="166"/>
          <ac:picMkLst>
            <pc:docMk/>
            <pc:sldMk cId="2794910168" sldId="437"/>
            <ac:picMk id="5" creationId="{76CE1622-C3AD-4927-8CB4-DCAFBAF3FC07}"/>
          </ac:picMkLst>
        </pc:picChg>
      </pc:sldChg>
      <pc:sldChg chg="delSp modSp add del mod">
        <pc:chgData name="Tej Bahadur Chandra" userId="79b8fba8ad0a4796" providerId="LiveId" clId="{14FDCC51-25DF-472E-83BA-2410D11DB1D9}" dt="2022-08-01T14:22:06.328" v="1072" actId="2696"/>
        <pc:sldMkLst>
          <pc:docMk/>
          <pc:sldMk cId="792701523" sldId="438"/>
        </pc:sldMkLst>
        <pc:spChg chg="del mod">
          <ac:chgData name="Tej Bahadur Chandra" userId="79b8fba8ad0a4796" providerId="LiveId" clId="{14FDCC51-25DF-472E-83BA-2410D11DB1D9}" dt="2022-07-30T10:31:26.485" v="537" actId="478"/>
          <ac:spMkLst>
            <pc:docMk/>
            <pc:sldMk cId="792701523" sldId="438"/>
            <ac:spMk id="6" creationId="{3E6AA016-BC67-4F99-B725-27D9F9C05153}"/>
          </ac:spMkLst>
        </pc:spChg>
        <pc:spChg chg="mod">
          <ac:chgData name="Tej Bahadur Chandra" userId="79b8fba8ad0a4796" providerId="LiveId" clId="{14FDCC51-25DF-472E-83BA-2410D11DB1D9}" dt="2022-07-30T10:44:14.038" v="627" actId="179"/>
          <ac:spMkLst>
            <pc:docMk/>
            <pc:sldMk cId="792701523" sldId="438"/>
            <ac:spMk id="7" creationId="{88BCB9B0-A5B6-416E-835E-F20A34098BD8}"/>
          </ac:spMkLst>
        </pc:spChg>
        <pc:spChg chg="mod">
          <ac:chgData name="Tej Bahadur Chandra" userId="79b8fba8ad0a4796" providerId="LiveId" clId="{14FDCC51-25DF-472E-83BA-2410D11DB1D9}" dt="2022-07-30T10:19:44.649" v="471"/>
          <ac:spMkLst>
            <pc:docMk/>
            <pc:sldMk cId="792701523" sldId="438"/>
            <ac:spMk id="14" creationId="{5270F438-4290-4085-9C53-F600591EE9F0}"/>
          </ac:spMkLst>
        </pc:spChg>
        <pc:spChg chg="mod">
          <ac:chgData name="Tej Bahadur Chandra" userId="79b8fba8ad0a4796" providerId="LiveId" clId="{14FDCC51-25DF-472E-83BA-2410D11DB1D9}" dt="2022-07-30T10:18:52.355" v="466" actId="1036"/>
          <ac:spMkLst>
            <pc:docMk/>
            <pc:sldMk cId="792701523" sldId="438"/>
            <ac:spMk id="37" creationId="{2F400960-EDC6-4E85-941B-9515125F69FB}"/>
          </ac:spMkLst>
        </pc:spChg>
      </pc:sldChg>
      <pc:sldChg chg="modSp add mod">
        <pc:chgData name="Tej Bahadur Chandra" userId="79b8fba8ad0a4796" providerId="LiveId" clId="{14FDCC51-25DF-472E-83BA-2410D11DB1D9}" dt="2022-08-01T14:22:27.026" v="1118" actId="1035"/>
        <pc:sldMkLst>
          <pc:docMk/>
          <pc:sldMk cId="3901195843" sldId="438"/>
        </pc:sldMkLst>
        <pc:spChg chg="mod">
          <ac:chgData name="Tej Bahadur Chandra" userId="79b8fba8ad0a4796" providerId="LiveId" clId="{14FDCC51-25DF-472E-83BA-2410D11DB1D9}" dt="2022-08-01T14:22:27.026" v="1118" actId="1035"/>
          <ac:spMkLst>
            <pc:docMk/>
            <pc:sldMk cId="3901195843" sldId="438"/>
            <ac:spMk id="37" creationId="{2F400960-EDC6-4E85-941B-9515125F69FB}"/>
          </ac:spMkLst>
        </pc:spChg>
      </pc:sldChg>
      <pc:sldChg chg="addSp delSp modSp add mod">
        <pc:chgData name="Tej Bahadur Chandra" userId="79b8fba8ad0a4796" providerId="LiveId" clId="{14FDCC51-25DF-472E-83BA-2410D11DB1D9}" dt="2022-08-01T14:32:25.724" v="1219" actId="21"/>
        <pc:sldMkLst>
          <pc:docMk/>
          <pc:sldMk cId="526476408" sldId="439"/>
        </pc:sldMkLst>
        <pc:spChg chg="add del mod">
          <ac:chgData name="Tej Bahadur Chandra" userId="79b8fba8ad0a4796" providerId="LiveId" clId="{14FDCC51-25DF-472E-83BA-2410D11DB1D9}" dt="2022-08-01T14:32:25.724" v="1219" actId="21"/>
          <ac:spMkLst>
            <pc:docMk/>
            <pc:sldMk cId="526476408" sldId="439"/>
            <ac:spMk id="5" creationId="{B4160AE6-7F52-4D39-9551-DC4D10438489}"/>
          </ac:spMkLst>
        </pc:spChg>
        <pc:spChg chg="add mod">
          <ac:chgData name="Tej Bahadur Chandra" userId="79b8fba8ad0a4796" providerId="LiveId" clId="{14FDCC51-25DF-472E-83BA-2410D11DB1D9}" dt="2022-08-01T14:32:19.791" v="1216" actId="1038"/>
          <ac:spMkLst>
            <pc:docMk/>
            <pc:sldMk cId="526476408" sldId="439"/>
            <ac:spMk id="7" creationId="{2CB62F60-3407-440F-BD8C-9BB446A8626E}"/>
          </ac:spMkLst>
        </pc:spChg>
      </pc:sldChg>
      <pc:sldChg chg="modSp add del mod">
        <pc:chgData name="Tej Bahadur Chandra" userId="79b8fba8ad0a4796" providerId="LiveId" clId="{14FDCC51-25DF-472E-83BA-2410D11DB1D9}" dt="2022-08-01T14:22:06.328" v="1072" actId="2696"/>
        <pc:sldMkLst>
          <pc:docMk/>
          <pc:sldMk cId="2430345804" sldId="439"/>
        </pc:sldMkLst>
        <pc:spChg chg="mod">
          <ac:chgData name="Tej Bahadur Chandra" userId="79b8fba8ad0a4796" providerId="LiveId" clId="{14FDCC51-25DF-472E-83BA-2410D11DB1D9}" dt="2022-07-30T10:15:19.077" v="342" actId="20577"/>
          <ac:spMkLst>
            <pc:docMk/>
            <pc:sldMk cId="2430345804" sldId="439"/>
            <ac:spMk id="2" creationId="{6EBD2D86-D275-4374-87D0-2C1812466E47}"/>
          </ac:spMkLst>
        </pc:spChg>
        <pc:spChg chg="mod">
          <ac:chgData name="Tej Bahadur Chandra" userId="79b8fba8ad0a4796" providerId="LiveId" clId="{14FDCC51-25DF-472E-83BA-2410D11DB1D9}" dt="2022-07-30T10:39:58.323" v="595" actId="207"/>
          <ac:spMkLst>
            <pc:docMk/>
            <pc:sldMk cId="2430345804" sldId="439"/>
            <ac:spMk id="5" creationId="{B4160AE6-7F52-4D39-9551-DC4D10438489}"/>
          </ac:spMkLst>
        </pc:spChg>
      </pc:sldChg>
      <pc:sldChg chg="modSp add del mod">
        <pc:chgData name="Tej Bahadur Chandra" userId="79b8fba8ad0a4796" providerId="LiveId" clId="{14FDCC51-25DF-472E-83BA-2410D11DB1D9}" dt="2022-08-01T14:22:06.328" v="1072" actId="2696"/>
        <pc:sldMkLst>
          <pc:docMk/>
          <pc:sldMk cId="1357217781" sldId="440"/>
        </pc:sldMkLst>
        <pc:spChg chg="mod">
          <ac:chgData name="Tej Bahadur Chandra" userId="79b8fba8ad0a4796" providerId="LiveId" clId="{14FDCC51-25DF-472E-83BA-2410D11DB1D9}" dt="2022-07-30T10:43:15.520" v="621"/>
          <ac:spMkLst>
            <pc:docMk/>
            <pc:sldMk cId="1357217781" sldId="440"/>
            <ac:spMk id="6" creationId="{3E6AA016-BC67-4F99-B725-27D9F9C05153}"/>
          </ac:spMkLst>
        </pc:spChg>
        <pc:spChg chg="mod">
          <ac:chgData name="Tej Bahadur Chandra" userId="79b8fba8ad0a4796" providerId="LiveId" clId="{14FDCC51-25DF-472E-83BA-2410D11DB1D9}" dt="2022-07-30T10:47:18.823" v="656" actId="207"/>
          <ac:spMkLst>
            <pc:docMk/>
            <pc:sldMk cId="1357217781" sldId="440"/>
            <ac:spMk id="7" creationId="{88BCB9B0-A5B6-416E-835E-F20A34098BD8}"/>
          </ac:spMkLst>
        </pc:spChg>
      </pc:sldChg>
      <pc:sldChg chg="addSp delSp add mod">
        <pc:chgData name="Tej Bahadur Chandra" userId="79b8fba8ad0a4796" providerId="LiveId" clId="{14FDCC51-25DF-472E-83BA-2410D11DB1D9}" dt="2022-08-01T14:22:46.158" v="1120" actId="478"/>
        <pc:sldMkLst>
          <pc:docMk/>
          <pc:sldMk cId="3425687654" sldId="440"/>
        </pc:sldMkLst>
        <pc:spChg chg="add">
          <ac:chgData name="Tej Bahadur Chandra" userId="79b8fba8ad0a4796" providerId="LiveId" clId="{14FDCC51-25DF-472E-83BA-2410D11DB1D9}" dt="2022-08-01T14:22:43.253" v="1119" actId="22"/>
          <ac:spMkLst>
            <pc:docMk/>
            <pc:sldMk cId="3425687654" sldId="440"/>
            <ac:spMk id="2" creationId="{7C2C6AB5-9605-47C6-BEE7-9132C96B0D96}"/>
          </ac:spMkLst>
        </pc:spChg>
        <pc:spChg chg="del">
          <ac:chgData name="Tej Bahadur Chandra" userId="79b8fba8ad0a4796" providerId="LiveId" clId="{14FDCC51-25DF-472E-83BA-2410D11DB1D9}" dt="2022-08-01T14:22:46.158" v="1120" actId="478"/>
          <ac:spMkLst>
            <pc:docMk/>
            <pc:sldMk cId="3425687654" sldId="440"/>
            <ac:spMk id="37" creationId="{2F400960-EDC6-4E85-941B-9515125F69FB}"/>
          </ac:spMkLst>
        </pc:spChg>
      </pc:sldChg>
      <pc:sldChg chg="addSp delSp add mod">
        <pc:chgData name="Tej Bahadur Chandra" userId="79b8fba8ad0a4796" providerId="LiveId" clId="{14FDCC51-25DF-472E-83BA-2410D11DB1D9}" dt="2022-08-01T14:22:51.987" v="1122" actId="478"/>
        <pc:sldMkLst>
          <pc:docMk/>
          <pc:sldMk cId="2138202706" sldId="441"/>
        </pc:sldMkLst>
        <pc:spChg chg="add">
          <ac:chgData name="Tej Bahadur Chandra" userId="79b8fba8ad0a4796" providerId="LiveId" clId="{14FDCC51-25DF-472E-83BA-2410D11DB1D9}" dt="2022-08-01T14:22:49.763" v="1121" actId="22"/>
          <ac:spMkLst>
            <pc:docMk/>
            <pc:sldMk cId="2138202706" sldId="441"/>
            <ac:spMk id="2" creationId="{11EF3539-088B-4381-9F9E-DEC96277B5EA}"/>
          </ac:spMkLst>
        </pc:spChg>
        <pc:spChg chg="del">
          <ac:chgData name="Tej Bahadur Chandra" userId="79b8fba8ad0a4796" providerId="LiveId" clId="{14FDCC51-25DF-472E-83BA-2410D11DB1D9}" dt="2022-08-01T14:22:51.987" v="1122" actId="478"/>
          <ac:spMkLst>
            <pc:docMk/>
            <pc:sldMk cId="2138202706" sldId="441"/>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3922156977" sldId="441"/>
        </pc:sldMkLst>
        <pc:spChg chg="mod">
          <ac:chgData name="Tej Bahadur Chandra" userId="79b8fba8ad0a4796" providerId="LiveId" clId="{14FDCC51-25DF-472E-83BA-2410D11DB1D9}" dt="2022-07-30T11:07:40.032" v="815" actId="179"/>
          <ac:spMkLst>
            <pc:docMk/>
            <pc:sldMk cId="3922156977" sldId="441"/>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2049550599" sldId="442"/>
        </pc:sldMkLst>
        <pc:spChg chg="mod">
          <ac:chgData name="Tej Bahadur Chandra" userId="79b8fba8ad0a4796" providerId="LiveId" clId="{14FDCC51-25DF-472E-83BA-2410D11DB1D9}" dt="2022-07-30T11:07:47.326" v="816" actId="179"/>
          <ac:spMkLst>
            <pc:docMk/>
            <pc:sldMk cId="2049550599" sldId="442"/>
            <ac:spMk id="7" creationId="{88BCB9B0-A5B6-416E-835E-F20A34098BD8}"/>
          </ac:spMkLst>
        </pc:spChg>
      </pc:sldChg>
      <pc:sldChg chg="addSp delSp add mod">
        <pc:chgData name="Tej Bahadur Chandra" userId="79b8fba8ad0a4796" providerId="LiveId" clId="{14FDCC51-25DF-472E-83BA-2410D11DB1D9}" dt="2022-08-01T14:22:56.797" v="1124" actId="478"/>
        <pc:sldMkLst>
          <pc:docMk/>
          <pc:sldMk cId="2499833261" sldId="442"/>
        </pc:sldMkLst>
        <pc:spChg chg="add">
          <ac:chgData name="Tej Bahadur Chandra" userId="79b8fba8ad0a4796" providerId="LiveId" clId="{14FDCC51-25DF-472E-83BA-2410D11DB1D9}" dt="2022-08-01T14:22:54.941" v="1123" actId="22"/>
          <ac:spMkLst>
            <pc:docMk/>
            <pc:sldMk cId="2499833261" sldId="442"/>
            <ac:spMk id="2" creationId="{F53A5798-27DD-4730-9E21-6B58B2FC0DD3}"/>
          </ac:spMkLst>
        </pc:spChg>
        <pc:spChg chg="del">
          <ac:chgData name="Tej Bahadur Chandra" userId="79b8fba8ad0a4796" providerId="LiveId" clId="{14FDCC51-25DF-472E-83BA-2410D11DB1D9}" dt="2022-08-01T14:22:56.797" v="1124" actId="478"/>
          <ac:spMkLst>
            <pc:docMk/>
            <pc:sldMk cId="2499833261" sldId="442"/>
            <ac:spMk id="37" creationId="{2F400960-EDC6-4E85-941B-9515125F69FB}"/>
          </ac:spMkLst>
        </pc:spChg>
      </pc:sldChg>
      <pc:sldChg chg="addSp delSp add mod">
        <pc:chgData name="Tej Bahadur Chandra" userId="79b8fba8ad0a4796" providerId="LiveId" clId="{14FDCC51-25DF-472E-83BA-2410D11DB1D9}" dt="2022-08-01T14:23:01.538" v="1126" actId="22"/>
        <pc:sldMkLst>
          <pc:docMk/>
          <pc:sldMk cId="2018491429" sldId="443"/>
        </pc:sldMkLst>
        <pc:spChg chg="add">
          <ac:chgData name="Tej Bahadur Chandra" userId="79b8fba8ad0a4796" providerId="LiveId" clId="{14FDCC51-25DF-472E-83BA-2410D11DB1D9}" dt="2022-08-01T14:23:01.538" v="1126" actId="22"/>
          <ac:spMkLst>
            <pc:docMk/>
            <pc:sldMk cId="2018491429" sldId="443"/>
            <ac:spMk id="2" creationId="{FE9115B3-C10D-444A-8390-11968FB5CF10}"/>
          </ac:spMkLst>
        </pc:spChg>
        <pc:spChg chg="del">
          <ac:chgData name="Tej Bahadur Chandra" userId="79b8fba8ad0a4796" providerId="LiveId" clId="{14FDCC51-25DF-472E-83BA-2410D11DB1D9}" dt="2022-08-01T14:23:01.086" v="1125" actId="478"/>
          <ac:spMkLst>
            <pc:docMk/>
            <pc:sldMk cId="2018491429" sldId="443"/>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243652468" sldId="443"/>
        </pc:sldMkLst>
        <pc:spChg chg="mod">
          <ac:chgData name="Tej Bahadur Chandra" userId="79b8fba8ad0a4796" providerId="LiveId" clId="{14FDCC51-25DF-472E-83BA-2410D11DB1D9}" dt="2022-07-30T10:57:11.741" v="699" actId="20577"/>
          <ac:spMkLst>
            <pc:docMk/>
            <pc:sldMk cId="2243652468" sldId="443"/>
            <ac:spMk id="6" creationId="{3E6AA016-BC67-4F99-B725-27D9F9C05153}"/>
          </ac:spMkLst>
        </pc:spChg>
        <pc:spChg chg="mod">
          <ac:chgData name="Tej Bahadur Chandra" userId="79b8fba8ad0a4796" providerId="LiveId" clId="{14FDCC51-25DF-472E-83BA-2410D11DB1D9}" dt="2022-07-30T11:00:21.161" v="749" actId="1035"/>
          <ac:spMkLst>
            <pc:docMk/>
            <pc:sldMk cId="2243652468" sldId="443"/>
            <ac:spMk id="7" creationId="{88BCB9B0-A5B6-416E-835E-F20A34098BD8}"/>
          </ac:spMkLst>
        </pc:spChg>
      </pc:sldChg>
      <pc:sldChg chg="modSp add del mod">
        <pc:chgData name="Tej Bahadur Chandra" userId="79b8fba8ad0a4796" providerId="LiveId" clId="{14FDCC51-25DF-472E-83BA-2410D11DB1D9}" dt="2022-08-01T14:22:06.328" v="1072" actId="2696"/>
        <pc:sldMkLst>
          <pc:docMk/>
          <pc:sldMk cId="301837080" sldId="444"/>
        </pc:sldMkLst>
        <pc:spChg chg="mod">
          <ac:chgData name="Tej Bahadur Chandra" userId="79b8fba8ad0a4796" providerId="LiveId" clId="{14FDCC51-25DF-472E-83BA-2410D11DB1D9}" dt="2022-07-30T11:01:59.284" v="770" actId="20577"/>
          <ac:spMkLst>
            <pc:docMk/>
            <pc:sldMk cId="301837080" sldId="444"/>
            <ac:spMk id="7" creationId="{88BCB9B0-A5B6-416E-835E-F20A34098BD8}"/>
          </ac:spMkLst>
        </pc:spChg>
      </pc:sldChg>
      <pc:sldChg chg="addSp delSp add mod">
        <pc:chgData name="Tej Bahadur Chandra" userId="79b8fba8ad0a4796" providerId="LiveId" clId="{14FDCC51-25DF-472E-83BA-2410D11DB1D9}" dt="2022-08-01T14:23:06.268" v="1128" actId="22"/>
        <pc:sldMkLst>
          <pc:docMk/>
          <pc:sldMk cId="3997050707" sldId="444"/>
        </pc:sldMkLst>
        <pc:spChg chg="add">
          <ac:chgData name="Tej Bahadur Chandra" userId="79b8fba8ad0a4796" providerId="LiveId" clId="{14FDCC51-25DF-472E-83BA-2410D11DB1D9}" dt="2022-08-01T14:23:06.268" v="1128" actId="22"/>
          <ac:spMkLst>
            <pc:docMk/>
            <pc:sldMk cId="3997050707" sldId="444"/>
            <ac:spMk id="2" creationId="{5AE27B97-B0E6-4CAE-90DD-988EA8789901}"/>
          </ac:spMkLst>
        </pc:spChg>
        <pc:spChg chg="del">
          <ac:chgData name="Tej Bahadur Chandra" userId="79b8fba8ad0a4796" providerId="LiveId" clId="{14FDCC51-25DF-472E-83BA-2410D11DB1D9}" dt="2022-08-01T14:23:05.821" v="1127" actId="478"/>
          <ac:spMkLst>
            <pc:docMk/>
            <pc:sldMk cId="3997050707" sldId="444"/>
            <ac:spMk id="37" creationId="{2F400960-EDC6-4E85-941B-9515125F69FB}"/>
          </ac:spMkLst>
        </pc:spChg>
      </pc:sldChg>
      <pc:sldChg chg="addSp delSp add mod">
        <pc:chgData name="Tej Bahadur Chandra" userId="79b8fba8ad0a4796" providerId="LiveId" clId="{14FDCC51-25DF-472E-83BA-2410D11DB1D9}" dt="2022-08-01T14:23:11.115" v="1130" actId="478"/>
        <pc:sldMkLst>
          <pc:docMk/>
          <pc:sldMk cId="83540355" sldId="445"/>
        </pc:sldMkLst>
        <pc:spChg chg="add">
          <ac:chgData name="Tej Bahadur Chandra" userId="79b8fba8ad0a4796" providerId="LiveId" clId="{14FDCC51-25DF-472E-83BA-2410D11DB1D9}" dt="2022-08-01T14:23:09.485" v="1129" actId="22"/>
          <ac:spMkLst>
            <pc:docMk/>
            <pc:sldMk cId="83540355" sldId="445"/>
            <ac:spMk id="2" creationId="{B2B98B19-1E62-40DE-9053-C1125D4C27C5}"/>
          </ac:spMkLst>
        </pc:spChg>
        <pc:spChg chg="del">
          <ac:chgData name="Tej Bahadur Chandra" userId="79b8fba8ad0a4796" providerId="LiveId" clId="{14FDCC51-25DF-472E-83BA-2410D11DB1D9}" dt="2022-08-01T14:23:11.115" v="1130" actId="478"/>
          <ac:spMkLst>
            <pc:docMk/>
            <pc:sldMk cId="83540355" sldId="445"/>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926988324" sldId="445"/>
        </pc:sldMkLst>
        <pc:spChg chg="mod">
          <ac:chgData name="Tej Bahadur Chandra" userId="79b8fba8ad0a4796" providerId="LiveId" clId="{14FDCC51-25DF-472E-83BA-2410D11DB1D9}" dt="2022-07-30T11:03:41.994" v="784" actId="20577"/>
          <ac:spMkLst>
            <pc:docMk/>
            <pc:sldMk cId="2926988324" sldId="445"/>
            <ac:spMk id="7" creationId="{88BCB9B0-A5B6-416E-835E-F20A34098BD8}"/>
          </ac:spMkLst>
        </pc:spChg>
      </pc:sldChg>
      <pc:sldChg chg="addSp delSp add mod">
        <pc:chgData name="Tej Bahadur Chandra" userId="79b8fba8ad0a4796" providerId="LiveId" clId="{14FDCC51-25DF-472E-83BA-2410D11DB1D9}" dt="2022-08-01T14:23:15.512" v="1132" actId="22"/>
        <pc:sldMkLst>
          <pc:docMk/>
          <pc:sldMk cId="3190920215" sldId="446"/>
        </pc:sldMkLst>
        <pc:spChg chg="add">
          <ac:chgData name="Tej Bahadur Chandra" userId="79b8fba8ad0a4796" providerId="LiveId" clId="{14FDCC51-25DF-472E-83BA-2410D11DB1D9}" dt="2022-08-01T14:23:15.512" v="1132" actId="22"/>
          <ac:spMkLst>
            <pc:docMk/>
            <pc:sldMk cId="3190920215" sldId="446"/>
            <ac:spMk id="2" creationId="{BF34FB56-FF21-4697-A3C1-16587F70B01F}"/>
          </ac:spMkLst>
        </pc:spChg>
        <pc:spChg chg="del">
          <ac:chgData name="Tej Bahadur Chandra" userId="79b8fba8ad0a4796" providerId="LiveId" clId="{14FDCC51-25DF-472E-83BA-2410D11DB1D9}" dt="2022-08-01T14:23:15.048" v="1131" actId="478"/>
          <ac:spMkLst>
            <pc:docMk/>
            <pc:sldMk cId="3190920215" sldId="446"/>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4113865901" sldId="446"/>
        </pc:sldMkLst>
        <pc:spChg chg="mod">
          <ac:chgData name="Tej Bahadur Chandra" userId="79b8fba8ad0a4796" providerId="LiveId" clId="{14FDCC51-25DF-472E-83BA-2410D11DB1D9}" dt="2022-07-30T11:06:16.767" v="814" actId="20577"/>
          <ac:spMkLst>
            <pc:docMk/>
            <pc:sldMk cId="4113865901" sldId="446"/>
            <ac:spMk id="7" creationId="{88BCB9B0-A5B6-416E-835E-F20A34098BD8}"/>
          </ac:spMkLst>
        </pc:spChg>
      </pc:sldChg>
      <pc:sldChg chg="addSp delSp add mod">
        <pc:chgData name="Tej Bahadur Chandra" userId="79b8fba8ad0a4796" providerId="LiveId" clId="{14FDCC51-25DF-472E-83BA-2410D11DB1D9}" dt="2022-08-01T14:23:21.428" v="1134" actId="478"/>
        <pc:sldMkLst>
          <pc:docMk/>
          <pc:sldMk cId="1433751998" sldId="447"/>
        </pc:sldMkLst>
        <pc:spChg chg="add">
          <ac:chgData name="Tej Bahadur Chandra" userId="79b8fba8ad0a4796" providerId="LiveId" clId="{14FDCC51-25DF-472E-83BA-2410D11DB1D9}" dt="2022-08-01T14:23:19.488" v="1133" actId="22"/>
          <ac:spMkLst>
            <pc:docMk/>
            <pc:sldMk cId="1433751998" sldId="447"/>
            <ac:spMk id="2" creationId="{B875B578-F598-4C44-92EA-EE9EAEF91521}"/>
          </ac:spMkLst>
        </pc:spChg>
        <pc:spChg chg="del">
          <ac:chgData name="Tej Bahadur Chandra" userId="79b8fba8ad0a4796" providerId="LiveId" clId="{14FDCC51-25DF-472E-83BA-2410D11DB1D9}" dt="2022-08-01T14:23:21.428" v="1134" actId="478"/>
          <ac:spMkLst>
            <pc:docMk/>
            <pc:sldMk cId="1433751998" sldId="447"/>
            <ac:spMk id="37" creationId="{2F400960-EDC6-4E85-941B-9515125F69FB}"/>
          </ac:spMkLst>
        </pc:spChg>
      </pc:sldChg>
      <pc:sldChg chg="modSp add del mod">
        <pc:chgData name="Tej Bahadur Chandra" userId="79b8fba8ad0a4796" providerId="LiveId" clId="{14FDCC51-25DF-472E-83BA-2410D11DB1D9}" dt="2022-08-01T14:22:06.328" v="1072" actId="2696"/>
        <pc:sldMkLst>
          <pc:docMk/>
          <pc:sldMk cId="2350811310" sldId="447"/>
        </pc:sldMkLst>
        <pc:spChg chg="mod">
          <ac:chgData name="Tej Bahadur Chandra" userId="79b8fba8ad0a4796" providerId="LiveId" clId="{14FDCC51-25DF-472E-83BA-2410D11DB1D9}" dt="2022-07-30T11:06:05.031" v="811" actId="20577"/>
          <ac:spMkLst>
            <pc:docMk/>
            <pc:sldMk cId="2350811310" sldId="447"/>
            <ac:spMk id="7" creationId="{88BCB9B0-A5B6-416E-835E-F20A34098BD8}"/>
          </ac:spMkLst>
        </pc:spChg>
      </pc:sldChg>
      <pc:sldMasterChg chg="modSldLayout">
        <pc:chgData name="Tej Bahadur Chandra" userId="79b8fba8ad0a4796" providerId="LiveId" clId="{14FDCC51-25DF-472E-83BA-2410D11DB1D9}" dt="2022-08-14T12:59:21.347" v="1826"/>
        <pc:sldMasterMkLst>
          <pc:docMk/>
          <pc:sldMasterMk cId="1198455789" sldId="2147483648"/>
        </pc:sldMasterMkLst>
        <pc:sldLayoutChg chg="modSp mod">
          <pc:chgData name="Tej Bahadur Chandra" userId="79b8fba8ad0a4796" providerId="LiveId" clId="{14FDCC51-25DF-472E-83BA-2410D11DB1D9}" dt="2022-08-14T12:59:04.293" v="1824"/>
          <pc:sldLayoutMkLst>
            <pc:docMk/>
            <pc:sldMasterMk cId="1198455789" sldId="2147483648"/>
            <pc:sldLayoutMk cId="2280129331" sldId="2147483650"/>
          </pc:sldLayoutMkLst>
          <pc:spChg chg="mod">
            <ac:chgData name="Tej Bahadur Chandra" userId="79b8fba8ad0a4796" providerId="LiveId" clId="{14FDCC51-25DF-472E-83BA-2410D11DB1D9}" dt="2022-07-25T15:38:47.871" v="80" actId="1037"/>
            <ac:spMkLst>
              <pc:docMk/>
              <pc:sldMasterMk cId="1198455789" sldId="2147483648"/>
              <pc:sldLayoutMk cId="2280129331" sldId="2147483650"/>
              <ac:spMk id="30" creationId="{9F790107-53C2-49F7-86F4-D925AF94CCF0}"/>
            </ac:spMkLst>
          </pc:spChg>
          <pc:spChg chg="mod">
            <ac:chgData name="Tej Bahadur Chandra" userId="79b8fba8ad0a4796" providerId="LiveId" clId="{14FDCC51-25DF-472E-83BA-2410D11DB1D9}" dt="2022-07-30T11:09:24.152" v="818" actId="20577"/>
            <ac:spMkLst>
              <pc:docMk/>
              <pc:sldMasterMk cId="1198455789" sldId="2147483648"/>
              <pc:sldLayoutMk cId="2280129331" sldId="2147483650"/>
              <ac:spMk id="31" creationId="{E9441FC8-B65E-4338-8054-DA067B0DEFCD}"/>
            </ac:spMkLst>
          </pc:spChg>
          <pc:spChg chg="mod">
            <ac:chgData name="Tej Bahadur Chandra" userId="79b8fba8ad0a4796" providerId="LiveId" clId="{14FDCC51-25DF-472E-83BA-2410D11DB1D9}" dt="2022-08-14T12:59:04.293" v="1824"/>
            <ac:spMkLst>
              <pc:docMk/>
              <pc:sldMasterMk cId="1198455789" sldId="2147483648"/>
              <pc:sldLayoutMk cId="2280129331" sldId="2147483650"/>
              <ac:spMk id="37" creationId="{26203611-3B79-48DD-8D02-BB6DC1600D55}"/>
            </ac:spMkLst>
          </pc:spChg>
          <pc:cxnChg chg="mod">
            <ac:chgData name="Tej Bahadur Chandra" userId="79b8fba8ad0a4796" providerId="LiveId" clId="{14FDCC51-25DF-472E-83BA-2410D11DB1D9}" dt="2022-07-25T15:38:43.609" v="75" actId="1037"/>
            <ac:cxnSpMkLst>
              <pc:docMk/>
              <pc:sldMasterMk cId="1198455789" sldId="2147483648"/>
              <pc:sldLayoutMk cId="2280129331" sldId="2147483650"/>
              <ac:cxnSpMk id="32" creationId="{AA18C4BD-49A0-48D6-8B76-230750C89EE5}"/>
            </ac:cxnSpMkLst>
          </pc:cxnChg>
        </pc:sldLayoutChg>
        <pc:sldLayoutChg chg="addSp delSp modSp mod">
          <pc:chgData name="Tej Bahadur Chandra" userId="79b8fba8ad0a4796" providerId="LiveId" clId="{14FDCC51-25DF-472E-83BA-2410D11DB1D9}" dt="2022-08-14T12:58:45.946" v="1823" actId="20577"/>
          <pc:sldLayoutMkLst>
            <pc:docMk/>
            <pc:sldMasterMk cId="1198455789" sldId="2147483648"/>
            <pc:sldLayoutMk cId="4278347843" sldId="2147483655"/>
          </pc:sldLayoutMkLst>
          <pc:spChg chg="add mod">
            <ac:chgData name="Tej Bahadur Chandra" userId="79b8fba8ad0a4796" providerId="LiveId" clId="{14FDCC51-25DF-472E-83BA-2410D11DB1D9}" dt="2022-07-30T10:16:21.251" v="383" actId="1035"/>
            <ac:spMkLst>
              <pc:docMk/>
              <pc:sldMasterMk cId="1198455789" sldId="2147483648"/>
              <pc:sldLayoutMk cId="4278347843" sldId="2147483655"/>
              <ac:spMk id="2" creationId="{F6EDECB0-3AED-49C1-B38B-2112EA367546}"/>
            </ac:spMkLst>
          </pc:spChg>
          <pc:spChg chg="add del mod">
            <ac:chgData name="Tej Bahadur Chandra" userId="79b8fba8ad0a4796" providerId="LiveId" clId="{14FDCC51-25DF-472E-83BA-2410D11DB1D9}" dt="2022-08-01T14:15:59.179" v="985" actId="478"/>
            <ac:spMkLst>
              <pc:docMk/>
              <pc:sldMasterMk cId="1198455789" sldId="2147483648"/>
              <pc:sldLayoutMk cId="4278347843" sldId="2147483655"/>
              <ac:spMk id="3" creationId="{4BC3CB06-D2C4-4DD5-8D9A-B9298049E906}"/>
            </ac:spMkLst>
          </pc:spChg>
          <pc:spChg chg="add del mod">
            <ac:chgData name="Tej Bahadur Chandra" userId="79b8fba8ad0a4796" providerId="LiveId" clId="{14FDCC51-25DF-472E-83BA-2410D11DB1D9}" dt="2022-08-01T14:15:56.430" v="984" actId="478"/>
            <ac:spMkLst>
              <pc:docMk/>
              <pc:sldMasterMk cId="1198455789" sldId="2147483648"/>
              <pc:sldLayoutMk cId="4278347843" sldId="2147483655"/>
              <ac:spMk id="4" creationId="{8F0D31CF-BC66-481B-9BA8-FA4E1F43C018}"/>
            </ac:spMkLst>
          </pc:spChg>
          <pc:spChg chg="mod">
            <ac:chgData name="Tej Bahadur Chandra" userId="79b8fba8ad0a4796" providerId="LiveId" clId="{14FDCC51-25DF-472E-83BA-2410D11DB1D9}" dt="2022-08-01T14:10:28.093" v="978"/>
            <ac:spMkLst>
              <pc:docMk/>
              <pc:sldMasterMk cId="1198455789" sldId="2147483648"/>
              <pc:sldLayoutMk cId="4278347843" sldId="2147483655"/>
              <ac:spMk id="18" creationId="{8CE177C1-5B8F-4124-A179-A20A3349B70E}"/>
            </ac:spMkLst>
          </pc:spChg>
          <pc:spChg chg="mod">
            <ac:chgData name="Tej Bahadur Chandra" userId="79b8fba8ad0a4796" providerId="LiveId" clId="{14FDCC51-25DF-472E-83BA-2410D11DB1D9}" dt="2022-08-01T14:11:15.127" v="981"/>
            <ac:spMkLst>
              <pc:docMk/>
              <pc:sldMasterMk cId="1198455789" sldId="2147483648"/>
              <pc:sldLayoutMk cId="4278347843" sldId="2147483655"/>
              <ac:spMk id="19" creationId="{7CCE78DB-A43D-421C-98D7-36745333BBF1}"/>
            </ac:spMkLst>
          </pc:spChg>
          <pc:spChg chg="mod">
            <ac:chgData name="Tej Bahadur Chandra" userId="79b8fba8ad0a4796" providerId="LiveId" clId="{14FDCC51-25DF-472E-83BA-2410D11DB1D9}" dt="2022-08-01T14:15:32.082" v="982"/>
            <ac:spMkLst>
              <pc:docMk/>
              <pc:sldMasterMk cId="1198455789" sldId="2147483648"/>
              <pc:sldLayoutMk cId="4278347843" sldId="2147483655"/>
              <ac:spMk id="20" creationId="{F1918FB4-AC1B-4A07-8B42-507C977C36DA}"/>
            </ac:spMkLst>
          </pc:spChg>
          <pc:spChg chg="mod">
            <ac:chgData name="Tej Bahadur Chandra" userId="79b8fba8ad0a4796" providerId="LiveId" clId="{14FDCC51-25DF-472E-83BA-2410D11DB1D9}" dt="2022-08-01T14:15:47.897" v="983"/>
            <ac:spMkLst>
              <pc:docMk/>
              <pc:sldMasterMk cId="1198455789" sldId="2147483648"/>
              <pc:sldLayoutMk cId="4278347843" sldId="2147483655"/>
              <ac:spMk id="22" creationId="{B8E98EFA-4B58-47F9-9930-3B856F059709}"/>
            </ac:spMkLst>
          </pc:spChg>
          <pc:spChg chg="mod">
            <ac:chgData name="Tej Bahadur Chandra" userId="79b8fba8ad0a4796" providerId="LiveId" clId="{14FDCC51-25DF-472E-83BA-2410D11DB1D9}" dt="2022-07-30T11:09:30.852" v="820" actId="20577"/>
            <ac:spMkLst>
              <pc:docMk/>
              <pc:sldMasterMk cId="1198455789" sldId="2147483648"/>
              <pc:sldLayoutMk cId="4278347843" sldId="2147483655"/>
              <ac:spMk id="26" creationId="{73DFECD7-A7F6-44A8-A1A7-577713661648}"/>
            </ac:spMkLst>
          </pc:spChg>
          <pc:spChg chg="mod">
            <ac:chgData name="Tej Bahadur Chandra" userId="79b8fba8ad0a4796" providerId="LiveId" clId="{14FDCC51-25DF-472E-83BA-2410D11DB1D9}" dt="2022-07-25T15:36:29.393" v="35" actId="1037"/>
            <ac:spMkLst>
              <pc:docMk/>
              <pc:sldMasterMk cId="1198455789" sldId="2147483648"/>
              <pc:sldLayoutMk cId="4278347843" sldId="2147483655"/>
              <ac:spMk id="28" creationId="{C64E9671-83B9-412F-8059-8102F5171775}"/>
            </ac:spMkLst>
          </pc:spChg>
          <pc:spChg chg="mod">
            <ac:chgData name="Tej Bahadur Chandra" userId="79b8fba8ad0a4796" providerId="LiveId" clId="{14FDCC51-25DF-472E-83BA-2410D11DB1D9}" dt="2022-08-14T12:58:45.946" v="1823" actId="20577"/>
            <ac:spMkLst>
              <pc:docMk/>
              <pc:sldMasterMk cId="1198455789" sldId="2147483648"/>
              <pc:sldLayoutMk cId="4278347843" sldId="2147483655"/>
              <ac:spMk id="46" creationId="{F6E21308-ED29-4A62-8BD6-B7EF011E2505}"/>
            </ac:spMkLst>
          </pc:spChg>
          <pc:picChg chg="ord">
            <ac:chgData name="Tej Bahadur Chandra" userId="79b8fba8ad0a4796" providerId="LiveId" clId="{14FDCC51-25DF-472E-83BA-2410D11DB1D9}" dt="2022-07-30T10:17:57.183" v="410" actId="166"/>
            <ac:picMkLst>
              <pc:docMk/>
              <pc:sldMasterMk cId="1198455789" sldId="2147483648"/>
              <pc:sldLayoutMk cId="4278347843" sldId="2147483655"/>
              <ac:picMk id="45" creationId="{99DDBF60-46DC-4C83-841B-9D9E4D63AC8D}"/>
            </ac:picMkLst>
          </pc:picChg>
          <pc:cxnChg chg="mod">
            <ac:chgData name="Tej Bahadur Chandra" userId="79b8fba8ad0a4796" providerId="LiveId" clId="{14FDCC51-25DF-472E-83BA-2410D11DB1D9}" dt="2022-07-25T15:36:17.953" v="26" actId="1037"/>
            <ac:cxnSpMkLst>
              <pc:docMk/>
              <pc:sldMasterMk cId="1198455789" sldId="2147483648"/>
              <pc:sldLayoutMk cId="4278347843" sldId="2147483655"/>
              <ac:cxnSpMk id="34" creationId="{24D64594-044A-446C-82A9-9F162AF81BEC}"/>
            </ac:cxnSpMkLst>
          </pc:cxnChg>
        </pc:sldLayoutChg>
        <pc:sldLayoutChg chg="modSp mod">
          <pc:chgData name="Tej Bahadur Chandra" userId="79b8fba8ad0a4796" providerId="LiveId" clId="{14FDCC51-25DF-472E-83BA-2410D11DB1D9}" dt="2022-08-14T12:59:15.270" v="1825"/>
          <pc:sldLayoutMkLst>
            <pc:docMk/>
            <pc:sldMasterMk cId="1198455789" sldId="2147483648"/>
            <pc:sldLayoutMk cId="1346388441" sldId="2147483660"/>
          </pc:sldLayoutMkLst>
          <pc:spChg chg="mod">
            <ac:chgData name="Tej Bahadur Chandra" userId="79b8fba8ad0a4796" providerId="LiveId" clId="{14FDCC51-25DF-472E-83BA-2410D11DB1D9}" dt="2022-07-25T15:38:26.516" v="66" actId="1037"/>
            <ac:spMkLst>
              <pc:docMk/>
              <pc:sldMasterMk cId="1198455789" sldId="2147483648"/>
              <pc:sldLayoutMk cId="1346388441" sldId="2147483660"/>
              <ac:spMk id="30" creationId="{9F790107-53C2-49F7-86F4-D925AF94CCF0}"/>
            </ac:spMkLst>
          </pc:spChg>
          <pc:spChg chg="mod">
            <ac:chgData name="Tej Bahadur Chandra" userId="79b8fba8ad0a4796" providerId="LiveId" clId="{14FDCC51-25DF-472E-83BA-2410D11DB1D9}" dt="2022-07-30T11:09:37.353" v="822" actId="20577"/>
            <ac:spMkLst>
              <pc:docMk/>
              <pc:sldMasterMk cId="1198455789" sldId="2147483648"/>
              <pc:sldLayoutMk cId="1346388441" sldId="2147483660"/>
              <ac:spMk id="31" creationId="{E9441FC8-B65E-4338-8054-DA067B0DEFCD}"/>
            </ac:spMkLst>
          </pc:spChg>
          <pc:spChg chg="mod">
            <ac:chgData name="Tej Bahadur Chandra" userId="79b8fba8ad0a4796" providerId="LiveId" clId="{14FDCC51-25DF-472E-83BA-2410D11DB1D9}" dt="2022-08-14T12:59:15.270" v="1825"/>
            <ac:spMkLst>
              <pc:docMk/>
              <pc:sldMasterMk cId="1198455789" sldId="2147483648"/>
              <pc:sldLayoutMk cId="1346388441" sldId="2147483660"/>
              <ac:spMk id="37" creationId="{26203611-3B79-48DD-8D02-BB6DC1600D55}"/>
            </ac:spMkLst>
          </pc:spChg>
          <pc:cxnChg chg="mod">
            <ac:chgData name="Tej Bahadur Chandra" userId="79b8fba8ad0a4796" providerId="LiveId" clId="{14FDCC51-25DF-472E-83BA-2410D11DB1D9}" dt="2022-07-25T15:38:30.046" v="70" actId="1037"/>
            <ac:cxnSpMkLst>
              <pc:docMk/>
              <pc:sldMasterMk cId="1198455789" sldId="2147483648"/>
              <pc:sldLayoutMk cId="1346388441" sldId="2147483660"/>
              <ac:cxnSpMk id="32" creationId="{AA18C4BD-49A0-48D6-8B76-230750C89EE5}"/>
            </ac:cxnSpMkLst>
          </pc:cxnChg>
        </pc:sldLayoutChg>
        <pc:sldLayoutChg chg="modSp mod">
          <pc:chgData name="Tej Bahadur Chandra" userId="79b8fba8ad0a4796" providerId="LiveId" clId="{14FDCC51-25DF-472E-83BA-2410D11DB1D9}" dt="2022-08-14T12:59:21.347" v="1826"/>
          <pc:sldLayoutMkLst>
            <pc:docMk/>
            <pc:sldMasterMk cId="1198455789" sldId="2147483648"/>
            <pc:sldLayoutMk cId="3790441916" sldId="2147483661"/>
          </pc:sldLayoutMkLst>
          <pc:spChg chg="mod">
            <ac:chgData name="Tej Bahadur Chandra" userId="79b8fba8ad0a4796" providerId="LiveId" clId="{14FDCC51-25DF-472E-83BA-2410D11DB1D9}" dt="2022-07-25T15:38:01.710" v="56" actId="1037"/>
            <ac:spMkLst>
              <pc:docMk/>
              <pc:sldMasterMk cId="1198455789" sldId="2147483648"/>
              <pc:sldLayoutMk cId="3790441916" sldId="2147483661"/>
              <ac:spMk id="30" creationId="{9F790107-53C2-49F7-86F4-D925AF94CCF0}"/>
            </ac:spMkLst>
          </pc:spChg>
          <pc:spChg chg="mod">
            <ac:chgData name="Tej Bahadur Chandra" userId="79b8fba8ad0a4796" providerId="LiveId" clId="{14FDCC51-25DF-472E-83BA-2410D11DB1D9}" dt="2022-07-30T11:09:42.064" v="824" actId="20577"/>
            <ac:spMkLst>
              <pc:docMk/>
              <pc:sldMasterMk cId="1198455789" sldId="2147483648"/>
              <pc:sldLayoutMk cId="3790441916" sldId="2147483661"/>
              <ac:spMk id="31" creationId="{E9441FC8-B65E-4338-8054-DA067B0DEFCD}"/>
            </ac:spMkLst>
          </pc:spChg>
          <pc:spChg chg="mod">
            <ac:chgData name="Tej Bahadur Chandra" userId="79b8fba8ad0a4796" providerId="LiveId" clId="{14FDCC51-25DF-472E-83BA-2410D11DB1D9}" dt="2022-08-14T12:59:21.347" v="1826"/>
            <ac:spMkLst>
              <pc:docMk/>
              <pc:sldMasterMk cId="1198455789" sldId="2147483648"/>
              <pc:sldLayoutMk cId="3790441916" sldId="2147483661"/>
              <ac:spMk id="37" creationId="{26203611-3B79-48DD-8D02-BB6DC1600D55}"/>
            </ac:spMkLst>
          </pc:spChg>
          <pc:cxnChg chg="mod">
            <ac:chgData name="Tej Bahadur Chandra" userId="79b8fba8ad0a4796" providerId="LiveId" clId="{14FDCC51-25DF-472E-83BA-2410D11DB1D9}" dt="2022-07-25T15:37:56.522" v="50" actId="1037"/>
            <ac:cxnSpMkLst>
              <pc:docMk/>
              <pc:sldMasterMk cId="1198455789" sldId="2147483648"/>
              <pc:sldLayoutMk cId="3790441916" sldId="2147483661"/>
              <ac:cxnSpMk id="32" creationId="{AA18C4BD-49A0-48D6-8B76-230750C89EE5}"/>
            </ac:cxnSpMkLst>
          </pc:cxnChg>
        </pc:sldLayoutChg>
      </pc:sldMasterChg>
    </pc:docChg>
  </pc:docChgLst>
  <pc:docChgLst>
    <pc:chgData name="Tej Chandra" userId="fd16bead-a7d5-4d61-a87b-b6fc5f95769a" providerId="ADAL" clId="{AB4E5E8B-E202-4804-A91A-1A567D7ED663}"/>
    <pc:docChg chg="undo custSel addSld delSld modSld">
      <pc:chgData name="Tej Chandra" userId="fd16bead-a7d5-4d61-a87b-b6fc5f95769a" providerId="ADAL" clId="{AB4E5E8B-E202-4804-A91A-1A567D7ED663}" dt="2023-08-03T17:08:40.194" v="950" actId="20577"/>
      <pc:docMkLst>
        <pc:docMk/>
      </pc:docMkLst>
      <pc:sldChg chg="delSp modSp mod">
        <pc:chgData name="Tej Chandra" userId="fd16bead-a7d5-4d61-a87b-b6fc5f95769a" providerId="ADAL" clId="{AB4E5E8B-E202-4804-A91A-1A567D7ED663}" dt="2023-08-03T14:15:44.563" v="28" actId="1076"/>
        <pc:sldMkLst>
          <pc:docMk/>
          <pc:sldMk cId="2557928424" sldId="290"/>
        </pc:sldMkLst>
        <pc:spChg chg="mod">
          <ac:chgData name="Tej Chandra" userId="fd16bead-a7d5-4d61-a87b-b6fc5f95769a" providerId="ADAL" clId="{AB4E5E8B-E202-4804-A91A-1A567D7ED663}" dt="2023-08-03T14:15:44.563" v="28" actId="1076"/>
          <ac:spMkLst>
            <pc:docMk/>
            <pc:sldMk cId="2557928424" sldId="290"/>
            <ac:spMk id="7" creationId="{E716BBAE-7C89-4D6B-A2C9-74259F165A85}"/>
          </ac:spMkLst>
        </pc:spChg>
        <pc:spChg chg="del">
          <ac:chgData name="Tej Chandra" userId="fd16bead-a7d5-4d61-a87b-b6fc5f95769a" providerId="ADAL" clId="{AB4E5E8B-E202-4804-A91A-1A567D7ED663}" dt="2023-08-03T14:15:41.720" v="27" actId="478"/>
          <ac:spMkLst>
            <pc:docMk/>
            <pc:sldMk cId="2557928424" sldId="290"/>
            <ac:spMk id="9" creationId="{DF85B41D-640F-4390-95C8-1F3B4A8A258A}"/>
          </ac:spMkLst>
        </pc:spChg>
      </pc:sldChg>
      <pc:sldChg chg="addSp delSp modSp mod">
        <pc:chgData name="Tej Chandra" userId="fd16bead-a7d5-4d61-a87b-b6fc5f95769a" providerId="ADAL" clId="{AB4E5E8B-E202-4804-A91A-1A567D7ED663}" dt="2023-08-03T15:57:56.743" v="441" actId="20577"/>
        <pc:sldMkLst>
          <pc:docMk/>
          <pc:sldMk cId="516891714" sldId="292"/>
        </pc:sldMkLst>
        <pc:spChg chg="mod">
          <ac:chgData name="Tej Chandra" userId="fd16bead-a7d5-4d61-a87b-b6fc5f95769a" providerId="ADAL" clId="{AB4E5E8B-E202-4804-A91A-1A567D7ED663}" dt="2023-08-03T14:31:57.379" v="228" actId="207"/>
          <ac:spMkLst>
            <pc:docMk/>
            <pc:sldMk cId="516891714" sldId="292"/>
            <ac:spMk id="4" creationId="{84492D47-E238-44CD-8B7F-2C3C34B01BDB}"/>
          </ac:spMkLst>
        </pc:spChg>
        <pc:spChg chg="add mod ord">
          <ac:chgData name="Tej Chandra" userId="fd16bead-a7d5-4d61-a87b-b6fc5f95769a" providerId="ADAL" clId="{AB4E5E8B-E202-4804-A91A-1A567D7ED663}" dt="2023-08-03T14:32:11.918" v="259" actId="1036"/>
          <ac:spMkLst>
            <pc:docMk/>
            <pc:sldMk cId="516891714" sldId="292"/>
            <ac:spMk id="5" creationId="{8183F4C0-29BE-C098-7294-EDA5C9C23571}"/>
          </ac:spMkLst>
        </pc:spChg>
        <pc:spChg chg="add mod ord">
          <ac:chgData name="Tej Chandra" userId="fd16bead-a7d5-4d61-a87b-b6fc5f95769a" providerId="ADAL" clId="{AB4E5E8B-E202-4804-A91A-1A567D7ED663}" dt="2023-08-03T14:32:11.918" v="259" actId="1036"/>
          <ac:spMkLst>
            <pc:docMk/>
            <pc:sldMk cId="516891714" sldId="292"/>
            <ac:spMk id="7" creationId="{7DF4599B-5AD6-277F-ADCC-564265BBCEA2}"/>
          </ac:spMkLst>
        </pc:spChg>
        <pc:spChg chg="mod">
          <ac:chgData name="Tej Chandra" userId="fd16bead-a7d5-4d61-a87b-b6fc5f95769a" providerId="ADAL" clId="{AB4E5E8B-E202-4804-A91A-1A567D7ED663}" dt="2023-08-03T14:26:07.807" v="53" actId="20577"/>
          <ac:spMkLst>
            <pc:docMk/>
            <pc:sldMk cId="516891714" sldId="292"/>
            <ac:spMk id="8" creationId="{4419E408-281A-42C4-A8B8-EEABA80960F5}"/>
          </ac:spMkLst>
        </pc:spChg>
        <pc:spChg chg="add mod ord">
          <ac:chgData name="Tej Chandra" userId="fd16bead-a7d5-4d61-a87b-b6fc5f95769a" providerId="ADAL" clId="{AB4E5E8B-E202-4804-A91A-1A567D7ED663}" dt="2023-08-03T14:32:11.918" v="259" actId="1036"/>
          <ac:spMkLst>
            <pc:docMk/>
            <pc:sldMk cId="516891714" sldId="292"/>
            <ac:spMk id="9" creationId="{82216B68-770E-E722-3ECE-4A8AFA4A36B6}"/>
          </ac:spMkLst>
        </pc:spChg>
        <pc:spChg chg="add mod">
          <ac:chgData name="Tej Chandra" userId="fd16bead-a7d5-4d61-a87b-b6fc5f95769a" providerId="ADAL" clId="{AB4E5E8B-E202-4804-A91A-1A567D7ED663}" dt="2023-08-03T14:32:34.792" v="261" actId="1076"/>
          <ac:spMkLst>
            <pc:docMk/>
            <pc:sldMk cId="516891714" sldId="292"/>
            <ac:spMk id="10" creationId="{F74E58A3-A781-BAC5-8326-2083679969B8}"/>
          </ac:spMkLst>
        </pc:spChg>
        <pc:spChg chg="mod">
          <ac:chgData name="Tej Chandra" userId="fd16bead-a7d5-4d61-a87b-b6fc5f95769a" providerId="ADAL" clId="{AB4E5E8B-E202-4804-A91A-1A567D7ED663}" dt="2023-08-03T15:57:56.743" v="441" actId="20577"/>
          <ac:spMkLst>
            <pc:docMk/>
            <pc:sldMk cId="516891714" sldId="292"/>
            <ac:spMk id="16" creationId="{59AFE21E-B142-436C-A62E-D237124EC862}"/>
          </ac:spMkLst>
        </pc:spChg>
        <pc:picChg chg="add mod">
          <ac:chgData name="Tej Chandra" userId="fd16bead-a7d5-4d61-a87b-b6fc5f95769a" providerId="ADAL" clId="{AB4E5E8B-E202-4804-A91A-1A567D7ED663}" dt="2023-08-03T14:29:25.402" v="134" actId="1076"/>
          <ac:picMkLst>
            <pc:docMk/>
            <pc:sldMk cId="516891714" sldId="292"/>
            <ac:picMk id="3" creationId="{C6BB0791-235F-5582-E519-E7A128D89959}"/>
          </ac:picMkLst>
        </pc:picChg>
        <pc:picChg chg="add del">
          <ac:chgData name="Tej Chandra" userId="fd16bead-a7d5-4d61-a87b-b6fc5f95769a" providerId="ADAL" clId="{AB4E5E8B-E202-4804-A91A-1A567D7ED663}" dt="2023-08-03T15:56:07.410" v="428" actId="21"/>
          <ac:picMkLst>
            <pc:docMk/>
            <pc:sldMk cId="516891714" sldId="292"/>
            <ac:picMk id="12" creationId="{392BC46A-CC79-72F9-32DE-708B87A592A7}"/>
          </ac:picMkLst>
        </pc:picChg>
        <pc:picChg chg="del">
          <ac:chgData name="Tej Chandra" userId="fd16bead-a7d5-4d61-a87b-b6fc5f95769a" providerId="ADAL" clId="{AB4E5E8B-E202-4804-A91A-1A567D7ED663}" dt="2023-08-03T14:29:16.879" v="130" actId="478"/>
          <ac:picMkLst>
            <pc:docMk/>
            <pc:sldMk cId="516891714" sldId="292"/>
            <ac:picMk id="15" creationId="{FEE8AB55-A05E-47B1-8854-DACACD261ED2}"/>
          </ac:picMkLst>
        </pc:picChg>
      </pc:sldChg>
      <pc:sldChg chg="del">
        <pc:chgData name="Tej Chandra" userId="fd16bead-a7d5-4d61-a87b-b6fc5f95769a" providerId="ADAL" clId="{AB4E5E8B-E202-4804-A91A-1A567D7ED663}" dt="2023-08-03T14:23:36.785" v="30" actId="47"/>
        <pc:sldMkLst>
          <pc:docMk/>
          <pc:sldMk cId="2149085629" sldId="297"/>
        </pc:sldMkLst>
      </pc:sldChg>
      <pc:sldChg chg="modSp mod">
        <pc:chgData name="Tej Chandra" userId="fd16bead-a7d5-4d61-a87b-b6fc5f95769a" providerId="ADAL" clId="{AB4E5E8B-E202-4804-A91A-1A567D7ED663}" dt="2023-08-03T17:05:24.719" v="914" actId="20577"/>
        <pc:sldMkLst>
          <pc:docMk/>
          <pc:sldMk cId="571684693" sldId="315"/>
        </pc:sldMkLst>
        <pc:spChg chg="mod">
          <ac:chgData name="Tej Chandra" userId="fd16bead-a7d5-4d61-a87b-b6fc5f95769a" providerId="ADAL" clId="{AB4E5E8B-E202-4804-A91A-1A567D7ED663}" dt="2023-08-03T17:05:24.719" v="914" actId="20577"/>
          <ac:spMkLst>
            <pc:docMk/>
            <pc:sldMk cId="571684693" sldId="315"/>
            <ac:spMk id="6" creationId="{DBA533BB-141C-43FE-948B-6D2211DF075C}"/>
          </ac:spMkLst>
        </pc:spChg>
      </pc:sldChg>
      <pc:sldChg chg="modSp mod">
        <pc:chgData name="Tej Chandra" userId="fd16bead-a7d5-4d61-a87b-b6fc5f95769a" providerId="ADAL" clId="{AB4E5E8B-E202-4804-A91A-1A567D7ED663}" dt="2023-08-03T14:44:22.064" v="380" actId="20577"/>
        <pc:sldMkLst>
          <pc:docMk/>
          <pc:sldMk cId="1745491461" sldId="351"/>
        </pc:sldMkLst>
        <pc:spChg chg="mod">
          <ac:chgData name="Tej Chandra" userId="fd16bead-a7d5-4d61-a87b-b6fc5f95769a" providerId="ADAL" clId="{AB4E5E8B-E202-4804-A91A-1A567D7ED663}" dt="2023-08-03T14:44:14.853" v="377" actId="20577"/>
          <ac:spMkLst>
            <pc:docMk/>
            <pc:sldMk cId="1745491461" sldId="351"/>
            <ac:spMk id="2" creationId="{7619953A-035D-4526-ACD8-D2A0B9999327}"/>
          </ac:spMkLst>
        </pc:spChg>
        <pc:spChg chg="mod">
          <ac:chgData name="Tej Chandra" userId="fd16bead-a7d5-4d61-a87b-b6fc5f95769a" providerId="ADAL" clId="{AB4E5E8B-E202-4804-A91A-1A567D7ED663}" dt="2023-08-03T14:44:22.064" v="380" actId="20577"/>
          <ac:spMkLst>
            <pc:docMk/>
            <pc:sldMk cId="1745491461" sldId="351"/>
            <ac:spMk id="5" creationId="{72513A3C-145B-4F53-BCCD-CD6306236C4E}"/>
          </ac:spMkLst>
        </pc:spChg>
        <pc:spChg chg="mod">
          <ac:chgData name="Tej Chandra" userId="fd16bead-a7d5-4d61-a87b-b6fc5f95769a" providerId="ADAL" clId="{AB4E5E8B-E202-4804-A91A-1A567D7ED663}" dt="2023-08-03T14:28:25.562" v="117"/>
          <ac:spMkLst>
            <pc:docMk/>
            <pc:sldMk cId="1745491461" sldId="351"/>
            <ac:spMk id="8" creationId="{4419E408-281A-42C4-A8B8-EEABA80960F5}"/>
          </ac:spMkLst>
        </pc:spChg>
      </pc:sldChg>
      <pc:sldChg chg="modSp mod">
        <pc:chgData name="Tej Chandra" userId="fd16bead-a7d5-4d61-a87b-b6fc5f95769a" providerId="ADAL" clId="{AB4E5E8B-E202-4804-A91A-1A567D7ED663}" dt="2023-08-03T14:28:28.325" v="118"/>
        <pc:sldMkLst>
          <pc:docMk/>
          <pc:sldMk cId="2179692378" sldId="352"/>
        </pc:sldMkLst>
        <pc:spChg chg="mod">
          <ac:chgData name="Tej Chandra" userId="fd16bead-a7d5-4d61-a87b-b6fc5f95769a" providerId="ADAL" clId="{AB4E5E8B-E202-4804-A91A-1A567D7ED663}" dt="2023-08-03T14:28:28.325" v="118"/>
          <ac:spMkLst>
            <pc:docMk/>
            <pc:sldMk cId="2179692378" sldId="352"/>
            <ac:spMk id="8" creationId="{4419E408-281A-42C4-A8B8-EEABA80960F5}"/>
          </ac:spMkLst>
        </pc:spChg>
      </pc:sldChg>
      <pc:sldChg chg="modSp mod">
        <pc:chgData name="Tej Chandra" userId="fd16bead-a7d5-4d61-a87b-b6fc5f95769a" providerId="ADAL" clId="{AB4E5E8B-E202-4804-A91A-1A567D7ED663}" dt="2023-08-03T14:28:36.862" v="120"/>
        <pc:sldMkLst>
          <pc:docMk/>
          <pc:sldMk cId="2722314563" sldId="353"/>
        </pc:sldMkLst>
        <pc:spChg chg="mod">
          <ac:chgData name="Tej Chandra" userId="fd16bead-a7d5-4d61-a87b-b6fc5f95769a" providerId="ADAL" clId="{AB4E5E8B-E202-4804-A91A-1A567D7ED663}" dt="2023-08-03T14:28:36.862" v="120"/>
          <ac:spMkLst>
            <pc:docMk/>
            <pc:sldMk cId="2722314563" sldId="353"/>
            <ac:spMk id="8" creationId="{4419E408-281A-42C4-A8B8-EEABA80960F5}"/>
          </ac:spMkLst>
        </pc:spChg>
      </pc:sldChg>
      <pc:sldChg chg="modSp mod">
        <pc:chgData name="Tej Chandra" userId="fd16bead-a7d5-4d61-a87b-b6fc5f95769a" providerId="ADAL" clId="{AB4E5E8B-E202-4804-A91A-1A567D7ED663}" dt="2023-08-03T14:28:32.015" v="119"/>
        <pc:sldMkLst>
          <pc:docMk/>
          <pc:sldMk cId="2775167666" sldId="354"/>
        </pc:sldMkLst>
        <pc:spChg chg="mod">
          <ac:chgData name="Tej Chandra" userId="fd16bead-a7d5-4d61-a87b-b6fc5f95769a" providerId="ADAL" clId="{AB4E5E8B-E202-4804-A91A-1A567D7ED663}" dt="2023-08-03T14:28:32.015" v="119"/>
          <ac:spMkLst>
            <pc:docMk/>
            <pc:sldMk cId="2775167666" sldId="354"/>
            <ac:spMk id="8" creationId="{4419E408-281A-42C4-A8B8-EEABA80960F5}"/>
          </ac:spMkLst>
        </pc:spChg>
      </pc:sldChg>
      <pc:sldChg chg="modSp mod">
        <pc:chgData name="Tej Chandra" userId="fd16bead-a7d5-4d61-a87b-b6fc5f95769a" providerId="ADAL" clId="{AB4E5E8B-E202-4804-A91A-1A567D7ED663}" dt="2023-08-03T14:28:40.116" v="121"/>
        <pc:sldMkLst>
          <pc:docMk/>
          <pc:sldMk cId="1004324743" sldId="355"/>
        </pc:sldMkLst>
        <pc:spChg chg="mod">
          <ac:chgData name="Tej Chandra" userId="fd16bead-a7d5-4d61-a87b-b6fc5f95769a" providerId="ADAL" clId="{AB4E5E8B-E202-4804-A91A-1A567D7ED663}" dt="2023-08-03T14:28:40.116" v="121"/>
          <ac:spMkLst>
            <pc:docMk/>
            <pc:sldMk cId="1004324743" sldId="355"/>
            <ac:spMk id="8" creationId="{4419E408-281A-42C4-A8B8-EEABA80960F5}"/>
          </ac:spMkLst>
        </pc:spChg>
      </pc:sldChg>
      <pc:sldChg chg="modSp mod">
        <pc:chgData name="Tej Chandra" userId="fd16bead-a7d5-4d61-a87b-b6fc5f95769a" providerId="ADAL" clId="{AB4E5E8B-E202-4804-A91A-1A567D7ED663}" dt="2023-08-03T14:28:43.247" v="122"/>
        <pc:sldMkLst>
          <pc:docMk/>
          <pc:sldMk cId="3019168678" sldId="356"/>
        </pc:sldMkLst>
        <pc:spChg chg="mod">
          <ac:chgData name="Tej Chandra" userId="fd16bead-a7d5-4d61-a87b-b6fc5f95769a" providerId="ADAL" clId="{AB4E5E8B-E202-4804-A91A-1A567D7ED663}" dt="2023-08-03T14:28:43.247" v="122"/>
          <ac:spMkLst>
            <pc:docMk/>
            <pc:sldMk cId="3019168678" sldId="356"/>
            <ac:spMk id="8" creationId="{4419E408-281A-42C4-A8B8-EEABA80960F5}"/>
          </ac:spMkLst>
        </pc:spChg>
      </pc:sldChg>
      <pc:sldChg chg="modSp mod">
        <pc:chgData name="Tej Chandra" userId="fd16bead-a7d5-4d61-a87b-b6fc5f95769a" providerId="ADAL" clId="{AB4E5E8B-E202-4804-A91A-1A567D7ED663}" dt="2023-08-03T14:28:46.351" v="123"/>
        <pc:sldMkLst>
          <pc:docMk/>
          <pc:sldMk cId="473094638" sldId="357"/>
        </pc:sldMkLst>
        <pc:spChg chg="mod">
          <ac:chgData name="Tej Chandra" userId="fd16bead-a7d5-4d61-a87b-b6fc5f95769a" providerId="ADAL" clId="{AB4E5E8B-E202-4804-A91A-1A567D7ED663}" dt="2023-08-03T14:28:46.351" v="123"/>
          <ac:spMkLst>
            <pc:docMk/>
            <pc:sldMk cId="473094638" sldId="357"/>
            <ac:spMk id="8" creationId="{4419E408-281A-42C4-A8B8-EEABA80960F5}"/>
          </ac:spMkLst>
        </pc:spChg>
      </pc:sldChg>
      <pc:sldChg chg="modSp add mod">
        <pc:chgData name="Tej Chandra" userId="fd16bead-a7d5-4d61-a87b-b6fc5f95769a" providerId="ADAL" clId="{AB4E5E8B-E202-4804-A91A-1A567D7ED663}" dt="2023-08-03T15:54:53.469" v="424" actId="1036"/>
        <pc:sldMkLst>
          <pc:docMk/>
          <pc:sldMk cId="171124762" sldId="358"/>
        </pc:sldMkLst>
        <pc:picChg chg="mod modCrop">
          <ac:chgData name="Tej Chandra" userId="fd16bead-a7d5-4d61-a87b-b6fc5f95769a" providerId="ADAL" clId="{AB4E5E8B-E202-4804-A91A-1A567D7ED663}" dt="2023-08-03T15:54:53.469" v="424" actId="1036"/>
          <ac:picMkLst>
            <pc:docMk/>
            <pc:sldMk cId="171124762" sldId="358"/>
            <ac:picMk id="7" creationId="{F5350FFC-D9A3-1381-A5E9-54A8BF40FF2C}"/>
          </ac:picMkLst>
        </pc:picChg>
      </pc:sldChg>
      <pc:sldChg chg="addSp delSp modSp new del mod">
        <pc:chgData name="Tej Chandra" userId="fd16bead-a7d5-4d61-a87b-b6fc5f95769a" providerId="ADAL" clId="{AB4E5E8B-E202-4804-A91A-1A567D7ED663}" dt="2023-08-03T15:53:40.296" v="405" actId="2696"/>
        <pc:sldMkLst>
          <pc:docMk/>
          <pc:sldMk cId="757310188" sldId="358"/>
        </pc:sldMkLst>
        <pc:spChg chg="add mod">
          <ac:chgData name="Tej Chandra" userId="fd16bead-a7d5-4d61-a87b-b6fc5f95769a" providerId="ADAL" clId="{AB4E5E8B-E202-4804-A91A-1A567D7ED663}" dt="2023-08-03T14:28:52.606" v="124"/>
          <ac:spMkLst>
            <pc:docMk/>
            <pc:sldMk cId="757310188" sldId="358"/>
            <ac:spMk id="2" creationId="{1EECF0ED-FA75-2D08-76B4-B4FD849737C5}"/>
          </ac:spMkLst>
        </pc:spChg>
        <pc:spChg chg="add del">
          <ac:chgData name="Tej Chandra" userId="fd16bead-a7d5-4d61-a87b-b6fc5f95769a" providerId="ADAL" clId="{AB4E5E8B-E202-4804-A91A-1A567D7ED663}" dt="2023-08-03T15:52:33.061" v="401" actId="22"/>
          <ac:spMkLst>
            <pc:docMk/>
            <pc:sldMk cId="757310188" sldId="358"/>
            <ac:spMk id="4" creationId="{D520A1EE-FA05-9BCC-48FE-4EBBB353E64E}"/>
          </ac:spMkLst>
        </pc:spChg>
        <pc:picChg chg="add del">
          <ac:chgData name="Tej Chandra" userId="fd16bead-a7d5-4d61-a87b-b6fc5f95769a" providerId="ADAL" clId="{AB4E5E8B-E202-4804-A91A-1A567D7ED663}" dt="2023-08-03T15:53:05.576" v="403" actId="21"/>
          <ac:picMkLst>
            <pc:docMk/>
            <pc:sldMk cId="757310188" sldId="358"/>
            <ac:picMk id="6" creationId="{01B5ED88-6FBF-3DE7-3E83-E736331B108A}"/>
          </ac:picMkLst>
        </pc:picChg>
        <pc:picChg chg="add mod">
          <ac:chgData name="Tej Chandra" userId="fd16bead-a7d5-4d61-a87b-b6fc5f95769a" providerId="ADAL" clId="{AB4E5E8B-E202-4804-A91A-1A567D7ED663}" dt="2023-08-03T15:53:07.464" v="404"/>
          <ac:picMkLst>
            <pc:docMk/>
            <pc:sldMk cId="757310188" sldId="358"/>
            <ac:picMk id="7" creationId="{F5350FFC-D9A3-1381-A5E9-54A8BF40FF2C}"/>
          </ac:picMkLst>
        </pc:picChg>
      </pc:sldChg>
      <pc:sldChg chg="del">
        <pc:chgData name="Tej Chandra" userId="fd16bead-a7d5-4d61-a87b-b6fc5f95769a" providerId="ADAL" clId="{AB4E5E8B-E202-4804-A91A-1A567D7ED663}" dt="2023-08-03T14:23:36.785" v="30" actId="47"/>
        <pc:sldMkLst>
          <pc:docMk/>
          <pc:sldMk cId="1757771836" sldId="358"/>
        </pc:sldMkLst>
      </pc:sldChg>
      <pc:sldChg chg="del">
        <pc:chgData name="Tej Chandra" userId="fd16bead-a7d5-4d61-a87b-b6fc5f95769a" providerId="ADAL" clId="{AB4E5E8B-E202-4804-A91A-1A567D7ED663}" dt="2023-08-03T14:23:36.785" v="30" actId="47"/>
        <pc:sldMkLst>
          <pc:docMk/>
          <pc:sldMk cId="1376364496" sldId="359"/>
        </pc:sldMkLst>
      </pc:sldChg>
      <pc:sldChg chg="addSp modSp add del mod">
        <pc:chgData name="Tej Chandra" userId="fd16bead-a7d5-4d61-a87b-b6fc5f95769a" providerId="ADAL" clId="{AB4E5E8B-E202-4804-A91A-1A567D7ED663}" dt="2023-08-03T16:16:58.391" v="496"/>
        <pc:sldMkLst>
          <pc:docMk/>
          <pc:sldMk cId="3750577730" sldId="359"/>
        </pc:sldMkLst>
        <pc:spChg chg="add mod">
          <ac:chgData name="Tej Chandra" userId="fd16bead-a7d5-4d61-a87b-b6fc5f95769a" providerId="ADAL" clId="{AB4E5E8B-E202-4804-A91A-1A567D7ED663}" dt="2023-08-03T16:16:58.391" v="496"/>
          <ac:spMkLst>
            <pc:docMk/>
            <pc:sldMk cId="3750577730" sldId="359"/>
            <ac:spMk id="2" creationId="{D055C806-4F69-BF4C-6389-5606D13762F2}"/>
          </ac:spMkLst>
        </pc:spChg>
        <pc:spChg chg="add mod">
          <ac:chgData name="Tej Chandra" userId="fd16bead-a7d5-4d61-a87b-b6fc5f95769a" providerId="ADAL" clId="{AB4E5E8B-E202-4804-A91A-1A567D7ED663}" dt="2023-08-03T16:16:42.032" v="494" actId="1076"/>
          <ac:spMkLst>
            <pc:docMk/>
            <pc:sldMk cId="3750577730" sldId="359"/>
            <ac:spMk id="3" creationId="{008E635C-9DDF-A848-131B-BE945C2738D9}"/>
          </ac:spMkLst>
        </pc:spChg>
      </pc:sldChg>
      <pc:sldChg chg="addSp delSp modSp add del mod">
        <pc:chgData name="Tej Chandra" userId="fd16bead-a7d5-4d61-a87b-b6fc5f95769a" providerId="ADAL" clId="{AB4E5E8B-E202-4804-A91A-1A567D7ED663}" dt="2023-08-03T16:24:06.730" v="592" actId="1076"/>
        <pc:sldMkLst>
          <pc:docMk/>
          <pc:sldMk cId="3528601558" sldId="360"/>
        </pc:sldMkLst>
        <pc:spChg chg="add mod">
          <ac:chgData name="Tej Chandra" userId="fd16bead-a7d5-4d61-a87b-b6fc5f95769a" providerId="ADAL" clId="{AB4E5E8B-E202-4804-A91A-1A567D7ED663}" dt="2023-08-03T16:16:52.172" v="495"/>
          <ac:spMkLst>
            <pc:docMk/>
            <pc:sldMk cId="3528601558" sldId="360"/>
            <ac:spMk id="2" creationId="{923ECC03-7428-48E5-780A-157186820136}"/>
          </ac:spMkLst>
        </pc:spChg>
        <pc:spChg chg="add mod">
          <ac:chgData name="Tej Chandra" userId="fd16bead-a7d5-4d61-a87b-b6fc5f95769a" providerId="ADAL" clId="{AB4E5E8B-E202-4804-A91A-1A567D7ED663}" dt="2023-08-03T16:19:35.126" v="507" actId="1076"/>
          <ac:spMkLst>
            <pc:docMk/>
            <pc:sldMk cId="3528601558" sldId="360"/>
            <ac:spMk id="4" creationId="{68FBFC36-5720-3692-8166-000915BC91DC}"/>
          </ac:spMkLst>
        </pc:spChg>
        <pc:spChg chg="add mod">
          <ac:chgData name="Tej Chandra" userId="fd16bead-a7d5-4d61-a87b-b6fc5f95769a" providerId="ADAL" clId="{AB4E5E8B-E202-4804-A91A-1A567D7ED663}" dt="2023-08-03T16:22:55.477" v="587" actId="114"/>
          <ac:spMkLst>
            <pc:docMk/>
            <pc:sldMk cId="3528601558" sldId="360"/>
            <ac:spMk id="6" creationId="{E66CAAF8-6C9D-E832-679A-E51E339A75FF}"/>
          </ac:spMkLst>
        </pc:spChg>
        <pc:spChg chg="add del mod">
          <ac:chgData name="Tej Chandra" userId="fd16bead-a7d5-4d61-a87b-b6fc5f95769a" providerId="ADAL" clId="{AB4E5E8B-E202-4804-A91A-1A567D7ED663}" dt="2023-08-03T16:20:39.201" v="520" actId="478"/>
          <ac:spMkLst>
            <pc:docMk/>
            <pc:sldMk cId="3528601558" sldId="360"/>
            <ac:spMk id="8" creationId="{3F8E8863-9DC9-649F-4F43-D1BA9DC379B4}"/>
          </ac:spMkLst>
        </pc:spChg>
        <pc:spChg chg="add mod ord">
          <ac:chgData name="Tej Chandra" userId="fd16bead-a7d5-4d61-a87b-b6fc5f95769a" providerId="ADAL" clId="{AB4E5E8B-E202-4804-A91A-1A567D7ED663}" dt="2023-08-03T16:22:09.642" v="577" actId="167"/>
          <ac:spMkLst>
            <pc:docMk/>
            <pc:sldMk cId="3528601558" sldId="360"/>
            <ac:spMk id="9" creationId="{124E0EDA-699C-320B-AED9-7B14978BC617}"/>
          </ac:spMkLst>
        </pc:spChg>
        <pc:spChg chg="add mod ord">
          <ac:chgData name="Tej Chandra" userId="fd16bead-a7d5-4d61-a87b-b6fc5f95769a" providerId="ADAL" clId="{AB4E5E8B-E202-4804-A91A-1A567D7ED663}" dt="2023-08-03T16:22:09.642" v="577" actId="167"/>
          <ac:spMkLst>
            <pc:docMk/>
            <pc:sldMk cId="3528601558" sldId="360"/>
            <ac:spMk id="10" creationId="{6F2AE33E-8F59-CC98-38B6-702C026A2165}"/>
          </ac:spMkLst>
        </pc:spChg>
        <pc:picChg chg="add mod">
          <ac:chgData name="Tej Chandra" userId="fd16bead-a7d5-4d61-a87b-b6fc5f95769a" providerId="ADAL" clId="{AB4E5E8B-E202-4804-A91A-1A567D7ED663}" dt="2023-08-03T16:24:06.730" v="592" actId="1076"/>
          <ac:picMkLst>
            <pc:docMk/>
            <pc:sldMk cId="3528601558" sldId="360"/>
            <ac:picMk id="12" creationId="{910EE90A-05FC-EBB8-1B10-0B54C1DF1CA7}"/>
          </ac:picMkLst>
        </pc:picChg>
      </pc:sldChg>
      <pc:sldChg chg="del">
        <pc:chgData name="Tej Chandra" userId="fd16bead-a7d5-4d61-a87b-b6fc5f95769a" providerId="ADAL" clId="{AB4E5E8B-E202-4804-A91A-1A567D7ED663}" dt="2023-08-03T14:23:36.785" v="30" actId="47"/>
        <pc:sldMkLst>
          <pc:docMk/>
          <pc:sldMk cId="3946164919" sldId="360"/>
        </pc:sldMkLst>
      </pc:sldChg>
      <pc:sldChg chg="addSp delSp modSp add del mod">
        <pc:chgData name="Tej Chandra" userId="fd16bead-a7d5-4d61-a87b-b6fc5f95769a" providerId="ADAL" clId="{AB4E5E8B-E202-4804-A91A-1A567D7ED663}" dt="2023-08-03T16:30:16.851" v="646" actId="1076"/>
        <pc:sldMkLst>
          <pc:docMk/>
          <pc:sldMk cId="485009828" sldId="361"/>
        </pc:sldMkLst>
        <pc:spChg chg="add mod">
          <ac:chgData name="Tej Chandra" userId="fd16bead-a7d5-4d61-a87b-b6fc5f95769a" providerId="ADAL" clId="{AB4E5E8B-E202-4804-A91A-1A567D7ED663}" dt="2023-08-03T16:17:01.537" v="497"/>
          <ac:spMkLst>
            <pc:docMk/>
            <pc:sldMk cId="485009828" sldId="361"/>
            <ac:spMk id="2" creationId="{682BF3FA-4B6B-48B5-3B28-C5599C67B35E}"/>
          </ac:spMkLst>
        </pc:spChg>
        <pc:spChg chg="add del">
          <ac:chgData name="Tej Chandra" userId="fd16bead-a7d5-4d61-a87b-b6fc5f95769a" providerId="ADAL" clId="{AB4E5E8B-E202-4804-A91A-1A567D7ED663}" dt="2023-08-03T16:26:19.081" v="595" actId="22"/>
          <ac:spMkLst>
            <pc:docMk/>
            <pc:sldMk cId="485009828" sldId="361"/>
            <ac:spMk id="4" creationId="{0AEC0F31-CD8D-3FB2-4BE6-3C03DA3B397C}"/>
          </ac:spMkLst>
        </pc:spChg>
        <pc:spChg chg="add del">
          <ac:chgData name="Tej Chandra" userId="fd16bead-a7d5-4d61-a87b-b6fc5f95769a" providerId="ADAL" clId="{AB4E5E8B-E202-4804-A91A-1A567D7ED663}" dt="2023-08-03T16:26:27.859" v="597" actId="22"/>
          <ac:spMkLst>
            <pc:docMk/>
            <pc:sldMk cId="485009828" sldId="361"/>
            <ac:spMk id="6" creationId="{FE59AD2E-FABB-6DB1-3EF7-C77AC9A55BF1}"/>
          </ac:spMkLst>
        </pc:spChg>
        <pc:spChg chg="add mod">
          <ac:chgData name="Tej Chandra" userId="fd16bead-a7d5-4d61-a87b-b6fc5f95769a" providerId="ADAL" clId="{AB4E5E8B-E202-4804-A91A-1A567D7ED663}" dt="2023-08-03T16:26:47.860" v="603" actId="1076"/>
          <ac:spMkLst>
            <pc:docMk/>
            <pc:sldMk cId="485009828" sldId="361"/>
            <ac:spMk id="8" creationId="{BEF90CE3-BDB0-0373-FCD6-93ACACC74912}"/>
          </ac:spMkLst>
        </pc:spChg>
        <pc:spChg chg="add mod">
          <ac:chgData name="Tej Chandra" userId="fd16bead-a7d5-4d61-a87b-b6fc5f95769a" providerId="ADAL" clId="{AB4E5E8B-E202-4804-A91A-1A567D7ED663}" dt="2023-08-03T16:29:17.805" v="639" actId="114"/>
          <ac:spMkLst>
            <pc:docMk/>
            <pc:sldMk cId="485009828" sldId="361"/>
            <ac:spMk id="10" creationId="{204E1EAA-A086-D988-010E-2CF0C038D59D}"/>
          </ac:spMkLst>
        </pc:spChg>
        <pc:spChg chg="add mod ord">
          <ac:chgData name="Tej Chandra" userId="fd16bead-a7d5-4d61-a87b-b6fc5f95769a" providerId="ADAL" clId="{AB4E5E8B-E202-4804-A91A-1A567D7ED663}" dt="2023-08-03T16:28:51.800" v="635" actId="207"/>
          <ac:spMkLst>
            <pc:docMk/>
            <pc:sldMk cId="485009828" sldId="361"/>
            <ac:spMk id="11" creationId="{ADE1CDA1-0FB7-77D6-F03C-49BD050D5E4E}"/>
          </ac:spMkLst>
        </pc:spChg>
        <pc:picChg chg="add mod modCrop">
          <ac:chgData name="Tej Chandra" userId="fd16bead-a7d5-4d61-a87b-b6fc5f95769a" providerId="ADAL" clId="{AB4E5E8B-E202-4804-A91A-1A567D7ED663}" dt="2023-08-03T16:30:16.851" v="646" actId="1076"/>
          <ac:picMkLst>
            <pc:docMk/>
            <pc:sldMk cId="485009828" sldId="361"/>
            <ac:picMk id="13" creationId="{291FAF68-875C-F6D2-B541-0F8E0A494ED2}"/>
          </ac:picMkLst>
        </pc:picChg>
      </pc:sldChg>
      <pc:sldChg chg="del">
        <pc:chgData name="Tej Chandra" userId="fd16bead-a7d5-4d61-a87b-b6fc5f95769a" providerId="ADAL" clId="{AB4E5E8B-E202-4804-A91A-1A567D7ED663}" dt="2023-08-03T14:23:36.785" v="30" actId="47"/>
        <pc:sldMkLst>
          <pc:docMk/>
          <pc:sldMk cId="2867120981" sldId="361"/>
        </pc:sldMkLst>
      </pc:sldChg>
      <pc:sldChg chg="add">
        <pc:chgData name="Tej Chandra" userId="fd16bead-a7d5-4d61-a87b-b6fc5f95769a" providerId="ADAL" clId="{AB4E5E8B-E202-4804-A91A-1A567D7ED663}" dt="2023-08-03T15:59:46.871" v="444"/>
        <pc:sldMkLst>
          <pc:docMk/>
          <pc:sldMk cId="320415458" sldId="362"/>
        </pc:sldMkLst>
      </pc:sldChg>
      <pc:sldChg chg="del">
        <pc:chgData name="Tej Chandra" userId="fd16bead-a7d5-4d61-a87b-b6fc5f95769a" providerId="ADAL" clId="{AB4E5E8B-E202-4804-A91A-1A567D7ED663}" dt="2023-08-03T14:23:36.785" v="30" actId="47"/>
        <pc:sldMkLst>
          <pc:docMk/>
          <pc:sldMk cId="2802238479" sldId="362"/>
        </pc:sldMkLst>
      </pc:sldChg>
      <pc:sldChg chg="addSp delSp modSp add del mod delAnim modAnim">
        <pc:chgData name="Tej Chandra" userId="fd16bead-a7d5-4d61-a87b-b6fc5f95769a" providerId="ADAL" clId="{AB4E5E8B-E202-4804-A91A-1A567D7ED663}" dt="2023-08-03T15:59:40.017" v="443" actId="2696"/>
        <pc:sldMkLst>
          <pc:docMk/>
          <pc:sldMk cId="4045462587" sldId="362"/>
        </pc:sldMkLst>
        <pc:spChg chg="add mod">
          <ac:chgData name="Tej Chandra" userId="fd16bead-a7d5-4d61-a87b-b6fc5f95769a" providerId="ADAL" clId="{AB4E5E8B-E202-4804-A91A-1A567D7ED663}" dt="2023-08-03T14:28:57.284" v="128"/>
          <ac:spMkLst>
            <pc:docMk/>
            <pc:sldMk cId="4045462587" sldId="362"/>
            <ac:spMk id="2" creationId="{0B55309F-CE84-C640-ACB2-0BD16D62456F}"/>
          </ac:spMkLst>
        </pc:spChg>
        <pc:picChg chg="add del mod">
          <ac:chgData name="Tej Chandra" userId="fd16bead-a7d5-4d61-a87b-b6fc5f95769a" providerId="ADAL" clId="{AB4E5E8B-E202-4804-A91A-1A567D7ED663}" dt="2023-08-03T15:47:00.458" v="385" actId="478"/>
          <ac:picMkLst>
            <pc:docMk/>
            <pc:sldMk cId="4045462587" sldId="362"/>
            <ac:picMk id="3" creationId="{448EE69A-31F4-4B49-1184-A8DD3EBCE508}"/>
          </ac:picMkLst>
        </pc:picChg>
        <pc:picChg chg="add mod">
          <ac:chgData name="Tej Chandra" userId="fd16bead-a7d5-4d61-a87b-b6fc5f95769a" providerId="ADAL" clId="{AB4E5E8B-E202-4804-A91A-1A567D7ED663}" dt="2023-08-03T15:48:32.383" v="399" actId="14100"/>
          <ac:picMkLst>
            <pc:docMk/>
            <pc:sldMk cId="4045462587" sldId="362"/>
            <ac:picMk id="4" creationId="{5C79915F-5A78-3A7A-6CDA-28DF6BDE75DD}"/>
          </ac:picMkLst>
        </pc:picChg>
      </pc:sldChg>
      <pc:sldChg chg="addSp modSp add mod">
        <pc:chgData name="Tej Chandra" userId="fd16bead-a7d5-4d61-a87b-b6fc5f95769a" providerId="ADAL" clId="{AB4E5E8B-E202-4804-A91A-1A567D7ED663}" dt="2023-08-03T17:08:40.194" v="950" actId="20577"/>
        <pc:sldMkLst>
          <pc:docMk/>
          <pc:sldMk cId="1794475619" sldId="363"/>
        </pc:sldMkLst>
        <pc:spChg chg="add mod">
          <ac:chgData name="Tej Chandra" userId="fd16bead-a7d5-4d61-a87b-b6fc5f95769a" providerId="ADAL" clId="{AB4E5E8B-E202-4804-A91A-1A567D7ED663}" dt="2023-08-03T16:17:12.567" v="502"/>
          <ac:spMkLst>
            <pc:docMk/>
            <pc:sldMk cId="1794475619" sldId="363"/>
            <ac:spMk id="2" creationId="{60FAEEFB-0BDE-E292-DED8-88BAA4F1C032}"/>
          </ac:spMkLst>
        </pc:spChg>
        <pc:spChg chg="add mod">
          <ac:chgData name="Tej Chandra" userId="fd16bead-a7d5-4d61-a87b-b6fc5f95769a" providerId="ADAL" clId="{AB4E5E8B-E202-4804-A91A-1A567D7ED663}" dt="2023-08-03T17:08:40.194" v="950" actId="20577"/>
          <ac:spMkLst>
            <pc:docMk/>
            <pc:sldMk cId="1794475619" sldId="363"/>
            <ac:spMk id="4" creationId="{7A5A6865-941E-A229-14BD-6DB15C4ECEDA}"/>
          </ac:spMkLst>
        </pc:spChg>
      </pc:sldChg>
      <pc:sldChg chg="del">
        <pc:chgData name="Tej Chandra" userId="fd16bead-a7d5-4d61-a87b-b6fc5f95769a" providerId="ADAL" clId="{AB4E5E8B-E202-4804-A91A-1A567D7ED663}" dt="2023-08-03T14:23:36.785" v="30" actId="47"/>
        <pc:sldMkLst>
          <pc:docMk/>
          <pc:sldMk cId="3129851988" sldId="363"/>
        </pc:sldMkLst>
      </pc:sldChg>
      <pc:sldChg chg="addSp delSp modSp add mod">
        <pc:chgData name="Tej Chandra" userId="fd16bead-a7d5-4d61-a87b-b6fc5f95769a" providerId="ADAL" clId="{AB4E5E8B-E202-4804-A91A-1A567D7ED663}" dt="2023-08-03T14:35:51.699" v="316" actId="1076"/>
        <pc:sldMkLst>
          <pc:docMk/>
          <pc:sldMk cId="2961101744" sldId="364"/>
        </pc:sldMkLst>
        <pc:spChg chg="add mod">
          <ac:chgData name="Tej Chandra" userId="fd16bead-a7d5-4d61-a87b-b6fc5f95769a" providerId="ADAL" clId="{AB4E5E8B-E202-4804-A91A-1A567D7ED663}" dt="2023-08-03T14:34:38.808" v="301" actId="1076"/>
          <ac:spMkLst>
            <pc:docMk/>
            <pc:sldMk cId="2961101744" sldId="364"/>
            <ac:spMk id="2" creationId="{E7BB383C-FC7E-8FCC-057A-A6DC88125387}"/>
          </ac:spMkLst>
        </pc:spChg>
        <pc:spChg chg="del">
          <ac:chgData name="Tej Chandra" userId="fd16bead-a7d5-4d61-a87b-b6fc5f95769a" providerId="ADAL" clId="{AB4E5E8B-E202-4804-A91A-1A567D7ED663}" dt="2023-08-03T14:32:51.190" v="266" actId="478"/>
          <ac:spMkLst>
            <pc:docMk/>
            <pc:sldMk cId="2961101744" sldId="364"/>
            <ac:spMk id="5" creationId="{8183F4C0-29BE-C098-7294-EDA5C9C23571}"/>
          </ac:spMkLst>
        </pc:spChg>
        <pc:spChg chg="del">
          <ac:chgData name="Tej Chandra" userId="fd16bead-a7d5-4d61-a87b-b6fc5f95769a" providerId="ADAL" clId="{AB4E5E8B-E202-4804-A91A-1A567D7ED663}" dt="2023-08-03T14:32:50.435" v="265" actId="478"/>
          <ac:spMkLst>
            <pc:docMk/>
            <pc:sldMk cId="2961101744" sldId="364"/>
            <ac:spMk id="7" creationId="{7DF4599B-5AD6-277F-ADCC-564265BBCEA2}"/>
          </ac:spMkLst>
        </pc:spChg>
        <pc:spChg chg="del">
          <ac:chgData name="Tej Chandra" userId="fd16bead-a7d5-4d61-a87b-b6fc5f95769a" providerId="ADAL" clId="{AB4E5E8B-E202-4804-A91A-1A567D7ED663}" dt="2023-08-03T14:32:49.752" v="264" actId="478"/>
          <ac:spMkLst>
            <pc:docMk/>
            <pc:sldMk cId="2961101744" sldId="364"/>
            <ac:spMk id="9" creationId="{82216B68-770E-E722-3ECE-4A8AFA4A36B6}"/>
          </ac:spMkLst>
        </pc:spChg>
        <pc:spChg chg="mod">
          <ac:chgData name="Tej Chandra" userId="fd16bead-a7d5-4d61-a87b-b6fc5f95769a" providerId="ADAL" clId="{AB4E5E8B-E202-4804-A91A-1A567D7ED663}" dt="2023-08-03T14:34:38.808" v="301" actId="1076"/>
          <ac:spMkLst>
            <pc:docMk/>
            <pc:sldMk cId="2961101744" sldId="364"/>
            <ac:spMk id="10" creationId="{F74E58A3-A781-BAC5-8326-2083679969B8}"/>
          </ac:spMkLst>
        </pc:spChg>
        <pc:spChg chg="add mod">
          <ac:chgData name="Tej Chandra" userId="fd16bead-a7d5-4d61-a87b-b6fc5f95769a" providerId="ADAL" clId="{AB4E5E8B-E202-4804-A91A-1A567D7ED663}" dt="2023-08-03T14:35:43.927" v="314" actId="14100"/>
          <ac:spMkLst>
            <pc:docMk/>
            <pc:sldMk cId="2961101744" sldId="364"/>
            <ac:spMk id="12" creationId="{AA362767-BCEC-67F5-10A3-122FFF92DC9C}"/>
          </ac:spMkLst>
        </pc:spChg>
        <pc:spChg chg="del">
          <ac:chgData name="Tej Chandra" userId="fd16bead-a7d5-4d61-a87b-b6fc5f95769a" providerId="ADAL" clId="{AB4E5E8B-E202-4804-A91A-1A567D7ED663}" dt="2023-08-03T14:32:47.897" v="263" actId="478"/>
          <ac:spMkLst>
            <pc:docMk/>
            <pc:sldMk cId="2961101744" sldId="364"/>
            <ac:spMk id="16" creationId="{59AFE21E-B142-436C-A62E-D237124EC862}"/>
          </ac:spMkLst>
        </pc:spChg>
        <pc:picChg chg="mod">
          <ac:chgData name="Tej Chandra" userId="fd16bead-a7d5-4d61-a87b-b6fc5f95769a" providerId="ADAL" clId="{AB4E5E8B-E202-4804-A91A-1A567D7ED663}" dt="2023-08-03T14:35:51.699" v="316" actId="1076"/>
          <ac:picMkLst>
            <pc:docMk/>
            <pc:sldMk cId="2961101744" sldId="364"/>
            <ac:picMk id="3" creationId="{C6BB0791-235F-5582-E519-E7A128D89959}"/>
          </ac:picMkLst>
        </pc:picChg>
      </pc:sldChg>
      <pc:sldChg chg="del">
        <pc:chgData name="Tej Chandra" userId="fd16bead-a7d5-4d61-a87b-b6fc5f95769a" providerId="ADAL" clId="{AB4E5E8B-E202-4804-A91A-1A567D7ED663}" dt="2023-08-03T14:23:36.785" v="30" actId="47"/>
        <pc:sldMkLst>
          <pc:docMk/>
          <pc:sldMk cId="3764024479" sldId="364"/>
        </pc:sldMkLst>
      </pc:sldChg>
      <pc:sldChg chg="addSp delSp modSp add mod">
        <pc:chgData name="Tej Chandra" userId="fd16bead-a7d5-4d61-a87b-b6fc5f95769a" providerId="ADAL" clId="{AB4E5E8B-E202-4804-A91A-1A567D7ED663}" dt="2023-08-03T16:01:27.217" v="452" actId="21"/>
        <pc:sldMkLst>
          <pc:docMk/>
          <pc:sldMk cId="2851897798" sldId="365"/>
        </pc:sldMkLst>
        <pc:spChg chg="del">
          <ac:chgData name="Tej Chandra" userId="fd16bead-a7d5-4d61-a87b-b6fc5f95769a" providerId="ADAL" clId="{AB4E5E8B-E202-4804-A91A-1A567D7ED663}" dt="2023-08-03T14:36:37.990" v="320" actId="478"/>
          <ac:spMkLst>
            <pc:docMk/>
            <pc:sldMk cId="2851897798" sldId="365"/>
            <ac:spMk id="2" creationId="{E7BB383C-FC7E-8FCC-057A-A6DC88125387}"/>
          </ac:spMkLst>
        </pc:spChg>
        <pc:spChg chg="mod">
          <ac:chgData name="Tej Chandra" userId="fd16bead-a7d5-4d61-a87b-b6fc5f95769a" providerId="ADAL" clId="{AB4E5E8B-E202-4804-A91A-1A567D7ED663}" dt="2023-08-03T14:40:39.234" v="336" actId="6549"/>
          <ac:spMkLst>
            <pc:docMk/>
            <pc:sldMk cId="2851897798" sldId="365"/>
            <ac:spMk id="4" creationId="{84492D47-E238-44CD-8B7F-2C3C34B01BDB}"/>
          </ac:spMkLst>
        </pc:spChg>
        <pc:spChg chg="del">
          <ac:chgData name="Tej Chandra" userId="fd16bead-a7d5-4d61-a87b-b6fc5f95769a" providerId="ADAL" clId="{AB4E5E8B-E202-4804-A91A-1A567D7ED663}" dt="2023-08-03T14:36:36.589" v="319" actId="478"/>
          <ac:spMkLst>
            <pc:docMk/>
            <pc:sldMk cId="2851897798" sldId="365"/>
            <ac:spMk id="10" creationId="{F74E58A3-A781-BAC5-8326-2083679969B8}"/>
          </ac:spMkLst>
        </pc:spChg>
        <pc:spChg chg="del">
          <ac:chgData name="Tej Chandra" userId="fd16bead-a7d5-4d61-a87b-b6fc5f95769a" providerId="ADAL" clId="{AB4E5E8B-E202-4804-A91A-1A567D7ED663}" dt="2023-08-03T14:36:35.031" v="318" actId="478"/>
          <ac:spMkLst>
            <pc:docMk/>
            <pc:sldMk cId="2851897798" sldId="365"/>
            <ac:spMk id="12" creationId="{AA362767-BCEC-67F5-10A3-122FFF92DC9C}"/>
          </ac:spMkLst>
        </pc:spChg>
        <pc:picChg chg="del">
          <ac:chgData name="Tej Chandra" userId="fd16bead-a7d5-4d61-a87b-b6fc5f95769a" providerId="ADAL" clId="{AB4E5E8B-E202-4804-A91A-1A567D7ED663}" dt="2023-08-03T14:36:38.743" v="321" actId="478"/>
          <ac:picMkLst>
            <pc:docMk/>
            <pc:sldMk cId="2851897798" sldId="365"/>
            <ac:picMk id="3" creationId="{C6BB0791-235F-5582-E519-E7A128D89959}"/>
          </ac:picMkLst>
        </pc:picChg>
        <pc:picChg chg="add mod">
          <ac:chgData name="Tej Chandra" userId="fd16bead-a7d5-4d61-a87b-b6fc5f95769a" providerId="ADAL" clId="{AB4E5E8B-E202-4804-A91A-1A567D7ED663}" dt="2023-08-03T14:41:15.819" v="342" actId="14100"/>
          <ac:picMkLst>
            <pc:docMk/>
            <pc:sldMk cId="2851897798" sldId="365"/>
            <ac:picMk id="7" creationId="{89BBC421-068A-E71D-C0F3-59809C3A0EBF}"/>
          </ac:picMkLst>
        </pc:picChg>
        <pc:picChg chg="add del">
          <ac:chgData name="Tej Chandra" userId="fd16bead-a7d5-4d61-a87b-b6fc5f95769a" providerId="ADAL" clId="{AB4E5E8B-E202-4804-A91A-1A567D7ED663}" dt="2023-08-03T16:01:27.217" v="452" actId="21"/>
          <ac:picMkLst>
            <pc:docMk/>
            <pc:sldMk cId="2851897798" sldId="365"/>
            <ac:picMk id="25" creationId="{D55DBE0F-C7A1-BFD8-21E6-D45765A63979}"/>
          </ac:picMkLst>
        </pc:picChg>
        <pc:inkChg chg="add del">
          <ac:chgData name="Tej Chandra" userId="fd16bead-a7d5-4d61-a87b-b6fc5f95769a" providerId="ADAL" clId="{AB4E5E8B-E202-4804-A91A-1A567D7ED663}" dt="2023-08-03T14:41:33.249" v="346" actId="9405"/>
          <ac:inkMkLst>
            <pc:docMk/>
            <pc:sldMk cId="2851897798" sldId="365"/>
            <ac:inkMk id="9" creationId="{88638513-0B3D-30A4-1642-F2064FC005A7}"/>
          </ac:inkMkLst>
        </pc:inkChg>
        <pc:inkChg chg="add del">
          <ac:chgData name="Tej Chandra" userId="fd16bead-a7d5-4d61-a87b-b6fc5f95769a" providerId="ADAL" clId="{AB4E5E8B-E202-4804-A91A-1A567D7ED663}" dt="2023-08-03T14:41:32.769" v="345" actId="9405"/>
          <ac:inkMkLst>
            <pc:docMk/>
            <pc:sldMk cId="2851897798" sldId="365"/>
            <ac:inkMk id="11" creationId="{07F41357-9DB5-58BC-CBC1-D95E7596BE24}"/>
          </ac:inkMkLst>
        </pc:inkChg>
        <pc:inkChg chg="add">
          <ac:chgData name="Tej Chandra" userId="fd16bead-a7d5-4d61-a87b-b6fc5f95769a" providerId="ADAL" clId="{AB4E5E8B-E202-4804-A91A-1A567D7ED663}" dt="2023-08-03T14:41:39.557" v="347" actId="9405"/>
          <ac:inkMkLst>
            <pc:docMk/>
            <pc:sldMk cId="2851897798" sldId="365"/>
            <ac:inkMk id="13" creationId="{4E36A369-BA2B-90C6-3389-1FD181D64CB0}"/>
          </ac:inkMkLst>
        </pc:inkChg>
        <pc:inkChg chg="add">
          <ac:chgData name="Tej Chandra" userId="fd16bead-a7d5-4d61-a87b-b6fc5f95769a" providerId="ADAL" clId="{AB4E5E8B-E202-4804-A91A-1A567D7ED663}" dt="2023-08-03T14:41:41.817" v="348" actId="9405"/>
          <ac:inkMkLst>
            <pc:docMk/>
            <pc:sldMk cId="2851897798" sldId="365"/>
            <ac:inkMk id="14" creationId="{CD4DD731-B0C6-188D-C612-FEF553C3B7DC}"/>
          </ac:inkMkLst>
        </pc:inkChg>
        <pc:inkChg chg="add">
          <ac:chgData name="Tej Chandra" userId="fd16bead-a7d5-4d61-a87b-b6fc5f95769a" providerId="ADAL" clId="{AB4E5E8B-E202-4804-A91A-1A567D7ED663}" dt="2023-08-03T14:41:43.019" v="349" actId="9405"/>
          <ac:inkMkLst>
            <pc:docMk/>
            <pc:sldMk cId="2851897798" sldId="365"/>
            <ac:inkMk id="15" creationId="{35F9A7C5-AA3A-3A4F-2CA1-07A738BA1BFD}"/>
          </ac:inkMkLst>
        </pc:inkChg>
        <pc:inkChg chg="add">
          <ac:chgData name="Tej Chandra" userId="fd16bead-a7d5-4d61-a87b-b6fc5f95769a" providerId="ADAL" clId="{AB4E5E8B-E202-4804-A91A-1A567D7ED663}" dt="2023-08-03T14:41:49.963" v="350" actId="9405"/>
          <ac:inkMkLst>
            <pc:docMk/>
            <pc:sldMk cId="2851897798" sldId="365"/>
            <ac:inkMk id="16" creationId="{B91182C0-7134-2E37-A02D-E8139A5AACC5}"/>
          </ac:inkMkLst>
        </pc:inkChg>
        <pc:inkChg chg="add del">
          <ac:chgData name="Tej Chandra" userId="fd16bead-a7d5-4d61-a87b-b6fc5f95769a" providerId="ADAL" clId="{AB4E5E8B-E202-4804-A91A-1A567D7ED663}" dt="2023-08-03T14:41:55.744" v="352" actId="9405"/>
          <ac:inkMkLst>
            <pc:docMk/>
            <pc:sldMk cId="2851897798" sldId="365"/>
            <ac:inkMk id="17" creationId="{5D137C9E-0FBC-35AD-2F97-95C1104AAB1C}"/>
          </ac:inkMkLst>
        </pc:inkChg>
        <pc:inkChg chg="add del">
          <ac:chgData name="Tej Chandra" userId="fd16bead-a7d5-4d61-a87b-b6fc5f95769a" providerId="ADAL" clId="{AB4E5E8B-E202-4804-A91A-1A567D7ED663}" dt="2023-08-03T14:41:58.411" v="354" actId="9405"/>
          <ac:inkMkLst>
            <pc:docMk/>
            <pc:sldMk cId="2851897798" sldId="365"/>
            <ac:inkMk id="18" creationId="{E632088A-3996-E388-E637-CE713C618DC6}"/>
          </ac:inkMkLst>
        </pc:inkChg>
        <pc:inkChg chg="add">
          <ac:chgData name="Tej Chandra" userId="fd16bead-a7d5-4d61-a87b-b6fc5f95769a" providerId="ADAL" clId="{AB4E5E8B-E202-4804-A91A-1A567D7ED663}" dt="2023-08-03T14:42:00.641" v="355" actId="9405"/>
          <ac:inkMkLst>
            <pc:docMk/>
            <pc:sldMk cId="2851897798" sldId="365"/>
            <ac:inkMk id="19" creationId="{242A8AE3-C465-4CEC-99E1-1CEFCE462B44}"/>
          </ac:inkMkLst>
        </pc:inkChg>
        <pc:inkChg chg="add del">
          <ac:chgData name="Tej Chandra" userId="fd16bead-a7d5-4d61-a87b-b6fc5f95769a" providerId="ADAL" clId="{AB4E5E8B-E202-4804-A91A-1A567D7ED663}" dt="2023-08-03T14:42:18.567" v="357" actId="9405"/>
          <ac:inkMkLst>
            <pc:docMk/>
            <pc:sldMk cId="2851897798" sldId="365"/>
            <ac:inkMk id="20" creationId="{7D6C6643-28AD-858A-7978-7E0EE3291687}"/>
          </ac:inkMkLst>
        </pc:inkChg>
        <pc:inkChg chg="add del">
          <ac:chgData name="Tej Chandra" userId="fd16bead-a7d5-4d61-a87b-b6fc5f95769a" providerId="ADAL" clId="{AB4E5E8B-E202-4804-A91A-1A567D7ED663}" dt="2023-08-03T14:42:20.619" v="359" actId="9405"/>
          <ac:inkMkLst>
            <pc:docMk/>
            <pc:sldMk cId="2851897798" sldId="365"/>
            <ac:inkMk id="21" creationId="{D90F3CE7-264E-EB88-7D10-5CE135281B85}"/>
          </ac:inkMkLst>
        </pc:inkChg>
        <pc:inkChg chg="add">
          <ac:chgData name="Tej Chandra" userId="fd16bead-a7d5-4d61-a87b-b6fc5f95769a" providerId="ADAL" clId="{AB4E5E8B-E202-4804-A91A-1A567D7ED663}" dt="2023-08-03T14:42:22.533" v="360" actId="9405"/>
          <ac:inkMkLst>
            <pc:docMk/>
            <pc:sldMk cId="2851897798" sldId="365"/>
            <ac:inkMk id="22" creationId="{5127B4B0-4E23-D17E-032F-ED79CC9A54E7}"/>
          </ac:inkMkLst>
        </pc:inkChg>
        <pc:inkChg chg="add">
          <ac:chgData name="Tej Chandra" userId="fd16bead-a7d5-4d61-a87b-b6fc5f95769a" providerId="ADAL" clId="{AB4E5E8B-E202-4804-A91A-1A567D7ED663}" dt="2023-08-03T14:42:24.117" v="361" actId="9405"/>
          <ac:inkMkLst>
            <pc:docMk/>
            <pc:sldMk cId="2851897798" sldId="365"/>
            <ac:inkMk id="23" creationId="{9474F440-7EE7-000B-C5E5-828D5F7D299B}"/>
          </ac:inkMkLst>
        </pc:inkChg>
      </pc:sldChg>
      <pc:sldChg chg="del">
        <pc:chgData name="Tej Chandra" userId="fd16bead-a7d5-4d61-a87b-b6fc5f95769a" providerId="ADAL" clId="{AB4E5E8B-E202-4804-A91A-1A567D7ED663}" dt="2023-08-03T14:23:36.785" v="30" actId="47"/>
        <pc:sldMkLst>
          <pc:docMk/>
          <pc:sldMk cId="4149865010" sldId="365"/>
        </pc:sldMkLst>
      </pc:sldChg>
      <pc:sldChg chg="addSp delSp modSp add mod">
        <pc:chgData name="Tej Chandra" userId="fd16bead-a7d5-4d61-a87b-b6fc5f95769a" providerId="ADAL" clId="{AB4E5E8B-E202-4804-A91A-1A567D7ED663}" dt="2023-08-03T14:43:52.981" v="376" actId="9405"/>
        <pc:sldMkLst>
          <pc:docMk/>
          <pc:sldMk cId="2829104994" sldId="366"/>
        </pc:sldMkLst>
        <pc:picChg chg="add mod">
          <ac:chgData name="Tej Chandra" userId="fd16bead-a7d5-4d61-a87b-b6fc5f95769a" providerId="ADAL" clId="{AB4E5E8B-E202-4804-A91A-1A567D7ED663}" dt="2023-08-03T14:43:21.387" v="371" actId="1076"/>
          <ac:picMkLst>
            <pc:docMk/>
            <pc:sldMk cId="2829104994" sldId="366"/>
            <ac:picMk id="5" creationId="{1B0E7CC6-2BDA-4259-A080-63C01AD9231A}"/>
          </ac:picMkLst>
        </pc:picChg>
        <pc:picChg chg="del">
          <ac:chgData name="Tej Chandra" userId="fd16bead-a7d5-4d61-a87b-b6fc5f95769a" providerId="ADAL" clId="{AB4E5E8B-E202-4804-A91A-1A567D7ED663}" dt="2023-08-03T14:42:36.779" v="365" actId="478"/>
          <ac:picMkLst>
            <pc:docMk/>
            <pc:sldMk cId="2829104994" sldId="366"/>
            <ac:picMk id="7" creationId="{89BBC421-068A-E71D-C0F3-59809C3A0EBF}"/>
          </ac:picMkLst>
        </pc:picChg>
        <pc:inkChg chg="add del">
          <ac:chgData name="Tej Chandra" userId="fd16bead-a7d5-4d61-a87b-b6fc5f95769a" providerId="ADAL" clId="{AB4E5E8B-E202-4804-A91A-1A567D7ED663}" dt="2023-08-03T14:42:35.136" v="364" actId="478"/>
          <ac:inkMkLst>
            <pc:docMk/>
            <pc:sldMk cId="2829104994" sldId="366"/>
            <ac:inkMk id="2" creationId="{8A76980A-68D4-80F6-999E-E512B30E4EF9}"/>
          </ac:inkMkLst>
        </pc:inkChg>
        <pc:inkChg chg="add">
          <ac:chgData name="Tej Chandra" userId="fd16bead-a7d5-4d61-a87b-b6fc5f95769a" providerId="ADAL" clId="{AB4E5E8B-E202-4804-A91A-1A567D7ED663}" dt="2023-08-03T14:43:38.912" v="372" actId="9405"/>
          <ac:inkMkLst>
            <pc:docMk/>
            <pc:sldMk cId="2829104994" sldId="366"/>
            <ac:inkMk id="9" creationId="{53D83931-FB15-42D2-39F1-BAE7159FD7D5}"/>
          </ac:inkMkLst>
        </pc:inkChg>
        <pc:inkChg chg="add">
          <ac:chgData name="Tej Chandra" userId="fd16bead-a7d5-4d61-a87b-b6fc5f95769a" providerId="ADAL" clId="{AB4E5E8B-E202-4804-A91A-1A567D7ED663}" dt="2023-08-03T14:43:40.525" v="373" actId="9405"/>
          <ac:inkMkLst>
            <pc:docMk/>
            <pc:sldMk cId="2829104994" sldId="366"/>
            <ac:inkMk id="10" creationId="{9148499B-B396-D387-AA55-670A78360BB4}"/>
          </ac:inkMkLst>
        </pc:inkChg>
        <pc:inkChg chg="add">
          <ac:chgData name="Tej Chandra" userId="fd16bead-a7d5-4d61-a87b-b6fc5f95769a" providerId="ADAL" clId="{AB4E5E8B-E202-4804-A91A-1A567D7ED663}" dt="2023-08-03T14:43:42.485" v="374" actId="9405"/>
          <ac:inkMkLst>
            <pc:docMk/>
            <pc:sldMk cId="2829104994" sldId="366"/>
            <ac:inkMk id="11" creationId="{495A14CA-7D8B-5FED-5869-2C88ED786F56}"/>
          </ac:inkMkLst>
        </pc:inkChg>
        <pc:inkChg chg="add">
          <ac:chgData name="Tej Chandra" userId="fd16bead-a7d5-4d61-a87b-b6fc5f95769a" providerId="ADAL" clId="{AB4E5E8B-E202-4804-A91A-1A567D7ED663}" dt="2023-08-03T14:43:47.936" v="375" actId="9405"/>
          <ac:inkMkLst>
            <pc:docMk/>
            <pc:sldMk cId="2829104994" sldId="366"/>
            <ac:inkMk id="12" creationId="{5CFBF324-8056-364D-C88A-10FF30E3D91F}"/>
          </ac:inkMkLst>
        </pc:inkChg>
        <pc:inkChg chg="del">
          <ac:chgData name="Tej Chandra" userId="fd16bead-a7d5-4d61-a87b-b6fc5f95769a" providerId="ADAL" clId="{AB4E5E8B-E202-4804-A91A-1A567D7ED663}" dt="2023-08-03T14:43:13.664" v="368" actId="478"/>
          <ac:inkMkLst>
            <pc:docMk/>
            <pc:sldMk cId="2829104994" sldId="366"/>
            <ac:inkMk id="13" creationId="{4E36A369-BA2B-90C6-3389-1FD181D64CB0}"/>
          </ac:inkMkLst>
        </pc:inkChg>
        <pc:inkChg chg="del">
          <ac:chgData name="Tej Chandra" userId="fd16bead-a7d5-4d61-a87b-b6fc5f95769a" providerId="ADAL" clId="{AB4E5E8B-E202-4804-A91A-1A567D7ED663}" dt="2023-08-03T14:43:13.664" v="368" actId="478"/>
          <ac:inkMkLst>
            <pc:docMk/>
            <pc:sldMk cId="2829104994" sldId="366"/>
            <ac:inkMk id="14" creationId="{CD4DD731-B0C6-188D-C612-FEF553C3B7DC}"/>
          </ac:inkMkLst>
        </pc:inkChg>
        <pc:inkChg chg="del">
          <ac:chgData name="Tej Chandra" userId="fd16bead-a7d5-4d61-a87b-b6fc5f95769a" providerId="ADAL" clId="{AB4E5E8B-E202-4804-A91A-1A567D7ED663}" dt="2023-08-03T14:43:13.664" v="368" actId="478"/>
          <ac:inkMkLst>
            <pc:docMk/>
            <pc:sldMk cId="2829104994" sldId="366"/>
            <ac:inkMk id="15" creationId="{35F9A7C5-AA3A-3A4F-2CA1-07A738BA1BFD}"/>
          </ac:inkMkLst>
        </pc:inkChg>
        <pc:inkChg chg="del">
          <ac:chgData name="Tej Chandra" userId="fd16bead-a7d5-4d61-a87b-b6fc5f95769a" providerId="ADAL" clId="{AB4E5E8B-E202-4804-A91A-1A567D7ED663}" dt="2023-08-03T14:43:13.664" v="368" actId="478"/>
          <ac:inkMkLst>
            <pc:docMk/>
            <pc:sldMk cId="2829104994" sldId="366"/>
            <ac:inkMk id="16" creationId="{B91182C0-7134-2E37-A02D-E8139A5AACC5}"/>
          </ac:inkMkLst>
        </pc:inkChg>
        <pc:inkChg chg="add">
          <ac:chgData name="Tej Chandra" userId="fd16bead-a7d5-4d61-a87b-b6fc5f95769a" providerId="ADAL" clId="{AB4E5E8B-E202-4804-A91A-1A567D7ED663}" dt="2023-08-03T14:43:52.981" v="376" actId="9405"/>
          <ac:inkMkLst>
            <pc:docMk/>
            <pc:sldMk cId="2829104994" sldId="366"/>
            <ac:inkMk id="17" creationId="{7238462A-92C8-8786-61C2-7E4FE4B9D617}"/>
          </ac:inkMkLst>
        </pc:inkChg>
        <pc:inkChg chg="del">
          <ac:chgData name="Tej Chandra" userId="fd16bead-a7d5-4d61-a87b-b6fc5f95769a" providerId="ADAL" clId="{AB4E5E8B-E202-4804-A91A-1A567D7ED663}" dt="2023-08-03T14:43:13.664" v="368" actId="478"/>
          <ac:inkMkLst>
            <pc:docMk/>
            <pc:sldMk cId="2829104994" sldId="366"/>
            <ac:inkMk id="19" creationId="{242A8AE3-C465-4CEC-99E1-1CEFCE462B44}"/>
          </ac:inkMkLst>
        </pc:inkChg>
      </pc:sldChg>
      <pc:sldChg chg="del">
        <pc:chgData name="Tej Chandra" userId="fd16bead-a7d5-4d61-a87b-b6fc5f95769a" providerId="ADAL" clId="{AB4E5E8B-E202-4804-A91A-1A567D7ED663}" dt="2023-08-03T14:23:36.785" v="30" actId="47"/>
        <pc:sldMkLst>
          <pc:docMk/>
          <pc:sldMk cId="4077008774" sldId="366"/>
        </pc:sldMkLst>
      </pc:sldChg>
      <pc:sldChg chg="addSp delSp modSp add mod">
        <pc:chgData name="Tej Chandra" userId="fd16bead-a7d5-4d61-a87b-b6fc5f95769a" providerId="ADAL" clId="{AB4E5E8B-E202-4804-A91A-1A567D7ED663}" dt="2023-08-03T16:02:54.951" v="468" actId="1076"/>
        <pc:sldMkLst>
          <pc:docMk/>
          <pc:sldMk cId="1817683320" sldId="367"/>
        </pc:sldMkLst>
        <pc:spChg chg="del">
          <ac:chgData name="Tej Chandra" userId="fd16bead-a7d5-4d61-a87b-b6fc5f95769a" providerId="ADAL" clId="{AB4E5E8B-E202-4804-A91A-1A567D7ED663}" dt="2023-08-03T16:01:22.011" v="448" actId="478"/>
          <ac:spMkLst>
            <pc:docMk/>
            <pc:sldMk cId="1817683320" sldId="367"/>
            <ac:spMk id="2" creationId="{E7BB383C-FC7E-8FCC-057A-A6DC88125387}"/>
          </ac:spMkLst>
        </pc:spChg>
        <pc:spChg chg="del">
          <ac:chgData name="Tej Chandra" userId="fd16bead-a7d5-4d61-a87b-b6fc5f95769a" providerId="ADAL" clId="{AB4E5E8B-E202-4804-A91A-1A567D7ED663}" dt="2023-08-03T16:01:24.491" v="451" actId="478"/>
          <ac:spMkLst>
            <pc:docMk/>
            <pc:sldMk cId="1817683320" sldId="367"/>
            <ac:spMk id="4" creationId="{84492D47-E238-44CD-8B7F-2C3C34B01BDB}"/>
          </ac:spMkLst>
        </pc:spChg>
        <pc:spChg chg="del">
          <ac:chgData name="Tej Chandra" userId="fd16bead-a7d5-4d61-a87b-b6fc5f95769a" providerId="ADAL" clId="{AB4E5E8B-E202-4804-A91A-1A567D7ED663}" dt="2023-08-03T16:01:22.619" v="449" actId="478"/>
          <ac:spMkLst>
            <pc:docMk/>
            <pc:sldMk cId="1817683320" sldId="367"/>
            <ac:spMk id="10" creationId="{F74E58A3-A781-BAC5-8326-2083679969B8}"/>
          </ac:spMkLst>
        </pc:spChg>
        <pc:spChg chg="del">
          <ac:chgData name="Tej Chandra" userId="fd16bead-a7d5-4d61-a87b-b6fc5f95769a" providerId="ADAL" clId="{AB4E5E8B-E202-4804-A91A-1A567D7ED663}" dt="2023-08-03T16:01:19.942" v="447" actId="478"/>
          <ac:spMkLst>
            <pc:docMk/>
            <pc:sldMk cId="1817683320" sldId="367"/>
            <ac:spMk id="12" creationId="{AA362767-BCEC-67F5-10A3-122FFF92DC9C}"/>
          </ac:spMkLst>
        </pc:spChg>
        <pc:picChg chg="del">
          <ac:chgData name="Tej Chandra" userId="fd16bead-a7d5-4d61-a87b-b6fc5f95769a" providerId="ADAL" clId="{AB4E5E8B-E202-4804-A91A-1A567D7ED663}" dt="2023-08-03T16:01:23.302" v="450" actId="478"/>
          <ac:picMkLst>
            <pc:docMk/>
            <pc:sldMk cId="1817683320" sldId="367"/>
            <ac:picMk id="3" creationId="{C6BB0791-235F-5582-E519-E7A128D89959}"/>
          </ac:picMkLst>
        </pc:picChg>
        <pc:picChg chg="add mod modCrop">
          <ac:chgData name="Tej Chandra" userId="fd16bead-a7d5-4d61-a87b-b6fc5f95769a" providerId="ADAL" clId="{AB4E5E8B-E202-4804-A91A-1A567D7ED663}" dt="2023-08-03T16:02:54.951" v="468" actId="1076"/>
          <ac:picMkLst>
            <pc:docMk/>
            <pc:sldMk cId="1817683320" sldId="367"/>
            <ac:picMk id="5" creationId="{9568A26A-CB06-F08C-C860-1ADA7A2525C0}"/>
          </ac:picMkLst>
        </pc:picChg>
      </pc:sldChg>
      <pc:sldChg chg="addSp delSp modSp add del mod">
        <pc:chgData name="Tej Chandra" userId="fd16bead-a7d5-4d61-a87b-b6fc5f95769a" providerId="ADAL" clId="{AB4E5E8B-E202-4804-A91A-1A567D7ED663}" dt="2023-08-03T15:58:09.767" v="442" actId="47"/>
        <pc:sldMkLst>
          <pc:docMk/>
          <pc:sldMk cId="2789604187" sldId="367"/>
        </pc:sldMkLst>
        <pc:picChg chg="add mod modCrop">
          <ac:chgData name="Tej Chandra" userId="fd16bead-a7d5-4d61-a87b-b6fc5f95769a" providerId="ADAL" clId="{AB4E5E8B-E202-4804-A91A-1A567D7ED663}" dt="2023-08-03T15:56:37.266" v="437" actId="1076"/>
          <ac:picMkLst>
            <pc:docMk/>
            <pc:sldMk cId="2789604187" sldId="367"/>
            <ac:picMk id="3" creationId="{2C345490-D332-E378-5DEC-398151C9AF17}"/>
          </ac:picMkLst>
        </pc:picChg>
        <pc:picChg chg="del">
          <ac:chgData name="Tej Chandra" userId="fd16bead-a7d5-4d61-a87b-b6fc5f95769a" providerId="ADAL" clId="{AB4E5E8B-E202-4804-A91A-1A567D7ED663}" dt="2023-08-03T15:56:04.615" v="427" actId="478"/>
          <ac:picMkLst>
            <pc:docMk/>
            <pc:sldMk cId="2789604187" sldId="367"/>
            <ac:picMk id="7" creationId="{F5350FFC-D9A3-1381-A5E9-54A8BF40FF2C}"/>
          </ac:picMkLst>
        </pc:picChg>
      </pc:sldChg>
      <pc:sldChg chg="del">
        <pc:chgData name="Tej Chandra" userId="fd16bead-a7d5-4d61-a87b-b6fc5f95769a" providerId="ADAL" clId="{AB4E5E8B-E202-4804-A91A-1A567D7ED663}" dt="2023-08-03T14:23:36.785" v="30" actId="47"/>
        <pc:sldMkLst>
          <pc:docMk/>
          <pc:sldMk cId="3793991590" sldId="367"/>
        </pc:sldMkLst>
      </pc:sldChg>
      <pc:sldChg chg="addSp delSp modSp add mod">
        <pc:chgData name="Tej Chandra" userId="fd16bead-a7d5-4d61-a87b-b6fc5f95769a" providerId="ADAL" clId="{AB4E5E8B-E202-4804-A91A-1A567D7ED663}" dt="2023-08-03T16:33:06.094" v="664" actId="1076"/>
        <pc:sldMkLst>
          <pc:docMk/>
          <pc:sldMk cId="408093264" sldId="368"/>
        </pc:sldMkLst>
        <pc:spChg chg="add del mod">
          <ac:chgData name="Tej Chandra" userId="fd16bead-a7d5-4d61-a87b-b6fc5f95769a" providerId="ADAL" clId="{AB4E5E8B-E202-4804-A91A-1A567D7ED663}" dt="2023-08-03T16:32:22.924" v="656" actId="478"/>
          <ac:spMkLst>
            <pc:docMk/>
            <pc:sldMk cId="408093264" sldId="368"/>
            <ac:spMk id="4" creationId="{F3B91CB5-6BA2-E752-4B2E-6C8B706044C0}"/>
          </ac:spMkLst>
        </pc:spChg>
        <pc:spChg chg="mod">
          <ac:chgData name="Tej Chandra" userId="fd16bead-a7d5-4d61-a87b-b6fc5f95769a" providerId="ADAL" clId="{AB4E5E8B-E202-4804-A91A-1A567D7ED663}" dt="2023-08-03T16:31:06.706" v="651"/>
          <ac:spMkLst>
            <pc:docMk/>
            <pc:sldMk cId="408093264" sldId="368"/>
            <ac:spMk id="8" creationId="{BEF90CE3-BDB0-0373-FCD6-93ACACC74912}"/>
          </ac:spMkLst>
        </pc:spChg>
        <pc:spChg chg="del">
          <ac:chgData name="Tej Chandra" userId="fd16bead-a7d5-4d61-a87b-b6fc5f95769a" providerId="ADAL" clId="{AB4E5E8B-E202-4804-A91A-1A567D7ED663}" dt="2023-08-03T16:30:54.218" v="650" actId="478"/>
          <ac:spMkLst>
            <pc:docMk/>
            <pc:sldMk cId="408093264" sldId="368"/>
            <ac:spMk id="10" creationId="{204E1EAA-A086-D988-010E-2CF0C038D59D}"/>
          </ac:spMkLst>
        </pc:spChg>
        <pc:spChg chg="del">
          <ac:chgData name="Tej Chandra" userId="fd16bead-a7d5-4d61-a87b-b6fc5f95769a" providerId="ADAL" clId="{AB4E5E8B-E202-4804-A91A-1A567D7ED663}" dt="2023-08-03T16:30:53.432" v="649" actId="478"/>
          <ac:spMkLst>
            <pc:docMk/>
            <pc:sldMk cId="408093264" sldId="368"/>
            <ac:spMk id="11" creationId="{ADE1CDA1-0FB7-77D6-F03C-49BD050D5E4E}"/>
          </ac:spMkLst>
        </pc:spChg>
        <pc:picChg chg="add mod">
          <ac:chgData name="Tej Chandra" userId="fd16bead-a7d5-4d61-a87b-b6fc5f95769a" providerId="ADAL" clId="{AB4E5E8B-E202-4804-A91A-1A567D7ED663}" dt="2023-08-03T16:32:50.759" v="660" actId="1076"/>
          <ac:picMkLst>
            <pc:docMk/>
            <pc:sldMk cId="408093264" sldId="368"/>
            <ac:picMk id="6" creationId="{CD8E8314-584F-0214-F0D9-0B1B0578D63A}"/>
          </ac:picMkLst>
        </pc:picChg>
        <pc:picChg chg="add mod">
          <ac:chgData name="Tej Chandra" userId="fd16bead-a7d5-4d61-a87b-b6fc5f95769a" providerId="ADAL" clId="{AB4E5E8B-E202-4804-A91A-1A567D7ED663}" dt="2023-08-03T16:33:06.094" v="664" actId="1076"/>
          <ac:picMkLst>
            <pc:docMk/>
            <pc:sldMk cId="408093264" sldId="368"/>
            <ac:picMk id="9" creationId="{C0BE9343-2537-3745-E878-DF5767826634}"/>
          </ac:picMkLst>
        </pc:picChg>
        <pc:picChg chg="del">
          <ac:chgData name="Tej Chandra" userId="fd16bead-a7d5-4d61-a87b-b6fc5f95769a" providerId="ADAL" clId="{AB4E5E8B-E202-4804-A91A-1A567D7ED663}" dt="2023-08-03T16:30:52.425" v="648" actId="478"/>
          <ac:picMkLst>
            <pc:docMk/>
            <pc:sldMk cId="408093264" sldId="368"/>
            <ac:picMk id="13" creationId="{291FAF68-875C-F6D2-B541-0F8E0A494ED2}"/>
          </ac:picMkLst>
        </pc:picChg>
      </pc:sldChg>
      <pc:sldChg chg="del">
        <pc:chgData name="Tej Chandra" userId="fd16bead-a7d5-4d61-a87b-b6fc5f95769a" providerId="ADAL" clId="{AB4E5E8B-E202-4804-A91A-1A567D7ED663}" dt="2023-08-03T14:23:36.785" v="30" actId="47"/>
        <pc:sldMkLst>
          <pc:docMk/>
          <pc:sldMk cId="1551144957" sldId="368"/>
        </pc:sldMkLst>
      </pc:sldChg>
      <pc:sldChg chg="addSp delSp modSp add mod">
        <pc:chgData name="Tej Chandra" userId="fd16bead-a7d5-4d61-a87b-b6fc5f95769a" providerId="ADAL" clId="{AB4E5E8B-E202-4804-A91A-1A567D7ED663}" dt="2023-08-03T16:59:23.237" v="690" actId="1076"/>
        <pc:sldMkLst>
          <pc:docMk/>
          <pc:sldMk cId="1623012425" sldId="369"/>
        </pc:sldMkLst>
        <pc:spChg chg="del">
          <ac:chgData name="Tej Chandra" userId="fd16bead-a7d5-4d61-a87b-b6fc5f95769a" providerId="ADAL" clId="{AB4E5E8B-E202-4804-A91A-1A567D7ED663}" dt="2023-08-03T16:33:56.695" v="671" actId="478"/>
          <ac:spMkLst>
            <pc:docMk/>
            <pc:sldMk cId="1623012425" sldId="369"/>
            <ac:spMk id="8" creationId="{BEF90CE3-BDB0-0373-FCD6-93ACACC74912}"/>
          </ac:spMkLst>
        </pc:spChg>
        <pc:picChg chg="add mod">
          <ac:chgData name="Tej Chandra" userId="fd16bead-a7d5-4d61-a87b-b6fc5f95769a" providerId="ADAL" clId="{AB4E5E8B-E202-4804-A91A-1A567D7ED663}" dt="2023-08-03T16:34:02.961" v="674" actId="14100"/>
          <ac:picMkLst>
            <pc:docMk/>
            <pc:sldMk cId="1623012425" sldId="369"/>
            <ac:picMk id="4" creationId="{50F4CEB3-4804-7940-9E91-9677B476EC71}"/>
          </ac:picMkLst>
        </pc:picChg>
        <pc:picChg chg="del">
          <ac:chgData name="Tej Chandra" userId="fd16bead-a7d5-4d61-a87b-b6fc5f95769a" providerId="ADAL" clId="{AB4E5E8B-E202-4804-A91A-1A567D7ED663}" dt="2023-08-03T16:33:33.100" v="666" actId="478"/>
          <ac:picMkLst>
            <pc:docMk/>
            <pc:sldMk cId="1623012425" sldId="369"/>
            <ac:picMk id="6" creationId="{CD8E8314-584F-0214-F0D9-0B1B0578D63A}"/>
          </ac:picMkLst>
        </pc:picChg>
        <pc:picChg chg="mod ord">
          <ac:chgData name="Tej Chandra" userId="fd16bead-a7d5-4d61-a87b-b6fc5f95769a" providerId="ADAL" clId="{AB4E5E8B-E202-4804-A91A-1A567D7ED663}" dt="2023-08-03T16:59:23.237" v="690" actId="1076"/>
          <ac:picMkLst>
            <pc:docMk/>
            <pc:sldMk cId="1623012425" sldId="369"/>
            <ac:picMk id="9" creationId="{C0BE9343-2537-3745-E878-DF5767826634}"/>
          </ac:picMkLst>
        </pc:picChg>
      </pc:sldChg>
      <pc:sldChg chg="del">
        <pc:chgData name="Tej Chandra" userId="fd16bead-a7d5-4d61-a87b-b6fc5f95769a" providerId="ADAL" clId="{AB4E5E8B-E202-4804-A91A-1A567D7ED663}" dt="2023-08-03T14:23:36.785" v="30" actId="47"/>
        <pc:sldMkLst>
          <pc:docMk/>
          <pc:sldMk cId="2193752074" sldId="369"/>
        </pc:sldMkLst>
      </pc:sldChg>
      <pc:sldChg chg="del">
        <pc:chgData name="Tej Chandra" userId="fd16bead-a7d5-4d61-a87b-b6fc5f95769a" providerId="ADAL" clId="{AB4E5E8B-E202-4804-A91A-1A567D7ED663}" dt="2023-08-03T14:23:36.785" v="30" actId="47"/>
        <pc:sldMkLst>
          <pc:docMk/>
          <pc:sldMk cId="999466179" sldId="370"/>
        </pc:sldMkLst>
      </pc:sldChg>
      <pc:sldChg chg="addSp delSp modSp add mod">
        <pc:chgData name="Tej Chandra" userId="fd16bead-a7d5-4d61-a87b-b6fc5f95769a" providerId="ADAL" clId="{AB4E5E8B-E202-4804-A91A-1A567D7ED663}" dt="2023-08-03T17:06:28.871" v="916" actId="20577"/>
        <pc:sldMkLst>
          <pc:docMk/>
          <pc:sldMk cId="2824007396" sldId="370"/>
        </pc:sldMkLst>
        <pc:spChg chg="add del mod">
          <ac:chgData name="Tej Chandra" userId="fd16bead-a7d5-4d61-a87b-b6fc5f95769a" providerId="ADAL" clId="{AB4E5E8B-E202-4804-A91A-1A567D7ED663}" dt="2023-08-03T16:37:03.878" v="689" actId="478"/>
          <ac:spMkLst>
            <pc:docMk/>
            <pc:sldMk cId="2824007396" sldId="370"/>
            <ac:spMk id="5" creationId="{3F75DFE1-E75A-844A-8E21-FDB7C8F3477D}"/>
          </ac:spMkLst>
        </pc:spChg>
        <pc:spChg chg="add mod">
          <ac:chgData name="Tej Chandra" userId="fd16bead-a7d5-4d61-a87b-b6fc5f95769a" providerId="ADAL" clId="{AB4E5E8B-E202-4804-A91A-1A567D7ED663}" dt="2023-08-03T17:06:28.871" v="916" actId="20577"/>
          <ac:spMkLst>
            <pc:docMk/>
            <pc:sldMk cId="2824007396" sldId="370"/>
            <ac:spMk id="7" creationId="{3DD177F7-3A39-7A7E-D534-5EDAD0A015A4}"/>
          </ac:spMkLst>
        </pc:spChg>
        <pc:picChg chg="del">
          <ac:chgData name="Tej Chandra" userId="fd16bead-a7d5-4d61-a87b-b6fc5f95769a" providerId="ADAL" clId="{AB4E5E8B-E202-4804-A91A-1A567D7ED663}" dt="2023-08-03T16:35:58.300" v="679" actId="478"/>
          <ac:picMkLst>
            <pc:docMk/>
            <pc:sldMk cId="2824007396" sldId="370"/>
            <ac:picMk id="4" creationId="{50F4CEB3-4804-7940-9E91-9677B476EC71}"/>
          </ac:picMkLst>
        </pc:picChg>
        <pc:picChg chg="del">
          <ac:chgData name="Tej Chandra" userId="fd16bead-a7d5-4d61-a87b-b6fc5f95769a" providerId="ADAL" clId="{AB4E5E8B-E202-4804-A91A-1A567D7ED663}" dt="2023-08-03T16:35:56.689" v="678" actId="478"/>
          <ac:picMkLst>
            <pc:docMk/>
            <pc:sldMk cId="2824007396" sldId="370"/>
            <ac:picMk id="9" creationId="{C0BE9343-2537-3745-E878-DF5767826634}"/>
          </ac:picMkLst>
        </pc:picChg>
      </pc:sldChg>
      <pc:sldChg chg="del">
        <pc:chgData name="Tej Chandra" userId="fd16bead-a7d5-4d61-a87b-b6fc5f95769a" providerId="ADAL" clId="{AB4E5E8B-E202-4804-A91A-1A567D7ED663}" dt="2023-08-03T14:23:36.785" v="30" actId="47"/>
        <pc:sldMkLst>
          <pc:docMk/>
          <pc:sldMk cId="861653129" sldId="371"/>
        </pc:sldMkLst>
      </pc:sldChg>
      <pc:sldChg chg="add del">
        <pc:chgData name="Tej Chandra" userId="fd16bead-a7d5-4d61-a87b-b6fc5f95769a" providerId="ADAL" clId="{AB4E5E8B-E202-4804-A91A-1A567D7ED663}" dt="2023-08-03T16:36:02.342" v="681"/>
        <pc:sldMkLst>
          <pc:docMk/>
          <pc:sldMk cId="1309869569" sldId="371"/>
        </pc:sldMkLst>
      </pc:sldChg>
      <pc:sldChg chg="addSp delSp modSp add mod">
        <pc:chgData name="Tej Chandra" userId="fd16bead-a7d5-4d61-a87b-b6fc5f95769a" providerId="ADAL" clId="{AB4E5E8B-E202-4804-A91A-1A567D7ED663}" dt="2023-08-03T17:01:06.287" v="716" actId="1076"/>
        <pc:sldMkLst>
          <pc:docMk/>
          <pc:sldMk cId="1814120806" sldId="371"/>
        </pc:sldMkLst>
        <pc:spChg chg="add del">
          <ac:chgData name="Tej Chandra" userId="fd16bead-a7d5-4d61-a87b-b6fc5f95769a" providerId="ADAL" clId="{AB4E5E8B-E202-4804-A91A-1A567D7ED663}" dt="2023-08-03T17:00:44.137" v="706" actId="22"/>
          <ac:spMkLst>
            <pc:docMk/>
            <pc:sldMk cId="1814120806" sldId="371"/>
            <ac:spMk id="4" creationId="{5E846B71-503C-C75A-E705-4FB6CE98C038}"/>
          </ac:spMkLst>
        </pc:spChg>
        <pc:spChg chg="add mod">
          <ac:chgData name="Tej Chandra" userId="fd16bead-a7d5-4d61-a87b-b6fc5f95769a" providerId="ADAL" clId="{AB4E5E8B-E202-4804-A91A-1A567D7ED663}" dt="2023-08-03T17:01:00.068" v="714" actId="6549"/>
          <ac:spMkLst>
            <pc:docMk/>
            <pc:sldMk cId="1814120806" sldId="371"/>
            <ac:spMk id="5" creationId="{F1B255EF-70B1-58E0-AA49-AFF1E7D978A3}"/>
          </ac:spMkLst>
        </pc:spChg>
        <pc:picChg chg="add mod">
          <ac:chgData name="Tej Chandra" userId="fd16bead-a7d5-4d61-a87b-b6fc5f95769a" providerId="ADAL" clId="{AB4E5E8B-E202-4804-A91A-1A567D7ED663}" dt="2023-08-03T17:01:06.287" v="716" actId="1076"/>
          <ac:picMkLst>
            <pc:docMk/>
            <pc:sldMk cId="1814120806" sldId="371"/>
            <ac:picMk id="7" creationId="{CD2A0960-CEBF-0C6D-26BC-711A66955819}"/>
          </ac:picMkLst>
        </pc:picChg>
      </pc:sldChg>
      <pc:sldChg chg="del">
        <pc:chgData name="Tej Chandra" userId="fd16bead-a7d5-4d61-a87b-b6fc5f95769a" providerId="ADAL" clId="{AB4E5E8B-E202-4804-A91A-1A567D7ED663}" dt="2023-08-03T14:23:36.785" v="30" actId="47"/>
        <pc:sldMkLst>
          <pc:docMk/>
          <pc:sldMk cId="2321002016" sldId="372"/>
        </pc:sldMkLst>
      </pc:sldChg>
      <pc:sldChg chg="addSp modSp add mod">
        <pc:chgData name="Tej Chandra" userId="fd16bead-a7d5-4d61-a87b-b6fc5f95769a" providerId="ADAL" clId="{AB4E5E8B-E202-4804-A91A-1A567D7ED663}" dt="2023-08-03T17:01:32.287" v="721" actId="1076"/>
        <pc:sldMkLst>
          <pc:docMk/>
          <pc:sldMk cId="2477808931" sldId="372"/>
        </pc:sldMkLst>
        <pc:spChg chg="add mod">
          <ac:chgData name="Tej Chandra" userId="fd16bead-a7d5-4d61-a87b-b6fc5f95769a" providerId="ADAL" clId="{AB4E5E8B-E202-4804-A91A-1A567D7ED663}" dt="2023-08-03T17:01:19.081" v="718"/>
          <ac:spMkLst>
            <pc:docMk/>
            <pc:sldMk cId="2477808931" sldId="372"/>
            <ac:spMk id="3" creationId="{9E8AE68F-A525-4FCF-1B75-13ADD0D563E1}"/>
          </ac:spMkLst>
        </pc:spChg>
        <pc:picChg chg="add mod">
          <ac:chgData name="Tej Chandra" userId="fd16bead-a7d5-4d61-a87b-b6fc5f95769a" providerId="ADAL" clId="{AB4E5E8B-E202-4804-A91A-1A567D7ED663}" dt="2023-08-03T17:01:32.287" v="721" actId="1076"/>
          <ac:picMkLst>
            <pc:docMk/>
            <pc:sldMk cId="2477808931" sldId="372"/>
            <ac:picMk id="5" creationId="{5BF6C0B4-8867-2DFE-6141-713469173E8A}"/>
          </ac:picMkLst>
        </pc:picChg>
      </pc:sldChg>
      <pc:sldChg chg="del">
        <pc:chgData name="Tej Chandra" userId="fd16bead-a7d5-4d61-a87b-b6fc5f95769a" providerId="ADAL" clId="{AB4E5E8B-E202-4804-A91A-1A567D7ED663}" dt="2023-08-03T14:23:36.785" v="30" actId="47"/>
        <pc:sldMkLst>
          <pc:docMk/>
          <pc:sldMk cId="1247399530" sldId="373"/>
        </pc:sldMkLst>
      </pc:sldChg>
      <pc:sldChg chg="addSp delSp modSp add mod">
        <pc:chgData name="Tej Chandra" userId="fd16bead-a7d5-4d61-a87b-b6fc5f95769a" providerId="ADAL" clId="{AB4E5E8B-E202-4804-A91A-1A567D7ED663}" dt="2023-08-03T17:03:43.347" v="869" actId="20577"/>
        <pc:sldMkLst>
          <pc:docMk/>
          <pc:sldMk cId="2867266528" sldId="373"/>
        </pc:sldMkLst>
        <pc:spChg chg="del">
          <ac:chgData name="Tej Chandra" userId="fd16bead-a7d5-4d61-a87b-b6fc5f95769a" providerId="ADAL" clId="{AB4E5E8B-E202-4804-A91A-1A567D7ED663}" dt="2023-08-03T17:01:45.119" v="723" actId="478"/>
          <ac:spMkLst>
            <pc:docMk/>
            <pc:sldMk cId="2867266528" sldId="373"/>
            <ac:spMk id="3" creationId="{9E8AE68F-A525-4FCF-1B75-13ADD0D563E1}"/>
          </ac:spMkLst>
        </pc:spChg>
        <pc:spChg chg="add mod">
          <ac:chgData name="Tej Chandra" userId="fd16bead-a7d5-4d61-a87b-b6fc5f95769a" providerId="ADAL" clId="{AB4E5E8B-E202-4804-A91A-1A567D7ED663}" dt="2023-08-03T17:03:43.347" v="869" actId="20577"/>
          <ac:spMkLst>
            <pc:docMk/>
            <pc:sldMk cId="2867266528" sldId="373"/>
            <ac:spMk id="9" creationId="{2FC91D15-580A-B4AC-6BA2-D33B91B62FB9}"/>
          </ac:spMkLst>
        </pc:spChg>
        <pc:picChg chg="mod">
          <ac:chgData name="Tej Chandra" userId="fd16bead-a7d5-4d61-a87b-b6fc5f95769a" providerId="ADAL" clId="{AB4E5E8B-E202-4804-A91A-1A567D7ED663}" dt="2023-08-03T17:02:29.769" v="736" actId="1076"/>
          <ac:picMkLst>
            <pc:docMk/>
            <pc:sldMk cId="2867266528" sldId="373"/>
            <ac:picMk id="5" creationId="{5BF6C0B4-8867-2DFE-6141-713469173E8A}"/>
          </ac:picMkLst>
        </pc:picChg>
        <pc:picChg chg="add mod">
          <ac:chgData name="Tej Chandra" userId="fd16bead-a7d5-4d61-a87b-b6fc5f95769a" providerId="ADAL" clId="{AB4E5E8B-E202-4804-A91A-1A567D7ED663}" dt="2023-08-03T17:02:35.942" v="739" actId="14100"/>
          <ac:picMkLst>
            <pc:docMk/>
            <pc:sldMk cId="2867266528" sldId="373"/>
            <ac:picMk id="6" creationId="{D7008FBE-DE7C-209E-FC96-723C21A0592D}"/>
          </ac:picMkLst>
        </pc:picChg>
        <pc:picChg chg="add mod">
          <ac:chgData name="Tej Chandra" userId="fd16bead-a7d5-4d61-a87b-b6fc5f95769a" providerId="ADAL" clId="{AB4E5E8B-E202-4804-A91A-1A567D7ED663}" dt="2023-08-03T17:02:47.855" v="743" actId="14100"/>
          <ac:picMkLst>
            <pc:docMk/>
            <pc:sldMk cId="2867266528" sldId="373"/>
            <ac:picMk id="8" creationId="{698D96BF-8E3D-F268-3644-159D10200330}"/>
          </ac:picMkLst>
        </pc:picChg>
      </pc:sldChg>
      <pc:sldChg chg="del">
        <pc:chgData name="Tej Chandra" userId="fd16bead-a7d5-4d61-a87b-b6fc5f95769a" providerId="ADAL" clId="{AB4E5E8B-E202-4804-A91A-1A567D7ED663}" dt="2023-08-03T14:23:36.785" v="30" actId="47"/>
        <pc:sldMkLst>
          <pc:docMk/>
          <pc:sldMk cId="142969718" sldId="374"/>
        </pc:sldMkLst>
      </pc:sldChg>
    </pc:docChg>
  </pc:docChgLst>
  <pc:docChgLst>
    <pc:chgData name="Tej Bahadur Chandra" userId="79b8fba8ad0a4796" providerId="LiveId" clId="{614BBE20-D9FC-4E14-9E6F-E9375E6FD4C8}"/>
    <pc:docChg chg="undo redo custSel addSld delSld modSld sldOrd modMainMaster">
      <pc:chgData name="Tej Bahadur Chandra" userId="79b8fba8ad0a4796" providerId="LiveId" clId="{614BBE20-D9FC-4E14-9E6F-E9375E6FD4C8}" dt="2021-10-29T07:23:20.832" v="34809" actId="47"/>
      <pc:docMkLst>
        <pc:docMk/>
      </pc:docMkLst>
      <pc:sldChg chg="addSp delSp modSp">
        <pc:chgData name="Tej Bahadur Chandra" userId="79b8fba8ad0a4796" providerId="LiveId" clId="{614BBE20-D9FC-4E14-9E6F-E9375E6FD4C8}" dt="2021-10-24T13:31:24.086" v="11626" actId="403"/>
        <pc:sldMkLst>
          <pc:docMk/>
          <pc:sldMk cId="2121379472" sldId="259"/>
        </pc:sldMkLst>
        <pc:spChg chg="add mod">
          <ac:chgData name="Tej Bahadur Chandra" userId="79b8fba8ad0a4796" providerId="LiveId" clId="{614BBE20-D9FC-4E14-9E6F-E9375E6FD4C8}" dt="2021-10-23T05:41:51.976" v="2164" actId="14100"/>
          <ac:spMkLst>
            <pc:docMk/>
            <pc:sldMk cId="2121379472" sldId="259"/>
            <ac:spMk id="2" creationId="{C7192F21-9BAD-46C7-B97C-33719A7BD963}"/>
          </ac:spMkLst>
        </pc:spChg>
        <pc:spChg chg="add mod">
          <ac:chgData name="Tej Bahadur Chandra" userId="79b8fba8ad0a4796" providerId="LiveId" clId="{614BBE20-D9FC-4E14-9E6F-E9375E6FD4C8}" dt="2021-10-23T06:12:55.284" v="2446" actId="207"/>
          <ac:spMkLst>
            <pc:docMk/>
            <pc:sldMk cId="2121379472" sldId="259"/>
            <ac:spMk id="3" creationId="{62854179-0776-4EBF-842F-B293FD5FE7FC}"/>
          </ac:spMkLst>
        </pc:spChg>
        <pc:spChg chg="add del mod">
          <ac:chgData name="Tej Bahadur Chandra" userId="79b8fba8ad0a4796" providerId="LiveId" clId="{614BBE20-D9FC-4E14-9E6F-E9375E6FD4C8}" dt="2021-10-23T05:24:16.937" v="1811" actId="478"/>
          <ac:spMkLst>
            <pc:docMk/>
            <pc:sldMk cId="2121379472" sldId="259"/>
            <ac:spMk id="4" creationId="{2EA2ED08-E24F-4E03-8C12-EA2E077C53A4}"/>
          </ac:spMkLst>
        </pc:spChg>
        <pc:spChg chg="mod">
          <ac:chgData name="Tej Bahadur Chandra" userId="79b8fba8ad0a4796" providerId="LiveId" clId="{614BBE20-D9FC-4E14-9E6F-E9375E6FD4C8}" dt="2021-10-23T10:28:09.034" v="3864" actId="20577"/>
          <ac:spMkLst>
            <pc:docMk/>
            <pc:sldMk cId="2121379472" sldId="259"/>
            <ac:spMk id="6" creationId="{9F219E0A-DC0F-42C3-8CE5-410A03EFC1DB}"/>
          </ac:spMkLst>
        </pc:spChg>
        <pc:spChg chg="add mod topLvl">
          <ac:chgData name="Tej Bahadur Chandra" userId="79b8fba8ad0a4796" providerId="LiveId" clId="{614BBE20-D9FC-4E14-9E6F-E9375E6FD4C8}" dt="2021-10-23T05:42:59.260" v="2251" actId="164"/>
          <ac:spMkLst>
            <pc:docMk/>
            <pc:sldMk cId="2121379472" sldId="259"/>
            <ac:spMk id="10" creationId="{801384BF-BFC8-48D5-9C79-4B926D94B196}"/>
          </ac:spMkLst>
        </pc:spChg>
        <pc:spChg chg="add del mod">
          <ac:chgData name="Tej Bahadur Chandra" userId="79b8fba8ad0a4796" providerId="LiveId" clId="{614BBE20-D9FC-4E14-9E6F-E9375E6FD4C8}" dt="2021-10-22T13:18:08.691" v="1327" actId="478"/>
          <ac:spMkLst>
            <pc:docMk/>
            <pc:sldMk cId="2121379472" sldId="259"/>
            <ac:spMk id="11" creationId="{9F18FB7C-0C6B-4457-9233-22398F406ECB}"/>
          </ac:spMkLst>
        </pc:spChg>
        <pc:spChg chg="add del mod">
          <ac:chgData name="Tej Bahadur Chandra" userId="79b8fba8ad0a4796" providerId="LiveId" clId="{614BBE20-D9FC-4E14-9E6F-E9375E6FD4C8}" dt="2021-10-23T05:31:00.209" v="1915" actId="478"/>
          <ac:spMkLst>
            <pc:docMk/>
            <pc:sldMk cId="2121379472" sldId="259"/>
            <ac:spMk id="11" creationId="{EADC5AB9-CC6A-42C0-9D63-BAD358EBD3B4}"/>
          </ac:spMkLst>
        </pc:spChg>
        <pc:spChg chg="mod">
          <ac:chgData name="Tej Bahadur Chandra" userId="79b8fba8ad0a4796" providerId="LiveId" clId="{614BBE20-D9FC-4E14-9E6F-E9375E6FD4C8}" dt="2021-10-22T10:55:36.037" v="498"/>
          <ac:spMkLst>
            <pc:docMk/>
            <pc:sldMk cId="2121379472" sldId="259"/>
            <ac:spMk id="14" creationId="{7264CAC4-82E0-4D65-9DF7-93368999415C}"/>
          </ac:spMkLst>
        </pc:spChg>
        <pc:spChg chg="add mod">
          <ac:chgData name="Tej Bahadur Chandra" userId="79b8fba8ad0a4796" providerId="LiveId" clId="{614BBE20-D9FC-4E14-9E6F-E9375E6FD4C8}" dt="2021-10-23T05:42:02.048" v="2171" actId="1037"/>
          <ac:spMkLst>
            <pc:docMk/>
            <pc:sldMk cId="2121379472" sldId="259"/>
            <ac:spMk id="16" creationId="{0F8EC205-ACC3-43B5-A430-29F63A761E74}"/>
          </ac:spMkLst>
        </pc:spChg>
        <pc:spChg chg="add mod">
          <ac:chgData name="Tej Bahadur Chandra" userId="79b8fba8ad0a4796" providerId="LiveId" clId="{614BBE20-D9FC-4E14-9E6F-E9375E6FD4C8}" dt="2021-10-23T06:12:57.300" v="2447" actId="207"/>
          <ac:spMkLst>
            <pc:docMk/>
            <pc:sldMk cId="2121379472" sldId="259"/>
            <ac:spMk id="17" creationId="{C53014F5-D7BD-431A-B574-845A8DC2FF0F}"/>
          </ac:spMkLst>
        </pc:spChg>
        <pc:spChg chg="mod">
          <ac:chgData name="Tej Bahadur Chandra" userId="79b8fba8ad0a4796" providerId="LiveId" clId="{614BBE20-D9FC-4E14-9E6F-E9375E6FD4C8}" dt="2021-10-23T05:42:08.319" v="2173" actId="14100"/>
          <ac:spMkLst>
            <pc:docMk/>
            <pc:sldMk cId="2121379472" sldId="259"/>
            <ac:spMk id="23" creationId="{D35247EA-B0B4-49AD-9526-86437A45E16A}"/>
          </ac:spMkLst>
        </pc:spChg>
        <pc:spChg chg="mod">
          <ac:chgData name="Tej Bahadur Chandra" userId="79b8fba8ad0a4796" providerId="LiveId" clId="{614BBE20-D9FC-4E14-9E6F-E9375E6FD4C8}" dt="2021-10-23T06:13:00.035" v="2448" actId="207"/>
          <ac:spMkLst>
            <pc:docMk/>
            <pc:sldMk cId="2121379472" sldId="259"/>
            <ac:spMk id="24" creationId="{AD458806-9177-4371-9A13-08F636FB5704}"/>
          </ac:spMkLst>
        </pc:spChg>
        <pc:spChg chg="mod">
          <ac:chgData name="Tej Bahadur Chandra" userId="79b8fba8ad0a4796" providerId="LiveId" clId="{614BBE20-D9FC-4E14-9E6F-E9375E6FD4C8}" dt="2021-10-23T05:42:16.886" v="2175" actId="14100"/>
          <ac:spMkLst>
            <pc:docMk/>
            <pc:sldMk cId="2121379472" sldId="259"/>
            <ac:spMk id="26" creationId="{73E74054-986C-40C6-8ADB-B31117192D6B}"/>
          </ac:spMkLst>
        </pc:spChg>
        <pc:spChg chg="mod">
          <ac:chgData name="Tej Bahadur Chandra" userId="79b8fba8ad0a4796" providerId="LiveId" clId="{614BBE20-D9FC-4E14-9E6F-E9375E6FD4C8}" dt="2021-10-22T11:04:57.044" v="531"/>
          <ac:spMkLst>
            <pc:docMk/>
            <pc:sldMk cId="2121379472" sldId="259"/>
            <ac:spMk id="27" creationId="{BD99DCA5-7DB1-4989-B624-99F802046E78}"/>
          </ac:spMkLst>
        </pc:spChg>
        <pc:spChg chg="mod">
          <ac:chgData name="Tej Bahadur Chandra" userId="79b8fba8ad0a4796" providerId="LiveId" clId="{614BBE20-D9FC-4E14-9E6F-E9375E6FD4C8}" dt="2021-10-23T06:13:02.356" v="2449" actId="207"/>
          <ac:spMkLst>
            <pc:docMk/>
            <pc:sldMk cId="2121379472" sldId="259"/>
            <ac:spMk id="28" creationId="{D7E56FE6-60C6-4C87-9EAF-2F0081010960}"/>
          </ac:spMkLst>
        </pc:spChg>
        <pc:spChg chg="add mod">
          <ac:chgData name="Tej Bahadur Chandra" userId="79b8fba8ad0a4796" providerId="LiveId" clId="{614BBE20-D9FC-4E14-9E6F-E9375E6FD4C8}" dt="2021-10-23T06:13:25.839" v="2455" actId="1038"/>
          <ac:spMkLst>
            <pc:docMk/>
            <pc:sldMk cId="2121379472" sldId="259"/>
            <ac:spMk id="30" creationId="{9EDC57F4-C6E8-49D1-974D-3615761AF242}"/>
          </ac:spMkLst>
        </pc:spChg>
        <pc:spChg chg="add del mod">
          <ac:chgData name="Tej Bahadur Chandra" userId="79b8fba8ad0a4796" providerId="LiveId" clId="{614BBE20-D9FC-4E14-9E6F-E9375E6FD4C8}" dt="2021-10-23T05:31:02.261" v="1916" actId="478"/>
          <ac:spMkLst>
            <pc:docMk/>
            <pc:sldMk cId="2121379472" sldId="259"/>
            <ac:spMk id="31" creationId="{76C47824-656B-48DD-BD13-D2700AAE5D1C}"/>
          </ac:spMkLst>
        </pc:spChg>
        <pc:spChg chg="add del mod">
          <ac:chgData name="Tej Bahadur Chandra" userId="79b8fba8ad0a4796" providerId="LiveId" clId="{614BBE20-D9FC-4E14-9E6F-E9375E6FD4C8}" dt="2021-10-23T05:31:02.964" v="1917" actId="478"/>
          <ac:spMkLst>
            <pc:docMk/>
            <pc:sldMk cId="2121379472" sldId="259"/>
            <ac:spMk id="32" creationId="{11B5A714-0CA4-4A6C-936F-B3A745FC3EAB}"/>
          </ac:spMkLst>
        </pc:spChg>
        <pc:spChg chg="add mod">
          <ac:chgData name="Tej Bahadur Chandra" userId="79b8fba8ad0a4796" providerId="LiveId" clId="{614BBE20-D9FC-4E14-9E6F-E9375E6FD4C8}" dt="2021-10-24T13:31:24.086" v="11626" actId="403"/>
          <ac:spMkLst>
            <pc:docMk/>
            <pc:sldMk cId="2121379472" sldId="259"/>
            <ac:spMk id="35" creationId="{CFAAF408-42B3-4F62-B41B-37628E0A7E6F}"/>
          </ac:spMkLst>
        </pc:spChg>
        <pc:spChg chg="mod">
          <ac:chgData name="Tej Bahadur Chandra" userId="79b8fba8ad0a4796" providerId="LiveId" clId="{614BBE20-D9FC-4E14-9E6F-E9375E6FD4C8}" dt="2021-10-24T13:31:20.678" v="11625" actId="403"/>
          <ac:spMkLst>
            <pc:docMk/>
            <pc:sldMk cId="2121379472" sldId="259"/>
            <ac:spMk id="86" creationId="{78F1FA62-A180-42A5-851F-B8B9A0346D35}"/>
          </ac:spMkLst>
        </pc:spChg>
        <pc:spChg chg="del">
          <ac:chgData name="Tej Bahadur Chandra" userId="79b8fba8ad0a4796" providerId="LiveId" clId="{614BBE20-D9FC-4E14-9E6F-E9375E6FD4C8}" dt="2021-10-22T13:16:13.865" v="1316" actId="478"/>
          <ac:spMkLst>
            <pc:docMk/>
            <pc:sldMk cId="2121379472" sldId="259"/>
            <ac:spMk id="87" creationId="{E457A4E7-207F-47C7-86AC-38243D7C6E3A}"/>
          </ac:spMkLst>
        </pc:spChg>
        <pc:spChg chg="mod">
          <ac:chgData name="Tej Bahadur Chandra" userId="79b8fba8ad0a4796" providerId="LiveId" clId="{614BBE20-D9FC-4E14-9E6F-E9375E6FD4C8}" dt="2021-10-22T13:11:03.050" v="1311" actId="6549"/>
          <ac:spMkLst>
            <pc:docMk/>
            <pc:sldMk cId="2121379472" sldId="259"/>
            <ac:spMk id="88" creationId="{F37E429D-287A-4992-BCC1-63F365940789}"/>
          </ac:spMkLst>
        </pc:spChg>
        <pc:grpChg chg="add mod topLvl">
          <ac:chgData name="Tej Bahadur Chandra" userId="79b8fba8ad0a4796" providerId="LiveId" clId="{614BBE20-D9FC-4E14-9E6F-E9375E6FD4C8}" dt="2021-10-23T05:42:59.260" v="2251" actId="164"/>
          <ac:grpSpMkLst>
            <pc:docMk/>
            <pc:sldMk cId="2121379472" sldId="259"/>
            <ac:grpSpMk id="5" creationId="{1B1B6EBA-B53E-4099-BCCC-48B2EA93893D}"/>
          </ac:grpSpMkLst>
        </pc:grpChg>
        <pc:grpChg chg="add mod topLvl">
          <ac:chgData name="Tej Bahadur Chandra" userId="79b8fba8ad0a4796" providerId="LiveId" clId="{614BBE20-D9FC-4E14-9E6F-E9375E6FD4C8}" dt="2021-10-23T05:42:59.260" v="2251" actId="164"/>
          <ac:grpSpMkLst>
            <pc:docMk/>
            <pc:sldMk cId="2121379472" sldId="259"/>
            <ac:grpSpMk id="8" creationId="{8FAAEA98-0466-4C40-BBE2-375419957C75}"/>
          </ac:grpSpMkLst>
        </pc:grpChg>
        <pc:grpChg chg="add mod">
          <ac:chgData name="Tej Bahadur Chandra" userId="79b8fba8ad0a4796" providerId="LiveId" clId="{614BBE20-D9FC-4E14-9E6F-E9375E6FD4C8}" dt="2021-10-22T13:38:30.818" v="1539" actId="164"/>
          <ac:grpSpMkLst>
            <pc:docMk/>
            <pc:sldMk cId="2121379472" sldId="259"/>
            <ac:grpSpMk id="9" creationId="{E32F5A75-98A8-4F34-99F6-DF269B194FE7}"/>
          </ac:grpSpMkLst>
        </pc:grpChg>
        <pc:grpChg chg="add del mod">
          <ac:chgData name="Tej Bahadur Chandra" userId="79b8fba8ad0a4796" providerId="LiveId" clId="{614BBE20-D9FC-4E14-9E6F-E9375E6FD4C8}" dt="2021-10-23T05:42:25.950" v="2176" actId="165"/>
          <ac:grpSpMkLst>
            <pc:docMk/>
            <pc:sldMk cId="2121379472" sldId="259"/>
            <ac:grpSpMk id="13" creationId="{257BBBF9-21FE-4E57-8AC4-638CEA6B55A0}"/>
          </ac:grpSpMkLst>
        </pc:grpChg>
        <pc:grpChg chg="add mod">
          <ac:chgData name="Tej Bahadur Chandra" userId="79b8fba8ad0a4796" providerId="LiveId" clId="{614BBE20-D9FC-4E14-9E6F-E9375E6FD4C8}" dt="2021-10-23T06:15:28.049" v="2502" actId="1036"/>
          <ac:grpSpMkLst>
            <pc:docMk/>
            <pc:sldMk cId="2121379472" sldId="259"/>
            <ac:grpSpMk id="15" creationId="{CAE6F019-A1A2-42D0-A45E-1EA8D342982D}"/>
          </ac:grpSpMkLst>
        </pc:grpChg>
        <pc:grpChg chg="add mod">
          <ac:chgData name="Tej Bahadur Chandra" userId="79b8fba8ad0a4796" providerId="LiveId" clId="{614BBE20-D9FC-4E14-9E6F-E9375E6FD4C8}" dt="2021-10-22T13:38:35.830" v="1540" actId="164"/>
          <ac:grpSpMkLst>
            <pc:docMk/>
            <pc:sldMk cId="2121379472" sldId="259"/>
            <ac:grpSpMk id="22" creationId="{141B6246-109F-49D2-BD5F-BAA8BB7A4B49}"/>
          </ac:grpSpMkLst>
        </pc:grpChg>
        <pc:grpChg chg="add mod">
          <ac:chgData name="Tej Bahadur Chandra" userId="79b8fba8ad0a4796" providerId="LiveId" clId="{614BBE20-D9FC-4E14-9E6F-E9375E6FD4C8}" dt="2021-10-22T13:38:40.002" v="1541" actId="164"/>
          <ac:grpSpMkLst>
            <pc:docMk/>
            <pc:sldMk cId="2121379472" sldId="259"/>
            <ac:grpSpMk id="25" creationId="{2449680F-29F7-416E-AC45-F5C79E6A94B2}"/>
          </ac:grpSpMkLst>
        </pc:grpChg>
        <pc:grpChg chg="add mod ord topLvl">
          <ac:chgData name="Tej Bahadur Chandra" userId="79b8fba8ad0a4796" providerId="LiveId" clId="{614BBE20-D9FC-4E14-9E6F-E9375E6FD4C8}" dt="2021-10-23T05:42:59.260" v="2251" actId="164"/>
          <ac:grpSpMkLst>
            <pc:docMk/>
            <pc:sldMk cId="2121379472" sldId="259"/>
            <ac:grpSpMk id="44" creationId="{6033BA4A-1898-4403-8FFC-99FCABF58FAB}"/>
          </ac:grpSpMkLst>
        </pc:grpChg>
        <pc:grpChg chg="add mod ord topLvl">
          <ac:chgData name="Tej Bahadur Chandra" userId="79b8fba8ad0a4796" providerId="LiveId" clId="{614BBE20-D9FC-4E14-9E6F-E9375E6FD4C8}" dt="2021-10-23T05:42:59.260" v="2251" actId="164"/>
          <ac:grpSpMkLst>
            <pc:docMk/>
            <pc:sldMk cId="2121379472" sldId="259"/>
            <ac:grpSpMk id="45" creationId="{5827593D-93E9-4D8A-86EF-F6321642E473}"/>
          </ac:grpSpMkLst>
        </pc:grpChg>
        <pc:grpChg chg="add mod ord topLvl">
          <ac:chgData name="Tej Bahadur Chandra" userId="79b8fba8ad0a4796" providerId="LiveId" clId="{614BBE20-D9FC-4E14-9E6F-E9375E6FD4C8}" dt="2021-10-23T05:42:59.260" v="2251" actId="164"/>
          <ac:grpSpMkLst>
            <pc:docMk/>
            <pc:sldMk cId="2121379472" sldId="259"/>
            <ac:grpSpMk id="46" creationId="{17223064-0AE1-4336-9540-07444DA47D33}"/>
          </ac:grpSpMkLst>
        </pc:grpChg>
        <pc:grpChg chg="del">
          <ac:chgData name="Tej Bahadur Chandra" userId="79b8fba8ad0a4796" providerId="LiveId" clId="{614BBE20-D9FC-4E14-9E6F-E9375E6FD4C8}" dt="2021-10-22T13:11:08.712" v="1312" actId="478"/>
          <ac:grpSpMkLst>
            <pc:docMk/>
            <pc:sldMk cId="2121379472" sldId="259"/>
            <ac:grpSpMk id="92" creationId="{DD6EB1FD-BD73-43F6-BD9B-BADF05BE2852}"/>
          </ac:grpSpMkLst>
        </pc:grpChg>
        <pc:graphicFrameChg chg="add del mod">
          <ac:chgData name="Tej Bahadur Chandra" userId="79b8fba8ad0a4796" providerId="LiveId" clId="{614BBE20-D9FC-4E14-9E6F-E9375E6FD4C8}" dt="2021-10-22T13:33:04.089" v="1506"/>
          <ac:graphicFrameMkLst>
            <pc:docMk/>
            <pc:sldMk cId="2121379472" sldId="259"/>
            <ac:graphicFrameMk id="38" creationId="{23CD70DB-39B1-41D4-84C6-EE548FA31219}"/>
          </ac:graphicFrameMkLst>
        </pc:graphicFrameChg>
        <pc:graphicFrameChg chg="add del mod">
          <ac:chgData name="Tej Bahadur Chandra" userId="79b8fba8ad0a4796" providerId="LiveId" clId="{614BBE20-D9FC-4E14-9E6F-E9375E6FD4C8}" dt="2021-10-22T13:33:10.979" v="1508"/>
          <ac:graphicFrameMkLst>
            <pc:docMk/>
            <pc:sldMk cId="2121379472" sldId="259"/>
            <ac:graphicFrameMk id="39" creationId="{CDCB235D-A063-444F-B221-19243DBC96B4}"/>
          </ac:graphicFrameMkLst>
        </pc:graphicFrameChg>
        <pc:graphicFrameChg chg="add del mod">
          <ac:chgData name="Tej Bahadur Chandra" userId="79b8fba8ad0a4796" providerId="LiveId" clId="{614BBE20-D9FC-4E14-9E6F-E9375E6FD4C8}" dt="2021-10-22T13:33:16.556" v="1510"/>
          <ac:graphicFrameMkLst>
            <pc:docMk/>
            <pc:sldMk cId="2121379472" sldId="259"/>
            <ac:graphicFrameMk id="40" creationId="{7F625D81-ABC5-44DC-B132-3FCB45CBE965}"/>
          </ac:graphicFrameMkLst>
        </pc:graphicFrameChg>
        <pc:picChg chg="add del mod">
          <ac:chgData name="Tej Bahadur Chandra" userId="79b8fba8ad0a4796" providerId="LiveId" clId="{614BBE20-D9FC-4E14-9E6F-E9375E6FD4C8}" dt="2021-10-22T13:20:58.344" v="1352" actId="478"/>
          <ac:picMkLst>
            <pc:docMk/>
            <pc:sldMk cId="2121379472" sldId="259"/>
            <ac:picMk id="4" creationId="{0578826B-B1F5-4699-92FB-8FCEB845FB70}"/>
          </ac:picMkLst>
        </pc:picChg>
        <pc:picChg chg="add mod">
          <ac:chgData name="Tej Bahadur Chandra" userId="79b8fba8ad0a4796" providerId="LiveId" clId="{614BBE20-D9FC-4E14-9E6F-E9375E6FD4C8}" dt="2021-10-22T13:21:38.506" v="1361" actId="164"/>
          <ac:picMkLst>
            <pc:docMk/>
            <pc:sldMk cId="2121379472" sldId="259"/>
            <ac:picMk id="7" creationId="{E1A05E66-26EF-489B-A58E-42916882FB32}"/>
          </ac:picMkLst>
        </pc:picChg>
        <pc:picChg chg="add mod">
          <ac:chgData name="Tej Bahadur Chandra" userId="79b8fba8ad0a4796" providerId="LiveId" clId="{614BBE20-D9FC-4E14-9E6F-E9375E6FD4C8}" dt="2021-10-22T13:38:30.818" v="1539" actId="164"/>
          <ac:picMkLst>
            <pc:docMk/>
            <pc:sldMk cId="2121379472" sldId="259"/>
            <ac:picMk id="12" creationId="{8C9D4E1F-01C2-412C-9BCA-9807F7C4BFB7}"/>
          </ac:picMkLst>
        </pc:picChg>
        <pc:picChg chg="add del mod modCrop">
          <ac:chgData name="Tej Bahadur Chandra" userId="79b8fba8ad0a4796" providerId="LiveId" clId="{614BBE20-D9FC-4E14-9E6F-E9375E6FD4C8}" dt="2021-10-22T13:29:25.618" v="1489" actId="478"/>
          <ac:picMkLst>
            <pc:docMk/>
            <pc:sldMk cId="2121379472" sldId="259"/>
            <ac:picMk id="15" creationId="{C399663C-1B22-4AA0-8430-5AFCFDA1EE33}"/>
          </ac:picMkLst>
        </pc:picChg>
        <pc:picChg chg="add del mod">
          <ac:chgData name="Tej Bahadur Chandra" userId="79b8fba8ad0a4796" providerId="LiveId" clId="{614BBE20-D9FC-4E14-9E6F-E9375E6FD4C8}" dt="2021-10-22T13:28:27.877" v="1467"/>
          <ac:picMkLst>
            <pc:docMk/>
            <pc:sldMk cId="2121379472" sldId="259"/>
            <ac:picMk id="19" creationId="{CC5E9653-29E5-42C9-897A-CBF08AB37294}"/>
          </ac:picMkLst>
        </pc:picChg>
        <pc:picChg chg="add del">
          <ac:chgData name="Tej Bahadur Chandra" userId="79b8fba8ad0a4796" providerId="LiveId" clId="{614BBE20-D9FC-4E14-9E6F-E9375E6FD4C8}" dt="2021-10-22T13:28:30.526" v="1469"/>
          <ac:picMkLst>
            <pc:docMk/>
            <pc:sldMk cId="2121379472" sldId="259"/>
            <ac:picMk id="20" creationId="{5A7FC5FA-1D06-47F7-8CDC-F928F797CB3E}"/>
          </ac:picMkLst>
        </pc:picChg>
        <pc:picChg chg="add mod">
          <ac:chgData name="Tej Bahadur Chandra" userId="79b8fba8ad0a4796" providerId="LiveId" clId="{614BBE20-D9FC-4E14-9E6F-E9375E6FD4C8}" dt="2021-10-22T13:38:35.830" v="1540" actId="164"/>
          <ac:picMkLst>
            <pc:docMk/>
            <pc:sldMk cId="2121379472" sldId="259"/>
            <ac:picMk id="29" creationId="{D23B2954-3B03-4903-BE81-935391C26565}"/>
          </ac:picMkLst>
        </pc:picChg>
        <pc:picChg chg="add del mod">
          <ac:chgData name="Tej Bahadur Chandra" userId="79b8fba8ad0a4796" providerId="LiveId" clId="{614BBE20-D9FC-4E14-9E6F-E9375E6FD4C8}" dt="2021-10-22T13:30:05.257" v="1491"/>
          <ac:picMkLst>
            <pc:docMk/>
            <pc:sldMk cId="2121379472" sldId="259"/>
            <ac:picMk id="31" creationId="{F2F6AE8A-DA51-44AD-8862-3BE13FDE0118}"/>
          </ac:picMkLst>
        </pc:picChg>
        <pc:picChg chg="add del mod">
          <ac:chgData name="Tej Bahadur Chandra" userId="79b8fba8ad0a4796" providerId="LiveId" clId="{614BBE20-D9FC-4E14-9E6F-E9375E6FD4C8}" dt="2021-10-22T13:31:48.521" v="1503" actId="478"/>
          <ac:picMkLst>
            <pc:docMk/>
            <pc:sldMk cId="2121379472" sldId="259"/>
            <ac:picMk id="33" creationId="{71EFA572-A8C3-460D-B0FF-CD5046F0B8E9}"/>
          </ac:picMkLst>
        </pc:picChg>
        <pc:picChg chg="add del mod">
          <ac:chgData name="Tej Bahadur Chandra" userId="79b8fba8ad0a4796" providerId="LiveId" clId="{614BBE20-D9FC-4E14-9E6F-E9375E6FD4C8}" dt="2021-10-22T13:31:30.078" v="1496"/>
          <ac:picMkLst>
            <pc:docMk/>
            <pc:sldMk cId="2121379472" sldId="259"/>
            <ac:picMk id="35" creationId="{63999E03-C438-42F3-BAA3-C060BB426F41}"/>
          </ac:picMkLst>
        </pc:picChg>
        <pc:picChg chg="add del mod">
          <ac:chgData name="Tej Bahadur Chandra" userId="79b8fba8ad0a4796" providerId="LiveId" clId="{614BBE20-D9FC-4E14-9E6F-E9375E6FD4C8}" dt="2021-10-22T13:33:48.128" v="1520" actId="478"/>
          <ac:picMkLst>
            <pc:docMk/>
            <pc:sldMk cId="2121379472" sldId="259"/>
            <ac:picMk id="37" creationId="{B656EAAE-6BFB-40A9-8AF6-0B79F5238DF6}"/>
          </ac:picMkLst>
        </pc:picChg>
        <pc:picChg chg="add mod modCrop">
          <ac:chgData name="Tej Bahadur Chandra" userId="79b8fba8ad0a4796" providerId="LiveId" clId="{614BBE20-D9FC-4E14-9E6F-E9375E6FD4C8}" dt="2021-10-22T13:38:40.002" v="1541" actId="164"/>
          <ac:picMkLst>
            <pc:docMk/>
            <pc:sldMk cId="2121379472" sldId="259"/>
            <ac:picMk id="41" creationId="{6839492F-2316-4DC5-BA14-3537488F15F8}"/>
          </ac:picMkLst>
        </pc:picChg>
        <pc:picChg chg="add mod modCrop">
          <ac:chgData name="Tej Bahadur Chandra" userId="79b8fba8ad0a4796" providerId="LiveId" clId="{614BBE20-D9FC-4E14-9E6F-E9375E6FD4C8}" dt="2021-10-23T06:13:22.214" v="2453" actId="1038"/>
          <ac:picMkLst>
            <pc:docMk/>
            <pc:sldMk cId="2121379472" sldId="259"/>
            <ac:picMk id="43" creationId="{796DB2C6-A973-40C4-A59F-BAB0F4516825}"/>
          </ac:picMkLst>
        </pc:picChg>
      </pc:sldChg>
      <pc:sldChg chg="addSp delSp modSp">
        <pc:chgData name="Tej Bahadur Chandra" userId="79b8fba8ad0a4796" providerId="LiveId" clId="{614BBE20-D9FC-4E14-9E6F-E9375E6FD4C8}" dt="2021-10-26T06:39:04.120" v="19612" actId="20577"/>
        <pc:sldMkLst>
          <pc:docMk/>
          <pc:sldMk cId="1421414658" sldId="261"/>
        </pc:sldMkLst>
        <pc:spChg chg="add mod">
          <ac:chgData name="Tej Bahadur Chandra" userId="79b8fba8ad0a4796" providerId="LiveId" clId="{614BBE20-D9FC-4E14-9E6F-E9375E6FD4C8}" dt="2021-10-25T10:59:02.725" v="15619" actId="20577"/>
          <ac:spMkLst>
            <pc:docMk/>
            <pc:sldMk cId="1421414658" sldId="261"/>
            <ac:spMk id="5" creationId="{17AF68DC-585F-4A5B-9241-873BAF6808AA}"/>
          </ac:spMkLst>
        </pc:spChg>
        <pc:spChg chg="mod">
          <ac:chgData name="Tej Bahadur Chandra" userId="79b8fba8ad0a4796" providerId="LiveId" clId="{614BBE20-D9FC-4E14-9E6F-E9375E6FD4C8}" dt="2021-10-26T06:39:04.120" v="19612" actId="20577"/>
          <ac:spMkLst>
            <pc:docMk/>
            <pc:sldMk cId="1421414658" sldId="261"/>
            <ac:spMk id="7" creationId="{3775C660-A6E0-4669-8B4A-5E7565384ECA}"/>
          </ac:spMkLst>
        </pc:spChg>
        <pc:spChg chg="mod topLvl">
          <ac:chgData name="Tej Bahadur Chandra" userId="79b8fba8ad0a4796" providerId="LiveId" clId="{614BBE20-D9FC-4E14-9E6F-E9375E6FD4C8}" dt="2021-10-24T13:10:49.402" v="10975" actId="164"/>
          <ac:spMkLst>
            <pc:docMk/>
            <pc:sldMk cId="1421414658" sldId="261"/>
            <ac:spMk id="9" creationId="{09415DCC-3192-4CDF-BA79-679BE2E72C08}"/>
          </ac:spMkLst>
        </pc:spChg>
        <pc:spChg chg="mod">
          <ac:chgData name="Tej Bahadur Chandra" userId="79b8fba8ad0a4796" providerId="LiveId" clId="{614BBE20-D9FC-4E14-9E6F-E9375E6FD4C8}" dt="2021-10-23T14:35:38.091" v="6416" actId="20577"/>
          <ac:spMkLst>
            <pc:docMk/>
            <pc:sldMk cId="1421414658" sldId="261"/>
            <ac:spMk id="14" creationId="{4CCC5935-3986-4E28-BB43-E333B67699D1}"/>
          </ac:spMkLst>
        </pc:spChg>
        <pc:spChg chg="del mod topLvl">
          <ac:chgData name="Tej Bahadur Chandra" userId="79b8fba8ad0a4796" providerId="LiveId" clId="{614BBE20-D9FC-4E14-9E6F-E9375E6FD4C8}" dt="2021-10-24T13:08:50.240" v="10940" actId="478"/>
          <ac:spMkLst>
            <pc:docMk/>
            <pc:sldMk cId="1421414658" sldId="261"/>
            <ac:spMk id="19" creationId="{F8D4106A-A31C-4A0F-AA42-BBA1615BDB1E}"/>
          </ac:spMkLst>
        </pc:spChg>
        <pc:spChg chg="del">
          <ac:chgData name="Tej Bahadur Chandra" userId="79b8fba8ad0a4796" providerId="LiveId" clId="{614BBE20-D9FC-4E14-9E6F-E9375E6FD4C8}" dt="2021-10-24T13:08:40.636" v="10938" actId="478"/>
          <ac:spMkLst>
            <pc:docMk/>
            <pc:sldMk cId="1421414658" sldId="261"/>
            <ac:spMk id="20" creationId="{6A7998F3-34D0-483A-A946-11843770B4A1}"/>
          </ac:spMkLst>
        </pc:spChg>
        <pc:spChg chg="del mod topLvl">
          <ac:chgData name="Tej Bahadur Chandra" userId="79b8fba8ad0a4796" providerId="LiveId" clId="{614BBE20-D9FC-4E14-9E6F-E9375E6FD4C8}" dt="2021-10-24T13:09:26.234" v="10954" actId="478"/>
          <ac:spMkLst>
            <pc:docMk/>
            <pc:sldMk cId="1421414658" sldId="261"/>
            <ac:spMk id="21" creationId="{37C1573C-A314-4821-8816-36BC502BCA6B}"/>
          </ac:spMkLst>
        </pc:spChg>
        <pc:spChg chg="del mod topLvl">
          <ac:chgData name="Tej Bahadur Chandra" userId="79b8fba8ad0a4796" providerId="LiveId" clId="{614BBE20-D9FC-4E14-9E6F-E9375E6FD4C8}" dt="2021-10-24T13:09:14.005" v="10949" actId="478"/>
          <ac:spMkLst>
            <pc:docMk/>
            <pc:sldMk cId="1421414658" sldId="261"/>
            <ac:spMk id="22" creationId="{D8560850-38EC-480B-95CE-0BF4E57EB529}"/>
          </ac:spMkLst>
        </pc:spChg>
        <pc:spChg chg="del mod topLvl">
          <ac:chgData name="Tej Bahadur Chandra" userId="79b8fba8ad0a4796" providerId="LiveId" clId="{614BBE20-D9FC-4E14-9E6F-E9375E6FD4C8}" dt="2021-10-24T13:09:14.005" v="10949" actId="478"/>
          <ac:spMkLst>
            <pc:docMk/>
            <pc:sldMk cId="1421414658" sldId="261"/>
            <ac:spMk id="23" creationId="{AB8E61F0-D2E9-4C88-B544-20290E197D0E}"/>
          </ac:spMkLst>
        </pc:spChg>
        <pc:spChg chg="mod">
          <ac:chgData name="Tej Bahadur Chandra" userId="79b8fba8ad0a4796" providerId="LiveId" clId="{614BBE20-D9FC-4E14-9E6F-E9375E6FD4C8}" dt="2021-10-22T11:05:11.492" v="536" actId="20577"/>
          <ac:spMkLst>
            <pc:docMk/>
            <pc:sldMk cId="1421414658" sldId="261"/>
            <ac:spMk id="29" creationId="{12DFA964-72E9-4775-95C1-175191B62C65}"/>
          </ac:spMkLst>
        </pc:spChg>
        <pc:spChg chg="del">
          <ac:chgData name="Tej Bahadur Chandra" userId="79b8fba8ad0a4796" providerId="LiveId" clId="{614BBE20-D9FC-4E14-9E6F-E9375E6FD4C8}" dt="2021-10-24T13:09:22.660" v="10953" actId="478"/>
          <ac:spMkLst>
            <pc:docMk/>
            <pc:sldMk cId="1421414658" sldId="261"/>
            <ac:spMk id="32" creationId="{5D293D7C-3EC5-47DC-A9A8-CCADDB8A2D24}"/>
          </ac:spMkLst>
        </pc:spChg>
        <pc:spChg chg="del">
          <ac:chgData name="Tej Bahadur Chandra" userId="79b8fba8ad0a4796" providerId="LiveId" clId="{614BBE20-D9FC-4E14-9E6F-E9375E6FD4C8}" dt="2021-10-24T13:09:20.912" v="10952" actId="478"/>
          <ac:spMkLst>
            <pc:docMk/>
            <pc:sldMk cId="1421414658" sldId="261"/>
            <ac:spMk id="33" creationId="{0690CEC0-EC0F-4C2F-B688-59F077C61766}"/>
          </ac:spMkLst>
        </pc:spChg>
        <pc:spChg chg="del">
          <ac:chgData name="Tej Bahadur Chandra" userId="79b8fba8ad0a4796" providerId="LiveId" clId="{614BBE20-D9FC-4E14-9E6F-E9375E6FD4C8}" dt="2021-10-24T13:08:57.398" v="10944" actId="478"/>
          <ac:spMkLst>
            <pc:docMk/>
            <pc:sldMk cId="1421414658" sldId="261"/>
            <ac:spMk id="34" creationId="{17DF2DA2-EF62-4438-8EF9-742C5534FEB7}"/>
          </ac:spMkLst>
        </pc:spChg>
        <pc:spChg chg="del">
          <ac:chgData name="Tej Bahadur Chandra" userId="79b8fba8ad0a4796" providerId="LiveId" clId="{614BBE20-D9FC-4E14-9E6F-E9375E6FD4C8}" dt="2021-10-24T13:08:52.669" v="10941" actId="478"/>
          <ac:spMkLst>
            <pc:docMk/>
            <pc:sldMk cId="1421414658" sldId="261"/>
            <ac:spMk id="35" creationId="{DE05AD18-7985-4FFB-9961-36DC048E56AA}"/>
          </ac:spMkLst>
        </pc:spChg>
        <pc:spChg chg="del topLvl">
          <ac:chgData name="Tej Bahadur Chandra" userId="79b8fba8ad0a4796" providerId="LiveId" clId="{614BBE20-D9FC-4E14-9E6F-E9375E6FD4C8}" dt="2021-10-24T13:11:02.439" v="10979" actId="478"/>
          <ac:spMkLst>
            <pc:docMk/>
            <pc:sldMk cId="1421414658" sldId="261"/>
            <ac:spMk id="36" creationId="{59D0544C-5DE0-4993-A126-C52FFC4AE3EF}"/>
          </ac:spMkLst>
        </pc:spChg>
        <pc:spChg chg="mod topLvl">
          <ac:chgData name="Tej Bahadur Chandra" userId="79b8fba8ad0a4796" providerId="LiveId" clId="{614BBE20-D9FC-4E14-9E6F-E9375E6FD4C8}" dt="2021-10-24T13:13:33.281" v="11039" actId="164"/>
          <ac:spMkLst>
            <pc:docMk/>
            <pc:sldMk cId="1421414658" sldId="261"/>
            <ac:spMk id="37" creationId="{533ACAA9-67C4-4967-88DF-55946ED61732}"/>
          </ac:spMkLst>
        </pc:spChg>
        <pc:spChg chg="del mod topLvl">
          <ac:chgData name="Tej Bahadur Chandra" userId="79b8fba8ad0a4796" providerId="LiveId" clId="{614BBE20-D9FC-4E14-9E6F-E9375E6FD4C8}" dt="2021-10-24T13:12:00.203" v="11025" actId="478"/>
          <ac:spMkLst>
            <pc:docMk/>
            <pc:sldMk cId="1421414658" sldId="261"/>
            <ac:spMk id="38" creationId="{8813148E-A6DE-4D63-84EA-74128C419A62}"/>
          </ac:spMkLst>
        </pc:spChg>
        <pc:spChg chg="mod topLvl">
          <ac:chgData name="Tej Bahadur Chandra" userId="79b8fba8ad0a4796" providerId="LiveId" clId="{614BBE20-D9FC-4E14-9E6F-E9375E6FD4C8}" dt="2021-10-24T13:13:40.435" v="11042" actId="164"/>
          <ac:spMkLst>
            <pc:docMk/>
            <pc:sldMk cId="1421414658" sldId="261"/>
            <ac:spMk id="39" creationId="{C3A36E22-6545-492B-B176-288A88A5A622}"/>
          </ac:spMkLst>
        </pc:spChg>
        <pc:spChg chg="del">
          <ac:chgData name="Tej Bahadur Chandra" userId="79b8fba8ad0a4796" providerId="LiveId" clId="{614BBE20-D9FC-4E14-9E6F-E9375E6FD4C8}" dt="2021-10-24T13:09:15.723" v="10950" actId="478"/>
          <ac:spMkLst>
            <pc:docMk/>
            <pc:sldMk cId="1421414658" sldId="261"/>
            <ac:spMk id="40" creationId="{055F2621-2D90-4F6F-8052-8820A42C9F30}"/>
          </ac:spMkLst>
        </pc:spChg>
        <pc:spChg chg="del">
          <ac:chgData name="Tej Bahadur Chandra" userId="79b8fba8ad0a4796" providerId="LiveId" clId="{614BBE20-D9FC-4E14-9E6F-E9375E6FD4C8}" dt="2021-10-24T13:09:19.170" v="10951" actId="478"/>
          <ac:spMkLst>
            <pc:docMk/>
            <pc:sldMk cId="1421414658" sldId="261"/>
            <ac:spMk id="41" creationId="{6C87096D-1E12-439E-8D2B-6FFD96C0CE6D}"/>
          </ac:spMkLst>
        </pc:spChg>
        <pc:spChg chg="add mod ord">
          <ac:chgData name="Tej Bahadur Chandra" userId="79b8fba8ad0a4796" providerId="LiveId" clId="{614BBE20-D9FC-4E14-9E6F-E9375E6FD4C8}" dt="2021-10-24T13:13:33.281" v="11039" actId="164"/>
          <ac:spMkLst>
            <pc:docMk/>
            <pc:sldMk cId="1421414658" sldId="261"/>
            <ac:spMk id="42" creationId="{31E65A29-0EB4-4866-B4A5-95D9A078E970}"/>
          </ac:spMkLst>
        </pc:spChg>
        <pc:spChg chg="add mod ord">
          <ac:chgData name="Tej Bahadur Chandra" userId="79b8fba8ad0a4796" providerId="LiveId" clId="{614BBE20-D9FC-4E14-9E6F-E9375E6FD4C8}" dt="2021-10-24T13:13:40.435" v="11042" actId="164"/>
          <ac:spMkLst>
            <pc:docMk/>
            <pc:sldMk cId="1421414658" sldId="261"/>
            <ac:spMk id="43" creationId="{9B4EBC7A-07CF-463F-8EEA-1C3CA332EAFF}"/>
          </ac:spMkLst>
        </pc:spChg>
        <pc:spChg chg="add mod">
          <ac:chgData name="Tej Bahadur Chandra" userId="79b8fba8ad0a4796" providerId="LiveId" clId="{614BBE20-D9FC-4E14-9E6F-E9375E6FD4C8}" dt="2021-10-25T04:23:12.192" v="12059"/>
          <ac:spMkLst>
            <pc:docMk/>
            <pc:sldMk cId="1421414658" sldId="261"/>
            <ac:spMk id="46" creationId="{FADB0791-8B82-4B04-A3F5-2A03CDD10DB8}"/>
          </ac:spMkLst>
        </pc:spChg>
        <pc:grpChg chg="add del mod">
          <ac:chgData name="Tej Bahadur Chandra" userId="79b8fba8ad0a4796" providerId="LiveId" clId="{614BBE20-D9FC-4E14-9E6F-E9375E6FD4C8}" dt="2021-10-24T13:10:10.841" v="10971" actId="165"/>
          <ac:grpSpMkLst>
            <pc:docMk/>
            <pc:sldMk cId="1421414658" sldId="261"/>
            <ac:grpSpMk id="2" creationId="{1723841B-900F-4824-98D2-D0E930067AD5}"/>
          </ac:grpSpMkLst>
        </pc:grpChg>
        <pc:grpChg chg="add mod">
          <ac:chgData name="Tej Bahadur Chandra" userId="79b8fba8ad0a4796" providerId="LiveId" clId="{614BBE20-D9FC-4E14-9E6F-E9375E6FD4C8}" dt="2021-10-24T13:13:33.281" v="11039" actId="164"/>
          <ac:grpSpMkLst>
            <pc:docMk/>
            <pc:sldMk cId="1421414658" sldId="261"/>
            <ac:grpSpMk id="3" creationId="{86E6EC51-AD97-4731-874C-0E1BAB3EE9FA}"/>
          </ac:grpSpMkLst>
        </pc:grpChg>
        <pc:grpChg chg="add mod">
          <ac:chgData name="Tej Bahadur Chandra" userId="79b8fba8ad0a4796" providerId="LiveId" clId="{614BBE20-D9FC-4E14-9E6F-E9375E6FD4C8}" dt="2021-10-25T04:20:51.094" v="11972" actId="1038"/>
          <ac:grpSpMkLst>
            <pc:docMk/>
            <pc:sldMk cId="1421414658" sldId="261"/>
            <ac:grpSpMk id="4" creationId="{2FC377E0-FC23-4763-9F70-5B8B322D1919}"/>
          </ac:grpSpMkLst>
        </pc:grpChg>
        <pc:grpChg chg="add del mod">
          <ac:chgData name="Tej Bahadur Chandra" userId="79b8fba8ad0a4796" providerId="LiveId" clId="{614BBE20-D9FC-4E14-9E6F-E9375E6FD4C8}" dt="2021-10-24T13:08:45.145" v="10939" actId="165"/>
          <ac:grpSpMkLst>
            <pc:docMk/>
            <pc:sldMk cId="1421414658" sldId="261"/>
            <ac:grpSpMk id="6" creationId="{BE6E0FC6-2737-42E5-9FAB-BC1E2EF3FD16}"/>
          </ac:grpSpMkLst>
        </pc:grpChg>
        <pc:grpChg chg="add del mod topLvl">
          <ac:chgData name="Tej Bahadur Chandra" userId="79b8fba8ad0a4796" providerId="LiveId" clId="{614BBE20-D9FC-4E14-9E6F-E9375E6FD4C8}" dt="2021-10-24T13:10:25.577" v="10972" actId="165"/>
          <ac:grpSpMkLst>
            <pc:docMk/>
            <pc:sldMk cId="1421414658" sldId="261"/>
            <ac:grpSpMk id="8" creationId="{436AA945-3994-4135-AD6E-E92BBA5FC474}"/>
          </ac:grpSpMkLst>
        </pc:grpChg>
        <pc:grpChg chg="del">
          <ac:chgData name="Tej Bahadur Chandra" userId="79b8fba8ad0a4796" providerId="LiveId" clId="{614BBE20-D9FC-4E14-9E6F-E9375E6FD4C8}" dt="2021-10-24T13:09:15.723" v="10950" actId="478"/>
          <ac:grpSpMkLst>
            <pc:docMk/>
            <pc:sldMk cId="1421414658" sldId="261"/>
            <ac:grpSpMk id="24" creationId="{25D13E66-EDCF-46EC-8D04-A1D1505DB898}"/>
          </ac:grpSpMkLst>
        </pc:grpChg>
        <pc:grpChg chg="del mod topLvl">
          <ac:chgData name="Tej Bahadur Chandra" userId="79b8fba8ad0a4796" providerId="LiveId" clId="{614BBE20-D9FC-4E14-9E6F-E9375E6FD4C8}" dt="2021-10-24T13:11:28.622" v="11007" actId="165"/>
          <ac:grpSpMkLst>
            <pc:docMk/>
            <pc:sldMk cId="1421414658" sldId="261"/>
            <ac:grpSpMk id="25" creationId="{DB059712-6784-4ADD-86DB-9F7697C259C4}"/>
          </ac:grpSpMkLst>
        </pc:grpChg>
        <pc:grpChg chg="del mod topLvl">
          <ac:chgData name="Tej Bahadur Chandra" userId="79b8fba8ad0a4796" providerId="LiveId" clId="{614BBE20-D9FC-4E14-9E6F-E9375E6FD4C8}" dt="2021-10-24T13:11:02.439" v="10979" actId="478"/>
          <ac:grpSpMkLst>
            <pc:docMk/>
            <pc:sldMk cId="1421414658" sldId="261"/>
            <ac:grpSpMk id="26" creationId="{7AAB8017-F5B1-48CE-B2AC-D267E595AA10}"/>
          </ac:grpSpMkLst>
        </pc:grpChg>
        <pc:grpChg chg="del">
          <ac:chgData name="Tej Bahadur Chandra" userId="79b8fba8ad0a4796" providerId="LiveId" clId="{614BBE20-D9FC-4E14-9E6F-E9375E6FD4C8}" dt="2021-10-24T13:08:52.669" v="10941" actId="478"/>
          <ac:grpSpMkLst>
            <pc:docMk/>
            <pc:sldMk cId="1421414658" sldId="261"/>
            <ac:grpSpMk id="27" creationId="{58BDE9A3-F6DE-4862-A981-DECD46F3502E}"/>
          </ac:grpSpMkLst>
        </pc:grpChg>
        <pc:grpChg chg="del">
          <ac:chgData name="Tej Bahadur Chandra" userId="79b8fba8ad0a4796" providerId="LiveId" clId="{614BBE20-D9FC-4E14-9E6F-E9375E6FD4C8}" dt="2021-10-24T13:09:20.912" v="10952" actId="478"/>
          <ac:grpSpMkLst>
            <pc:docMk/>
            <pc:sldMk cId="1421414658" sldId="261"/>
            <ac:grpSpMk id="31" creationId="{C9DCFC2E-D7F2-47D6-B3C1-0FD4DD817F7C}"/>
          </ac:grpSpMkLst>
        </pc:grpChg>
        <pc:grpChg chg="add mod">
          <ac:chgData name="Tej Bahadur Chandra" userId="79b8fba8ad0a4796" providerId="LiveId" clId="{614BBE20-D9FC-4E14-9E6F-E9375E6FD4C8}" dt="2021-10-25T04:20:51.094" v="11972" actId="1038"/>
          <ac:grpSpMkLst>
            <pc:docMk/>
            <pc:sldMk cId="1421414658" sldId="261"/>
            <ac:grpSpMk id="45" creationId="{907BBD2F-97C6-4761-A00A-6905D99B26A9}"/>
          </ac:grpSpMkLst>
        </pc:grpChg>
        <pc:picChg chg="del mod topLvl">
          <ac:chgData name="Tej Bahadur Chandra" userId="79b8fba8ad0a4796" providerId="LiveId" clId="{614BBE20-D9FC-4E14-9E6F-E9375E6FD4C8}" dt="2021-10-24T13:12:49.580" v="11034" actId="478"/>
          <ac:picMkLst>
            <pc:docMk/>
            <pc:sldMk cId="1421414658" sldId="261"/>
            <ac:picMk id="10" creationId="{5CDD2520-4E59-46DD-AE27-406CD4741453}"/>
          </ac:picMkLst>
        </pc:picChg>
        <pc:picChg chg="del mod topLvl">
          <ac:chgData name="Tej Bahadur Chandra" userId="79b8fba8ad0a4796" providerId="LiveId" clId="{614BBE20-D9FC-4E14-9E6F-E9375E6FD4C8}" dt="2021-10-24T13:09:14.005" v="10949" actId="478"/>
          <ac:picMkLst>
            <pc:docMk/>
            <pc:sldMk cId="1421414658" sldId="261"/>
            <ac:picMk id="11" creationId="{7F832871-F4E2-4DBE-AA05-244097541BBB}"/>
          </ac:picMkLst>
        </pc:picChg>
        <pc:picChg chg="del mod topLvl">
          <ac:chgData name="Tej Bahadur Chandra" userId="79b8fba8ad0a4796" providerId="LiveId" clId="{614BBE20-D9FC-4E14-9E6F-E9375E6FD4C8}" dt="2021-10-24T13:09:14.005" v="10949" actId="478"/>
          <ac:picMkLst>
            <pc:docMk/>
            <pc:sldMk cId="1421414658" sldId="261"/>
            <ac:picMk id="12" creationId="{982619AA-890A-4254-B138-42F87807E60A}"/>
          </ac:picMkLst>
        </pc:picChg>
        <pc:picChg chg="del mod topLvl">
          <ac:chgData name="Tej Bahadur Chandra" userId="79b8fba8ad0a4796" providerId="LiveId" clId="{614BBE20-D9FC-4E14-9E6F-E9375E6FD4C8}" dt="2021-10-24T13:08:50.240" v="10940" actId="478"/>
          <ac:picMkLst>
            <pc:docMk/>
            <pc:sldMk cId="1421414658" sldId="261"/>
            <ac:picMk id="13" creationId="{C4DDA128-FB78-4010-911D-AEF6BC3FB6CD}"/>
          </ac:picMkLst>
        </pc:picChg>
        <pc:picChg chg="mod topLvl">
          <ac:chgData name="Tej Bahadur Chandra" userId="79b8fba8ad0a4796" providerId="LiveId" clId="{614BBE20-D9FC-4E14-9E6F-E9375E6FD4C8}" dt="2021-10-24T13:10:49.402" v="10975" actId="164"/>
          <ac:picMkLst>
            <pc:docMk/>
            <pc:sldMk cId="1421414658" sldId="261"/>
            <ac:picMk id="15" creationId="{E9C64950-BF65-4910-A310-6F802DF7CFA1}"/>
          </ac:picMkLst>
        </pc:picChg>
        <pc:picChg chg="mod topLvl">
          <ac:chgData name="Tej Bahadur Chandra" userId="79b8fba8ad0a4796" providerId="LiveId" clId="{614BBE20-D9FC-4E14-9E6F-E9375E6FD4C8}" dt="2021-10-24T13:10:49.402" v="10975" actId="164"/>
          <ac:picMkLst>
            <pc:docMk/>
            <pc:sldMk cId="1421414658" sldId="261"/>
            <ac:picMk id="28" creationId="{EECF0F9D-F605-480F-B03C-7B21463D30FD}"/>
          </ac:picMkLst>
        </pc:picChg>
        <pc:picChg chg="mod topLvl">
          <ac:chgData name="Tej Bahadur Chandra" userId="79b8fba8ad0a4796" providerId="LiveId" clId="{614BBE20-D9FC-4E14-9E6F-E9375E6FD4C8}" dt="2021-10-24T13:10:49.402" v="10975" actId="164"/>
          <ac:picMkLst>
            <pc:docMk/>
            <pc:sldMk cId="1421414658" sldId="261"/>
            <ac:picMk id="30" creationId="{053993C9-C406-4AAD-86C9-2BE5A8F14CC6}"/>
          </ac:picMkLst>
        </pc:picChg>
        <pc:picChg chg="add mod modCrop">
          <ac:chgData name="Tej Bahadur Chandra" userId="79b8fba8ad0a4796" providerId="LiveId" clId="{614BBE20-D9FC-4E14-9E6F-E9375E6FD4C8}" dt="2021-10-24T13:13:40.435" v="11042" actId="164"/>
          <ac:picMkLst>
            <pc:docMk/>
            <pc:sldMk cId="1421414658" sldId="261"/>
            <ac:picMk id="44" creationId="{EC5A4A4F-B006-4439-8B98-9764505BF22B}"/>
          </ac:picMkLst>
        </pc:picChg>
        <pc:cxnChg chg="mod topLvl">
          <ac:chgData name="Tej Bahadur Chandra" userId="79b8fba8ad0a4796" providerId="LiveId" clId="{614BBE20-D9FC-4E14-9E6F-E9375E6FD4C8}" dt="2021-10-24T13:10:49.402" v="10975" actId="164"/>
          <ac:cxnSpMkLst>
            <pc:docMk/>
            <pc:sldMk cId="1421414658" sldId="261"/>
            <ac:cxnSpMk id="16" creationId="{680BAFB4-297A-4F07-AAC0-BFEAE6126AA4}"/>
          </ac:cxnSpMkLst>
        </pc:cxnChg>
        <pc:cxnChg chg="mod topLvl">
          <ac:chgData name="Tej Bahadur Chandra" userId="79b8fba8ad0a4796" providerId="LiveId" clId="{614BBE20-D9FC-4E14-9E6F-E9375E6FD4C8}" dt="2021-10-24T13:10:49.402" v="10975" actId="164"/>
          <ac:cxnSpMkLst>
            <pc:docMk/>
            <pc:sldMk cId="1421414658" sldId="261"/>
            <ac:cxnSpMk id="17" creationId="{E4511D17-DDB6-4701-9150-DEAF7A9A71C4}"/>
          </ac:cxnSpMkLst>
        </pc:cxnChg>
        <pc:cxnChg chg="mod topLvl">
          <ac:chgData name="Tej Bahadur Chandra" userId="79b8fba8ad0a4796" providerId="LiveId" clId="{614BBE20-D9FC-4E14-9E6F-E9375E6FD4C8}" dt="2021-10-24T13:10:49.402" v="10975" actId="164"/>
          <ac:cxnSpMkLst>
            <pc:docMk/>
            <pc:sldMk cId="1421414658" sldId="261"/>
            <ac:cxnSpMk id="18" creationId="{22F17018-AC4D-4F15-9158-0E20F2245F58}"/>
          </ac:cxnSpMkLst>
        </pc:cxnChg>
      </pc:sldChg>
      <pc:sldChg chg="addSp delSp modSp ord">
        <pc:chgData name="Tej Bahadur Chandra" userId="79b8fba8ad0a4796" providerId="LiveId" clId="{614BBE20-D9FC-4E14-9E6F-E9375E6FD4C8}" dt="2021-10-26T06:39:26.769" v="19614" actId="20577"/>
        <pc:sldMkLst>
          <pc:docMk/>
          <pc:sldMk cId="2613397573" sldId="262"/>
        </pc:sldMkLst>
        <pc:spChg chg="add del mod ord">
          <ac:chgData name="Tej Bahadur Chandra" userId="79b8fba8ad0a4796" providerId="LiveId" clId="{614BBE20-D9FC-4E14-9E6F-E9375E6FD4C8}" dt="2021-10-25T11:14:38.981" v="15657" actId="478"/>
          <ac:spMkLst>
            <pc:docMk/>
            <pc:sldMk cId="2613397573" sldId="262"/>
            <ac:spMk id="2" creationId="{F7D1F454-5D11-42FB-B86F-1966DDA399E2}"/>
          </ac:spMkLst>
        </pc:spChg>
        <pc:spChg chg="add mod">
          <ac:chgData name="Tej Bahadur Chandra" userId="79b8fba8ad0a4796" providerId="LiveId" clId="{614BBE20-D9FC-4E14-9E6F-E9375E6FD4C8}" dt="2021-10-25T11:00:26.533" v="15637" actId="20577"/>
          <ac:spMkLst>
            <pc:docMk/>
            <pc:sldMk cId="2613397573" sldId="262"/>
            <ac:spMk id="5" creationId="{54B21F26-943F-45B2-8E1A-FFE26710877C}"/>
          </ac:spMkLst>
        </pc:spChg>
        <pc:spChg chg="mod">
          <ac:chgData name="Tej Bahadur Chandra" userId="79b8fba8ad0a4796" providerId="LiveId" clId="{614BBE20-D9FC-4E14-9E6F-E9375E6FD4C8}" dt="2021-10-26T06:39:26.769" v="19614" actId="20577"/>
          <ac:spMkLst>
            <pc:docMk/>
            <pc:sldMk cId="2613397573" sldId="262"/>
            <ac:spMk id="7" creationId="{64C1F162-8A25-461F-9639-C54625A1CFFC}"/>
          </ac:spMkLst>
        </pc:spChg>
        <pc:spChg chg="mod">
          <ac:chgData name="Tej Bahadur Chandra" userId="79b8fba8ad0a4796" providerId="LiveId" clId="{614BBE20-D9FC-4E14-9E6F-E9375E6FD4C8}" dt="2021-10-25T11:18:50.079" v="15781" actId="20577"/>
          <ac:spMkLst>
            <pc:docMk/>
            <pc:sldMk cId="2613397573" sldId="262"/>
            <ac:spMk id="9" creationId="{08BE5160-1B27-44C7-8B25-88EA9CC0C3CA}"/>
          </ac:spMkLst>
        </pc:spChg>
        <pc:spChg chg="del">
          <ac:chgData name="Tej Bahadur Chandra" userId="79b8fba8ad0a4796" providerId="LiveId" clId="{614BBE20-D9FC-4E14-9E6F-E9375E6FD4C8}" dt="2021-10-25T11:19:02.878" v="15789" actId="478"/>
          <ac:spMkLst>
            <pc:docMk/>
            <pc:sldMk cId="2613397573" sldId="262"/>
            <ac:spMk id="13" creationId="{0D1A0DD8-4DAE-488C-9972-892F0A0FF6D2}"/>
          </ac:spMkLst>
        </pc:spChg>
        <pc:spChg chg="mod">
          <ac:chgData name="Tej Bahadur Chandra" userId="79b8fba8ad0a4796" providerId="LiveId" clId="{614BBE20-D9FC-4E14-9E6F-E9375E6FD4C8}" dt="2021-10-23T14:39:58.539" v="6461"/>
          <ac:spMkLst>
            <pc:docMk/>
            <pc:sldMk cId="2613397573" sldId="262"/>
            <ac:spMk id="14" creationId="{82B63A5D-C7CB-4BB7-A9B6-A8C80D82F18F}"/>
          </ac:spMkLst>
        </pc:spChg>
        <pc:spChg chg="mod">
          <ac:chgData name="Tej Bahadur Chandra" userId="79b8fba8ad0a4796" providerId="LiveId" clId="{614BBE20-D9FC-4E14-9E6F-E9375E6FD4C8}" dt="2021-10-25T11:24:47.799" v="15854" actId="20577"/>
          <ac:spMkLst>
            <pc:docMk/>
            <pc:sldMk cId="2613397573" sldId="262"/>
            <ac:spMk id="21" creationId="{608F42B8-7DB8-44D0-B885-DC42CC3B6DB1}"/>
          </ac:spMkLst>
        </pc:spChg>
        <pc:spChg chg="add mod ord">
          <ac:chgData name="Tej Bahadur Chandra" userId="79b8fba8ad0a4796" providerId="LiveId" clId="{614BBE20-D9FC-4E14-9E6F-E9375E6FD4C8}" dt="2021-10-25T11:22:10.959" v="15828" actId="164"/>
          <ac:spMkLst>
            <pc:docMk/>
            <pc:sldMk cId="2613397573" sldId="262"/>
            <ac:spMk id="28" creationId="{8E9EE5EB-C212-4082-B922-33C0F6889388}"/>
          </ac:spMkLst>
        </pc:spChg>
        <pc:spChg chg="mod">
          <ac:chgData name="Tej Bahadur Chandra" userId="79b8fba8ad0a4796" providerId="LiveId" clId="{614BBE20-D9FC-4E14-9E6F-E9375E6FD4C8}" dt="2021-10-22T11:05:41.355" v="562" actId="20577"/>
          <ac:spMkLst>
            <pc:docMk/>
            <pc:sldMk cId="2613397573" sldId="262"/>
            <ac:spMk id="30" creationId="{F58D2760-186C-41A5-B837-17AE0EC507DF}"/>
          </ac:spMkLst>
        </pc:spChg>
        <pc:spChg chg="add del">
          <ac:chgData name="Tej Bahadur Chandra" userId="79b8fba8ad0a4796" providerId="LiveId" clId="{614BBE20-D9FC-4E14-9E6F-E9375E6FD4C8}" dt="2021-10-25T11:29:37.152" v="16021" actId="478"/>
          <ac:spMkLst>
            <pc:docMk/>
            <pc:sldMk cId="2613397573" sldId="262"/>
            <ac:spMk id="100" creationId="{BCA18DE3-CEC9-44B8-9000-19350995ABA4}"/>
          </ac:spMkLst>
        </pc:spChg>
        <pc:spChg chg="mod">
          <ac:chgData name="Tej Bahadur Chandra" userId="79b8fba8ad0a4796" providerId="LiveId" clId="{614BBE20-D9FC-4E14-9E6F-E9375E6FD4C8}" dt="2021-10-25T11:27:26.431" v="15940" actId="14100"/>
          <ac:spMkLst>
            <pc:docMk/>
            <pc:sldMk cId="2613397573" sldId="262"/>
            <ac:spMk id="102" creationId="{552E915F-5164-4926-8FE1-AC2A354E37C3}"/>
          </ac:spMkLst>
        </pc:spChg>
        <pc:spChg chg="add mod">
          <ac:chgData name="Tej Bahadur Chandra" userId="79b8fba8ad0a4796" providerId="LiveId" clId="{614BBE20-D9FC-4E14-9E6F-E9375E6FD4C8}" dt="2021-10-25T12:08:20.583" v="16427" actId="164"/>
          <ac:spMkLst>
            <pc:docMk/>
            <pc:sldMk cId="2613397573" sldId="262"/>
            <ac:spMk id="104" creationId="{1612FC87-3AD9-4F0C-B533-E0B5D88C9748}"/>
          </ac:spMkLst>
        </pc:spChg>
        <pc:spChg chg="add mod">
          <ac:chgData name="Tej Bahadur Chandra" userId="79b8fba8ad0a4796" providerId="LiveId" clId="{614BBE20-D9FC-4E14-9E6F-E9375E6FD4C8}" dt="2021-10-25T12:08:20.583" v="16427" actId="164"/>
          <ac:spMkLst>
            <pc:docMk/>
            <pc:sldMk cId="2613397573" sldId="262"/>
            <ac:spMk id="105" creationId="{199EC871-5268-4153-9E81-B7254B45F0E4}"/>
          </ac:spMkLst>
        </pc:spChg>
        <pc:spChg chg="add mod">
          <ac:chgData name="Tej Bahadur Chandra" userId="79b8fba8ad0a4796" providerId="LiveId" clId="{614BBE20-D9FC-4E14-9E6F-E9375E6FD4C8}" dt="2021-10-25T11:30:09.656" v="16032" actId="164"/>
          <ac:spMkLst>
            <pc:docMk/>
            <pc:sldMk cId="2613397573" sldId="262"/>
            <ac:spMk id="117" creationId="{0B768BF7-0826-481B-85CA-5A945116D03C}"/>
          </ac:spMkLst>
        </pc:spChg>
        <pc:spChg chg="add mod">
          <ac:chgData name="Tej Bahadur Chandra" userId="79b8fba8ad0a4796" providerId="LiveId" clId="{614BBE20-D9FC-4E14-9E6F-E9375E6FD4C8}" dt="2021-10-25T12:36:54.381" v="16741" actId="1035"/>
          <ac:spMkLst>
            <pc:docMk/>
            <pc:sldMk cId="2613397573" sldId="262"/>
            <ac:spMk id="119" creationId="{94B67092-912D-493A-A782-59FD9A578F5F}"/>
          </ac:spMkLst>
        </pc:spChg>
        <pc:grpChg chg="add del mod">
          <ac:chgData name="Tej Bahadur Chandra" userId="79b8fba8ad0a4796" providerId="LiveId" clId="{614BBE20-D9FC-4E14-9E6F-E9375E6FD4C8}" dt="2021-10-25T11:23:56.863" v="15843" actId="164"/>
          <ac:grpSpMkLst>
            <pc:docMk/>
            <pc:sldMk cId="2613397573" sldId="262"/>
            <ac:grpSpMk id="6" creationId="{4BC6854E-9B66-4093-B719-67AF6B56765A}"/>
          </ac:grpSpMkLst>
        </pc:grpChg>
        <pc:grpChg chg="del">
          <ac:chgData name="Tej Bahadur Chandra" userId="79b8fba8ad0a4796" providerId="LiveId" clId="{614BBE20-D9FC-4E14-9E6F-E9375E6FD4C8}" dt="2021-10-25T11:19:06.716" v="15791" actId="478"/>
          <ac:grpSpMkLst>
            <pc:docMk/>
            <pc:sldMk cId="2613397573" sldId="262"/>
            <ac:grpSpMk id="10" creationId="{3741DD17-ED25-4A33-A8E0-9E5D60CAD092}"/>
          </ac:grpSpMkLst>
        </pc:grpChg>
        <pc:grpChg chg="add mod ord">
          <ac:chgData name="Tej Bahadur Chandra" userId="79b8fba8ad0a4796" providerId="LiveId" clId="{614BBE20-D9FC-4E14-9E6F-E9375E6FD4C8}" dt="2021-10-25T11:24:01.424" v="15844" actId="164"/>
          <ac:grpSpMkLst>
            <pc:docMk/>
            <pc:sldMk cId="2613397573" sldId="262"/>
            <ac:grpSpMk id="19" creationId="{9BC22516-1BAA-47ED-BA31-7A74866CAD1C}"/>
          </ac:grpSpMkLst>
        </pc:grpChg>
        <pc:grpChg chg="add del">
          <ac:chgData name="Tej Bahadur Chandra" userId="79b8fba8ad0a4796" providerId="LiveId" clId="{614BBE20-D9FC-4E14-9E6F-E9375E6FD4C8}" dt="2021-10-25T11:19:26.753" v="15794"/>
          <ac:grpSpMkLst>
            <pc:docMk/>
            <pc:sldMk cId="2613397573" sldId="262"/>
            <ac:grpSpMk id="29" creationId="{DDA2EAE1-8ED5-4946-A99F-1D255EA89E81}"/>
          </ac:grpSpMkLst>
        </pc:grpChg>
        <pc:grpChg chg="add del mod">
          <ac:chgData name="Tej Bahadur Chandra" userId="79b8fba8ad0a4796" providerId="LiveId" clId="{614BBE20-D9FC-4E14-9E6F-E9375E6FD4C8}" dt="2021-10-25T11:22:10.959" v="15828" actId="164"/>
          <ac:grpSpMkLst>
            <pc:docMk/>
            <pc:sldMk cId="2613397573" sldId="262"/>
            <ac:grpSpMk id="62" creationId="{DD48D424-A898-43C9-AB32-742AC5DE4CB9}"/>
          </ac:grpSpMkLst>
        </pc:grpChg>
        <pc:grpChg chg="add mod">
          <ac:chgData name="Tej Bahadur Chandra" userId="79b8fba8ad0a4796" providerId="LiveId" clId="{614BBE20-D9FC-4E14-9E6F-E9375E6FD4C8}" dt="2021-10-25T11:21:49.137" v="15822" actId="164"/>
          <ac:grpSpMkLst>
            <pc:docMk/>
            <pc:sldMk cId="2613397573" sldId="262"/>
            <ac:grpSpMk id="94" creationId="{1CE3C409-D5E7-4C95-9558-A2E6A4C69916}"/>
          </ac:grpSpMkLst>
        </pc:grpChg>
        <pc:grpChg chg="add del mod">
          <ac:chgData name="Tej Bahadur Chandra" userId="79b8fba8ad0a4796" providerId="LiveId" clId="{614BBE20-D9FC-4E14-9E6F-E9375E6FD4C8}" dt="2021-10-25T11:22:40.106" v="15833" actId="21"/>
          <ac:grpSpMkLst>
            <pc:docMk/>
            <pc:sldMk cId="2613397573" sldId="262"/>
            <ac:grpSpMk id="96" creationId="{242A279B-9793-4767-B85D-AB838A97384F}"/>
          </ac:grpSpMkLst>
        </pc:grpChg>
        <pc:grpChg chg="add mod">
          <ac:chgData name="Tej Bahadur Chandra" userId="79b8fba8ad0a4796" providerId="LiveId" clId="{614BBE20-D9FC-4E14-9E6F-E9375E6FD4C8}" dt="2021-10-25T12:08:20.583" v="16427" actId="164"/>
          <ac:grpSpMkLst>
            <pc:docMk/>
            <pc:sldMk cId="2613397573" sldId="262"/>
            <ac:grpSpMk id="98" creationId="{C12ACF93-0F5A-4BF5-B13B-CE1C46399322}"/>
          </ac:grpSpMkLst>
        </pc:grpChg>
        <pc:grpChg chg="add mod">
          <ac:chgData name="Tej Bahadur Chandra" userId="79b8fba8ad0a4796" providerId="LiveId" clId="{614BBE20-D9FC-4E14-9E6F-E9375E6FD4C8}" dt="2021-10-25T12:08:20.583" v="16427" actId="164"/>
          <ac:grpSpMkLst>
            <pc:docMk/>
            <pc:sldMk cId="2613397573" sldId="262"/>
            <ac:grpSpMk id="99" creationId="{52256FD3-C10E-4568-850B-9F30433CCD03}"/>
          </ac:grpSpMkLst>
        </pc:grpChg>
        <pc:grpChg chg="add mod">
          <ac:chgData name="Tej Bahadur Chandra" userId="79b8fba8ad0a4796" providerId="LiveId" clId="{614BBE20-D9FC-4E14-9E6F-E9375E6FD4C8}" dt="2021-10-25T12:08:20.583" v="16427" actId="164"/>
          <ac:grpSpMkLst>
            <pc:docMk/>
            <pc:sldMk cId="2613397573" sldId="262"/>
            <ac:grpSpMk id="101" creationId="{81E5AB1B-889B-43FC-BA98-D3CB97A67D1E}"/>
          </ac:grpSpMkLst>
        </pc:grpChg>
        <pc:grpChg chg="add mod">
          <ac:chgData name="Tej Bahadur Chandra" userId="79b8fba8ad0a4796" providerId="LiveId" clId="{614BBE20-D9FC-4E14-9E6F-E9375E6FD4C8}" dt="2021-10-25T12:08:20.583" v="16427" actId="164"/>
          <ac:grpSpMkLst>
            <pc:docMk/>
            <pc:sldMk cId="2613397573" sldId="262"/>
            <ac:grpSpMk id="118" creationId="{837ABF9F-D982-41E9-B72C-B47DC66E9962}"/>
          </ac:grpSpMkLst>
        </pc:grpChg>
        <pc:grpChg chg="add mod">
          <ac:chgData name="Tej Bahadur Chandra" userId="79b8fba8ad0a4796" providerId="LiveId" clId="{614BBE20-D9FC-4E14-9E6F-E9375E6FD4C8}" dt="2021-10-25T12:08:20.583" v="16427" actId="164"/>
          <ac:grpSpMkLst>
            <pc:docMk/>
            <pc:sldMk cId="2613397573" sldId="262"/>
            <ac:grpSpMk id="120" creationId="{02BB9044-C531-4800-8317-207AA5537B12}"/>
          </ac:grpSpMkLst>
        </pc:grpChg>
        <pc:picChg chg="add del mod">
          <ac:chgData name="Tej Bahadur Chandra" userId="79b8fba8ad0a4796" providerId="LiveId" clId="{614BBE20-D9FC-4E14-9E6F-E9375E6FD4C8}" dt="2021-10-25T11:16:16.991" v="15659"/>
          <ac:picMkLst>
            <pc:docMk/>
            <pc:sldMk cId="2613397573" sldId="262"/>
            <ac:picMk id="4" creationId="{1F8FE750-BF82-45EC-865F-74510D71E164}"/>
          </ac:picMkLst>
        </pc:picChg>
        <pc:picChg chg="del">
          <ac:chgData name="Tej Bahadur Chandra" userId="79b8fba8ad0a4796" providerId="LiveId" clId="{614BBE20-D9FC-4E14-9E6F-E9375E6FD4C8}" dt="2021-10-25T11:18:59.393" v="15786" actId="478"/>
          <ac:picMkLst>
            <pc:docMk/>
            <pc:sldMk cId="2613397573" sldId="262"/>
            <ac:picMk id="11" creationId="{070CC6E2-5B90-4B02-B856-A2E5B76CF392}"/>
          </ac:picMkLst>
        </pc:picChg>
        <pc:picChg chg="del">
          <ac:chgData name="Tej Bahadur Chandra" userId="79b8fba8ad0a4796" providerId="LiveId" clId="{614BBE20-D9FC-4E14-9E6F-E9375E6FD4C8}" dt="2021-10-25T11:18:54.697" v="15782" actId="478"/>
          <ac:picMkLst>
            <pc:docMk/>
            <pc:sldMk cId="2613397573" sldId="262"/>
            <ac:picMk id="12" creationId="{8FB647E6-9D4A-4BCF-AE25-AC3F8382F342}"/>
          </ac:picMkLst>
        </pc:picChg>
        <pc:picChg chg="del">
          <ac:chgData name="Tej Bahadur Chandra" userId="79b8fba8ad0a4796" providerId="LiveId" clId="{614BBE20-D9FC-4E14-9E6F-E9375E6FD4C8}" dt="2021-10-25T11:18:56.200" v="15783" actId="478"/>
          <ac:picMkLst>
            <pc:docMk/>
            <pc:sldMk cId="2613397573" sldId="262"/>
            <ac:picMk id="15" creationId="{7816C556-7FA2-4C74-A950-241134036998}"/>
          </ac:picMkLst>
        </pc:picChg>
        <pc:picChg chg="del">
          <ac:chgData name="Tej Bahadur Chandra" userId="79b8fba8ad0a4796" providerId="LiveId" clId="{614BBE20-D9FC-4E14-9E6F-E9375E6FD4C8}" dt="2021-10-25T11:11:11.797" v="15641" actId="478"/>
          <ac:picMkLst>
            <pc:docMk/>
            <pc:sldMk cId="2613397573" sldId="262"/>
            <ac:picMk id="22" creationId="{52F2580C-5867-4CE4-8E52-5743B550AD79}"/>
          </ac:picMkLst>
        </pc:picChg>
        <pc:picChg chg="add del mod">
          <ac:chgData name="Tej Bahadur Chandra" userId="79b8fba8ad0a4796" providerId="LiveId" clId="{614BBE20-D9FC-4E14-9E6F-E9375E6FD4C8}" dt="2021-10-25T11:14:38.258" v="15656" actId="478"/>
          <ac:picMkLst>
            <pc:docMk/>
            <pc:sldMk cId="2613397573" sldId="262"/>
            <ac:picMk id="23" creationId="{0CA6E4DA-0757-4A1F-80EA-BCBDAF2E769C}"/>
          </ac:picMkLst>
        </pc:picChg>
        <pc:picChg chg="add del mod">
          <ac:chgData name="Tej Bahadur Chandra" userId="79b8fba8ad0a4796" providerId="LiveId" clId="{614BBE20-D9FC-4E14-9E6F-E9375E6FD4C8}" dt="2021-10-25T11:16:57.856" v="15661"/>
          <ac:picMkLst>
            <pc:docMk/>
            <pc:sldMk cId="2613397573" sldId="262"/>
            <ac:picMk id="25" creationId="{086DC079-C6B4-4BC1-9F93-1DB02D717D7D}"/>
          </ac:picMkLst>
        </pc:picChg>
        <pc:picChg chg="add mod">
          <ac:chgData name="Tej Bahadur Chandra" userId="79b8fba8ad0a4796" providerId="LiveId" clId="{614BBE20-D9FC-4E14-9E6F-E9375E6FD4C8}" dt="2021-10-25T11:24:01.424" v="15844" actId="164"/>
          <ac:picMkLst>
            <pc:docMk/>
            <pc:sldMk cId="2613397573" sldId="262"/>
            <ac:picMk id="27" creationId="{39A8EEEF-137A-41DB-9DDA-D35562A972E9}"/>
          </ac:picMkLst>
        </pc:picChg>
        <pc:picChg chg="add del">
          <ac:chgData name="Tej Bahadur Chandra" userId="79b8fba8ad0a4796" providerId="LiveId" clId="{614BBE20-D9FC-4E14-9E6F-E9375E6FD4C8}" dt="2021-10-25T11:22:03.548" v="15827"/>
          <ac:picMkLst>
            <pc:docMk/>
            <pc:sldMk cId="2613397573" sldId="262"/>
            <ac:picMk id="95" creationId="{646A5341-7827-4702-B211-DCC79E183730}"/>
          </ac:picMkLst>
        </pc:picChg>
        <pc:picChg chg="add mod">
          <ac:chgData name="Tej Bahadur Chandra" userId="79b8fba8ad0a4796" providerId="LiveId" clId="{614BBE20-D9FC-4E14-9E6F-E9375E6FD4C8}" dt="2021-10-25T11:23:56.863" v="15843" actId="164"/>
          <ac:picMkLst>
            <pc:docMk/>
            <pc:sldMk cId="2613397573" sldId="262"/>
            <ac:picMk id="97" creationId="{35DCC917-3CCD-4E7F-A02F-89C1587DA370}"/>
          </ac:picMkLst>
        </pc:picChg>
        <pc:picChg chg="mod">
          <ac:chgData name="Tej Bahadur Chandra" userId="79b8fba8ad0a4796" providerId="LiveId" clId="{614BBE20-D9FC-4E14-9E6F-E9375E6FD4C8}" dt="2021-10-25T11:27:31.207" v="15942" actId="1036"/>
          <ac:picMkLst>
            <pc:docMk/>
            <pc:sldMk cId="2613397573" sldId="262"/>
            <ac:picMk id="103" creationId="{F6F5932B-0730-4019-832D-9286D3215AB2}"/>
          </ac:picMkLst>
        </pc:picChg>
        <pc:picChg chg="add mod">
          <ac:chgData name="Tej Bahadur Chandra" userId="79b8fba8ad0a4796" providerId="LiveId" clId="{614BBE20-D9FC-4E14-9E6F-E9375E6FD4C8}" dt="2021-10-25T12:08:20.583" v="16427" actId="164"/>
          <ac:picMkLst>
            <pc:docMk/>
            <pc:sldMk cId="2613397573" sldId="262"/>
            <ac:picMk id="114" creationId="{537EC1AC-9529-4802-8A65-B155569F9BA3}"/>
          </ac:picMkLst>
        </pc:picChg>
        <pc:picChg chg="add del">
          <ac:chgData name="Tej Bahadur Chandra" userId="79b8fba8ad0a4796" providerId="LiveId" clId="{614BBE20-D9FC-4E14-9E6F-E9375E6FD4C8}" dt="2021-10-25T11:29:57.877" v="16030"/>
          <ac:picMkLst>
            <pc:docMk/>
            <pc:sldMk cId="2613397573" sldId="262"/>
            <ac:picMk id="115" creationId="{98A1FDB9-D8FC-425C-B82A-176C2B6609C8}"/>
          </ac:picMkLst>
        </pc:picChg>
        <pc:picChg chg="add mod">
          <ac:chgData name="Tej Bahadur Chandra" userId="79b8fba8ad0a4796" providerId="LiveId" clId="{614BBE20-D9FC-4E14-9E6F-E9375E6FD4C8}" dt="2021-10-25T11:30:09.656" v="16032" actId="164"/>
          <ac:picMkLst>
            <pc:docMk/>
            <pc:sldMk cId="2613397573" sldId="262"/>
            <ac:picMk id="116" creationId="{750B3C06-CA86-4B0A-944F-71AEFB5D306E}"/>
          </ac:picMkLst>
        </pc:picChg>
        <pc:cxnChg chg="del">
          <ac:chgData name="Tej Bahadur Chandra" userId="79b8fba8ad0a4796" providerId="LiveId" clId="{614BBE20-D9FC-4E14-9E6F-E9375E6FD4C8}" dt="2021-10-25T11:19:06.716" v="15791" actId="478"/>
          <ac:cxnSpMkLst>
            <pc:docMk/>
            <pc:sldMk cId="2613397573" sldId="262"/>
            <ac:cxnSpMk id="16" creationId="{316C17AA-854A-4DBB-936D-EB774C26F65C}"/>
          </ac:cxnSpMkLst>
        </pc:cxnChg>
        <pc:cxnChg chg="del">
          <ac:chgData name="Tej Bahadur Chandra" userId="79b8fba8ad0a4796" providerId="LiveId" clId="{614BBE20-D9FC-4E14-9E6F-E9375E6FD4C8}" dt="2021-10-25T11:19:08.283" v="15792" actId="478"/>
          <ac:cxnSpMkLst>
            <pc:docMk/>
            <pc:sldMk cId="2613397573" sldId="262"/>
            <ac:cxnSpMk id="17" creationId="{5B16DA56-7992-4351-A47B-CD203D6F686C}"/>
          </ac:cxnSpMkLst>
        </pc:cxnChg>
        <pc:cxnChg chg="del">
          <ac:chgData name="Tej Bahadur Chandra" userId="79b8fba8ad0a4796" providerId="LiveId" clId="{614BBE20-D9FC-4E14-9E6F-E9375E6FD4C8}" dt="2021-10-25T11:19:04.805" v="15790" actId="478"/>
          <ac:cxnSpMkLst>
            <pc:docMk/>
            <pc:sldMk cId="2613397573" sldId="262"/>
            <ac:cxnSpMk id="18" creationId="{1D81D77A-2A7C-4828-A699-5D7577D6A712}"/>
          </ac:cxnSpMkLst>
        </pc:cxnChg>
        <pc:cxnChg chg="add mod">
          <ac:chgData name="Tej Bahadur Chandra" userId="79b8fba8ad0a4796" providerId="LiveId" clId="{614BBE20-D9FC-4E14-9E6F-E9375E6FD4C8}" dt="2021-10-25T12:08:20.583" v="16427" actId="164"/>
          <ac:cxnSpMkLst>
            <pc:docMk/>
            <pc:sldMk cId="2613397573" sldId="262"/>
            <ac:cxnSpMk id="106" creationId="{0A8B6A3A-9634-4AB2-8B10-502D5282444E}"/>
          </ac:cxnSpMkLst>
        </pc:cxnChg>
        <pc:cxnChg chg="add mod">
          <ac:chgData name="Tej Bahadur Chandra" userId="79b8fba8ad0a4796" providerId="LiveId" clId="{614BBE20-D9FC-4E14-9E6F-E9375E6FD4C8}" dt="2021-10-25T12:08:20.583" v="16427" actId="164"/>
          <ac:cxnSpMkLst>
            <pc:docMk/>
            <pc:sldMk cId="2613397573" sldId="262"/>
            <ac:cxnSpMk id="109" creationId="{CF7676F2-7083-420C-92FD-1E929F25605A}"/>
          </ac:cxnSpMkLst>
        </pc:cxnChg>
      </pc:sldChg>
      <pc:sldChg chg="addSp delSp modSp">
        <pc:chgData name="Tej Bahadur Chandra" userId="79b8fba8ad0a4796" providerId="LiveId" clId="{614BBE20-D9FC-4E14-9E6F-E9375E6FD4C8}" dt="2021-10-26T12:58:20.208" v="22529" actId="164"/>
        <pc:sldMkLst>
          <pc:docMk/>
          <pc:sldMk cId="3169210083" sldId="263"/>
        </pc:sldMkLst>
        <pc:spChg chg="add mod">
          <ac:chgData name="Tej Bahadur Chandra" userId="79b8fba8ad0a4796" providerId="LiveId" clId="{614BBE20-D9FC-4E14-9E6F-E9375E6FD4C8}" dt="2021-10-26T06:43:04.583" v="19647" actId="313"/>
          <ac:spMkLst>
            <pc:docMk/>
            <pc:sldMk cId="3169210083" sldId="263"/>
            <ac:spMk id="5" creationId="{F2DCDB0B-7769-4A93-9CC1-A56FD92754AA}"/>
          </ac:spMkLst>
        </pc:spChg>
        <pc:spChg chg="mod">
          <ac:chgData name="Tej Bahadur Chandra" userId="79b8fba8ad0a4796" providerId="LiveId" clId="{614BBE20-D9FC-4E14-9E6F-E9375E6FD4C8}" dt="2021-10-26T06:38:32.702" v="19608" actId="20577"/>
          <ac:spMkLst>
            <pc:docMk/>
            <pc:sldMk cId="3169210083" sldId="263"/>
            <ac:spMk id="6" creationId="{6E503D7A-15D8-4393-BCF4-17F3B97B9569}"/>
          </ac:spMkLst>
        </pc:spChg>
        <pc:spChg chg="del mod topLvl">
          <ac:chgData name="Tej Bahadur Chandra" userId="79b8fba8ad0a4796" providerId="LiveId" clId="{614BBE20-D9FC-4E14-9E6F-E9375E6FD4C8}" dt="2021-10-26T06:44:47.835" v="19649" actId="478"/>
          <ac:spMkLst>
            <pc:docMk/>
            <pc:sldMk cId="3169210083" sldId="263"/>
            <ac:spMk id="11" creationId="{FFE475EC-ECCF-4406-8D60-67499911E6E4}"/>
          </ac:spMkLst>
        </pc:spChg>
        <pc:spChg chg="del mod topLvl">
          <ac:chgData name="Tej Bahadur Chandra" userId="79b8fba8ad0a4796" providerId="LiveId" clId="{614BBE20-D9FC-4E14-9E6F-E9375E6FD4C8}" dt="2021-10-26T06:44:47.835" v="19649" actId="478"/>
          <ac:spMkLst>
            <pc:docMk/>
            <pc:sldMk cId="3169210083" sldId="263"/>
            <ac:spMk id="12" creationId="{21756204-2229-4030-A9B4-DBB0CEA29928}"/>
          </ac:spMkLst>
        </pc:spChg>
        <pc:spChg chg="mod">
          <ac:chgData name="Tej Bahadur Chandra" userId="79b8fba8ad0a4796" providerId="LiveId" clId="{614BBE20-D9FC-4E14-9E6F-E9375E6FD4C8}" dt="2021-10-23T14:40:49.997" v="6488"/>
          <ac:spMkLst>
            <pc:docMk/>
            <pc:sldMk cId="3169210083" sldId="263"/>
            <ac:spMk id="14" creationId="{3DA0699A-5B65-487D-B73F-470EC1D2CF32}"/>
          </ac:spMkLst>
        </pc:spChg>
        <pc:spChg chg="mod">
          <ac:chgData name="Tej Bahadur Chandra" userId="79b8fba8ad0a4796" providerId="LiveId" clId="{614BBE20-D9FC-4E14-9E6F-E9375E6FD4C8}" dt="2021-10-26T06:47:34.784" v="19731" actId="14100"/>
          <ac:spMkLst>
            <pc:docMk/>
            <pc:sldMk cId="3169210083" sldId="263"/>
            <ac:spMk id="24" creationId="{98F93F65-661B-48DE-AEE4-D677FCF58430}"/>
          </ac:spMkLst>
        </pc:spChg>
        <pc:spChg chg="mod">
          <ac:chgData name="Tej Bahadur Chandra" userId="79b8fba8ad0a4796" providerId="LiveId" clId="{614BBE20-D9FC-4E14-9E6F-E9375E6FD4C8}" dt="2021-10-26T06:47:37.088" v="19732" actId="1038"/>
          <ac:spMkLst>
            <pc:docMk/>
            <pc:sldMk cId="3169210083" sldId="263"/>
            <ac:spMk id="25" creationId="{1AA919A0-E632-49DC-B695-1B2804FC5CF2}"/>
          </ac:spMkLst>
        </pc:spChg>
        <pc:spChg chg="mod">
          <ac:chgData name="Tej Bahadur Chandra" userId="79b8fba8ad0a4796" providerId="LiveId" clId="{614BBE20-D9FC-4E14-9E6F-E9375E6FD4C8}" dt="2021-10-26T06:46:26.337" v="19689"/>
          <ac:spMkLst>
            <pc:docMk/>
            <pc:sldMk cId="3169210083" sldId="263"/>
            <ac:spMk id="29" creationId="{528F8FB1-8428-4596-BED1-6C2B063CD81A}"/>
          </ac:spMkLst>
        </pc:spChg>
        <pc:spChg chg="mod">
          <ac:chgData name="Tej Bahadur Chandra" userId="79b8fba8ad0a4796" providerId="LiveId" clId="{614BBE20-D9FC-4E14-9E6F-E9375E6FD4C8}" dt="2021-10-22T11:06:08.584" v="574" actId="20577"/>
          <ac:spMkLst>
            <pc:docMk/>
            <pc:sldMk cId="3169210083" sldId="263"/>
            <ac:spMk id="31" creationId="{8A4A78A7-94BA-49CF-8DE0-8ABDF51D88A7}"/>
          </ac:spMkLst>
        </pc:spChg>
        <pc:spChg chg="add mod">
          <ac:chgData name="Tej Bahadur Chandra" userId="79b8fba8ad0a4796" providerId="LiveId" clId="{614BBE20-D9FC-4E14-9E6F-E9375E6FD4C8}" dt="2021-10-26T07:48:48.726" v="19806"/>
          <ac:spMkLst>
            <pc:docMk/>
            <pc:sldMk cId="3169210083" sldId="263"/>
            <ac:spMk id="33" creationId="{8439C74E-8558-487A-A1CA-2A533615F2FB}"/>
          </ac:spMkLst>
        </pc:spChg>
        <pc:spChg chg="mod">
          <ac:chgData name="Tej Bahadur Chandra" userId="79b8fba8ad0a4796" providerId="LiveId" clId="{614BBE20-D9FC-4E14-9E6F-E9375E6FD4C8}" dt="2021-10-26T12:41:26.650" v="22368" actId="20577"/>
          <ac:spMkLst>
            <pc:docMk/>
            <pc:sldMk cId="3169210083" sldId="263"/>
            <ac:spMk id="37" creationId="{89C2FDE1-EB1F-4588-B458-8EBD72CDAC3B}"/>
          </ac:spMkLst>
        </pc:spChg>
        <pc:spChg chg="add mod">
          <ac:chgData name="Tej Bahadur Chandra" userId="79b8fba8ad0a4796" providerId="LiveId" clId="{614BBE20-D9FC-4E14-9E6F-E9375E6FD4C8}" dt="2021-10-26T12:57:28.970" v="22515" actId="164"/>
          <ac:spMkLst>
            <pc:docMk/>
            <pc:sldMk cId="3169210083" sldId="263"/>
            <ac:spMk id="39" creationId="{D2622492-4BAD-4F17-BE69-140DD459EB69}"/>
          </ac:spMkLst>
        </pc:spChg>
        <pc:spChg chg="add mod">
          <ac:chgData name="Tej Bahadur Chandra" userId="79b8fba8ad0a4796" providerId="LiveId" clId="{614BBE20-D9FC-4E14-9E6F-E9375E6FD4C8}" dt="2021-10-26T12:57:28.970" v="22515" actId="164"/>
          <ac:spMkLst>
            <pc:docMk/>
            <pc:sldMk cId="3169210083" sldId="263"/>
            <ac:spMk id="40" creationId="{BBE3F177-449D-4ACB-9F7F-4D29A3FF970F}"/>
          </ac:spMkLst>
        </pc:spChg>
        <pc:spChg chg="add mod">
          <ac:chgData name="Tej Bahadur Chandra" userId="79b8fba8ad0a4796" providerId="LiveId" clId="{614BBE20-D9FC-4E14-9E6F-E9375E6FD4C8}" dt="2021-10-26T12:57:28.970" v="22515" actId="164"/>
          <ac:spMkLst>
            <pc:docMk/>
            <pc:sldMk cId="3169210083" sldId="263"/>
            <ac:spMk id="60" creationId="{8F33DC1D-129E-4F74-BAAC-5E4626D5E73B}"/>
          </ac:spMkLst>
        </pc:spChg>
        <pc:spChg chg="add mod">
          <ac:chgData name="Tej Bahadur Chandra" userId="79b8fba8ad0a4796" providerId="LiveId" clId="{614BBE20-D9FC-4E14-9E6F-E9375E6FD4C8}" dt="2021-10-26T12:57:28.970" v="22515" actId="164"/>
          <ac:spMkLst>
            <pc:docMk/>
            <pc:sldMk cId="3169210083" sldId="263"/>
            <ac:spMk id="61" creationId="{8277FFF4-F101-4079-92EC-7337F7D6C87D}"/>
          </ac:spMkLst>
        </pc:spChg>
        <pc:spChg chg="add mod">
          <ac:chgData name="Tej Bahadur Chandra" userId="79b8fba8ad0a4796" providerId="LiveId" clId="{614BBE20-D9FC-4E14-9E6F-E9375E6FD4C8}" dt="2021-10-26T12:57:28.970" v="22515" actId="164"/>
          <ac:spMkLst>
            <pc:docMk/>
            <pc:sldMk cId="3169210083" sldId="263"/>
            <ac:spMk id="62" creationId="{216CA955-9E02-4241-9B38-362BA2809DA8}"/>
          </ac:spMkLst>
        </pc:spChg>
        <pc:grpChg chg="add del">
          <ac:chgData name="Tej Bahadur Chandra" userId="79b8fba8ad0a4796" providerId="LiveId" clId="{614BBE20-D9FC-4E14-9E6F-E9375E6FD4C8}" dt="2021-10-26T06:44:45.103" v="19648" actId="165"/>
          <ac:grpSpMkLst>
            <pc:docMk/>
            <pc:sldMk cId="3169210083" sldId="263"/>
            <ac:grpSpMk id="7" creationId="{952AFBBD-A854-4C82-97B8-4CCC211C53C3}"/>
          </ac:grpSpMkLst>
        </pc:grpChg>
        <pc:grpChg chg="del mod topLvl">
          <ac:chgData name="Tej Bahadur Chandra" userId="79b8fba8ad0a4796" providerId="LiveId" clId="{614BBE20-D9FC-4E14-9E6F-E9375E6FD4C8}" dt="2021-10-26T06:47:03.813" v="19691" actId="478"/>
          <ac:grpSpMkLst>
            <pc:docMk/>
            <pc:sldMk cId="3169210083" sldId="263"/>
            <ac:grpSpMk id="8" creationId="{D7A35BF6-8850-4FAD-B187-4589F9DCE565}"/>
          </ac:grpSpMkLst>
        </pc:grpChg>
        <pc:grpChg chg="del mod topLvl">
          <ac:chgData name="Tej Bahadur Chandra" userId="79b8fba8ad0a4796" providerId="LiveId" clId="{614BBE20-D9FC-4E14-9E6F-E9375E6FD4C8}" dt="2021-10-26T06:47:05.800" v="19692" actId="478"/>
          <ac:grpSpMkLst>
            <pc:docMk/>
            <pc:sldMk cId="3169210083" sldId="263"/>
            <ac:grpSpMk id="9" creationId="{FD0CEB32-AF18-4719-B001-5ED5CAA93369}"/>
          </ac:grpSpMkLst>
        </pc:grpChg>
        <pc:grpChg chg="del mod topLvl">
          <ac:chgData name="Tej Bahadur Chandra" userId="79b8fba8ad0a4796" providerId="LiveId" clId="{614BBE20-D9FC-4E14-9E6F-E9375E6FD4C8}" dt="2021-10-26T06:44:47.835" v="19649" actId="478"/>
          <ac:grpSpMkLst>
            <pc:docMk/>
            <pc:sldMk cId="3169210083" sldId="263"/>
            <ac:grpSpMk id="10" creationId="{0A920B37-F1D2-423C-83B9-9E7D056195E7}"/>
          </ac:grpSpMkLst>
        </pc:grpChg>
        <pc:grpChg chg="del mod topLvl">
          <ac:chgData name="Tej Bahadur Chandra" userId="79b8fba8ad0a4796" providerId="LiveId" clId="{614BBE20-D9FC-4E14-9E6F-E9375E6FD4C8}" dt="2021-10-26T06:44:47.835" v="19649" actId="478"/>
          <ac:grpSpMkLst>
            <pc:docMk/>
            <pc:sldMk cId="3169210083" sldId="263"/>
            <ac:grpSpMk id="17" creationId="{22CEDCC4-9C4E-464F-BA47-22A91A5913F5}"/>
          </ac:grpSpMkLst>
        </pc:grpChg>
        <pc:grpChg chg="mod topLvl">
          <ac:chgData name="Tej Bahadur Chandra" userId="79b8fba8ad0a4796" providerId="LiveId" clId="{614BBE20-D9FC-4E14-9E6F-E9375E6FD4C8}" dt="2021-10-26T12:58:20.208" v="22529" actId="164"/>
          <ac:grpSpMkLst>
            <pc:docMk/>
            <pc:sldMk cId="3169210083" sldId="263"/>
            <ac:grpSpMk id="22" creationId="{5C0807EC-BCB5-4AE2-83C7-DCD4AB8B2731}"/>
          </ac:grpSpMkLst>
        </pc:grpChg>
        <pc:grpChg chg="mod topLvl">
          <ac:chgData name="Tej Bahadur Chandra" userId="79b8fba8ad0a4796" providerId="LiveId" clId="{614BBE20-D9FC-4E14-9E6F-E9375E6FD4C8}" dt="2021-10-26T12:58:20.208" v="22529" actId="164"/>
          <ac:grpSpMkLst>
            <pc:docMk/>
            <pc:sldMk cId="3169210083" sldId="263"/>
            <ac:grpSpMk id="26" creationId="{24E3F42D-1374-44E9-9BD4-D1BBB65BB7E6}"/>
          </ac:grpSpMkLst>
        </pc:grpChg>
        <pc:grpChg chg="add del mod">
          <ac:chgData name="Tej Bahadur Chandra" userId="79b8fba8ad0a4796" providerId="LiveId" clId="{614BBE20-D9FC-4E14-9E6F-E9375E6FD4C8}" dt="2021-10-26T12:40:25.527" v="22281" actId="165"/>
          <ac:grpSpMkLst>
            <pc:docMk/>
            <pc:sldMk cId="3169210083" sldId="263"/>
            <ac:grpSpMk id="34" creationId="{9251F7C4-B08D-4567-B923-97EB0F94902E}"/>
          </ac:grpSpMkLst>
        </pc:grpChg>
        <pc:grpChg chg="add mod">
          <ac:chgData name="Tej Bahadur Chandra" userId="79b8fba8ad0a4796" providerId="LiveId" clId="{614BBE20-D9FC-4E14-9E6F-E9375E6FD4C8}" dt="2021-10-26T12:58:20.208" v="22529" actId="164"/>
          <ac:grpSpMkLst>
            <pc:docMk/>
            <pc:sldMk cId="3169210083" sldId="263"/>
            <ac:grpSpMk id="35" creationId="{B590C9BF-3F0F-4C76-B24C-3B517694760F}"/>
          </ac:grpSpMkLst>
        </pc:grpChg>
        <pc:grpChg chg="add del mod">
          <ac:chgData name="Tej Bahadur Chandra" userId="79b8fba8ad0a4796" providerId="LiveId" clId="{614BBE20-D9FC-4E14-9E6F-E9375E6FD4C8}" dt="2021-10-26T12:57:32.338" v="22517" actId="21"/>
          <ac:grpSpMkLst>
            <pc:docMk/>
            <pc:sldMk cId="3169210083" sldId="263"/>
            <ac:grpSpMk id="63" creationId="{622CA6DC-4342-414D-ADD4-679952D744AC}"/>
          </ac:grpSpMkLst>
        </pc:grpChg>
        <pc:grpChg chg="add mod">
          <ac:chgData name="Tej Bahadur Chandra" userId="79b8fba8ad0a4796" providerId="LiveId" clId="{614BBE20-D9FC-4E14-9E6F-E9375E6FD4C8}" dt="2021-10-26T12:58:20.208" v="22529" actId="164"/>
          <ac:grpSpMkLst>
            <pc:docMk/>
            <pc:sldMk cId="3169210083" sldId="263"/>
            <ac:grpSpMk id="65" creationId="{F5B92B43-0D9F-440F-AEF3-FFE01444EA60}"/>
          </ac:grpSpMkLst>
        </pc:grpChg>
        <pc:graphicFrameChg chg="add del mod">
          <ac:chgData name="Tej Bahadur Chandra" userId="79b8fba8ad0a4796" providerId="LiveId" clId="{614BBE20-D9FC-4E14-9E6F-E9375E6FD4C8}" dt="2021-10-26T12:46:46.504" v="22415"/>
          <ac:graphicFrameMkLst>
            <pc:docMk/>
            <pc:sldMk cId="3169210083" sldId="263"/>
            <ac:graphicFrameMk id="41" creationId="{9CEA95CD-35F7-4FAF-92AE-EE6478B11D96}"/>
          </ac:graphicFrameMkLst>
        </pc:graphicFrameChg>
        <pc:graphicFrameChg chg="add del mod">
          <ac:chgData name="Tej Bahadur Chandra" userId="79b8fba8ad0a4796" providerId="LiveId" clId="{614BBE20-D9FC-4E14-9E6F-E9375E6FD4C8}" dt="2021-10-26T12:50:04.515" v="22427"/>
          <ac:graphicFrameMkLst>
            <pc:docMk/>
            <pc:sldMk cId="3169210083" sldId="263"/>
            <ac:graphicFrameMk id="49" creationId="{C4726942-8257-4754-8682-A24A1CBA5756}"/>
          </ac:graphicFrameMkLst>
        </pc:graphicFrameChg>
        <pc:picChg chg="add mod topLvl">
          <ac:chgData name="Tej Bahadur Chandra" userId="79b8fba8ad0a4796" providerId="LiveId" clId="{614BBE20-D9FC-4E14-9E6F-E9375E6FD4C8}" dt="2021-10-26T12:58:20.208" v="22529" actId="164"/>
          <ac:picMkLst>
            <pc:docMk/>
            <pc:sldMk cId="3169210083" sldId="263"/>
            <ac:picMk id="3" creationId="{5F0EECC8-2F16-4F8C-BFE2-D54AAEBC9516}"/>
          </ac:picMkLst>
        </pc:picChg>
        <pc:picChg chg="del mod topLvl">
          <ac:chgData name="Tej Bahadur Chandra" userId="79b8fba8ad0a4796" providerId="LiveId" clId="{614BBE20-D9FC-4E14-9E6F-E9375E6FD4C8}" dt="2021-10-26T06:44:47.835" v="19649" actId="478"/>
          <ac:picMkLst>
            <pc:docMk/>
            <pc:sldMk cId="3169210083" sldId="263"/>
            <ac:picMk id="16" creationId="{D6CE5ABD-5828-43E8-8F5C-797B033375E6}"/>
          </ac:picMkLst>
        </pc:picChg>
        <pc:picChg chg="del topLvl">
          <ac:chgData name="Tej Bahadur Chandra" userId="79b8fba8ad0a4796" providerId="LiveId" clId="{614BBE20-D9FC-4E14-9E6F-E9375E6FD4C8}" dt="2021-10-26T06:47:05.800" v="19692" actId="478"/>
          <ac:picMkLst>
            <pc:docMk/>
            <pc:sldMk cId="3169210083" sldId="263"/>
            <ac:picMk id="23" creationId="{CF4C80ED-17DA-4994-9FBD-748BC062A5DE}"/>
          </ac:picMkLst>
        </pc:picChg>
        <pc:picChg chg="del topLvl">
          <ac:chgData name="Tej Bahadur Chandra" userId="79b8fba8ad0a4796" providerId="LiveId" clId="{614BBE20-D9FC-4E14-9E6F-E9375E6FD4C8}" dt="2021-10-26T06:47:03.813" v="19691" actId="478"/>
          <ac:picMkLst>
            <pc:docMk/>
            <pc:sldMk cId="3169210083" sldId="263"/>
            <ac:picMk id="27" creationId="{D380D270-B361-4075-981B-85DAEB3F80F6}"/>
          </ac:picMkLst>
        </pc:picChg>
        <pc:picChg chg="add del mod modCrop">
          <ac:chgData name="Tej Bahadur Chandra" userId="79b8fba8ad0a4796" providerId="LiveId" clId="{614BBE20-D9FC-4E14-9E6F-E9375E6FD4C8}" dt="2021-10-26T06:56:16.989" v="19748" actId="478"/>
          <ac:picMkLst>
            <pc:docMk/>
            <pc:sldMk cId="3169210083" sldId="263"/>
            <ac:picMk id="30" creationId="{8EE307D5-F850-4321-8987-45C53F85E118}"/>
          </ac:picMkLst>
        </pc:picChg>
        <pc:picChg chg="add mod topLvl">
          <ac:chgData name="Tej Bahadur Chandra" userId="79b8fba8ad0a4796" providerId="LiveId" clId="{614BBE20-D9FC-4E14-9E6F-E9375E6FD4C8}" dt="2021-10-26T12:58:20.208" v="22529" actId="164"/>
          <ac:picMkLst>
            <pc:docMk/>
            <pc:sldMk cId="3169210083" sldId="263"/>
            <ac:picMk id="32" creationId="{AC056B36-5859-4BF8-8ED0-336E1C37DEF7}"/>
          </ac:picMkLst>
        </pc:picChg>
        <pc:picChg chg="add del mod ord">
          <ac:chgData name="Tej Bahadur Chandra" userId="79b8fba8ad0a4796" providerId="LiveId" clId="{614BBE20-D9FC-4E14-9E6F-E9375E6FD4C8}" dt="2021-10-26T12:45:27.514" v="22403" actId="478"/>
          <ac:picMkLst>
            <pc:docMk/>
            <pc:sldMk cId="3169210083" sldId="263"/>
            <ac:picMk id="38" creationId="{CD39D0F7-880E-47D7-9725-43738CAA740D}"/>
          </ac:picMkLst>
        </pc:picChg>
        <pc:picChg chg="add del">
          <ac:chgData name="Tej Bahadur Chandra" userId="79b8fba8ad0a4796" providerId="LiveId" clId="{614BBE20-D9FC-4E14-9E6F-E9375E6FD4C8}" dt="2021-10-26T12:46:49.448" v="22417"/>
          <ac:picMkLst>
            <pc:docMk/>
            <pc:sldMk cId="3169210083" sldId="263"/>
            <ac:picMk id="42" creationId="{4BC34C8F-27BA-436E-B0ED-5540B09941AF}"/>
          </ac:picMkLst>
        </pc:picChg>
        <pc:picChg chg="add del mod">
          <ac:chgData name="Tej Bahadur Chandra" userId="79b8fba8ad0a4796" providerId="LiveId" clId="{614BBE20-D9FC-4E14-9E6F-E9375E6FD4C8}" dt="2021-10-26T12:47:37.718" v="22421" actId="478"/>
          <ac:picMkLst>
            <pc:docMk/>
            <pc:sldMk cId="3169210083" sldId="263"/>
            <ac:picMk id="44" creationId="{CDD204DF-0147-40AE-8C1A-4B7EF90D692B}"/>
          </ac:picMkLst>
        </pc:picChg>
        <pc:picChg chg="add del mod">
          <ac:chgData name="Tej Bahadur Chandra" userId="79b8fba8ad0a4796" providerId="LiveId" clId="{614BBE20-D9FC-4E14-9E6F-E9375E6FD4C8}" dt="2021-10-26T12:49:12.389" v="22423"/>
          <ac:picMkLst>
            <pc:docMk/>
            <pc:sldMk cId="3169210083" sldId="263"/>
            <ac:picMk id="46" creationId="{48430CBE-DF73-48A6-894D-98E25822424F}"/>
          </ac:picMkLst>
        </pc:picChg>
        <pc:picChg chg="add del mod">
          <ac:chgData name="Tej Bahadur Chandra" userId="79b8fba8ad0a4796" providerId="LiveId" clId="{614BBE20-D9FC-4E14-9E6F-E9375E6FD4C8}" dt="2021-10-26T12:49:27.490" v="22425"/>
          <ac:picMkLst>
            <pc:docMk/>
            <pc:sldMk cId="3169210083" sldId="263"/>
            <ac:picMk id="48" creationId="{8B7D1D10-70BD-416E-8364-5CC90D35A26A}"/>
          </ac:picMkLst>
        </pc:picChg>
        <pc:picChg chg="add del mod">
          <ac:chgData name="Tej Bahadur Chandra" userId="79b8fba8ad0a4796" providerId="LiveId" clId="{614BBE20-D9FC-4E14-9E6F-E9375E6FD4C8}" dt="2021-10-26T12:50:18.176" v="22430" actId="21"/>
          <ac:picMkLst>
            <pc:docMk/>
            <pc:sldMk cId="3169210083" sldId="263"/>
            <ac:picMk id="50" creationId="{4CD76540-D56E-47F6-8111-4EFBA81D9134}"/>
          </ac:picMkLst>
        </pc:picChg>
        <pc:picChg chg="add del mod">
          <ac:chgData name="Tej Bahadur Chandra" userId="79b8fba8ad0a4796" providerId="LiveId" clId="{614BBE20-D9FC-4E14-9E6F-E9375E6FD4C8}" dt="2021-10-26T12:50:37.637" v="22435" actId="478"/>
          <ac:picMkLst>
            <pc:docMk/>
            <pc:sldMk cId="3169210083" sldId="263"/>
            <ac:picMk id="51" creationId="{6C666535-8E10-4D77-98C2-2CD1D4865173}"/>
          </ac:picMkLst>
        </pc:picChg>
        <pc:picChg chg="add del mod">
          <ac:chgData name="Tej Bahadur Chandra" userId="79b8fba8ad0a4796" providerId="LiveId" clId="{614BBE20-D9FC-4E14-9E6F-E9375E6FD4C8}" dt="2021-10-26T12:51:19.499" v="22439" actId="478"/>
          <ac:picMkLst>
            <pc:docMk/>
            <pc:sldMk cId="3169210083" sldId="263"/>
            <ac:picMk id="53" creationId="{3305D7B3-6240-4656-B6C3-4B74C0619E00}"/>
          </ac:picMkLst>
        </pc:picChg>
        <pc:picChg chg="add mod">
          <ac:chgData name="Tej Bahadur Chandra" userId="79b8fba8ad0a4796" providerId="LiveId" clId="{614BBE20-D9FC-4E14-9E6F-E9375E6FD4C8}" dt="2021-10-26T12:57:28.970" v="22515" actId="164"/>
          <ac:picMkLst>
            <pc:docMk/>
            <pc:sldMk cId="3169210083" sldId="263"/>
            <ac:picMk id="55" creationId="{B06663A7-D33B-4CA3-8187-14EEFBD57D16}"/>
          </ac:picMkLst>
        </pc:picChg>
        <pc:picChg chg="add mod">
          <ac:chgData name="Tej Bahadur Chandra" userId="79b8fba8ad0a4796" providerId="LiveId" clId="{614BBE20-D9FC-4E14-9E6F-E9375E6FD4C8}" dt="2021-10-26T12:57:28.970" v="22515" actId="164"/>
          <ac:picMkLst>
            <pc:docMk/>
            <pc:sldMk cId="3169210083" sldId="263"/>
            <ac:picMk id="57" creationId="{AE5E9C24-1574-4268-BC47-7C6D28E70F93}"/>
          </ac:picMkLst>
        </pc:picChg>
        <pc:picChg chg="add mod">
          <ac:chgData name="Tej Bahadur Chandra" userId="79b8fba8ad0a4796" providerId="LiveId" clId="{614BBE20-D9FC-4E14-9E6F-E9375E6FD4C8}" dt="2021-10-26T12:57:28.970" v="22515" actId="164"/>
          <ac:picMkLst>
            <pc:docMk/>
            <pc:sldMk cId="3169210083" sldId="263"/>
            <ac:picMk id="59" creationId="{12D84474-BDB5-40FB-B983-CD1473DFD107}"/>
          </ac:picMkLst>
        </pc:picChg>
        <pc:picChg chg="add mod">
          <ac:chgData name="Tej Bahadur Chandra" userId="79b8fba8ad0a4796" providerId="LiveId" clId="{614BBE20-D9FC-4E14-9E6F-E9375E6FD4C8}" dt="2021-10-26T12:58:20.208" v="22529" actId="164"/>
          <ac:picMkLst>
            <pc:docMk/>
            <pc:sldMk cId="3169210083" sldId="263"/>
            <ac:picMk id="64" creationId="{53461FC9-FC24-4E78-89F2-8FEB5126F238}"/>
          </ac:picMkLst>
        </pc:picChg>
        <pc:cxnChg chg="del mod topLvl">
          <ac:chgData name="Tej Bahadur Chandra" userId="79b8fba8ad0a4796" providerId="LiveId" clId="{614BBE20-D9FC-4E14-9E6F-E9375E6FD4C8}" dt="2021-10-26T06:44:47.835" v="19649" actId="478"/>
          <ac:cxnSpMkLst>
            <pc:docMk/>
            <pc:sldMk cId="3169210083" sldId="263"/>
            <ac:cxnSpMk id="13" creationId="{BF3D579D-395B-463F-99F1-D9325E8F7BDD}"/>
          </ac:cxnSpMkLst>
        </pc:cxnChg>
        <pc:cxnChg chg="del mod topLvl">
          <ac:chgData name="Tej Bahadur Chandra" userId="79b8fba8ad0a4796" providerId="LiveId" clId="{614BBE20-D9FC-4E14-9E6F-E9375E6FD4C8}" dt="2021-10-26T06:44:47.835" v="19649" actId="478"/>
          <ac:cxnSpMkLst>
            <pc:docMk/>
            <pc:sldMk cId="3169210083" sldId="263"/>
            <ac:cxnSpMk id="15" creationId="{3BFD26B7-1F4A-457C-9089-C1D0762747F8}"/>
          </ac:cxnSpMkLst>
        </pc:cxnChg>
      </pc:sldChg>
      <pc:sldChg chg="addSp delSp modSp ord">
        <pc:chgData name="Tej Bahadur Chandra" userId="79b8fba8ad0a4796" providerId="LiveId" clId="{614BBE20-D9FC-4E14-9E6F-E9375E6FD4C8}" dt="2021-10-27T05:54:19.754" v="26885"/>
        <pc:sldMkLst>
          <pc:docMk/>
          <pc:sldMk cId="385764574" sldId="264"/>
        </pc:sldMkLst>
        <pc:spChg chg="add del">
          <ac:chgData name="Tej Bahadur Chandra" userId="79b8fba8ad0a4796" providerId="LiveId" clId="{614BBE20-D9FC-4E14-9E6F-E9375E6FD4C8}" dt="2021-10-27T05:35:59.393" v="26759"/>
          <ac:spMkLst>
            <pc:docMk/>
            <pc:sldMk cId="385764574" sldId="264"/>
            <ac:spMk id="5" creationId="{828FAB86-F78D-46F3-9378-B1A328E97E50}"/>
          </ac:spMkLst>
        </pc:spChg>
        <pc:spChg chg="del mod">
          <ac:chgData name="Tej Bahadur Chandra" userId="79b8fba8ad0a4796" providerId="LiveId" clId="{614BBE20-D9FC-4E14-9E6F-E9375E6FD4C8}" dt="2021-10-27T05:36:01.115" v="26760" actId="478"/>
          <ac:spMkLst>
            <pc:docMk/>
            <pc:sldMk cId="385764574" sldId="264"/>
            <ac:spMk id="6" creationId="{09A4D2A6-2B3B-422D-ABAC-39DDEE260EF6}"/>
          </ac:spMkLst>
        </pc:spChg>
        <pc:spChg chg="add del">
          <ac:chgData name="Tej Bahadur Chandra" userId="79b8fba8ad0a4796" providerId="LiveId" clId="{614BBE20-D9FC-4E14-9E6F-E9375E6FD4C8}" dt="2021-10-27T05:35:59.393" v="26759"/>
          <ac:spMkLst>
            <pc:docMk/>
            <pc:sldMk cId="385764574" sldId="264"/>
            <ac:spMk id="7" creationId="{3170A2C9-182E-46AD-965C-89A0CEDF2D56}"/>
          </ac:spMkLst>
        </pc:spChg>
        <pc:spChg chg="add del">
          <ac:chgData name="Tej Bahadur Chandra" userId="79b8fba8ad0a4796" providerId="LiveId" clId="{614BBE20-D9FC-4E14-9E6F-E9375E6FD4C8}" dt="2021-10-27T05:35:59.393" v="26759"/>
          <ac:spMkLst>
            <pc:docMk/>
            <pc:sldMk cId="385764574" sldId="264"/>
            <ac:spMk id="8" creationId="{5CA02246-0C88-40E5-A67C-313E4F096D8A}"/>
          </ac:spMkLst>
        </pc:spChg>
        <pc:spChg chg="mod">
          <ac:chgData name="Tej Bahadur Chandra" userId="79b8fba8ad0a4796" providerId="LiveId" clId="{614BBE20-D9FC-4E14-9E6F-E9375E6FD4C8}" dt="2021-10-23T14:42:50.147" v="6539"/>
          <ac:spMkLst>
            <pc:docMk/>
            <pc:sldMk cId="385764574" sldId="264"/>
            <ac:spMk id="14" creationId="{1775D11F-E852-4DA4-A42A-6EF606986D83}"/>
          </ac:spMkLst>
        </pc:spChg>
        <pc:spChg chg="add">
          <ac:chgData name="Tej Bahadur Chandra" userId="79b8fba8ad0a4796" providerId="LiveId" clId="{614BBE20-D9FC-4E14-9E6F-E9375E6FD4C8}" dt="2021-10-27T05:36:03.167" v="26761"/>
          <ac:spMkLst>
            <pc:docMk/>
            <pc:sldMk cId="385764574" sldId="264"/>
            <ac:spMk id="20" creationId="{BEF7BA44-30D6-4AED-8E72-A6BBDF5D1C4F}"/>
          </ac:spMkLst>
        </pc:spChg>
        <pc:spChg chg="add">
          <ac:chgData name="Tej Bahadur Chandra" userId="79b8fba8ad0a4796" providerId="LiveId" clId="{614BBE20-D9FC-4E14-9E6F-E9375E6FD4C8}" dt="2021-10-27T05:36:03.167" v="26761"/>
          <ac:spMkLst>
            <pc:docMk/>
            <pc:sldMk cId="385764574" sldId="264"/>
            <ac:spMk id="21" creationId="{B2AF7BB4-843C-4C9D-8A27-1C104F3B398E}"/>
          </ac:spMkLst>
        </pc:spChg>
        <pc:spChg chg="add mod">
          <ac:chgData name="Tej Bahadur Chandra" userId="79b8fba8ad0a4796" providerId="LiveId" clId="{614BBE20-D9FC-4E14-9E6F-E9375E6FD4C8}" dt="2021-10-27T05:54:19.754" v="26885"/>
          <ac:spMkLst>
            <pc:docMk/>
            <pc:sldMk cId="385764574" sldId="264"/>
            <ac:spMk id="22" creationId="{E3396728-F982-44B6-AEE1-1E3F993A2F57}"/>
          </ac:spMkLst>
        </pc:spChg>
        <pc:spChg chg="mod">
          <ac:chgData name="Tej Bahadur Chandra" userId="79b8fba8ad0a4796" providerId="LiveId" clId="{614BBE20-D9FC-4E14-9E6F-E9375E6FD4C8}" dt="2021-10-22T11:06:32.317" v="586" actId="20577"/>
          <ac:spMkLst>
            <pc:docMk/>
            <pc:sldMk cId="385764574" sldId="264"/>
            <ac:spMk id="32" creationId="{81719F5B-3BB5-4CDA-BBDA-9246375EC5A5}"/>
          </ac:spMkLst>
        </pc:spChg>
        <pc:grpChg chg="add del">
          <ac:chgData name="Tej Bahadur Chandra" userId="79b8fba8ad0a4796" providerId="LiveId" clId="{614BBE20-D9FC-4E14-9E6F-E9375E6FD4C8}" dt="2021-10-27T05:35:59.393" v="26759"/>
          <ac:grpSpMkLst>
            <pc:docMk/>
            <pc:sldMk cId="385764574" sldId="264"/>
            <ac:grpSpMk id="9" creationId="{76628025-7896-4D40-91DA-0F1D8388A55F}"/>
          </ac:grpSpMkLst>
        </pc:grpChg>
        <pc:grpChg chg="add">
          <ac:chgData name="Tej Bahadur Chandra" userId="79b8fba8ad0a4796" providerId="LiveId" clId="{614BBE20-D9FC-4E14-9E6F-E9375E6FD4C8}" dt="2021-10-27T05:36:03.167" v="26761"/>
          <ac:grpSpMkLst>
            <pc:docMk/>
            <pc:sldMk cId="385764574" sldId="264"/>
            <ac:grpSpMk id="23" creationId="{FCFEBDDA-4388-47DE-A21C-4252A2C81D40}"/>
          </ac:grpSpMkLst>
        </pc:grpChg>
      </pc:sldChg>
      <pc:sldChg chg="addSp delSp modSp add del">
        <pc:chgData name="Tej Bahadur Chandra" userId="79b8fba8ad0a4796" providerId="LiveId" clId="{614BBE20-D9FC-4E14-9E6F-E9375E6FD4C8}" dt="2021-10-28T12:17:57.585" v="33938" actId="207"/>
        <pc:sldMkLst>
          <pc:docMk/>
          <pc:sldMk cId="2245056461" sldId="265"/>
        </pc:sldMkLst>
        <pc:spChg chg="add del">
          <ac:chgData name="Tej Bahadur Chandra" userId="79b8fba8ad0a4796" providerId="LiveId" clId="{614BBE20-D9FC-4E14-9E6F-E9375E6FD4C8}" dt="2021-10-28T06:18:21.630" v="30949" actId="11529"/>
          <ac:spMkLst>
            <pc:docMk/>
            <pc:sldMk cId="2245056461" sldId="265"/>
            <ac:spMk id="4" creationId="{167DD5E0-B4A4-4787-8101-7F7E1D1362A7}"/>
          </ac:spMkLst>
        </pc:spChg>
        <pc:spChg chg="add del mod">
          <ac:chgData name="Tej Bahadur Chandra" userId="79b8fba8ad0a4796" providerId="LiveId" clId="{614BBE20-D9FC-4E14-9E6F-E9375E6FD4C8}" dt="2021-10-28T06:30:25.438" v="31020" actId="478"/>
          <ac:spMkLst>
            <pc:docMk/>
            <pc:sldMk cId="2245056461" sldId="265"/>
            <ac:spMk id="5" creationId="{70E9FA66-97EC-4887-9136-1F5B924306A4}"/>
          </ac:spMkLst>
        </pc:spChg>
        <pc:spChg chg="mod">
          <ac:chgData name="Tej Bahadur Chandra" userId="79b8fba8ad0a4796" providerId="LiveId" clId="{614BBE20-D9FC-4E14-9E6F-E9375E6FD4C8}" dt="2021-10-28T06:30:43.799" v="31042" actId="6549"/>
          <ac:spMkLst>
            <pc:docMk/>
            <pc:sldMk cId="2245056461" sldId="265"/>
            <ac:spMk id="6" creationId="{F3C1DB12-5BD4-4325-A69B-0A7896DBCAE6}"/>
          </ac:spMkLst>
        </pc:spChg>
        <pc:spChg chg="add mod">
          <ac:chgData name="Tej Bahadur Chandra" userId="79b8fba8ad0a4796" providerId="LiveId" clId="{614BBE20-D9FC-4E14-9E6F-E9375E6FD4C8}" dt="2021-10-28T06:24:45.305" v="30984" actId="164"/>
          <ac:spMkLst>
            <pc:docMk/>
            <pc:sldMk cId="2245056461" sldId="265"/>
            <ac:spMk id="11" creationId="{4BAD29CB-66F1-4FFC-ACA1-E128315F424B}"/>
          </ac:spMkLst>
        </pc:spChg>
        <pc:spChg chg="add del mod">
          <ac:chgData name="Tej Bahadur Chandra" userId="79b8fba8ad0a4796" providerId="LiveId" clId="{614BBE20-D9FC-4E14-9E6F-E9375E6FD4C8}" dt="2021-10-28T06:28:14.212" v="31012" actId="478"/>
          <ac:spMkLst>
            <pc:docMk/>
            <pc:sldMk cId="2245056461" sldId="265"/>
            <ac:spMk id="13" creationId="{22E5E012-E771-4128-A09C-C324823713F4}"/>
          </ac:spMkLst>
        </pc:spChg>
        <pc:spChg chg="mod">
          <ac:chgData name="Tej Bahadur Chandra" userId="79b8fba8ad0a4796" providerId="LiveId" clId="{614BBE20-D9FC-4E14-9E6F-E9375E6FD4C8}" dt="2021-10-23T14:44:21.330" v="6577"/>
          <ac:spMkLst>
            <pc:docMk/>
            <pc:sldMk cId="2245056461" sldId="265"/>
            <ac:spMk id="14" creationId="{EB31978B-26E2-40E9-A5B2-8D294384DB89}"/>
          </ac:spMkLst>
        </pc:spChg>
        <pc:spChg chg="add mod">
          <ac:chgData name="Tej Bahadur Chandra" userId="79b8fba8ad0a4796" providerId="LiveId" clId="{614BBE20-D9FC-4E14-9E6F-E9375E6FD4C8}" dt="2021-10-28T12:17:57.585" v="33938" actId="207"/>
          <ac:spMkLst>
            <pc:docMk/>
            <pc:sldMk cId="2245056461" sldId="265"/>
            <ac:spMk id="16" creationId="{63E60BB7-91B8-4B2C-8782-22B7C64933EF}"/>
          </ac:spMkLst>
        </pc:spChg>
        <pc:spChg chg="mod">
          <ac:chgData name="Tej Bahadur Chandra" userId="79b8fba8ad0a4796" providerId="LiveId" clId="{614BBE20-D9FC-4E14-9E6F-E9375E6FD4C8}" dt="2021-10-22T11:06:52.473" v="594" actId="20577"/>
          <ac:spMkLst>
            <pc:docMk/>
            <pc:sldMk cId="2245056461" sldId="265"/>
            <ac:spMk id="33" creationId="{04D90444-7197-48F4-A9C3-2776AC63E2DD}"/>
          </ac:spMkLst>
        </pc:spChg>
        <pc:grpChg chg="add del mod">
          <ac:chgData name="Tej Bahadur Chandra" userId="79b8fba8ad0a4796" providerId="LiveId" clId="{614BBE20-D9FC-4E14-9E6F-E9375E6FD4C8}" dt="2021-10-28T06:30:24.240" v="31019" actId="478"/>
          <ac:grpSpMkLst>
            <pc:docMk/>
            <pc:sldMk cId="2245056461" sldId="265"/>
            <ac:grpSpMk id="12" creationId="{35B5CB61-1EF1-44DD-8888-170C23C3FF77}"/>
          </ac:grpSpMkLst>
        </pc:grpChg>
        <pc:graphicFrameChg chg="add del mod">
          <ac:chgData name="Tej Bahadur Chandra" userId="79b8fba8ad0a4796" providerId="LiveId" clId="{614BBE20-D9FC-4E14-9E6F-E9375E6FD4C8}" dt="2021-10-28T06:22:51.512" v="30961"/>
          <ac:graphicFrameMkLst>
            <pc:docMk/>
            <pc:sldMk cId="2245056461" sldId="265"/>
            <ac:graphicFrameMk id="9" creationId="{BE1F36EE-6308-4332-AD92-2B1DCABC58BF}"/>
          </ac:graphicFrameMkLst>
        </pc:graphicFrameChg>
        <pc:picChg chg="add del mod">
          <ac:chgData name="Tej Bahadur Chandra" userId="79b8fba8ad0a4796" providerId="LiveId" clId="{614BBE20-D9FC-4E14-9E6F-E9375E6FD4C8}" dt="2021-10-28T06:17:37.936" v="30947" actId="478"/>
          <ac:picMkLst>
            <pc:docMk/>
            <pc:sldMk cId="2245056461" sldId="265"/>
            <ac:picMk id="3" creationId="{66484995-5583-4D11-9D0A-91C1D33DA83E}"/>
          </ac:picMkLst>
        </pc:picChg>
        <pc:picChg chg="add del mod">
          <ac:chgData name="Tej Bahadur Chandra" userId="79b8fba8ad0a4796" providerId="LiveId" clId="{614BBE20-D9FC-4E14-9E6F-E9375E6FD4C8}" dt="2021-10-28T06:21:48.414" v="30959"/>
          <ac:picMkLst>
            <pc:docMk/>
            <pc:sldMk cId="2245056461" sldId="265"/>
            <ac:picMk id="8" creationId="{F8247BD0-C2C9-4214-B29B-BEC48696EAF8}"/>
          </ac:picMkLst>
        </pc:picChg>
        <pc:picChg chg="add mod ord">
          <ac:chgData name="Tej Bahadur Chandra" userId="79b8fba8ad0a4796" providerId="LiveId" clId="{614BBE20-D9FC-4E14-9E6F-E9375E6FD4C8}" dt="2021-10-28T06:24:55.629" v="30985" actId="1036"/>
          <ac:picMkLst>
            <pc:docMk/>
            <pc:sldMk cId="2245056461" sldId="265"/>
            <ac:picMk id="10" creationId="{ED5AD0E9-C355-4707-9210-2F2C479D768E}"/>
          </ac:picMkLst>
        </pc:picChg>
      </pc:sldChg>
      <pc:sldChg chg="addSp delSp modSp">
        <pc:chgData name="Tej Bahadur Chandra" userId="79b8fba8ad0a4796" providerId="LiveId" clId="{614BBE20-D9FC-4E14-9E6F-E9375E6FD4C8}" dt="2021-10-28T06:34:03.671" v="31087"/>
        <pc:sldMkLst>
          <pc:docMk/>
          <pc:sldMk cId="3480467477" sldId="267"/>
        </pc:sldMkLst>
        <pc:spChg chg="add mod">
          <ac:chgData name="Tej Bahadur Chandra" userId="79b8fba8ad0a4796" providerId="LiveId" clId="{614BBE20-D9FC-4E14-9E6F-E9375E6FD4C8}" dt="2021-10-27T11:44:17.697" v="30470" actId="20577"/>
          <ac:spMkLst>
            <pc:docMk/>
            <pc:sldMk cId="3480467477" sldId="267"/>
            <ac:spMk id="5" creationId="{AEF214DC-D7BE-44C5-97BA-274378B0A361}"/>
          </ac:spMkLst>
        </pc:spChg>
        <pc:spChg chg="mod">
          <ac:chgData name="Tej Bahadur Chandra" userId="79b8fba8ad0a4796" providerId="LiveId" clId="{614BBE20-D9FC-4E14-9E6F-E9375E6FD4C8}" dt="2021-10-27T11:30:55.191" v="30093"/>
          <ac:spMkLst>
            <pc:docMk/>
            <pc:sldMk cId="3480467477" sldId="267"/>
            <ac:spMk id="6" creationId="{105CE517-C9B5-410C-8245-90420988A27B}"/>
          </ac:spMkLst>
        </pc:spChg>
        <pc:spChg chg="add del">
          <ac:chgData name="Tej Bahadur Chandra" userId="79b8fba8ad0a4796" providerId="LiveId" clId="{614BBE20-D9FC-4E14-9E6F-E9375E6FD4C8}" dt="2021-10-27T11:35:36.701" v="30167"/>
          <ac:spMkLst>
            <pc:docMk/>
            <pc:sldMk cId="3480467477" sldId="267"/>
            <ac:spMk id="7" creationId="{46D78E20-99B5-4BFF-82E0-0A9E1CFEF614}"/>
          </ac:spMkLst>
        </pc:spChg>
        <pc:spChg chg="add">
          <ac:chgData name="Tej Bahadur Chandra" userId="79b8fba8ad0a4796" providerId="LiveId" clId="{614BBE20-D9FC-4E14-9E6F-E9375E6FD4C8}" dt="2021-10-28T06:34:03.671" v="31087"/>
          <ac:spMkLst>
            <pc:docMk/>
            <pc:sldMk cId="3480467477" sldId="267"/>
            <ac:spMk id="7" creationId="{9176A5FC-C9AF-4CAA-8DC7-A37178DA9DAF}"/>
          </ac:spMkLst>
        </pc:spChg>
        <pc:spChg chg="add del">
          <ac:chgData name="Tej Bahadur Chandra" userId="79b8fba8ad0a4796" providerId="LiveId" clId="{614BBE20-D9FC-4E14-9E6F-E9375E6FD4C8}" dt="2021-10-27T11:35:40.284" v="30169"/>
          <ac:spMkLst>
            <pc:docMk/>
            <pc:sldMk cId="3480467477" sldId="267"/>
            <ac:spMk id="8" creationId="{F0136988-77D5-4F72-91AE-D167975DA9F9}"/>
          </ac:spMkLst>
        </pc:spChg>
        <pc:spChg chg="mod">
          <ac:chgData name="Tej Bahadur Chandra" userId="79b8fba8ad0a4796" providerId="LiveId" clId="{614BBE20-D9FC-4E14-9E6F-E9375E6FD4C8}" dt="2021-10-27T11:30:43.444" v="30092"/>
          <ac:spMkLst>
            <pc:docMk/>
            <pc:sldMk cId="3480467477" sldId="267"/>
            <ac:spMk id="14" creationId="{04DC2529-6AD5-4274-89E5-2306BD63D973}"/>
          </ac:spMkLst>
        </pc:spChg>
        <pc:spChg chg="del mod">
          <ac:chgData name="Tej Bahadur Chandra" userId="79b8fba8ad0a4796" providerId="LiveId" clId="{614BBE20-D9FC-4E14-9E6F-E9375E6FD4C8}" dt="2021-10-28T06:34:03.266" v="31086" actId="478"/>
          <ac:spMkLst>
            <pc:docMk/>
            <pc:sldMk cId="3480467477" sldId="267"/>
            <ac:spMk id="35" creationId="{02DED3B7-A228-493B-A618-429D812D32D1}"/>
          </ac:spMkLst>
        </pc:spChg>
      </pc:sldChg>
      <pc:sldChg chg="addSp modSp">
        <pc:chgData name="Tej Bahadur Chandra" userId="79b8fba8ad0a4796" providerId="LiveId" clId="{614BBE20-D9FC-4E14-9E6F-E9375E6FD4C8}" dt="2021-10-28T06:34:15.268" v="31115" actId="1035"/>
        <pc:sldMkLst>
          <pc:docMk/>
          <pc:sldMk cId="506606645" sldId="268"/>
        </pc:sldMkLst>
        <pc:spChg chg="add mod">
          <ac:chgData name="Tej Bahadur Chandra" userId="79b8fba8ad0a4796" providerId="LiveId" clId="{614BBE20-D9FC-4E14-9E6F-E9375E6FD4C8}" dt="2021-10-28T06:08:09.626" v="30807" actId="207"/>
          <ac:spMkLst>
            <pc:docMk/>
            <pc:sldMk cId="506606645" sldId="268"/>
            <ac:spMk id="2" creationId="{1E065E3D-15A5-489B-989C-D0B303F93BF0}"/>
          </ac:spMkLst>
        </pc:spChg>
        <pc:spChg chg="add mod">
          <ac:chgData name="Tej Bahadur Chandra" userId="79b8fba8ad0a4796" providerId="LiveId" clId="{614BBE20-D9FC-4E14-9E6F-E9375E6FD4C8}" dt="2021-10-28T06:08:35.898" v="30809" actId="207"/>
          <ac:spMkLst>
            <pc:docMk/>
            <pc:sldMk cId="506606645" sldId="268"/>
            <ac:spMk id="4" creationId="{8F5246EE-616A-4BE2-8316-8777B0C27A35}"/>
          </ac:spMkLst>
        </pc:spChg>
        <pc:spChg chg="mod">
          <ac:chgData name="Tej Bahadur Chandra" userId="79b8fba8ad0a4796" providerId="LiveId" clId="{614BBE20-D9FC-4E14-9E6F-E9375E6FD4C8}" dt="2021-10-27T11:45:48.688" v="30485" actId="20577"/>
          <ac:spMkLst>
            <pc:docMk/>
            <pc:sldMk cId="506606645" sldId="268"/>
            <ac:spMk id="6" creationId="{E4E3400D-1F70-496E-9A37-18220451AE6E}"/>
          </ac:spMkLst>
        </pc:spChg>
        <pc:spChg chg="mod">
          <ac:chgData name="Tej Bahadur Chandra" userId="79b8fba8ad0a4796" providerId="LiveId" clId="{614BBE20-D9FC-4E14-9E6F-E9375E6FD4C8}" dt="2021-10-22T11:18:43.887" v="607"/>
          <ac:spMkLst>
            <pc:docMk/>
            <pc:sldMk cId="506606645" sldId="268"/>
            <ac:spMk id="14" creationId="{9F5912A7-1CF9-465C-8182-BE1562546F5B}"/>
          </ac:spMkLst>
        </pc:spChg>
        <pc:spChg chg="mod">
          <ac:chgData name="Tej Bahadur Chandra" userId="79b8fba8ad0a4796" providerId="LiveId" clId="{614BBE20-D9FC-4E14-9E6F-E9375E6FD4C8}" dt="2021-10-28T06:34:15.268" v="31115" actId="1035"/>
          <ac:spMkLst>
            <pc:docMk/>
            <pc:sldMk cId="506606645" sldId="268"/>
            <ac:spMk id="36" creationId="{44757F07-2ECA-4330-84A5-370BC2836E7E}"/>
          </ac:spMkLst>
        </pc:spChg>
        <pc:picChg chg="add mod">
          <ac:chgData name="Tej Bahadur Chandra" userId="79b8fba8ad0a4796" providerId="LiveId" clId="{614BBE20-D9FC-4E14-9E6F-E9375E6FD4C8}" dt="2021-10-28T05:51:55.682" v="30566" actId="1035"/>
          <ac:picMkLst>
            <pc:docMk/>
            <pc:sldMk cId="506606645" sldId="268"/>
            <ac:picMk id="3" creationId="{3C5557BB-8FE9-4AFC-BAB9-731D3DB30E7E}"/>
          </ac:picMkLst>
        </pc:picChg>
      </pc:sldChg>
      <pc:sldChg chg="addSp delSp modSp ord">
        <pc:chgData name="Tej Bahadur Chandra" userId="79b8fba8ad0a4796" providerId="LiveId" clId="{614BBE20-D9FC-4E14-9E6F-E9375E6FD4C8}" dt="2021-10-29T06:54:40.858" v="34504" actId="6549"/>
        <pc:sldMkLst>
          <pc:docMk/>
          <pc:sldMk cId="3876408188" sldId="269"/>
        </pc:sldMkLst>
        <pc:spChg chg="add del mod">
          <ac:chgData name="Tej Bahadur Chandra" userId="79b8fba8ad0a4796" providerId="LiveId" clId="{614BBE20-D9FC-4E14-9E6F-E9375E6FD4C8}" dt="2021-10-29T06:21:55.214" v="34457" actId="478"/>
          <ac:spMkLst>
            <pc:docMk/>
            <pc:sldMk cId="3876408188" sldId="269"/>
            <ac:spMk id="5" creationId="{294486E6-59A5-444E-86DE-1C75686E5585}"/>
          </ac:spMkLst>
        </pc:spChg>
        <pc:spChg chg="mod">
          <ac:chgData name="Tej Bahadur Chandra" userId="79b8fba8ad0a4796" providerId="LiveId" clId="{614BBE20-D9FC-4E14-9E6F-E9375E6FD4C8}" dt="2021-10-29T06:16:54.655" v="34429" actId="14100"/>
          <ac:spMkLst>
            <pc:docMk/>
            <pc:sldMk cId="3876408188" sldId="269"/>
            <ac:spMk id="6" creationId="{3E6AA016-BC67-4F99-B725-27D9F9C05153}"/>
          </ac:spMkLst>
        </pc:spChg>
        <pc:spChg chg="add mod">
          <ac:chgData name="Tej Bahadur Chandra" userId="79b8fba8ad0a4796" providerId="LiveId" clId="{614BBE20-D9FC-4E14-9E6F-E9375E6FD4C8}" dt="2021-10-29T06:54:40.858" v="34504" actId="6549"/>
          <ac:spMkLst>
            <pc:docMk/>
            <pc:sldMk cId="3876408188" sldId="269"/>
            <ac:spMk id="7" creationId="{88BCB9B0-A5B6-416E-835E-F20A34098BD8}"/>
          </ac:spMkLst>
        </pc:spChg>
        <pc:spChg chg="mod">
          <ac:chgData name="Tej Bahadur Chandra" userId="79b8fba8ad0a4796" providerId="LiveId" clId="{614BBE20-D9FC-4E14-9E6F-E9375E6FD4C8}" dt="2021-10-22T11:18:53.487" v="609"/>
          <ac:spMkLst>
            <pc:docMk/>
            <pc:sldMk cId="3876408188" sldId="269"/>
            <ac:spMk id="14" creationId="{5270F438-4290-4085-9C53-F600591EE9F0}"/>
          </ac:spMkLst>
        </pc:spChg>
        <pc:spChg chg="mod">
          <ac:chgData name="Tej Bahadur Chandra" userId="79b8fba8ad0a4796" providerId="LiveId" clId="{614BBE20-D9FC-4E14-9E6F-E9375E6FD4C8}" dt="2021-10-28T06:34:29.191" v="31144" actId="1036"/>
          <ac:spMkLst>
            <pc:docMk/>
            <pc:sldMk cId="3876408188" sldId="269"/>
            <ac:spMk id="37" creationId="{2F400960-EDC6-4E85-941B-9515125F69FB}"/>
          </ac:spMkLst>
        </pc:spChg>
      </pc:sldChg>
      <pc:sldChg chg="modSp">
        <pc:chgData name="Tej Bahadur Chandra" userId="79b8fba8ad0a4796" providerId="LiveId" clId="{614BBE20-D9FC-4E14-9E6F-E9375E6FD4C8}" dt="2021-10-22T10:16:03.169" v="196" actId="20577"/>
        <pc:sldMkLst>
          <pc:docMk/>
          <pc:sldMk cId="1560231504" sldId="270"/>
        </pc:sldMkLst>
        <pc:spChg chg="mod">
          <ac:chgData name="Tej Bahadur Chandra" userId="79b8fba8ad0a4796" providerId="LiveId" clId="{614BBE20-D9FC-4E14-9E6F-E9375E6FD4C8}" dt="2021-10-22T10:08:40.282" v="45" actId="1035"/>
          <ac:spMkLst>
            <pc:docMk/>
            <pc:sldMk cId="1560231504" sldId="270"/>
            <ac:spMk id="9" creationId="{A79D0F6A-6FDC-49C5-9D75-D8FF7DB14817}"/>
          </ac:spMkLst>
        </pc:spChg>
        <pc:spChg chg="mod">
          <ac:chgData name="Tej Bahadur Chandra" userId="79b8fba8ad0a4796" providerId="LiveId" clId="{614BBE20-D9FC-4E14-9E6F-E9375E6FD4C8}" dt="2021-10-22T10:10:04.624" v="82" actId="207"/>
          <ac:spMkLst>
            <pc:docMk/>
            <pc:sldMk cId="1560231504" sldId="270"/>
            <ac:spMk id="12" creationId="{70E24A04-7E34-4344-BE39-F202C023B6CF}"/>
          </ac:spMkLst>
        </pc:spChg>
        <pc:spChg chg="mod">
          <ac:chgData name="Tej Bahadur Chandra" userId="79b8fba8ad0a4796" providerId="LiveId" clId="{614BBE20-D9FC-4E14-9E6F-E9375E6FD4C8}" dt="2021-10-22T10:11:00.133" v="107" actId="20577"/>
          <ac:spMkLst>
            <pc:docMk/>
            <pc:sldMk cId="1560231504" sldId="270"/>
            <ac:spMk id="13" creationId="{F21C01D2-8413-4E17-AFCB-B839AA4070BF}"/>
          </ac:spMkLst>
        </pc:spChg>
        <pc:spChg chg="mod">
          <ac:chgData name="Tej Bahadur Chandra" userId="79b8fba8ad0a4796" providerId="LiveId" clId="{614BBE20-D9FC-4E14-9E6F-E9375E6FD4C8}" dt="2021-10-22T10:16:03.169" v="196" actId="20577"/>
          <ac:spMkLst>
            <pc:docMk/>
            <pc:sldMk cId="1560231504" sldId="270"/>
            <ac:spMk id="14" creationId="{F12252E0-C148-4225-AC89-7228F362602E}"/>
          </ac:spMkLst>
        </pc:spChg>
        <pc:grpChg chg="mod">
          <ac:chgData name="Tej Bahadur Chandra" userId="79b8fba8ad0a4796" providerId="LiveId" clId="{614BBE20-D9FC-4E14-9E6F-E9375E6FD4C8}" dt="2021-10-22T10:10:29.996" v="96" actId="1035"/>
          <ac:grpSpMkLst>
            <pc:docMk/>
            <pc:sldMk cId="1560231504" sldId="270"/>
            <ac:grpSpMk id="18" creationId="{47DB5175-1214-44E1-AE91-14A24814F28B}"/>
          </ac:grpSpMkLst>
        </pc:grpChg>
        <pc:picChg chg="mod">
          <ac:chgData name="Tej Bahadur Chandra" userId="79b8fba8ad0a4796" providerId="LiveId" clId="{614BBE20-D9FC-4E14-9E6F-E9375E6FD4C8}" dt="2021-10-22T10:10:21.930" v="92" actId="1037"/>
          <ac:picMkLst>
            <pc:docMk/>
            <pc:sldMk cId="1560231504" sldId="270"/>
            <ac:picMk id="17" creationId="{8970BEB9-C13F-406B-B207-15FB86A10378}"/>
          </ac:picMkLst>
        </pc:picChg>
      </pc:sldChg>
      <pc:sldChg chg="modSp">
        <pc:chgData name="Tej Bahadur Chandra" userId="79b8fba8ad0a4796" providerId="LiveId" clId="{614BBE20-D9FC-4E14-9E6F-E9375E6FD4C8}" dt="2021-10-28T12:45:12.388" v="34050" actId="255"/>
        <pc:sldMkLst>
          <pc:docMk/>
          <pc:sldMk cId="988275560" sldId="271"/>
        </pc:sldMkLst>
        <pc:spChg chg="mod">
          <ac:chgData name="Tej Bahadur Chandra" userId="79b8fba8ad0a4796" providerId="LiveId" clId="{614BBE20-D9FC-4E14-9E6F-E9375E6FD4C8}" dt="2021-10-23T06:24:23.876" v="2559"/>
          <ac:spMkLst>
            <pc:docMk/>
            <pc:sldMk cId="988275560" sldId="271"/>
            <ac:spMk id="4" creationId="{C717EB88-2085-446E-A23D-A4F4A6BD1DB0}"/>
          </ac:spMkLst>
        </pc:spChg>
        <pc:spChg chg="mod">
          <ac:chgData name="Tej Bahadur Chandra" userId="79b8fba8ad0a4796" providerId="LiveId" clId="{614BBE20-D9FC-4E14-9E6F-E9375E6FD4C8}" dt="2021-10-28T12:45:12.388" v="34050" actId="255"/>
          <ac:spMkLst>
            <pc:docMk/>
            <pc:sldMk cId="988275560" sldId="271"/>
            <ac:spMk id="7" creationId="{9C92B501-6B6B-4870-A46E-D71572DF0845}"/>
          </ac:spMkLst>
        </pc:spChg>
        <pc:spChg chg="mod">
          <ac:chgData name="Tej Bahadur Chandra" userId="79b8fba8ad0a4796" providerId="LiveId" clId="{614BBE20-D9FC-4E14-9E6F-E9375E6FD4C8}" dt="2021-10-23T09:30:19.184" v="3337"/>
          <ac:spMkLst>
            <pc:docMk/>
            <pc:sldMk cId="988275560" sldId="271"/>
            <ac:spMk id="9" creationId="{85138F27-4FE3-4E9F-9051-36E1D44155BD}"/>
          </ac:spMkLst>
        </pc:spChg>
        <pc:spChg chg="mod">
          <ac:chgData name="Tej Bahadur Chandra" userId="79b8fba8ad0a4796" providerId="LiveId" clId="{614BBE20-D9FC-4E14-9E6F-E9375E6FD4C8}" dt="2021-10-22T10:55:19.542" v="493"/>
          <ac:spMkLst>
            <pc:docMk/>
            <pc:sldMk cId="988275560" sldId="271"/>
            <ac:spMk id="15" creationId="{72EE02C0-6557-4807-A64D-ACBEB594319F}"/>
          </ac:spMkLst>
        </pc:spChg>
        <pc:graphicFrameChg chg="mod">
          <ac:chgData name="Tej Bahadur Chandra" userId="79b8fba8ad0a4796" providerId="LiveId" clId="{614BBE20-D9FC-4E14-9E6F-E9375E6FD4C8}" dt="2021-10-23T09:30:29.312" v="3345" actId="1036"/>
          <ac:graphicFrameMkLst>
            <pc:docMk/>
            <pc:sldMk cId="988275560" sldId="271"/>
            <ac:graphicFrameMk id="8" creationId="{2434690F-9306-4FBF-A9A1-3F01C6716BAE}"/>
          </ac:graphicFrameMkLst>
        </pc:graphicFrameChg>
      </pc:sldChg>
      <pc:sldChg chg="modSp">
        <pc:chgData name="Tej Bahadur Chandra" userId="79b8fba8ad0a4796" providerId="LiveId" clId="{614BBE20-D9FC-4E14-9E6F-E9375E6FD4C8}" dt="2021-10-23T06:24:12.701" v="2557" actId="115"/>
        <pc:sldMkLst>
          <pc:docMk/>
          <pc:sldMk cId="425722310" sldId="273"/>
        </pc:sldMkLst>
        <pc:spChg chg="mod">
          <ac:chgData name="Tej Bahadur Chandra" userId="79b8fba8ad0a4796" providerId="LiveId" clId="{614BBE20-D9FC-4E14-9E6F-E9375E6FD4C8}" dt="2021-10-23T06:24:12.701" v="2557" actId="115"/>
          <ac:spMkLst>
            <pc:docMk/>
            <pc:sldMk cId="425722310" sldId="273"/>
            <ac:spMk id="8" creationId="{EE1FC509-3E27-446A-BA81-1D292D0B5C87}"/>
          </ac:spMkLst>
        </pc:spChg>
        <pc:spChg chg="mod">
          <ac:chgData name="Tej Bahadur Chandra" userId="79b8fba8ad0a4796" providerId="LiveId" clId="{614BBE20-D9FC-4E14-9E6F-E9375E6FD4C8}" dt="2021-10-22T10:54:14.301" v="487"/>
          <ac:spMkLst>
            <pc:docMk/>
            <pc:sldMk cId="425722310" sldId="273"/>
            <ac:spMk id="15" creationId="{72EE02C0-6557-4807-A64D-ACBEB594319F}"/>
          </ac:spMkLst>
        </pc:spChg>
      </pc:sldChg>
      <pc:sldChg chg="addSp modSp">
        <pc:chgData name="Tej Bahadur Chandra" userId="79b8fba8ad0a4796" providerId="LiveId" clId="{614BBE20-D9FC-4E14-9E6F-E9375E6FD4C8}" dt="2021-10-29T07:18:59.479" v="34807" actId="14861"/>
        <pc:sldMkLst>
          <pc:docMk/>
          <pc:sldMk cId="3983718629" sldId="275"/>
        </pc:sldMkLst>
        <pc:spChg chg="add mod">
          <ac:chgData name="Tej Bahadur Chandra" userId="79b8fba8ad0a4796" providerId="LiveId" clId="{614BBE20-D9FC-4E14-9E6F-E9375E6FD4C8}" dt="2021-10-29T07:18:31.028" v="34806" actId="2710"/>
          <ac:spMkLst>
            <pc:docMk/>
            <pc:sldMk cId="3983718629" sldId="275"/>
            <ac:spMk id="2" creationId="{2A67E37B-4068-400D-AB31-A4A7F778907E}"/>
          </ac:spMkLst>
        </pc:spChg>
        <pc:spChg chg="mod">
          <ac:chgData name="Tej Bahadur Chandra" userId="79b8fba8ad0a4796" providerId="LiveId" clId="{614BBE20-D9FC-4E14-9E6F-E9375E6FD4C8}" dt="2021-10-29T07:07:15.357" v="34576" actId="20577"/>
          <ac:spMkLst>
            <pc:docMk/>
            <pc:sldMk cId="3983718629" sldId="275"/>
            <ac:spMk id="6" creationId="{3E6AA016-BC67-4F99-B725-27D9F9C05153}"/>
          </ac:spMkLst>
        </pc:spChg>
        <pc:spChg chg="mod">
          <ac:chgData name="Tej Bahadur Chandra" userId="79b8fba8ad0a4796" providerId="LiveId" clId="{614BBE20-D9FC-4E14-9E6F-E9375E6FD4C8}" dt="2021-10-22T11:19:03.846" v="611"/>
          <ac:spMkLst>
            <pc:docMk/>
            <pc:sldMk cId="3983718629" sldId="275"/>
            <ac:spMk id="14" creationId="{5270F438-4290-4085-9C53-F600591EE9F0}"/>
          </ac:spMkLst>
        </pc:spChg>
        <pc:spChg chg="mod">
          <ac:chgData name="Tej Bahadur Chandra" userId="79b8fba8ad0a4796" providerId="LiveId" clId="{614BBE20-D9FC-4E14-9E6F-E9375E6FD4C8}" dt="2021-10-28T06:34:37.351" v="31164" actId="1035"/>
          <ac:spMkLst>
            <pc:docMk/>
            <pc:sldMk cId="3983718629" sldId="275"/>
            <ac:spMk id="37" creationId="{2F400960-EDC6-4E85-941B-9515125F69FB}"/>
          </ac:spMkLst>
        </pc:spChg>
        <pc:picChg chg="add mod">
          <ac:chgData name="Tej Bahadur Chandra" userId="79b8fba8ad0a4796" providerId="LiveId" clId="{614BBE20-D9FC-4E14-9E6F-E9375E6FD4C8}" dt="2021-10-29T07:18:59.479" v="34807" actId="14861"/>
          <ac:picMkLst>
            <pc:docMk/>
            <pc:sldMk cId="3983718629" sldId="275"/>
            <ac:picMk id="7" creationId="{15C07DE4-4CDD-485F-ACC9-FDD809F03B5D}"/>
          </ac:picMkLst>
        </pc:picChg>
      </pc:sldChg>
      <pc:sldChg chg="delSp modSp">
        <pc:chgData name="Tej Bahadur Chandra" userId="79b8fba8ad0a4796" providerId="LiveId" clId="{614BBE20-D9FC-4E14-9E6F-E9375E6FD4C8}" dt="2021-10-29T06:10:51.640" v="34412" actId="20577"/>
        <pc:sldMkLst>
          <pc:docMk/>
          <pc:sldMk cId="3587219018" sldId="276"/>
        </pc:sldMkLst>
        <pc:spChg chg="mod">
          <ac:chgData name="Tej Bahadur Chandra" userId="79b8fba8ad0a4796" providerId="LiveId" clId="{614BBE20-D9FC-4E14-9E6F-E9375E6FD4C8}" dt="2021-10-29T06:00:14.012" v="34309" actId="20577"/>
          <ac:spMkLst>
            <pc:docMk/>
            <pc:sldMk cId="3587219018" sldId="276"/>
            <ac:spMk id="4" creationId="{82881FD4-24E5-49A3-A578-1B6BBCE3FF1B}"/>
          </ac:spMkLst>
        </pc:spChg>
        <pc:spChg chg="mod">
          <ac:chgData name="Tej Bahadur Chandra" userId="79b8fba8ad0a4796" providerId="LiveId" clId="{614BBE20-D9FC-4E14-9E6F-E9375E6FD4C8}" dt="2021-10-29T06:00:29.944" v="34312" actId="20577"/>
          <ac:spMkLst>
            <pc:docMk/>
            <pc:sldMk cId="3587219018" sldId="276"/>
            <ac:spMk id="5" creationId="{4764C1FB-42FA-4144-A692-B4C744F89681}"/>
          </ac:spMkLst>
        </pc:spChg>
        <pc:spChg chg="mod">
          <ac:chgData name="Tej Bahadur Chandra" userId="79b8fba8ad0a4796" providerId="LiveId" clId="{614BBE20-D9FC-4E14-9E6F-E9375E6FD4C8}" dt="2021-10-29T06:06:11.452" v="34318" actId="20577"/>
          <ac:spMkLst>
            <pc:docMk/>
            <pc:sldMk cId="3587219018" sldId="276"/>
            <ac:spMk id="6" creationId="{62216AAA-E3F8-47AB-8ED7-B7CFC15418E2}"/>
          </ac:spMkLst>
        </pc:spChg>
        <pc:spChg chg="mod">
          <ac:chgData name="Tej Bahadur Chandra" userId="79b8fba8ad0a4796" providerId="LiveId" clId="{614BBE20-D9FC-4E14-9E6F-E9375E6FD4C8}" dt="2021-10-29T06:07:39.284" v="34323" actId="20577"/>
          <ac:spMkLst>
            <pc:docMk/>
            <pc:sldMk cId="3587219018" sldId="276"/>
            <ac:spMk id="7" creationId="{14A4C9F3-4E37-42E2-A38D-76015AE187FC}"/>
          </ac:spMkLst>
        </pc:spChg>
        <pc:spChg chg="mod">
          <ac:chgData name="Tej Bahadur Chandra" userId="79b8fba8ad0a4796" providerId="LiveId" clId="{614BBE20-D9FC-4E14-9E6F-E9375E6FD4C8}" dt="2021-10-29T06:08:09.262" v="34333" actId="20577"/>
          <ac:spMkLst>
            <pc:docMk/>
            <pc:sldMk cId="3587219018" sldId="276"/>
            <ac:spMk id="8" creationId="{A84AB047-A6AE-425F-9D92-B7A19904429E}"/>
          </ac:spMkLst>
        </pc:spChg>
        <pc:spChg chg="mod">
          <ac:chgData name="Tej Bahadur Chandra" userId="79b8fba8ad0a4796" providerId="LiveId" clId="{614BBE20-D9FC-4E14-9E6F-E9375E6FD4C8}" dt="2021-10-29T06:08:51.534" v="34345" actId="20577"/>
          <ac:spMkLst>
            <pc:docMk/>
            <pc:sldMk cId="3587219018" sldId="276"/>
            <ac:spMk id="9" creationId="{23488DDF-817A-4DC1-9543-05429F1F479D}"/>
          </ac:spMkLst>
        </pc:spChg>
        <pc:spChg chg="mod">
          <ac:chgData name="Tej Bahadur Chandra" userId="79b8fba8ad0a4796" providerId="LiveId" clId="{614BBE20-D9FC-4E14-9E6F-E9375E6FD4C8}" dt="2021-10-29T06:09:13.343" v="34358" actId="20577"/>
          <ac:spMkLst>
            <pc:docMk/>
            <pc:sldMk cId="3587219018" sldId="276"/>
            <ac:spMk id="10" creationId="{8BC1BA12-DA92-48A8-8330-6172A0608A8B}"/>
          </ac:spMkLst>
        </pc:spChg>
        <pc:spChg chg="mod">
          <ac:chgData name="Tej Bahadur Chandra" userId="79b8fba8ad0a4796" providerId="LiveId" clId="{614BBE20-D9FC-4E14-9E6F-E9375E6FD4C8}" dt="2021-10-29T06:09:33.628" v="34370" actId="20577"/>
          <ac:spMkLst>
            <pc:docMk/>
            <pc:sldMk cId="3587219018" sldId="276"/>
            <ac:spMk id="11" creationId="{E5F44765-D48D-4E9E-BAAB-E29E27ABFBA1}"/>
          </ac:spMkLst>
        </pc:spChg>
        <pc:spChg chg="mod">
          <ac:chgData name="Tej Bahadur Chandra" userId="79b8fba8ad0a4796" providerId="LiveId" clId="{614BBE20-D9FC-4E14-9E6F-E9375E6FD4C8}" dt="2021-10-29T06:10:29.195" v="34407"/>
          <ac:spMkLst>
            <pc:docMk/>
            <pc:sldMk cId="3587219018" sldId="276"/>
            <ac:spMk id="12" creationId="{41626673-FAB4-4648-90E5-188796EF2FB8}"/>
          </ac:spMkLst>
        </pc:spChg>
        <pc:spChg chg="mod">
          <ac:chgData name="Tej Bahadur Chandra" userId="79b8fba8ad0a4796" providerId="LiveId" clId="{614BBE20-D9FC-4E14-9E6F-E9375E6FD4C8}" dt="2021-10-29T06:10:19.594" v="34405" actId="20577"/>
          <ac:spMkLst>
            <pc:docMk/>
            <pc:sldMk cId="3587219018" sldId="276"/>
            <ac:spMk id="13" creationId="{2DADBDF4-4317-4A87-BBC9-62F72686566F}"/>
          </ac:spMkLst>
        </pc:spChg>
        <pc:spChg chg="mod">
          <ac:chgData name="Tej Bahadur Chandra" userId="79b8fba8ad0a4796" providerId="LiveId" clId="{614BBE20-D9FC-4E14-9E6F-E9375E6FD4C8}" dt="2021-10-29T06:10:51.640" v="34412" actId="20577"/>
          <ac:spMkLst>
            <pc:docMk/>
            <pc:sldMk cId="3587219018" sldId="276"/>
            <ac:spMk id="14" creationId="{B003F95D-1086-483C-960B-E8B448DA78F1}"/>
          </ac:spMkLst>
        </pc:spChg>
        <pc:spChg chg="del mod">
          <ac:chgData name="Tej Bahadur Chandra" userId="79b8fba8ad0a4796" providerId="LiveId" clId="{614BBE20-D9FC-4E14-9E6F-E9375E6FD4C8}" dt="2021-10-29T05:58:27.757" v="34291" actId="478"/>
          <ac:spMkLst>
            <pc:docMk/>
            <pc:sldMk cId="3587219018" sldId="276"/>
            <ac:spMk id="15" creationId="{DA0B418A-CCD6-4EB5-9EA8-1502DD23A9FB}"/>
          </ac:spMkLst>
        </pc:spChg>
        <pc:spChg chg="mod">
          <ac:chgData name="Tej Bahadur Chandra" userId="79b8fba8ad0a4796" providerId="LiveId" clId="{614BBE20-D9FC-4E14-9E6F-E9375E6FD4C8}" dt="2021-10-22T10:54:31.390" v="490"/>
          <ac:spMkLst>
            <pc:docMk/>
            <pc:sldMk cId="3587219018" sldId="276"/>
            <ac:spMk id="18" creationId="{74E04EC9-EE83-42B3-A36E-B58F85ACAA75}"/>
          </ac:spMkLst>
        </pc:spChg>
      </pc:sldChg>
      <pc:sldChg chg="addSp delSp modSp add">
        <pc:chgData name="Tej Bahadur Chandra" userId="79b8fba8ad0a4796" providerId="LiveId" clId="{614BBE20-D9FC-4E14-9E6F-E9375E6FD4C8}" dt="2021-10-28T11:23:23.117" v="33409" actId="1036"/>
        <pc:sldMkLst>
          <pc:docMk/>
          <pc:sldMk cId="2053216764" sldId="278"/>
        </pc:sldMkLst>
        <pc:spChg chg="add del mod">
          <ac:chgData name="Tej Bahadur Chandra" userId="79b8fba8ad0a4796" providerId="LiveId" clId="{614BBE20-D9FC-4E14-9E6F-E9375E6FD4C8}" dt="2021-10-24T06:18:41.293" v="7120" actId="478"/>
          <ac:spMkLst>
            <pc:docMk/>
            <pc:sldMk cId="2053216764" sldId="278"/>
            <ac:spMk id="5" creationId="{3B83D9E5-1B1B-4A39-8941-905697F12503}"/>
          </ac:spMkLst>
        </pc:spChg>
        <pc:spChg chg="mod">
          <ac:chgData name="Tej Bahadur Chandra" userId="79b8fba8ad0a4796" providerId="LiveId" clId="{614BBE20-D9FC-4E14-9E6F-E9375E6FD4C8}" dt="2021-10-24T08:01:27.210" v="8456" actId="20577"/>
          <ac:spMkLst>
            <pc:docMk/>
            <pc:sldMk cId="2053216764" sldId="278"/>
            <ac:spMk id="6" creationId="{5E94FEF6-3A53-48A6-AADF-BE623D2E4A97}"/>
          </ac:spMkLst>
        </pc:spChg>
        <pc:spChg chg="add del mod">
          <ac:chgData name="Tej Bahadur Chandra" userId="79b8fba8ad0a4796" providerId="LiveId" clId="{614BBE20-D9FC-4E14-9E6F-E9375E6FD4C8}" dt="2021-10-24T06:16:21.082" v="7115" actId="478"/>
          <ac:spMkLst>
            <pc:docMk/>
            <pc:sldMk cId="2053216764" sldId="278"/>
            <ac:spMk id="8" creationId="{99656C75-1BBC-4398-B220-39AE7CAE5730}"/>
          </ac:spMkLst>
        </pc:spChg>
        <pc:spChg chg="add mod">
          <ac:chgData name="Tej Bahadur Chandra" userId="79b8fba8ad0a4796" providerId="LiveId" clId="{614BBE20-D9FC-4E14-9E6F-E9375E6FD4C8}" dt="2021-10-28T11:23:23.117" v="33409" actId="1036"/>
          <ac:spMkLst>
            <pc:docMk/>
            <pc:sldMk cId="2053216764" sldId="278"/>
            <ac:spMk id="10" creationId="{0CDF81D0-9DAD-4690-90A0-2058C010B2A7}"/>
          </ac:spMkLst>
        </pc:spChg>
        <pc:spChg chg="mod">
          <ac:chgData name="Tej Bahadur Chandra" userId="79b8fba8ad0a4796" providerId="LiveId" clId="{614BBE20-D9FC-4E14-9E6F-E9375E6FD4C8}" dt="2021-10-23T14:32:50.654" v="6377" actId="20577"/>
          <ac:spMkLst>
            <pc:docMk/>
            <pc:sldMk cId="2053216764" sldId="278"/>
            <ac:spMk id="14" creationId="{DE4B82E7-3EEB-47D3-8DE3-F92BC992A70B}"/>
          </ac:spMkLst>
        </pc:spChg>
        <pc:grpChg chg="add mod">
          <ac:chgData name="Tej Bahadur Chandra" userId="79b8fba8ad0a4796" providerId="LiveId" clId="{614BBE20-D9FC-4E14-9E6F-E9375E6FD4C8}" dt="2021-10-26T04:55:50.943" v="19518" actId="1036"/>
          <ac:grpSpMkLst>
            <pc:docMk/>
            <pc:sldMk cId="2053216764" sldId="278"/>
            <ac:grpSpMk id="11" creationId="{1CB5A9D9-CED6-4B61-A2D7-AAC12C1E727C}"/>
          </ac:grpSpMkLst>
        </pc:grpChg>
        <pc:grpChg chg="add mod">
          <ac:chgData name="Tej Bahadur Chandra" userId="79b8fba8ad0a4796" providerId="LiveId" clId="{614BBE20-D9FC-4E14-9E6F-E9375E6FD4C8}" dt="2021-10-26T04:55:54.927" v="19528" actId="1035"/>
          <ac:grpSpMkLst>
            <pc:docMk/>
            <pc:sldMk cId="2053216764" sldId="278"/>
            <ac:grpSpMk id="15" creationId="{AA37ADB2-B6EC-42D7-B671-0A7ED902EA74}"/>
          </ac:grpSpMkLst>
        </pc:grpChg>
        <pc:grpChg chg="add mod">
          <ac:chgData name="Tej Bahadur Chandra" userId="79b8fba8ad0a4796" providerId="LiveId" clId="{614BBE20-D9FC-4E14-9E6F-E9375E6FD4C8}" dt="2021-10-26T04:55:58.529" v="19539" actId="1036"/>
          <ac:grpSpMkLst>
            <pc:docMk/>
            <pc:sldMk cId="2053216764" sldId="278"/>
            <ac:grpSpMk id="18" creationId="{412ADBF3-B0DE-43B0-80F5-23A9AF6C1B4A}"/>
          </ac:grpSpMkLst>
        </pc:grpChg>
        <pc:grpChg chg="add mod">
          <ac:chgData name="Tej Bahadur Chandra" userId="79b8fba8ad0a4796" providerId="LiveId" clId="{614BBE20-D9FC-4E14-9E6F-E9375E6FD4C8}" dt="2021-10-26T04:56:02.954" v="19550" actId="1035"/>
          <ac:grpSpMkLst>
            <pc:docMk/>
            <pc:sldMk cId="2053216764" sldId="278"/>
            <ac:grpSpMk id="21" creationId="{3A085E7F-F9F1-4FDE-A2F1-4C06032B0772}"/>
          </ac:grpSpMkLst>
        </pc:grpChg>
        <pc:graphicFrameChg chg="add del">
          <ac:chgData name="Tej Bahadur Chandra" userId="79b8fba8ad0a4796" providerId="LiveId" clId="{614BBE20-D9FC-4E14-9E6F-E9375E6FD4C8}" dt="2021-10-24T05:54:54.042" v="6934"/>
          <ac:graphicFrameMkLst>
            <pc:docMk/>
            <pc:sldMk cId="2053216764" sldId="278"/>
            <ac:graphicFrameMk id="2" creationId="{6B982A2E-2CEE-493B-AA4F-D4A5A629CF77}"/>
          </ac:graphicFrameMkLst>
        </pc:graphicFrameChg>
        <pc:graphicFrameChg chg="add del mod modGraphic">
          <ac:chgData name="Tej Bahadur Chandra" userId="79b8fba8ad0a4796" providerId="LiveId" clId="{614BBE20-D9FC-4E14-9E6F-E9375E6FD4C8}" dt="2021-10-24T06:16:19.657" v="7114" actId="478"/>
          <ac:graphicFrameMkLst>
            <pc:docMk/>
            <pc:sldMk cId="2053216764" sldId="278"/>
            <ac:graphicFrameMk id="3" creationId="{6FD3D6EE-7E35-4C1D-BF0B-F2BFA8AC9E09}"/>
          </ac:graphicFrameMkLst>
        </pc:graphicFrameChg>
        <pc:graphicFrameChg chg="add mod modGraphic">
          <ac:chgData name="Tej Bahadur Chandra" userId="79b8fba8ad0a4796" providerId="LiveId" clId="{614BBE20-D9FC-4E14-9E6F-E9375E6FD4C8}" dt="2021-10-28T11:23:23.117" v="33409" actId="1036"/>
          <ac:graphicFrameMkLst>
            <pc:docMk/>
            <pc:sldMk cId="2053216764" sldId="278"/>
            <ac:graphicFrameMk id="4" creationId="{9B3BCA5B-A46E-4045-8F90-3F5C245360E5}"/>
          </ac:graphicFrameMkLst>
        </pc:graphicFrameChg>
      </pc:sldChg>
      <pc:sldChg chg="addSp delSp modSp add">
        <pc:chgData name="Tej Bahadur Chandra" userId="79b8fba8ad0a4796" providerId="LiveId" clId="{614BBE20-D9FC-4E14-9E6F-E9375E6FD4C8}" dt="2021-10-24T13:31:17.094" v="11624" actId="403"/>
        <pc:sldMkLst>
          <pc:docMk/>
          <pc:sldMk cId="1536875079" sldId="279"/>
        </pc:sldMkLst>
        <pc:spChg chg="mod">
          <ac:chgData name="Tej Bahadur Chandra" userId="79b8fba8ad0a4796" providerId="LiveId" clId="{614BBE20-D9FC-4E14-9E6F-E9375E6FD4C8}" dt="2021-10-23T08:16:14.626" v="2639" actId="1038"/>
          <ac:spMkLst>
            <pc:docMk/>
            <pc:sldMk cId="1536875079" sldId="279"/>
            <ac:spMk id="2" creationId="{C7192F21-9BAD-46C7-B97C-33719A7BD963}"/>
          </ac:spMkLst>
        </pc:spChg>
        <pc:spChg chg="mod">
          <ac:chgData name="Tej Bahadur Chandra" userId="79b8fba8ad0a4796" providerId="LiveId" clId="{614BBE20-D9FC-4E14-9E6F-E9375E6FD4C8}" dt="2021-10-23T08:16:21.923" v="2641" actId="1035"/>
          <ac:spMkLst>
            <pc:docMk/>
            <pc:sldMk cId="1536875079" sldId="279"/>
            <ac:spMk id="3" creationId="{62854179-0776-4EBF-842F-B293FD5FE7FC}"/>
          </ac:spMkLst>
        </pc:spChg>
        <pc:spChg chg="mod">
          <ac:chgData name="Tej Bahadur Chandra" userId="79b8fba8ad0a4796" providerId="LiveId" clId="{614BBE20-D9FC-4E14-9E6F-E9375E6FD4C8}" dt="2021-10-23T10:28:16.284" v="3866" actId="20577"/>
          <ac:spMkLst>
            <pc:docMk/>
            <pc:sldMk cId="1536875079" sldId="279"/>
            <ac:spMk id="6" creationId="{9F219E0A-DC0F-42C3-8CE5-410A03EFC1DB}"/>
          </ac:spMkLst>
        </pc:spChg>
        <pc:spChg chg="del mod topLvl">
          <ac:chgData name="Tej Bahadur Chandra" userId="79b8fba8ad0a4796" providerId="LiveId" clId="{614BBE20-D9FC-4E14-9E6F-E9375E6FD4C8}" dt="2021-10-23T08:20:10.905" v="2747" actId="478"/>
          <ac:spMkLst>
            <pc:docMk/>
            <pc:sldMk cId="1536875079" sldId="279"/>
            <ac:spMk id="10" creationId="{801384BF-BFC8-48D5-9C79-4B926D94B196}"/>
          </ac:spMkLst>
        </pc:spChg>
        <pc:spChg chg="mod">
          <ac:chgData name="Tej Bahadur Chandra" userId="79b8fba8ad0a4796" providerId="LiveId" clId="{614BBE20-D9FC-4E14-9E6F-E9375E6FD4C8}" dt="2021-10-23T08:17:44.555" v="2691" actId="1035"/>
          <ac:spMkLst>
            <pc:docMk/>
            <pc:sldMk cId="1536875079" sldId="279"/>
            <ac:spMk id="17" creationId="{C53014F5-D7BD-431A-B574-845A8DC2FF0F}"/>
          </ac:spMkLst>
        </pc:spChg>
        <pc:spChg chg="mod">
          <ac:chgData name="Tej Bahadur Chandra" userId="79b8fba8ad0a4796" providerId="LiveId" clId="{614BBE20-D9FC-4E14-9E6F-E9375E6FD4C8}" dt="2021-10-23T08:19:54.614" v="2745" actId="20577"/>
          <ac:spMkLst>
            <pc:docMk/>
            <pc:sldMk cId="1536875079" sldId="279"/>
            <ac:spMk id="24" creationId="{AD458806-9177-4371-9A13-08F636FB5704}"/>
          </ac:spMkLst>
        </pc:spChg>
        <pc:spChg chg="mod">
          <ac:chgData name="Tej Bahadur Chandra" userId="79b8fba8ad0a4796" providerId="LiveId" clId="{614BBE20-D9FC-4E14-9E6F-E9375E6FD4C8}" dt="2021-10-23T08:20:26.370" v="2752" actId="20577"/>
          <ac:spMkLst>
            <pc:docMk/>
            <pc:sldMk cId="1536875079" sldId="279"/>
            <ac:spMk id="28" creationId="{D7E56FE6-60C6-4C87-9EAF-2F0081010960}"/>
          </ac:spMkLst>
        </pc:spChg>
        <pc:spChg chg="mod">
          <ac:chgData name="Tej Bahadur Chandra" userId="79b8fba8ad0a4796" providerId="LiveId" clId="{614BBE20-D9FC-4E14-9E6F-E9375E6FD4C8}" dt="2021-10-24T13:31:17.094" v="11624" actId="403"/>
          <ac:spMkLst>
            <pc:docMk/>
            <pc:sldMk cId="1536875079" sldId="279"/>
            <ac:spMk id="35" creationId="{CFAAF408-42B3-4F62-B41B-37628E0A7E6F}"/>
          </ac:spMkLst>
        </pc:spChg>
        <pc:spChg chg="mod">
          <ac:chgData name="Tej Bahadur Chandra" userId="79b8fba8ad0a4796" providerId="LiveId" clId="{614BBE20-D9FC-4E14-9E6F-E9375E6FD4C8}" dt="2021-10-23T08:26:33.246" v="2810" actId="14100"/>
          <ac:spMkLst>
            <pc:docMk/>
            <pc:sldMk cId="1536875079" sldId="279"/>
            <ac:spMk id="40" creationId="{C379B51C-234C-441C-867C-D51CD4CCC49E}"/>
          </ac:spMkLst>
        </pc:spChg>
        <pc:spChg chg="mod">
          <ac:chgData name="Tej Bahadur Chandra" userId="79b8fba8ad0a4796" providerId="LiveId" clId="{614BBE20-D9FC-4E14-9E6F-E9375E6FD4C8}" dt="2021-10-24T13:31:13.485" v="11623" actId="403"/>
          <ac:spMkLst>
            <pc:docMk/>
            <pc:sldMk cId="1536875079" sldId="279"/>
            <ac:spMk id="86" creationId="{78F1FA62-A180-42A5-851F-B8B9A0346D35}"/>
          </ac:spMkLst>
        </pc:spChg>
        <pc:grpChg chg="del mod topLvl">
          <ac:chgData name="Tej Bahadur Chandra" userId="79b8fba8ad0a4796" providerId="LiveId" clId="{614BBE20-D9FC-4E14-9E6F-E9375E6FD4C8}" dt="2021-10-23T08:20:09.527" v="2746" actId="478"/>
          <ac:grpSpMkLst>
            <pc:docMk/>
            <pc:sldMk cId="1536875079" sldId="279"/>
            <ac:grpSpMk id="5" creationId="{1B1B6EBA-B53E-4099-BCCC-48B2EA93893D}"/>
          </ac:grpSpMkLst>
        </pc:grpChg>
        <pc:grpChg chg="mod topLvl">
          <ac:chgData name="Tej Bahadur Chandra" userId="79b8fba8ad0a4796" providerId="LiveId" clId="{614BBE20-D9FC-4E14-9E6F-E9375E6FD4C8}" dt="2021-10-23T08:29:35.402" v="2823" actId="164"/>
          <ac:grpSpMkLst>
            <pc:docMk/>
            <pc:sldMk cId="1536875079" sldId="279"/>
            <ac:grpSpMk id="8" creationId="{8FAAEA98-0466-4C40-BBE2-375419957C75}"/>
          </ac:grpSpMkLst>
        </pc:grpChg>
        <pc:grpChg chg="mod topLvl">
          <ac:chgData name="Tej Bahadur Chandra" userId="79b8fba8ad0a4796" providerId="LiveId" clId="{614BBE20-D9FC-4E14-9E6F-E9375E6FD4C8}" dt="2021-10-23T08:29:35.402" v="2823" actId="164"/>
          <ac:grpSpMkLst>
            <pc:docMk/>
            <pc:sldMk cId="1536875079" sldId="279"/>
            <ac:grpSpMk id="9" creationId="{E32F5A75-98A8-4F34-99F6-DF269B194FE7}"/>
          </ac:grpSpMkLst>
        </pc:grpChg>
        <pc:grpChg chg="del mod">
          <ac:chgData name="Tej Bahadur Chandra" userId="79b8fba8ad0a4796" providerId="LiveId" clId="{614BBE20-D9FC-4E14-9E6F-E9375E6FD4C8}" dt="2021-10-23T08:15:42.443" v="2615" actId="165"/>
          <ac:grpSpMkLst>
            <pc:docMk/>
            <pc:sldMk cId="1536875079" sldId="279"/>
            <ac:grpSpMk id="15" creationId="{CAE6F019-A1A2-42D0-A45E-1EA8D342982D}"/>
          </ac:grpSpMkLst>
        </pc:grpChg>
        <pc:grpChg chg="add mod">
          <ac:chgData name="Tej Bahadur Chandra" userId="79b8fba8ad0a4796" providerId="LiveId" clId="{614BBE20-D9FC-4E14-9E6F-E9375E6FD4C8}" dt="2021-10-23T08:29:41.387" v="2851" actId="1035"/>
          <ac:grpSpMkLst>
            <pc:docMk/>
            <pc:sldMk cId="1536875079" sldId="279"/>
            <ac:grpSpMk id="20" creationId="{DED66343-D93F-4DDD-B896-993DACEDC98E}"/>
          </ac:grpSpMkLst>
        </pc:grpChg>
        <pc:grpChg chg="mod topLvl">
          <ac:chgData name="Tej Bahadur Chandra" userId="79b8fba8ad0a4796" providerId="LiveId" clId="{614BBE20-D9FC-4E14-9E6F-E9375E6FD4C8}" dt="2021-10-23T08:29:35.402" v="2823" actId="164"/>
          <ac:grpSpMkLst>
            <pc:docMk/>
            <pc:sldMk cId="1536875079" sldId="279"/>
            <ac:grpSpMk id="22" creationId="{141B6246-109F-49D2-BD5F-BAA8BB7A4B49}"/>
          </ac:grpSpMkLst>
        </pc:grpChg>
        <pc:grpChg chg="mod topLvl">
          <ac:chgData name="Tej Bahadur Chandra" userId="79b8fba8ad0a4796" providerId="LiveId" clId="{614BBE20-D9FC-4E14-9E6F-E9375E6FD4C8}" dt="2021-10-23T08:29:35.402" v="2823" actId="164"/>
          <ac:grpSpMkLst>
            <pc:docMk/>
            <pc:sldMk cId="1536875079" sldId="279"/>
            <ac:grpSpMk id="25" creationId="{2449680F-29F7-416E-AC45-F5C79E6A94B2}"/>
          </ac:grpSpMkLst>
        </pc:grpChg>
        <pc:grpChg chg="add mod">
          <ac:chgData name="Tej Bahadur Chandra" userId="79b8fba8ad0a4796" providerId="LiveId" clId="{614BBE20-D9FC-4E14-9E6F-E9375E6FD4C8}" dt="2021-10-23T08:29:35.402" v="2823" actId="164"/>
          <ac:grpSpMkLst>
            <pc:docMk/>
            <pc:sldMk cId="1536875079" sldId="279"/>
            <ac:grpSpMk id="38" creationId="{F4FA2307-A6D0-4F08-9D6D-9EEAD58188BE}"/>
          </ac:grpSpMkLst>
        </pc:grpChg>
        <pc:grpChg chg="del mod topLvl">
          <ac:chgData name="Tej Bahadur Chandra" userId="79b8fba8ad0a4796" providerId="LiveId" clId="{614BBE20-D9FC-4E14-9E6F-E9375E6FD4C8}" dt="2021-10-23T08:17:37.469" v="2674" actId="478"/>
          <ac:grpSpMkLst>
            <pc:docMk/>
            <pc:sldMk cId="1536875079" sldId="279"/>
            <ac:grpSpMk id="44" creationId="{6033BA4A-1898-4403-8FFC-99FCABF58FAB}"/>
          </ac:grpSpMkLst>
        </pc:grpChg>
        <pc:grpChg chg="add del mod topLvl">
          <ac:chgData name="Tej Bahadur Chandra" userId="79b8fba8ad0a4796" providerId="LiveId" clId="{614BBE20-D9FC-4E14-9E6F-E9375E6FD4C8}" dt="2021-10-23T08:21:20.071" v="2755" actId="478"/>
          <ac:grpSpMkLst>
            <pc:docMk/>
            <pc:sldMk cId="1536875079" sldId="279"/>
            <ac:grpSpMk id="45" creationId="{5827593D-93E9-4D8A-86EF-F6321642E473}"/>
          </ac:grpSpMkLst>
        </pc:grpChg>
        <pc:grpChg chg="del mod topLvl">
          <ac:chgData name="Tej Bahadur Chandra" userId="79b8fba8ad0a4796" providerId="LiveId" clId="{614BBE20-D9FC-4E14-9E6F-E9375E6FD4C8}" dt="2021-10-23T08:22:05.926" v="2764" actId="478"/>
          <ac:grpSpMkLst>
            <pc:docMk/>
            <pc:sldMk cId="1536875079" sldId="279"/>
            <ac:grpSpMk id="46" creationId="{17223064-0AE1-4336-9540-07444DA47D33}"/>
          </ac:grpSpMkLst>
        </pc:grpChg>
        <pc:picChg chg="del">
          <ac:chgData name="Tej Bahadur Chandra" userId="79b8fba8ad0a4796" providerId="LiveId" clId="{614BBE20-D9FC-4E14-9E6F-E9375E6FD4C8}" dt="2021-10-23T08:15:47.272" v="2616" actId="478"/>
          <ac:picMkLst>
            <pc:docMk/>
            <pc:sldMk cId="1536875079" sldId="279"/>
            <ac:picMk id="7" creationId="{E1A05E66-26EF-489B-A58E-42916882FB32}"/>
          </ac:picMkLst>
        </pc:picChg>
        <pc:picChg chg="add mod">
          <ac:chgData name="Tej Bahadur Chandra" userId="79b8fba8ad0a4796" providerId="LiveId" clId="{614BBE20-D9FC-4E14-9E6F-E9375E6FD4C8}" dt="2021-10-23T08:29:35.402" v="2823" actId="164"/>
          <ac:picMkLst>
            <pc:docMk/>
            <pc:sldMk cId="1536875079" sldId="279"/>
            <ac:picMk id="11" creationId="{5D292BB9-7D11-43B2-8016-7D9121B7E3F4}"/>
          </ac:picMkLst>
        </pc:picChg>
        <pc:picChg chg="del topLvl">
          <ac:chgData name="Tej Bahadur Chandra" userId="79b8fba8ad0a4796" providerId="LiveId" clId="{614BBE20-D9FC-4E14-9E6F-E9375E6FD4C8}" dt="2021-10-23T08:17:37.469" v="2674" actId="478"/>
          <ac:picMkLst>
            <pc:docMk/>
            <pc:sldMk cId="1536875079" sldId="279"/>
            <ac:picMk id="12" creationId="{8C9D4E1F-01C2-412C-9BCA-9807F7C4BFB7}"/>
          </ac:picMkLst>
        </pc:picChg>
        <pc:picChg chg="add del mod">
          <ac:chgData name="Tej Bahadur Chandra" userId="79b8fba8ad0a4796" providerId="LiveId" clId="{614BBE20-D9FC-4E14-9E6F-E9375E6FD4C8}" dt="2021-10-23T08:28:58.470" v="2813"/>
          <ac:picMkLst>
            <pc:docMk/>
            <pc:sldMk cId="1536875079" sldId="279"/>
            <ac:picMk id="18" creationId="{B8C88086-73A6-4B15-8C22-4DFC8DC1A35A}"/>
          </ac:picMkLst>
        </pc:picChg>
        <pc:picChg chg="add mod">
          <ac:chgData name="Tej Bahadur Chandra" userId="79b8fba8ad0a4796" providerId="LiveId" clId="{614BBE20-D9FC-4E14-9E6F-E9375E6FD4C8}" dt="2021-10-23T08:29:35.402" v="2823" actId="164"/>
          <ac:picMkLst>
            <pc:docMk/>
            <pc:sldMk cId="1536875079" sldId="279"/>
            <ac:picMk id="19" creationId="{1B377420-54EF-446E-BBD5-379586C74737}"/>
          </ac:picMkLst>
        </pc:picChg>
        <pc:picChg chg="del topLvl">
          <ac:chgData name="Tej Bahadur Chandra" userId="79b8fba8ad0a4796" providerId="LiveId" clId="{614BBE20-D9FC-4E14-9E6F-E9375E6FD4C8}" dt="2021-10-23T08:21:20.071" v="2755" actId="478"/>
          <ac:picMkLst>
            <pc:docMk/>
            <pc:sldMk cId="1536875079" sldId="279"/>
            <ac:picMk id="29" creationId="{D23B2954-3B03-4903-BE81-935391C26565}"/>
          </ac:picMkLst>
        </pc:picChg>
        <pc:picChg chg="add mod">
          <ac:chgData name="Tej Bahadur Chandra" userId="79b8fba8ad0a4796" providerId="LiveId" clId="{614BBE20-D9FC-4E14-9E6F-E9375E6FD4C8}" dt="2021-10-23T08:29:35.402" v="2823" actId="164"/>
          <ac:picMkLst>
            <pc:docMk/>
            <pc:sldMk cId="1536875079" sldId="279"/>
            <ac:picMk id="31" creationId="{19965960-C554-473A-8115-D2D7DA769DC7}"/>
          </ac:picMkLst>
        </pc:picChg>
        <pc:picChg chg="add mod">
          <ac:chgData name="Tej Bahadur Chandra" userId="79b8fba8ad0a4796" providerId="LiveId" clId="{614BBE20-D9FC-4E14-9E6F-E9375E6FD4C8}" dt="2021-10-23T08:29:35.402" v="2823" actId="164"/>
          <ac:picMkLst>
            <pc:docMk/>
            <pc:sldMk cId="1536875079" sldId="279"/>
            <ac:picMk id="32" creationId="{A7D725DE-4C8C-409E-BDE9-4957B4991EED}"/>
          </ac:picMkLst>
        </pc:picChg>
        <pc:picChg chg="add mod">
          <ac:chgData name="Tej Bahadur Chandra" userId="79b8fba8ad0a4796" providerId="LiveId" clId="{614BBE20-D9FC-4E14-9E6F-E9375E6FD4C8}" dt="2021-10-23T08:29:35.402" v="2823" actId="164"/>
          <ac:picMkLst>
            <pc:docMk/>
            <pc:sldMk cId="1536875079" sldId="279"/>
            <ac:picMk id="33" creationId="{DB1ACBD0-54F0-4F20-A31D-91D2AD5BD125}"/>
          </ac:picMkLst>
        </pc:picChg>
        <pc:picChg chg="add mod">
          <ac:chgData name="Tej Bahadur Chandra" userId="79b8fba8ad0a4796" providerId="LiveId" clId="{614BBE20-D9FC-4E14-9E6F-E9375E6FD4C8}" dt="2021-10-23T08:29:35.402" v="2823" actId="164"/>
          <ac:picMkLst>
            <pc:docMk/>
            <pc:sldMk cId="1536875079" sldId="279"/>
            <ac:picMk id="34" creationId="{3293B538-93F2-4C0F-AD02-42E7A4A6628D}"/>
          </ac:picMkLst>
        </pc:picChg>
        <pc:picChg chg="add mod">
          <ac:chgData name="Tej Bahadur Chandra" userId="79b8fba8ad0a4796" providerId="LiveId" clId="{614BBE20-D9FC-4E14-9E6F-E9375E6FD4C8}" dt="2021-10-23T08:29:35.402" v="2823" actId="164"/>
          <ac:picMkLst>
            <pc:docMk/>
            <pc:sldMk cId="1536875079" sldId="279"/>
            <ac:picMk id="36" creationId="{EE36B3DF-7AF1-48CB-A138-69EF3AEC416E}"/>
          </ac:picMkLst>
        </pc:picChg>
        <pc:picChg chg="del topLvl">
          <ac:chgData name="Tej Bahadur Chandra" userId="79b8fba8ad0a4796" providerId="LiveId" clId="{614BBE20-D9FC-4E14-9E6F-E9375E6FD4C8}" dt="2021-10-23T08:22:05.926" v="2764" actId="478"/>
          <ac:picMkLst>
            <pc:docMk/>
            <pc:sldMk cId="1536875079" sldId="279"/>
            <ac:picMk id="41" creationId="{6839492F-2316-4DC5-BA14-3537488F15F8}"/>
          </ac:picMkLst>
        </pc:picChg>
        <pc:picChg chg="add del mod">
          <ac:chgData name="Tej Bahadur Chandra" userId="79b8fba8ad0a4796" providerId="LiveId" clId="{614BBE20-D9FC-4E14-9E6F-E9375E6FD4C8}" dt="2021-10-23T08:26:35.926" v="2811" actId="478"/>
          <ac:picMkLst>
            <pc:docMk/>
            <pc:sldMk cId="1536875079" sldId="279"/>
            <ac:picMk id="42" creationId="{360927C6-DB01-40D1-9B32-65082DFC3E0A}"/>
          </ac:picMkLst>
        </pc:picChg>
      </pc:sldChg>
      <pc:sldChg chg="addSp delSp modSp add">
        <pc:chgData name="Tej Bahadur Chandra" userId="79b8fba8ad0a4796" providerId="LiveId" clId="{614BBE20-D9FC-4E14-9E6F-E9375E6FD4C8}" dt="2021-10-24T13:31:07.114" v="11622" actId="255"/>
        <pc:sldMkLst>
          <pc:docMk/>
          <pc:sldMk cId="891683758" sldId="280"/>
        </pc:sldMkLst>
        <pc:spChg chg="mod">
          <ac:chgData name="Tej Bahadur Chandra" userId="79b8fba8ad0a4796" providerId="LiveId" clId="{614BBE20-D9FC-4E14-9E6F-E9375E6FD4C8}" dt="2021-10-23T10:28:26.420" v="3868" actId="20577"/>
          <ac:spMkLst>
            <pc:docMk/>
            <pc:sldMk cId="891683758" sldId="280"/>
            <ac:spMk id="6" creationId="{9F219E0A-DC0F-42C3-8CE5-410A03EFC1DB}"/>
          </ac:spMkLst>
        </pc:spChg>
        <pc:spChg chg="del">
          <ac:chgData name="Tej Bahadur Chandra" userId="79b8fba8ad0a4796" providerId="LiveId" clId="{614BBE20-D9FC-4E14-9E6F-E9375E6FD4C8}" dt="2021-10-23T08:39:12.376" v="3066" actId="478"/>
          <ac:spMkLst>
            <pc:docMk/>
            <pc:sldMk cId="891683758" sldId="280"/>
            <ac:spMk id="35" creationId="{CFAAF408-42B3-4F62-B41B-37628E0A7E6F}"/>
          </ac:spMkLst>
        </pc:spChg>
        <pc:spChg chg="add mod">
          <ac:chgData name="Tej Bahadur Chandra" userId="79b8fba8ad0a4796" providerId="LiveId" clId="{614BBE20-D9FC-4E14-9E6F-E9375E6FD4C8}" dt="2021-10-23T09:28:53.600" v="3335" actId="207"/>
          <ac:spMkLst>
            <pc:docMk/>
            <pc:sldMk cId="891683758" sldId="280"/>
            <ac:spMk id="47" creationId="{0F60C34A-5748-40F1-9136-A89CA7E6B3B2}"/>
          </ac:spMkLst>
        </pc:spChg>
        <pc:spChg chg="mod">
          <ac:chgData name="Tej Bahadur Chandra" userId="79b8fba8ad0a4796" providerId="LiveId" clId="{614BBE20-D9FC-4E14-9E6F-E9375E6FD4C8}" dt="2021-10-24T13:31:07.114" v="11622" actId="255"/>
          <ac:spMkLst>
            <pc:docMk/>
            <pc:sldMk cId="891683758" sldId="280"/>
            <ac:spMk id="86" creationId="{78F1FA62-A180-42A5-851F-B8B9A0346D35}"/>
          </ac:spMkLst>
        </pc:spChg>
        <pc:grpChg chg="del">
          <ac:chgData name="Tej Bahadur Chandra" userId="79b8fba8ad0a4796" providerId="LiveId" clId="{614BBE20-D9FC-4E14-9E6F-E9375E6FD4C8}" dt="2021-10-23T08:39:09.569" v="3065" actId="478"/>
          <ac:grpSpMkLst>
            <pc:docMk/>
            <pc:sldMk cId="891683758" sldId="280"/>
            <ac:grpSpMk id="20" creationId="{DED66343-D93F-4DDD-B896-993DACEDC98E}"/>
          </ac:grpSpMkLst>
        </pc:grpChg>
        <pc:grpChg chg="add mod">
          <ac:chgData name="Tej Bahadur Chandra" userId="79b8fba8ad0a4796" providerId="LiveId" clId="{614BBE20-D9FC-4E14-9E6F-E9375E6FD4C8}" dt="2021-10-23T09:27:45.644" v="3317" actId="1036"/>
          <ac:grpSpMkLst>
            <pc:docMk/>
            <pc:sldMk cId="891683758" sldId="280"/>
            <ac:grpSpMk id="30" creationId="{F085AB4D-5B11-4A16-9FCF-F3105FF2E12D}"/>
          </ac:grpSpMkLst>
        </pc:grpChg>
      </pc:sldChg>
      <pc:sldChg chg="addSp delSp modSp add">
        <pc:chgData name="Tej Bahadur Chandra" userId="79b8fba8ad0a4796" providerId="LiveId" clId="{614BBE20-D9FC-4E14-9E6F-E9375E6FD4C8}" dt="2021-10-28T12:49:44.659" v="34057" actId="20577"/>
        <pc:sldMkLst>
          <pc:docMk/>
          <pc:sldMk cId="2910266448" sldId="282"/>
        </pc:sldMkLst>
        <pc:spChg chg="mod">
          <ac:chgData name="Tej Bahadur Chandra" userId="79b8fba8ad0a4796" providerId="LiveId" clId="{614BBE20-D9FC-4E14-9E6F-E9375E6FD4C8}" dt="2021-10-23T10:28:33.772" v="3870" actId="20577"/>
          <ac:spMkLst>
            <pc:docMk/>
            <pc:sldMk cId="2910266448" sldId="282"/>
            <ac:spMk id="6" creationId="{9F219E0A-DC0F-42C3-8CE5-410A03EFC1DB}"/>
          </ac:spMkLst>
        </pc:spChg>
        <pc:spChg chg="add del">
          <ac:chgData name="Tej Bahadur Chandra" userId="79b8fba8ad0a4796" providerId="LiveId" clId="{614BBE20-D9FC-4E14-9E6F-E9375E6FD4C8}" dt="2021-10-23T09:34:47.367" v="3351"/>
          <ac:spMkLst>
            <pc:docMk/>
            <pc:sldMk cId="2910266448" sldId="282"/>
            <ac:spMk id="20" creationId="{AF66CA0D-437D-401C-8649-0449A638213F}"/>
          </ac:spMkLst>
        </pc:spChg>
        <pc:spChg chg="add del">
          <ac:chgData name="Tej Bahadur Chandra" userId="79b8fba8ad0a4796" providerId="LiveId" clId="{614BBE20-D9FC-4E14-9E6F-E9375E6FD4C8}" dt="2021-10-23T09:34:47.367" v="3351"/>
          <ac:spMkLst>
            <pc:docMk/>
            <pc:sldMk cId="2910266448" sldId="282"/>
            <ac:spMk id="22" creationId="{D55F09EB-5D9A-4432-ABF5-CF0B7ABEB307}"/>
          </ac:spMkLst>
        </pc:spChg>
        <pc:spChg chg="add del">
          <ac:chgData name="Tej Bahadur Chandra" userId="79b8fba8ad0a4796" providerId="LiveId" clId="{614BBE20-D9FC-4E14-9E6F-E9375E6FD4C8}" dt="2021-10-23T09:34:47.367" v="3351"/>
          <ac:spMkLst>
            <pc:docMk/>
            <pc:sldMk cId="2910266448" sldId="282"/>
            <ac:spMk id="28" creationId="{51930A5B-D6C3-41D5-810F-88F65841B97B}"/>
          </ac:spMkLst>
        </pc:spChg>
        <pc:spChg chg="add del">
          <ac:chgData name="Tej Bahadur Chandra" userId="79b8fba8ad0a4796" providerId="LiveId" clId="{614BBE20-D9FC-4E14-9E6F-E9375E6FD4C8}" dt="2021-10-23T09:34:47.367" v="3351"/>
          <ac:spMkLst>
            <pc:docMk/>
            <pc:sldMk cId="2910266448" sldId="282"/>
            <ac:spMk id="29" creationId="{11021E13-99C6-4CF9-A5E0-5BF8C4615AE7}"/>
          </ac:spMkLst>
        </pc:spChg>
        <pc:spChg chg="add mod topLvl">
          <ac:chgData name="Tej Bahadur Chandra" userId="79b8fba8ad0a4796" providerId="LiveId" clId="{614BBE20-D9FC-4E14-9E6F-E9375E6FD4C8}" dt="2021-10-23T10:42:53.725" v="4187" actId="1035"/>
          <ac:spMkLst>
            <pc:docMk/>
            <pc:sldMk cId="2910266448" sldId="282"/>
            <ac:spMk id="36" creationId="{4B587205-D2C8-4189-8E76-D80A1BD323D1}"/>
          </ac:spMkLst>
        </pc:spChg>
        <pc:spChg chg="add del mod topLvl">
          <ac:chgData name="Tej Bahadur Chandra" userId="79b8fba8ad0a4796" providerId="LiveId" clId="{614BBE20-D9FC-4E14-9E6F-E9375E6FD4C8}" dt="2021-10-23T09:38:20.317" v="3498" actId="478"/>
          <ac:spMkLst>
            <pc:docMk/>
            <pc:sldMk cId="2910266448" sldId="282"/>
            <ac:spMk id="39" creationId="{DAAEE4DA-C929-456E-8032-69595E94281D}"/>
          </ac:spMkLst>
        </pc:spChg>
        <pc:spChg chg="mod">
          <ac:chgData name="Tej Bahadur Chandra" userId="79b8fba8ad0a4796" providerId="LiveId" clId="{614BBE20-D9FC-4E14-9E6F-E9375E6FD4C8}" dt="2021-10-23T14:09:12.358" v="6207" actId="20577"/>
          <ac:spMkLst>
            <pc:docMk/>
            <pc:sldMk cId="2910266448" sldId="282"/>
            <ac:spMk id="47" creationId="{0F60C34A-5748-40F1-9136-A89CA7E6B3B2}"/>
          </ac:spMkLst>
        </pc:spChg>
        <pc:spChg chg="add del mod topLvl">
          <ac:chgData name="Tej Bahadur Chandra" userId="79b8fba8ad0a4796" providerId="LiveId" clId="{614BBE20-D9FC-4E14-9E6F-E9375E6FD4C8}" dt="2021-10-23T09:38:22.521" v="3499" actId="478"/>
          <ac:spMkLst>
            <pc:docMk/>
            <pc:sldMk cId="2910266448" sldId="282"/>
            <ac:spMk id="51" creationId="{C939F815-06C2-483A-B2D1-10B91D1DDCDD}"/>
          </ac:spMkLst>
        </pc:spChg>
        <pc:spChg chg="add del mod">
          <ac:chgData name="Tej Bahadur Chandra" userId="79b8fba8ad0a4796" providerId="LiveId" clId="{614BBE20-D9FC-4E14-9E6F-E9375E6FD4C8}" dt="2021-10-23T09:36:51.939" v="3426" actId="478"/>
          <ac:spMkLst>
            <pc:docMk/>
            <pc:sldMk cId="2910266448" sldId="282"/>
            <ac:spMk id="52" creationId="{896D21FC-D532-4786-9ADD-053135AEDA4F}"/>
          </ac:spMkLst>
        </pc:spChg>
        <pc:spChg chg="add del mod">
          <ac:chgData name="Tej Bahadur Chandra" userId="79b8fba8ad0a4796" providerId="LiveId" clId="{614BBE20-D9FC-4E14-9E6F-E9375E6FD4C8}" dt="2021-10-28T12:49:44.659" v="34057" actId="20577"/>
          <ac:spMkLst>
            <pc:docMk/>
            <pc:sldMk cId="2910266448" sldId="282"/>
            <ac:spMk id="86" creationId="{78F1FA62-A180-42A5-851F-B8B9A0346D35}"/>
          </ac:spMkLst>
        </pc:spChg>
        <pc:grpChg chg="add del mod">
          <ac:chgData name="Tej Bahadur Chandra" userId="79b8fba8ad0a4796" providerId="LiveId" clId="{614BBE20-D9FC-4E14-9E6F-E9375E6FD4C8}" dt="2021-10-23T09:38:14.546" v="3497" actId="165"/>
          <ac:grpSpMkLst>
            <pc:docMk/>
            <pc:sldMk cId="2910266448" sldId="282"/>
            <ac:grpSpMk id="2" creationId="{12080E57-2C9D-4127-89B2-9FAC38AEDC09}"/>
          </ac:grpSpMkLst>
        </pc:grpChg>
        <pc:grpChg chg="add del">
          <ac:chgData name="Tej Bahadur Chandra" userId="79b8fba8ad0a4796" providerId="LiveId" clId="{614BBE20-D9FC-4E14-9E6F-E9375E6FD4C8}" dt="2021-10-23T09:34:47.367" v="3351"/>
          <ac:grpSpMkLst>
            <pc:docMk/>
            <pc:sldMk cId="2910266448" sldId="282"/>
            <ac:grpSpMk id="15" creationId="{DAC2A665-E0D0-4D63-98A7-9893CAE821E0}"/>
          </ac:grpSpMkLst>
        </pc:grpChg>
        <pc:grpChg chg="add del">
          <ac:chgData name="Tej Bahadur Chandra" userId="79b8fba8ad0a4796" providerId="LiveId" clId="{614BBE20-D9FC-4E14-9E6F-E9375E6FD4C8}" dt="2021-10-23T09:34:47.367" v="3351"/>
          <ac:grpSpMkLst>
            <pc:docMk/>
            <pc:sldMk cId="2910266448" sldId="282"/>
            <ac:grpSpMk id="23" creationId="{BD95A6E5-31CF-4F1A-80A9-25885A25B367}"/>
          </ac:grpSpMkLst>
        </pc:grpChg>
        <pc:grpChg chg="del">
          <ac:chgData name="Tej Bahadur Chandra" userId="79b8fba8ad0a4796" providerId="LiveId" clId="{614BBE20-D9FC-4E14-9E6F-E9375E6FD4C8}" dt="2021-10-23T09:34:00.157" v="3348" actId="478"/>
          <ac:grpSpMkLst>
            <pc:docMk/>
            <pc:sldMk cId="2910266448" sldId="282"/>
            <ac:grpSpMk id="30" creationId="{F085AB4D-5B11-4A16-9FCF-F3105FF2E12D}"/>
          </ac:grpSpMkLst>
        </pc:grpChg>
        <pc:grpChg chg="add del mod topLvl">
          <ac:chgData name="Tej Bahadur Chandra" userId="79b8fba8ad0a4796" providerId="LiveId" clId="{614BBE20-D9FC-4E14-9E6F-E9375E6FD4C8}" dt="2021-10-23T10:37:46.326" v="3896" actId="478"/>
          <ac:grpSpMkLst>
            <pc:docMk/>
            <pc:sldMk cId="2910266448" sldId="282"/>
            <ac:grpSpMk id="31" creationId="{2E50E93D-0D22-48AD-91D5-EB3480C7C7CD}"/>
          </ac:grpSpMkLst>
        </pc:grpChg>
        <pc:grpChg chg="add del mod topLvl">
          <ac:chgData name="Tej Bahadur Chandra" userId="79b8fba8ad0a4796" providerId="LiveId" clId="{614BBE20-D9FC-4E14-9E6F-E9375E6FD4C8}" dt="2021-10-23T10:37:46.326" v="3896" actId="478"/>
          <ac:grpSpMkLst>
            <pc:docMk/>
            <pc:sldMk cId="2910266448" sldId="282"/>
            <ac:grpSpMk id="40" creationId="{B3238850-EC35-4CA9-9BF6-AC51005F5C8A}"/>
          </ac:grpSpMkLst>
        </pc:grpChg>
        <pc:grpChg chg="add mod">
          <ac:chgData name="Tej Bahadur Chandra" userId="79b8fba8ad0a4796" providerId="LiveId" clId="{614BBE20-D9FC-4E14-9E6F-E9375E6FD4C8}" dt="2021-10-23T10:52:52.438" v="4456" actId="14100"/>
          <ac:grpSpMkLst>
            <pc:docMk/>
            <pc:sldMk cId="2910266448" sldId="282"/>
            <ac:grpSpMk id="53" creationId="{8070976B-E9E0-46E8-9F47-FCAEF1E6C842}"/>
          </ac:grpSpMkLst>
        </pc:grpChg>
        <pc:grpChg chg="add del mod">
          <ac:chgData name="Tej Bahadur Chandra" userId="79b8fba8ad0a4796" providerId="LiveId" clId="{614BBE20-D9FC-4E14-9E6F-E9375E6FD4C8}" dt="2021-10-23T10:44:47.413" v="4224" actId="21"/>
          <ac:grpSpMkLst>
            <pc:docMk/>
            <pc:sldMk cId="2910266448" sldId="282"/>
            <ac:grpSpMk id="66" creationId="{A11CCAEB-5002-48F2-9155-FF9990C93FEA}"/>
          </ac:grpSpMkLst>
        </pc:grpChg>
        <pc:picChg chg="add del mod">
          <ac:chgData name="Tej Bahadur Chandra" userId="79b8fba8ad0a4796" providerId="LiveId" clId="{614BBE20-D9FC-4E14-9E6F-E9375E6FD4C8}" dt="2021-10-23T10:38:34.085" v="3902"/>
          <ac:picMkLst>
            <pc:docMk/>
            <pc:sldMk cId="2910266448" sldId="282"/>
            <ac:picMk id="3" creationId="{8FE7D084-E95F-4604-B3C9-EA007E6D06F3}"/>
          </ac:picMkLst>
        </pc:picChg>
        <pc:picChg chg="add del">
          <ac:chgData name="Tej Bahadur Chandra" userId="79b8fba8ad0a4796" providerId="LiveId" clId="{614BBE20-D9FC-4E14-9E6F-E9375E6FD4C8}" dt="2021-10-23T09:34:47.367" v="3351"/>
          <ac:picMkLst>
            <pc:docMk/>
            <pc:sldMk cId="2910266448" sldId="282"/>
            <ac:picMk id="21" creationId="{DFB8D644-22E1-4018-AE7B-8FFBDA4433FF}"/>
          </ac:picMkLst>
        </pc:picChg>
        <pc:picChg chg="add del mod topLvl">
          <ac:chgData name="Tej Bahadur Chandra" userId="79b8fba8ad0a4796" providerId="LiveId" clId="{614BBE20-D9FC-4E14-9E6F-E9375E6FD4C8}" dt="2021-10-23T10:37:46.326" v="3896" actId="478"/>
          <ac:picMkLst>
            <pc:docMk/>
            <pc:sldMk cId="2910266448" sldId="282"/>
            <ac:picMk id="38" creationId="{5250965F-3CBB-4FAC-A9DF-F20CA4BE0637}"/>
          </ac:picMkLst>
        </pc:picChg>
      </pc:sldChg>
      <pc:sldChg chg="addSp delSp modSp add">
        <pc:chgData name="Tej Bahadur Chandra" userId="79b8fba8ad0a4796" providerId="LiveId" clId="{614BBE20-D9FC-4E14-9E6F-E9375E6FD4C8}" dt="2021-10-23T14:23:36.058" v="6209" actId="20577"/>
        <pc:sldMkLst>
          <pc:docMk/>
          <pc:sldMk cId="638407175" sldId="283"/>
        </pc:sldMkLst>
        <pc:spChg chg="mod">
          <ac:chgData name="Tej Bahadur Chandra" userId="79b8fba8ad0a4796" providerId="LiveId" clId="{614BBE20-D9FC-4E14-9E6F-E9375E6FD4C8}" dt="2021-10-23T10:28:38.387" v="3872" actId="20577"/>
          <ac:spMkLst>
            <pc:docMk/>
            <pc:sldMk cId="638407175" sldId="283"/>
            <ac:spMk id="6" creationId="{9F219E0A-DC0F-42C3-8CE5-410A03EFC1DB}"/>
          </ac:spMkLst>
        </pc:spChg>
        <pc:spChg chg="add mod">
          <ac:chgData name="Tej Bahadur Chandra" userId="79b8fba8ad0a4796" providerId="LiveId" clId="{614BBE20-D9FC-4E14-9E6F-E9375E6FD4C8}" dt="2021-10-23T09:48:42.220" v="3763" actId="164"/>
          <ac:spMkLst>
            <pc:docMk/>
            <pc:sldMk cId="638407175" sldId="283"/>
            <ac:spMk id="23" creationId="{AD2E6AC0-3F91-455F-85B2-3BF38A65BCB5}"/>
          </ac:spMkLst>
        </pc:spChg>
        <pc:spChg chg="mod">
          <ac:chgData name="Tej Bahadur Chandra" userId="79b8fba8ad0a4796" providerId="LiveId" clId="{614BBE20-D9FC-4E14-9E6F-E9375E6FD4C8}" dt="2021-10-23T09:48:53.885" v="3764" actId="164"/>
          <ac:spMkLst>
            <pc:docMk/>
            <pc:sldMk cId="638407175" sldId="283"/>
            <ac:spMk id="36" creationId="{4B587205-D2C8-4189-8E76-D80A1BD323D1}"/>
          </ac:spMkLst>
        </pc:spChg>
        <pc:spChg chg="mod">
          <ac:chgData name="Tej Bahadur Chandra" userId="79b8fba8ad0a4796" providerId="LiveId" clId="{614BBE20-D9FC-4E14-9E6F-E9375E6FD4C8}" dt="2021-10-23T14:23:36.058" v="6209" actId="20577"/>
          <ac:spMkLst>
            <pc:docMk/>
            <pc:sldMk cId="638407175" sldId="283"/>
            <ac:spMk id="47" creationId="{0F60C34A-5748-40F1-9136-A89CA7E6B3B2}"/>
          </ac:spMkLst>
        </pc:spChg>
        <pc:spChg chg="add mod">
          <ac:chgData name="Tej Bahadur Chandra" userId="79b8fba8ad0a4796" providerId="LiveId" clId="{614BBE20-D9FC-4E14-9E6F-E9375E6FD4C8}" dt="2021-10-23T10:51:20.683" v="4420" actId="1035"/>
          <ac:spMkLst>
            <pc:docMk/>
            <pc:sldMk cId="638407175" sldId="283"/>
            <ac:spMk id="70" creationId="{F78AFBC8-3FB9-4B55-A24B-546A095B81CC}"/>
          </ac:spMkLst>
        </pc:spChg>
        <pc:spChg chg="add mod">
          <ac:chgData name="Tej Bahadur Chandra" userId="79b8fba8ad0a4796" providerId="LiveId" clId="{614BBE20-D9FC-4E14-9E6F-E9375E6FD4C8}" dt="2021-10-23T10:51:39.244" v="4446" actId="1035"/>
          <ac:spMkLst>
            <pc:docMk/>
            <pc:sldMk cId="638407175" sldId="283"/>
            <ac:spMk id="71" creationId="{91557915-F592-460D-AA23-7D35DF83624B}"/>
          </ac:spMkLst>
        </pc:spChg>
        <pc:spChg chg="del">
          <ac:chgData name="Tej Bahadur Chandra" userId="79b8fba8ad0a4796" providerId="LiveId" clId="{614BBE20-D9FC-4E14-9E6F-E9375E6FD4C8}" dt="2021-10-23T10:43:38.610" v="4207" actId="478"/>
          <ac:spMkLst>
            <pc:docMk/>
            <pc:sldMk cId="638407175" sldId="283"/>
            <ac:spMk id="86" creationId="{78F1FA62-A180-42A5-851F-B8B9A0346D35}"/>
          </ac:spMkLst>
        </pc:spChg>
        <pc:grpChg chg="add mod">
          <ac:chgData name="Tej Bahadur Chandra" userId="79b8fba8ad0a4796" providerId="LiveId" clId="{614BBE20-D9FC-4E14-9E6F-E9375E6FD4C8}" dt="2021-10-23T09:48:53.885" v="3764" actId="164"/>
          <ac:grpSpMkLst>
            <pc:docMk/>
            <pc:sldMk cId="638407175" sldId="283"/>
            <ac:grpSpMk id="2" creationId="{F86E94AB-780B-452E-A36F-976853755064}"/>
          </ac:grpSpMkLst>
        </pc:grpChg>
        <pc:grpChg chg="add mod">
          <ac:chgData name="Tej Bahadur Chandra" userId="79b8fba8ad0a4796" providerId="LiveId" clId="{614BBE20-D9FC-4E14-9E6F-E9375E6FD4C8}" dt="2021-10-23T10:11:14.386" v="3820" actId="164"/>
          <ac:grpSpMkLst>
            <pc:docMk/>
            <pc:sldMk cId="638407175" sldId="283"/>
            <ac:grpSpMk id="3" creationId="{2FCE52EB-05E0-4F4D-8C18-76E3B94B58E4}"/>
          </ac:grpSpMkLst>
        </pc:grpChg>
        <pc:grpChg chg="add del mod">
          <ac:chgData name="Tej Bahadur Chandra" userId="79b8fba8ad0a4796" providerId="LiveId" clId="{614BBE20-D9FC-4E14-9E6F-E9375E6FD4C8}" dt="2021-10-23T10:43:39.593" v="4208" actId="478"/>
          <ac:grpSpMkLst>
            <pc:docMk/>
            <pc:sldMk cId="638407175" sldId="283"/>
            <ac:grpSpMk id="7" creationId="{BB2FE509-5403-4649-B84E-4BCE014E9E95}"/>
          </ac:grpSpMkLst>
        </pc:grpChg>
        <pc:grpChg chg="add del mod">
          <ac:chgData name="Tej Bahadur Chandra" userId="79b8fba8ad0a4796" providerId="LiveId" clId="{614BBE20-D9FC-4E14-9E6F-E9375E6FD4C8}" dt="2021-10-23T10:44:30.662" v="4218" actId="21"/>
          <ac:grpSpMkLst>
            <pc:docMk/>
            <pc:sldMk cId="638407175" sldId="283"/>
            <ac:grpSpMk id="29" creationId="{0C1BDE57-D49B-487C-85B8-31749DFA0DB2}"/>
          </ac:grpSpMkLst>
        </pc:grpChg>
        <pc:grpChg chg="del">
          <ac:chgData name="Tej Bahadur Chandra" userId="79b8fba8ad0a4796" providerId="LiveId" clId="{614BBE20-D9FC-4E14-9E6F-E9375E6FD4C8}" dt="2021-10-23T09:39:40.902" v="3672" actId="478"/>
          <ac:grpSpMkLst>
            <pc:docMk/>
            <pc:sldMk cId="638407175" sldId="283"/>
            <ac:grpSpMk id="31" creationId="{2E50E93D-0D22-48AD-91D5-EB3480C7C7CD}"/>
          </ac:grpSpMkLst>
        </pc:grpChg>
        <pc:grpChg chg="del">
          <ac:chgData name="Tej Bahadur Chandra" userId="79b8fba8ad0a4796" providerId="LiveId" clId="{614BBE20-D9FC-4E14-9E6F-E9375E6FD4C8}" dt="2021-10-23T09:39:40.902" v="3672" actId="478"/>
          <ac:grpSpMkLst>
            <pc:docMk/>
            <pc:sldMk cId="638407175" sldId="283"/>
            <ac:grpSpMk id="40" creationId="{B3238850-EC35-4CA9-9BF6-AC51005F5C8A}"/>
          </ac:grpSpMkLst>
        </pc:grpChg>
        <pc:grpChg chg="add mod ord">
          <ac:chgData name="Tej Bahadur Chandra" userId="79b8fba8ad0a4796" providerId="LiveId" clId="{614BBE20-D9FC-4E14-9E6F-E9375E6FD4C8}" dt="2021-10-23T10:51:33.335" v="4429" actId="14100"/>
          <ac:grpSpMkLst>
            <pc:docMk/>
            <pc:sldMk cId="638407175" sldId="283"/>
            <ac:grpSpMk id="46" creationId="{52097519-5F15-4B1C-ADA6-30B7A396B537}"/>
          </ac:grpSpMkLst>
        </pc:grpChg>
        <pc:grpChg chg="add mod">
          <ac:chgData name="Tej Bahadur Chandra" userId="79b8fba8ad0a4796" providerId="LiveId" clId="{614BBE20-D9FC-4E14-9E6F-E9375E6FD4C8}" dt="2021-10-23T10:51:17.230" v="4413" actId="14100"/>
          <ac:grpSpMkLst>
            <pc:docMk/>
            <pc:sldMk cId="638407175" sldId="283"/>
            <ac:grpSpMk id="61" creationId="{BD1D0134-708A-4A13-BF58-A3436F3A8734}"/>
          </ac:grpSpMkLst>
        </pc:grpChg>
        <pc:picChg chg="add mod modCrop">
          <ac:chgData name="Tej Bahadur Chandra" userId="79b8fba8ad0a4796" providerId="LiveId" clId="{614BBE20-D9FC-4E14-9E6F-E9375E6FD4C8}" dt="2021-10-23T10:11:14.386" v="3820" actId="164"/>
          <ac:picMkLst>
            <pc:docMk/>
            <pc:sldMk cId="638407175" sldId="283"/>
            <ac:picMk id="5" creationId="{CE900903-8152-4FF0-BA40-AA0B556B2326}"/>
          </ac:picMkLst>
        </pc:picChg>
        <pc:picChg chg="add mod">
          <ac:chgData name="Tej Bahadur Chandra" userId="79b8fba8ad0a4796" providerId="LiveId" clId="{614BBE20-D9FC-4E14-9E6F-E9375E6FD4C8}" dt="2021-10-23T09:49:32.934" v="3775" actId="208"/>
          <ac:picMkLst>
            <pc:docMk/>
            <pc:sldMk cId="638407175" sldId="283"/>
            <ac:picMk id="18" creationId="{36986020-9A22-4EA1-B8AE-10344352DA92}"/>
          </ac:picMkLst>
        </pc:picChg>
        <pc:picChg chg="add del mod">
          <ac:chgData name="Tej Bahadur Chandra" userId="79b8fba8ad0a4796" providerId="LiveId" clId="{614BBE20-D9FC-4E14-9E6F-E9375E6FD4C8}" dt="2021-10-23T10:10:43.923" v="3815" actId="478"/>
          <ac:picMkLst>
            <pc:docMk/>
            <pc:sldMk cId="638407175" sldId="283"/>
            <ac:picMk id="19" creationId="{A79641D5-96BB-4F72-8E5B-84B3EED23BA0}"/>
          </ac:picMkLst>
        </pc:picChg>
        <pc:picChg chg="add mod">
          <ac:chgData name="Tej Bahadur Chandra" userId="79b8fba8ad0a4796" providerId="LiveId" clId="{614BBE20-D9FC-4E14-9E6F-E9375E6FD4C8}" dt="2021-10-23T09:49:37.958" v="3777" actId="208"/>
          <ac:picMkLst>
            <pc:docMk/>
            <pc:sldMk cId="638407175" sldId="283"/>
            <ac:picMk id="20" creationId="{0C680E94-A7B8-4E6E-B590-001B7C329707}"/>
          </ac:picMkLst>
        </pc:picChg>
        <pc:picChg chg="del">
          <ac:chgData name="Tej Bahadur Chandra" userId="79b8fba8ad0a4796" providerId="LiveId" clId="{614BBE20-D9FC-4E14-9E6F-E9375E6FD4C8}" dt="2021-10-23T09:39:40.902" v="3672" actId="478"/>
          <ac:picMkLst>
            <pc:docMk/>
            <pc:sldMk cId="638407175" sldId="283"/>
            <ac:picMk id="38" creationId="{5250965F-3CBB-4FAC-A9DF-F20CA4BE0637}"/>
          </ac:picMkLst>
        </pc:picChg>
        <pc:cxnChg chg="add mod">
          <ac:chgData name="Tej Bahadur Chandra" userId="79b8fba8ad0a4796" providerId="LiveId" clId="{614BBE20-D9FC-4E14-9E6F-E9375E6FD4C8}" dt="2021-10-23T09:48:42.220" v="3763" actId="164"/>
          <ac:cxnSpMkLst>
            <pc:docMk/>
            <pc:sldMk cId="638407175" sldId="283"/>
            <ac:cxnSpMk id="21" creationId="{9D25C739-F5E2-4BB3-A73C-880FBEAB709E}"/>
          </ac:cxnSpMkLst>
        </pc:cxnChg>
        <pc:cxnChg chg="add mod">
          <ac:chgData name="Tej Bahadur Chandra" userId="79b8fba8ad0a4796" providerId="LiveId" clId="{614BBE20-D9FC-4E14-9E6F-E9375E6FD4C8}" dt="2021-10-23T09:48:42.220" v="3763" actId="164"/>
          <ac:cxnSpMkLst>
            <pc:docMk/>
            <pc:sldMk cId="638407175" sldId="283"/>
            <ac:cxnSpMk id="22" creationId="{28012F1B-2414-4034-8104-AD03FFC588FE}"/>
          </ac:cxnSpMkLst>
        </pc:cxnChg>
      </pc:sldChg>
      <pc:sldChg chg="addSp delSp modSp add modAnim">
        <pc:chgData name="Tej Bahadur Chandra" userId="79b8fba8ad0a4796" providerId="LiveId" clId="{614BBE20-D9FC-4E14-9E6F-E9375E6FD4C8}" dt="2021-10-28T11:12:10.383" v="33321"/>
        <pc:sldMkLst>
          <pc:docMk/>
          <pc:sldMk cId="3695620506" sldId="284"/>
        </pc:sldMkLst>
        <pc:spChg chg="mod">
          <ac:chgData name="Tej Bahadur Chandra" userId="79b8fba8ad0a4796" providerId="LiveId" clId="{614BBE20-D9FC-4E14-9E6F-E9375E6FD4C8}" dt="2021-10-23T10:28:44.827" v="3874" actId="20577"/>
          <ac:spMkLst>
            <pc:docMk/>
            <pc:sldMk cId="3695620506" sldId="284"/>
            <ac:spMk id="6" creationId="{9F219E0A-DC0F-42C3-8CE5-410A03EFC1DB}"/>
          </ac:spMkLst>
        </pc:spChg>
        <pc:spChg chg="add del">
          <ac:chgData name="Tej Bahadur Chandra" userId="79b8fba8ad0a4796" providerId="LiveId" clId="{614BBE20-D9FC-4E14-9E6F-E9375E6FD4C8}" dt="2021-10-23T11:19:33.214" v="4584"/>
          <ac:spMkLst>
            <pc:docMk/>
            <pc:sldMk cId="3695620506" sldId="284"/>
            <ac:spMk id="13" creationId="{5C1C4D21-40D6-4399-999E-82B3FDB9608E}"/>
          </ac:spMkLst>
        </pc:spChg>
        <pc:spChg chg="add mod">
          <ac:chgData name="Tej Bahadur Chandra" userId="79b8fba8ad0a4796" providerId="LiveId" clId="{614BBE20-D9FC-4E14-9E6F-E9375E6FD4C8}" dt="2021-10-24T13:30:06.649" v="11603" actId="403"/>
          <ac:spMkLst>
            <pc:docMk/>
            <pc:sldMk cId="3695620506" sldId="284"/>
            <ac:spMk id="15" creationId="{1CF5442E-ED4E-40F2-9DF2-C9A78D62707C}"/>
          </ac:spMkLst>
        </pc:spChg>
        <pc:spChg chg="add mod">
          <ac:chgData name="Tej Bahadur Chandra" userId="79b8fba8ad0a4796" providerId="LiveId" clId="{614BBE20-D9FC-4E14-9E6F-E9375E6FD4C8}" dt="2021-10-24T13:30:06.649" v="11603" actId="403"/>
          <ac:spMkLst>
            <pc:docMk/>
            <pc:sldMk cId="3695620506" sldId="284"/>
            <ac:spMk id="18" creationId="{FDC52C1C-7A0D-47DA-AE58-1EAA3A0A3687}"/>
          </ac:spMkLst>
        </pc:spChg>
        <pc:spChg chg="del">
          <ac:chgData name="Tej Bahadur Chandra" userId="79b8fba8ad0a4796" providerId="LiveId" clId="{614BBE20-D9FC-4E14-9E6F-E9375E6FD4C8}" dt="2021-10-23T10:12:06.062" v="3825" actId="478"/>
          <ac:spMkLst>
            <pc:docMk/>
            <pc:sldMk cId="3695620506" sldId="284"/>
            <ac:spMk id="35" creationId="{CFAAF408-42B3-4F62-B41B-37628E0A7E6F}"/>
          </ac:spMkLst>
        </pc:spChg>
        <pc:spChg chg="add mod">
          <ac:chgData name="Tej Bahadur Chandra" userId="79b8fba8ad0a4796" providerId="LiveId" clId="{614BBE20-D9FC-4E14-9E6F-E9375E6FD4C8}" dt="2021-10-23T14:23:40.982" v="6211" actId="20577"/>
          <ac:spMkLst>
            <pc:docMk/>
            <pc:sldMk cId="3695620506" sldId="284"/>
            <ac:spMk id="49" creationId="{BC97B8CF-102E-480B-8B80-B031CA040DD8}"/>
          </ac:spMkLst>
        </pc:spChg>
        <pc:spChg chg="add del mod">
          <ac:chgData name="Tej Bahadur Chandra" userId="79b8fba8ad0a4796" providerId="LiveId" clId="{614BBE20-D9FC-4E14-9E6F-E9375E6FD4C8}" dt="2021-10-23T11:04:46.563" v="4511" actId="478"/>
          <ac:spMkLst>
            <pc:docMk/>
            <pc:sldMk cId="3695620506" sldId="284"/>
            <ac:spMk id="50" creationId="{45104F75-6ACA-4995-9290-6FD049EA726A}"/>
          </ac:spMkLst>
        </pc:spChg>
        <pc:spChg chg="add del mod">
          <ac:chgData name="Tej Bahadur Chandra" userId="79b8fba8ad0a4796" providerId="LiveId" clId="{614BBE20-D9FC-4E14-9E6F-E9375E6FD4C8}" dt="2021-10-23T11:23:24.217" v="4718" actId="478"/>
          <ac:spMkLst>
            <pc:docMk/>
            <pc:sldMk cId="3695620506" sldId="284"/>
            <ac:spMk id="74" creationId="{BF1F089E-1E55-4C86-A4FB-99F632198024}"/>
          </ac:spMkLst>
        </pc:spChg>
        <pc:spChg chg="add mod">
          <ac:chgData name="Tej Bahadur Chandra" userId="79b8fba8ad0a4796" providerId="LiveId" clId="{614BBE20-D9FC-4E14-9E6F-E9375E6FD4C8}" dt="2021-10-23T11:17:59.129" v="4561" actId="164"/>
          <ac:spMkLst>
            <pc:docMk/>
            <pc:sldMk cId="3695620506" sldId="284"/>
            <ac:spMk id="75" creationId="{F6FD95E6-A211-40E4-BE1D-675328D9B800}"/>
          </ac:spMkLst>
        </pc:spChg>
        <pc:spChg chg="mod">
          <ac:chgData name="Tej Bahadur Chandra" userId="79b8fba8ad0a4796" providerId="LiveId" clId="{614BBE20-D9FC-4E14-9E6F-E9375E6FD4C8}" dt="2021-10-23T11:19:59.722" v="4604" actId="5793"/>
          <ac:spMkLst>
            <pc:docMk/>
            <pc:sldMk cId="3695620506" sldId="284"/>
            <ac:spMk id="78" creationId="{B099A0AC-B4E9-416F-8653-7588CD56A05A}"/>
          </ac:spMkLst>
        </pc:spChg>
        <pc:spChg chg="mod">
          <ac:chgData name="Tej Bahadur Chandra" userId="79b8fba8ad0a4796" providerId="LiveId" clId="{614BBE20-D9FC-4E14-9E6F-E9375E6FD4C8}" dt="2021-10-23T11:18:48.412" v="4572"/>
          <ac:spMkLst>
            <pc:docMk/>
            <pc:sldMk cId="3695620506" sldId="284"/>
            <ac:spMk id="81" creationId="{1CB88A27-A4C5-453E-831C-5FBA47D9FDE8}"/>
          </ac:spMkLst>
        </pc:spChg>
        <pc:spChg chg="mod">
          <ac:chgData name="Tej Bahadur Chandra" userId="79b8fba8ad0a4796" providerId="LiveId" clId="{614BBE20-D9FC-4E14-9E6F-E9375E6FD4C8}" dt="2021-10-23T11:19:58.056" v="4598"/>
          <ac:spMkLst>
            <pc:docMk/>
            <pc:sldMk cId="3695620506" sldId="284"/>
            <ac:spMk id="84" creationId="{CDE4B345-FB13-41C5-A7C3-042F70C9FDBA}"/>
          </ac:spMkLst>
        </pc:spChg>
        <pc:spChg chg="add del mod">
          <ac:chgData name="Tej Bahadur Chandra" userId="79b8fba8ad0a4796" providerId="LiveId" clId="{614BBE20-D9FC-4E14-9E6F-E9375E6FD4C8}" dt="2021-10-24T13:29:58.262" v="11601" actId="403"/>
          <ac:spMkLst>
            <pc:docMk/>
            <pc:sldMk cId="3695620506" sldId="284"/>
            <ac:spMk id="86" creationId="{78F1FA62-A180-42A5-851F-B8B9A0346D35}"/>
          </ac:spMkLst>
        </pc:spChg>
        <pc:spChg chg="add mod">
          <ac:chgData name="Tej Bahadur Chandra" userId="79b8fba8ad0a4796" providerId="LiveId" clId="{614BBE20-D9FC-4E14-9E6F-E9375E6FD4C8}" dt="2021-10-28T11:10:55.409" v="33315" actId="164"/>
          <ac:spMkLst>
            <pc:docMk/>
            <pc:sldMk cId="3695620506" sldId="284"/>
            <ac:spMk id="89" creationId="{52712280-F3FE-4872-90BC-33CFC77AD30E}"/>
          </ac:spMkLst>
        </pc:spChg>
        <pc:spChg chg="mod">
          <ac:chgData name="Tej Bahadur Chandra" userId="79b8fba8ad0a4796" providerId="LiveId" clId="{614BBE20-D9FC-4E14-9E6F-E9375E6FD4C8}" dt="2021-10-24T13:30:06.649" v="11603" actId="403"/>
          <ac:spMkLst>
            <pc:docMk/>
            <pc:sldMk cId="3695620506" sldId="284"/>
            <ac:spMk id="91" creationId="{BF4D0DD7-81C3-4D56-853B-9FED3F3F482B}"/>
          </ac:spMkLst>
        </pc:spChg>
        <pc:spChg chg="mod">
          <ac:chgData name="Tej Bahadur Chandra" userId="79b8fba8ad0a4796" providerId="LiveId" clId="{614BBE20-D9FC-4E14-9E6F-E9375E6FD4C8}" dt="2021-10-24T13:30:06.649" v="11603" actId="403"/>
          <ac:spMkLst>
            <pc:docMk/>
            <pc:sldMk cId="3695620506" sldId="284"/>
            <ac:spMk id="92" creationId="{8E7F54D9-8631-48FC-AFD2-55D9F9CF458F}"/>
          </ac:spMkLst>
        </pc:spChg>
        <pc:spChg chg="mod">
          <ac:chgData name="Tej Bahadur Chandra" userId="79b8fba8ad0a4796" providerId="LiveId" clId="{614BBE20-D9FC-4E14-9E6F-E9375E6FD4C8}" dt="2021-10-24T13:30:06.649" v="11603" actId="403"/>
          <ac:spMkLst>
            <pc:docMk/>
            <pc:sldMk cId="3695620506" sldId="284"/>
            <ac:spMk id="94" creationId="{B27D353A-911D-4BC6-88D1-F8B541978E2D}"/>
          </ac:spMkLst>
        </pc:spChg>
        <pc:spChg chg="mod">
          <ac:chgData name="Tej Bahadur Chandra" userId="79b8fba8ad0a4796" providerId="LiveId" clId="{614BBE20-D9FC-4E14-9E6F-E9375E6FD4C8}" dt="2021-10-24T13:30:36.248" v="11616" actId="20577"/>
          <ac:spMkLst>
            <pc:docMk/>
            <pc:sldMk cId="3695620506" sldId="284"/>
            <ac:spMk id="95" creationId="{B0B1CE50-5606-43E0-8E27-F18C340B854E}"/>
          </ac:spMkLst>
        </pc:spChg>
        <pc:spChg chg="mod">
          <ac:chgData name="Tej Bahadur Chandra" userId="79b8fba8ad0a4796" providerId="LiveId" clId="{614BBE20-D9FC-4E14-9E6F-E9375E6FD4C8}" dt="2021-10-24T13:30:06.649" v="11603" actId="403"/>
          <ac:spMkLst>
            <pc:docMk/>
            <pc:sldMk cId="3695620506" sldId="284"/>
            <ac:spMk id="97" creationId="{E3760F18-4479-4097-B157-59426AC5053E}"/>
          </ac:spMkLst>
        </pc:spChg>
        <pc:spChg chg="mod">
          <ac:chgData name="Tej Bahadur Chandra" userId="79b8fba8ad0a4796" providerId="LiveId" clId="{614BBE20-D9FC-4E14-9E6F-E9375E6FD4C8}" dt="2021-10-24T13:30:15.637" v="11604" actId="14100"/>
          <ac:spMkLst>
            <pc:docMk/>
            <pc:sldMk cId="3695620506" sldId="284"/>
            <ac:spMk id="98" creationId="{1E34EFD5-E69F-4D3E-8942-765077775386}"/>
          </ac:spMkLst>
        </pc:spChg>
        <pc:spChg chg="mod">
          <ac:chgData name="Tej Bahadur Chandra" userId="79b8fba8ad0a4796" providerId="LiveId" clId="{614BBE20-D9FC-4E14-9E6F-E9375E6FD4C8}" dt="2021-10-24T13:30:06.649" v="11603" actId="403"/>
          <ac:spMkLst>
            <pc:docMk/>
            <pc:sldMk cId="3695620506" sldId="284"/>
            <ac:spMk id="100" creationId="{FBD51BF3-AB73-4B13-BD88-2ACBC379BFF7}"/>
          </ac:spMkLst>
        </pc:spChg>
        <pc:spChg chg="mod">
          <ac:chgData name="Tej Bahadur Chandra" userId="79b8fba8ad0a4796" providerId="LiveId" clId="{614BBE20-D9FC-4E14-9E6F-E9375E6FD4C8}" dt="2021-10-24T13:30:18.820" v="11605" actId="14100"/>
          <ac:spMkLst>
            <pc:docMk/>
            <pc:sldMk cId="3695620506" sldId="284"/>
            <ac:spMk id="101" creationId="{8D995CCA-C934-497F-97AE-C0EF1B580E50}"/>
          </ac:spMkLst>
        </pc:spChg>
        <pc:spChg chg="mod">
          <ac:chgData name="Tej Bahadur Chandra" userId="79b8fba8ad0a4796" providerId="LiveId" clId="{614BBE20-D9FC-4E14-9E6F-E9375E6FD4C8}" dt="2021-10-24T13:30:06.649" v="11603" actId="403"/>
          <ac:spMkLst>
            <pc:docMk/>
            <pc:sldMk cId="3695620506" sldId="284"/>
            <ac:spMk id="103" creationId="{27D051A9-C9AF-487D-AC2E-615B0A6E8DDE}"/>
          </ac:spMkLst>
        </pc:spChg>
        <pc:spChg chg="mod">
          <ac:chgData name="Tej Bahadur Chandra" userId="79b8fba8ad0a4796" providerId="LiveId" clId="{614BBE20-D9FC-4E14-9E6F-E9375E6FD4C8}" dt="2021-10-24T13:30:06.649" v="11603" actId="403"/>
          <ac:spMkLst>
            <pc:docMk/>
            <pc:sldMk cId="3695620506" sldId="284"/>
            <ac:spMk id="104" creationId="{1978A063-FF8C-4D61-8E61-8B7DD69EADEC}"/>
          </ac:spMkLst>
        </pc:spChg>
        <pc:grpChg chg="add mod">
          <ac:chgData name="Tej Bahadur Chandra" userId="79b8fba8ad0a4796" providerId="LiveId" clId="{614BBE20-D9FC-4E14-9E6F-E9375E6FD4C8}" dt="2021-10-28T11:10:55.409" v="33315" actId="164"/>
          <ac:grpSpMkLst>
            <pc:docMk/>
            <pc:sldMk cId="3695620506" sldId="284"/>
            <ac:grpSpMk id="2" creationId="{EDA8C607-8AFD-48A8-B64F-FEF35704A35E}"/>
          </ac:grpSpMkLst>
        </pc:grpChg>
        <pc:grpChg chg="add del mod">
          <ac:chgData name="Tej Bahadur Chandra" userId="79b8fba8ad0a4796" providerId="LiveId" clId="{614BBE20-D9FC-4E14-9E6F-E9375E6FD4C8}" dt="2021-10-23T11:20:04.607" v="4606" actId="478"/>
          <ac:grpSpMkLst>
            <pc:docMk/>
            <pc:sldMk cId="3695620506" sldId="284"/>
            <ac:grpSpMk id="12" creationId="{11683386-AA2D-4C7D-964A-8EAAB84D217F}"/>
          </ac:grpSpMkLst>
        </pc:grpChg>
        <pc:grpChg chg="del">
          <ac:chgData name="Tej Bahadur Chandra" userId="79b8fba8ad0a4796" providerId="LiveId" clId="{614BBE20-D9FC-4E14-9E6F-E9375E6FD4C8}" dt="2021-10-23T10:12:03.959" v="3824" actId="478"/>
          <ac:grpSpMkLst>
            <pc:docMk/>
            <pc:sldMk cId="3695620506" sldId="284"/>
            <ac:grpSpMk id="20" creationId="{DED66343-D93F-4DDD-B896-993DACEDC98E}"/>
          </ac:grpSpMkLst>
        </pc:grpChg>
        <pc:grpChg chg="add mod">
          <ac:chgData name="Tej Bahadur Chandra" userId="79b8fba8ad0a4796" providerId="LiveId" clId="{614BBE20-D9FC-4E14-9E6F-E9375E6FD4C8}" dt="2021-10-28T11:10:55.409" v="33315" actId="164"/>
          <ac:grpSpMkLst>
            <pc:docMk/>
            <pc:sldMk cId="3695620506" sldId="284"/>
            <ac:grpSpMk id="21" creationId="{749359B1-FC9B-42B6-B552-65C44F903E31}"/>
          </ac:grpSpMkLst>
        </pc:grpChg>
        <pc:grpChg chg="add mod">
          <ac:chgData name="Tej Bahadur Chandra" userId="79b8fba8ad0a4796" providerId="LiveId" clId="{614BBE20-D9FC-4E14-9E6F-E9375E6FD4C8}" dt="2021-10-23T11:25:10.530" v="4768" actId="1076"/>
          <ac:grpSpMkLst>
            <pc:docMk/>
            <pc:sldMk cId="3695620506" sldId="284"/>
            <ac:grpSpMk id="30" creationId="{8BEB3AEC-3D45-43EA-B949-5FCC2F5F07F1}"/>
          </ac:grpSpMkLst>
        </pc:grpChg>
        <pc:grpChg chg="add del mod">
          <ac:chgData name="Tej Bahadur Chandra" userId="79b8fba8ad0a4796" providerId="LiveId" clId="{614BBE20-D9FC-4E14-9E6F-E9375E6FD4C8}" dt="2021-10-23T11:10:36.649" v="4529" actId="478"/>
          <ac:grpSpMkLst>
            <pc:docMk/>
            <pc:sldMk cId="3695620506" sldId="284"/>
            <ac:grpSpMk id="51" creationId="{D6A995A0-6BD4-4C8C-A1EA-125E5CD254B2}"/>
          </ac:grpSpMkLst>
        </pc:grpChg>
        <pc:grpChg chg="add del mod">
          <ac:chgData name="Tej Bahadur Chandra" userId="79b8fba8ad0a4796" providerId="LiveId" clId="{614BBE20-D9FC-4E14-9E6F-E9375E6FD4C8}" dt="2021-10-23T11:20:02.981" v="4605" actId="478"/>
          <ac:grpSpMkLst>
            <pc:docMk/>
            <pc:sldMk cId="3695620506" sldId="284"/>
            <ac:grpSpMk id="76" creationId="{C4AD13FE-45E9-4523-AB53-044513C0090E}"/>
          </ac:grpSpMkLst>
        </pc:grpChg>
        <pc:grpChg chg="add del mod">
          <ac:chgData name="Tej Bahadur Chandra" userId="79b8fba8ad0a4796" providerId="LiveId" clId="{614BBE20-D9FC-4E14-9E6F-E9375E6FD4C8}" dt="2021-10-23T11:19:59.256" v="4602"/>
          <ac:grpSpMkLst>
            <pc:docMk/>
            <pc:sldMk cId="3695620506" sldId="284"/>
            <ac:grpSpMk id="79" creationId="{3B617510-BE56-4EA4-B6B4-1672BF30AC59}"/>
          </ac:grpSpMkLst>
        </pc:grpChg>
        <pc:grpChg chg="add del mod">
          <ac:chgData name="Tej Bahadur Chandra" userId="79b8fba8ad0a4796" providerId="LiveId" clId="{614BBE20-D9FC-4E14-9E6F-E9375E6FD4C8}" dt="2021-10-23T11:19:58.554" v="4600"/>
          <ac:grpSpMkLst>
            <pc:docMk/>
            <pc:sldMk cId="3695620506" sldId="284"/>
            <ac:grpSpMk id="82" creationId="{BCAEB2CE-7447-4778-91F4-C46E590B4DE3}"/>
          </ac:grpSpMkLst>
        </pc:grpChg>
        <pc:grpChg chg="add del mod">
          <ac:chgData name="Tej Bahadur Chandra" userId="79b8fba8ad0a4796" providerId="LiveId" clId="{614BBE20-D9FC-4E14-9E6F-E9375E6FD4C8}" dt="2021-10-23T11:19:56.095" v="4590"/>
          <ac:grpSpMkLst>
            <pc:docMk/>
            <pc:sldMk cId="3695620506" sldId="284"/>
            <ac:grpSpMk id="85" creationId="{80CB1CA1-88CE-4DF3-B4D3-0961A7A6AF83}"/>
          </ac:grpSpMkLst>
        </pc:grpChg>
        <pc:grpChg chg="add mod">
          <ac:chgData name="Tej Bahadur Chandra" userId="79b8fba8ad0a4796" providerId="LiveId" clId="{614BBE20-D9FC-4E14-9E6F-E9375E6FD4C8}" dt="2021-10-28T11:10:55.409" v="33315" actId="164"/>
          <ac:grpSpMkLst>
            <pc:docMk/>
            <pc:sldMk cId="3695620506" sldId="284"/>
            <ac:grpSpMk id="90" creationId="{A3BE9FEE-CC90-4691-AFE8-7A38416785E5}"/>
          </ac:grpSpMkLst>
        </pc:grpChg>
        <pc:grpChg chg="add mod">
          <ac:chgData name="Tej Bahadur Chandra" userId="79b8fba8ad0a4796" providerId="LiveId" clId="{614BBE20-D9FC-4E14-9E6F-E9375E6FD4C8}" dt="2021-10-28T11:10:55.409" v="33315" actId="164"/>
          <ac:grpSpMkLst>
            <pc:docMk/>
            <pc:sldMk cId="3695620506" sldId="284"/>
            <ac:grpSpMk id="93" creationId="{3D8771E3-869D-4415-9932-BC2EBDBDF3F0}"/>
          </ac:grpSpMkLst>
        </pc:grpChg>
        <pc:grpChg chg="add mod">
          <ac:chgData name="Tej Bahadur Chandra" userId="79b8fba8ad0a4796" providerId="LiveId" clId="{614BBE20-D9FC-4E14-9E6F-E9375E6FD4C8}" dt="2021-10-28T11:10:55.409" v="33315" actId="164"/>
          <ac:grpSpMkLst>
            <pc:docMk/>
            <pc:sldMk cId="3695620506" sldId="284"/>
            <ac:grpSpMk id="96" creationId="{668A7A37-6F6F-4816-AED1-03DE8EA1817D}"/>
          </ac:grpSpMkLst>
        </pc:grpChg>
        <pc:grpChg chg="add mod">
          <ac:chgData name="Tej Bahadur Chandra" userId="79b8fba8ad0a4796" providerId="LiveId" clId="{614BBE20-D9FC-4E14-9E6F-E9375E6FD4C8}" dt="2021-10-28T11:10:55.409" v="33315" actId="164"/>
          <ac:grpSpMkLst>
            <pc:docMk/>
            <pc:sldMk cId="3695620506" sldId="284"/>
            <ac:grpSpMk id="99" creationId="{EAC7AF2A-EDBA-455B-AB2B-2A138D115156}"/>
          </ac:grpSpMkLst>
        </pc:grpChg>
        <pc:grpChg chg="add mod">
          <ac:chgData name="Tej Bahadur Chandra" userId="79b8fba8ad0a4796" providerId="LiveId" clId="{614BBE20-D9FC-4E14-9E6F-E9375E6FD4C8}" dt="2021-10-28T11:10:55.409" v="33315" actId="164"/>
          <ac:grpSpMkLst>
            <pc:docMk/>
            <pc:sldMk cId="3695620506" sldId="284"/>
            <ac:grpSpMk id="102" creationId="{A44A370E-CA6C-4342-AB85-D859D001DF59}"/>
          </ac:grpSpMkLst>
        </pc:grpChg>
        <pc:picChg chg="add del mod">
          <ac:chgData name="Tej Bahadur Chandra" userId="79b8fba8ad0a4796" providerId="LiveId" clId="{614BBE20-D9FC-4E14-9E6F-E9375E6FD4C8}" dt="2021-10-23T11:15:11.428" v="4541"/>
          <ac:picMkLst>
            <pc:docMk/>
            <pc:sldMk cId="3695620506" sldId="284"/>
            <ac:picMk id="5" creationId="{DD68E27A-911B-417D-8C4D-80674C6B243E}"/>
          </ac:picMkLst>
        </pc:picChg>
        <pc:picChg chg="add mod modCrop">
          <ac:chgData name="Tej Bahadur Chandra" userId="79b8fba8ad0a4796" providerId="LiveId" clId="{614BBE20-D9FC-4E14-9E6F-E9375E6FD4C8}" dt="2021-10-23T11:17:59.129" v="4561" actId="164"/>
          <ac:picMkLst>
            <pc:docMk/>
            <pc:sldMk cId="3695620506" sldId="284"/>
            <ac:picMk id="10" creationId="{686AFB2C-B1E9-4308-8E1D-F8E1480F97D1}"/>
          </ac:picMkLst>
        </pc:picChg>
      </pc:sldChg>
      <pc:sldChg chg="addSp delSp modSp add">
        <pc:chgData name="Tej Bahadur Chandra" userId="79b8fba8ad0a4796" providerId="LiveId" clId="{614BBE20-D9FC-4E14-9E6F-E9375E6FD4C8}" dt="2021-10-24T05:15:11.217" v="6881" actId="20577"/>
        <pc:sldMkLst>
          <pc:docMk/>
          <pc:sldMk cId="1869458726" sldId="285"/>
        </pc:sldMkLst>
        <pc:spChg chg="mod">
          <ac:chgData name="Tej Bahadur Chandra" userId="79b8fba8ad0a4796" providerId="LiveId" clId="{614BBE20-D9FC-4E14-9E6F-E9375E6FD4C8}" dt="2021-10-23T11:51:51.727" v="5034" actId="20577"/>
          <ac:spMkLst>
            <pc:docMk/>
            <pc:sldMk cId="1869458726" sldId="285"/>
            <ac:spMk id="6" creationId="{9F219E0A-DC0F-42C3-8CE5-410A03EFC1DB}"/>
          </ac:spMkLst>
        </pc:spChg>
        <pc:spChg chg="add del mod">
          <ac:chgData name="Tej Bahadur Chandra" userId="79b8fba8ad0a4796" providerId="LiveId" clId="{614BBE20-D9FC-4E14-9E6F-E9375E6FD4C8}" dt="2021-10-23T11:47:00.883" v="5028" actId="478"/>
          <ac:spMkLst>
            <pc:docMk/>
            <pc:sldMk cId="1869458726" sldId="285"/>
            <ac:spMk id="9" creationId="{253BB1A5-52E6-490E-8D93-38AEF195A810}"/>
          </ac:spMkLst>
        </pc:spChg>
        <pc:spChg chg="add del mod">
          <ac:chgData name="Tej Bahadur Chandra" userId="79b8fba8ad0a4796" providerId="LiveId" clId="{614BBE20-D9FC-4E14-9E6F-E9375E6FD4C8}" dt="2021-10-23T11:47:01.928" v="5029" actId="478"/>
          <ac:spMkLst>
            <pc:docMk/>
            <pc:sldMk cId="1869458726" sldId="285"/>
            <ac:spMk id="10" creationId="{712B4AAF-2B6F-4A9D-890F-F3F1A7B087C1}"/>
          </ac:spMkLst>
        </pc:spChg>
        <pc:spChg chg="add del mod">
          <ac:chgData name="Tej Bahadur Chandra" userId="79b8fba8ad0a4796" providerId="LiveId" clId="{614BBE20-D9FC-4E14-9E6F-E9375E6FD4C8}" dt="2021-10-23T11:47:03.627" v="5030" actId="478"/>
          <ac:spMkLst>
            <pc:docMk/>
            <pc:sldMk cId="1869458726" sldId="285"/>
            <ac:spMk id="11" creationId="{C0539DC8-EEB9-4616-9F61-0AEE662BB690}"/>
          </ac:spMkLst>
        </pc:spChg>
        <pc:spChg chg="mod">
          <ac:chgData name="Tej Bahadur Chandra" userId="79b8fba8ad0a4796" providerId="LiveId" clId="{614BBE20-D9FC-4E14-9E6F-E9375E6FD4C8}" dt="2021-10-23T11:57:36.746" v="5146" actId="1035"/>
          <ac:spMkLst>
            <pc:docMk/>
            <pc:sldMk cId="1869458726" sldId="285"/>
            <ac:spMk id="18" creationId="{276F2A28-F574-461A-AD42-5AAB3EF8EC31}"/>
          </ac:spMkLst>
        </pc:spChg>
        <pc:spChg chg="del mod">
          <ac:chgData name="Tej Bahadur Chandra" userId="79b8fba8ad0a4796" providerId="LiveId" clId="{614BBE20-D9FC-4E14-9E6F-E9375E6FD4C8}" dt="2021-10-23T11:52:32.125" v="5037" actId="478"/>
          <ac:spMkLst>
            <pc:docMk/>
            <pc:sldMk cId="1869458726" sldId="285"/>
            <ac:spMk id="25" creationId="{BFBE0806-2092-46CA-BF5D-243FF346CBED}"/>
          </ac:spMkLst>
        </pc:spChg>
        <pc:spChg chg="del">
          <ac:chgData name="Tej Bahadur Chandra" userId="79b8fba8ad0a4796" providerId="LiveId" clId="{614BBE20-D9FC-4E14-9E6F-E9375E6FD4C8}" dt="2021-10-23T11:52:35.028" v="5038" actId="478"/>
          <ac:spMkLst>
            <pc:docMk/>
            <pc:sldMk cId="1869458726" sldId="285"/>
            <ac:spMk id="26" creationId="{C092430F-F1B6-46A4-97FE-818A8F81EC8B}"/>
          </ac:spMkLst>
        </pc:spChg>
        <pc:spChg chg="add mod">
          <ac:chgData name="Tej Bahadur Chandra" userId="79b8fba8ad0a4796" providerId="LiveId" clId="{614BBE20-D9FC-4E14-9E6F-E9375E6FD4C8}" dt="2021-10-23T11:59:16.265" v="5231" actId="255"/>
          <ac:spMkLst>
            <pc:docMk/>
            <pc:sldMk cId="1869458726" sldId="285"/>
            <ac:spMk id="29" creationId="{838B85F2-58C2-4151-BE66-7B8AF47A2E9F}"/>
          </ac:spMkLst>
        </pc:spChg>
        <pc:spChg chg="add mod">
          <ac:chgData name="Tej Bahadur Chandra" userId="79b8fba8ad0a4796" providerId="LiveId" clId="{614BBE20-D9FC-4E14-9E6F-E9375E6FD4C8}" dt="2021-10-24T05:15:11.217" v="6881" actId="20577"/>
          <ac:spMkLst>
            <pc:docMk/>
            <pc:sldMk cId="1869458726" sldId="285"/>
            <ac:spMk id="31" creationId="{8977A6FD-F77D-49E9-84A8-FC4765A55B06}"/>
          </ac:spMkLst>
        </pc:spChg>
        <pc:spChg chg="del mod">
          <ac:chgData name="Tej Bahadur Chandra" userId="79b8fba8ad0a4796" providerId="LiveId" clId="{614BBE20-D9FC-4E14-9E6F-E9375E6FD4C8}" dt="2021-10-23T11:46:57.836" v="5025" actId="478"/>
          <ac:spMkLst>
            <pc:docMk/>
            <pc:sldMk cId="1869458726" sldId="285"/>
            <ac:spMk id="86" creationId="{78F1FA62-A180-42A5-851F-B8B9A0346D35}"/>
          </ac:spMkLst>
        </pc:spChg>
        <pc:grpChg chg="add mod">
          <ac:chgData name="Tej Bahadur Chandra" userId="79b8fba8ad0a4796" providerId="LiveId" clId="{614BBE20-D9FC-4E14-9E6F-E9375E6FD4C8}" dt="2021-10-23T11:59:29.499" v="5241" actId="1035"/>
          <ac:grpSpMkLst>
            <pc:docMk/>
            <pc:sldMk cId="1869458726" sldId="285"/>
            <ac:grpSpMk id="13" creationId="{9C8A7C75-D2D0-4EAD-9F29-B130621D7184}"/>
          </ac:grpSpMkLst>
        </pc:grpChg>
        <pc:grpChg chg="add mod">
          <ac:chgData name="Tej Bahadur Chandra" userId="79b8fba8ad0a4796" providerId="LiveId" clId="{614BBE20-D9FC-4E14-9E6F-E9375E6FD4C8}" dt="2021-10-23T11:52:54.055" v="5050" actId="1076"/>
          <ac:grpSpMkLst>
            <pc:docMk/>
            <pc:sldMk cId="1869458726" sldId="285"/>
            <ac:grpSpMk id="15" creationId="{D96E84D2-926C-46A5-9720-1F1F7369D9FF}"/>
          </ac:grpSpMkLst>
        </pc:grpChg>
        <pc:grpChg chg="del">
          <ac:chgData name="Tej Bahadur Chandra" userId="79b8fba8ad0a4796" providerId="LiveId" clId="{614BBE20-D9FC-4E14-9E6F-E9375E6FD4C8}" dt="2021-10-23T11:52:35.028" v="5038" actId="478"/>
          <ac:grpSpMkLst>
            <pc:docMk/>
            <pc:sldMk cId="1869458726" sldId="285"/>
            <ac:grpSpMk id="20" creationId="{E9E6FADE-02A2-4DB2-8BB6-C89B2D2D9FAB}"/>
          </ac:grpSpMkLst>
        </pc:grpChg>
        <pc:picChg chg="add del mod">
          <ac:chgData name="Tej Bahadur Chandra" userId="79b8fba8ad0a4796" providerId="LiveId" clId="{614BBE20-D9FC-4E14-9E6F-E9375E6FD4C8}" dt="2021-10-23T11:46:58.947" v="5027" actId="478"/>
          <ac:picMkLst>
            <pc:docMk/>
            <pc:sldMk cId="1869458726" sldId="285"/>
            <ac:picMk id="7" creationId="{62813886-0E2C-4C64-B9F0-9EB30EED5B06}"/>
          </ac:picMkLst>
        </pc:picChg>
        <pc:picChg chg="add del mod">
          <ac:chgData name="Tej Bahadur Chandra" userId="79b8fba8ad0a4796" providerId="LiveId" clId="{614BBE20-D9FC-4E14-9E6F-E9375E6FD4C8}" dt="2021-10-23T11:46:58.514" v="5026" actId="478"/>
          <ac:picMkLst>
            <pc:docMk/>
            <pc:sldMk cId="1869458726" sldId="285"/>
            <ac:picMk id="8" creationId="{DCE6C578-E537-4883-9451-1D9087B2A14C}"/>
          </ac:picMkLst>
        </pc:picChg>
        <pc:picChg chg="mod">
          <ac:chgData name="Tej Bahadur Chandra" userId="79b8fba8ad0a4796" providerId="LiveId" clId="{614BBE20-D9FC-4E14-9E6F-E9375E6FD4C8}" dt="2021-10-23T11:57:41.757" v="5154" actId="1035"/>
          <ac:picMkLst>
            <pc:docMk/>
            <pc:sldMk cId="1869458726" sldId="285"/>
            <ac:picMk id="16" creationId="{F07CBBD0-29CB-4A3C-B3B4-623A29E5678F}"/>
          </ac:picMkLst>
        </pc:picChg>
        <pc:picChg chg="mod">
          <ac:chgData name="Tej Bahadur Chandra" userId="79b8fba8ad0a4796" providerId="LiveId" clId="{614BBE20-D9FC-4E14-9E6F-E9375E6FD4C8}" dt="2021-10-23T11:57:41.757" v="5154" actId="1035"/>
          <ac:picMkLst>
            <pc:docMk/>
            <pc:sldMk cId="1869458726" sldId="285"/>
            <ac:picMk id="17" creationId="{17F881D8-A634-497A-9018-1B0738AA10AD}"/>
          </ac:picMkLst>
        </pc:picChg>
        <pc:picChg chg="mod">
          <ac:chgData name="Tej Bahadur Chandra" userId="79b8fba8ad0a4796" providerId="LiveId" clId="{614BBE20-D9FC-4E14-9E6F-E9375E6FD4C8}" dt="2021-10-23T11:57:41.757" v="5154" actId="1035"/>
          <ac:picMkLst>
            <pc:docMk/>
            <pc:sldMk cId="1869458726" sldId="285"/>
            <ac:picMk id="19" creationId="{CA7F111D-71F6-4F9B-A29B-84B23153FFCF}"/>
          </ac:picMkLst>
        </pc:picChg>
        <pc:cxnChg chg="add del mod">
          <ac:chgData name="Tej Bahadur Chandra" userId="79b8fba8ad0a4796" providerId="LiveId" clId="{614BBE20-D9FC-4E14-9E6F-E9375E6FD4C8}" dt="2021-10-23T11:47:04.485" v="5031" actId="478"/>
          <ac:cxnSpMkLst>
            <pc:docMk/>
            <pc:sldMk cId="1869458726" sldId="285"/>
            <ac:cxnSpMk id="3" creationId="{7FB24939-E43B-4953-BE6B-0444E2BA9D5A}"/>
          </ac:cxnSpMkLst>
        </pc:cxnChg>
        <pc:cxnChg chg="add mod">
          <ac:chgData name="Tej Bahadur Chandra" userId="79b8fba8ad0a4796" providerId="LiveId" clId="{614BBE20-D9FC-4E14-9E6F-E9375E6FD4C8}" dt="2021-10-23T11:59:21.288" v="5235" actId="1037"/>
          <ac:cxnSpMkLst>
            <pc:docMk/>
            <pc:sldMk cId="1869458726" sldId="285"/>
            <ac:cxnSpMk id="12" creationId="{3E4B2008-880C-48BE-971A-E39827978479}"/>
          </ac:cxnSpMkLst>
        </pc:cxnChg>
        <pc:cxnChg chg="del mod">
          <ac:chgData name="Tej Bahadur Chandra" userId="79b8fba8ad0a4796" providerId="LiveId" clId="{614BBE20-D9FC-4E14-9E6F-E9375E6FD4C8}" dt="2021-10-23T11:52:37.064" v="5039" actId="478"/>
          <ac:cxnSpMkLst>
            <pc:docMk/>
            <pc:sldMk cId="1869458726" sldId="285"/>
            <ac:cxnSpMk id="28" creationId="{DBDDB61E-128E-4DC0-BC16-245A3BD51A4E}"/>
          </ac:cxnSpMkLst>
        </pc:cxnChg>
      </pc:sldChg>
      <pc:sldChg chg="addSp delSp modSp add modAnim">
        <pc:chgData name="Tej Bahadur Chandra" userId="79b8fba8ad0a4796" providerId="LiveId" clId="{614BBE20-D9FC-4E14-9E6F-E9375E6FD4C8}" dt="2021-10-28T11:14:26.291" v="33338" actId="20577"/>
        <pc:sldMkLst>
          <pc:docMk/>
          <pc:sldMk cId="3707191281" sldId="286"/>
        </pc:sldMkLst>
        <pc:spChg chg="mod">
          <ac:chgData name="Tej Bahadur Chandra" userId="79b8fba8ad0a4796" providerId="LiveId" clId="{614BBE20-D9FC-4E14-9E6F-E9375E6FD4C8}" dt="2021-10-23T12:16:25.907" v="5427" actId="20577"/>
          <ac:spMkLst>
            <pc:docMk/>
            <pc:sldMk cId="3707191281" sldId="286"/>
            <ac:spMk id="6" creationId="{9F219E0A-DC0F-42C3-8CE5-410A03EFC1DB}"/>
          </ac:spMkLst>
        </pc:spChg>
        <pc:spChg chg="mod">
          <ac:chgData name="Tej Bahadur Chandra" userId="79b8fba8ad0a4796" providerId="LiveId" clId="{614BBE20-D9FC-4E14-9E6F-E9375E6FD4C8}" dt="2021-10-23T12:23:13.148" v="5440" actId="404"/>
          <ac:spMkLst>
            <pc:docMk/>
            <pc:sldMk cId="3707191281" sldId="286"/>
            <ac:spMk id="62" creationId="{F970BB39-D6AC-41B3-BA4E-3747435908DB}"/>
          </ac:spMkLst>
        </pc:spChg>
        <pc:spChg chg="mod">
          <ac:chgData name="Tej Bahadur Chandra" userId="79b8fba8ad0a4796" providerId="LiveId" clId="{614BBE20-D9FC-4E14-9E6F-E9375E6FD4C8}" dt="2021-10-23T12:23:16.525" v="5441" actId="404"/>
          <ac:spMkLst>
            <pc:docMk/>
            <pc:sldMk cId="3707191281" sldId="286"/>
            <ac:spMk id="71" creationId="{DE65962B-841F-41C2-9887-20F1174F1E6D}"/>
          </ac:spMkLst>
        </pc:spChg>
        <pc:spChg chg="mod">
          <ac:chgData name="Tej Bahadur Chandra" userId="79b8fba8ad0a4796" providerId="LiveId" clId="{614BBE20-D9FC-4E14-9E6F-E9375E6FD4C8}" dt="2021-10-28T11:13:38.264" v="33327" actId="14100"/>
          <ac:spMkLst>
            <pc:docMk/>
            <pc:sldMk cId="3707191281" sldId="286"/>
            <ac:spMk id="80" creationId="{308A300C-B293-4B0B-95FF-535FA74B75EA}"/>
          </ac:spMkLst>
        </pc:spChg>
        <pc:spChg chg="del">
          <ac:chgData name="Tej Bahadur Chandra" userId="79b8fba8ad0a4796" providerId="LiveId" clId="{614BBE20-D9FC-4E14-9E6F-E9375E6FD4C8}" dt="2021-10-23T12:20:31.846" v="5428" actId="478"/>
          <ac:spMkLst>
            <pc:docMk/>
            <pc:sldMk cId="3707191281" sldId="286"/>
            <ac:spMk id="86" creationId="{78F1FA62-A180-42A5-851F-B8B9A0346D35}"/>
          </ac:spMkLst>
        </pc:spChg>
        <pc:spChg chg="mod">
          <ac:chgData name="Tej Bahadur Chandra" userId="79b8fba8ad0a4796" providerId="LiveId" clId="{614BBE20-D9FC-4E14-9E6F-E9375E6FD4C8}" dt="2021-10-23T12:23:18.852" v="5442" actId="404"/>
          <ac:spMkLst>
            <pc:docMk/>
            <pc:sldMk cId="3707191281" sldId="286"/>
            <ac:spMk id="90" creationId="{7DC5E4B2-2DD9-4AD5-8D82-DE34AE05B346}"/>
          </ac:spMkLst>
        </pc:spChg>
        <pc:spChg chg="mod">
          <ac:chgData name="Tej Bahadur Chandra" userId="79b8fba8ad0a4796" providerId="LiveId" clId="{614BBE20-D9FC-4E14-9E6F-E9375E6FD4C8}" dt="2021-10-28T11:14:26.291" v="33338" actId="20577"/>
          <ac:spMkLst>
            <pc:docMk/>
            <pc:sldMk cId="3707191281" sldId="286"/>
            <ac:spMk id="93" creationId="{40CEFA79-6AA7-4ED9-9C68-EA0A5D65D7CE}"/>
          </ac:spMkLst>
        </pc:spChg>
        <pc:spChg chg="mod">
          <ac:chgData name="Tej Bahadur Chandra" userId="79b8fba8ad0a4796" providerId="LiveId" clId="{614BBE20-D9FC-4E14-9E6F-E9375E6FD4C8}" dt="2021-10-23T12:31:39.288" v="5650" actId="20577"/>
          <ac:spMkLst>
            <pc:docMk/>
            <pc:sldMk cId="3707191281" sldId="286"/>
            <ac:spMk id="99" creationId="{4EB30EEC-09E5-4EDD-AC50-EAE928B083D7}"/>
          </ac:spMkLst>
        </pc:spChg>
        <pc:grpChg chg="add del">
          <ac:chgData name="Tej Bahadur Chandra" userId="79b8fba8ad0a4796" providerId="LiveId" clId="{614BBE20-D9FC-4E14-9E6F-E9375E6FD4C8}" dt="2021-10-23T12:20:52.602" v="5430"/>
          <ac:grpSpMkLst>
            <pc:docMk/>
            <pc:sldMk cId="3707191281" sldId="286"/>
            <ac:grpSpMk id="7" creationId="{81A4A1B9-FD96-4F16-A8C3-A5408973551C}"/>
          </ac:grpSpMkLst>
        </pc:grpChg>
        <pc:grpChg chg="add del">
          <ac:chgData name="Tej Bahadur Chandra" userId="79b8fba8ad0a4796" providerId="LiveId" clId="{614BBE20-D9FC-4E14-9E6F-E9375E6FD4C8}" dt="2021-10-23T12:20:52.602" v="5430"/>
          <ac:grpSpMkLst>
            <pc:docMk/>
            <pc:sldMk cId="3707191281" sldId="286"/>
            <ac:grpSpMk id="17" creationId="{013DC002-FAF1-4000-9D15-81BAA3912C1C}"/>
          </ac:grpSpMkLst>
        </pc:grpChg>
        <pc:grpChg chg="add del">
          <ac:chgData name="Tej Bahadur Chandra" userId="79b8fba8ad0a4796" providerId="LiveId" clId="{614BBE20-D9FC-4E14-9E6F-E9375E6FD4C8}" dt="2021-10-23T12:20:52.602" v="5430"/>
          <ac:grpSpMkLst>
            <pc:docMk/>
            <pc:sldMk cId="3707191281" sldId="286"/>
            <ac:grpSpMk id="26" creationId="{0683AD5D-CD43-451F-A44D-2727632E4FDF}"/>
          </ac:grpSpMkLst>
        </pc:grpChg>
        <pc:grpChg chg="add del">
          <ac:chgData name="Tej Bahadur Chandra" userId="79b8fba8ad0a4796" providerId="LiveId" clId="{614BBE20-D9FC-4E14-9E6F-E9375E6FD4C8}" dt="2021-10-23T12:20:52.602" v="5430"/>
          <ac:grpSpMkLst>
            <pc:docMk/>
            <pc:sldMk cId="3707191281" sldId="286"/>
            <ac:grpSpMk id="36" creationId="{49618154-9671-4B55-97D7-F35CB6E3C6D9}"/>
          </ac:grpSpMkLst>
        </pc:grpChg>
        <pc:grpChg chg="add del">
          <ac:chgData name="Tej Bahadur Chandra" userId="79b8fba8ad0a4796" providerId="LiveId" clId="{614BBE20-D9FC-4E14-9E6F-E9375E6FD4C8}" dt="2021-10-23T12:20:52.602" v="5430"/>
          <ac:grpSpMkLst>
            <pc:docMk/>
            <pc:sldMk cId="3707191281" sldId="286"/>
            <ac:grpSpMk id="45" creationId="{AB6D1A6D-3B23-480D-B5FD-46B3F63ED472}"/>
          </ac:grpSpMkLst>
        </pc:grpChg>
        <pc:grpChg chg="add mod">
          <ac:chgData name="Tej Bahadur Chandra" userId="79b8fba8ad0a4796" providerId="LiveId" clId="{614BBE20-D9FC-4E14-9E6F-E9375E6FD4C8}" dt="2021-10-23T12:20:56.205" v="5439" actId="1037"/>
          <ac:grpSpMkLst>
            <pc:docMk/>
            <pc:sldMk cId="3707191281" sldId="286"/>
            <ac:grpSpMk id="54" creationId="{326EDDF0-A3B8-49CB-9BAD-837FB926F6BB}"/>
          </ac:grpSpMkLst>
        </pc:grpChg>
        <pc:grpChg chg="add mod">
          <ac:chgData name="Tej Bahadur Chandra" userId="79b8fba8ad0a4796" providerId="LiveId" clId="{614BBE20-D9FC-4E14-9E6F-E9375E6FD4C8}" dt="2021-10-23T12:20:56.205" v="5439" actId="1037"/>
          <ac:grpSpMkLst>
            <pc:docMk/>
            <pc:sldMk cId="3707191281" sldId="286"/>
            <ac:grpSpMk id="63" creationId="{9EC9E684-FEEF-4F6E-8385-CB8F2EB39C49}"/>
          </ac:grpSpMkLst>
        </pc:grpChg>
        <pc:grpChg chg="add mod">
          <ac:chgData name="Tej Bahadur Chandra" userId="79b8fba8ad0a4796" providerId="LiveId" clId="{614BBE20-D9FC-4E14-9E6F-E9375E6FD4C8}" dt="2021-10-28T11:13:10.186" v="33322" actId="14100"/>
          <ac:grpSpMkLst>
            <pc:docMk/>
            <pc:sldMk cId="3707191281" sldId="286"/>
            <ac:grpSpMk id="72" creationId="{EC22859B-A2E1-4301-90B5-74101D222635}"/>
          </ac:grpSpMkLst>
        </pc:grpChg>
        <pc:grpChg chg="add mod">
          <ac:chgData name="Tej Bahadur Chandra" userId="79b8fba8ad0a4796" providerId="LiveId" clId="{614BBE20-D9FC-4E14-9E6F-E9375E6FD4C8}" dt="2021-10-23T12:20:56.205" v="5439" actId="1037"/>
          <ac:grpSpMkLst>
            <pc:docMk/>
            <pc:sldMk cId="3707191281" sldId="286"/>
            <ac:grpSpMk id="81" creationId="{D3270991-A764-454C-A485-15B375DA0C63}"/>
          </ac:grpSpMkLst>
        </pc:grpChg>
        <pc:grpChg chg="add mod">
          <ac:chgData name="Tej Bahadur Chandra" userId="79b8fba8ad0a4796" providerId="LiveId" clId="{614BBE20-D9FC-4E14-9E6F-E9375E6FD4C8}" dt="2021-10-28T11:14:17.642" v="33334" actId="14100"/>
          <ac:grpSpMkLst>
            <pc:docMk/>
            <pc:sldMk cId="3707191281" sldId="286"/>
            <ac:grpSpMk id="91" creationId="{4954FCAF-1C47-4D2D-9725-8C643F3E5005}"/>
          </ac:grpSpMkLst>
        </pc:grpChg>
      </pc:sldChg>
      <pc:sldChg chg="addSp delSp modSp add">
        <pc:chgData name="Tej Bahadur Chandra" userId="79b8fba8ad0a4796" providerId="LiveId" clId="{614BBE20-D9FC-4E14-9E6F-E9375E6FD4C8}" dt="2021-10-23T12:14:08.005" v="5408" actId="14100"/>
        <pc:sldMkLst>
          <pc:docMk/>
          <pc:sldMk cId="382700366" sldId="287"/>
        </pc:sldMkLst>
        <pc:spChg chg="mod">
          <ac:chgData name="Tej Bahadur Chandra" userId="79b8fba8ad0a4796" providerId="LiveId" clId="{614BBE20-D9FC-4E14-9E6F-E9375E6FD4C8}" dt="2021-10-23T12:01:14.708" v="5245" actId="20577"/>
          <ac:spMkLst>
            <pc:docMk/>
            <pc:sldMk cId="382700366" sldId="287"/>
            <ac:spMk id="6" creationId="{9F219E0A-DC0F-42C3-8CE5-410A03EFC1DB}"/>
          </ac:spMkLst>
        </pc:spChg>
        <pc:spChg chg="add mod">
          <ac:chgData name="Tej Bahadur Chandra" userId="79b8fba8ad0a4796" providerId="LiveId" clId="{614BBE20-D9FC-4E14-9E6F-E9375E6FD4C8}" dt="2021-10-23T12:14:08.005" v="5408" actId="14100"/>
          <ac:spMkLst>
            <pc:docMk/>
            <pc:sldMk cId="382700366" sldId="287"/>
            <ac:spMk id="9" creationId="{13E121B2-2D9B-49FF-8F1E-8F985418F01A}"/>
          </ac:spMkLst>
        </pc:spChg>
        <pc:spChg chg="del">
          <ac:chgData name="Tej Bahadur Chandra" userId="79b8fba8ad0a4796" providerId="LiveId" clId="{614BBE20-D9FC-4E14-9E6F-E9375E6FD4C8}" dt="2021-10-23T12:01:22.995" v="5246" actId="478"/>
          <ac:spMkLst>
            <pc:docMk/>
            <pc:sldMk cId="382700366" sldId="287"/>
            <ac:spMk id="86" creationId="{78F1FA62-A180-42A5-851F-B8B9A0346D35}"/>
          </ac:spMkLst>
        </pc:spChg>
        <pc:graphicFrameChg chg="add del mod">
          <ac:chgData name="Tej Bahadur Chandra" userId="79b8fba8ad0a4796" providerId="LiveId" clId="{614BBE20-D9FC-4E14-9E6F-E9375E6FD4C8}" dt="2021-10-23T12:12:44.616" v="5395"/>
          <ac:graphicFrameMkLst>
            <pc:docMk/>
            <pc:sldMk cId="382700366" sldId="287"/>
            <ac:graphicFrameMk id="2" creationId="{32887D74-0AD6-4F5B-B325-598A4BF992DB}"/>
          </ac:graphicFrameMkLst>
        </pc:graphicFrameChg>
        <pc:graphicFrameChg chg="add del mod">
          <ac:chgData name="Tej Bahadur Chandra" userId="79b8fba8ad0a4796" providerId="LiveId" clId="{614BBE20-D9FC-4E14-9E6F-E9375E6FD4C8}" dt="2021-10-23T12:12:52.604" v="5398"/>
          <ac:graphicFrameMkLst>
            <pc:docMk/>
            <pc:sldMk cId="382700366" sldId="287"/>
            <ac:graphicFrameMk id="3" creationId="{80F535ED-A4E5-4765-B0CC-5470B02FC370}"/>
          </ac:graphicFrameMkLst>
        </pc:graphicFrameChg>
        <pc:graphicFrameChg chg="add del mod">
          <ac:chgData name="Tej Bahadur Chandra" userId="79b8fba8ad0a4796" providerId="LiveId" clId="{614BBE20-D9FC-4E14-9E6F-E9375E6FD4C8}" dt="2021-10-23T12:13:02.192" v="5401"/>
          <ac:graphicFrameMkLst>
            <pc:docMk/>
            <pc:sldMk cId="382700366" sldId="287"/>
            <ac:graphicFrameMk id="4" creationId="{604ED369-73E5-4FD4-BD87-6739C6B6F174}"/>
          </ac:graphicFrameMkLst>
        </pc:graphicFrameChg>
        <pc:graphicFrameChg chg="add mod modGraphic">
          <ac:chgData name="Tej Bahadur Chandra" userId="79b8fba8ad0a4796" providerId="LiveId" clId="{614BBE20-D9FC-4E14-9E6F-E9375E6FD4C8}" dt="2021-10-23T12:13:50.832" v="5407"/>
          <ac:graphicFrameMkLst>
            <pc:docMk/>
            <pc:sldMk cId="382700366" sldId="287"/>
            <ac:graphicFrameMk id="7" creationId="{2FA2700F-BE76-4ED2-BC63-31C1F14407B1}"/>
          </ac:graphicFrameMkLst>
        </pc:graphicFrameChg>
        <pc:picChg chg="add mod">
          <ac:chgData name="Tej Bahadur Chandra" userId="79b8fba8ad0a4796" providerId="LiveId" clId="{614BBE20-D9FC-4E14-9E6F-E9375E6FD4C8}" dt="2021-10-23T12:02:57.014" v="5287" actId="1076"/>
          <ac:picMkLst>
            <pc:docMk/>
            <pc:sldMk cId="382700366" sldId="287"/>
            <ac:picMk id="8" creationId="{541358EA-CD93-4864-A254-1295C3C6AB12}"/>
          </ac:picMkLst>
        </pc:picChg>
      </pc:sldChg>
      <pc:sldChg chg="addSp delSp modSp add modAnim">
        <pc:chgData name="Tej Bahadur Chandra" userId="79b8fba8ad0a4796" providerId="LiveId" clId="{614BBE20-D9FC-4E14-9E6F-E9375E6FD4C8}" dt="2021-10-28T11:18:14.812" v="33350"/>
        <pc:sldMkLst>
          <pc:docMk/>
          <pc:sldMk cId="2680266746" sldId="288"/>
        </pc:sldMkLst>
        <pc:spChg chg="add del">
          <ac:chgData name="Tej Bahadur Chandra" userId="79b8fba8ad0a4796" providerId="LiveId" clId="{614BBE20-D9FC-4E14-9E6F-E9375E6FD4C8}" dt="2021-10-23T13:09:17.469" v="5815"/>
          <ac:spMkLst>
            <pc:docMk/>
            <pc:sldMk cId="2680266746" sldId="288"/>
            <ac:spMk id="2" creationId="{DC3AB1D9-51F4-4198-AABB-76A5ABC5FB77}"/>
          </ac:spMkLst>
        </pc:spChg>
        <pc:spChg chg="mod">
          <ac:chgData name="Tej Bahadur Chandra" userId="79b8fba8ad0a4796" providerId="LiveId" clId="{614BBE20-D9FC-4E14-9E6F-E9375E6FD4C8}" dt="2021-10-23T12:49:32.577" v="5789" actId="20577"/>
          <ac:spMkLst>
            <pc:docMk/>
            <pc:sldMk cId="2680266746" sldId="288"/>
            <ac:spMk id="6" creationId="{9F219E0A-DC0F-42C3-8CE5-410A03EFC1DB}"/>
          </ac:spMkLst>
        </pc:spChg>
        <pc:spChg chg="del">
          <ac:chgData name="Tej Bahadur Chandra" userId="79b8fba8ad0a4796" providerId="LiveId" clId="{614BBE20-D9FC-4E14-9E6F-E9375E6FD4C8}" dt="2021-10-23T12:49:04.832" v="5776" actId="478"/>
          <ac:spMkLst>
            <pc:docMk/>
            <pc:sldMk cId="2680266746" sldId="288"/>
            <ac:spMk id="9" creationId="{13E121B2-2D9B-49FF-8F1E-8F985418F01A}"/>
          </ac:spMkLst>
        </pc:spChg>
        <pc:spChg chg="add mod">
          <ac:chgData name="Tej Bahadur Chandra" userId="79b8fba8ad0a4796" providerId="LiveId" clId="{614BBE20-D9FC-4E14-9E6F-E9375E6FD4C8}" dt="2021-10-24T13:29:40.446" v="11599" actId="403"/>
          <ac:spMkLst>
            <pc:docMk/>
            <pc:sldMk cId="2680266746" sldId="288"/>
            <ac:spMk id="10" creationId="{F630E6CB-B73E-4BC6-A644-2A47D7B9EFFA}"/>
          </ac:spMkLst>
        </pc:spChg>
        <pc:spChg chg="mod">
          <ac:chgData name="Tej Bahadur Chandra" userId="79b8fba8ad0a4796" providerId="LiveId" clId="{614BBE20-D9FC-4E14-9E6F-E9375E6FD4C8}" dt="2021-10-24T13:29:45.776" v="11600" actId="403"/>
          <ac:spMkLst>
            <pc:docMk/>
            <pc:sldMk cId="2680266746" sldId="288"/>
            <ac:spMk id="12" creationId="{B05B563F-7A07-4973-966F-22D1E9D80D85}"/>
          </ac:spMkLst>
        </pc:spChg>
        <pc:spChg chg="mod">
          <ac:chgData name="Tej Bahadur Chandra" userId="79b8fba8ad0a4796" providerId="LiveId" clId="{614BBE20-D9FC-4E14-9E6F-E9375E6FD4C8}" dt="2021-10-24T13:29:45.776" v="11600" actId="403"/>
          <ac:spMkLst>
            <pc:docMk/>
            <pc:sldMk cId="2680266746" sldId="288"/>
            <ac:spMk id="13" creationId="{B27C92C7-8899-4A26-AE51-D922E6C86F73}"/>
          </ac:spMkLst>
        </pc:spChg>
        <pc:spChg chg="mod">
          <ac:chgData name="Tej Bahadur Chandra" userId="79b8fba8ad0a4796" providerId="LiveId" clId="{614BBE20-D9FC-4E14-9E6F-E9375E6FD4C8}" dt="2021-10-24T13:29:45.776" v="11600" actId="403"/>
          <ac:spMkLst>
            <pc:docMk/>
            <pc:sldMk cId="2680266746" sldId="288"/>
            <ac:spMk id="16" creationId="{7E73ED6B-9D77-4787-A747-CF6F190AC5A2}"/>
          </ac:spMkLst>
        </pc:spChg>
        <pc:spChg chg="mod">
          <ac:chgData name="Tej Bahadur Chandra" userId="79b8fba8ad0a4796" providerId="LiveId" clId="{614BBE20-D9FC-4E14-9E6F-E9375E6FD4C8}" dt="2021-10-24T13:29:45.776" v="11600" actId="403"/>
          <ac:spMkLst>
            <pc:docMk/>
            <pc:sldMk cId="2680266746" sldId="288"/>
            <ac:spMk id="17" creationId="{7E156109-A567-4C2B-859F-FF3C4DF4D913}"/>
          </ac:spMkLst>
        </pc:spChg>
        <pc:spChg chg="mod">
          <ac:chgData name="Tej Bahadur Chandra" userId="79b8fba8ad0a4796" providerId="LiveId" clId="{614BBE20-D9FC-4E14-9E6F-E9375E6FD4C8}" dt="2021-10-24T13:29:45.776" v="11600" actId="403"/>
          <ac:spMkLst>
            <pc:docMk/>
            <pc:sldMk cId="2680266746" sldId="288"/>
            <ac:spMk id="19" creationId="{3C324ED7-60EF-4BFB-96FD-1483034EE38A}"/>
          </ac:spMkLst>
        </pc:spChg>
        <pc:spChg chg="mod">
          <ac:chgData name="Tej Bahadur Chandra" userId="79b8fba8ad0a4796" providerId="LiveId" clId="{614BBE20-D9FC-4E14-9E6F-E9375E6FD4C8}" dt="2021-10-24T13:29:45.776" v="11600" actId="403"/>
          <ac:spMkLst>
            <pc:docMk/>
            <pc:sldMk cId="2680266746" sldId="288"/>
            <ac:spMk id="20" creationId="{0BE3FC54-CD8D-420F-B845-D01B8E460A1A}"/>
          </ac:spMkLst>
        </pc:spChg>
        <pc:spChg chg="mod">
          <ac:chgData name="Tej Bahadur Chandra" userId="79b8fba8ad0a4796" providerId="LiveId" clId="{614BBE20-D9FC-4E14-9E6F-E9375E6FD4C8}" dt="2021-10-24T13:29:45.776" v="11600" actId="403"/>
          <ac:spMkLst>
            <pc:docMk/>
            <pc:sldMk cId="2680266746" sldId="288"/>
            <ac:spMk id="22" creationId="{ADF35101-4442-4E48-9F78-B9DB56032670}"/>
          </ac:spMkLst>
        </pc:spChg>
        <pc:spChg chg="mod">
          <ac:chgData name="Tej Bahadur Chandra" userId="79b8fba8ad0a4796" providerId="LiveId" clId="{614BBE20-D9FC-4E14-9E6F-E9375E6FD4C8}" dt="2021-10-24T13:29:45.776" v="11600" actId="403"/>
          <ac:spMkLst>
            <pc:docMk/>
            <pc:sldMk cId="2680266746" sldId="288"/>
            <ac:spMk id="23" creationId="{7F35969C-0DA2-48D8-9257-298D138D9094}"/>
          </ac:spMkLst>
        </pc:spChg>
        <pc:spChg chg="mod">
          <ac:chgData name="Tej Bahadur Chandra" userId="79b8fba8ad0a4796" providerId="LiveId" clId="{614BBE20-D9FC-4E14-9E6F-E9375E6FD4C8}" dt="2021-10-24T13:29:45.776" v="11600" actId="403"/>
          <ac:spMkLst>
            <pc:docMk/>
            <pc:sldMk cId="2680266746" sldId="288"/>
            <ac:spMk id="25" creationId="{F08FEC49-F1AA-4CDC-903C-A44FE90FA783}"/>
          </ac:spMkLst>
        </pc:spChg>
        <pc:spChg chg="mod">
          <ac:chgData name="Tej Bahadur Chandra" userId="79b8fba8ad0a4796" providerId="LiveId" clId="{614BBE20-D9FC-4E14-9E6F-E9375E6FD4C8}" dt="2021-10-24T13:29:45.776" v="11600" actId="403"/>
          <ac:spMkLst>
            <pc:docMk/>
            <pc:sldMk cId="2680266746" sldId="288"/>
            <ac:spMk id="26" creationId="{02763301-D1F8-42E1-B084-3AD6067D692A}"/>
          </ac:spMkLst>
        </pc:spChg>
        <pc:grpChg chg="add del mod">
          <ac:chgData name="Tej Bahadur Chandra" userId="79b8fba8ad0a4796" providerId="LiveId" clId="{614BBE20-D9FC-4E14-9E6F-E9375E6FD4C8}" dt="2021-10-28T11:17:26.153" v="33345" actId="165"/>
          <ac:grpSpMkLst>
            <pc:docMk/>
            <pc:sldMk cId="2680266746" sldId="288"/>
            <ac:grpSpMk id="2" creationId="{6318A30B-226F-4029-865E-67070CCDD122}"/>
          </ac:grpSpMkLst>
        </pc:grpChg>
        <pc:grpChg chg="add mod">
          <ac:chgData name="Tej Bahadur Chandra" userId="79b8fba8ad0a4796" providerId="LiveId" clId="{614BBE20-D9FC-4E14-9E6F-E9375E6FD4C8}" dt="2021-10-28T11:17:54.519" v="33346" actId="164"/>
          <ac:grpSpMkLst>
            <pc:docMk/>
            <pc:sldMk cId="2680266746" sldId="288"/>
            <ac:grpSpMk id="3" creationId="{9663BF61-3C42-4A5E-888A-8BFD1472CBE9}"/>
          </ac:grpSpMkLst>
        </pc:grpChg>
        <pc:grpChg chg="add mod topLvl">
          <ac:chgData name="Tej Bahadur Chandra" userId="79b8fba8ad0a4796" providerId="LiveId" clId="{614BBE20-D9FC-4E14-9E6F-E9375E6FD4C8}" dt="2021-10-28T11:17:54.519" v="33346" actId="164"/>
          <ac:grpSpMkLst>
            <pc:docMk/>
            <pc:sldMk cId="2680266746" sldId="288"/>
            <ac:grpSpMk id="11" creationId="{4DB9DE0D-5961-43AC-9DA3-CBB696D4615B}"/>
          </ac:grpSpMkLst>
        </pc:grpChg>
        <pc:grpChg chg="add mod topLvl">
          <ac:chgData name="Tej Bahadur Chandra" userId="79b8fba8ad0a4796" providerId="LiveId" clId="{614BBE20-D9FC-4E14-9E6F-E9375E6FD4C8}" dt="2021-10-28T11:17:54.519" v="33346" actId="164"/>
          <ac:grpSpMkLst>
            <pc:docMk/>
            <pc:sldMk cId="2680266746" sldId="288"/>
            <ac:grpSpMk id="15" creationId="{B79B6519-F6E0-4998-82B0-2C72F8C885D9}"/>
          </ac:grpSpMkLst>
        </pc:grpChg>
        <pc:grpChg chg="add mod topLvl">
          <ac:chgData name="Tej Bahadur Chandra" userId="79b8fba8ad0a4796" providerId="LiveId" clId="{614BBE20-D9FC-4E14-9E6F-E9375E6FD4C8}" dt="2021-10-28T11:17:54.519" v="33346" actId="164"/>
          <ac:grpSpMkLst>
            <pc:docMk/>
            <pc:sldMk cId="2680266746" sldId="288"/>
            <ac:grpSpMk id="18" creationId="{625C2E29-76D5-4AA4-9209-E02CEADC595C}"/>
          </ac:grpSpMkLst>
        </pc:grpChg>
        <pc:grpChg chg="add mod topLvl">
          <ac:chgData name="Tej Bahadur Chandra" userId="79b8fba8ad0a4796" providerId="LiveId" clId="{614BBE20-D9FC-4E14-9E6F-E9375E6FD4C8}" dt="2021-10-28T11:17:26.153" v="33345" actId="165"/>
          <ac:grpSpMkLst>
            <pc:docMk/>
            <pc:sldMk cId="2680266746" sldId="288"/>
            <ac:grpSpMk id="21" creationId="{827C1D76-A03E-4E6E-833B-65ADA447AE71}"/>
          </ac:grpSpMkLst>
        </pc:grpChg>
        <pc:grpChg chg="add mod topLvl">
          <ac:chgData name="Tej Bahadur Chandra" userId="79b8fba8ad0a4796" providerId="LiveId" clId="{614BBE20-D9FC-4E14-9E6F-E9375E6FD4C8}" dt="2021-10-28T11:17:26.153" v="33345" actId="165"/>
          <ac:grpSpMkLst>
            <pc:docMk/>
            <pc:sldMk cId="2680266746" sldId="288"/>
            <ac:grpSpMk id="24" creationId="{DAA06436-AD70-474B-AA59-79B49A3BB255}"/>
          </ac:grpSpMkLst>
        </pc:grpChg>
        <pc:graphicFrameChg chg="del">
          <ac:chgData name="Tej Bahadur Chandra" userId="79b8fba8ad0a4796" providerId="LiveId" clId="{614BBE20-D9FC-4E14-9E6F-E9375E6FD4C8}" dt="2021-10-23T12:49:03.468" v="5775" actId="478"/>
          <ac:graphicFrameMkLst>
            <pc:docMk/>
            <pc:sldMk cId="2680266746" sldId="288"/>
            <ac:graphicFrameMk id="7" creationId="{2FA2700F-BE76-4ED2-BC63-31C1F14407B1}"/>
          </ac:graphicFrameMkLst>
        </pc:graphicFrameChg>
        <pc:picChg chg="del">
          <ac:chgData name="Tej Bahadur Chandra" userId="79b8fba8ad0a4796" providerId="LiveId" clId="{614BBE20-D9FC-4E14-9E6F-E9375E6FD4C8}" dt="2021-10-23T12:49:05.621" v="5777" actId="478"/>
          <ac:picMkLst>
            <pc:docMk/>
            <pc:sldMk cId="2680266746" sldId="288"/>
            <ac:picMk id="8" creationId="{541358EA-CD93-4864-A254-1295C3C6AB12}"/>
          </ac:picMkLst>
        </pc:picChg>
      </pc:sldChg>
      <pc:sldChg chg="addSp delSp modSp add">
        <pc:chgData name="Tej Bahadur Chandra" userId="79b8fba8ad0a4796" providerId="LiveId" clId="{614BBE20-D9FC-4E14-9E6F-E9375E6FD4C8}" dt="2021-10-29T05:41:38.150" v="34154"/>
        <pc:sldMkLst>
          <pc:docMk/>
          <pc:sldMk cId="2557928424" sldId="290"/>
        </pc:sldMkLst>
        <pc:spChg chg="mod">
          <ac:chgData name="Tej Bahadur Chandra" userId="79b8fba8ad0a4796" providerId="LiveId" clId="{614BBE20-D9FC-4E14-9E6F-E9375E6FD4C8}" dt="2021-10-23T14:32:22.102" v="6353" actId="1037"/>
          <ac:spMkLst>
            <pc:docMk/>
            <pc:sldMk cId="2557928424" sldId="290"/>
            <ac:spMk id="2" creationId="{1BD0861C-7010-4890-BA94-6F3DDB9AACB4}"/>
          </ac:spMkLst>
        </pc:spChg>
        <pc:spChg chg="mod">
          <ac:chgData name="Tej Bahadur Chandra" userId="79b8fba8ad0a4796" providerId="LiveId" clId="{614BBE20-D9FC-4E14-9E6F-E9375E6FD4C8}" dt="2021-10-23T13:23:38.175" v="5994" actId="1036"/>
          <ac:spMkLst>
            <pc:docMk/>
            <pc:sldMk cId="2557928424" sldId="290"/>
            <ac:spMk id="3" creationId="{31B2D6CE-739A-4E24-A7AA-BD2B6586D90B}"/>
          </ac:spMkLst>
        </pc:spChg>
        <pc:spChg chg="add">
          <ac:chgData name="Tej Bahadur Chandra" userId="79b8fba8ad0a4796" providerId="LiveId" clId="{614BBE20-D9FC-4E14-9E6F-E9375E6FD4C8}" dt="2021-10-29T05:40:58.903" v="34150"/>
          <ac:spMkLst>
            <pc:docMk/>
            <pc:sldMk cId="2557928424" sldId="290"/>
            <ac:spMk id="4" creationId="{9D94DC52-CD4A-40D8-BB83-A9410D934EC7}"/>
          </ac:spMkLst>
        </pc:spChg>
        <pc:spChg chg="add del mod">
          <ac:chgData name="Tej Bahadur Chandra" userId="79b8fba8ad0a4796" providerId="LiveId" clId="{614BBE20-D9FC-4E14-9E6F-E9375E6FD4C8}" dt="2021-10-29T05:41:23.834" v="34153" actId="207"/>
          <ac:spMkLst>
            <pc:docMk/>
            <pc:sldMk cId="2557928424" sldId="290"/>
            <ac:spMk id="5" creationId="{E6EBD22F-867E-4C22-A1B3-29525BD90741}"/>
          </ac:spMkLst>
        </pc:spChg>
        <pc:spChg chg="add mod">
          <ac:chgData name="Tej Bahadur Chandra" userId="79b8fba8ad0a4796" providerId="LiveId" clId="{614BBE20-D9FC-4E14-9E6F-E9375E6FD4C8}" dt="2021-10-29T05:41:38.150" v="34154"/>
          <ac:spMkLst>
            <pc:docMk/>
            <pc:sldMk cId="2557928424" sldId="290"/>
            <ac:spMk id="6" creationId="{C912EE60-209B-41E3-BD3C-F5D3557C6E36}"/>
          </ac:spMkLst>
        </pc:spChg>
      </pc:sldChg>
      <pc:sldChg chg="addSp modSp add">
        <pc:chgData name="Tej Bahadur Chandra" userId="79b8fba8ad0a4796" providerId="LiveId" clId="{614BBE20-D9FC-4E14-9E6F-E9375E6FD4C8}" dt="2021-10-29T05:40:41.283" v="34149"/>
        <pc:sldMkLst>
          <pc:docMk/>
          <pc:sldMk cId="3554180402" sldId="291"/>
        </pc:sldMkLst>
        <pc:spChg chg="mod">
          <ac:chgData name="Tej Bahadur Chandra" userId="79b8fba8ad0a4796" providerId="LiveId" clId="{614BBE20-D9FC-4E14-9E6F-E9375E6FD4C8}" dt="2021-10-23T14:32:29.352" v="6360" actId="1037"/>
          <ac:spMkLst>
            <pc:docMk/>
            <pc:sldMk cId="3554180402" sldId="291"/>
            <ac:spMk id="2" creationId="{1BD0861C-7010-4890-BA94-6F3DDB9AACB4}"/>
          </ac:spMkLst>
        </pc:spChg>
        <pc:spChg chg="mod">
          <ac:chgData name="Tej Bahadur Chandra" userId="79b8fba8ad0a4796" providerId="LiveId" clId="{614BBE20-D9FC-4E14-9E6F-E9375E6FD4C8}" dt="2021-10-23T13:24:51.549" v="6019" actId="20577"/>
          <ac:spMkLst>
            <pc:docMk/>
            <pc:sldMk cId="3554180402" sldId="291"/>
            <ac:spMk id="3" creationId="{31B2D6CE-739A-4E24-A7AA-BD2B6586D90B}"/>
          </ac:spMkLst>
        </pc:spChg>
        <pc:spChg chg="add mod">
          <ac:chgData name="Tej Bahadur Chandra" userId="79b8fba8ad0a4796" providerId="LiveId" clId="{614BBE20-D9FC-4E14-9E6F-E9375E6FD4C8}" dt="2021-10-29T05:40:02.956" v="34147"/>
          <ac:spMkLst>
            <pc:docMk/>
            <pc:sldMk cId="3554180402" sldId="291"/>
            <ac:spMk id="4" creationId="{775D47CE-C634-46F0-90B0-28E9F1EE7578}"/>
          </ac:spMkLst>
        </pc:spChg>
        <pc:spChg chg="add mod">
          <ac:chgData name="Tej Bahadur Chandra" userId="79b8fba8ad0a4796" providerId="LiveId" clId="{614BBE20-D9FC-4E14-9E6F-E9375E6FD4C8}" dt="2021-10-29T05:40:30.565" v="34148"/>
          <ac:spMkLst>
            <pc:docMk/>
            <pc:sldMk cId="3554180402" sldId="291"/>
            <ac:spMk id="5" creationId="{BD7DCE78-F879-44F3-BB71-0D9B7A3152F5}"/>
          </ac:spMkLst>
        </pc:spChg>
        <pc:spChg chg="add mod">
          <ac:chgData name="Tej Bahadur Chandra" userId="79b8fba8ad0a4796" providerId="LiveId" clId="{614BBE20-D9FC-4E14-9E6F-E9375E6FD4C8}" dt="2021-10-29T05:40:41.283" v="34149"/>
          <ac:spMkLst>
            <pc:docMk/>
            <pc:sldMk cId="3554180402" sldId="291"/>
            <ac:spMk id="6" creationId="{CF81DB70-749B-4DBA-AE5B-819527A92E0E}"/>
          </ac:spMkLst>
        </pc:spChg>
      </pc:sldChg>
      <pc:sldChg chg="addSp delSp modSp add">
        <pc:chgData name="Tej Bahadur Chandra" userId="79b8fba8ad0a4796" providerId="LiveId" clId="{614BBE20-D9FC-4E14-9E6F-E9375E6FD4C8}" dt="2021-10-23T14:02:23.408" v="6205" actId="113"/>
        <pc:sldMkLst>
          <pc:docMk/>
          <pc:sldMk cId="3822901999" sldId="292"/>
        </pc:sldMkLst>
        <pc:spChg chg="add del mod">
          <ac:chgData name="Tej Bahadur Chandra" userId="79b8fba8ad0a4796" providerId="LiveId" clId="{614BBE20-D9FC-4E14-9E6F-E9375E6FD4C8}" dt="2021-10-23T13:59:27.819" v="6170" actId="478"/>
          <ac:spMkLst>
            <pc:docMk/>
            <pc:sldMk cId="3822901999" sldId="292"/>
            <ac:spMk id="2" creationId="{BB5F36DC-E91A-41FC-BD52-EF1CA8577C3D}"/>
          </ac:spMkLst>
        </pc:spChg>
        <pc:spChg chg="add mod">
          <ac:chgData name="Tej Bahadur Chandra" userId="79b8fba8ad0a4796" providerId="LiveId" clId="{614BBE20-D9FC-4E14-9E6F-E9375E6FD4C8}" dt="2021-10-23T14:02:23.408" v="6205" actId="113"/>
          <ac:spMkLst>
            <pc:docMk/>
            <pc:sldMk cId="3822901999" sldId="292"/>
            <ac:spMk id="3" creationId="{BB1A9A3E-2D16-4580-BB7E-3AA98312898F}"/>
          </ac:spMkLst>
        </pc:spChg>
        <pc:spChg chg="mod">
          <ac:chgData name="Tej Bahadur Chandra" userId="79b8fba8ad0a4796" providerId="LiveId" clId="{614BBE20-D9FC-4E14-9E6F-E9375E6FD4C8}" dt="2021-10-23T14:02:00.758" v="6198" actId="21"/>
          <ac:spMkLst>
            <pc:docMk/>
            <pc:sldMk cId="3822901999" sldId="292"/>
            <ac:spMk id="47" creationId="{0F60C34A-5748-40F1-9136-A89CA7E6B3B2}"/>
          </ac:spMkLst>
        </pc:spChg>
        <pc:spChg chg="mod">
          <ac:chgData name="Tej Bahadur Chandra" userId="79b8fba8ad0a4796" providerId="LiveId" clId="{614BBE20-D9FC-4E14-9E6F-E9375E6FD4C8}" dt="2021-10-23T13:40:38.548" v="6043" actId="20577"/>
          <ac:spMkLst>
            <pc:docMk/>
            <pc:sldMk cId="3822901999" sldId="292"/>
            <ac:spMk id="86" creationId="{78F1FA62-A180-42A5-851F-B8B9A0346D35}"/>
          </ac:spMkLst>
        </pc:spChg>
        <pc:grpChg chg="del">
          <ac:chgData name="Tej Bahadur Chandra" userId="79b8fba8ad0a4796" providerId="LiveId" clId="{614BBE20-D9FC-4E14-9E6F-E9375E6FD4C8}" dt="2021-10-23T13:40:18.629" v="6023" actId="478"/>
          <ac:grpSpMkLst>
            <pc:docMk/>
            <pc:sldMk cId="3822901999" sldId="292"/>
            <ac:grpSpMk id="30" creationId="{F085AB4D-5B11-4A16-9FCF-F3105FF2E12D}"/>
          </ac:grpSpMkLst>
        </pc:grpChg>
        <pc:picChg chg="add mod modCrop">
          <ac:chgData name="Tej Bahadur Chandra" userId="79b8fba8ad0a4796" providerId="LiveId" clId="{614BBE20-D9FC-4E14-9E6F-E9375E6FD4C8}" dt="2021-10-23T13:57:45.115" v="6116" actId="1036"/>
          <ac:picMkLst>
            <pc:docMk/>
            <pc:sldMk cId="3822901999" sldId="292"/>
            <ac:picMk id="15" creationId="{6BC87AF7-2213-4885-BDB0-C7F1BA3FB86A}"/>
          </ac:picMkLst>
        </pc:picChg>
      </pc:sldChg>
      <pc:sldChg chg="addSp delSp modSp add">
        <pc:chgData name="Tej Bahadur Chandra" userId="79b8fba8ad0a4796" providerId="LiveId" clId="{614BBE20-D9FC-4E14-9E6F-E9375E6FD4C8}" dt="2021-10-24T13:25:35.454" v="11309" actId="403"/>
        <pc:sldMkLst>
          <pc:docMk/>
          <pc:sldMk cId="3916588665" sldId="293"/>
        </pc:sldMkLst>
        <pc:spChg chg="add mod">
          <ac:chgData name="Tej Bahadur Chandra" userId="79b8fba8ad0a4796" providerId="LiveId" clId="{614BBE20-D9FC-4E14-9E6F-E9375E6FD4C8}" dt="2021-10-24T13:25:24.359" v="11307" actId="403"/>
          <ac:spMkLst>
            <pc:docMk/>
            <pc:sldMk cId="3916588665" sldId="293"/>
            <ac:spMk id="5" creationId="{43B73DB8-6F90-4317-BEB3-EDFEF6001776}"/>
          </ac:spMkLst>
        </pc:spChg>
        <pc:spChg chg="mod">
          <ac:chgData name="Tej Bahadur Chandra" userId="79b8fba8ad0a4796" providerId="LiveId" clId="{614BBE20-D9FC-4E14-9E6F-E9375E6FD4C8}" dt="2021-10-24T12:43:40.404" v="10525" actId="20577"/>
          <ac:spMkLst>
            <pc:docMk/>
            <pc:sldMk cId="3916588665" sldId="293"/>
            <ac:spMk id="6" creationId="{5E94FEF6-3A53-48A6-AADF-BE623D2E4A97}"/>
          </ac:spMkLst>
        </pc:spChg>
        <pc:spChg chg="mod">
          <ac:chgData name="Tej Bahadur Chandra" userId="79b8fba8ad0a4796" providerId="LiveId" clId="{614BBE20-D9FC-4E14-9E6F-E9375E6FD4C8}" dt="2021-10-24T13:25:32.056" v="11308" actId="403"/>
          <ac:spMkLst>
            <pc:docMk/>
            <pc:sldMk cId="3916588665" sldId="293"/>
            <ac:spMk id="8" creationId="{7169FE48-1484-48D7-8A6A-DE234017A9D7}"/>
          </ac:spMkLst>
        </pc:spChg>
        <pc:spChg chg="mod">
          <ac:chgData name="Tej Bahadur Chandra" userId="79b8fba8ad0a4796" providerId="LiveId" clId="{614BBE20-D9FC-4E14-9E6F-E9375E6FD4C8}" dt="2021-10-24T13:25:32.056" v="11308" actId="403"/>
          <ac:spMkLst>
            <pc:docMk/>
            <pc:sldMk cId="3916588665" sldId="293"/>
            <ac:spMk id="9" creationId="{08400378-7612-488D-818F-1DE162894CFD}"/>
          </ac:spMkLst>
        </pc:spChg>
        <pc:spChg chg="mod">
          <ac:chgData name="Tej Bahadur Chandra" userId="79b8fba8ad0a4796" providerId="LiveId" clId="{614BBE20-D9FC-4E14-9E6F-E9375E6FD4C8}" dt="2021-10-24T13:25:32.056" v="11308" actId="403"/>
          <ac:spMkLst>
            <pc:docMk/>
            <pc:sldMk cId="3916588665" sldId="293"/>
            <ac:spMk id="11" creationId="{57226420-89AF-4253-9F98-54E44B9DBBC6}"/>
          </ac:spMkLst>
        </pc:spChg>
        <pc:spChg chg="mod">
          <ac:chgData name="Tej Bahadur Chandra" userId="79b8fba8ad0a4796" providerId="LiveId" clId="{614BBE20-D9FC-4E14-9E6F-E9375E6FD4C8}" dt="2021-10-24T13:25:32.056" v="11308" actId="403"/>
          <ac:spMkLst>
            <pc:docMk/>
            <pc:sldMk cId="3916588665" sldId="293"/>
            <ac:spMk id="12" creationId="{A78BF4AE-0DAE-4CEB-85D2-A56234483968}"/>
          </ac:spMkLst>
        </pc:spChg>
        <pc:spChg chg="mod">
          <ac:chgData name="Tej Bahadur Chandra" userId="79b8fba8ad0a4796" providerId="LiveId" clId="{614BBE20-D9FC-4E14-9E6F-E9375E6FD4C8}" dt="2021-10-24T13:25:32.056" v="11308" actId="403"/>
          <ac:spMkLst>
            <pc:docMk/>
            <pc:sldMk cId="3916588665" sldId="293"/>
            <ac:spMk id="15" creationId="{C86E8ED3-671D-43CE-9EBF-2290F2B348E9}"/>
          </ac:spMkLst>
        </pc:spChg>
        <pc:spChg chg="mod">
          <ac:chgData name="Tej Bahadur Chandra" userId="79b8fba8ad0a4796" providerId="LiveId" clId="{614BBE20-D9FC-4E14-9E6F-E9375E6FD4C8}" dt="2021-10-24T13:25:32.056" v="11308" actId="403"/>
          <ac:spMkLst>
            <pc:docMk/>
            <pc:sldMk cId="3916588665" sldId="293"/>
            <ac:spMk id="16" creationId="{D4DD9E8E-EA16-496F-B52E-39E298E568AD}"/>
          </ac:spMkLst>
        </pc:spChg>
        <pc:spChg chg="add mod">
          <ac:chgData name="Tej Bahadur Chandra" userId="79b8fba8ad0a4796" providerId="LiveId" clId="{614BBE20-D9FC-4E14-9E6F-E9375E6FD4C8}" dt="2021-10-24T13:25:35.454" v="11309" actId="403"/>
          <ac:spMkLst>
            <pc:docMk/>
            <pc:sldMk cId="3916588665" sldId="293"/>
            <ac:spMk id="23" creationId="{FB6609B9-B318-4C63-9F6C-422D3D7EB339}"/>
          </ac:spMkLst>
        </pc:spChg>
        <pc:grpChg chg="add">
          <ac:chgData name="Tej Bahadur Chandra" userId="79b8fba8ad0a4796" providerId="LiveId" clId="{614BBE20-D9FC-4E14-9E6F-E9375E6FD4C8}" dt="2021-10-24T12:44:10.225" v="10526"/>
          <ac:grpSpMkLst>
            <pc:docMk/>
            <pc:sldMk cId="3916588665" sldId="293"/>
            <ac:grpSpMk id="7" creationId="{7CE77DEF-E959-4F8F-808E-6751B07190D5}"/>
          </ac:grpSpMkLst>
        </pc:grpChg>
        <pc:grpChg chg="add">
          <ac:chgData name="Tej Bahadur Chandra" userId="79b8fba8ad0a4796" providerId="LiveId" clId="{614BBE20-D9FC-4E14-9E6F-E9375E6FD4C8}" dt="2021-10-24T12:44:10.225" v="10526"/>
          <ac:grpSpMkLst>
            <pc:docMk/>
            <pc:sldMk cId="3916588665" sldId="293"/>
            <ac:grpSpMk id="10" creationId="{6CB270C2-D355-4262-9F83-1DC5EFC835C4}"/>
          </ac:grpSpMkLst>
        </pc:grpChg>
        <pc:grpChg chg="add">
          <ac:chgData name="Tej Bahadur Chandra" userId="79b8fba8ad0a4796" providerId="LiveId" clId="{614BBE20-D9FC-4E14-9E6F-E9375E6FD4C8}" dt="2021-10-24T12:44:10.225" v="10526"/>
          <ac:grpSpMkLst>
            <pc:docMk/>
            <pc:sldMk cId="3916588665" sldId="293"/>
            <ac:grpSpMk id="13" creationId="{D7EA2C1E-2D38-4189-A404-1C32219985D9}"/>
          </ac:grpSpMkLst>
        </pc:grpChg>
        <pc:grpChg chg="add del mod">
          <ac:chgData name="Tej Bahadur Chandra" userId="79b8fba8ad0a4796" providerId="LiveId" clId="{614BBE20-D9FC-4E14-9E6F-E9375E6FD4C8}" dt="2021-10-24T12:50:26.047" v="10794" actId="478"/>
          <ac:grpSpMkLst>
            <pc:docMk/>
            <pc:sldMk cId="3916588665" sldId="293"/>
            <ac:grpSpMk id="17" creationId="{B22A7C5B-EEB1-46D6-8CC4-029FA846A0AB}"/>
          </ac:grpSpMkLst>
        </pc:grpChg>
        <pc:grpChg chg="add del mod">
          <ac:chgData name="Tej Bahadur Chandra" userId="79b8fba8ad0a4796" providerId="LiveId" clId="{614BBE20-D9FC-4E14-9E6F-E9375E6FD4C8}" dt="2021-10-24T12:50:26.047" v="10794" actId="478"/>
          <ac:grpSpMkLst>
            <pc:docMk/>
            <pc:sldMk cId="3916588665" sldId="293"/>
            <ac:grpSpMk id="20" creationId="{F75AE7B9-D0B1-427A-8BF8-F716DE1ADB63}"/>
          </ac:grpSpMkLst>
        </pc:grpChg>
      </pc:sldChg>
      <pc:sldChg chg="addSp modSp add">
        <pc:chgData name="Tej Bahadur Chandra" userId="79b8fba8ad0a4796" providerId="LiveId" clId="{614BBE20-D9FC-4E14-9E6F-E9375E6FD4C8}" dt="2021-10-29T05:42:20.599" v="34157"/>
        <pc:sldMkLst>
          <pc:docMk/>
          <pc:sldMk cId="4279822918" sldId="294"/>
        </pc:sldMkLst>
        <pc:spChg chg="mod">
          <ac:chgData name="Tej Bahadur Chandra" userId="79b8fba8ad0a4796" providerId="LiveId" clId="{614BBE20-D9FC-4E14-9E6F-E9375E6FD4C8}" dt="2021-10-23T14:35:50.189" v="6419" actId="20577"/>
          <ac:spMkLst>
            <pc:docMk/>
            <pc:sldMk cId="4279822918" sldId="294"/>
            <ac:spMk id="2" creationId="{1BD0861C-7010-4890-BA94-6F3DDB9AACB4}"/>
          </ac:spMkLst>
        </pc:spChg>
        <pc:spChg chg="mod">
          <ac:chgData name="Tej Bahadur Chandra" userId="79b8fba8ad0a4796" providerId="LiveId" clId="{614BBE20-D9FC-4E14-9E6F-E9375E6FD4C8}" dt="2021-10-23T14:35:47.597" v="6417"/>
          <ac:spMkLst>
            <pc:docMk/>
            <pc:sldMk cId="4279822918" sldId="294"/>
            <ac:spMk id="3" creationId="{31B2D6CE-739A-4E24-A7AA-BD2B6586D90B}"/>
          </ac:spMkLst>
        </pc:spChg>
        <pc:spChg chg="add">
          <ac:chgData name="Tej Bahadur Chandra" userId="79b8fba8ad0a4796" providerId="LiveId" clId="{614BBE20-D9FC-4E14-9E6F-E9375E6FD4C8}" dt="2021-10-29T05:41:58.642" v="34155"/>
          <ac:spMkLst>
            <pc:docMk/>
            <pc:sldMk cId="4279822918" sldId="294"/>
            <ac:spMk id="4" creationId="{80DD03E3-CEF4-4630-AD44-B1466867FD2F}"/>
          </ac:spMkLst>
        </pc:spChg>
        <pc:spChg chg="add mod">
          <ac:chgData name="Tej Bahadur Chandra" userId="79b8fba8ad0a4796" providerId="LiveId" clId="{614BBE20-D9FC-4E14-9E6F-E9375E6FD4C8}" dt="2021-10-29T05:42:12.793" v="34156"/>
          <ac:spMkLst>
            <pc:docMk/>
            <pc:sldMk cId="4279822918" sldId="294"/>
            <ac:spMk id="5" creationId="{ABDE8A29-F153-41F8-9DAD-25ED414F212E}"/>
          </ac:spMkLst>
        </pc:spChg>
        <pc:spChg chg="add mod">
          <ac:chgData name="Tej Bahadur Chandra" userId="79b8fba8ad0a4796" providerId="LiveId" clId="{614BBE20-D9FC-4E14-9E6F-E9375E6FD4C8}" dt="2021-10-29T05:42:20.599" v="34157"/>
          <ac:spMkLst>
            <pc:docMk/>
            <pc:sldMk cId="4279822918" sldId="294"/>
            <ac:spMk id="6" creationId="{EDEF5E15-C035-4A9C-9365-3DAF183E5060}"/>
          </ac:spMkLst>
        </pc:spChg>
      </pc:sldChg>
      <pc:sldChg chg="addSp modSp add">
        <pc:chgData name="Tej Bahadur Chandra" userId="79b8fba8ad0a4796" providerId="LiveId" clId="{614BBE20-D9FC-4E14-9E6F-E9375E6FD4C8}" dt="2021-10-29T05:43:00.963" v="34160"/>
        <pc:sldMkLst>
          <pc:docMk/>
          <pc:sldMk cId="1450166785" sldId="295"/>
        </pc:sldMkLst>
        <pc:spChg chg="mod">
          <ac:chgData name="Tej Bahadur Chandra" userId="79b8fba8ad0a4796" providerId="LiveId" clId="{614BBE20-D9FC-4E14-9E6F-E9375E6FD4C8}" dt="2021-10-23T14:36:44.088" v="6426" actId="20577"/>
          <ac:spMkLst>
            <pc:docMk/>
            <pc:sldMk cId="1450166785" sldId="295"/>
            <ac:spMk id="2" creationId="{1BD0861C-7010-4890-BA94-6F3DDB9AACB4}"/>
          </ac:spMkLst>
        </pc:spChg>
        <pc:spChg chg="mod">
          <ac:chgData name="Tej Bahadur Chandra" userId="79b8fba8ad0a4796" providerId="LiveId" clId="{614BBE20-D9FC-4E14-9E6F-E9375E6FD4C8}" dt="2021-10-23T14:39:04.236" v="6457" actId="20577"/>
          <ac:spMkLst>
            <pc:docMk/>
            <pc:sldMk cId="1450166785" sldId="295"/>
            <ac:spMk id="3" creationId="{31B2D6CE-739A-4E24-A7AA-BD2B6586D90B}"/>
          </ac:spMkLst>
        </pc:spChg>
        <pc:spChg chg="add">
          <ac:chgData name="Tej Bahadur Chandra" userId="79b8fba8ad0a4796" providerId="LiveId" clId="{614BBE20-D9FC-4E14-9E6F-E9375E6FD4C8}" dt="2021-10-29T05:42:27.190" v="34158"/>
          <ac:spMkLst>
            <pc:docMk/>
            <pc:sldMk cId="1450166785" sldId="295"/>
            <ac:spMk id="4" creationId="{0A7031FC-231C-4C2B-B377-A8B215D45392}"/>
          </ac:spMkLst>
        </pc:spChg>
        <pc:spChg chg="add mod">
          <ac:chgData name="Tej Bahadur Chandra" userId="79b8fba8ad0a4796" providerId="LiveId" clId="{614BBE20-D9FC-4E14-9E6F-E9375E6FD4C8}" dt="2021-10-29T05:42:39.691" v="34159"/>
          <ac:spMkLst>
            <pc:docMk/>
            <pc:sldMk cId="1450166785" sldId="295"/>
            <ac:spMk id="5" creationId="{89977409-D038-4987-80EB-D2B036F3695B}"/>
          </ac:spMkLst>
        </pc:spChg>
        <pc:spChg chg="add mod">
          <ac:chgData name="Tej Bahadur Chandra" userId="79b8fba8ad0a4796" providerId="LiveId" clId="{614BBE20-D9FC-4E14-9E6F-E9375E6FD4C8}" dt="2021-10-29T05:43:00.963" v="34160"/>
          <ac:spMkLst>
            <pc:docMk/>
            <pc:sldMk cId="1450166785" sldId="295"/>
            <ac:spMk id="6" creationId="{5C6D2CA9-D09A-4F9B-9BAA-1D2C217CB841}"/>
          </ac:spMkLst>
        </pc:spChg>
      </pc:sldChg>
      <pc:sldChg chg="addSp modSp add">
        <pc:chgData name="Tej Bahadur Chandra" userId="79b8fba8ad0a4796" providerId="LiveId" clId="{614BBE20-D9FC-4E14-9E6F-E9375E6FD4C8}" dt="2021-10-29T05:43:42.819" v="34163"/>
        <pc:sldMkLst>
          <pc:docMk/>
          <pc:sldMk cId="905252842" sldId="296"/>
        </pc:sldMkLst>
        <pc:spChg chg="mod">
          <ac:chgData name="Tej Bahadur Chandra" userId="79b8fba8ad0a4796" providerId="LiveId" clId="{614BBE20-D9FC-4E14-9E6F-E9375E6FD4C8}" dt="2021-10-23T14:40:18.546" v="6464" actId="20577"/>
          <ac:spMkLst>
            <pc:docMk/>
            <pc:sldMk cId="905252842" sldId="296"/>
            <ac:spMk id="2" creationId="{1BD0861C-7010-4890-BA94-6F3DDB9AACB4}"/>
          </ac:spMkLst>
        </pc:spChg>
        <pc:spChg chg="mod">
          <ac:chgData name="Tej Bahadur Chandra" userId="79b8fba8ad0a4796" providerId="LiveId" clId="{614BBE20-D9FC-4E14-9E6F-E9375E6FD4C8}" dt="2021-10-23T14:40:38.945" v="6487" actId="20577"/>
          <ac:spMkLst>
            <pc:docMk/>
            <pc:sldMk cId="905252842" sldId="296"/>
            <ac:spMk id="3" creationId="{31B2D6CE-739A-4E24-A7AA-BD2B6586D90B}"/>
          </ac:spMkLst>
        </pc:spChg>
        <pc:spChg chg="add">
          <ac:chgData name="Tej Bahadur Chandra" userId="79b8fba8ad0a4796" providerId="LiveId" clId="{614BBE20-D9FC-4E14-9E6F-E9375E6FD4C8}" dt="2021-10-29T05:43:13.683" v="34161"/>
          <ac:spMkLst>
            <pc:docMk/>
            <pc:sldMk cId="905252842" sldId="296"/>
            <ac:spMk id="4" creationId="{7DE07799-4B34-45A7-9712-93EED140E871}"/>
          </ac:spMkLst>
        </pc:spChg>
        <pc:spChg chg="add mod">
          <ac:chgData name="Tej Bahadur Chandra" userId="79b8fba8ad0a4796" providerId="LiveId" clId="{614BBE20-D9FC-4E14-9E6F-E9375E6FD4C8}" dt="2021-10-29T05:43:29.793" v="34162"/>
          <ac:spMkLst>
            <pc:docMk/>
            <pc:sldMk cId="905252842" sldId="296"/>
            <ac:spMk id="5" creationId="{AC7EB27D-D6A2-4403-BE18-0EBF9B0C0EED}"/>
          </ac:spMkLst>
        </pc:spChg>
        <pc:spChg chg="add mod">
          <ac:chgData name="Tej Bahadur Chandra" userId="79b8fba8ad0a4796" providerId="LiveId" clId="{614BBE20-D9FC-4E14-9E6F-E9375E6FD4C8}" dt="2021-10-29T05:43:42.819" v="34163"/>
          <ac:spMkLst>
            <pc:docMk/>
            <pc:sldMk cId="905252842" sldId="296"/>
            <ac:spMk id="6" creationId="{6DDEA9BB-2C8D-450A-ACC4-6A985CAA2371}"/>
          </ac:spMkLst>
        </pc:spChg>
      </pc:sldChg>
      <pc:sldChg chg="addSp modSp add">
        <pc:chgData name="Tej Bahadur Chandra" userId="79b8fba8ad0a4796" providerId="LiveId" clId="{614BBE20-D9FC-4E14-9E6F-E9375E6FD4C8}" dt="2021-10-29T05:44:23.796" v="34166"/>
        <pc:sldMkLst>
          <pc:docMk/>
          <pc:sldMk cId="4166603336" sldId="297"/>
        </pc:sldMkLst>
        <pc:spChg chg="mod">
          <ac:chgData name="Tej Bahadur Chandra" userId="79b8fba8ad0a4796" providerId="LiveId" clId="{614BBE20-D9FC-4E14-9E6F-E9375E6FD4C8}" dt="2021-10-23T14:42:07.743" v="6494" actId="20577"/>
          <ac:spMkLst>
            <pc:docMk/>
            <pc:sldMk cId="4166603336" sldId="297"/>
            <ac:spMk id="2" creationId="{1BD0861C-7010-4890-BA94-6F3DDB9AACB4}"/>
          </ac:spMkLst>
        </pc:spChg>
        <pc:spChg chg="mod">
          <ac:chgData name="Tej Bahadur Chandra" userId="79b8fba8ad0a4796" providerId="LiveId" clId="{614BBE20-D9FC-4E14-9E6F-E9375E6FD4C8}" dt="2021-10-23T14:42:40.816" v="6538" actId="20577"/>
          <ac:spMkLst>
            <pc:docMk/>
            <pc:sldMk cId="4166603336" sldId="297"/>
            <ac:spMk id="3" creationId="{31B2D6CE-739A-4E24-A7AA-BD2B6586D90B}"/>
          </ac:spMkLst>
        </pc:spChg>
        <pc:spChg chg="add">
          <ac:chgData name="Tej Bahadur Chandra" userId="79b8fba8ad0a4796" providerId="LiveId" clId="{614BBE20-D9FC-4E14-9E6F-E9375E6FD4C8}" dt="2021-10-29T05:43:47.105" v="34164"/>
          <ac:spMkLst>
            <pc:docMk/>
            <pc:sldMk cId="4166603336" sldId="297"/>
            <ac:spMk id="4" creationId="{FAA1C9B6-0269-483E-871C-6FA43A8B8D3E}"/>
          </ac:spMkLst>
        </pc:spChg>
        <pc:spChg chg="add mod">
          <ac:chgData name="Tej Bahadur Chandra" userId="79b8fba8ad0a4796" providerId="LiveId" clId="{614BBE20-D9FC-4E14-9E6F-E9375E6FD4C8}" dt="2021-10-29T05:44:03.370" v="34165"/>
          <ac:spMkLst>
            <pc:docMk/>
            <pc:sldMk cId="4166603336" sldId="297"/>
            <ac:spMk id="5" creationId="{E1D67C52-9DD3-4EE5-AAAE-6F520E3E7071}"/>
          </ac:spMkLst>
        </pc:spChg>
        <pc:spChg chg="add mod">
          <ac:chgData name="Tej Bahadur Chandra" userId="79b8fba8ad0a4796" providerId="LiveId" clId="{614BBE20-D9FC-4E14-9E6F-E9375E6FD4C8}" dt="2021-10-29T05:44:23.796" v="34166"/>
          <ac:spMkLst>
            <pc:docMk/>
            <pc:sldMk cId="4166603336" sldId="297"/>
            <ac:spMk id="6" creationId="{E01B2C17-5648-4896-BC1E-9F739BE5210E}"/>
          </ac:spMkLst>
        </pc:spChg>
      </pc:sldChg>
      <pc:sldChg chg="addSp delSp modSp add">
        <pc:chgData name="Tej Bahadur Chandra" userId="79b8fba8ad0a4796" providerId="LiveId" clId="{614BBE20-D9FC-4E14-9E6F-E9375E6FD4C8}" dt="2021-10-29T05:46:08.722" v="34187"/>
        <pc:sldMkLst>
          <pc:docMk/>
          <pc:sldMk cId="831303027" sldId="298"/>
        </pc:sldMkLst>
        <pc:spChg chg="mod">
          <ac:chgData name="Tej Bahadur Chandra" userId="79b8fba8ad0a4796" providerId="LiveId" clId="{614BBE20-D9FC-4E14-9E6F-E9375E6FD4C8}" dt="2021-10-23T14:43:27.156" v="6545" actId="20577"/>
          <ac:spMkLst>
            <pc:docMk/>
            <pc:sldMk cId="831303027" sldId="298"/>
            <ac:spMk id="2" creationId="{1BD0861C-7010-4890-BA94-6F3DDB9AACB4}"/>
          </ac:spMkLst>
        </pc:spChg>
        <pc:spChg chg="mod">
          <ac:chgData name="Tej Bahadur Chandra" userId="79b8fba8ad0a4796" providerId="LiveId" clId="{614BBE20-D9FC-4E14-9E6F-E9375E6FD4C8}" dt="2021-10-23T14:43:54.247" v="6572" actId="20577"/>
          <ac:spMkLst>
            <pc:docMk/>
            <pc:sldMk cId="831303027" sldId="298"/>
            <ac:spMk id="3" creationId="{31B2D6CE-739A-4E24-A7AA-BD2B6586D90B}"/>
          </ac:spMkLst>
        </pc:spChg>
        <pc:spChg chg="add del">
          <ac:chgData name="Tej Bahadur Chandra" userId="79b8fba8ad0a4796" providerId="LiveId" clId="{614BBE20-D9FC-4E14-9E6F-E9375E6FD4C8}" dt="2021-10-29T05:44:50.929" v="34168"/>
          <ac:spMkLst>
            <pc:docMk/>
            <pc:sldMk cId="831303027" sldId="298"/>
            <ac:spMk id="4" creationId="{3CB1BA0D-250A-4714-B4E2-C43BEB8F55CE}"/>
          </ac:spMkLst>
        </pc:spChg>
        <pc:spChg chg="add del">
          <ac:chgData name="Tej Bahadur Chandra" userId="79b8fba8ad0a4796" providerId="LiveId" clId="{614BBE20-D9FC-4E14-9E6F-E9375E6FD4C8}" dt="2021-10-29T05:44:50.929" v="34168"/>
          <ac:spMkLst>
            <pc:docMk/>
            <pc:sldMk cId="831303027" sldId="298"/>
            <ac:spMk id="5" creationId="{C95EC34E-1FAE-4DDE-8957-C74F015E0EB8}"/>
          </ac:spMkLst>
        </pc:spChg>
        <pc:spChg chg="add del">
          <ac:chgData name="Tej Bahadur Chandra" userId="79b8fba8ad0a4796" providerId="LiveId" clId="{614BBE20-D9FC-4E14-9E6F-E9375E6FD4C8}" dt="2021-10-29T05:44:50.929" v="34168"/>
          <ac:spMkLst>
            <pc:docMk/>
            <pc:sldMk cId="831303027" sldId="298"/>
            <ac:spMk id="6" creationId="{F38D146B-9052-40BE-94C8-0C7602B5E2A7}"/>
          </ac:spMkLst>
        </pc:spChg>
        <pc:spChg chg="add">
          <ac:chgData name="Tej Bahadur Chandra" userId="79b8fba8ad0a4796" providerId="LiveId" clId="{614BBE20-D9FC-4E14-9E6F-E9375E6FD4C8}" dt="2021-10-29T05:45:05.683" v="34169"/>
          <ac:spMkLst>
            <pc:docMk/>
            <pc:sldMk cId="831303027" sldId="298"/>
            <ac:spMk id="7" creationId="{24477B18-41E7-4E57-8E75-D83C4BF97789}"/>
          </ac:spMkLst>
        </pc:spChg>
        <pc:spChg chg="add mod">
          <ac:chgData name="Tej Bahadur Chandra" userId="79b8fba8ad0a4796" providerId="LiveId" clId="{614BBE20-D9FC-4E14-9E6F-E9375E6FD4C8}" dt="2021-10-29T05:45:21.708" v="34170"/>
          <ac:spMkLst>
            <pc:docMk/>
            <pc:sldMk cId="831303027" sldId="298"/>
            <ac:spMk id="8" creationId="{C8AC64D5-F5C0-477F-857C-DF8E2ADF840B}"/>
          </ac:spMkLst>
        </pc:spChg>
        <pc:spChg chg="add mod">
          <ac:chgData name="Tej Bahadur Chandra" userId="79b8fba8ad0a4796" providerId="LiveId" clId="{614BBE20-D9FC-4E14-9E6F-E9375E6FD4C8}" dt="2021-10-29T05:46:08.722" v="34187"/>
          <ac:spMkLst>
            <pc:docMk/>
            <pc:sldMk cId="831303027" sldId="298"/>
            <ac:spMk id="9" creationId="{B0B72B84-9C4F-4C10-99B8-C43B29A7761F}"/>
          </ac:spMkLst>
        </pc:spChg>
      </pc:sldChg>
      <pc:sldChg chg="addSp modSp add">
        <pc:chgData name="Tej Bahadur Chandra" userId="79b8fba8ad0a4796" providerId="LiveId" clId="{614BBE20-D9FC-4E14-9E6F-E9375E6FD4C8}" dt="2021-10-29T05:48:31.371" v="34226"/>
        <pc:sldMkLst>
          <pc:docMk/>
          <pc:sldMk cId="2055313700" sldId="300"/>
        </pc:sldMkLst>
        <pc:spChg chg="mod">
          <ac:chgData name="Tej Bahadur Chandra" userId="79b8fba8ad0a4796" providerId="LiveId" clId="{614BBE20-D9FC-4E14-9E6F-E9375E6FD4C8}" dt="2021-10-23T14:50:42.542" v="6646" actId="6549"/>
          <ac:spMkLst>
            <pc:docMk/>
            <pc:sldMk cId="2055313700" sldId="300"/>
            <ac:spMk id="2" creationId="{6EBD2D86-D275-4374-87D0-2C1812466E47}"/>
          </ac:spMkLst>
        </pc:spChg>
        <pc:spChg chg="add">
          <ac:chgData name="Tej Bahadur Chandra" userId="79b8fba8ad0a4796" providerId="LiveId" clId="{614BBE20-D9FC-4E14-9E6F-E9375E6FD4C8}" dt="2021-10-29T05:46:15.261" v="34188"/>
          <ac:spMkLst>
            <pc:docMk/>
            <pc:sldMk cId="2055313700" sldId="300"/>
            <ac:spMk id="3" creationId="{69D05E82-6B27-4883-94CC-A9C523F970F8}"/>
          </ac:spMkLst>
        </pc:spChg>
        <pc:spChg chg="add mod">
          <ac:chgData name="Tej Bahadur Chandra" userId="79b8fba8ad0a4796" providerId="LiveId" clId="{614BBE20-D9FC-4E14-9E6F-E9375E6FD4C8}" dt="2021-10-29T05:48:31.371" v="34226"/>
          <ac:spMkLst>
            <pc:docMk/>
            <pc:sldMk cId="2055313700" sldId="300"/>
            <ac:spMk id="4" creationId="{28665CF2-F6EC-4BEF-A6DC-56C7FBA1D2A4}"/>
          </ac:spMkLst>
        </pc:spChg>
        <pc:spChg chg="add mod">
          <ac:chgData name="Tej Bahadur Chandra" userId="79b8fba8ad0a4796" providerId="LiveId" clId="{614BBE20-D9FC-4E14-9E6F-E9375E6FD4C8}" dt="2021-10-29T05:46:59.946" v="34205"/>
          <ac:spMkLst>
            <pc:docMk/>
            <pc:sldMk cId="2055313700" sldId="300"/>
            <ac:spMk id="5" creationId="{04ED4E8C-CBB3-4FDA-9F1A-EE9E8B1602C5}"/>
          </ac:spMkLst>
        </pc:spChg>
      </pc:sldChg>
      <pc:sldChg chg="addSp modSp add">
        <pc:chgData name="Tej Bahadur Chandra" userId="79b8fba8ad0a4796" providerId="LiveId" clId="{614BBE20-D9FC-4E14-9E6F-E9375E6FD4C8}" dt="2021-10-29T05:49:09.093" v="34239"/>
        <pc:sldMkLst>
          <pc:docMk/>
          <pc:sldMk cId="3176698440" sldId="301"/>
        </pc:sldMkLst>
        <pc:spChg chg="add">
          <ac:chgData name="Tej Bahadur Chandra" userId="79b8fba8ad0a4796" providerId="LiveId" clId="{614BBE20-D9FC-4E14-9E6F-E9375E6FD4C8}" dt="2021-10-29T05:47:08.068" v="34206"/>
          <ac:spMkLst>
            <pc:docMk/>
            <pc:sldMk cId="3176698440" sldId="301"/>
            <ac:spMk id="3" creationId="{9B5C84CC-C9E1-482B-84E8-C1BE1B73B398}"/>
          </ac:spMkLst>
        </pc:spChg>
        <pc:spChg chg="add mod">
          <ac:chgData name="Tej Bahadur Chandra" userId="79b8fba8ad0a4796" providerId="LiveId" clId="{614BBE20-D9FC-4E14-9E6F-E9375E6FD4C8}" dt="2021-10-29T05:48:49.138" v="34227"/>
          <ac:spMkLst>
            <pc:docMk/>
            <pc:sldMk cId="3176698440" sldId="301"/>
            <ac:spMk id="4" creationId="{70DCFE93-87DA-4E67-8BDE-646CBE3A5478}"/>
          </ac:spMkLst>
        </pc:spChg>
        <pc:spChg chg="add mod">
          <ac:chgData name="Tej Bahadur Chandra" userId="79b8fba8ad0a4796" providerId="LiveId" clId="{614BBE20-D9FC-4E14-9E6F-E9375E6FD4C8}" dt="2021-10-29T05:49:09.093" v="34239"/>
          <ac:spMkLst>
            <pc:docMk/>
            <pc:sldMk cId="3176698440" sldId="301"/>
            <ac:spMk id="5" creationId="{4EACA279-7F86-4030-83EB-0E9AA9E6DDD2}"/>
          </ac:spMkLst>
        </pc:spChg>
      </pc:sldChg>
      <pc:sldChg chg="addSp modSp add">
        <pc:chgData name="Tej Bahadur Chandra" userId="79b8fba8ad0a4796" providerId="LiveId" clId="{614BBE20-D9FC-4E14-9E6F-E9375E6FD4C8}" dt="2021-10-29T05:50:05.749" v="34264"/>
        <pc:sldMkLst>
          <pc:docMk/>
          <pc:sldMk cId="504997952" sldId="302"/>
        </pc:sldMkLst>
        <pc:spChg chg="mod">
          <ac:chgData name="Tej Bahadur Chandra" userId="79b8fba8ad0a4796" providerId="LiveId" clId="{614BBE20-D9FC-4E14-9E6F-E9375E6FD4C8}" dt="2021-10-23T14:52:02.122" v="6692" actId="20577"/>
          <ac:spMkLst>
            <pc:docMk/>
            <pc:sldMk cId="504997952" sldId="302"/>
            <ac:spMk id="2" creationId="{6EBD2D86-D275-4374-87D0-2C1812466E47}"/>
          </ac:spMkLst>
        </pc:spChg>
        <pc:spChg chg="add">
          <ac:chgData name="Tej Bahadur Chandra" userId="79b8fba8ad0a4796" providerId="LiveId" clId="{614BBE20-D9FC-4E14-9E6F-E9375E6FD4C8}" dt="2021-10-29T05:49:20.264" v="34240"/>
          <ac:spMkLst>
            <pc:docMk/>
            <pc:sldMk cId="504997952" sldId="302"/>
            <ac:spMk id="3" creationId="{E6C8EE7D-092C-4D6F-AA41-0567A4958799}"/>
          </ac:spMkLst>
        </pc:spChg>
        <pc:spChg chg="add mod">
          <ac:chgData name="Tej Bahadur Chandra" userId="79b8fba8ad0a4796" providerId="LiveId" clId="{614BBE20-D9FC-4E14-9E6F-E9375E6FD4C8}" dt="2021-10-29T05:49:42.389" v="34255"/>
          <ac:spMkLst>
            <pc:docMk/>
            <pc:sldMk cId="504997952" sldId="302"/>
            <ac:spMk id="4" creationId="{D81239C6-279F-4292-9152-2282FDCC0438}"/>
          </ac:spMkLst>
        </pc:spChg>
        <pc:spChg chg="add mod">
          <ac:chgData name="Tej Bahadur Chandra" userId="79b8fba8ad0a4796" providerId="LiveId" clId="{614BBE20-D9FC-4E14-9E6F-E9375E6FD4C8}" dt="2021-10-29T05:50:05.749" v="34264"/>
          <ac:spMkLst>
            <pc:docMk/>
            <pc:sldMk cId="504997952" sldId="302"/>
            <ac:spMk id="5" creationId="{AFAB3609-E9AA-4399-88D7-A0BFCAFF76F9}"/>
          </ac:spMkLst>
        </pc:spChg>
      </pc:sldChg>
      <pc:sldChg chg="addSp modSp add">
        <pc:chgData name="Tej Bahadur Chandra" userId="79b8fba8ad0a4796" providerId="LiveId" clId="{614BBE20-D9FC-4E14-9E6F-E9375E6FD4C8}" dt="2021-10-29T05:52:30.148" v="34287" actId="20577"/>
        <pc:sldMkLst>
          <pc:docMk/>
          <pc:sldMk cId="1102507328" sldId="303"/>
        </pc:sldMkLst>
        <pc:spChg chg="mod">
          <ac:chgData name="Tej Bahadur Chandra" userId="79b8fba8ad0a4796" providerId="LiveId" clId="{614BBE20-D9FC-4E14-9E6F-E9375E6FD4C8}" dt="2021-10-23T14:52:36.354" v="6704" actId="20577"/>
          <ac:spMkLst>
            <pc:docMk/>
            <pc:sldMk cId="1102507328" sldId="303"/>
            <ac:spMk id="2" creationId="{6EBD2D86-D275-4374-87D0-2C1812466E47}"/>
          </ac:spMkLst>
        </pc:spChg>
        <pc:spChg chg="add">
          <ac:chgData name="Tej Bahadur Chandra" userId="79b8fba8ad0a4796" providerId="LiveId" clId="{614BBE20-D9FC-4E14-9E6F-E9375E6FD4C8}" dt="2021-10-29T05:50:17.359" v="34265"/>
          <ac:spMkLst>
            <pc:docMk/>
            <pc:sldMk cId="1102507328" sldId="303"/>
            <ac:spMk id="3" creationId="{A05A4D71-FAB5-46B4-8D40-997FCB6269C2}"/>
          </ac:spMkLst>
        </pc:spChg>
        <pc:spChg chg="add mod">
          <ac:chgData name="Tej Bahadur Chandra" userId="79b8fba8ad0a4796" providerId="LiveId" clId="{614BBE20-D9FC-4E14-9E6F-E9375E6FD4C8}" dt="2021-10-29T05:50:59.446" v="34277"/>
          <ac:spMkLst>
            <pc:docMk/>
            <pc:sldMk cId="1102507328" sldId="303"/>
            <ac:spMk id="4" creationId="{816B258D-A012-403B-9C21-B47F1BF6F6AC}"/>
          </ac:spMkLst>
        </pc:spChg>
        <pc:spChg chg="add mod">
          <ac:chgData name="Tej Bahadur Chandra" userId="79b8fba8ad0a4796" providerId="LiveId" clId="{614BBE20-D9FC-4E14-9E6F-E9375E6FD4C8}" dt="2021-10-29T05:52:30.148" v="34287" actId="20577"/>
          <ac:spMkLst>
            <pc:docMk/>
            <pc:sldMk cId="1102507328" sldId="303"/>
            <ac:spMk id="5" creationId="{B4160AE6-7F52-4D39-9551-DC4D10438489}"/>
          </ac:spMkLst>
        </pc:spChg>
      </pc:sldChg>
      <pc:sldChg chg="addSp delSp modSp add modAnim">
        <pc:chgData name="Tej Bahadur Chandra" userId="79b8fba8ad0a4796" providerId="LiveId" clId="{614BBE20-D9FC-4E14-9E6F-E9375E6FD4C8}" dt="2021-10-28T11:19:48.243" v="33354"/>
        <pc:sldMkLst>
          <pc:docMk/>
          <pc:sldMk cId="554722360" sldId="304"/>
        </pc:sldMkLst>
        <pc:spChg chg="add del">
          <ac:chgData name="Tej Bahadur Chandra" userId="79b8fba8ad0a4796" providerId="LiveId" clId="{614BBE20-D9FC-4E14-9E6F-E9375E6FD4C8}" dt="2021-10-24T07:33:12.056" v="7992" actId="478"/>
          <ac:spMkLst>
            <pc:docMk/>
            <pc:sldMk cId="554722360" sldId="304"/>
            <ac:spMk id="5" creationId="{9E0629E5-475E-4FE7-AB50-7747C7C7F47D}"/>
          </ac:spMkLst>
        </pc:spChg>
        <pc:spChg chg="mod">
          <ac:chgData name="Tej Bahadur Chandra" userId="79b8fba8ad0a4796" providerId="LiveId" clId="{614BBE20-D9FC-4E14-9E6F-E9375E6FD4C8}" dt="2021-10-24T08:01:38.009" v="8460" actId="20577"/>
          <ac:spMkLst>
            <pc:docMk/>
            <pc:sldMk cId="554722360" sldId="304"/>
            <ac:spMk id="6" creationId="{5E94FEF6-3A53-48A6-AADF-BE623D2E4A97}"/>
          </ac:spMkLst>
        </pc:spChg>
        <pc:graphicFrameChg chg="add mod modGraphic">
          <ac:chgData name="Tej Bahadur Chandra" userId="79b8fba8ad0a4796" providerId="LiveId" clId="{614BBE20-D9FC-4E14-9E6F-E9375E6FD4C8}" dt="2021-10-24T09:09:55.009" v="8868"/>
          <ac:graphicFrameMkLst>
            <pc:docMk/>
            <pc:sldMk cId="554722360" sldId="304"/>
            <ac:graphicFrameMk id="7" creationId="{143EE96B-973C-4E7D-BD95-E2C41E105CB2}"/>
          </ac:graphicFrameMkLst>
        </pc:graphicFrameChg>
        <pc:picChg chg="add del">
          <ac:chgData name="Tej Bahadur Chandra" userId="79b8fba8ad0a4796" providerId="LiveId" clId="{614BBE20-D9FC-4E14-9E6F-E9375E6FD4C8}" dt="2021-10-24T08:30:09.319" v="8663"/>
          <ac:picMkLst>
            <pc:docMk/>
            <pc:sldMk cId="554722360" sldId="304"/>
            <ac:picMk id="8" creationId="{DB1300E0-4D32-40FC-A8D5-0A0C76D4B98F}"/>
          </ac:picMkLst>
        </pc:picChg>
        <pc:picChg chg="add mod">
          <ac:chgData name="Tej Bahadur Chandra" userId="79b8fba8ad0a4796" providerId="LiveId" clId="{614BBE20-D9FC-4E14-9E6F-E9375E6FD4C8}" dt="2021-10-28T11:08:05.800" v="33314" actId="1076"/>
          <ac:picMkLst>
            <pc:docMk/>
            <pc:sldMk cId="554722360" sldId="304"/>
            <ac:picMk id="9" creationId="{0D5D49C4-A60A-4D20-A6D1-5D2BD43D0448}"/>
          </ac:picMkLst>
        </pc:picChg>
      </pc:sldChg>
      <pc:sldChg chg="addSp delSp modSp add ord modAnim">
        <pc:chgData name="Tej Bahadur Chandra" userId="79b8fba8ad0a4796" providerId="LiveId" clId="{614BBE20-D9FC-4E14-9E6F-E9375E6FD4C8}" dt="2021-10-28T11:20:13.906" v="33355"/>
        <pc:sldMkLst>
          <pc:docMk/>
          <pc:sldMk cId="1959336632" sldId="305"/>
        </pc:sldMkLst>
        <pc:spChg chg="mod">
          <ac:chgData name="Tej Bahadur Chandra" userId="79b8fba8ad0a4796" providerId="LiveId" clId="{614BBE20-D9FC-4E14-9E6F-E9375E6FD4C8}" dt="2021-10-24T08:54:22.387" v="8773" actId="20577"/>
          <ac:spMkLst>
            <pc:docMk/>
            <pc:sldMk cId="1959336632" sldId="305"/>
            <ac:spMk id="6" creationId="{5E94FEF6-3A53-48A6-AADF-BE623D2E4A97}"/>
          </ac:spMkLst>
        </pc:spChg>
        <pc:graphicFrameChg chg="add del mod">
          <ac:chgData name="Tej Bahadur Chandra" userId="79b8fba8ad0a4796" providerId="LiveId" clId="{614BBE20-D9FC-4E14-9E6F-E9375E6FD4C8}" dt="2021-10-24T08:57:38.006" v="8785" actId="478"/>
          <ac:graphicFrameMkLst>
            <pc:docMk/>
            <pc:sldMk cId="1959336632" sldId="305"/>
            <ac:graphicFrameMk id="5" creationId="{01B29F3B-0CF0-4992-A890-E6F4C758385D}"/>
          </ac:graphicFrameMkLst>
        </pc:graphicFrameChg>
        <pc:graphicFrameChg chg="add mod modGraphic">
          <ac:chgData name="Tej Bahadur Chandra" userId="79b8fba8ad0a4796" providerId="LiveId" clId="{614BBE20-D9FC-4E14-9E6F-E9375E6FD4C8}" dt="2021-10-24T09:42:05.103" v="8905" actId="20577"/>
          <ac:graphicFrameMkLst>
            <pc:docMk/>
            <pc:sldMk cId="1959336632" sldId="305"/>
            <ac:graphicFrameMk id="7" creationId="{49478C5D-349A-4D8C-BEB0-5615F3B965F1}"/>
          </ac:graphicFrameMkLst>
        </pc:graphicFrameChg>
        <pc:picChg chg="add mod">
          <ac:chgData name="Tej Bahadur Chandra" userId="79b8fba8ad0a4796" providerId="LiveId" clId="{614BBE20-D9FC-4E14-9E6F-E9375E6FD4C8}" dt="2021-10-24T09:43:14.486" v="8921" actId="1076"/>
          <ac:picMkLst>
            <pc:docMk/>
            <pc:sldMk cId="1959336632" sldId="305"/>
            <ac:picMk id="8" creationId="{0355ED7A-87AA-45A4-BB14-63A89AD65DF7}"/>
          </ac:picMkLst>
        </pc:picChg>
      </pc:sldChg>
      <pc:sldChg chg="addSp modSp add">
        <pc:chgData name="Tej Bahadur Chandra" userId="79b8fba8ad0a4796" providerId="LiveId" clId="{614BBE20-D9FC-4E14-9E6F-E9375E6FD4C8}" dt="2021-10-24T09:53:04.662" v="9001" actId="20577"/>
        <pc:sldMkLst>
          <pc:docMk/>
          <pc:sldMk cId="360132440" sldId="306"/>
        </pc:sldMkLst>
        <pc:spChg chg="mod">
          <ac:chgData name="Tej Bahadur Chandra" userId="79b8fba8ad0a4796" providerId="LiveId" clId="{614BBE20-D9FC-4E14-9E6F-E9375E6FD4C8}" dt="2021-10-24T09:45:50.407" v="8944" actId="20577"/>
          <ac:spMkLst>
            <pc:docMk/>
            <pc:sldMk cId="360132440" sldId="306"/>
            <ac:spMk id="6" creationId="{5E94FEF6-3A53-48A6-AADF-BE623D2E4A97}"/>
          </ac:spMkLst>
        </pc:spChg>
        <pc:graphicFrameChg chg="add mod modGraphic">
          <ac:chgData name="Tej Bahadur Chandra" userId="79b8fba8ad0a4796" providerId="LiveId" clId="{614BBE20-D9FC-4E14-9E6F-E9375E6FD4C8}" dt="2021-10-24T09:53:04.662" v="9001" actId="20577"/>
          <ac:graphicFrameMkLst>
            <pc:docMk/>
            <pc:sldMk cId="360132440" sldId="306"/>
            <ac:graphicFrameMk id="5" creationId="{01BC6BB2-DDE7-404D-8000-5553662282FD}"/>
          </ac:graphicFrameMkLst>
        </pc:graphicFrameChg>
      </pc:sldChg>
      <pc:sldChg chg="addSp delSp modSp add">
        <pc:chgData name="Tej Bahadur Chandra" userId="79b8fba8ad0a4796" providerId="LiveId" clId="{614BBE20-D9FC-4E14-9E6F-E9375E6FD4C8}" dt="2021-10-24T05:15:30.294" v="6891" actId="1036"/>
        <pc:sldMkLst>
          <pc:docMk/>
          <pc:sldMk cId="1473412588" sldId="307"/>
        </pc:sldMkLst>
        <pc:spChg chg="add mod">
          <ac:chgData name="Tej Bahadur Chandra" userId="79b8fba8ad0a4796" providerId="LiveId" clId="{614BBE20-D9FC-4E14-9E6F-E9375E6FD4C8}" dt="2021-10-24T05:15:26.721" v="6882" actId="164"/>
          <ac:spMkLst>
            <pc:docMk/>
            <pc:sldMk cId="1473412588" sldId="307"/>
            <ac:spMk id="39" creationId="{A46BAD10-4FFA-4E1C-9CAC-3AA0B03912D2}"/>
          </ac:spMkLst>
        </pc:spChg>
        <pc:spChg chg="add mod">
          <ac:chgData name="Tej Bahadur Chandra" userId="79b8fba8ad0a4796" providerId="LiveId" clId="{614BBE20-D9FC-4E14-9E6F-E9375E6FD4C8}" dt="2021-10-24T05:15:26.721" v="6882" actId="164"/>
          <ac:spMkLst>
            <pc:docMk/>
            <pc:sldMk cId="1473412588" sldId="307"/>
            <ac:spMk id="40" creationId="{28898DBA-23A3-49D9-9BD3-0C8671FC37BE}"/>
          </ac:spMkLst>
        </pc:spChg>
        <pc:spChg chg="mod">
          <ac:chgData name="Tej Bahadur Chandra" userId="79b8fba8ad0a4796" providerId="LiveId" clId="{614BBE20-D9FC-4E14-9E6F-E9375E6FD4C8}" dt="2021-10-24T05:15:30.294" v="6891" actId="1036"/>
          <ac:spMkLst>
            <pc:docMk/>
            <pc:sldMk cId="1473412588" sldId="307"/>
            <ac:spMk id="49" creationId="{BC97B8CF-102E-480B-8B80-B031CA040DD8}"/>
          </ac:spMkLst>
        </pc:spChg>
        <pc:spChg chg="del">
          <ac:chgData name="Tej Bahadur Chandra" userId="79b8fba8ad0a4796" providerId="LiveId" clId="{614BBE20-D9FC-4E14-9E6F-E9375E6FD4C8}" dt="2021-10-24T05:14:10.212" v="6866" actId="478"/>
          <ac:spMkLst>
            <pc:docMk/>
            <pc:sldMk cId="1473412588" sldId="307"/>
            <ac:spMk id="86" creationId="{78F1FA62-A180-42A5-851F-B8B9A0346D35}"/>
          </ac:spMkLst>
        </pc:spChg>
        <pc:spChg chg="del">
          <ac:chgData name="Tej Bahadur Chandra" userId="79b8fba8ad0a4796" providerId="LiveId" clId="{614BBE20-D9FC-4E14-9E6F-E9375E6FD4C8}" dt="2021-10-24T05:13:49.983" v="6862" actId="478"/>
          <ac:spMkLst>
            <pc:docMk/>
            <pc:sldMk cId="1473412588" sldId="307"/>
            <ac:spMk id="89" creationId="{52712280-F3FE-4872-90BC-33CFC77AD30E}"/>
          </ac:spMkLst>
        </pc:spChg>
        <pc:grpChg chg="add mod">
          <ac:chgData name="Tej Bahadur Chandra" userId="79b8fba8ad0a4796" providerId="LiveId" clId="{614BBE20-D9FC-4E14-9E6F-E9375E6FD4C8}" dt="2021-10-24T05:15:30.294" v="6891" actId="1036"/>
          <ac:grpSpMkLst>
            <pc:docMk/>
            <pc:sldMk cId="1473412588" sldId="307"/>
            <ac:grpSpMk id="2" creationId="{B4935195-7BD1-4DC4-8658-D069686FBA30}"/>
          </ac:grpSpMkLst>
        </pc:grpChg>
        <pc:grpChg chg="del">
          <ac:chgData name="Tej Bahadur Chandra" userId="79b8fba8ad0a4796" providerId="LiveId" clId="{614BBE20-D9FC-4E14-9E6F-E9375E6FD4C8}" dt="2021-10-24T05:13:51.279" v="6863" actId="478"/>
          <ac:grpSpMkLst>
            <pc:docMk/>
            <pc:sldMk cId="1473412588" sldId="307"/>
            <ac:grpSpMk id="21" creationId="{749359B1-FC9B-42B6-B552-65C44F903E31}"/>
          </ac:grpSpMkLst>
        </pc:grpChg>
        <pc:grpChg chg="del">
          <ac:chgData name="Tej Bahadur Chandra" userId="79b8fba8ad0a4796" providerId="LiveId" clId="{614BBE20-D9FC-4E14-9E6F-E9375E6FD4C8}" dt="2021-10-24T05:13:45.955" v="6861" actId="478"/>
          <ac:grpSpMkLst>
            <pc:docMk/>
            <pc:sldMk cId="1473412588" sldId="307"/>
            <ac:grpSpMk id="30" creationId="{8BEB3AEC-3D45-43EA-B949-5FCC2F5F07F1}"/>
          </ac:grpSpMkLst>
        </pc:grpChg>
        <pc:grpChg chg="del">
          <ac:chgData name="Tej Bahadur Chandra" userId="79b8fba8ad0a4796" providerId="LiveId" clId="{614BBE20-D9FC-4E14-9E6F-E9375E6FD4C8}" dt="2021-10-24T05:13:53.824" v="6864" actId="478"/>
          <ac:grpSpMkLst>
            <pc:docMk/>
            <pc:sldMk cId="1473412588" sldId="307"/>
            <ac:grpSpMk id="90" creationId="{A3BE9FEE-CC90-4691-AFE8-7A38416785E5}"/>
          </ac:grpSpMkLst>
        </pc:grpChg>
        <pc:grpChg chg="del">
          <ac:chgData name="Tej Bahadur Chandra" userId="79b8fba8ad0a4796" providerId="LiveId" clId="{614BBE20-D9FC-4E14-9E6F-E9375E6FD4C8}" dt="2021-10-24T05:13:53.824" v="6864" actId="478"/>
          <ac:grpSpMkLst>
            <pc:docMk/>
            <pc:sldMk cId="1473412588" sldId="307"/>
            <ac:grpSpMk id="93" creationId="{3D8771E3-869D-4415-9932-BC2EBDBDF3F0}"/>
          </ac:grpSpMkLst>
        </pc:grpChg>
        <pc:grpChg chg="del">
          <ac:chgData name="Tej Bahadur Chandra" userId="79b8fba8ad0a4796" providerId="LiveId" clId="{614BBE20-D9FC-4E14-9E6F-E9375E6FD4C8}" dt="2021-10-24T05:13:53.824" v="6864" actId="478"/>
          <ac:grpSpMkLst>
            <pc:docMk/>
            <pc:sldMk cId="1473412588" sldId="307"/>
            <ac:grpSpMk id="96" creationId="{668A7A37-6F6F-4816-AED1-03DE8EA1817D}"/>
          </ac:grpSpMkLst>
        </pc:grpChg>
        <pc:grpChg chg="del">
          <ac:chgData name="Tej Bahadur Chandra" userId="79b8fba8ad0a4796" providerId="LiveId" clId="{614BBE20-D9FC-4E14-9E6F-E9375E6FD4C8}" dt="2021-10-24T05:13:53.824" v="6864" actId="478"/>
          <ac:grpSpMkLst>
            <pc:docMk/>
            <pc:sldMk cId="1473412588" sldId="307"/>
            <ac:grpSpMk id="99" creationId="{EAC7AF2A-EDBA-455B-AB2B-2A138D115156}"/>
          </ac:grpSpMkLst>
        </pc:grpChg>
        <pc:grpChg chg="del">
          <ac:chgData name="Tej Bahadur Chandra" userId="79b8fba8ad0a4796" providerId="LiveId" clId="{614BBE20-D9FC-4E14-9E6F-E9375E6FD4C8}" dt="2021-10-24T05:13:53.824" v="6864" actId="478"/>
          <ac:grpSpMkLst>
            <pc:docMk/>
            <pc:sldMk cId="1473412588" sldId="307"/>
            <ac:grpSpMk id="102" creationId="{A44A370E-CA6C-4342-AB85-D859D001DF59}"/>
          </ac:grpSpMkLst>
        </pc:grpChg>
        <pc:picChg chg="add mod">
          <ac:chgData name="Tej Bahadur Chandra" userId="79b8fba8ad0a4796" providerId="LiveId" clId="{614BBE20-D9FC-4E14-9E6F-E9375E6FD4C8}" dt="2021-10-24T05:15:26.721" v="6882" actId="164"/>
          <ac:picMkLst>
            <pc:docMk/>
            <pc:sldMk cId="1473412588" sldId="307"/>
            <ac:picMk id="36" creationId="{6280BF29-58E5-4598-8DB7-79791CD228DA}"/>
          </ac:picMkLst>
        </pc:picChg>
        <pc:picChg chg="add mod">
          <ac:chgData name="Tej Bahadur Chandra" userId="79b8fba8ad0a4796" providerId="LiveId" clId="{614BBE20-D9FC-4E14-9E6F-E9375E6FD4C8}" dt="2021-10-24T05:15:26.721" v="6882" actId="164"/>
          <ac:picMkLst>
            <pc:docMk/>
            <pc:sldMk cId="1473412588" sldId="307"/>
            <ac:picMk id="38" creationId="{E95D7BA1-25A1-4654-9BC5-E864507C29DD}"/>
          </ac:picMkLst>
        </pc:picChg>
      </pc:sldChg>
      <pc:sldChg chg="addSp delSp modSp add">
        <pc:chgData name="Tej Bahadur Chandra" userId="79b8fba8ad0a4796" providerId="LiveId" clId="{614BBE20-D9FC-4E14-9E6F-E9375E6FD4C8}" dt="2021-10-26T04:57:28.167" v="19580" actId="1036"/>
        <pc:sldMkLst>
          <pc:docMk/>
          <pc:sldMk cId="64393243" sldId="308"/>
        </pc:sldMkLst>
        <pc:spChg chg="add mod">
          <ac:chgData name="Tej Bahadur Chandra" userId="79b8fba8ad0a4796" providerId="LiveId" clId="{614BBE20-D9FC-4E14-9E6F-E9375E6FD4C8}" dt="2021-10-26T04:57:20.665" v="19555" actId="2710"/>
          <ac:spMkLst>
            <pc:docMk/>
            <pc:sldMk cId="64393243" sldId="308"/>
            <ac:spMk id="5" creationId="{EFFBF3AE-5230-4669-BB4E-A7B09D52CE53}"/>
          </ac:spMkLst>
        </pc:spChg>
        <pc:spChg chg="mod">
          <ac:chgData name="Tej Bahadur Chandra" userId="79b8fba8ad0a4796" providerId="LiveId" clId="{614BBE20-D9FC-4E14-9E6F-E9375E6FD4C8}" dt="2021-10-24T08:01:32.554" v="8458" actId="20577"/>
          <ac:spMkLst>
            <pc:docMk/>
            <pc:sldMk cId="64393243" sldId="308"/>
            <ac:spMk id="6" creationId="{5E94FEF6-3A53-48A6-AADF-BE623D2E4A97}"/>
          </ac:spMkLst>
        </pc:spChg>
        <pc:spChg chg="mod">
          <ac:chgData name="Tej Bahadur Chandra" userId="79b8fba8ad0a4796" providerId="LiveId" clId="{614BBE20-D9FC-4E14-9E6F-E9375E6FD4C8}" dt="2021-10-24T13:28:24.324" v="11517" actId="14100"/>
          <ac:spMkLst>
            <pc:docMk/>
            <pc:sldMk cId="64393243" sldId="308"/>
            <ac:spMk id="9" creationId="{63A54201-C7D1-4A2E-B1F7-923072B6A593}"/>
          </ac:spMkLst>
        </pc:spChg>
        <pc:spChg chg="mod">
          <ac:chgData name="Tej Bahadur Chandra" userId="79b8fba8ad0a4796" providerId="LiveId" clId="{614BBE20-D9FC-4E14-9E6F-E9375E6FD4C8}" dt="2021-10-24T13:28:17.758" v="11504" actId="403"/>
          <ac:spMkLst>
            <pc:docMk/>
            <pc:sldMk cId="64393243" sldId="308"/>
            <ac:spMk id="12" creationId="{B0376989-B247-4229-9223-298F737A83B7}"/>
          </ac:spMkLst>
        </pc:spChg>
        <pc:grpChg chg="add mod">
          <ac:chgData name="Tej Bahadur Chandra" userId="79b8fba8ad0a4796" providerId="LiveId" clId="{614BBE20-D9FC-4E14-9E6F-E9375E6FD4C8}" dt="2021-10-26T04:57:25.490" v="19568" actId="1036"/>
          <ac:grpSpMkLst>
            <pc:docMk/>
            <pc:sldMk cId="64393243" sldId="308"/>
            <ac:grpSpMk id="8" creationId="{06CE0C22-A799-4D76-BE90-E87D3D5D79AD}"/>
          </ac:grpSpMkLst>
        </pc:grpChg>
        <pc:grpChg chg="add mod">
          <ac:chgData name="Tej Bahadur Chandra" userId="79b8fba8ad0a4796" providerId="LiveId" clId="{614BBE20-D9FC-4E14-9E6F-E9375E6FD4C8}" dt="2021-10-26T04:57:28.167" v="19580" actId="1036"/>
          <ac:grpSpMkLst>
            <pc:docMk/>
            <pc:sldMk cId="64393243" sldId="308"/>
            <ac:grpSpMk id="11" creationId="{2D9506D8-90F4-44D6-B52E-6C906C45D774}"/>
          </ac:grpSpMkLst>
        </pc:grpChg>
        <pc:picChg chg="add del mod">
          <ac:chgData name="Tej Bahadur Chandra" userId="79b8fba8ad0a4796" providerId="LiveId" clId="{614BBE20-D9FC-4E14-9E6F-E9375E6FD4C8}" dt="2021-10-24T07:12:18.944" v="7900" actId="478"/>
          <ac:picMkLst>
            <pc:docMk/>
            <pc:sldMk cId="64393243" sldId="308"/>
            <ac:picMk id="3" creationId="{DE2E6DF6-2F4D-4EBE-9B3C-F15FFFB73977}"/>
          </ac:picMkLst>
        </pc:picChg>
      </pc:sldChg>
      <pc:sldChg chg="addSp delSp modSp add modAnim">
        <pc:chgData name="Tej Bahadur Chandra" userId="79b8fba8ad0a4796" providerId="LiveId" clId="{614BBE20-D9FC-4E14-9E6F-E9375E6FD4C8}" dt="2021-10-28T11:19:17.565" v="33353"/>
        <pc:sldMkLst>
          <pc:docMk/>
          <pc:sldMk cId="1001831116" sldId="309"/>
        </pc:sldMkLst>
        <pc:spChg chg="add del">
          <ac:chgData name="Tej Bahadur Chandra" userId="79b8fba8ad0a4796" providerId="LiveId" clId="{614BBE20-D9FC-4E14-9E6F-E9375E6FD4C8}" dt="2021-10-24T07:35:38.416" v="8024"/>
          <ac:spMkLst>
            <pc:docMk/>
            <pc:sldMk cId="1001831116" sldId="309"/>
            <ac:spMk id="2" creationId="{B237FCE3-FA71-4777-9948-F473DC61D42B}"/>
          </ac:spMkLst>
        </pc:spChg>
        <pc:spChg chg="add mod">
          <ac:chgData name="Tej Bahadur Chandra" userId="79b8fba8ad0a4796" providerId="LiveId" clId="{614BBE20-D9FC-4E14-9E6F-E9375E6FD4C8}" dt="2021-10-24T08:00:37.133" v="8454" actId="164"/>
          <ac:spMkLst>
            <pc:docMk/>
            <pc:sldMk cId="1001831116" sldId="309"/>
            <ac:spMk id="3" creationId="{793EBBC0-5E8D-4980-B9C2-4250FBCBC8A5}"/>
          </ac:spMkLst>
        </pc:spChg>
        <pc:spChg chg="add del mod">
          <ac:chgData name="Tej Bahadur Chandra" userId="79b8fba8ad0a4796" providerId="LiveId" clId="{614BBE20-D9FC-4E14-9E6F-E9375E6FD4C8}" dt="2021-10-24T13:29:34.622" v="11598" actId="403"/>
          <ac:spMkLst>
            <pc:docMk/>
            <pc:sldMk cId="1001831116" sldId="309"/>
            <ac:spMk id="5" creationId="{EFFBF3AE-5230-4669-BB4E-A7B09D52CE53}"/>
          </ac:spMkLst>
        </pc:spChg>
        <pc:spChg chg="mod">
          <ac:chgData name="Tej Bahadur Chandra" userId="79b8fba8ad0a4796" providerId="LiveId" clId="{614BBE20-D9FC-4E14-9E6F-E9375E6FD4C8}" dt="2021-10-26T06:38:52.215" v="19610" actId="20577"/>
          <ac:spMkLst>
            <pc:docMk/>
            <pc:sldMk cId="1001831116" sldId="309"/>
            <ac:spMk id="6" creationId="{5E94FEF6-3A53-48A6-AADF-BE623D2E4A97}"/>
          </ac:spMkLst>
        </pc:spChg>
        <pc:spChg chg="mod">
          <ac:chgData name="Tej Bahadur Chandra" userId="79b8fba8ad0a4796" providerId="LiveId" clId="{614BBE20-D9FC-4E14-9E6F-E9375E6FD4C8}" dt="2021-10-24T07:42:45.790" v="8225" actId="6549"/>
          <ac:spMkLst>
            <pc:docMk/>
            <pc:sldMk cId="1001831116" sldId="309"/>
            <ac:spMk id="30" creationId="{A5073168-EE81-45D8-A58D-706A522B9DDD}"/>
          </ac:spMkLst>
        </pc:spChg>
        <pc:spChg chg="mod">
          <ac:chgData name="Tej Bahadur Chandra" userId="79b8fba8ad0a4796" providerId="LiveId" clId="{614BBE20-D9FC-4E14-9E6F-E9375E6FD4C8}" dt="2021-10-24T07:38:25.693" v="8092" actId="20577"/>
          <ac:spMkLst>
            <pc:docMk/>
            <pc:sldMk cId="1001831116" sldId="309"/>
            <ac:spMk id="32" creationId="{68242FAD-F989-464B-8537-1D51065C3BE6}"/>
          </ac:spMkLst>
        </pc:spChg>
        <pc:spChg chg="mod">
          <ac:chgData name="Tej Bahadur Chandra" userId="79b8fba8ad0a4796" providerId="LiveId" clId="{614BBE20-D9FC-4E14-9E6F-E9375E6FD4C8}" dt="2021-10-24T07:39:49.523" v="8120" actId="20577"/>
          <ac:spMkLst>
            <pc:docMk/>
            <pc:sldMk cId="1001831116" sldId="309"/>
            <ac:spMk id="34" creationId="{956A6740-97D1-467C-87B8-E7239A767F6B}"/>
          </ac:spMkLst>
        </pc:spChg>
        <pc:spChg chg="mod">
          <ac:chgData name="Tej Bahadur Chandra" userId="79b8fba8ad0a4796" providerId="LiveId" clId="{614BBE20-D9FC-4E14-9E6F-E9375E6FD4C8}" dt="2021-10-24T07:40:23.197" v="8152" actId="6549"/>
          <ac:spMkLst>
            <pc:docMk/>
            <pc:sldMk cId="1001831116" sldId="309"/>
            <ac:spMk id="36" creationId="{A570DD4D-57E4-400D-BB9D-CCA239DFAC4C}"/>
          </ac:spMkLst>
        </pc:spChg>
        <pc:spChg chg="mod">
          <ac:chgData name="Tej Bahadur Chandra" userId="79b8fba8ad0a4796" providerId="LiveId" clId="{614BBE20-D9FC-4E14-9E6F-E9375E6FD4C8}" dt="2021-10-24T07:42:04.467" v="8185" actId="20577"/>
          <ac:spMkLst>
            <pc:docMk/>
            <pc:sldMk cId="1001831116" sldId="309"/>
            <ac:spMk id="38" creationId="{EEFC89C2-5BBB-4EEE-8F67-616B89C433A5}"/>
          </ac:spMkLst>
        </pc:spChg>
        <pc:spChg chg="add mod">
          <ac:chgData name="Tej Bahadur Chandra" userId="79b8fba8ad0a4796" providerId="LiveId" clId="{614BBE20-D9FC-4E14-9E6F-E9375E6FD4C8}" dt="2021-10-24T07:56:30.166" v="8389" actId="208"/>
          <ac:spMkLst>
            <pc:docMk/>
            <pc:sldMk cId="1001831116" sldId="309"/>
            <ac:spMk id="59" creationId="{007635CD-9CC0-493A-A810-9CD55ECE024F}"/>
          </ac:spMkLst>
        </pc:spChg>
        <pc:spChg chg="add mod">
          <ac:chgData name="Tej Bahadur Chandra" userId="79b8fba8ad0a4796" providerId="LiveId" clId="{614BBE20-D9FC-4E14-9E6F-E9375E6FD4C8}" dt="2021-10-24T07:56:30.166" v="8389" actId="208"/>
          <ac:spMkLst>
            <pc:docMk/>
            <pc:sldMk cId="1001831116" sldId="309"/>
            <ac:spMk id="60" creationId="{C9DAFF03-BB89-48E0-ADDE-3FCA75C3937F}"/>
          </ac:spMkLst>
        </pc:spChg>
        <pc:spChg chg="add mod">
          <ac:chgData name="Tej Bahadur Chandra" userId="79b8fba8ad0a4796" providerId="LiveId" clId="{614BBE20-D9FC-4E14-9E6F-E9375E6FD4C8}" dt="2021-10-24T07:56:30.166" v="8389" actId="208"/>
          <ac:spMkLst>
            <pc:docMk/>
            <pc:sldMk cId="1001831116" sldId="309"/>
            <ac:spMk id="61" creationId="{169827AA-E5C2-4FC2-9F94-03D8B40671C2}"/>
          </ac:spMkLst>
        </pc:spChg>
        <pc:spChg chg="add mod">
          <ac:chgData name="Tej Bahadur Chandra" userId="79b8fba8ad0a4796" providerId="LiveId" clId="{614BBE20-D9FC-4E14-9E6F-E9375E6FD4C8}" dt="2021-10-24T07:56:30.166" v="8389" actId="208"/>
          <ac:spMkLst>
            <pc:docMk/>
            <pc:sldMk cId="1001831116" sldId="309"/>
            <ac:spMk id="62" creationId="{5B2F4833-B5BE-4D75-8DA6-33257D5BB25E}"/>
          </ac:spMkLst>
        </pc:spChg>
        <pc:spChg chg="add mod">
          <ac:chgData name="Tej Bahadur Chandra" userId="79b8fba8ad0a4796" providerId="LiveId" clId="{614BBE20-D9FC-4E14-9E6F-E9375E6FD4C8}" dt="2021-10-24T07:56:30.166" v="8389" actId="208"/>
          <ac:spMkLst>
            <pc:docMk/>
            <pc:sldMk cId="1001831116" sldId="309"/>
            <ac:spMk id="63" creationId="{CE0AB63A-78DD-4991-BCB0-9099DD27E140}"/>
          </ac:spMkLst>
        </pc:spChg>
        <pc:spChg chg="add mod">
          <ac:chgData name="Tej Bahadur Chandra" userId="79b8fba8ad0a4796" providerId="LiveId" clId="{614BBE20-D9FC-4E14-9E6F-E9375E6FD4C8}" dt="2021-10-24T08:00:37.133" v="8454" actId="164"/>
          <ac:spMkLst>
            <pc:docMk/>
            <pc:sldMk cId="1001831116" sldId="309"/>
            <ac:spMk id="74" creationId="{9221F238-CA8B-4CA8-9AAF-01E4DBCC88BD}"/>
          </ac:spMkLst>
        </pc:spChg>
        <pc:spChg chg="add mod">
          <ac:chgData name="Tej Bahadur Chandra" userId="79b8fba8ad0a4796" providerId="LiveId" clId="{614BBE20-D9FC-4E14-9E6F-E9375E6FD4C8}" dt="2021-10-24T08:00:37.133" v="8454" actId="164"/>
          <ac:spMkLst>
            <pc:docMk/>
            <pc:sldMk cId="1001831116" sldId="309"/>
            <ac:spMk id="75" creationId="{30F6DB2E-AE00-4A87-BF48-CA65062B2F03}"/>
          </ac:spMkLst>
        </pc:spChg>
        <pc:spChg chg="add mod">
          <ac:chgData name="Tej Bahadur Chandra" userId="79b8fba8ad0a4796" providerId="LiveId" clId="{614BBE20-D9FC-4E14-9E6F-E9375E6FD4C8}" dt="2021-10-24T08:00:37.133" v="8454" actId="164"/>
          <ac:spMkLst>
            <pc:docMk/>
            <pc:sldMk cId="1001831116" sldId="309"/>
            <ac:spMk id="76" creationId="{A4EB7897-D309-4BAA-8E67-DC29FAE6D125}"/>
          </ac:spMkLst>
        </pc:spChg>
        <pc:spChg chg="add mod">
          <ac:chgData name="Tej Bahadur Chandra" userId="79b8fba8ad0a4796" providerId="LiveId" clId="{614BBE20-D9FC-4E14-9E6F-E9375E6FD4C8}" dt="2021-10-24T08:00:37.133" v="8454" actId="164"/>
          <ac:spMkLst>
            <pc:docMk/>
            <pc:sldMk cId="1001831116" sldId="309"/>
            <ac:spMk id="77" creationId="{C26EA8FF-E1AD-46BD-982E-11D1245BEBCE}"/>
          </ac:spMkLst>
        </pc:spChg>
        <pc:spChg chg="add mod">
          <ac:chgData name="Tej Bahadur Chandra" userId="79b8fba8ad0a4796" providerId="LiveId" clId="{614BBE20-D9FC-4E14-9E6F-E9375E6FD4C8}" dt="2021-10-24T08:00:37.133" v="8454" actId="164"/>
          <ac:spMkLst>
            <pc:docMk/>
            <pc:sldMk cId="1001831116" sldId="309"/>
            <ac:spMk id="78" creationId="{CA0673CB-BB38-4957-A937-FE8E9474F86E}"/>
          </ac:spMkLst>
        </pc:spChg>
        <pc:spChg chg="add mod">
          <ac:chgData name="Tej Bahadur Chandra" userId="79b8fba8ad0a4796" providerId="LiveId" clId="{614BBE20-D9FC-4E14-9E6F-E9375E6FD4C8}" dt="2021-10-24T08:11:06.316" v="8598" actId="164"/>
          <ac:spMkLst>
            <pc:docMk/>
            <pc:sldMk cId="1001831116" sldId="309"/>
            <ac:spMk id="80" creationId="{A1B8EC2E-D72A-4710-8534-B86E894A4A92}"/>
          </ac:spMkLst>
        </pc:spChg>
        <pc:spChg chg="add mod">
          <ac:chgData name="Tej Bahadur Chandra" userId="79b8fba8ad0a4796" providerId="LiveId" clId="{614BBE20-D9FC-4E14-9E6F-E9375E6FD4C8}" dt="2021-10-24T08:11:06.316" v="8598" actId="164"/>
          <ac:spMkLst>
            <pc:docMk/>
            <pc:sldMk cId="1001831116" sldId="309"/>
            <ac:spMk id="81" creationId="{FFFFD8DA-3D65-4FF9-B568-C7F4E40D004B}"/>
          </ac:spMkLst>
        </pc:spChg>
        <pc:spChg chg="add mod">
          <ac:chgData name="Tej Bahadur Chandra" userId="79b8fba8ad0a4796" providerId="LiveId" clId="{614BBE20-D9FC-4E14-9E6F-E9375E6FD4C8}" dt="2021-10-24T08:11:06.316" v="8598" actId="164"/>
          <ac:spMkLst>
            <pc:docMk/>
            <pc:sldMk cId="1001831116" sldId="309"/>
            <ac:spMk id="82" creationId="{75D92200-5FFB-4721-A1A1-DA346C639517}"/>
          </ac:spMkLst>
        </pc:spChg>
        <pc:spChg chg="add del">
          <ac:chgData name="Tej Bahadur Chandra" userId="79b8fba8ad0a4796" providerId="LiveId" clId="{614BBE20-D9FC-4E14-9E6F-E9375E6FD4C8}" dt="2021-10-24T08:05:22.297" v="8514"/>
          <ac:spMkLst>
            <pc:docMk/>
            <pc:sldMk cId="1001831116" sldId="309"/>
            <ac:spMk id="83" creationId="{36423629-EAD8-472D-9ECD-71276B89B9CD}"/>
          </ac:spMkLst>
        </pc:spChg>
        <pc:spChg chg="add mod">
          <ac:chgData name="Tej Bahadur Chandra" userId="79b8fba8ad0a4796" providerId="LiveId" clId="{614BBE20-D9FC-4E14-9E6F-E9375E6FD4C8}" dt="2021-10-24T08:11:06.316" v="8598" actId="164"/>
          <ac:spMkLst>
            <pc:docMk/>
            <pc:sldMk cId="1001831116" sldId="309"/>
            <ac:spMk id="87" creationId="{05589B50-5660-4C7C-8C40-742DBDE32299}"/>
          </ac:spMkLst>
        </pc:spChg>
        <pc:spChg chg="add mod">
          <ac:chgData name="Tej Bahadur Chandra" userId="79b8fba8ad0a4796" providerId="LiveId" clId="{614BBE20-D9FC-4E14-9E6F-E9375E6FD4C8}" dt="2021-10-24T08:11:06.316" v="8598" actId="164"/>
          <ac:spMkLst>
            <pc:docMk/>
            <pc:sldMk cId="1001831116" sldId="309"/>
            <ac:spMk id="88" creationId="{A6870320-2DA0-4748-92F8-D2DCB3CAE07F}"/>
          </ac:spMkLst>
        </pc:spChg>
        <pc:spChg chg="add mod">
          <ac:chgData name="Tej Bahadur Chandra" userId="79b8fba8ad0a4796" providerId="LiveId" clId="{614BBE20-D9FC-4E14-9E6F-E9375E6FD4C8}" dt="2021-10-24T08:11:23.504" v="8623" actId="20577"/>
          <ac:spMkLst>
            <pc:docMk/>
            <pc:sldMk cId="1001831116" sldId="309"/>
            <ac:spMk id="89" creationId="{8EA2A02E-9F8C-4BEF-8737-14014DFF80FA}"/>
          </ac:spMkLst>
        </pc:spChg>
        <pc:grpChg chg="add mod">
          <ac:chgData name="Tej Bahadur Chandra" userId="79b8fba8ad0a4796" providerId="LiveId" clId="{614BBE20-D9FC-4E14-9E6F-E9375E6FD4C8}" dt="2021-10-28T11:19:08.073" v="33351" actId="164"/>
          <ac:grpSpMkLst>
            <pc:docMk/>
            <pc:sldMk cId="1001831116" sldId="309"/>
            <ac:grpSpMk id="2" creationId="{7EA7B6C5-DB4B-484D-8770-E83BDF3C3D66}"/>
          </ac:grpSpMkLst>
        </pc:grpChg>
        <pc:grpChg chg="add del">
          <ac:chgData name="Tej Bahadur Chandra" userId="79b8fba8ad0a4796" providerId="LiveId" clId="{614BBE20-D9FC-4E14-9E6F-E9375E6FD4C8}" dt="2021-10-24T07:35:03.969" v="8019" actId="478"/>
          <ac:grpSpMkLst>
            <pc:docMk/>
            <pc:sldMk cId="1001831116" sldId="309"/>
            <ac:grpSpMk id="8" creationId="{06CE0C22-A799-4D76-BE90-E87D3D5D79AD}"/>
          </ac:grpSpMkLst>
        </pc:grpChg>
        <pc:grpChg chg="add del">
          <ac:chgData name="Tej Bahadur Chandra" userId="79b8fba8ad0a4796" providerId="LiveId" clId="{614BBE20-D9FC-4E14-9E6F-E9375E6FD4C8}" dt="2021-10-24T07:35:03.969" v="8019" actId="478"/>
          <ac:grpSpMkLst>
            <pc:docMk/>
            <pc:sldMk cId="1001831116" sldId="309"/>
            <ac:grpSpMk id="11" creationId="{2D9506D8-90F4-44D6-B52E-6C906C45D774}"/>
          </ac:grpSpMkLst>
        </pc:grpChg>
        <pc:grpChg chg="add mod">
          <ac:chgData name="Tej Bahadur Chandra" userId="79b8fba8ad0a4796" providerId="LiveId" clId="{614BBE20-D9FC-4E14-9E6F-E9375E6FD4C8}" dt="2021-10-24T08:00:37.133" v="8454" actId="164"/>
          <ac:grpSpMkLst>
            <pc:docMk/>
            <pc:sldMk cId="1001831116" sldId="309"/>
            <ac:grpSpMk id="15" creationId="{23E5D536-8C09-4740-902D-E102CC50B39F}"/>
          </ac:grpSpMkLst>
        </pc:grpChg>
        <pc:grpChg chg="add del mod">
          <ac:chgData name="Tej Bahadur Chandra" userId="79b8fba8ad0a4796" providerId="LiveId" clId="{614BBE20-D9FC-4E14-9E6F-E9375E6FD4C8}" dt="2021-10-24T07:56:33.583" v="8390" actId="21"/>
          <ac:grpSpMkLst>
            <pc:docMk/>
            <pc:sldMk cId="1001831116" sldId="309"/>
            <ac:grpSpMk id="64" creationId="{5DA4ADF1-7D2A-4A42-A3F2-F7265D770A75}"/>
          </ac:grpSpMkLst>
        </pc:grpChg>
        <pc:grpChg chg="add mod">
          <ac:chgData name="Tej Bahadur Chandra" userId="79b8fba8ad0a4796" providerId="LiveId" clId="{614BBE20-D9FC-4E14-9E6F-E9375E6FD4C8}" dt="2021-10-28T11:19:08.073" v="33351" actId="164"/>
          <ac:grpSpMkLst>
            <pc:docMk/>
            <pc:sldMk cId="1001831116" sldId="309"/>
            <ac:grpSpMk id="79" creationId="{8B361702-EEB2-42DB-A339-009D5B6BC7B5}"/>
          </ac:grpSpMkLst>
        </pc:grpChg>
        <pc:grpChg chg="add del mod">
          <ac:chgData name="Tej Bahadur Chandra" userId="79b8fba8ad0a4796" providerId="LiveId" clId="{614BBE20-D9FC-4E14-9E6F-E9375E6FD4C8}" dt="2021-10-28T11:19:08.073" v="33351" actId="164"/>
          <ac:grpSpMkLst>
            <pc:docMk/>
            <pc:sldMk cId="1001831116" sldId="309"/>
            <ac:grpSpMk id="95" creationId="{CF27E45B-D741-49D2-8F3D-32CAB880E641}"/>
          </ac:grpSpMkLst>
        </pc:grpChg>
        <pc:graphicFrameChg chg="add del mod">
          <ac:chgData name="Tej Bahadur Chandra" userId="79b8fba8ad0a4796" providerId="LiveId" clId="{614BBE20-D9FC-4E14-9E6F-E9375E6FD4C8}" dt="2021-10-24T07:44:56.916" v="8248"/>
          <ac:graphicFrameMkLst>
            <pc:docMk/>
            <pc:sldMk cId="1001831116" sldId="309"/>
            <ac:graphicFrameMk id="4" creationId="{9434237E-2252-4E47-8123-C6E6D5575AAE}"/>
          </ac:graphicFrameMkLst>
        </pc:graphicFrameChg>
        <pc:picChg chg="add mod modCrop">
          <ac:chgData name="Tej Bahadur Chandra" userId="79b8fba8ad0a4796" providerId="LiveId" clId="{614BBE20-D9FC-4E14-9E6F-E9375E6FD4C8}" dt="2021-10-24T08:00:37.133" v="8454" actId="164"/>
          <ac:picMkLst>
            <pc:docMk/>
            <pc:sldMk cId="1001831116" sldId="309"/>
            <ac:picMk id="7" creationId="{3C394765-8E29-49B4-90F1-89ACCFF242F3}"/>
          </ac:picMkLst>
        </pc:picChg>
        <pc:picChg chg="del">
          <ac:chgData name="Tej Bahadur Chandra" userId="79b8fba8ad0a4796" providerId="LiveId" clId="{614BBE20-D9FC-4E14-9E6F-E9375E6FD4C8}" dt="2021-10-24T07:42:54.134" v="8226" actId="478"/>
          <ac:picMkLst>
            <pc:docMk/>
            <pc:sldMk cId="1001831116" sldId="309"/>
            <ac:picMk id="20" creationId="{922400F9-E459-4669-86A9-E69EEE8E8C9E}"/>
          </ac:picMkLst>
        </pc:picChg>
        <pc:picChg chg="mod">
          <ac:chgData name="Tej Bahadur Chandra" userId="79b8fba8ad0a4796" providerId="LiveId" clId="{614BBE20-D9FC-4E14-9E6F-E9375E6FD4C8}" dt="2021-10-24T07:43:25.124" v="8239" actId="1038"/>
          <ac:picMkLst>
            <pc:docMk/>
            <pc:sldMk cId="1001831116" sldId="309"/>
            <ac:picMk id="21" creationId="{1F81A6E3-6508-47A9-893B-DCB88B1ED771}"/>
          </ac:picMkLst>
        </pc:picChg>
        <pc:picChg chg="del">
          <ac:chgData name="Tej Bahadur Chandra" userId="79b8fba8ad0a4796" providerId="LiveId" clId="{614BBE20-D9FC-4E14-9E6F-E9375E6FD4C8}" dt="2021-10-24T07:42:58.371" v="8228" actId="478"/>
          <ac:picMkLst>
            <pc:docMk/>
            <pc:sldMk cId="1001831116" sldId="309"/>
            <ac:picMk id="22" creationId="{7ABEF906-B9D9-466F-8DCA-A75E7DA8DFAB}"/>
          </ac:picMkLst>
        </pc:picChg>
        <pc:picChg chg="del">
          <ac:chgData name="Tej Bahadur Chandra" userId="79b8fba8ad0a4796" providerId="LiveId" clId="{614BBE20-D9FC-4E14-9E6F-E9375E6FD4C8}" dt="2021-10-24T07:42:55.740" v="8227" actId="478"/>
          <ac:picMkLst>
            <pc:docMk/>
            <pc:sldMk cId="1001831116" sldId="309"/>
            <ac:picMk id="23" creationId="{0D83D203-F174-4F77-B0A9-074E8CE21FB0}"/>
          </ac:picMkLst>
        </pc:picChg>
        <pc:picChg chg="mod">
          <ac:chgData name="Tej Bahadur Chandra" userId="79b8fba8ad0a4796" providerId="LiveId" clId="{614BBE20-D9FC-4E14-9E6F-E9375E6FD4C8}" dt="2021-10-24T07:43:26.830" v="8240" actId="1038"/>
          <ac:picMkLst>
            <pc:docMk/>
            <pc:sldMk cId="1001831116" sldId="309"/>
            <ac:picMk id="24" creationId="{C2F9E454-5E6C-4ECC-8CC2-E9DCAC4AFF9D}"/>
          </ac:picMkLst>
        </pc:picChg>
        <pc:picChg chg="del">
          <ac:chgData name="Tej Bahadur Chandra" userId="79b8fba8ad0a4796" providerId="LiveId" clId="{614BBE20-D9FC-4E14-9E6F-E9375E6FD4C8}" dt="2021-10-24T07:49:49.964" v="8296" actId="478"/>
          <ac:picMkLst>
            <pc:docMk/>
            <pc:sldMk cId="1001831116" sldId="309"/>
            <ac:picMk id="25" creationId="{A439A57D-7A94-40E5-98DD-9B5517B78C36}"/>
          </ac:picMkLst>
        </pc:picChg>
        <pc:picChg chg="del">
          <ac:chgData name="Tej Bahadur Chandra" userId="79b8fba8ad0a4796" providerId="LiveId" clId="{614BBE20-D9FC-4E14-9E6F-E9375E6FD4C8}" dt="2021-10-24T07:47:54.561" v="8267" actId="478"/>
          <ac:picMkLst>
            <pc:docMk/>
            <pc:sldMk cId="1001831116" sldId="309"/>
            <ac:picMk id="27" creationId="{27C8E524-DC37-44CB-AB4C-36FDE271448C}"/>
          </ac:picMkLst>
        </pc:picChg>
        <pc:picChg chg="add mod modCrop">
          <ac:chgData name="Tej Bahadur Chandra" userId="79b8fba8ad0a4796" providerId="LiveId" clId="{614BBE20-D9FC-4E14-9E6F-E9375E6FD4C8}" dt="2021-10-24T08:00:37.133" v="8454" actId="164"/>
          <ac:picMkLst>
            <pc:docMk/>
            <pc:sldMk cId="1001831116" sldId="309"/>
            <ac:picMk id="40" creationId="{71F6AAB8-B7C4-42B9-A9B6-F9AD86D18BFE}"/>
          </ac:picMkLst>
        </pc:picChg>
        <pc:picChg chg="add del mod">
          <ac:chgData name="Tej Bahadur Chandra" userId="79b8fba8ad0a4796" providerId="LiveId" clId="{614BBE20-D9FC-4E14-9E6F-E9375E6FD4C8}" dt="2021-10-24T07:49:17.408" v="8286"/>
          <ac:picMkLst>
            <pc:docMk/>
            <pc:sldMk cId="1001831116" sldId="309"/>
            <ac:picMk id="42" creationId="{B8F0EFBF-E2FE-447F-9D54-88369DD4BA27}"/>
          </ac:picMkLst>
        </pc:picChg>
        <pc:picChg chg="add del mod">
          <ac:chgData name="Tej Bahadur Chandra" userId="79b8fba8ad0a4796" providerId="LiveId" clId="{614BBE20-D9FC-4E14-9E6F-E9375E6FD4C8}" dt="2021-10-24T07:49:22.774" v="8288"/>
          <ac:picMkLst>
            <pc:docMk/>
            <pc:sldMk cId="1001831116" sldId="309"/>
            <ac:picMk id="44" creationId="{52B61E4E-7659-4B28-A2CF-B85FE23B5D41}"/>
          </ac:picMkLst>
        </pc:picChg>
        <pc:picChg chg="add mod modCrop">
          <ac:chgData name="Tej Bahadur Chandra" userId="79b8fba8ad0a4796" providerId="LiveId" clId="{614BBE20-D9FC-4E14-9E6F-E9375E6FD4C8}" dt="2021-10-24T08:00:37.133" v="8454" actId="164"/>
          <ac:picMkLst>
            <pc:docMk/>
            <pc:sldMk cId="1001831116" sldId="309"/>
            <ac:picMk id="45" creationId="{C0702C85-EF58-4ED1-9065-C8B4D039D5ED}"/>
          </ac:picMkLst>
        </pc:picChg>
        <pc:picChg chg="add del mod">
          <ac:chgData name="Tej Bahadur Chandra" userId="79b8fba8ad0a4796" providerId="LiveId" clId="{614BBE20-D9FC-4E14-9E6F-E9375E6FD4C8}" dt="2021-10-24T07:51:08.306" v="8311"/>
          <ac:picMkLst>
            <pc:docMk/>
            <pc:sldMk cId="1001831116" sldId="309"/>
            <ac:picMk id="47" creationId="{554D7220-D51D-4A1D-9B30-D9DDAB23C420}"/>
          </ac:picMkLst>
        </pc:picChg>
        <pc:picChg chg="add del">
          <ac:chgData name="Tej Bahadur Chandra" userId="79b8fba8ad0a4796" providerId="LiveId" clId="{614BBE20-D9FC-4E14-9E6F-E9375E6FD4C8}" dt="2021-10-24T07:51:10.649" v="8313"/>
          <ac:picMkLst>
            <pc:docMk/>
            <pc:sldMk cId="1001831116" sldId="309"/>
            <ac:picMk id="48" creationId="{6C71C535-10AF-40FB-B83F-D2EF34C352C8}"/>
          </ac:picMkLst>
        </pc:picChg>
        <pc:picChg chg="add del mod">
          <ac:chgData name="Tej Bahadur Chandra" userId="79b8fba8ad0a4796" providerId="LiveId" clId="{614BBE20-D9FC-4E14-9E6F-E9375E6FD4C8}" dt="2021-10-24T07:51:18.878" v="8315"/>
          <ac:picMkLst>
            <pc:docMk/>
            <pc:sldMk cId="1001831116" sldId="309"/>
            <ac:picMk id="50" creationId="{7BC04BC9-AE55-4E23-81DA-0EDECC538818}"/>
          </ac:picMkLst>
        </pc:picChg>
        <pc:picChg chg="add mod">
          <ac:chgData name="Tej Bahadur Chandra" userId="79b8fba8ad0a4796" providerId="LiveId" clId="{614BBE20-D9FC-4E14-9E6F-E9375E6FD4C8}" dt="2021-10-24T08:00:37.133" v="8454" actId="164"/>
          <ac:picMkLst>
            <pc:docMk/>
            <pc:sldMk cId="1001831116" sldId="309"/>
            <ac:picMk id="52" creationId="{1930BE5F-B533-4E89-8890-5D464D38DEB5}"/>
          </ac:picMkLst>
        </pc:picChg>
        <pc:picChg chg="add del mod">
          <ac:chgData name="Tej Bahadur Chandra" userId="79b8fba8ad0a4796" providerId="LiveId" clId="{614BBE20-D9FC-4E14-9E6F-E9375E6FD4C8}" dt="2021-10-24T07:52:35.010" v="8322"/>
          <ac:picMkLst>
            <pc:docMk/>
            <pc:sldMk cId="1001831116" sldId="309"/>
            <ac:picMk id="54" creationId="{96E5D2E9-2EAD-476B-BF05-754FA51FD40B}"/>
          </ac:picMkLst>
        </pc:picChg>
        <pc:picChg chg="add del mod">
          <ac:chgData name="Tej Bahadur Chandra" userId="79b8fba8ad0a4796" providerId="LiveId" clId="{614BBE20-D9FC-4E14-9E6F-E9375E6FD4C8}" dt="2021-10-24T07:52:40.209" v="8324"/>
          <ac:picMkLst>
            <pc:docMk/>
            <pc:sldMk cId="1001831116" sldId="309"/>
            <ac:picMk id="56" creationId="{9F9FB582-0280-4378-987F-D49ABEDE7FE8}"/>
          </ac:picMkLst>
        </pc:picChg>
        <pc:picChg chg="add del mod">
          <ac:chgData name="Tej Bahadur Chandra" userId="79b8fba8ad0a4796" providerId="LiveId" clId="{614BBE20-D9FC-4E14-9E6F-E9375E6FD4C8}" dt="2021-10-24T07:53:07.165" v="8328" actId="478"/>
          <ac:picMkLst>
            <pc:docMk/>
            <pc:sldMk cId="1001831116" sldId="309"/>
            <ac:picMk id="58" creationId="{A4818E1F-0B58-4654-92E0-F0EC739EE8BF}"/>
          </ac:picMkLst>
        </pc:picChg>
        <pc:picChg chg="add del mod">
          <ac:chgData name="Tej Bahadur Chandra" userId="79b8fba8ad0a4796" providerId="LiveId" clId="{614BBE20-D9FC-4E14-9E6F-E9375E6FD4C8}" dt="2021-10-24T07:56:20.990" v="8387"/>
          <ac:picMkLst>
            <pc:docMk/>
            <pc:sldMk cId="1001831116" sldId="309"/>
            <ac:picMk id="65" creationId="{4EA6D5FD-0604-46BE-86A6-AB6107542FA8}"/>
          </ac:picMkLst>
        </pc:picChg>
        <pc:picChg chg="add mod">
          <ac:chgData name="Tej Bahadur Chandra" userId="79b8fba8ad0a4796" providerId="LiveId" clId="{614BBE20-D9FC-4E14-9E6F-E9375E6FD4C8}" dt="2021-10-24T08:00:37.133" v="8454" actId="164"/>
          <ac:picMkLst>
            <pc:docMk/>
            <pc:sldMk cId="1001831116" sldId="309"/>
            <ac:picMk id="66" creationId="{C9446951-413D-4184-8872-33B2A020300A}"/>
          </ac:picMkLst>
        </pc:picChg>
        <pc:picChg chg="add del mod modCrop">
          <ac:chgData name="Tej Bahadur Chandra" userId="79b8fba8ad0a4796" providerId="LiveId" clId="{614BBE20-D9FC-4E14-9E6F-E9375E6FD4C8}" dt="2021-10-24T08:06:03.331" v="8522" actId="478"/>
          <ac:picMkLst>
            <pc:docMk/>
            <pc:sldMk cId="1001831116" sldId="309"/>
            <ac:picMk id="84" creationId="{8908B124-54BC-46EE-AA69-9DF0890B1E16}"/>
          </ac:picMkLst>
        </pc:picChg>
        <pc:picChg chg="add mod">
          <ac:chgData name="Tej Bahadur Chandra" userId="79b8fba8ad0a4796" providerId="LiveId" clId="{614BBE20-D9FC-4E14-9E6F-E9375E6FD4C8}" dt="2021-10-24T08:11:06.316" v="8598" actId="164"/>
          <ac:picMkLst>
            <pc:docMk/>
            <pc:sldMk cId="1001831116" sldId="309"/>
            <ac:picMk id="86" creationId="{8A023149-C265-4008-B809-57D03737D042}"/>
          </ac:picMkLst>
        </pc:picChg>
        <pc:picChg chg="add del mod">
          <ac:chgData name="Tej Bahadur Chandra" userId="79b8fba8ad0a4796" providerId="LiveId" clId="{614BBE20-D9FC-4E14-9E6F-E9375E6FD4C8}" dt="2021-10-24T08:09:56.228" v="8568" actId="478"/>
          <ac:picMkLst>
            <pc:docMk/>
            <pc:sldMk cId="1001831116" sldId="309"/>
            <ac:picMk id="90" creationId="{DBA6344C-06E4-4BDF-8456-8DF355E7E92E}"/>
          </ac:picMkLst>
        </pc:picChg>
        <pc:picChg chg="add del mod modCrop">
          <ac:chgData name="Tej Bahadur Chandra" userId="79b8fba8ad0a4796" providerId="LiveId" clId="{614BBE20-D9FC-4E14-9E6F-E9375E6FD4C8}" dt="2021-10-24T08:10:45.493" v="8588" actId="478"/>
          <ac:picMkLst>
            <pc:docMk/>
            <pc:sldMk cId="1001831116" sldId="309"/>
            <ac:picMk id="92" creationId="{3EA06AD2-EBC5-45D3-A0CE-A6521A716BD0}"/>
          </ac:picMkLst>
        </pc:picChg>
        <pc:picChg chg="add mod modCrop">
          <ac:chgData name="Tej Bahadur Chandra" userId="79b8fba8ad0a4796" providerId="LiveId" clId="{614BBE20-D9FC-4E14-9E6F-E9375E6FD4C8}" dt="2021-10-24T08:11:06.316" v="8598" actId="164"/>
          <ac:picMkLst>
            <pc:docMk/>
            <pc:sldMk cId="1001831116" sldId="309"/>
            <ac:picMk id="94" creationId="{F3EF76A3-8858-4B22-B9B4-9578E70BA40A}"/>
          </ac:picMkLst>
        </pc:picChg>
        <pc:cxnChg chg="add mod">
          <ac:chgData name="Tej Bahadur Chandra" userId="79b8fba8ad0a4796" providerId="LiveId" clId="{614BBE20-D9FC-4E14-9E6F-E9375E6FD4C8}" dt="2021-10-24T08:00:37.133" v="8454" actId="164"/>
          <ac:cxnSpMkLst>
            <pc:docMk/>
            <pc:sldMk cId="1001831116" sldId="309"/>
            <ac:cxnSpMk id="68" creationId="{F578AB7B-F9B5-482A-8896-322013762805}"/>
          </ac:cxnSpMkLst>
        </pc:cxnChg>
        <pc:cxnChg chg="add mod">
          <ac:chgData name="Tej Bahadur Chandra" userId="79b8fba8ad0a4796" providerId="LiveId" clId="{614BBE20-D9FC-4E14-9E6F-E9375E6FD4C8}" dt="2021-10-24T08:00:37.133" v="8454" actId="164"/>
          <ac:cxnSpMkLst>
            <pc:docMk/>
            <pc:sldMk cId="1001831116" sldId="309"/>
            <ac:cxnSpMk id="69" creationId="{693B3FD7-B176-4981-8D9E-27D7B0B70F23}"/>
          </ac:cxnSpMkLst>
        </pc:cxnChg>
        <pc:cxnChg chg="add mod">
          <ac:chgData name="Tej Bahadur Chandra" userId="79b8fba8ad0a4796" providerId="LiveId" clId="{614BBE20-D9FC-4E14-9E6F-E9375E6FD4C8}" dt="2021-10-24T08:00:37.133" v="8454" actId="164"/>
          <ac:cxnSpMkLst>
            <pc:docMk/>
            <pc:sldMk cId="1001831116" sldId="309"/>
            <ac:cxnSpMk id="71" creationId="{7C3A5388-72D6-4C7A-8F3D-15824FE37689}"/>
          </ac:cxnSpMkLst>
        </pc:cxnChg>
      </pc:sldChg>
      <pc:sldChg chg="modSp add">
        <pc:chgData name="Tej Bahadur Chandra" userId="79b8fba8ad0a4796" providerId="LiveId" clId="{614BBE20-D9FC-4E14-9E6F-E9375E6FD4C8}" dt="2021-10-24T08:56:00.595" v="8778"/>
        <pc:sldMkLst>
          <pc:docMk/>
          <pc:sldMk cId="734892090" sldId="310"/>
        </pc:sldMkLst>
        <pc:graphicFrameChg chg="mod modGraphic">
          <ac:chgData name="Tej Bahadur Chandra" userId="79b8fba8ad0a4796" providerId="LiveId" clId="{614BBE20-D9FC-4E14-9E6F-E9375E6FD4C8}" dt="2021-10-24T08:56:00.595" v="8778"/>
          <ac:graphicFrameMkLst>
            <pc:docMk/>
            <pc:sldMk cId="734892090" sldId="310"/>
            <ac:graphicFrameMk id="7" creationId="{143EE96B-973C-4E7D-BD95-E2C41E105CB2}"/>
          </ac:graphicFrameMkLst>
        </pc:graphicFrameChg>
      </pc:sldChg>
      <pc:sldChg chg="modSp add">
        <pc:chgData name="Tej Bahadur Chandra" userId="79b8fba8ad0a4796" providerId="LiveId" clId="{614BBE20-D9FC-4E14-9E6F-E9375E6FD4C8}" dt="2021-10-24T09:49:29.849" v="8962"/>
        <pc:sldMkLst>
          <pc:docMk/>
          <pc:sldMk cId="1117083124" sldId="311"/>
        </pc:sldMkLst>
        <pc:graphicFrameChg chg="mod modGraphic">
          <ac:chgData name="Tej Bahadur Chandra" userId="79b8fba8ad0a4796" providerId="LiveId" clId="{614BBE20-D9FC-4E14-9E6F-E9375E6FD4C8}" dt="2021-10-24T09:49:29.849" v="8962"/>
          <ac:graphicFrameMkLst>
            <pc:docMk/>
            <pc:sldMk cId="1117083124" sldId="311"/>
            <ac:graphicFrameMk id="7" creationId="{49478C5D-349A-4D8C-BEB0-5615F3B965F1}"/>
          </ac:graphicFrameMkLst>
        </pc:graphicFrameChg>
      </pc:sldChg>
      <pc:sldChg chg="modSp add">
        <pc:chgData name="Tej Bahadur Chandra" userId="79b8fba8ad0a4796" providerId="LiveId" clId="{614BBE20-D9FC-4E14-9E6F-E9375E6FD4C8}" dt="2021-10-24T10:07:48.102" v="9085" actId="108"/>
        <pc:sldMkLst>
          <pc:docMk/>
          <pc:sldMk cId="2931413646" sldId="312"/>
        </pc:sldMkLst>
        <pc:graphicFrameChg chg="mod modGraphic">
          <ac:chgData name="Tej Bahadur Chandra" userId="79b8fba8ad0a4796" providerId="LiveId" clId="{614BBE20-D9FC-4E14-9E6F-E9375E6FD4C8}" dt="2021-10-24T10:07:48.102" v="9085" actId="108"/>
          <ac:graphicFrameMkLst>
            <pc:docMk/>
            <pc:sldMk cId="2931413646" sldId="312"/>
            <ac:graphicFrameMk id="5" creationId="{01BC6BB2-DDE7-404D-8000-5553662282FD}"/>
          </ac:graphicFrameMkLst>
        </pc:graphicFrameChg>
      </pc:sldChg>
      <pc:sldChg chg="addSp delSp modSp add delAnim">
        <pc:chgData name="Tej Bahadur Chandra" userId="79b8fba8ad0a4796" providerId="LiveId" clId="{614BBE20-D9FC-4E14-9E6F-E9375E6FD4C8}" dt="2021-10-24T13:26:56.465" v="11348" actId="403"/>
        <pc:sldMkLst>
          <pc:docMk/>
          <pc:sldMk cId="4109076177" sldId="313"/>
        </pc:sldMkLst>
        <pc:spChg chg="mod">
          <ac:chgData name="Tej Bahadur Chandra" userId="79b8fba8ad0a4796" providerId="LiveId" clId="{614BBE20-D9FC-4E14-9E6F-E9375E6FD4C8}" dt="2021-10-24T10:25:08.717" v="9149" actId="20577"/>
          <ac:spMkLst>
            <pc:docMk/>
            <pc:sldMk cId="4109076177" sldId="313"/>
            <ac:spMk id="6" creationId="{5E94FEF6-3A53-48A6-AADF-BE623D2E4A97}"/>
          </ac:spMkLst>
        </pc:spChg>
        <pc:spChg chg="add mod">
          <ac:chgData name="Tej Bahadur Chandra" userId="79b8fba8ad0a4796" providerId="LiveId" clId="{614BBE20-D9FC-4E14-9E6F-E9375E6FD4C8}" dt="2021-10-24T13:26:56.465" v="11348" actId="403"/>
          <ac:spMkLst>
            <pc:docMk/>
            <pc:sldMk cId="4109076177" sldId="313"/>
            <ac:spMk id="9" creationId="{4D0AF914-2B69-40C0-9380-B481C2BC70CB}"/>
          </ac:spMkLst>
        </pc:spChg>
        <pc:graphicFrameChg chg="mod modGraphic">
          <ac:chgData name="Tej Bahadur Chandra" userId="79b8fba8ad0a4796" providerId="LiveId" clId="{614BBE20-D9FC-4E14-9E6F-E9375E6FD4C8}" dt="2021-10-24T11:26:27.503" v="10148"/>
          <ac:graphicFrameMkLst>
            <pc:docMk/>
            <pc:sldMk cId="4109076177" sldId="313"/>
            <ac:graphicFrameMk id="7" creationId="{49478C5D-349A-4D8C-BEB0-5615F3B965F1}"/>
          </ac:graphicFrameMkLst>
        </pc:graphicFrameChg>
        <pc:picChg chg="del">
          <ac:chgData name="Tej Bahadur Chandra" userId="79b8fba8ad0a4796" providerId="LiveId" clId="{614BBE20-D9FC-4E14-9E6F-E9375E6FD4C8}" dt="2021-10-24T10:20:15.988" v="9102" actId="478"/>
          <ac:picMkLst>
            <pc:docMk/>
            <pc:sldMk cId="4109076177" sldId="313"/>
            <ac:picMk id="8" creationId="{0355ED7A-87AA-45A4-BB14-63A89AD65DF7}"/>
          </ac:picMkLst>
        </pc:picChg>
      </pc:sldChg>
      <pc:sldChg chg="addSp delSp modSp add delAnim modAnim">
        <pc:chgData name="Tej Bahadur Chandra" userId="79b8fba8ad0a4796" providerId="LiveId" clId="{614BBE20-D9FC-4E14-9E6F-E9375E6FD4C8}" dt="2021-10-28T11:27:11.306" v="33441"/>
        <pc:sldMkLst>
          <pc:docMk/>
          <pc:sldMk cId="1902565384" sldId="315"/>
        </pc:sldMkLst>
        <pc:spChg chg="add mod ord">
          <ac:chgData name="Tej Bahadur Chandra" userId="79b8fba8ad0a4796" providerId="LiveId" clId="{614BBE20-D9FC-4E14-9E6F-E9375E6FD4C8}" dt="2021-10-24T11:49:19.578" v="10422" actId="166"/>
          <ac:spMkLst>
            <pc:docMk/>
            <pc:sldMk cId="1902565384" sldId="315"/>
            <ac:spMk id="3" creationId="{A3F1F3C6-AD2F-4EA9-9DD9-1FED43B6A923}"/>
          </ac:spMkLst>
        </pc:spChg>
        <pc:spChg chg="mod">
          <ac:chgData name="Tej Bahadur Chandra" userId="79b8fba8ad0a4796" providerId="LiveId" clId="{614BBE20-D9FC-4E14-9E6F-E9375E6FD4C8}" dt="2021-10-24T11:13:25.850" v="9971" actId="20577"/>
          <ac:spMkLst>
            <pc:docMk/>
            <pc:sldMk cId="1902565384" sldId="315"/>
            <ac:spMk id="6" creationId="{5E94FEF6-3A53-48A6-AADF-BE623D2E4A97}"/>
          </ac:spMkLst>
        </pc:spChg>
        <pc:spChg chg="del">
          <ac:chgData name="Tej Bahadur Chandra" userId="79b8fba8ad0a4796" providerId="LiveId" clId="{614BBE20-D9FC-4E14-9E6F-E9375E6FD4C8}" dt="2021-10-24T11:15:36.095" v="9972" actId="478"/>
          <ac:spMkLst>
            <pc:docMk/>
            <pc:sldMk cId="1902565384" sldId="315"/>
            <ac:spMk id="9" creationId="{4D0AF914-2B69-40C0-9380-B481C2BC70CB}"/>
          </ac:spMkLst>
        </pc:spChg>
        <pc:spChg chg="mod">
          <ac:chgData name="Tej Bahadur Chandra" userId="79b8fba8ad0a4796" providerId="LiveId" clId="{614BBE20-D9FC-4E14-9E6F-E9375E6FD4C8}" dt="2021-10-24T11:19:42.507" v="10107" actId="242"/>
          <ac:spMkLst>
            <pc:docMk/>
            <pc:sldMk cId="1902565384" sldId="315"/>
            <ac:spMk id="17" creationId="{A0399770-7DAE-4AF4-B753-264DA0F28688}"/>
          </ac:spMkLst>
        </pc:spChg>
        <pc:spChg chg="mod">
          <ac:chgData name="Tej Bahadur Chandra" userId="79b8fba8ad0a4796" providerId="LiveId" clId="{614BBE20-D9FC-4E14-9E6F-E9375E6FD4C8}" dt="2021-10-24T11:16:58.030" v="9983" actId="207"/>
          <ac:spMkLst>
            <pc:docMk/>
            <pc:sldMk cId="1902565384" sldId="315"/>
            <ac:spMk id="29" creationId="{14D50FC4-E9EC-47D5-B918-FBB9C3E7C1A3}"/>
          </ac:spMkLst>
        </pc:spChg>
        <pc:spChg chg="mod">
          <ac:chgData name="Tej Bahadur Chandra" userId="79b8fba8ad0a4796" providerId="LiveId" clId="{614BBE20-D9FC-4E14-9E6F-E9375E6FD4C8}" dt="2021-10-24T11:19:45.490" v="10108" actId="242"/>
          <ac:spMkLst>
            <pc:docMk/>
            <pc:sldMk cId="1902565384" sldId="315"/>
            <ac:spMk id="30" creationId="{49794E89-8450-4F5F-9460-0AA5ECA26EB5}"/>
          </ac:spMkLst>
        </pc:spChg>
        <pc:spChg chg="mod">
          <ac:chgData name="Tej Bahadur Chandra" userId="79b8fba8ad0a4796" providerId="LiveId" clId="{614BBE20-D9FC-4E14-9E6F-E9375E6FD4C8}" dt="2021-10-24T11:19:29.931" v="10106" actId="255"/>
          <ac:spMkLst>
            <pc:docMk/>
            <pc:sldMk cId="1902565384" sldId="315"/>
            <ac:spMk id="42" creationId="{002506FB-88F9-4D7D-B358-3B698FE0CF3D}"/>
          </ac:spMkLst>
        </pc:spChg>
        <pc:spChg chg="add mod">
          <ac:chgData name="Tej Bahadur Chandra" userId="79b8fba8ad0a4796" providerId="LiveId" clId="{614BBE20-D9FC-4E14-9E6F-E9375E6FD4C8}" dt="2021-10-24T13:26:15.424" v="11320" actId="1036"/>
          <ac:spMkLst>
            <pc:docMk/>
            <pc:sldMk cId="1902565384" sldId="315"/>
            <ac:spMk id="44" creationId="{47875788-2FD8-4265-8969-794EB07A279C}"/>
          </ac:spMkLst>
        </pc:spChg>
        <pc:spChg chg="add mod">
          <ac:chgData name="Tej Bahadur Chandra" userId="79b8fba8ad0a4796" providerId="LiveId" clId="{614BBE20-D9FC-4E14-9E6F-E9375E6FD4C8}" dt="2021-10-24T11:48:06.964" v="10405" actId="208"/>
          <ac:spMkLst>
            <pc:docMk/>
            <pc:sldMk cId="1902565384" sldId="315"/>
            <ac:spMk id="45" creationId="{D501EA5B-7A4F-4DEE-AB52-AB3474903C4E}"/>
          </ac:spMkLst>
        </pc:spChg>
        <pc:spChg chg="mod">
          <ac:chgData name="Tej Bahadur Chandra" userId="79b8fba8ad0a4796" providerId="LiveId" clId="{614BBE20-D9FC-4E14-9E6F-E9375E6FD4C8}" dt="2021-10-24T13:26:24.546" v="11330" actId="1035"/>
          <ac:spMkLst>
            <pc:docMk/>
            <pc:sldMk cId="1902565384" sldId="315"/>
            <ac:spMk id="47" creationId="{A92EACC0-E010-411E-A472-7344BD731511}"/>
          </ac:spMkLst>
        </pc:spChg>
        <pc:spChg chg="mod ord">
          <ac:chgData name="Tej Bahadur Chandra" userId="79b8fba8ad0a4796" providerId="LiveId" clId="{614BBE20-D9FC-4E14-9E6F-E9375E6FD4C8}" dt="2021-10-24T11:49:14.011" v="10421" actId="166"/>
          <ac:spMkLst>
            <pc:docMk/>
            <pc:sldMk cId="1902565384" sldId="315"/>
            <ac:spMk id="48" creationId="{20E65271-1C92-4B48-9AFF-4E61822A32C3}"/>
          </ac:spMkLst>
        </pc:spChg>
        <pc:spChg chg="mod">
          <ac:chgData name="Tej Bahadur Chandra" userId="79b8fba8ad0a4796" providerId="LiveId" clId="{614BBE20-D9FC-4E14-9E6F-E9375E6FD4C8}" dt="2021-10-24T11:48:14.308" v="10406" actId="208"/>
          <ac:spMkLst>
            <pc:docMk/>
            <pc:sldMk cId="1902565384" sldId="315"/>
            <ac:spMk id="49" creationId="{EBF0116F-F736-4A9F-9DE6-FDF24A260935}"/>
          </ac:spMkLst>
        </pc:spChg>
        <pc:spChg chg="mod">
          <ac:chgData name="Tej Bahadur Chandra" userId="79b8fba8ad0a4796" providerId="LiveId" clId="{614BBE20-D9FC-4E14-9E6F-E9375E6FD4C8}" dt="2021-10-24T13:26:31.647" v="11336" actId="403"/>
          <ac:spMkLst>
            <pc:docMk/>
            <pc:sldMk cId="1902565384" sldId="315"/>
            <ac:spMk id="51" creationId="{EB62B4F7-8D1F-4795-B9AC-C9A524AE9B73}"/>
          </ac:spMkLst>
        </pc:spChg>
        <pc:spChg chg="mod ord">
          <ac:chgData name="Tej Bahadur Chandra" userId="79b8fba8ad0a4796" providerId="LiveId" clId="{614BBE20-D9FC-4E14-9E6F-E9375E6FD4C8}" dt="2021-10-24T11:49:09.681" v="10420" actId="166"/>
          <ac:spMkLst>
            <pc:docMk/>
            <pc:sldMk cId="1902565384" sldId="315"/>
            <ac:spMk id="52" creationId="{ADCF25FA-5E88-428C-A9B4-4B7090D8FBDB}"/>
          </ac:spMkLst>
        </pc:spChg>
        <pc:spChg chg="mod">
          <ac:chgData name="Tej Bahadur Chandra" userId="79b8fba8ad0a4796" providerId="LiveId" clId="{614BBE20-D9FC-4E14-9E6F-E9375E6FD4C8}" dt="2021-10-24T11:48:17.957" v="10407" actId="208"/>
          <ac:spMkLst>
            <pc:docMk/>
            <pc:sldMk cId="1902565384" sldId="315"/>
            <ac:spMk id="53" creationId="{6D083EEB-3050-4C57-B754-BFCBA9F30AB8}"/>
          </ac:spMkLst>
        </pc:spChg>
        <pc:spChg chg="mod">
          <ac:chgData name="Tej Bahadur Chandra" userId="79b8fba8ad0a4796" providerId="LiveId" clId="{614BBE20-D9FC-4E14-9E6F-E9375E6FD4C8}" dt="2021-10-24T13:26:36.895" v="11339" actId="403"/>
          <ac:spMkLst>
            <pc:docMk/>
            <pc:sldMk cId="1902565384" sldId="315"/>
            <ac:spMk id="55" creationId="{4A40FC72-8174-44FC-AB5C-EA27528C108C}"/>
          </ac:spMkLst>
        </pc:spChg>
        <pc:spChg chg="mod ord">
          <ac:chgData name="Tej Bahadur Chandra" userId="79b8fba8ad0a4796" providerId="LiveId" clId="{614BBE20-D9FC-4E14-9E6F-E9375E6FD4C8}" dt="2021-10-24T11:49:04.657" v="10419" actId="166"/>
          <ac:spMkLst>
            <pc:docMk/>
            <pc:sldMk cId="1902565384" sldId="315"/>
            <ac:spMk id="56" creationId="{34467227-1F9A-4F4E-8FA4-43BDCDC794DF}"/>
          </ac:spMkLst>
        </pc:spChg>
        <pc:spChg chg="mod">
          <ac:chgData name="Tej Bahadur Chandra" userId="79b8fba8ad0a4796" providerId="LiveId" clId="{614BBE20-D9FC-4E14-9E6F-E9375E6FD4C8}" dt="2021-10-24T11:48:21.052" v="10408" actId="208"/>
          <ac:spMkLst>
            <pc:docMk/>
            <pc:sldMk cId="1902565384" sldId="315"/>
            <ac:spMk id="57" creationId="{2A4B75F1-5C26-49EB-8A5D-AAACA364AEB6}"/>
          </ac:spMkLst>
        </pc:spChg>
        <pc:spChg chg="mod">
          <ac:chgData name="Tej Bahadur Chandra" userId="79b8fba8ad0a4796" providerId="LiveId" clId="{614BBE20-D9FC-4E14-9E6F-E9375E6FD4C8}" dt="2021-10-24T13:26:41.717" v="11343" actId="403"/>
          <ac:spMkLst>
            <pc:docMk/>
            <pc:sldMk cId="1902565384" sldId="315"/>
            <ac:spMk id="59" creationId="{62AD7552-385B-4EE3-A08C-000A55006BCC}"/>
          </ac:spMkLst>
        </pc:spChg>
        <pc:spChg chg="mod ord">
          <ac:chgData name="Tej Bahadur Chandra" userId="79b8fba8ad0a4796" providerId="LiveId" clId="{614BBE20-D9FC-4E14-9E6F-E9375E6FD4C8}" dt="2021-10-24T11:49:01.625" v="10418" actId="166"/>
          <ac:spMkLst>
            <pc:docMk/>
            <pc:sldMk cId="1902565384" sldId="315"/>
            <ac:spMk id="60" creationId="{C0DDB8DE-C148-4EB1-8DE9-07C32C8DB556}"/>
          </ac:spMkLst>
        </pc:spChg>
        <pc:spChg chg="mod">
          <ac:chgData name="Tej Bahadur Chandra" userId="79b8fba8ad0a4796" providerId="LiveId" clId="{614BBE20-D9FC-4E14-9E6F-E9375E6FD4C8}" dt="2021-10-24T11:48:24.572" v="10409" actId="208"/>
          <ac:spMkLst>
            <pc:docMk/>
            <pc:sldMk cId="1902565384" sldId="315"/>
            <ac:spMk id="61" creationId="{9E01B32A-17E5-4DF0-BF9B-941C18A62A74}"/>
          </ac:spMkLst>
        </pc:spChg>
        <pc:spChg chg="mod">
          <ac:chgData name="Tej Bahadur Chandra" userId="79b8fba8ad0a4796" providerId="LiveId" clId="{614BBE20-D9FC-4E14-9E6F-E9375E6FD4C8}" dt="2021-10-24T13:26:47.206" v="11347" actId="403"/>
          <ac:spMkLst>
            <pc:docMk/>
            <pc:sldMk cId="1902565384" sldId="315"/>
            <ac:spMk id="63" creationId="{223FA858-E603-4E81-BD2C-FA1190A8918D}"/>
          </ac:spMkLst>
        </pc:spChg>
        <pc:spChg chg="mod ord">
          <ac:chgData name="Tej Bahadur Chandra" userId="79b8fba8ad0a4796" providerId="LiveId" clId="{614BBE20-D9FC-4E14-9E6F-E9375E6FD4C8}" dt="2021-10-24T11:48:58.365" v="10417" actId="166"/>
          <ac:spMkLst>
            <pc:docMk/>
            <pc:sldMk cId="1902565384" sldId="315"/>
            <ac:spMk id="64" creationId="{B014C7FE-C2A4-4709-B47E-DF0860F2B1FB}"/>
          </ac:spMkLst>
        </pc:spChg>
        <pc:spChg chg="mod">
          <ac:chgData name="Tej Bahadur Chandra" userId="79b8fba8ad0a4796" providerId="LiveId" clId="{614BBE20-D9FC-4E14-9E6F-E9375E6FD4C8}" dt="2021-10-24T11:48:27.973" v="10410" actId="208"/>
          <ac:spMkLst>
            <pc:docMk/>
            <pc:sldMk cId="1902565384" sldId="315"/>
            <ac:spMk id="65" creationId="{750390B6-D63E-41B2-B6A8-24993A72CB59}"/>
          </ac:spMkLst>
        </pc:spChg>
        <pc:grpChg chg="add mod">
          <ac:chgData name="Tej Bahadur Chandra" userId="79b8fba8ad0a4796" providerId="LiveId" clId="{614BBE20-D9FC-4E14-9E6F-E9375E6FD4C8}" dt="2021-10-28T11:25:22.432" v="33423" actId="164"/>
          <ac:grpSpMkLst>
            <pc:docMk/>
            <pc:sldMk cId="1902565384" sldId="315"/>
            <ac:grpSpMk id="2" creationId="{25221FC1-5D51-4B7B-87D0-1CC8E8860E25}"/>
          </ac:grpSpMkLst>
        </pc:grpChg>
        <pc:grpChg chg="add mod">
          <ac:chgData name="Tej Bahadur Chandra" userId="79b8fba8ad0a4796" providerId="LiveId" clId="{614BBE20-D9FC-4E14-9E6F-E9375E6FD4C8}" dt="2021-10-28T11:25:22.432" v="33423" actId="164"/>
          <ac:grpSpMkLst>
            <pc:docMk/>
            <pc:sldMk cId="1902565384" sldId="315"/>
            <ac:grpSpMk id="4" creationId="{83C3B90C-62D5-4E1F-A40C-E4DF7132AD0F}"/>
          </ac:grpSpMkLst>
        </pc:grpChg>
        <pc:grpChg chg="add mod">
          <ac:chgData name="Tej Bahadur Chandra" userId="79b8fba8ad0a4796" providerId="LiveId" clId="{614BBE20-D9FC-4E14-9E6F-E9375E6FD4C8}" dt="2021-10-28T11:25:21.384" v="33422" actId="164"/>
          <ac:grpSpMkLst>
            <pc:docMk/>
            <pc:sldMk cId="1902565384" sldId="315"/>
            <ac:grpSpMk id="5" creationId="{6DEF0BD5-FCEC-4600-AA09-7F7F5FB101BD}"/>
          </ac:grpSpMkLst>
        </pc:grpChg>
        <pc:grpChg chg="add del mod">
          <ac:chgData name="Tej Bahadur Chandra" userId="79b8fba8ad0a4796" providerId="LiveId" clId="{614BBE20-D9FC-4E14-9E6F-E9375E6FD4C8}" dt="2021-10-24T11:23:15.663" v="10118" actId="478"/>
          <ac:grpSpMkLst>
            <pc:docMk/>
            <pc:sldMk cId="1902565384" sldId="315"/>
            <ac:grpSpMk id="7" creationId="{945AD85F-01A0-46EA-AECF-0165C204CC11}"/>
          </ac:grpSpMkLst>
        </pc:grpChg>
        <pc:grpChg chg="add mod">
          <ac:chgData name="Tej Bahadur Chandra" userId="79b8fba8ad0a4796" providerId="LiveId" clId="{614BBE20-D9FC-4E14-9E6F-E9375E6FD4C8}" dt="2021-10-28T11:25:20.714" v="33421" actId="164"/>
          <ac:grpSpMkLst>
            <pc:docMk/>
            <pc:sldMk cId="1902565384" sldId="315"/>
            <ac:grpSpMk id="7" creationId="{AF7F91E1-9383-4864-ABE9-FBFF9CA57247}"/>
          </ac:grpSpMkLst>
        </pc:grpChg>
        <pc:grpChg chg="add del mod">
          <ac:chgData name="Tej Bahadur Chandra" userId="79b8fba8ad0a4796" providerId="LiveId" clId="{614BBE20-D9FC-4E14-9E6F-E9375E6FD4C8}" dt="2021-10-24T11:23:17.320" v="10119" actId="478"/>
          <ac:grpSpMkLst>
            <pc:docMk/>
            <pc:sldMk cId="1902565384" sldId="315"/>
            <ac:grpSpMk id="18" creationId="{1D415DD6-1D71-46A7-AE3C-A0D81D8A72E3}"/>
          </ac:grpSpMkLst>
        </pc:grpChg>
        <pc:grpChg chg="add del mod">
          <ac:chgData name="Tej Bahadur Chandra" userId="79b8fba8ad0a4796" providerId="LiveId" clId="{614BBE20-D9FC-4E14-9E6F-E9375E6FD4C8}" dt="2021-10-24T11:23:18.635" v="10120" actId="478"/>
          <ac:grpSpMkLst>
            <pc:docMk/>
            <pc:sldMk cId="1902565384" sldId="315"/>
            <ac:grpSpMk id="31" creationId="{FAEF5466-DD3C-4ED0-9D95-1C22F5A4D1AF}"/>
          </ac:grpSpMkLst>
        </pc:grpChg>
        <pc:grpChg chg="mod">
          <ac:chgData name="Tej Bahadur Chandra" userId="79b8fba8ad0a4796" providerId="LiveId" clId="{614BBE20-D9FC-4E14-9E6F-E9375E6FD4C8}" dt="2021-10-24T11:17:45.831" v="9986"/>
          <ac:grpSpMkLst>
            <pc:docMk/>
            <pc:sldMk cId="1902565384" sldId="315"/>
            <ac:grpSpMk id="32" creationId="{2777DF3C-35E4-4332-B594-93FBDB8A5A30}"/>
          </ac:grpSpMkLst>
        </pc:grpChg>
        <pc:grpChg chg="mod">
          <ac:chgData name="Tej Bahadur Chandra" userId="79b8fba8ad0a4796" providerId="LiveId" clId="{614BBE20-D9FC-4E14-9E6F-E9375E6FD4C8}" dt="2021-10-24T11:17:45.831" v="9986"/>
          <ac:grpSpMkLst>
            <pc:docMk/>
            <pc:sldMk cId="1902565384" sldId="315"/>
            <ac:grpSpMk id="33" creationId="{EAC7C3AE-547C-4D02-9460-E56CF6810067}"/>
          </ac:grpSpMkLst>
        </pc:grpChg>
        <pc:grpChg chg="mod">
          <ac:chgData name="Tej Bahadur Chandra" userId="79b8fba8ad0a4796" providerId="LiveId" clId="{614BBE20-D9FC-4E14-9E6F-E9375E6FD4C8}" dt="2021-10-24T11:17:45.831" v="9986"/>
          <ac:grpSpMkLst>
            <pc:docMk/>
            <pc:sldMk cId="1902565384" sldId="315"/>
            <ac:grpSpMk id="37" creationId="{13C58186-B24C-4EBA-B584-ADC0A85521D2}"/>
          </ac:grpSpMkLst>
        </pc:grpChg>
        <pc:grpChg chg="mod">
          <ac:chgData name="Tej Bahadur Chandra" userId="79b8fba8ad0a4796" providerId="LiveId" clId="{614BBE20-D9FC-4E14-9E6F-E9375E6FD4C8}" dt="2021-10-24T11:17:45.831" v="9986"/>
          <ac:grpSpMkLst>
            <pc:docMk/>
            <pc:sldMk cId="1902565384" sldId="315"/>
            <ac:grpSpMk id="38" creationId="{2F30A0A1-E47E-4873-B3B5-3F813692FC89}"/>
          </ac:grpSpMkLst>
        </pc:grpChg>
        <pc:grpChg chg="add mod">
          <ac:chgData name="Tej Bahadur Chandra" userId="79b8fba8ad0a4796" providerId="LiveId" clId="{614BBE20-D9FC-4E14-9E6F-E9375E6FD4C8}" dt="2021-10-28T11:25:22.432" v="33423" actId="164"/>
          <ac:grpSpMkLst>
            <pc:docMk/>
            <pc:sldMk cId="1902565384" sldId="315"/>
            <ac:grpSpMk id="46" creationId="{EA262B80-BE4A-4464-A9B5-B88D0275526F}"/>
          </ac:grpSpMkLst>
        </pc:grpChg>
        <pc:grpChg chg="add mod">
          <ac:chgData name="Tej Bahadur Chandra" userId="79b8fba8ad0a4796" providerId="LiveId" clId="{614BBE20-D9FC-4E14-9E6F-E9375E6FD4C8}" dt="2021-10-28T11:25:21.384" v="33422" actId="164"/>
          <ac:grpSpMkLst>
            <pc:docMk/>
            <pc:sldMk cId="1902565384" sldId="315"/>
            <ac:grpSpMk id="50" creationId="{AF972F0A-D312-4CBF-84D7-90DC25F86B29}"/>
          </ac:grpSpMkLst>
        </pc:grpChg>
        <pc:grpChg chg="add mod">
          <ac:chgData name="Tej Bahadur Chandra" userId="79b8fba8ad0a4796" providerId="LiveId" clId="{614BBE20-D9FC-4E14-9E6F-E9375E6FD4C8}" dt="2021-10-28T11:25:21.384" v="33422" actId="164"/>
          <ac:grpSpMkLst>
            <pc:docMk/>
            <pc:sldMk cId="1902565384" sldId="315"/>
            <ac:grpSpMk id="54" creationId="{537820E1-0459-4AAE-B5E2-80C7CBAD6A3E}"/>
          </ac:grpSpMkLst>
        </pc:grpChg>
        <pc:grpChg chg="add mod">
          <ac:chgData name="Tej Bahadur Chandra" userId="79b8fba8ad0a4796" providerId="LiveId" clId="{614BBE20-D9FC-4E14-9E6F-E9375E6FD4C8}" dt="2021-10-28T11:25:20.714" v="33421" actId="164"/>
          <ac:grpSpMkLst>
            <pc:docMk/>
            <pc:sldMk cId="1902565384" sldId="315"/>
            <ac:grpSpMk id="58" creationId="{716F78AF-B916-4873-AA79-3023010BA82E}"/>
          </ac:grpSpMkLst>
        </pc:grpChg>
        <pc:grpChg chg="add mod">
          <ac:chgData name="Tej Bahadur Chandra" userId="79b8fba8ad0a4796" providerId="LiveId" clId="{614BBE20-D9FC-4E14-9E6F-E9375E6FD4C8}" dt="2021-10-28T11:25:20.714" v="33421" actId="164"/>
          <ac:grpSpMkLst>
            <pc:docMk/>
            <pc:sldMk cId="1902565384" sldId="315"/>
            <ac:grpSpMk id="62" creationId="{39233063-4477-47E7-9657-6DA9C4C3234A}"/>
          </ac:grpSpMkLst>
        </pc:grpChg>
        <pc:picChg chg="add del mod modCrop">
          <ac:chgData name="Tej Bahadur Chandra" userId="79b8fba8ad0a4796" providerId="LiveId" clId="{614BBE20-D9FC-4E14-9E6F-E9375E6FD4C8}" dt="2021-10-24T11:20:56.772" v="10117" actId="478"/>
          <ac:picMkLst>
            <pc:docMk/>
            <pc:sldMk cId="1902565384" sldId="315"/>
            <ac:picMk id="2" creationId="{C4713491-79CF-4936-B138-B8B51C62070C}"/>
          </ac:picMkLst>
        </pc:picChg>
        <pc:picChg chg="mod">
          <ac:chgData name="Tej Bahadur Chandra" userId="79b8fba8ad0a4796" providerId="LiveId" clId="{614BBE20-D9FC-4E14-9E6F-E9375E6FD4C8}" dt="2021-10-24T11:16:48.168" v="9982" actId="108"/>
          <ac:picMkLst>
            <pc:docMk/>
            <pc:sldMk cId="1902565384" sldId="315"/>
            <ac:picMk id="22" creationId="{60AB35E0-0431-48AA-9789-560982187C06}"/>
          </ac:picMkLst>
        </pc:picChg>
        <pc:picChg chg="mod">
          <ac:chgData name="Tej Bahadur Chandra" userId="79b8fba8ad0a4796" providerId="LiveId" clId="{614BBE20-D9FC-4E14-9E6F-E9375E6FD4C8}" dt="2021-10-24T11:16:48.168" v="9982" actId="108"/>
          <ac:picMkLst>
            <pc:docMk/>
            <pc:sldMk cId="1902565384" sldId="315"/>
            <ac:picMk id="23" creationId="{E6D549F1-9197-4935-A170-B4DCD6EAEBAA}"/>
          </ac:picMkLst>
        </pc:picChg>
        <pc:picChg chg="add del">
          <ac:chgData name="Tej Bahadur Chandra" userId="79b8fba8ad0a4796" providerId="LiveId" clId="{614BBE20-D9FC-4E14-9E6F-E9375E6FD4C8}" dt="2021-10-24T11:20:23.279" v="10110"/>
          <ac:picMkLst>
            <pc:docMk/>
            <pc:sldMk cId="1902565384" sldId="315"/>
            <ac:picMk id="43" creationId="{8F1808E9-8A5D-449C-9DBB-7AFB04B3E033}"/>
          </ac:picMkLst>
        </pc:picChg>
      </pc:sldChg>
      <pc:sldChg chg="addSp delSp modSp add modAnim">
        <pc:chgData name="Tej Bahadur Chandra" userId="79b8fba8ad0a4796" providerId="LiveId" clId="{614BBE20-D9FC-4E14-9E6F-E9375E6FD4C8}" dt="2021-10-24T13:26:05.829" v="11317" actId="1035"/>
        <pc:sldMkLst>
          <pc:docMk/>
          <pc:sldMk cId="3809503382" sldId="316"/>
        </pc:sldMkLst>
        <pc:spChg chg="mod">
          <ac:chgData name="Tej Bahadur Chandra" userId="79b8fba8ad0a4796" providerId="LiveId" clId="{614BBE20-D9FC-4E14-9E6F-E9375E6FD4C8}" dt="2021-10-24T12:34:43.833" v="10439" actId="20577"/>
          <ac:spMkLst>
            <pc:docMk/>
            <pc:sldMk cId="3809503382" sldId="316"/>
            <ac:spMk id="6" creationId="{5E94FEF6-3A53-48A6-AADF-BE623D2E4A97}"/>
          </ac:spMkLst>
        </pc:spChg>
        <pc:spChg chg="mod">
          <ac:chgData name="Tej Bahadur Chandra" userId="79b8fba8ad0a4796" providerId="LiveId" clId="{614BBE20-D9FC-4E14-9E6F-E9375E6FD4C8}" dt="2021-10-24T12:39:26.828" v="10490" actId="14100"/>
          <ac:spMkLst>
            <pc:docMk/>
            <pc:sldMk cId="3809503382" sldId="316"/>
            <ac:spMk id="30" creationId="{CD6D43AB-35A1-44BF-822C-E91679125110}"/>
          </ac:spMkLst>
        </pc:spChg>
        <pc:spChg chg="mod">
          <ac:chgData name="Tej Bahadur Chandra" userId="79b8fba8ad0a4796" providerId="LiveId" clId="{614BBE20-D9FC-4E14-9E6F-E9375E6FD4C8}" dt="2021-10-24T13:25:47.457" v="11310" actId="403"/>
          <ac:spMkLst>
            <pc:docMk/>
            <pc:sldMk cId="3809503382" sldId="316"/>
            <ac:spMk id="31" creationId="{97880CF8-5550-4F4B-97BA-B7BFFBC99A10}"/>
          </ac:spMkLst>
        </pc:spChg>
        <pc:spChg chg="mod">
          <ac:chgData name="Tej Bahadur Chandra" userId="79b8fba8ad0a4796" providerId="LiveId" clId="{614BBE20-D9FC-4E14-9E6F-E9375E6FD4C8}" dt="2021-10-24T12:39:16.172" v="10486" actId="14100"/>
          <ac:spMkLst>
            <pc:docMk/>
            <pc:sldMk cId="3809503382" sldId="316"/>
            <ac:spMk id="33" creationId="{DDF2C518-B5F1-4C4F-B09A-F7C91A665591}"/>
          </ac:spMkLst>
        </pc:spChg>
        <pc:spChg chg="mod">
          <ac:chgData name="Tej Bahadur Chandra" userId="79b8fba8ad0a4796" providerId="LiveId" clId="{614BBE20-D9FC-4E14-9E6F-E9375E6FD4C8}" dt="2021-10-24T13:25:50.647" v="11311" actId="403"/>
          <ac:spMkLst>
            <pc:docMk/>
            <pc:sldMk cId="3809503382" sldId="316"/>
            <ac:spMk id="34" creationId="{8932FBB3-4C40-4B69-B98B-8E933D202C1C}"/>
          </ac:spMkLst>
        </pc:spChg>
        <pc:spChg chg="mod">
          <ac:chgData name="Tej Bahadur Chandra" userId="79b8fba8ad0a4796" providerId="LiveId" clId="{614BBE20-D9FC-4E14-9E6F-E9375E6FD4C8}" dt="2021-10-24T12:39:34.421" v="10493" actId="207"/>
          <ac:spMkLst>
            <pc:docMk/>
            <pc:sldMk cId="3809503382" sldId="316"/>
            <ac:spMk id="36" creationId="{1C99891E-EC64-4F11-8095-C30CB983DBA4}"/>
          </ac:spMkLst>
        </pc:spChg>
        <pc:spChg chg="mod">
          <ac:chgData name="Tej Bahadur Chandra" userId="79b8fba8ad0a4796" providerId="LiveId" clId="{614BBE20-D9FC-4E14-9E6F-E9375E6FD4C8}" dt="2021-10-24T13:25:59.529" v="11315" actId="1035"/>
          <ac:spMkLst>
            <pc:docMk/>
            <pc:sldMk cId="3809503382" sldId="316"/>
            <ac:spMk id="37" creationId="{5A5CF028-B2A9-44D1-B9A1-C1E139E402CC}"/>
          </ac:spMkLst>
        </pc:spChg>
        <pc:spChg chg="mod">
          <ac:chgData name="Tej Bahadur Chandra" userId="79b8fba8ad0a4796" providerId="LiveId" clId="{614BBE20-D9FC-4E14-9E6F-E9375E6FD4C8}" dt="2021-10-24T12:39:44.571" v="10496" actId="208"/>
          <ac:spMkLst>
            <pc:docMk/>
            <pc:sldMk cId="3809503382" sldId="316"/>
            <ac:spMk id="39" creationId="{E61F6ACA-E79C-49C7-9025-941F63A0E4A9}"/>
          </ac:spMkLst>
        </pc:spChg>
        <pc:spChg chg="mod">
          <ac:chgData name="Tej Bahadur Chandra" userId="79b8fba8ad0a4796" providerId="LiveId" clId="{614BBE20-D9FC-4E14-9E6F-E9375E6FD4C8}" dt="2021-10-24T13:26:05.829" v="11317" actId="1035"/>
          <ac:spMkLst>
            <pc:docMk/>
            <pc:sldMk cId="3809503382" sldId="316"/>
            <ac:spMk id="40" creationId="{9940AB4A-B7EB-45D9-BF37-02FC2C2D5CD3}"/>
          </ac:spMkLst>
        </pc:spChg>
        <pc:spChg chg="add del mod">
          <ac:chgData name="Tej Bahadur Chandra" userId="79b8fba8ad0a4796" providerId="LiveId" clId="{614BBE20-D9FC-4E14-9E6F-E9375E6FD4C8}" dt="2021-10-24T12:36:10.328" v="10472" actId="478"/>
          <ac:spMkLst>
            <pc:docMk/>
            <pc:sldMk cId="3809503382" sldId="316"/>
            <ac:spMk id="41" creationId="{839A78AC-6F4F-46F4-8C67-017DCC1E3B50}"/>
          </ac:spMkLst>
        </pc:spChg>
        <pc:spChg chg="add mod">
          <ac:chgData name="Tej Bahadur Chandra" userId="79b8fba8ad0a4796" providerId="LiveId" clId="{614BBE20-D9FC-4E14-9E6F-E9375E6FD4C8}" dt="2021-10-24T12:36:07.180" v="10471"/>
          <ac:spMkLst>
            <pc:docMk/>
            <pc:sldMk cId="3809503382" sldId="316"/>
            <ac:spMk id="42" creationId="{68EF73EF-5D04-4EEB-ABB7-364572E406D0}"/>
          </ac:spMkLst>
        </pc:spChg>
        <pc:grpChg chg="del">
          <ac:chgData name="Tej Bahadur Chandra" userId="79b8fba8ad0a4796" providerId="LiveId" clId="{614BBE20-D9FC-4E14-9E6F-E9375E6FD4C8}" dt="2021-10-24T12:34:10.649" v="10426" actId="478"/>
          <ac:grpSpMkLst>
            <pc:docMk/>
            <pc:sldMk cId="3809503382" sldId="316"/>
            <ac:grpSpMk id="4" creationId="{83C3B90C-62D5-4E1F-A40C-E4DF7132AD0F}"/>
          </ac:grpSpMkLst>
        </pc:grpChg>
        <pc:grpChg chg="add mod">
          <ac:chgData name="Tej Bahadur Chandra" userId="79b8fba8ad0a4796" providerId="LiveId" clId="{614BBE20-D9FC-4E14-9E6F-E9375E6FD4C8}" dt="2021-10-24T12:35:27.774" v="10465" actId="1036"/>
          <ac:grpSpMkLst>
            <pc:docMk/>
            <pc:sldMk cId="3809503382" sldId="316"/>
            <ac:grpSpMk id="29" creationId="{E54BE843-704E-44B2-A40F-058F2E11D91F}"/>
          </ac:grpSpMkLst>
        </pc:grpChg>
        <pc:grpChg chg="add mod">
          <ac:chgData name="Tej Bahadur Chandra" userId="79b8fba8ad0a4796" providerId="LiveId" clId="{614BBE20-D9FC-4E14-9E6F-E9375E6FD4C8}" dt="2021-10-24T12:35:27.774" v="10465" actId="1036"/>
          <ac:grpSpMkLst>
            <pc:docMk/>
            <pc:sldMk cId="3809503382" sldId="316"/>
            <ac:grpSpMk id="32" creationId="{823AAD8D-7E25-4105-8D09-71671C5372A0}"/>
          </ac:grpSpMkLst>
        </pc:grpChg>
        <pc:grpChg chg="add mod">
          <ac:chgData name="Tej Bahadur Chandra" userId="79b8fba8ad0a4796" providerId="LiveId" clId="{614BBE20-D9FC-4E14-9E6F-E9375E6FD4C8}" dt="2021-10-24T12:35:27.774" v="10465" actId="1036"/>
          <ac:grpSpMkLst>
            <pc:docMk/>
            <pc:sldMk cId="3809503382" sldId="316"/>
            <ac:grpSpMk id="35" creationId="{39492DA1-9A48-4F9E-9467-9CD5AB880E6D}"/>
          </ac:grpSpMkLst>
        </pc:grpChg>
        <pc:grpChg chg="add mod">
          <ac:chgData name="Tej Bahadur Chandra" userId="79b8fba8ad0a4796" providerId="LiveId" clId="{614BBE20-D9FC-4E14-9E6F-E9375E6FD4C8}" dt="2021-10-24T12:35:27.774" v="10465" actId="1036"/>
          <ac:grpSpMkLst>
            <pc:docMk/>
            <pc:sldMk cId="3809503382" sldId="316"/>
            <ac:grpSpMk id="38" creationId="{FCD97B4F-7C3E-4195-AA63-F71FD99753DA}"/>
          </ac:grpSpMkLst>
        </pc:grpChg>
        <pc:grpChg chg="del">
          <ac:chgData name="Tej Bahadur Chandra" userId="79b8fba8ad0a4796" providerId="LiveId" clId="{614BBE20-D9FC-4E14-9E6F-E9375E6FD4C8}" dt="2021-10-24T12:34:10.649" v="10426" actId="478"/>
          <ac:grpSpMkLst>
            <pc:docMk/>
            <pc:sldMk cId="3809503382" sldId="316"/>
            <ac:grpSpMk id="46" creationId="{EA262B80-BE4A-4464-A9B5-B88D0275526F}"/>
          </ac:grpSpMkLst>
        </pc:grpChg>
        <pc:grpChg chg="del">
          <ac:chgData name="Tej Bahadur Chandra" userId="79b8fba8ad0a4796" providerId="LiveId" clId="{614BBE20-D9FC-4E14-9E6F-E9375E6FD4C8}" dt="2021-10-24T12:34:10.649" v="10426" actId="478"/>
          <ac:grpSpMkLst>
            <pc:docMk/>
            <pc:sldMk cId="3809503382" sldId="316"/>
            <ac:grpSpMk id="50" creationId="{AF972F0A-D312-4CBF-84D7-90DC25F86B29}"/>
          </ac:grpSpMkLst>
        </pc:grpChg>
        <pc:grpChg chg="del">
          <ac:chgData name="Tej Bahadur Chandra" userId="79b8fba8ad0a4796" providerId="LiveId" clId="{614BBE20-D9FC-4E14-9E6F-E9375E6FD4C8}" dt="2021-10-24T12:34:10.649" v="10426" actId="478"/>
          <ac:grpSpMkLst>
            <pc:docMk/>
            <pc:sldMk cId="3809503382" sldId="316"/>
            <ac:grpSpMk id="54" creationId="{537820E1-0459-4AAE-B5E2-80C7CBAD6A3E}"/>
          </ac:grpSpMkLst>
        </pc:grpChg>
        <pc:grpChg chg="del">
          <ac:chgData name="Tej Bahadur Chandra" userId="79b8fba8ad0a4796" providerId="LiveId" clId="{614BBE20-D9FC-4E14-9E6F-E9375E6FD4C8}" dt="2021-10-24T12:34:10.649" v="10426" actId="478"/>
          <ac:grpSpMkLst>
            <pc:docMk/>
            <pc:sldMk cId="3809503382" sldId="316"/>
            <ac:grpSpMk id="58" creationId="{716F78AF-B916-4873-AA79-3023010BA82E}"/>
          </ac:grpSpMkLst>
        </pc:grpChg>
        <pc:grpChg chg="del">
          <ac:chgData name="Tej Bahadur Chandra" userId="79b8fba8ad0a4796" providerId="LiveId" clId="{614BBE20-D9FC-4E14-9E6F-E9375E6FD4C8}" dt="2021-10-24T12:34:10.649" v="10426" actId="478"/>
          <ac:grpSpMkLst>
            <pc:docMk/>
            <pc:sldMk cId="3809503382" sldId="316"/>
            <ac:grpSpMk id="62" creationId="{39233063-4477-47E7-9657-6DA9C4C3234A}"/>
          </ac:grpSpMkLst>
        </pc:grpChg>
      </pc:sldChg>
      <pc:sldChg chg="addSp delSp modSp add delAnim">
        <pc:chgData name="Tej Bahadur Chandra" userId="79b8fba8ad0a4796" providerId="LiveId" clId="{614BBE20-D9FC-4E14-9E6F-E9375E6FD4C8}" dt="2021-10-24T12:42:05.968" v="10511"/>
        <pc:sldMkLst>
          <pc:docMk/>
          <pc:sldMk cId="1313486809" sldId="317"/>
        </pc:sldMkLst>
        <pc:spChg chg="add mod">
          <ac:chgData name="Tej Bahadur Chandra" userId="79b8fba8ad0a4796" providerId="LiveId" clId="{614BBE20-D9FC-4E14-9E6F-E9375E6FD4C8}" dt="2021-10-24T12:42:05.968" v="10511"/>
          <ac:spMkLst>
            <pc:docMk/>
            <pc:sldMk cId="1313486809" sldId="317"/>
            <ac:spMk id="19" creationId="{DF42F3B6-52A2-42A1-9214-13970CCA4950}"/>
          </ac:spMkLst>
        </pc:spChg>
        <pc:spChg chg="mod">
          <ac:chgData name="Tej Bahadur Chandra" userId="79b8fba8ad0a4796" providerId="LiveId" clId="{614BBE20-D9FC-4E14-9E6F-E9375E6FD4C8}" dt="2021-10-24T12:40:45.203" v="10501"/>
          <ac:spMkLst>
            <pc:docMk/>
            <pc:sldMk cId="1313486809" sldId="317"/>
            <ac:spMk id="42" creationId="{68EF73EF-5D04-4EEB-ABB7-364572E406D0}"/>
          </ac:spMkLst>
        </pc:spChg>
        <pc:grpChg chg="del">
          <ac:chgData name="Tej Bahadur Chandra" userId="79b8fba8ad0a4796" providerId="LiveId" clId="{614BBE20-D9FC-4E14-9E6F-E9375E6FD4C8}" dt="2021-10-24T12:40:28.154" v="10498" actId="478"/>
          <ac:grpSpMkLst>
            <pc:docMk/>
            <pc:sldMk cId="1313486809" sldId="317"/>
            <ac:grpSpMk id="29" creationId="{E54BE843-704E-44B2-A40F-058F2E11D91F}"/>
          </ac:grpSpMkLst>
        </pc:grpChg>
        <pc:grpChg chg="del">
          <ac:chgData name="Tej Bahadur Chandra" userId="79b8fba8ad0a4796" providerId="LiveId" clId="{614BBE20-D9FC-4E14-9E6F-E9375E6FD4C8}" dt="2021-10-24T12:40:28.154" v="10498" actId="478"/>
          <ac:grpSpMkLst>
            <pc:docMk/>
            <pc:sldMk cId="1313486809" sldId="317"/>
            <ac:grpSpMk id="32" creationId="{823AAD8D-7E25-4105-8D09-71671C5372A0}"/>
          </ac:grpSpMkLst>
        </pc:grpChg>
        <pc:grpChg chg="del">
          <ac:chgData name="Tej Bahadur Chandra" userId="79b8fba8ad0a4796" providerId="LiveId" clId="{614BBE20-D9FC-4E14-9E6F-E9375E6FD4C8}" dt="2021-10-24T12:40:28.154" v="10498" actId="478"/>
          <ac:grpSpMkLst>
            <pc:docMk/>
            <pc:sldMk cId="1313486809" sldId="317"/>
            <ac:grpSpMk id="35" creationId="{39492DA1-9A48-4F9E-9467-9CD5AB880E6D}"/>
          </ac:grpSpMkLst>
        </pc:grpChg>
        <pc:grpChg chg="del">
          <ac:chgData name="Tej Bahadur Chandra" userId="79b8fba8ad0a4796" providerId="LiveId" clId="{614BBE20-D9FC-4E14-9E6F-E9375E6FD4C8}" dt="2021-10-24T12:40:28.154" v="10498" actId="478"/>
          <ac:grpSpMkLst>
            <pc:docMk/>
            <pc:sldMk cId="1313486809" sldId="317"/>
            <ac:grpSpMk id="38" creationId="{FCD97B4F-7C3E-4195-AA63-F71FD99753DA}"/>
          </ac:grpSpMkLst>
        </pc:grpChg>
        <pc:picChg chg="add mod">
          <ac:chgData name="Tej Bahadur Chandra" userId="79b8fba8ad0a4796" providerId="LiveId" clId="{614BBE20-D9FC-4E14-9E6F-E9375E6FD4C8}" dt="2021-10-24T12:40:53.172" v="10502" actId="1076"/>
          <ac:picMkLst>
            <pc:docMk/>
            <pc:sldMk cId="1313486809" sldId="317"/>
            <ac:picMk id="18" creationId="{FD5D214B-7D91-4EB6-B079-0BEAC075A18C}"/>
          </ac:picMkLst>
        </pc:picChg>
      </pc:sldChg>
      <pc:sldChg chg="addSp delSp modSp add delAnim modAnim">
        <pc:chgData name="Tej Bahadur Chandra" userId="79b8fba8ad0a4796" providerId="LiveId" clId="{614BBE20-D9FC-4E14-9E6F-E9375E6FD4C8}" dt="2021-10-25T05:30:52.812" v="12772" actId="1035"/>
        <pc:sldMkLst>
          <pc:docMk/>
          <pc:sldMk cId="718778590" sldId="318"/>
        </pc:sldMkLst>
        <pc:spChg chg="add mod">
          <ac:chgData name="Tej Bahadur Chandra" userId="79b8fba8ad0a4796" providerId="LiveId" clId="{614BBE20-D9FC-4E14-9E6F-E9375E6FD4C8}" dt="2021-10-25T05:30:46.219" v="12756" actId="1076"/>
          <ac:spMkLst>
            <pc:docMk/>
            <pc:sldMk cId="718778590" sldId="318"/>
            <ac:spMk id="2" creationId="{A58A8B7F-E6DA-4BCC-8447-54A7326E8FDD}"/>
          </ac:spMkLst>
        </pc:spChg>
        <pc:spChg chg="add mod">
          <ac:chgData name="Tej Bahadur Chandra" userId="79b8fba8ad0a4796" providerId="LiveId" clId="{614BBE20-D9FC-4E14-9E6F-E9375E6FD4C8}" dt="2021-10-25T05:30:35.841" v="12754" actId="21"/>
          <ac:spMkLst>
            <pc:docMk/>
            <pc:sldMk cId="718778590" sldId="318"/>
            <ac:spMk id="6" creationId="{DA148EA5-55A7-492D-A469-12BE5D870C98}"/>
          </ac:spMkLst>
        </pc:spChg>
        <pc:spChg chg="mod">
          <ac:chgData name="Tej Bahadur Chandra" userId="79b8fba8ad0a4796" providerId="LiveId" clId="{614BBE20-D9FC-4E14-9E6F-E9375E6FD4C8}" dt="2021-10-24T13:19:31.211" v="11298" actId="20577"/>
          <ac:spMkLst>
            <pc:docMk/>
            <pc:sldMk cId="718778590" sldId="318"/>
            <ac:spMk id="7" creationId="{3775C660-A6E0-4669-8B4A-5E7565384ECA}"/>
          </ac:spMkLst>
        </pc:spChg>
        <pc:spChg chg="add mod">
          <ac:chgData name="Tej Bahadur Chandra" userId="79b8fba8ad0a4796" providerId="LiveId" clId="{614BBE20-D9FC-4E14-9E6F-E9375E6FD4C8}" dt="2021-10-25T05:30:52.812" v="12772" actId="1035"/>
          <ac:spMkLst>
            <pc:docMk/>
            <pc:sldMk cId="718778590" sldId="318"/>
            <ac:spMk id="9" creationId="{4017FA0F-D9BE-4F1D-9358-986D1712CD01}"/>
          </ac:spMkLst>
        </pc:spChg>
        <pc:picChg chg="add del mod">
          <ac:chgData name="Tej Bahadur Chandra" userId="79b8fba8ad0a4796" providerId="LiveId" clId="{614BBE20-D9FC-4E14-9E6F-E9375E6FD4C8}" dt="2021-10-24T13:24:07.194" v="11301" actId="478"/>
          <ac:picMkLst>
            <pc:docMk/>
            <pc:sldMk cId="718778590" sldId="318"/>
            <ac:picMk id="5" creationId="{9EF2353C-112C-4DD0-9318-BA1D54498434}"/>
          </ac:picMkLst>
        </pc:picChg>
        <pc:picChg chg="add mod">
          <ac:chgData name="Tej Bahadur Chandra" userId="79b8fba8ad0a4796" providerId="LiveId" clId="{614BBE20-D9FC-4E14-9E6F-E9375E6FD4C8}" dt="2021-10-25T05:30:52.812" v="12772" actId="1035"/>
          <ac:picMkLst>
            <pc:docMk/>
            <pc:sldMk cId="718778590" sldId="318"/>
            <ac:picMk id="8" creationId="{1E0B5849-A901-48C9-9246-0F574BBC34F9}"/>
          </ac:picMkLst>
        </pc:picChg>
      </pc:sldChg>
      <pc:sldChg chg="addSp delSp modSp add">
        <pc:chgData name="Tej Bahadur Chandra" userId="79b8fba8ad0a4796" providerId="LiveId" clId="{614BBE20-D9FC-4E14-9E6F-E9375E6FD4C8}" dt="2021-10-25T05:55:12.520" v="13392" actId="478"/>
        <pc:sldMkLst>
          <pc:docMk/>
          <pc:sldMk cId="4266646015" sldId="319"/>
        </pc:sldMkLst>
        <pc:spChg chg="add del mod">
          <ac:chgData name="Tej Bahadur Chandra" userId="79b8fba8ad0a4796" providerId="LiveId" clId="{614BBE20-D9FC-4E14-9E6F-E9375E6FD4C8}" dt="2021-10-25T05:55:12.520" v="13392" actId="478"/>
          <ac:spMkLst>
            <pc:docMk/>
            <pc:sldMk cId="4266646015" sldId="319"/>
            <ac:spMk id="2" creationId="{B8E00D4D-B3D4-4355-90E5-2AFCC2BF2D62}"/>
          </ac:spMkLst>
        </pc:spChg>
        <pc:spChg chg="add mod">
          <ac:chgData name="Tej Bahadur Chandra" userId="79b8fba8ad0a4796" providerId="LiveId" clId="{614BBE20-D9FC-4E14-9E6F-E9375E6FD4C8}" dt="2021-10-25T05:55:07.673" v="13391" actId="20577"/>
          <ac:spMkLst>
            <pc:docMk/>
            <pc:sldMk cId="4266646015" sldId="319"/>
            <ac:spMk id="5" creationId="{9A782C36-246C-4503-B650-F1EC3468B72C}"/>
          </ac:spMkLst>
        </pc:spChg>
        <pc:spChg chg="mod">
          <ac:chgData name="Tej Bahadur Chandra" userId="79b8fba8ad0a4796" providerId="LiveId" clId="{614BBE20-D9FC-4E14-9E6F-E9375E6FD4C8}" dt="2021-10-24T13:44:25.302" v="11844"/>
          <ac:spMkLst>
            <pc:docMk/>
            <pc:sldMk cId="4266646015" sldId="319"/>
            <ac:spMk id="7" creationId="{3775C660-A6E0-4669-8B4A-5E7565384ECA}"/>
          </ac:spMkLst>
        </pc:spChg>
        <pc:spChg chg="add mod">
          <ac:chgData name="Tej Bahadur Chandra" userId="79b8fba8ad0a4796" providerId="LiveId" clId="{614BBE20-D9FC-4E14-9E6F-E9375E6FD4C8}" dt="2021-10-25T04:51:31.405" v="12354" actId="1076"/>
          <ac:spMkLst>
            <pc:docMk/>
            <pc:sldMk cId="4266646015" sldId="319"/>
            <ac:spMk id="8" creationId="{2108675D-997C-43F8-9955-AFDEC50AFF16}"/>
          </ac:spMkLst>
        </pc:spChg>
        <pc:picChg chg="add mod">
          <ac:chgData name="Tej Bahadur Chandra" userId="79b8fba8ad0a4796" providerId="LiveId" clId="{614BBE20-D9FC-4E14-9E6F-E9375E6FD4C8}" dt="2021-10-25T04:51:28.700" v="12353" actId="1076"/>
          <ac:picMkLst>
            <pc:docMk/>
            <pc:sldMk cId="4266646015" sldId="319"/>
            <ac:picMk id="6" creationId="{4FECD49F-94E1-4F7F-AF75-CE799838A35C}"/>
          </ac:picMkLst>
        </pc:picChg>
      </pc:sldChg>
      <pc:sldChg chg="addSp delSp modSp add">
        <pc:chgData name="Tej Bahadur Chandra" userId="79b8fba8ad0a4796" providerId="LiveId" clId="{614BBE20-D9FC-4E14-9E6F-E9375E6FD4C8}" dt="2021-10-25T05:55:57.160" v="13398"/>
        <pc:sldMkLst>
          <pc:docMk/>
          <pc:sldMk cId="612276744" sldId="320"/>
        </pc:sldMkLst>
        <pc:spChg chg="del mod">
          <ac:chgData name="Tej Bahadur Chandra" userId="79b8fba8ad0a4796" providerId="LiveId" clId="{614BBE20-D9FC-4E14-9E6F-E9375E6FD4C8}" dt="2021-10-25T04:55:16.549" v="12447" actId="478"/>
          <ac:spMkLst>
            <pc:docMk/>
            <pc:sldMk cId="612276744" sldId="320"/>
            <ac:spMk id="5" creationId="{9A782C36-246C-4503-B650-F1EC3468B72C}"/>
          </ac:spMkLst>
        </pc:spChg>
        <pc:spChg chg="del">
          <ac:chgData name="Tej Bahadur Chandra" userId="79b8fba8ad0a4796" providerId="LiveId" clId="{614BBE20-D9FC-4E14-9E6F-E9375E6FD4C8}" dt="2021-10-24T14:11:19.202" v="11941" actId="478"/>
          <ac:spMkLst>
            <pc:docMk/>
            <pc:sldMk cId="612276744" sldId="320"/>
            <ac:spMk id="8" creationId="{2108675D-997C-43F8-9955-AFDEC50AFF16}"/>
          </ac:spMkLst>
        </pc:spChg>
        <pc:spChg chg="add mod">
          <ac:chgData name="Tej Bahadur Chandra" userId="79b8fba8ad0a4796" providerId="LiveId" clId="{614BBE20-D9FC-4E14-9E6F-E9375E6FD4C8}" dt="2021-10-25T05:37:29.324" v="13023" actId="1036"/>
          <ac:spMkLst>
            <pc:docMk/>
            <pc:sldMk cId="612276744" sldId="320"/>
            <ac:spMk id="10" creationId="{7F1AF528-6FBF-4244-AE51-63F08FCA5BC3}"/>
          </ac:spMkLst>
        </pc:spChg>
        <pc:spChg chg="add mod">
          <ac:chgData name="Tej Bahadur Chandra" userId="79b8fba8ad0a4796" providerId="LiveId" clId="{614BBE20-D9FC-4E14-9E6F-E9375E6FD4C8}" dt="2021-10-25T05:40:21.946" v="13063" actId="403"/>
          <ac:spMkLst>
            <pc:docMk/>
            <pc:sldMk cId="612276744" sldId="320"/>
            <ac:spMk id="11" creationId="{1C4DD57B-87D6-4A4A-A7DB-122A8D8E0603}"/>
          </ac:spMkLst>
        </pc:spChg>
        <pc:spChg chg="add mod">
          <ac:chgData name="Tej Bahadur Chandra" userId="79b8fba8ad0a4796" providerId="LiveId" clId="{614BBE20-D9FC-4E14-9E6F-E9375E6FD4C8}" dt="2021-10-25T05:55:57.160" v="13398"/>
          <ac:spMkLst>
            <pc:docMk/>
            <pc:sldMk cId="612276744" sldId="320"/>
            <ac:spMk id="12" creationId="{56587681-9D6D-4224-99D1-68158B6A6133}"/>
          </ac:spMkLst>
        </pc:spChg>
        <pc:picChg chg="del">
          <ac:chgData name="Tej Bahadur Chandra" userId="79b8fba8ad0a4796" providerId="LiveId" clId="{614BBE20-D9FC-4E14-9E6F-E9375E6FD4C8}" dt="2021-10-24T14:11:17.615" v="11940" actId="478"/>
          <ac:picMkLst>
            <pc:docMk/>
            <pc:sldMk cId="612276744" sldId="320"/>
            <ac:picMk id="6" creationId="{4FECD49F-94E1-4F7F-AF75-CE799838A35C}"/>
          </ac:picMkLst>
        </pc:picChg>
        <pc:picChg chg="add mod">
          <ac:chgData name="Tej Bahadur Chandra" userId="79b8fba8ad0a4796" providerId="LiveId" clId="{614BBE20-D9FC-4E14-9E6F-E9375E6FD4C8}" dt="2021-10-25T05:37:29.324" v="13023" actId="1036"/>
          <ac:picMkLst>
            <pc:docMk/>
            <pc:sldMk cId="612276744" sldId="320"/>
            <ac:picMk id="9" creationId="{C718FF1A-E026-4038-80F3-4E2865B8A22F}"/>
          </ac:picMkLst>
        </pc:picChg>
      </pc:sldChg>
      <pc:sldChg chg="addSp delSp modSp add modAnim">
        <pc:chgData name="Tej Bahadur Chandra" userId="79b8fba8ad0a4796" providerId="LiveId" clId="{614BBE20-D9FC-4E14-9E6F-E9375E6FD4C8}" dt="2021-10-28T11:36:36.666" v="33525" actId="478"/>
        <pc:sldMkLst>
          <pc:docMk/>
          <pc:sldMk cId="699908281" sldId="321"/>
        </pc:sldMkLst>
        <pc:spChg chg="add del mod">
          <ac:chgData name="Tej Bahadur Chandra" userId="79b8fba8ad0a4796" providerId="LiveId" clId="{614BBE20-D9FC-4E14-9E6F-E9375E6FD4C8}" dt="2021-10-28T11:36:36.666" v="33525" actId="478"/>
          <ac:spMkLst>
            <pc:docMk/>
            <pc:sldMk cId="699908281" sldId="321"/>
            <ac:spMk id="2" creationId="{00CC9592-E745-4E39-9FE7-51530BBE9F5F}"/>
          </ac:spMkLst>
        </pc:spChg>
        <pc:spChg chg="del">
          <ac:chgData name="Tej Bahadur Chandra" userId="79b8fba8ad0a4796" providerId="LiveId" clId="{614BBE20-D9FC-4E14-9E6F-E9375E6FD4C8}" dt="2021-10-25T04:59:49.759" v="12564" actId="478"/>
          <ac:spMkLst>
            <pc:docMk/>
            <pc:sldMk cId="699908281" sldId="321"/>
            <ac:spMk id="5" creationId="{9A782C36-246C-4503-B650-F1EC3468B72C}"/>
          </ac:spMkLst>
        </pc:spChg>
        <pc:spChg chg="add del mod">
          <ac:chgData name="Tej Bahadur Chandra" userId="79b8fba8ad0a4796" providerId="LiveId" clId="{614BBE20-D9FC-4E14-9E6F-E9375E6FD4C8}" dt="2021-10-25T05:35:33.146" v="12916" actId="478"/>
          <ac:spMkLst>
            <pc:docMk/>
            <pc:sldMk cId="699908281" sldId="321"/>
            <ac:spMk id="6" creationId="{2C0E5E01-E8CA-4010-8AD2-A6466A397084}"/>
          </ac:spMkLst>
        </pc:spChg>
        <pc:spChg chg="add mod">
          <ac:chgData name="Tej Bahadur Chandra" userId="79b8fba8ad0a4796" providerId="LiveId" clId="{614BBE20-D9FC-4E14-9E6F-E9375E6FD4C8}" dt="2021-10-28T11:30:19.063" v="33449" actId="14100"/>
          <ac:spMkLst>
            <pc:docMk/>
            <pc:sldMk cId="699908281" sldId="321"/>
            <ac:spMk id="9" creationId="{E1D37554-4535-4862-B646-214CFDA08232}"/>
          </ac:spMkLst>
        </pc:spChg>
        <pc:spChg chg="add mod">
          <ac:chgData name="Tej Bahadur Chandra" userId="79b8fba8ad0a4796" providerId="LiveId" clId="{614BBE20-D9FC-4E14-9E6F-E9375E6FD4C8}" dt="2021-10-25T05:42:12.942" v="13110" actId="1035"/>
          <ac:spMkLst>
            <pc:docMk/>
            <pc:sldMk cId="699908281" sldId="321"/>
            <ac:spMk id="12" creationId="{6204079F-0892-42C8-BA48-297162DA7ACA}"/>
          </ac:spMkLst>
        </pc:spChg>
        <pc:spChg chg="add mod">
          <ac:chgData name="Tej Bahadur Chandra" userId="79b8fba8ad0a4796" providerId="LiveId" clId="{614BBE20-D9FC-4E14-9E6F-E9375E6FD4C8}" dt="2021-10-25T05:41:25.190" v="13073" actId="1036"/>
          <ac:spMkLst>
            <pc:docMk/>
            <pc:sldMk cId="699908281" sldId="321"/>
            <ac:spMk id="13" creationId="{18A4D3F0-E2F5-46B3-B0F0-A77F44B0E71E}"/>
          </ac:spMkLst>
        </pc:spChg>
        <pc:spChg chg="add mod">
          <ac:chgData name="Tej Bahadur Chandra" userId="79b8fba8ad0a4796" providerId="LiveId" clId="{614BBE20-D9FC-4E14-9E6F-E9375E6FD4C8}" dt="2021-10-25T05:56:01.062" v="13400"/>
          <ac:spMkLst>
            <pc:docMk/>
            <pc:sldMk cId="699908281" sldId="321"/>
            <ac:spMk id="15" creationId="{5F5A6F25-09D4-4AB2-ACB0-DCBAD0957D5E}"/>
          </ac:spMkLst>
        </pc:spChg>
        <pc:spChg chg="add mod">
          <ac:chgData name="Tej Bahadur Chandra" userId="79b8fba8ad0a4796" providerId="LiveId" clId="{614BBE20-D9FC-4E14-9E6F-E9375E6FD4C8}" dt="2021-10-25T05:42:38.061" v="13132" actId="14100"/>
          <ac:spMkLst>
            <pc:docMk/>
            <pc:sldMk cId="699908281" sldId="321"/>
            <ac:spMk id="16" creationId="{F5253A8B-D5A9-43DB-9563-6B8752BE76B0}"/>
          </ac:spMkLst>
        </pc:spChg>
        <pc:grpChg chg="add mod ord">
          <ac:chgData name="Tej Bahadur Chandra" userId="79b8fba8ad0a4796" providerId="LiveId" clId="{614BBE20-D9FC-4E14-9E6F-E9375E6FD4C8}" dt="2021-10-28T11:31:38.232" v="33522" actId="166"/>
          <ac:grpSpMkLst>
            <pc:docMk/>
            <pc:sldMk cId="699908281" sldId="321"/>
            <ac:grpSpMk id="11" creationId="{FDEA3AEE-CD65-4200-AA69-DC0264E278D3}"/>
          </ac:grpSpMkLst>
        </pc:grpChg>
        <pc:graphicFrameChg chg="add del">
          <ac:chgData name="Tej Bahadur Chandra" userId="79b8fba8ad0a4796" providerId="LiveId" clId="{614BBE20-D9FC-4E14-9E6F-E9375E6FD4C8}" dt="2021-10-25T05:00:27.647" v="12568"/>
          <ac:graphicFrameMkLst>
            <pc:docMk/>
            <pc:sldMk cId="699908281" sldId="321"/>
            <ac:graphicFrameMk id="2" creationId="{EEE1860E-62BA-40CC-A551-E2D3F04F130E}"/>
          </ac:graphicFrameMkLst>
        </pc:graphicFrameChg>
        <pc:graphicFrameChg chg="add del mod">
          <ac:chgData name="Tej Bahadur Chandra" userId="79b8fba8ad0a4796" providerId="LiveId" clId="{614BBE20-D9FC-4E14-9E6F-E9375E6FD4C8}" dt="2021-10-25T05:11:00.901" v="12574" actId="478"/>
          <ac:graphicFrameMkLst>
            <pc:docMk/>
            <pc:sldMk cId="699908281" sldId="321"/>
            <ac:graphicFrameMk id="3" creationId="{C57ECEEC-0EDF-4F05-B944-6C1AA100C2DD}"/>
          </ac:graphicFrameMkLst>
        </pc:graphicFrameChg>
        <pc:graphicFrameChg chg="add mod modGraphic">
          <ac:chgData name="Tej Bahadur Chandra" userId="79b8fba8ad0a4796" providerId="LiveId" clId="{614BBE20-D9FC-4E14-9E6F-E9375E6FD4C8}" dt="2021-10-25T05:42:12.942" v="13110" actId="1035"/>
          <ac:graphicFrameMkLst>
            <pc:docMk/>
            <pc:sldMk cId="699908281" sldId="321"/>
            <ac:graphicFrameMk id="4" creationId="{894467CA-8C66-4659-9FF9-13E5978D0BA7}"/>
          </ac:graphicFrameMkLst>
        </pc:graphicFrameChg>
        <pc:graphicFrameChg chg="add del">
          <ac:chgData name="Tej Bahadur Chandra" userId="79b8fba8ad0a4796" providerId="LiveId" clId="{614BBE20-D9FC-4E14-9E6F-E9375E6FD4C8}" dt="2021-10-25T05:18:05.720" v="12647"/>
          <ac:graphicFrameMkLst>
            <pc:docMk/>
            <pc:sldMk cId="699908281" sldId="321"/>
            <ac:graphicFrameMk id="8" creationId="{9AA93055-34C7-4DAF-B8CF-9598872BB63E}"/>
          </ac:graphicFrameMkLst>
        </pc:graphicFrameChg>
        <pc:graphicFrameChg chg="add mod modGraphic">
          <ac:chgData name="Tej Bahadur Chandra" userId="79b8fba8ad0a4796" providerId="LiveId" clId="{614BBE20-D9FC-4E14-9E6F-E9375E6FD4C8}" dt="2021-10-25T05:41:25.190" v="13073" actId="1036"/>
          <ac:graphicFrameMkLst>
            <pc:docMk/>
            <pc:sldMk cId="699908281" sldId="321"/>
            <ac:graphicFrameMk id="10" creationId="{B02F3548-88E0-4770-8B31-0857DDC9D06A}"/>
          </ac:graphicFrameMkLst>
        </pc:graphicFrameChg>
        <pc:graphicFrameChg chg="add del">
          <ac:chgData name="Tej Bahadur Chandra" userId="79b8fba8ad0a4796" providerId="LiveId" clId="{614BBE20-D9FC-4E14-9E6F-E9375E6FD4C8}" dt="2021-10-25T09:03:23.870" v="14890"/>
          <ac:graphicFrameMkLst>
            <pc:docMk/>
            <pc:sldMk cId="699908281" sldId="321"/>
            <ac:graphicFrameMk id="17" creationId="{AC18DB30-C7CD-4D74-8190-1100AD6DB419}"/>
          </ac:graphicFrameMkLst>
        </pc:graphicFrameChg>
        <pc:graphicFrameChg chg="add mod">
          <ac:chgData name="Tej Bahadur Chandra" userId="79b8fba8ad0a4796" providerId="LiveId" clId="{614BBE20-D9FC-4E14-9E6F-E9375E6FD4C8}" dt="2021-10-25T09:04:16.809" v="14899" actId="207"/>
          <ac:graphicFrameMkLst>
            <pc:docMk/>
            <pc:sldMk cId="699908281" sldId="321"/>
            <ac:graphicFrameMk id="18" creationId="{AAC3E413-BA69-4B5F-B4EE-5A1B7644BDAA}"/>
          </ac:graphicFrameMkLst>
        </pc:graphicFrameChg>
      </pc:sldChg>
      <pc:sldChg chg="addSp delSp modSp add delAnim modAnim">
        <pc:chgData name="Tej Bahadur Chandra" userId="79b8fba8ad0a4796" providerId="LiveId" clId="{614BBE20-D9FC-4E14-9E6F-E9375E6FD4C8}" dt="2021-10-25T05:55:40.010" v="13396" actId="113"/>
        <pc:sldMkLst>
          <pc:docMk/>
          <pc:sldMk cId="1251529075" sldId="322"/>
        </pc:sldMkLst>
        <pc:spChg chg="add del mod">
          <ac:chgData name="Tej Bahadur Chandra" userId="79b8fba8ad0a4796" providerId="LiveId" clId="{614BBE20-D9FC-4E14-9E6F-E9375E6FD4C8}" dt="2021-10-25T05:55:27.215" v="13393" actId="478"/>
          <ac:spMkLst>
            <pc:docMk/>
            <pc:sldMk cId="1251529075" sldId="322"/>
            <ac:spMk id="2" creationId="{09612C64-A216-4D95-B711-FB5375A21B94}"/>
          </ac:spMkLst>
        </pc:spChg>
        <pc:spChg chg="del mod">
          <ac:chgData name="Tej Bahadur Chandra" userId="79b8fba8ad0a4796" providerId="LiveId" clId="{614BBE20-D9FC-4E14-9E6F-E9375E6FD4C8}" dt="2021-10-25T05:32:28.235" v="12837" actId="478"/>
          <ac:spMkLst>
            <pc:docMk/>
            <pc:sldMk cId="1251529075" sldId="322"/>
            <ac:spMk id="5" creationId="{9A782C36-246C-4503-B650-F1EC3468B72C}"/>
          </ac:spMkLst>
        </pc:spChg>
        <pc:spChg chg="del">
          <ac:chgData name="Tej Bahadur Chandra" userId="79b8fba8ad0a4796" providerId="LiveId" clId="{614BBE20-D9FC-4E14-9E6F-E9375E6FD4C8}" dt="2021-10-25T04:26:35.155" v="12099" actId="478"/>
          <ac:spMkLst>
            <pc:docMk/>
            <pc:sldMk cId="1251529075" sldId="322"/>
            <ac:spMk id="8" creationId="{2108675D-997C-43F8-9955-AFDEC50AFF16}"/>
          </ac:spMkLst>
        </pc:spChg>
        <pc:spChg chg="add mod">
          <ac:chgData name="Tej Bahadur Chandra" userId="79b8fba8ad0a4796" providerId="LiveId" clId="{614BBE20-D9FC-4E14-9E6F-E9375E6FD4C8}" dt="2021-10-25T05:32:59.230" v="12860" actId="1035"/>
          <ac:spMkLst>
            <pc:docMk/>
            <pc:sldMk cId="1251529075" sldId="322"/>
            <ac:spMk id="18" creationId="{B2CCF300-C7EA-484E-8466-6765D853F261}"/>
          </ac:spMkLst>
        </pc:spChg>
        <pc:spChg chg="del mod">
          <ac:chgData name="Tej Bahadur Chandra" userId="79b8fba8ad0a4796" providerId="LiveId" clId="{614BBE20-D9FC-4E14-9E6F-E9375E6FD4C8}" dt="2021-10-25T04:30:58.951" v="12177" actId="478"/>
          <ac:spMkLst>
            <pc:docMk/>
            <pc:sldMk cId="1251529075" sldId="322"/>
            <ac:spMk id="22" creationId="{8B7847D7-3C64-4209-AB6F-307D8E601B96}"/>
          </ac:spMkLst>
        </pc:spChg>
        <pc:spChg chg="del mod">
          <ac:chgData name="Tej Bahadur Chandra" userId="79b8fba8ad0a4796" providerId="LiveId" clId="{614BBE20-D9FC-4E14-9E6F-E9375E6FD4C8}" dt="2021-10-25T04:30:56.954" v="12176" actId="478"/>
          <ac:spMkLst>
            <pc:docMk/>
            <pc:sldMk cId="1251529075" sldId="322"/>
            <ac:spMk id="23" creationId="{9B1954E5-C5B0-4567-ACDF-9A577B892158}"/>
          </ac:spMkLst>
        </pc:spChg>
        <pc:spChg chg="add mod">
          <ac:chgData name="Tej Bahadur Chandra" userId="79b8fba8ad0a4796" providerId="LiveId" clId="{614BBE20-D9FC-4E14-9E6F-E9375E6FD4C8}" dt="2021-10-25T05:32:59.230" v="12860" actId="1035"/>
          <ac:spMkLst>
            <pc:docMk/>
            <pc:sldMk cId="1251529075" sldId="322"/>
            <ac:spMk id="27" creationId="{B50CAF40-896F-4C98-8D05-AF4C9E0C4982}"/>
          </ac:spMkLst>
        </pc:spChg>
        <pc:spChg chg="add mod">
          <ac:chgData name="Tej Bahadur Chandra" userId="79b8fba8ad0a4796" providerId="LiveId" clId="{614BBE20-D9FC-4E14-9E6F-E9375E6FD4C8}" dt="2021-10-25T05:55:40.010" v="13396" actId="113"/>
          <ac:spMkLst>
            <pc:docMk/>
            <pc:sldMk cId="1251529075" sldId="322"/>
            <ac:spMk id="35" creationId="{7139B0A9-9BC9-4EC8-ABC6-99E965E18B11}"/>
          </ac:spMkLst>
        </pc:spChg>
        <pc:grpChg chg="add mod">
          <ac:chgData name="Tej Bahadur Chandra" userId="79b8fba8ad0a4796" providerId="LiveId" clId="{614BBE20-D9FC-4E14-9E6F-E9375E6FD4C8}" dt="2021-10-25T05:32:59.230" v="12860" actId="1035"/>
          <ac:grpSpMkLst>
            <pc:docMk/>
            <pc:sldMk cId="1251529075" sldId="322"/>
            <ac:grpSpMk id="9" creationId="{56846DB3-88BD-4C77-BF04-B9DDF72C7806}"/>
          </ac:grpSpMkLst>
        </pc:grpChg>
        <pc:grpChg chg="add del mod">
          <ac:chgData name="Tej Bahadur Chandra" userId="79b8fba8ad0a4796" providerId="LiveId" clId="{614BBE20-D9FC-4E14-9E6F-E9375E6FD4C8}" dt="2021-10-25T04:31:05.483" v="12179" actId="21"/>
          <ac:grpSpMkLst>
            <pc:docMk/>
            <pc:sldMk cId="1251529075" sldId="322"/>
            <ac:grpSpMk id="19" creationId="{3ADD32A2-14E4-4C34-8439-90105FFFE929}"/>
          </ac:grpSpMkLst>
        </pc:grpChg>
        <pc:grpChg chg="add mod">
          <ac:chgData name="Tej Bahadur Chandra" userId="79b8fba8ad0a4796" providerId="LiveId" clId="{614BBE20-D9FC-4E14-9E6F-E9375E6FD4C8}" dt="2021-10-25T05:32:59.230" v="12860" actId="1035"/>
          <ac:grpSpMkLst>
            <pc:docMk/>
            <pc:sldMk cId="1251529075" sldId="322"/>
            <ac:grpSpMk id="28" creationId="{0A4983AD-C434-4941-9721-7DB76A338A56}"/>
          </ac:grpSpMkLst>
        </pc:grpChg>
        <pc:picChg chg="del">
          <ac:chgData name="Tej Bahadur Chandra" userId="79b8fba8ad0a4796" providerId="LiveId" clId="{614BBE20-D9FC-4E14-9E6F-E9375E6FD4C8}" dt="2021-10-25T04:26:33.053" v="12098" actId="478"/>
          <ac:picMkLst>
            <pc:docMk/>
            <pc:sldMk cId="1251529075" sldId="322"/>
            <ac:picMk id="6" creationId="{4FECD49F-94E1-4F7F-AF75-CE799838A35C}"/>
          </ac:picMkLst>
        </pc:picChg>
        <pc:cxnChg chg="mod">
          <ac:chgData name="Tej Bahadur Chandra" userId="79b8fba8ad0a4796" providerId="LiveId" clId="{614BBE20-D9FC-4E14-9E6F-E9375E6FD4C8}" dt="2021-10-25T04:31:05.483" v="12179" actId="21"/>
          <ac:cxnSpMkLst>
            <pc:docMk/>
            <pc:sldMk cId="1251529075" sldId="322"/>
            <ac:cxnSpMk id="26" creationId="{85B172C3-405E-4134-84DF-E73E6857091C}"/>
          </ac:cxnSpMkLst>
        </pc:cxnChg>
      </pc:sldChg>
      <pc:sldChg chg="addSp delSp modSp add modAnim">
        <pc:chgData name="Tej Bahadur Chandra" userId="79b8fba8ad0a4796" providerId="LiveId" clId="{614BBE20-D9FC-4E14-9E6F-E9375E6FD4C8}" dt="2021-10-28T11:39:59.874" v="33570"/>
        <pc:sldMkLst>
          <pc:docMk/>
          <pc:sldMk cId="2038212597" sldId="323"/>
        </pc:sldMkLst>
        <pc:spChg chg="add mod">
          <ac:chgData name="Tej Bahadur Chandra" userId="79b8fba8ad0a4796" providerId="LiveId" clId="{614BBE20-D9FC-4E14-9E6F-E9375E6FD4C8}" dt="2021-10-28T11:38:59.338" v="33568" actId="1036"/>
          <ac:spMkLst>
            <pc:docMk/>
            <pc:sldMk cId="2038212597" sldId="323"/>
            <ac:spMk id="2" creationId="{CD638EC8-621F-49A4-A55C-3B300F6876C4}"/>
          </ac:spMkLst>
        </pc:spChg>
        <pc:spChg chg="add mod">
          <ac:chgData name="Tej Bahadur Chandra" userId="79b8fba8ad0a4796" providerId="LiveId" clId="{614BBE20-D9FC-4E14-9E6F-E9375E6FD4C8}" dt="2021-10-25T05:56:05.500" v="13402"/>
          <ac:spMkLst>
            <pc:docMk/>
            <pc:sldMk cId="2038212597" sldId="323"/>
            <ac:spMk id="8" creationId="{99AF0DF1-9B1D-401A-AB62-BA9B465A0C77}"/>
          </ac:spMkLst>
        </pc:spChg>
        <pc:spChg chg="del mod">
          <ac:chgData name="Tej Bahadur Chandra" userId="79b8fba8ad0a4796" providerId="LiveId" clId="{614BBE20-D9FC-4E14-9E6F-E9375E6FD4C8}" dt="2021-10-25T05:43:17.058" v="13134" actId="478"/>
          <ac:spMkLst>
            <pc:docMk/>
            <pc:sldMk cId="2038212597" sldId="323"/>
            <ac:spMk id="10" creationId="{7F1AF528-6FBF-4244-AE51-63F08FCA5BC3}"/>
          </ac:spMkLst>
        </pc:spChg>
        <pc:spChg chg="del mod">
          <ac:chgData name="Tej Bahadur Chandra" userId="79b8fba8ad0a4796" providerId="LiveId" clId="{614BBE20-D9FC-4E14-9E6F-E9375E6FD4C8}" dt="2021-10-25T05:43:19.114" v="13135" actId="478"/>
          <ac:spMkLst>
            <pc:docMk/>
            <pc:sldMk cId="2038212597" sldId="323"/>
            <ac:spMk id="11" creationId="{1C4DD57B-87D6-4A4A-A7DB-122A8D8E0603}"/>
          </ac:spMkLst>
        </pc:spChg>
        <pc:spChg chg="add mod">
          <ac:chgData name="Tej Bahadur Chandra" userId="79b8fba8ad0a4796" providerId="LiveId" clId="{614BBE20-D9FC-4E14-9E6F-E9375E6FD4C8}" dt="2021-10-28T11:38:36.114" v="33526" actId="21"/>
          <ac:spMkLst>
            <pc:docMk/>
            <pc:sldMk cId="2038212597" sldId="323"/>
            <ac:spMk id="12" creationId="{26607912-5401-4419-A92B-78A8CA8ACF73}"/>
          </ac:spMkLst>
        </pc:spChg>
        <pc:picChg chg="del mod">
          <ac:chgData name="Tej Bahadur Chandra" userId="79b8fba8ad0a4796" providerId="LiveId" clId="{614BBE20-D9FC-4E14-9E6F-E9375E6FD4C8}" dt="2021-10-25T05:43:15.162" v="13133" actId="478"/>
          <ac:picMkLst>
            <pc:docMk/>
            <pc:sldMk cId="2038212597" sldId="323"/>
            <ac:picMk id="9" creationId="{C718FF1A-E026-4038-80F3-4E2865B8A22F}"/>
          </ac:picMkLst>
        </pc:picChg>
      </pc:sldChg>
      <pc:sldChg chg="addSp delSp modSp add">
        <pc:chgData name="Tej Bahadur Chandra" userId="79b8fba8ad0a4796" providerId="LiveId" clId="{614BBE20-D9FC-4E14-9E6F-E9375E6FD4C8}" dt="2021-10-25T06:30:53.736" v="13665" actId="1036"/>
        <pc:sldMkLst>
          <pc:docMk/>
          <pc:sldMk cId="2968862079" sldId="324"/>
        </pc:sldMkLst>
        <pc:spChg chg="add del">
          <ac:chgData name="Tej Bahadur Chandra" userId="79b8fba8ad0a4796" providerId="LiveId" clId="{614BBE20-D9FC-4E14-9E6F-E9375E6FD4C8}" dt="2021-10-25T06:22:45.262" v="13651"/>
          <ac:spMkLst>
            <pc:docMk/>
            <pc:sldMk cId="2968862079" sldId="324"/>
            <ac:spMk id="3" creationId="{5F4A6ABE-A453-402F-8F19-3AE56F7AF730}"/>
          </ac:spMkLst>
        </pc:spChg>
        <pc:spChg chg="mod">
          <ac:chgData name="Tej Bahadur Chandra" userId="79b8fba8ad0a4796" providerId="LiveId" clId="{614BBE20-D9FC-4E14-9E6F-E9375E6FD4C8}" dt="2021-10-25T05:56:53.478" v="13411"/>
          <ac:spMkLst>
            <pc:docMk/>
            <pc:sldMk cId="2968862079" sldId="324"/>
            <ac:spMk id="8" creationId="{99AF0DF1-9B1D-401A-AB62-BA9B465A0C77}"/>
          </ac:spMkLst>
        </pc:spChg>
        <pc:spChg chg="mod">
          <ac:chgData name="Tej Bahadur Chandra" userId="79b8fba8ad0a4796" providerId="LiveId" clId="{614BBE20-D9FC-4E14-9E6F-E9375E6FD4C8}" dt="2021-10-25T06:13:01.731" v="13601" actId="20577"/>
          <ac:spMkLst>
            <pc:docMk/>
            <pc:sldMk cId="2968862079" sldId="324"/>
            <ac:spMk id="12" creationId="{26607912-5401-4419-A92B-78A8CA8ACF73}"/>
          </ac:spMkLst>
        </pc:spChg>
        <pc:spChg chg="add mod">
          <ac:chgData name="Tej Bahadur Chandra" userId="79b8fba8ad0a4796" providerId="LiveId" clId="{614BBE20-D9FC-4E14-9E6F-E9375E6FD4C8}" dt="2021-10-25T06:22:31.432" v="13649" actId="20577"/>
          <ac:spMkLst>
            <pc:docMk/>
            <pc:sldMk cId="2968862079" sldId="324"/>
            <ac:spMk id="40" creationId="{FE347DA6-F201-4EFB-9EA4-E711D696ECFB}"/>
          </ac:spMkLst>
        </pc:spChg>
        <pc:spChg chg="mod">
          <ac:chgData name="Tej Bahadur Chandra" userId="79b8fba8ad0a4796" providerId="LiveId" clId="{614BBE20-D9FC-4E14-9E6F-E9375E6FD4C8}" dt="2021-10-25T06:29:50.924" v="13664" actId="20577"/>
          <ac:spMkLst>
            <pc:docMk/>
            <pc:sldMk cId="2968862079" sldId="324"/>
            <ac:spMk id="42" creationId="{2EB708A8-3F86-4886-AD09-C6011ABD0450}"/>
          </ac:spMkLst>
        </pc:spChg>
        <pc:grpChg chg="add del mod">
          <ac:chgData name="Tej Bahadur Chandra" userId="79b8fba8ad0a4796" providerId="LiveId" clId="{614BBE20-D9FC-4E14-9E6F-E9375E6FD4C8}" dt="2021-10-25T06:21:33.234" v="13605"/>
          <ac:grpSpMkLst>
            <pc:docMk/>
            <pc:sldMk cId="2968862079" sldId="324"/>
            <ac:grpSpMk id="9" creationId="{8E95C481-CCC6-49A9-8962-B12936263137}"/>
          </ac:grpSpMkLst>
        </pc:grpChg>
        <pc:grpChg chg="add mod">
          <ac:chgData name="Tej Bahadur Chandra" userId="79b8fba8ad0a4796" providerId="LiveId" clId="{614BBE20-D9FC-4E14-9E6F-E9375E6FD4C8}" dt="2021-10-25T06:30:53.736" v="13665" actId="1036"/>
          <ac:grpSpMkLst>
            <pc:docMk/>
            <pc:sldMk cId="2968862079" sldId="324"/>
            <ac:grpSpMk id="41" creationId="{E3025FB7-DC6D-4A26-B96E-7CF55D7626F5}"/>
          </ac:grpSpMkLst>
        </pc:grpChg>
        <pc:picChg chg="add mod">
          <ac:chgData name="Tej Bahadur Chandra" userId="79b8fba8ad0a4796" providerId="LiveId" clId="{614BBE20-D9FC-4E14-9E6F-E9375E6FD4C8}" dt="2021-10-25T06:22:26.389" v="13647" actId="1036"/>
          <ac:picMkLst>
            <pc:docMk/>
            <pc:sldMk cId="2968862079" sldId="324"/>
            <ac:picMk id="2" creationId="{767555B9-6A40-4210-9104-E331A8210F96}"/>
          </ac:picMkLst>
        </pc:picChg>
      </pc:sldChg>
      <pc:sldChg chg="addSp delSp modSp add">
        <pc:chgData name="Tej Bahadur Chandra" userId="79b8fba8ad0a4796" providerId="LiveId" clId="{614BBE20-D9FC-4E14-9E6F-E9375E6FD4C8}" dt="2021-10-25T06:08:09.524" v="13582" actId="123"/>
        <pc:sldMkLst>
          <pc:docMk/>
          <pc:sldMk cId="1784751876" sldId="325"/>
        </pc:sldMkLst>
        <pc:spChg chg="mod">
          <ac:chgData name="Tej Bahadur Chandra" userId="79b8fba8ad0a4796" providerId="LiveId" clId="{614BBE20-D9FC-4E14-9E6F-E9375E6FD4C8}" dt="2021-10-25T05:59:21.695" v="13428" actId="20577"/>
          <ac:spMkLst>
            <pc:docMk/>
            <pc:sldMk cId="1784751876" sldId="325"/>
            <ac:spMk id="5" creationId="{9A782C36-246C-4503-B650-F1EC3468B72C}"/>
          </ac:spMkLst>
        </pc:spChg>
        <pc:spChg chg="mod">
          <ac:chgData name="Tej Bahadur Chandra" userId="79b8fba8ad0a4796" providerId="LiveId" clId="{614BBE20-D9FC-4E14-9E6F-E9375E6FD4C8}" dt="2021-10-25T05:56:35.574" v="13407" actId="20577"/>
          <ac:spMkLst>
            <pc:docMk/>
            <pc:sldMk cId="1784751876" sldId="325"/>
            <ac:spMk id="7" creationId="{3775C660-A6E0-4669-8B4A-5E7565384ECA}"/>
          </ac:spMkLst>
        </pc:spChg>
        <pc:spChg chg="del">
          <ac:chgData name="Tej Bahadur Chandra" userId="79b8fba8ad0a4796" providerId="LiveId" clId="{614BBE20-D9FC-4E14-9E6F-E9375E6FD4C8}" dt="2021-10-25T05:57:21.983" v="13415" actId="478"/>
          <ac:spMkLst>
            <pc:docMk/>
            <pc:sldMk cId="1784751876" sldId="325"/>
            <ac:spMk id="8" creationId="{2108675D-997C-43F8-9955-AFDEC50AFF16}"/>
          </ac:spMkLst>
        </pc:spChg>
        <pc:spChg chg="add mod">
          <ac:chgData name="Tej Bahadur Chandra" userId="79b8fba8ad0a4796" providerId="LiveId" clId="{614BBE20-D9FC-4E14-9E6F-E9375E6FD4C8}" dt="2021-10-25T06:08:09.524" v="13582" actId="123"/>
          <ac:spMkLst>
            <pc:docMk/>
            <pc:sldMk cId="1784751876" sldId="325"/>
            <ac:spMk id="68" creationId="{97193969-4F4C-49C3-AA43-214FA94151BF}"/>
          </ac:spMkLst>
        </pc:spChg>
        <pc:grpChg chg="add del mod">
          <ac:chgData name="Tej Bahadur Chandra" userId="79b8fba8ad0a4796" providerId="LiveId" clId="{614BBE20-D9FC-4E14-9E6F-E9375E6FD4C8}" dt="2021-10-25T06:05:40.388" v="13521"/>
          <ac:grpSpMkLst>
            <pc:docMk/>
            <pc:sldMk cId="1784751876" sldId="325"/>
            <ac:grpSpMk id="10" creationId="{CE78EF99-7551-40D5-99BF-C985C8E685E4}"/>
          </ac:grpSpMkLst>
        </pc:grpChg>
        <pc:picChg chg="add mod">
          <ac:chgData name="Tej Bahadur Chandra" userId="79b8fba8ad0a4796" providerId="LiveId" clId="{614BBE20-D9FC-4E14-9E6F-E9375E6FD4C8}" dt="2021-10-25T06:06:56.012" v="13546" actId="1076"/>
          <ac:picMkLst>
            <pc:docMk/>
            <pc:sldMk cId="1784751876" sldId="325"/>
            <ac:picMk id="2" creationId="{856E98AF-3B65-4544-A2DA-036295E176C5}"/>
          </ac:picMkLst>
        </pc:picChg>
        <pc:picChg chg="del">
          <ac:chgData name="Tej Bahadur Chandra" userId="79b8fba8ad0a4796" providerId="LiveId" clId="{614BBE20-D9FC-4E14-9E6F-E9375E6FD4C8}" dt="2021-10-25T05:57:20.102" v="13414" actId="478"/>
          <ac:picMkLst>
            <pc:docMk/>
            <pc:sldMk cId="1784751876" sldId="325"/>
            <ac:picMk id="6" creationId="{4FECD49F-94E1-4F7F-AF75-CE799838A35C}"/>
          </ac:picMkLst>
        </pc:picChg>
        <pc:picChg chg="add del mod">
          <ac:chgData name="Tej Bahadur Chandra" userId="79b8fba8ad0a4796" providerId="LiveId" clId="{614BBE20-D9FC-4E14-9E6F-E9375E6FD4C8}" dt="2021-10-25T06:04:31.060" v="13517" actId="478"/>
          <ac:picMkLst>
            <pc:docMk/>
            <pc:sldMk cId="1784751876" sldId="325"/>
            <ac:picMk id="9" creationId="{C8A95ADE-4937-47AC-B02B-B215C1E5D614}"/>
          </ac:picMkLst>
        </pc:picChg>
      </pc:sldChg>
      <pc:sldChg chg="addSp delSp modSp add">
        <pc:chgData name="Tej Bahadur Chandra" userId="79b8fba8ad0a4796" providerId="LiveId" clId="{614BBE20-D9FC-4E14-9E6F-E9375E6FD4C8}" dt="2021-10-25T06:01:50.852" v="13510" actId="14100"/>
        <pc:sldMkLst>
          <pc:docMk/>
          <pc:sldMk cId="1875809628" sldId="326"/>
        </pc:sldMkLst>
        <pc:spChg chg="del">
          <ac:chgData name="Tej Bahadur Chandra" userId="79b8fba8ad0a4796" providerId="LiveId" clId="{614BBE20-D9FC-4E14-9E6F-E9375E6FD4C8}" dt="2021-10-25T06:00:09.738" v="13433" actId="478"/>
          <ac:spMkLst>
            <pc:docMk/>
            <pc:sldMk cId="1875809628" sldId="326"/>
            <ac:spMk id="12" creationId="{6204079F-0892-42C8-BA48-297162DA7ACA}"/>
          </ac:spMkLst>
        </pc:spChg>
        <pc:spChg chg="del">
          <ac:chgData name="Tej Bahadur Chandra" userId="79b8fba8ad0a4796" providerId="LiveId" clId="{614BBE20-D9FC-4E14-9E6F-E9375E6FD4C8}" dt="2021-10-25T06:00:06.362" v="13432" actId="478"/>
          <ac:spMkLst>
            <pc:docMk/>
            <pc:sldMk cId="1875809628" sldId="326"/>
            <ac:spMk id="13" creationId="{18A4D3F0-E2F5-46B3-B0F0-A77F44B0E71E}"/>
          </ac:spMkLst>
        </pc:spChg>
        <pc:spChg chg="add mod">
          <ac:chgData name="Tej Bahadur Chandra" userId="79b8fba8ad0a4796" providerId="LiveId" clId="{614BBE20-D9FC-4E14-9E6F-E9375E6FD4C8}" dt="2021-10-25T06:01:30.592" v="13506" actId="20577"/>
          <ac:spMkLst>
            <pc:docMk/>
            <pc:sldMk cId="1875809628" sldId="326"/>
            <ac:spMk id="39" creationId="{237FCD95-4670-4FCB-9B19-29BF865D1912}"/>
          </ac:spMkLst>
        </pc:spChg>
        <pc:grpChg chg="add mod">
          <ac:chgData name="Tej Bahadur Chandra" userId="79b8fba8ad0a4796" providerId="LiveId" clId="{614BBE20-D9FC-4E14-9E6F-E9375E6FD4C8}" dt="2021-10-25T06:01:50.852" v="13510" actId="14100"/>
          <ac:grpSpMkLst>
            <pc:docMk/>
            <pc:sldMk cId="1875809628" sldId="326"/>
            <ac:grpSpMk id="11" creationId="{D8BA9B46-3DEF-4F00-8E62-AB7B1AFDA54A}"/>
          </ac:grpSpMkLst>
        </pc:grpChg>
        <pc:grpChg chg="add mod">
          <ac:chgData name="Tej Bahadur Chandra" userId="79b8fba8ad0a4796" providerId="LiveId" clId="{614BBE20-D9FC-4E14-9E6F-E9375E6FD4C8}" dt="2021-10-25T06:01:38.129" v="13507" actId="14100"/>
          <ac:grpSpMkLst>
            <pc:docMk/>
            <pc:sldMk cId="1875809628" sldId="326"/>
            <ac:grpSpMk id="27" creationId="{9CFDBED1-C622-4947-896C-9325DA72C3D9}"/>
          </ac:grpSpMkLst>
        </pc:grpChg>
        <pc:graphicFrameChg chg="del">
          <ac:chgData name="Tej Bahadur Chandra" userId="79b8fba8ad0a4796" providerId="LiveId" clId="{614BBE20-D9FC-4E14-9E6F-E9375E6FD4C8}" dt="2021-10-25T06:00:02.712" v="13430" actId="478"/>
          <ac:graphicFrameMkLst>
            <pc:docMk/>
            <pc:sldMk cId="1875809628" sldId="326"/>
            <ac:graphicFrameMk id="4" creationId="{894467CA-8C66-4659-9FF9-13E5978D0BA7}"/>
          </ac:graphicFrameMkLst>
        </pc:graphicFrameChg>
        <pc:graphicFrameChg chg="del">
          <ac:chgData name="Tej Bahadur Chandra" userId="79b8fba8ad0a4796" providerId="LiveId" clId="{614BBE20-D9FC-4E14-9E6F-E9375E6FD4C8}" dt="2021-10-25T06:00:04.305" v="13431" actId="478"/>
          <ac:graphicFrameMkLst>
            <pc:docMk/>
            <pc:sldMk cId="1875809628" sldId="326"/>
            <ac:graphicFrameMk id="10" creationId="{B02F3548-88E0-4770-8B31-0857DDC9D06A}"/>
          </ac:graphicFrameMkLst>
        </pc:graphicFrameChg>
      </pc:sldChg>
      <pc:sldChg chg="addSp delSp modSp add">
        <pc:chgData name="Tej Bahadur Chandra" userId="79b8fba8ad0a4796" providerId="LiveId" clId="{614BBE20-D9FC-4E14-9E6F-E9375E6FD4C8}" dt="2021-10-25T07:21:38.551" v="13746" actId="1035"/>
        <pc:sldMkLst>
          <pc:docMk/>
          <pc:sldMk cId="4010862844" sldId="327"/>
        </pc:sldMkLst>
        <pc:spChg chg="add mod">
          <ac:chgData name="Tej Bahadur Chandra" userId="79b8fba8ad0a4796" providerId="LiveId" clId="{614BBE20-D9FC-4E14-9E6F-E9375E6FD4C8}" dt="2021-10-25T07:20:39.462" v="13715"/>
          <ac:spMkLst>
            <pc:docMk/>
            <pc:sldMk cId="4010862844" sldId="327"/>
            <ac:spMk id="9" creationId="{89900FDE-1CEF-4345-9B39-6C8421B2A3B0}"/>
          </ac:spMkLst>
        </pc:spChg>
        <pc:spChg chg="add mod">
          <ac:chgData name="Tej Bahadur Chandra" userId="79b8fba8ad0a4796" providerId="LiveId" clId="{614BBE20-D9FC-4E14-9E6F-E9375E6FD4C8}" dt="2021-10-25T07:21:38.551" v="13746" actId="1035"/>
          <ac:spMkLst>
            <pc:docMk/>
            <pc:sldMk cId="4010862844" sldId="327"/>
            <ac:spMk id="11" creationId="{6BAFCDC6-1C48-4DEF-BF1B-ABEFC4554CA3}"/>
          </ac:spMkLst>
        </pc:spChg>
        <pc:spChg chg="del">
          <ac:chgData name="Tej Bahadur Chandra" userId="79b8fba8ad0a4796" providerId="LiveId" clId="{614BBE20-D9FC-4E14-9E6F-E9375E6FD4C8}" dt="2021-10-25T07:16:56.887" v="13666" actId="478"/>
          <ac:spMkLst>
            <pc:docMk/>
            <pc:sldMk cId="4010862844" sldId="327"/>
            <ac:spMk id="12" creationId="{26607912-5401-4419-A92B-78A8CA8ACF73}"/>
          </ac:spMkLst>
        </pc:spChg>
        <pc:spChg chg="del">
          <ac:chgData name="Tej Bahadur Chandra" userId="79b8fba8ad0a4796" providerId="LiveId" clId="{614BBE20-D9FC-4E14-9E6F-E9375E6FD4C8}" dt="2021-10-25T06:22:51.821" v="13654" actId="478"/>
          <ac:spMkLst>
            <pc:docMk/>
            <pc:sldMk cId="4010862844" sldId="327"/>
            <ac:spMk id="40" creationId="{FE347DA6-F201-4EFB-9EA4-E711D696ECFB}"/>
          </ac:spMkLst>
        </pc:spChg>
        <pc:picChg chg="del">
          <ac:chgData name="Tej Bahadur Chandra" userId="79b8fba8ad0a4796" providerId="LiveId" clId="{614BBE20-D9FC-4E14-9E6F-E9375E6FD4C8}" dt="2021-10-25T06:22:49.655" v="13653" actId="478"/>
          <ac:picMkLst>
            <pc:docMk/>
            <pc:sldMk cId="4010862844" sldId="327"/>
            <ac:picMk id="2" creationId="{767555B9-6A40-4210-9104-E331A8210F96}"/>
          </ac:picMkLst>
        </pc:picChg>
        <pc:picChg chg="add mod">
          <ac:chgData name="Tej Bahadur Chandra" userId="79b8fba8ad0a4796" providerId="LiveId" clId="{614BBE20-D9FC-4E14-9E6F-E9375E6FD4C8}" dt="2021-10-25T07:20:53.315" v="13719" actId="14100"/>
          <ac:picMkLst>
            <pc:docMk/>
            <pc:sldMk cId="4010862844" sldId="327"/>
            <ac:picMk id="10" creationId="{B3E8DB97-3C28-4566-98FE-F68A8A5A4A84}"/>
          </ac:picMkLst>
        </pc:picChg>
      </pc:sldChg>
      <pc:sldChg chg="addSp modSp add">
        <pc:chgData name="Tej Bahadur Chandra" userId="79b8fba8ad0a4796" providerId="LiveId" clId="{614BBE20-D9FC-4E14-9E6F-E9375E6FD4C8}" dt="2021-10-25T07:25:31.223" v="13787" actId="1036"/>
        <pc:sldMkLst>
          <pc:docMk/>
          <pc:sldMk cId="2303496048" sldId="328"/>
        </pc:sldMkLst>
        <pc:spChg chg="mod">
          <ac:chgData name="Tej Bahadur Chandra" userId="79b8fba8ad0a4796" providerId="LiveId" clId="{614BBE20-D9FC-4E14-9E6F-E9375E6FD4C8}" dt="2021-10-25T07:24:19.463" v="13769" actId="20577"/>
          <ac:spMkLst>
            <pc:docMk/>
            <pc:sldMk cId="2303496048" sldId="328"/>
            <ac:spMk id="12" creationId="{26607912-5401-4419-A92B-78A8CA8ACF73}"/>
          </ac:spMkLst>
        </pc:spChg>
        <pc:spChg chg="add mod">
          <ac:chgData name="Tej Bahadur Chandra" userId="79b8fba8ad0a4796" providerId="LiveId" clId="{614BBE20-D9FC-4E14-9E6F-E9375E6FD4C8}" dt="2021-10-25T07:25:31.223" v="13787" actId="1036"/>
          <ac:spMkLst>
            <pc:docMk/>
            <pc:sldMk cId="2303496048" sldId="328"/>
            <ac:spMk id="81" creationId="{D81B8A26-2038-4C3B-89B6-0A2529852281}"/>
          </ac:spMkLst>
        </pc:spChg>
        <pc:grpChg chg="add mod">
          <ac:chgData name="Tej Bahadur Chandra" userId="79b8fba8ad0a4796" providerId="LiveId" clId="{614BBE20-D9FC-4E14-9E6F-E9375E6FD4C8}" dt="2021-10-25T07:24:24.493" v="13771" actId="14100"/>
          <ac:grpSpMkLst>
            <pc:docMk/>
            <pc:sldMk cId="2303496048" sldId="328"/>
            <ac:grpSpMk id="9" creationId="{548EEF77-E3A9-46E4-B76E-3F1FF88FA7C3}"/>
          </ac:grpSpMkLst>
        </pc:grpChg>
      </pc:sldChg>
      <pc:sldChg chg="addSp delSp modSp add">
        <pc:chgData name="Tej Bahadur Chandra" userId="79b8fba8ad0a4796" providerId="LiveId" clId="{614BBE20-D9FC-4E14-9E6F-E9375E6FD4C8}" dt="2021-10-25T07:41:09.232" v="14038" actId="6549"/>
        <pc:sldMkLst>
          <pc:docMk/>
          <pc:sldMk cId="1632549258" sldId="329"/>
        </pc:sldMkLst>
        <pc:spChg chg="add mod">
          <ac:chgData name="Tej Bahadur Chandra" userId="79b8fba8ad0a4796" providerId="LiveId" clId="{614BBE20-D9FC-4E14-9E6F-E9375E6FD4C8}" dt="2021-10-25T07:41:09.232" v="14038" actId="6549"/>
          <ac:spMkLst>
            <pc:docMk/>
            <pc:sldMk cId="1632549258" sldId="329"/>
            <ac:spMk id="9" creationId="{A28FE913-E8E0-4093-9338-A17CC9A113FD}"/>
          </ac:spMkLst>
        </pc:spChg>
        <pc:spChg chg="del">
          <ac:chgData name="Tej Bahadur Chandra" userId="79b8fba8ad0a4796" providerId="LiveId" clId="{614BBE20-D9FC-4E14-9E6F-E9375E6FD4C8}" dt="2021-10-25T07:32:02.373" v="13941" actId="478"/>
          <ac:spMkLst>
            <pc:docMk/>
            <pc:sldMk cId="1632549258" sldId="329"/>
            <ac:spMk id="12" creationId="{26607912-5401-4419-A92B-78A8CA8ACF73}"/>
          </ac:spMkLst>
        </pc:spChg>
      </pc:sldChg>
      <pc:sldChg chg="addSp delSp modSp add">
        <pc:chgData name="Tej Bahadur Chandra" userId="79b8fba8ad0a4796" providerId="LiveId" clId="{614BBE20-D9FC-4E14-9E6F-E9375E6FD4C8}" dt="2021-10-25T07:44:18.099" v="14099" actId="14100"/>
        <pc:sldMkLst>
          <pc:docMk/>
          <pc:sldMk cId="2280919972" sldId="330"/>
        </pc:sldMkLst>
        <pc:spChg chg="del">
          <ac:chgData name="Tej Bahadur Chandra" userId="79b8fba8ad0a4796" providerId="LiveId" clId="{614BBE20-D9FC-4E14-9E6F-E9375E6FD4C8}" dt="2021-10-25T07:25:39.306" v="13790" actId="478"/>
          <ac:spMkLst>
            <pc:docMk/>
            <pc:sldMk cId="2280919972" sldId="330"/>
            <ac:spMk id="81" creationId="{D81B8A26-2038-4C3B-89B6-0A2529852281}"/>
          </ac:spMkLst>
        </pc:spChg>
        <pc:spChg chg="add mod">
          <ac:chgData name="Tej Bahadur Chandra" userId="79b8fba8ad0a4796" providerId="LiveId" clId="{614BBE20-D9FC-4E14-9E6F-E9375E6FD4C8}" dt="2021-10-25T07:44:18.099" v="14099" actId="14100"/>
          <ac:spMkLst>
            <pc:docMk/>
            <pc:sldMk cId="2280919972" sldId="330"/>
            <ac:spMk id="82" creationId="{F29A82F5-2FEE-4184-9EC6-DE5502F58323}"/>
          </ac:spMkLst>
        </pc:spChg>
        <pc:spChg chg="add mod">
          <ac:chgData name="Tej Bahadur Chandra" userId="79b8fba8ad0a4796" providerId="LiveId" clId="{614BBE20-D9FC-4E14-9E6F-E9375E6FD4C8}" dt="2021-10-25T07:28:35.814" v="13916" actId="1035"/>
          <ac:spMkLst>
            <pc:docMk/>
            <pc:sldMk cId="2280919972" sldId="330"/>
            <ac:spMk id="84" creationId="{536469E4-2920-4A2D-B4FC-A04257882043}"/>
          </ac:spMkLst>
        </pc:spChg>
        <pc:grpChg chg="del">
          <ac:chgData name="Tej Bahadur Chandra" userId="79b8fba8ad0a4796" providerId="LiveId" clId="{614BBE20-D9FC-4E14-9E6F-E9375E6FD4C8}" dt="2021-10-25T07:25:37.547" v="13789" actId="478"/>
          <ac:grpSpMkLst>
            <pc:docMk/>
            <pc:sldMk cId="2280919972" sldId="330"/>
            <ac:grpSpMk id="9" creationId="{548EEF77-E3A9-46E4-B76E-3F1FF88FA7C3}"/>
          </ac:grpSpMkLst>
        </pc:grpChg>
        <pc:graphicFrameChg chg="add mod modGraphic">
          <ac:chgData name="Tej Bahadur Chandra" userId="79b8fba8ad0a4796" providerId="LiveId" clId="{614BBE20-D9FC-4E14-9E6F-E9375E6FD4C8}" dt="2021-10-25T07:44:12.523" v="14098" actId="1038"/>
          <ac:graphicFrameMkLst>
            <pc:docMk/>
            <pc:sldMk cId="2280919972" sldId="330"/>
            <ac:graphicFrameMk id="2" creationId="{3F278B36-D7D9-4D94-83C8-74BE1E4F2C20}"/>
          </ac:graphicFrameMkLst>
        </pc:graphicFrameChg>
        <pc:picChg chg="add mod modCrop">
          <ac:chgData name="Tej Bahadur Chandra" userId="79b8fba8ad0a4796" providerId="LiveId" clId="{614BBE20-D9FC-4E14-9E6F-E9375E6FD4C8}" dt="2021-10-25T07:44:06.316" v="14091" actId="1038"/>
          <ac:picMkLst>
            <pc:docMk/>
            <pc:sldMk cId="2280919972" sldId="330"/>
            <ac:picMk id="4" creationId="{D0181D5D-5C1C-4639-A66B-104EA1832999}"/>
          </ac:picMkLst>
        </pc:picChg>
        <pc:picChg chg="add del mod">
          <ac:chgData name="Tej Bahadur Chandra" userId="79b8fba8ad0a4796" providerId="LiveId" clId="{614BBE20-D9FC-4E14-9E6F-E9375E6FD4C8}" dt="2021-10-25T07:29:10.757" v="13919" actId="478"/>
          <ac:picMkLst>
            <pc:docMk/>
            <pc:sldMk cId="2280919972" sldId="330"/>
            <ac:picMk id="83" creationId="{B350B8F3-CFAC-4C7D-89C2-AF107DCF7C8B}"/>
          </ac:picMkLst>
        </pc:picChg>
      </pc:sldChg>
      <pc:sldChg chg="addSp delSp modSp add">
        <pc:chgData name="Tej Bahadur Chandra" userId="79b8fba8ad0a4796" providerId="LiveId" clId="{614BBE20-D9FC-4E14-9E6F-E9375E6FD4C8}" dt="2021-10-25T08:26:10.228" v="14201" actId="1035"/>
        <pc:sldMkLst>
          <pc:docMk/>
          <pc:sldMk cId="3439309487" sldId="331"/>
        </pc:sldMkLst>
        <pc:spChg chg="mod">
          <ac:chgData name="Tej Bahadur Chandra" userId="79b8fba8ad0a4796" providerId="LiveId" clId="{614BBE20-D9FC-4E14-9E6F-E9375E6FD4C8}" dt="2021-10-25T08:21:27.902" v="14166" actId="2710"/>
          <ac:spMkLst>
            <pc:docMk/>
            <pc:sldMk cId="3439309487" sldId="331"/>
            <ac:spMk id="5" creationId="{9A782C36-246C-4503-B650-F1EC3468B72C}"/>
          </ac:spMkLst>
        </pc:spChg>
        <pc:spChg chg="mod">
          <ac:chgData name="Tej Bahadur Chandra" userId="79b8fba8ad0a4796" providerId="LiveId" clId="{614BBE20-D9FC-4E14-9E6F-E9375E6FD4C8}" dt="2021-10-25T07:42:41.522" v="14068" actId="14100"/>
          <ac:spMkLst>
            <pc:docMk/>
            <pc:sldMk cId="3439309487" sldId="331"/>
            <ac:spMk id="7" creationId="{3775C660-A6E0-4669-8B4A-5E7565384ECA}"/>
          </ac:spMkLst>
        </pc:spChg>
        <pc:spChg chg="add mod">
          <ac:chgData name="Tej Bahadur Chandra" userId="79b8fba8ad0a4796" providerId="LiveId" clId="{614BBE20-D9FC-4E14-9E6F-E9375E6FD4C8}" dt="2021-10-25T08:26:06.933" v="14199" actId="1035"/>
          <ac:spMkLst>
            <pc:docMk/>
            <pc:sldMk cId="3439309487" sldId="331"/>
            <ac:spMk id="9" creationId="{F5865D5A-C83E-4266-8F23-C042CAFB5BD9}"/>
          </ac:spMkLst>
        </pc:spChg>
        <pc:spChg chg="del">
          <ac:chgData name="Tej Bahadur Chandra" userId="79b8fba8ad0a4796" providerId="LiveId" clId="{614BBE20-D9FC-4E14-9E6F-E9375E6FD4C8}" dt="2021-10-25T07:42:52.231" v="14070" actId="478"/>
          <ac:spMkLst>
            <pc:docMk/>
            <pc:sldMk cId="3439309487" sldId="331"/>
            <ac:spMk id="68" creationId="{97193969-4F4C-49C3-AA43-214FA94151BF}"/>
          </ac:spMkLst>
        </pc:spChg>
        <pc:picChg chg="del">
          <ac:chgData name="Tej Bahadur Chandra" userId="79b8fba8ad0a4796" providerId="LiveId" clId="{614BBE20-D9FC-4E14-9E6F-E9375E6FD4C8}" dt="2021-10-25T07:42:50.087" v="14069" actId="478"/>
          <ac:picMkLst>
            <pc:docMk/>
            <pc:sldMk cId="3439309487" sldId="331"/>
            <ac:picMk id="2" creationId="{856E98AF-3B65-4544-A2DA-036295E176C5}"/>
          </ac:picMkLst>
        </pc:picChg>
        <pc:picChg chg="add mod modCrop">
          <ac:chgData name="Tej Bahadur Chandra" userId="79b8fba8ad0a4796" providerId="LiveId" clId="{614BBE20-D9FC-4E14-9E6F-E9375E6FD4C8}" dt="2021-10-25T08:26:10.228" v="14201" actId="1035"/>
          <ac:picMkLst>
            <pc:docMk/>
            <pc:sldMk cId="3439309487" sldId="331"/>
            <ac:picMk id="8" creationId="{2A4FD14F-405E-4142-AEDB-37A6C992C63E}"/>
          </ac:picMkLst>
        </pc:picChg>
      </pc:sldChg>
      <pc:sldChg chg="addSp modSp add">
        <pc:chgData name="Tej Bahadur Chandra" userId="79b8fba8ad0a4796" providerId="LiveId" clId="{614BBE20-D9FC-4E14-9E6F-E9375E6FD4C8}" dt="2021-10-25T08:45:56.496" v="14805" actId="1036"/>
        <pc:sldMkLst>
          <pc:docMk/>
          <pc:sldMk cId="2878206423" sldId="332"/>
        </pc:sldMkLst>
        <pc:spChg chg="add mod">
          <ac:chgData name="Tej Bahadur Chandra" userId="79b8fba8ad0a4796" providerId="LiveId" clId="{614BBE20-D9FC-4E14-9E6F-E9375E6FD4C8}" dt="2021-10-25T08:28:56.050" v="14206" actId="1076"/>
          <ac:spMkLst>
            <pc:docMk/>
            <pc:sldMk cId="2878206423" sldId="332"/>
            <ac:spMk id="2" creationId="{4E6F912D-B56F-4510-A3F8-91A168CB7709}"/>
          </ac:spMkLst>
        </pc:spChg>
        <pc:spChg chg="mod">
          <ac:chgData name="Tej Bahadur Chandra" userId="79b8fba8ad0a4796" providerId="LiveId" clId="{614BBE20-D9FC-4E14-9E6F-E9375E6FD4C8}" dt="2021-10-25T08:35:07.938" v="14444" actId="20577"/>
          <ac:spMkLst>
            <pc:docMk/>
            <pc:sldMk cId="2878206423" sldId="332"/>
            <ac:spMk id="5" creationId="{9A782C36-246C-4503-B650-F1EC3468B72C}"/>
          </ac:spMkLst>
        </pc:spChg>
        <pc:spChg chg="mod">
          <ac:chgData name="Tej Bahadur Chandra" userId="79b8fba8ad0a4796" providerId="LiveId" clId="{614BBE20-D9FC-4E14-9E6F-E9375E6FD4C8}" dt="2021-10-25T08:36:08.892" v="14455" actId="20577"/>
          <ac:spMkLst>
            <pc:docMk/>
            <pc:sldMk cId="2878206423" sldId="332"/>
            <ac:spMk id="10" creationId="{D325BA40-3CC0-45D5-936E-4256DA10224F}"/>
          </ac:spMkLst>
        </pc:spChg>
        <pc:spChg chg="mod">
          <ac:chgData name="Tej Bahadur Chandra" userId="79b8fba8ad0a4796" providerId="LiveId" clId="{614BBE20-D9FC-4E14-9E6F-E9375E6FD4C8}" dt="2021-10-25T08:35:58.427" v="14451" actId="207"/>
          <ac:spMkLst>
            <pc:docMk/>
            <pc:sldMk cId="2878206423" sldId="332"/>
            <ac:spMk id="13" creationId="{DFB41DD4-F2A5-477E-8369-487C0C1BE2B4}"/>
          </ac:spMkLst>
        </pc:spChg>
        <pc:spChg chg="mod">
          <ac:chgData name="Tej Bahadur Chandra" userId="79b8fba8ad0a4796" providerId="LiveId" clId="{614BBE20-D9FC-4E14-9E6F-E9375E6FD4C8}" dt="2021-10-25T08:36:15.108" v="14459" actId="20577"/>
          <ac:spMkLst>
            <pc:docMk/>
            <pc:sldMk cId="2878206423" sldId="332"/>
            <ac:spMk id="17" creationId="{F0B765C4-7328-4C4D-887E-C68E5DF528D5}"/>
          </ac:spMkLst>
        </pc:spChg>
        <pc:spChg chg="mod">
          <ac:chgData name="Tej Bahadur Chandra" userId="79b8fba8ad0a4796" providerId="LiveId" clId="{614BBE20-D9FC-4E14-9E6F-E9375E6FD4C8}" dt="2021-10-25T08:31:46.040" v="14351" actId="20577"/>
          <ac:spMkLst>
            <pc:docMk/>
            <pc:sldMk cId="2878206423" sldId="332"/>
            <ac:spMk id="19" creationId="{3124FD19-5551-4513-B57C-C589C2F90F8E}"/>
          </ac:spMkLst>
        </pc:spChg>
        <pc:spChg chg="mod">
          <ac:chgData name="Tej Bahadur Chandra" userId="79b8fba8ad0a4796" providerId="LiveId" clId="{614BBE20-D9FC-4E14-9E6F-E9375E6FD4C8}" dt="2021-10-25T08:36:26.495" v="14467" actId="20577"/>
          <ac:spMkLst>
            <pc:docMk/>
            <pc:sldMk cId="2878206423" sldId="332"/>
            <ac:spMk id="20" creationId="{35B9461D-318D-4A81-982C-EFFE861F9480}"/>
          </ac:spMkLst>
        </pc:spChg>
        <pc:spChg chg="mod">
          <ac:chgData name="Tej Bahadur Chandra" userId="79b8fba8ad0a4796" providerId="LiveId" clId="{614BBE20-D9FC-4E14-9E6F-E9375E6FD4C8}" dt="2021-10-25T08:31:41.907" v="14349" actId="20577"/>
          <ac:spMkLst>
            <pc:docMk/>
            <pc:sldMk cId="2878206423" sldId="332"/>
            <ac:spMk id="22" creationId="{1AB6896A-787D-48A0-AED5-4E40C86DFD4B}"/>
          </ac:spMkLst>
        </pc:spChg>
        <pc:spChg chg="mod">
          <ac:chgData name="Tej Bahadur Chandra" userId="79b8fba8ad0a4796" providerId="LiveId" clId="{614BBE20-D9FC-4E14-9E6F-E9375E6FD4C8}" dt="2021-10-25T08:36:20.384" v="14463" actId="20577"/>
          <ac:spMkLst>
            <pc:docMk/>
            <pc:sldMk cId="2878206423" sldId="332"/>
            <ac:spMk id="23" creationId="{1CEC9F50-4F4E-4834-AC62-B4C09BF5BB2C}"/>
          </ac:spMkLst>
        </pc:spChg>
        <pc:spChg chg="mod">
          <ac:chgData name="Tej Bahadur Chandra" userId="79b8fba8ad0a4796" providerId="LiveId" clId="{614BBE20-D9FC-4E14-9E6F-E9375E6FD4C8}" dt="2021-10-25T08:31:51.596" v="14353" actId="20577"/>
          <ac:spMkLst>
            <pc:docMk/>
            <pc:sldMk cId="2878206423" sldId="332"/>
            <ac:spMk id="25" creationId="{A88BCB10-6D52-4989-B947-AC711906B8D8}"/>
          </ac:spMkLst>
        </pc:spChg>
        <pc:spChg chg="mod">
          <ac:chgData name="Tej Bahadur Chandra" userId="79b8fba8ad0a4796" providerId="LiveId" clId="{614BBE20-D9FC-4E14-9E6F-E9375E6FD4C8}" dt="2021-10-25T08:36:32.262" v="14471" actId="20577"/>
          <ac:spMkLst>
            <pc:docMk/>
            <pc:sldMk cId="2878206423" sldId="332"/>
            <ac:spMk id="26" creationId="{3D641188-3F61-437E-ACBB-713CEB8CDABE}"/>
          </ac:spMkLst>
        </pc:spChg>
        <pc:spChg chg="add mod">
          <ac:chgData name="Tej Bahadur Chandra" userId="79b8fba8ad0a4796" providerId="LiveId" clId="{614BBE20-D9FC-4E14-9E6F-E9375E6FD4C8}" dt="2021-10-25T08:45:56.496" v="14805" actId="1036"/>
          <ac:spMkLst>
            <pc:docMk/>
            <pc:sldMk cId="2878206423" sldId="332"/>
            <ac:spMk id="27" creationId="{10E36B99-82BE-4848-AB99-EAA2F23046C3}"/>
          </ac:spMkLst>
        </pc:spChg>
        <pc:grpChg chg="add mod">
          <ac:chgData name="Tej Bahadur Chandra" userId="79b8fba8ad0a4796" providerId="LiveId" clId="{614BBE20-D9FC-4E14-9E6F-E9375E6FD4C8}" dt="2021-10-25T08:32:35.136" v="14358"/>
          <ac:grpSpMkLst>
            <pc:docMk/>
            <pc:sldMk cId="2878206423" sldId="332"/>
            <ac:grpSpMk id="8" creationId="{1A895470-ECA5-4A46-A290-C8C3C17B18CC}"/>
          </ac:grpSpMkLst>
        </pc:grpChg>
        <pc:grpChg chg="add mod">
          <ac:chgData name="Tej Bahadur Chandra" userId="79b8fba8ad0a4796" providerId="LiveId" clId="{614BBE20-D9FC-4E14-9E6F-E9375E6FD4C8}" dt="2021-10-25T08:31:28.364" v="14345" actId="1035"/>
          <ac:grpSpMkLst>
            <pc:docMk/>
            <pc:sldMk cId="2878206423" sldId="332"/>
            <ac:grpSpMk id="11" creationId="{2D9F4DA0-B670-4F97-B3B1-B8D609ACC62A}"/>
          </ac:grpSpMkLst>
        </pc:grpChg>
        <pc:grpChg chg="add mod">
          <ac:chgData name="Tej Bahadur Chandra" userId="79b8fba8ad0a4796" providerId="LiveId" clId="{614BBE20-D9FC-4E14-9E6F-E9375E6FD4C8}" dt="2021-10-25T08:31:28.364" v="14345" actId="1035"/>
          <ac:grpSpMkLst>
            <pc:docMk/>
            <pc:sldMk cId="2878206423" sldId="332"/>
            <ac:grpSpMk id="15" creationId="{C7742C85-04A1-45AD-8645-C00A3CF81C43}"/>
          </ac:grpSpMkLst>
        </pc:grpChg>
        <pc:grpChg chg="add mod">
          <ac:chgData name="Tej Bahadur Chandra" userId="79b8fba8ad0a4796" providerId="LiveId" clId="{614BBE20-D9FC-4E14-9E6F-E9375E6FD4C8}" dt="2021-10-25T08:34:30.970" v="14385" actId="1076"/>
          <ac:grpSpMkLst>
            <pc:docMk/>
            <pc:sldMk cId="2878206423" sldId="332"/>
            <ac:grpSpMk id="18" creationId="{6B3C6051-783B-43D0-80D1-55B047437B0E}"/>
          </ac:grpSpMkLst>
        </pc:grpChg>
        <pc:grpChg chg="add mod">
          <ac:chgData name="Tej Bahadur Chandra" userId="79b8fba8ad0a4796" providerId="LiveId" clId="{614BBE20-D9FC-4E14-9E6F-E9375E6FD4C8}" dt="2021-10-25T08:34:30.970" v="14385" actId="1076"/>
          <ac:grpSpMkLst>
            <pc:docMk/>
            <pc:sldMk cId="2878206423" sldId="332"/>
            <ac:grpSpMk id="21" creationId="{324698E9-F2C0-4C97-9873-F9F38AEEC874}"/>
          </ac:grpSpMkLst>
        </pc:grpChg>
        <pc:grpChg chg="add mod">
          <ac:chgData name="Tej Bahadur Chandra" userId="79b8fba8ad0a4796" providerId="LiveId" clId="{614BBE20-D9FC-4E14-9E6F-E9375E6FD4C8}" dt="2021-10-25T08:34:30.970" v="14385" actId="1076"/>
          <ac:grpSpMkLst>
            <pc:docMk/>
            <pc:sldMk cId="2878206423" sldId="332"/>
            <ac:grpSpMk id="24" creationId="{EA1AD386-E7FF-4A34-9586-A99F976424A8}"/>
          </ac:grpSpMkLst>
        </pc:grpChg>
      </pc:sldChg>
      <pc:sldChg chg="addSp modSp add">
        <pc:chgData name="Tej Bahadur Chandra" userId="79b8fba8ad0a4796" providerId="LiveId" clId="{614BBE20-D9FC-4E14-9E6F-E9375E6FD4C8}" dt="2021-10-25T08:47:46.096" v="14866" actId="1036"/>
        <pc:sldMkLst>
          <pc:docMk/>
          <pc:sldMk cId="2584415291" sldId="333"/>
        </pc:sldMkLst>
        <pc:spChg chg="mod">
          <ac:chgData name="Tej Bahadur Chandra" userId="79b8fba8ad0a4796" providerId="LiveId" clId="{614BBE20-D9FC-4E14-9E6F-E9375E6FD4C8}" dt="2021-10-25T08:46:24.744" v="14825" actId="6549"/>
          <ac:spMkLst>
            <pc:docMk/>
            <pc:sldMk cId="2584415291" sldId="333"/>
            <ac:spMk id="5" creationId="{9A782C36-246C-4503-B650-F1EC3468B72C}"/>
          </ac:spMkLst>
        </pc:spChg>
        <pc:spChg chg="add mod">
          <ac:chgData name="Tej Bahadur Chandra" userId="79b8fba8ad0a4796" providerId="LiveId" clId="{614BBE20-D9FC-4E14-9E6F-E9375E6FD4C8}" dt="2021-10-25T08:47:46.096" v="14866" actId="1036"/>
          <ac:spMkLst>
            <pc:docMk/>
            <pc:sldMk cId="2584415291" sldId="333"/>
            <ac:spMk id="9" creationId="{9D3AC7F2-1B09-4A24-8A70-90100162CC6A}"/>
          </ac:spMkLst>
        </pc:spChg>
        <pc:picChg chg="add mod">
          <ac:chgData name="Tej Bahadur Chandra" userId="79b8fba8ad0a4796" providerId="LiveId" clId="{614BBE20-D9FC-4E14-9E6F-E9375E6FD4C8}" dt="2021-10-25T08:47:46.096" v="14866" actId="1036"/>
          <ac:picMkLst>
            <pc:docMk/>
            <pc:sldMk cId="2584415291" sldId="333"/>
            <ac:picMk id="8" creationId="{859EF9D6-8791-43F7-9013-27C619C7D754}"/>
          </ac:picMkLst>
        </pc:picChg>
      </pc:sldChg>
      <pc:sldChg chg="addSp modSp add">
        <pc:chgData name="Tej Bahadur Chandra" userId="79b8fba8ad0a4796" providerId="LiveId" clId="{614BBE20-D9FC-4E14-9E6F-E9375E6FD4C8}" dt="2021-10-28T11:40:35.881" v="33571" actId="2711"/>
        <pc:sldMkLst>
          <pc:docMk/>
          <pc:sldMk cId="4154695830" sldId="334"/>
        </pc:sldMkLst>
        <pc:spChg chg="mod">
          <ac:chgData name="Tej Bahadur Chandra" userId="79b8fba8ad0a4796" providerId="LiveId" clId="{614BBE20-D9FC-4E14-9E6F-E9375E6FD4C8}" dt="2021-10-25T09:12:39.762" v="15093" actId="207"/>
          <ac:spMkLst>
            <pc:docMk/>
            <pc:sldMk cId="4154695830" sldId="334"/>
            <ac:spMk id="5" creationId="{9A782C36-246C-4503-B650-F1EC3468B72C}"/>
          </ac:spMkLst>
        </pc:spChg>
        <pc:spChg chg="add mod">
          <ac:chgData name="Tej Bahadur Chandra" userId="79b8fba8ad0a4796" providerId="LiveId" clId="{614BBE20-D9FC-4E14-9E6F-E9375E6FD4C8}" dt="2021-10-25T09:19:04.371" v="15195" actId="207"/>
          <ac:spMkLst>
            <pc:docMk/>
            <pc:sldMk cId="4154695830" sldId="334"/>
            <ac:spMk id="9" creationId="{F28B5E0A-5F22-4755-8344-207CECD059EF}"/>
          </ac:spMkLst>
        </pc:spChg>
        <pc:graphicFrameChg chg="add mod modGraphic">
          <ac:chgData name="Tej Bahadur Chandra" userId="79b8fba8ad0a4796" providerId="LiveId" clId="{614BBE20-D9FC-4E14-9E6F-E9375E6FD4C8}" dt="2021-10-28T11:40:35.881" v="33571" actId="2711"/>
          <ac:graphicFrameMkLst>
            <pc:docMk/>
            <pc:sldMk cId="4154695830" sldId="334"/>
            <ac:graphicFrameMk id="8" creationId="{40BA7919-049F-4117-B875-737DEC2E9232}"/>
          </ac:graphicFrameMkLst>
        </pc:graphicFrameChg>
      </pc:sldChg>
      <pc:sldChg chg="addSp delSp modSp add">
        <pc:chgData name="Tej Bahadur Chandra" userId="79b8fba8ad0a4796" providerId="LiveId" clId="{614BBE20-D9FC-4E14-9E6F-E9375E6FD4C8}" dt="2021-10-25T09:06:43.577" v="15013" actId="1035"/>
        <pc:sldMkLst>
          <pc:docMk/>
          <pc:sldMk cId="1131522948" sldId="335"/>
        </pc:sldMkLst>
        <pc:spChg chg="mod">
          <ac:chgData name="Tej Bahadur Chandra" userId="79b8fba8ad0a4796" providerId="LiveId" clId="{614BBE20-D9FC-4E14-9E6F-E9375E6FD4C8}" dt="2021-10-25T09:06:43.577" v="15013" actId="1035"/>
          <ac:spMkLst>
            <pc:docMk/>
            <pc:sldMk cId="1131522948" sldId="335"/>
            <ac:spMk id="9" creationId="{9D3AC7F2-1B09-4A24-8A70-90100162CC6A}"/>
          </ac:spMkLst>
        </pc:spChg>
        <pc:spChg chg="add mod">
          <ac:chgData name="Tej Bahadur Chandra" userId="79b8fba8ad0a4796" providerId="LiveId" clId="{614BBE20-D9FC-4E14-9E6F-E9375E6FD4C8}" dt="2021-10-25T09:06:19.675" v="14982" actId="20577"/>
          <ac:spMkLst>
            <pc:docMk/>
            <pc:sldMk cId="1131522948" sldId="335"/>
            <ac:spMk id="12" creationId="{1044395D-A169-4C9A-A7C2-F154CA60DF02}"/>
          </ac:spMkLst>
        </pc:spChg>
        <pc:picChg chg="del">
          <ac:chgData name="Tej Bahadur Chandra" userId="79b8fba8ad0a4796" providerId="LiveId" clId="{614BBE20-D9FC-4E14-9E6F-E9375E6FD4C8}" dt="2021-10-25T09:05:24.855" v="14901" actId="478"/>
          <ac:picMkLst>
            <pc:docMk/>
            <pc:sldMk cId="1131522948" sldId="335"/>
            <ac:picMk id="8" creationId="{859EF9D6-8791-43F7-9013-27C619C7D754}"/>
          </ac:picMkLst>
        </pc:picChg>
        <pc:picChg chg="add">
          <ac:chgData name="Tej Bahadur Chandra" userId="79b8fba8ad0a4796" providerId="LiveId" clId="{614BBE20-D9FC-4E14-9E6F-E9375E6FD4C8}" dt="2021-10-25T09:05:31.159" v="14902"/>
          <ac:picMkLst>
            <pc:docMk/>
            <pc:sldMk cId="1131522948" sldId="335"/>
            <ac:picMk id="10" creationId="{AE01CDEC-9079-42D8-8699-4E2F504E0421}"/>
          </ac:picMkLst>
        </pc:picChg>
        <pc:picChg chg="add mod">
          <ac:chgData name="Tej Bahadur Chandra" userId="79b8fba8ad0a4796" providerId="LiveId" clId="{614BBE20-D9FC-4E14-9E6F-E9375E6FD4C8}" dt="2021-10-25T09:06:38.329" v="15004" actId="1036"/>
          <ac:picMkLst>
            <pc:docMk/>
            <pc:sldMk cId="1131522948" sldId="335"/>
            <ac:picMk id="11" creationId="{E2B82910-6ED6-44CC-8CA8-B1D72471C412}"/>
          </ac:picMkLst>
        </pc:picChg>
      </pc:sldChg>
      <pc:sldChg chg="addSp delSp modSp add">
        <pc:chgData name="Tej Bahadur Chandra" userId="79b8fba8ad0a4796" providerId="LiveId" clId="{614BBE20-D9FC-4E14-9E6F-E9375E6FD4C8}" dt="2021-10-25T09:22:56.099" v="15257" actId="1036"/>
        <pc:sldMkLst>
          <pc:docMk/>
          <pc:sldMk cId="1123260295" sldId="336"/>
        </pc:sldMkLst>
        <pc:spChg chg="mod">
          <ac:chgData name="Tej Bahadur Chandra" userId="79b8fba8ad0a4796" providerId="LiveId" clId="{614BBE20-D9FC-4E14-9E6F-E9375E6FD4C8}" dt="2021-10-25T09:21:21.617" v="15208" actId="1036"/>
          <ac:spMkLst>
            <pc:docMk/>
            <pc:sldMk cId="1123260295" sldId="336"/>
            <ac:spMk id="5" creationId="{9A782C36-246C-4503-B650-F1EC3468B72C}"/>
          </ac:spMkLst>
        </pc:spChg>
        <pc:spChg chg="del">
          <ac:chgData name="Tej Bahadur Chandra" userId="79b8fba8ad0a4796" providerId="LiveId" clId="{614BBE20-D9FC-4E14-9E6F-E9375E6FD4C8}" dt="2021-10-25T09:21:06.251" v="15198" actId="478"/>
          <ac:spMkLst>
            <pc:docMk/>
            <pc:sldMk cId="1123260295" sldId="336"/>
            <ac:spMk id="9" creationId="{F28B5E0A-5F22-4755-8344-207CECD059EF}"/>
          </ac:spMkLst>
        </pc:spChg>
        <pc:spChg chg="add mod">
          <ac:chgData name="Tej Bahadur Chandra" userId="79b8fba8ad0a4796" providerId="LiveId" clId="{614BBE20-D9FC-4E14-9E6F-E9375E6FD4C8}" dt="2021-10-25T09:22:48.863" v="15253" actId="1035"/>
          <ac:spMkLst>
            <pc:docMk/>
            <pc:sldMk cId="1123260295" sldId="336"/>
            <ac:spMk id="12" creationId="{C6006272-4F57-47E9-B394-776A37C58327}"/>
          </ac:spMkLst>
        </pc:spChg>
        <pc:graphicFrameChg chg="del">
          <ac:chgData name="Tej Bahadur Chandra" userId="79b8fba8ad0a4796" providerId="LiveId" clId="{614BBE20-D9FC-4E14-9E6F-E9375E6FD4C8}" dt="2021-10-25T09:11:54.493" v="15068" actId="478"/>
          <ac:graphicFrameMkLst>
            <pc:docMk/>
            <pc:sldMk cId="1123260295" sldId="336"/>
            <ac:graphicFrameMk id="8" creationId="{40BA7919-049F-4117-B875-737DEC2E9232}"/>
          </ac:graphicFrameMkLst>
        </pc:graphicFrameChg>
        <pc:picChg chg="add del">
          <ac:chgData name="Tej Bahadur Chandra" userId="79b8fba8ad0a4796" providerId="LiveId" clId="{614BBE20-D9FC-4E14-9E6F-E9375E6FD4C8}" dt="2021-10-25T09:21:18.117" v="15200"/>
          <ac:picMkLst>
            <pc:docMk/>
            <pc:sldMk cId="1123260295" sldId="336"/>
            <ac:picMk id="10" creationId="{0B65D7A9-8554-42D1-8A30-6F4CEF905759}"/>
          </ac:picMkLst>
        </pc:picChg>
        <pc:picChg chg="add mod">
          <ac:chgData name="Tej Bahadur Chandra" userId="79b8fba8ad0a4796" providerId="LiveId" clId="{614BBE20-D9FC-4E14-9E6F-E9375E6FD4C8}" dt="2021-10-25T09:22:56.099" v="15257" actId="1036"/>
          <ac:picMkLst>
            <pc:docMk/>
            <pc:sldMk cId="1123260295" sldId="336"/>
            <ac:picMk id="11" creationId="{F12C432B-C6FF-4A7C-8BD2-155A276ED6BA}"/>
          </ac:picMkLst>
        </pc:picChg>
      </pc:sldChg>
      <pc:sldChg chg="addSp modSp add ord">
        <pc:chgData name="Tej Bahadur Chandra" userId="79b8fba8ad0a4796" providerId="LiveId" clId="{614BBE20-D9FC-4E14-9E6F-E9375E6FD4C8}" dt="2021-10-28T11:41:27.459" v="33574" actId="14100"/>
        <pc:sldMkLst>
          <pc:docMk/>
          <pc:sldMk cId="4123839301" sldId="337"/>
        </pc:sldMkLst>
        <pc:spChg chg="mod">
          <ac:chgData name="Tej Bahadur Chandra" userId="79b8fba8ad0a4796" providerId="LiveId" clId="{614BBE20-D9FC-4E14-9E6F-E9375E6FD4C8}" dt="2021-10-25T09:19:31.148" v="15197" actId="13926"/>
          <ac:spMkLst>
            <pc:docMk/>
            <pc:sldMk cId="4123839301" sldId="337"/>
            <ac:spMk id="9" creationId="{F28B5E0A-5F22-4755-8344-207CECD059EF}"/>
          </ac:spMkLst>
        </pc:spChg>
        <pc:graphicFrameChg chg="add mod modGraphic">
          <ac:chgData name="Tej Bahadur Chandra" userId="79b8fba8ad0a4796" providerId="LiveId" clId="{614BBE20-D9FC-4E14-9E6F-E9375E6FD4C8}" dt="2021-10-28T11:41:27.459" v="33574" actId="14100"/>
          <ac:graphicFrameMkLst>
            <pc:docMk/>
            <pc:sldMk cId="4123839301" sldId="337"/>
            <ac:graphicFrameMk id="3" creationId="{BB3F0FDA-291B-4DAC-BBC2-364030829314}"/>
          </ac:graphicFrameMkLst>
        </pc:graphicFrameChg>
      </pc:sldChg>
      <pc:sldChg chg="addSp delSp modSp add">
        <pc:chgData name="Tej Bahadur Chandra" userId="79b8fba8ad0a4796" providerId="LiveId" clId="{614BBE20-D9FC-4E14-9E6F-E9375E6FD4C8}" dt="2021-10-25T09:24:11.402" v="15282" actId="20577"/>
        <pc:sldMkLst>
          <pc:docMk/>
          <pc:sldMk cId="3268199613" sldId="338"/>
        </pc:sldMkLst>
        <pc:spChg chg="mod">
          <ac:chgData name="Tej Bahadur Chandra" userId="79b8fba8ad0a4796" providerId="LiveId" clId="{614BBE20-D9FC-4E14-9E6F-E9375E6FD4C8}" dt="2021-10-25T09:24:11.402" v="15282" actId="20577"/>
          <ac:spMkLst>
            <pc:docMk/>
            <pc:sldMk cId="3268199613" sldId="338"/>
            <ac:spMk id="12" creationId="{C6006272-4F57-47E9-B394-776A37C58327}"/>
          </ac:spMkLst>
        </pc:spChg>
        <pc:picChg chg="add mod">
          <ac:chgData name="Tej Bahadur Chandra" userId="79b8fba8ad0a4796" providerId="LiveId" clId="{614BBE20-D9FC-4E14-9E6F-E9375E6FD4C8}" dt="2021-10-25T09:23:20.657" v="15264" actId="1076"/>
          <ac:picMkLst>
            <pc:docMk/>
            <pc:sldMk cId="3268199613" sldId="338"/>
            <ac:picMk id="9" creationId="{4D2CC2DD-0833-4254-AD78-DA6376B923D6}"/>
          </ac:picMkLst>
        </pc:picChg>
        <pc:picChg chg="del">
          <ac:chgData name="Tej Bahadur Chandra" userId="79b8fba8ad0a4796" providerId="LiveId" clId="{614BBE20-D9FC-4E14-9E6F-E9375E6FD4C8}" dt="2021-10-25T09:23:03.629" v="15260" actId="478"/>
          <ac:picMkLst>
            <pc:docMk/>
            <pc:sldMk cId="3268199613" sldId="338"/>
            <ac:picMk id="11" creationId="{F12C432B-C6FF-4A7C-8BD2-155A276ED6BA}"/>
          </ac:picMkLst>
        </pc:picChg>
      </pc:sldChg>
      <pc:sldChg chg="addSp delSp modSp add">
        <pc:chgData name="Tej Bahadur Chandra" userId="79b8fba8ad0a4796" providerId="LiveId" clId="{614BBE20-D9FC-4E14-9E6F-E9375E6FD4C8}" dt="2021-10-25T09:24:56.762" v="15294" actId="1076"/>
        <pc:sldMkLst>
          <pc:docMk/>
          <pc:sldMk cId="2524917704" sldId="339"/>
        </pc:sldMkLst>
        <pc:spChg chg="mod">
          <ac:chgData name="Tej Bahadur Chandra" userId="79b8fba8ad0a4796" providerId="LiveId" clId="{614BBE20-D9FC-4E14-9E6F-E9375E6FD4C8}" dt="2021-10-25T09:24:51.705" v="15292" actId="14100"/>
          <ac:spMkLst>
            <pc:docMk/>
            <pc:sldMk cId="2524917704" sldId="339"/>
            <ac:spMk id="12" creationId="{C6006272-4F57-47E9-B394-776A37C58327}"/>
          </ac:spMkLst>
        </pc:spChg>
        <pc:picChg chg="add mod">
          <ac:chgData name="Tej Bahadur Chandra" userId="79b8fba8ad0a4796" providerId="LiveId" clId="{614BBE20-D9FC-4E14-9E6F-E9375E6FD4C8}" dt="2021-10-25T09:24:56.762" v="15294" actId="1076"/>
          <ac:picMkLst>
            <pc:docMk/>
            <pc:sldMk cId="2524917704" sldId="339"/>
            <ac:picMk id="9" creationId="{C75A8484-AF3B-427D-A663-244B1C968FAA}"/>
          </ac:picMkLst>
        </pc:picChg>
        <pc:picChg chg="del">
          <ac:chgData name="Tej Bahadur Chandra" userId="79b8fba8ad0a4796" providerId="LiveId" clId="{614BBE20-D9FC-4E14-9E6F-E9375E6FD4C8}" dt="2021-10-25T09:23:05.993" v="15261" actId="478"/>
          <ac:picMkLst>
            <pc:docMk/>
            <pc:sldMk cId="2524917704" sldId="339"/>
            <ac:picMk id="11" creationId="{F12C432B-C6FF-4A7C-8BD2-155A276ED6BA}"/>
          </ac:picMkLst>
        </pc:picChg>
      </pc:sldChg>
      <pc:sldChg chg="addSp delSp modSp add">
        <pc:chgData name="Tej Bahadur Chandra" userId="79b8fba8ad0a4796" providerId="LiveId" clId="{614BBE20-D9FC-4E14-9E6F-E9375E6FD4C8}" dt="2021-10-28T11:44:28.047" v="33631" actId="1036"/>
        <pc:sldMkLst>
          <pc:docMk/>
          <pc:sldMk cId="2513422351" sldId="340"/>
        </pc:sldMkLst>
        <pc:spChg chg="mod">
          <ac:chgData name="Tej Bahadur Chandra" userId="79b8fba8ad0a4796" providerId="LiveId" clId="{614BBE20-D9FC-4E14-9E6F-E9375E6FD4C8}" dt="2021-10-28T11:44:20.395" v="33620" actId="1035"/>
          <ac:spMkLst>
            <pc:docMk/>
            <pc:sldMk cId="2513422351" sldId="340"/>
            <ac:spMk id="5" creationId="{9A782C36-246C-4503-B650-F1EC3468B72C}"/>
          </ac:spMkLst>
        </pc:spChg>
        <pc:spChg chg="del mod">
          <ac:chgData name="Tej Bahadur Chandra" userId="79b8fba8ad0a4796" providerId="LiveId" clId="{614BBE20-D9FC-4E14-9E6F-E9375E6FD4C8}" dt="2021-10-25T09:29:25.764" v="15393" actId="478"/>
          <ac:spMkLst>
            <pc:docMk/>
            <pc:sldMk cId="2513422351" sldId="340"/>
            <ac:spMk id="12" creationId="{C6006272-4F57-47E9-B394-776A37C58327}"/>
          </ac:spMkLst>
        </pc:spChg>
        <pc:spChg chg="add mod">
          <ac:chgData name="Tej Bahadur Chandra" userId="79b8fba8ad0a4796" providerId="LiveId" clId="{614BBE20-D9FC-4E14-9E6F-E9375E6FD4C8}" dt="2021-10-28T11:44:28.047" v="33631" actId="1036"/>
          <ac:spMkLst>
            <pc:docMk/>
            <pc:sldMk cId="2513422351" sldId="340"/>
            <ac:spMk id="13" creationId="{534DC853-F3E7-4ECE-8191-1EBB0CBB13E1}"/>
          </ac:spMkLst>
        </pc:spChg>
        <pc:graphicFrameChg chg="add mod modGraphic">
          <ac:chgData name="Tej Bahadur Chandra" userId="79b8fba8ad0a4796" providerId="LiveId" clId="{614BBE20-D9FC-4E14-9E6F-E9375E6FD4C8}" dt="2021-10-28T11:44:28.047" v="33631" actId="1036"/>
          <ac:graphicFrameMkLst>
            <pc:docMk/>
            <pc:sldMk cId="2513422351" sldId="340"/>
            <ac:graphicFrameMk id="10" creationId="{96AE5A79-53E1-4357-9881-DBDF28507479}"/>
          </ac:graphicFrameMkLst>
        </pc:graphicFrameChg>
        <pc:graphicFrameChg chg="add mod modGraphic">
          <ac:chgData name="Tej Bahadur Chandra" userId="79b8fba8ad0a4796" providerId="LiveId" clId="{614BBE20-D9FC-4E14-9E6F-E9375E6FD4C8}" dt="2021-10-28T11:44:28.047" v="33631" actId="1036"/>
          <ac:graphicFrameMkLst>
            <pc:docMk/>
            <pc:sldMk cId="2513422351" sldId="340"/>
            <ac:graphicFrameMk id="11" creationId="{32F96B64-9D30-4127-97BB-0B25E2D05C34}"/>
          </ac:graphicFrameMkLst>
        </pc:graphicFrameChg>
        <pc:picChg chg="del">
          <ac:chgData name="Tej Bahadur Chandra" userId="79b8fba8ad0a4796" providerId="LiveId" clId="{614BBE20-D9FC-4E14-9E6F-E9375E6FD4C8}" dt="2021-10-25T09:25:12.928" v="15296" actId="478"/>
          <ac:picMkLst>
            <pc:docMk/>
            <pc:sldMk cId="2513422351" sldId="340"/>
            <ac:picMk id="9" creationId="{C75A8484-AF3B-427D-A663-244B1C968FAA}"/>
          </ac:picMkLst>
        </pc:picChg>
      </pc:sldChg>
      <pc:sldChg chg="addSp modSp add modAnim">
        <pc:chgData name="Tej Bahadur Chandra" userId="79b8fba8ad0a4796" providerId="LiveId" clId="{614BBE20-D9FC-4E14-9E6F-E9375E6FD4C8}" dt="2021-10-28T11:45:57.571" v="33665"/>
        <pc:sldMkLst>
          <pc:docMk/>
          <pc:sldMk cId="599756963" sldId="341"/>
        </pc:sldMkLst>
        <pc:spChg chg="add mod">
          <ac:chgData name="Tej Bahadur Chandra" userId="79b8fba8ad0a4796" providerId="LiveId" clId="{614BBE20-D9FC-4E14-9E6F-E9375E6FD4C8}" dt="2021-10-28T11:45:20.795" v="33661" actId="6549"/>
          <ac:spMkLst>
            <pc:docMk/>
            <pc:sldMk cId="599756963" sldId="341"/>
            <ac:spMk id="2" creationId="{4E808A9F-D7AF-4A0F-B704-644944008D2E}"/>
          </ac:spMkLst>
        </pc:spChg>
        <pc:spChg chg="mod">
          <ac:chgData name="Tej Bahadur Chandra" userId="79b8fba8ad0a4796" providerId="LiveId" clId="{614BBE20-D9FC-4E14-9E6F-E9375E6FD4C8}" dt="2021-10-25T09:33:25.408" v="15416" actId="20577"/>
          <ac:spMkLst>
            <pc:docMk/>
            <pc:sldMk cId="599756963" sldId="341"/>
            <ac:spMk id="7" creationId="{3775C660-A6E0-4669-8B4A-5E7565384ECA}"/>
          </ac:spMkLst>
        </pc:spChg>
        <pc:spChg chg="mod">
          <ac:chgData name="Tej Bahadur Chandra" userId="79b8fba8ad0a4796" providerId="LiveId" clId="{614BBE20-D9FC-4E14-9E6F-E9375E6FD4C8}" dt="2021-10-25T09:33:32.875" v="15417" actId="14100"/>
          <ac:spMkLst>
            <pc:docMk/>
            <pc:sldMk cId="599756963" sldId="341"/>
            <ac:spMk id="8" creationId="{99AF0DF1-9B1D-401A-AB62-BA9B465A0C77}"/>
          </ac:spMkLst>
        </pc:spChg>
        <pc:spChg chg="mod">
          <ac:chgData name="Tej Bahadur Chandra" userId="79b8fba8ad0a4796" providerId="LiveId" clId="{614BBE20-D9FC-4E14-9E6F-E9375E6FD4C8}" dt="2021-10-28T11:44:55.344" v="33636" actId="21"/>
          <ac:spMkLst>
            <pc:docMk/>
            <pc:sldMk cId="599756963" sldId="341"/>
            <ac:spMk id="9" creationId="{A28FE913-E8E0-4093-9338-A17CC9A113FD}"/>
          </ac:spMkLst>
        </pc:spChg>
        <pc:spChg chg="add mod">
          <ac:chgData name="Tej Bahadur Chandra" userId="79b8fba8ad0a4796" providerId="LiveId" clId="{614BBE20-D9FC-4E14-9E6F-E9375E6FD4C8}" dt="2021-10-28T11:45:27.066" v="33662" actId="1076"/>
          <ac:spMkLst>
            <pc:docMk/>
            <pc:sldMk cId="599756963" sldId="341"/>
            <ac:spMk id="10" creationId="{DE10B21C-CAA7-4F20-BBA7-F7F7AA57B252}"/>
          </ac:spMkLst>
        </pc:spChg>
      </pc:sldChg>
      <pc:sldChg chg="addSp delSp modSp add">
        <pc:chgData name="Tej Bahadur Chandra" userId="79b8fba8ad0a4796" providerId="LiveId" clId="{614BBE20-D9FC-4E14-9E6F-E9375E6FD4C8}" dt="2021-10-25T09:43:06.211" v="15586" actId="948"/>
        <pc:sldMkLst>
          <pc:docMk/>
          <pc:sldMk cId="3112939272" sldId="342"/>
        </pc:sldMkLst>
        <pc:spChg chg="mod">
          <ac:chgData name="Tej Bahadur Chandra" userId="79b8fba8ad0a4796" providerId="LiveId" clId="{614BBE20-D9FC-4E14-9E6F-E9375E6FD4C8}" dt="2021-10-25T09:38:51.322" v="15459" actId="20577"/>
          <ac:spMkLst>
            <pc:docMk/>
            <pc:sldMk cId="3112939272" sldId="342"/>
            <ac:spMk id="7" creationId="{3775C660-A6E0-4669-8B4A-5E7565384ECA}"/>
          </ac:spMkLst>
        </pc:spChg>
        <pc:spChg chg="del">
          <ac:chgData name="Tej Bahadur Chandra" userId="79b8fba8ad0a4796" providerId="LiveId" clId="{614BBE20-D9FC-4E14-9E6F-E9375E6FD4C8}" dt="2021-10-25T09:38:04.379" v="15447" actId="478"/>
          <ac:spMkLst>
            <pc:docMk/>
            <pc:sldMk cId="3112939272" sldId="342"/>
            <ac:spMk id="8" creationId="{99AF0DF1-9B1D-401A-AB62-BA9B465A0C77}"/>
          </ac:spMkLst>
        </pc:spChg>
        <pc:spChg chg="del">
          <ac:chgData name="Tej Bahadur Chandra" userId="79b8fba8ad0a4796" providerId="LiveId" clId="{614BBE20-D9FC-4E14-9E6F-E9375E6FD4C8}" dt="2021-10-25T09:38:06.223" v="15448" actId="478"/>
          <ac:spMkLst>
            <pc:docMk/>
            <pc:sldMk cId="3112939272" sldId="342"/>
            <ac:spMk id="9" creationId="{A28FE913-E8E0-4093-9338-A17CC9A113FD}"/>
          </ac:spMkLst>
        </pc:spChg>
        <pc:spChg chg="add mod">
          <ac:chgData name="Tej Bahadur Chandra" userId="79b8fba8ad0a4796" providerId="LiveId" clId="{614BBE20-D9FC-4E14-9E6F-E9375E6FD4C8}" dt="2021-10-25T09:39:35.365" v="15501" actId="20577"/>
          <ac:spMkLst>
            <pc:docMk/>
            <pc:sldMk cId="3112939272" sldId="342"/>
            <ac:spMk id="10" creationId="{8725663D-8270-4BE6-9893-E31816FE1AFA}"/>
          </ac:spMkLst>
        </pc:spChg>
        <pc:spChg chg="mod">
          <ac:chgData name="Tej Bahadur Chandra" userId="79b8fba8ad0a4796" providerId="LiveId" clId="{614BBE20-D9FC-4E14-9E6F-E9375E6FD4C8}" dt="2021-10-25T09:40:51.143" v="15544" actId="20577"/>
          <ac:spMkLst>
            <pc:docMk/>
            <pc:sldMk cId="3112939272" sldId="342"/>
            <ac:spMk id="13" creationId="{1BBDF48D-3544-48A0-9562-AD638D76BB55}"/>
          </ac:spMkLst>
        </pc:spChg>
        <pc:spChg chg="mod">
          <ac:chgData name="Tej Bahadur Chandra" userId="79b8fba8ad0a4796" providerId="LiveId" clId="{614BBE20-D9FC-4E14-9E6F-E9375E6FD4C8}" dt="2021-10-25T09:40:25.553" v="15526" actId="20577"/>
          <ac:spMkLst>
            <pc:docMk/>
            <pc:sldMk cId="3112939272" sldId="342"/>
            <ac:spMk id="17" creationId="{18886BC1-9B4A-487E-8406-1D308A509CA1}"/>
          </ac:spMkLst>
        </pc:spChg>
        <pc:spChg chg="add mod">
          <ac:chgData name="Tej Bahadur Chandra" userId="79b8fba8ad0a4796" providerId="LiveId" clId="{614BBE20-D9FC-4E14-9E6F-E9375E6FD4C8}" dt="2021-10-25T09:43:06.211" v="15586" actId="948"/>
          <ac:spMkLst>
            <pc:docMk/>
            <pc:sldMk cId="3112939272" sldId="342"/>
            <ac:spMk id="21" creationId="{843E6657-1A3B-43F8-82E3-311EB4E4CD59}"/>
          </ac:spMkLst>
        </pc:spChg>
        <pc:grpChg chg="add">
          <ac:chgData name="Tej Bahadur Chandra" userId="79b8fba8ad0a4796" providerId="LiveId" clId="{614BBE20-D9FC-4E14-9E6F-E9375E6FD4C8}" dt="2021-10-25T09:38:33.036" v="15450"/>
          <ac:grpSpMkLst>
            <pc:docMk/>
            <pc:sldMk cId="3112939272" sldId="342"/>
            <ac:grpSpMk id="11" creationId="{6B1146BC-A89A-4C6E-98B8-F63FCC09CBB5}"/>
          </ac:grpSpMkLst>
        </pc:grpChg>
        <pc:grpChg chg="add">
          <ac:chgData name="Tej Bahadur Chandra" userId="79b8fba8ad0a4796" providerId="LiveId" clId="{614BBE20-D9FC-4E14-9E6F-E9375E6FD4C8}" dt="2021-10-25T09:38:33.036" v="15450"/>
          <ac:grpSpMkLst>
            <pc:docMk/>
            <pc:sldMk cId="3112939272" sldId="342"/>
            <ac:grpSpMk id="15" creationId="{DF52E584-8F1B-49FA-B1EF-11F2C9A1E16B}"/>
          </ac:grpSpMkLst>
        </pc:grpChg>
        <pc:grpChg chg="add del">
          <ac:chgData name="Tej Bahadur Chandra" userId="79b8fba8ad0a4796" providerId="LiveId" clId="{614BBE20-D9FC-4E14-9E6F-E9375E6FD4C8}" dt="2021-10-25T09:41:18.921" v="15545" actId="478"/>
          <ac:grpSpMkLst>
            <pc:docMk/>
            <pc:sldMk cId="3112939272" sldId="342"/>
            <ac:grpSpMk id="18" creationId="{E697F00E-5D7B-4F05-8D56-42967DD43CC0}"/>
          </ac:grpSpMkLst>
        </pc:grpChg>
      </pc:sldChg>
      <pc:sldChg chg="addSp delSp modSp add ord modAnim">
        <pc:chgData name="Tej Bahadur Chandra" userId="79b8fba8ad0a4796" providerId="LiveId" clId="{614BBE20-D9FC-4E14-9E6F-E9375E6FD4C8}" dt="2021-10-25T13:58:39.907" v="16903" actId="166"/>
        <pc:sldMkLst>
          <pc:docMk/>
          <pc:sldMk cId="1949774760" sldId="343"/>
        </pc:sldMkLst>
        <pc:spChg chg="add del mod">
          <ac:chgData name="Tej Bahadur Chandra" userId="79b8fba8ad0a4796" providerId="LiveId" clId="{614BBE20-D9FC-4E14-9E6F-E9375E6FD4C8}" dt="2021-10-25T12:29:39.696" v="16677" actId="478"/>
          <ac:spMkLst>
            <pc:docMk/>
            <pc:sldMk cId="1949774760" sldId="343"/>
            <ac:spMk id="2" creationId="{3006EAFB-47A1-4BA1-A35F-021C8EB0CCDE}"/>
          </ac:spMkLst>
        </pc:spChg>
        <pc:spChg chg="add mod">
          <ac:chgData name="Tej Bahadur Chandra" userId="79b8fba8ad0a4796" providerId="LiveId" clId="{614BBE20-D9FC-4E14-9E6F-E9375E6FD4C8}" dt="2021-10-25T12:50:49.191" v="16821" actId="164"/>
          <ac:spMkLst>
            <pc:docMk/>
            <pc:sldMk cId="1949774760" sldId="343"/>
            <ac:spMk id="3" creationId="{D06F28D2-07BE-48AD-A7CF-4AB5D7465372}"/>
          </ac:spMkLst>
        </pc:spChg>
        <pc:spChg chg="add mod">
          <ac:chgData name="Tej Bahadur Chandra" userId="79b8fba8ad0a4796" providerId="LiveId" clId="{614BBE20-D9FC-4E14-9E6F-E9375E6FD4C8}" dt="2021-10-25T12:50:49.191" v="16821" actId="164"/>
          <ac:spMkLst>
            <pc:docMk/>
            <pc:sldMk cId="1949774760" sldId="343"/>
            <ac:spMk id="4" creationId="{0E983CA4-86B7-4D4F-AB9E-5FB384F16408}"/>
          </ac:spMkLst>
        </pc:spChg>
        <pc:spChg chg="del mod">
          <ac:chgData name="Tej Bahadur Chandra" userId="79b8fba8ad0a4796" providerId="LiveId" clId="{614BBE20-D9FC-4E14-9E6F-E9375E6FD4C8}" dt="2021-10-25T12:33:11.544" v="16695" actId="478"/>
          <ac:spMkLst>
            <pc:docMk/>
            <pc:sldMk cId="1949774760" sldId="343"/>
            <ac:spMk id="5" creationId="{54B21F26-943F-45B2-8E1A-FFE26710877C}"/>
          </ac:spMkLst>
        </pc:spChg>
        <pc:spChg chg="mod">
          <ac:chgData name="Tej Bahadur Chandra" userId="79b8fba8ad0a4796" providerId="LiveId" clId="{614BBE20-D9FC-4E14-9E6F-E9375E6FD4C8}" dt="2021-10-25T13:55:37.298" v="16877" actId="20577"/>
          <ac:spMkLst>
            <pc:docMk/>
            <pc:sldMk cId="1949774760" sldId="343"/>
            <ac:spMk id="7" creationId="{64C1F162-8A25-461F-9639-C54625A1CFFC}"/>
          </ac:spMkLst>
        </pc:spChg>
        <pc:spChg chg="add del mod">
          <ac:chgData name="Tej Bahadur Chandra" userId="79b8fba8ad0a4796" providerId="LiveId" clId="{614BBE20-D9FC-4E14-9E6F-E9375E6FD4C8}" dt="2021-10-25T12:29:41.749" v="16678" actId="478"/>
          <ac:spMkLst>
            <pc:docMk/>
            <pc:sldMk cId="1949774760" sldId="343"/>
            <ac:spMk id="31" creationId="{ED0EA54E-9DBD-461C-951B-0501E82E6DF3}"/>
          </ac:spMkLst>
        </pc:spChg>
        <pc:spChg chg="add del mod">
          <ac:chgData name="Tej Bahadur Chandra" userId="79b8fba8ad0a4796" providerId="LiveId" clId="{614BBE20-D9FC-4E14-9E6F-E9375E6FD4C8}" dt="2021-10-25T12:29:41.749" v="16678" actId="478"/>
          <ac:spMkLst>
            <pc:docMk/>
            <pc:sldMk cId="1949774760" sldId="343"/>
            <ac:spMk id="32" creationId="{D316E133-9055-4781-BC6B-B6137877573B}"/>
          </ac:spMkLst>
        </pc:spChg>
        <pc:spChg chg="add del mod">
          <ac:chgData name="Tej Bahadur Chandra" userId="79b8fba8ad0a4796" providerId="LiveId" clId="{614BBE20-D9FC-4E14-9E6F-E9375E6FD4C8}" dt="2021-10-25T12:29:41.749" v="16678" actId="478"/>
          <ac:spMkLst>
            <pc:docMk/>
            <pc:sldMk cId="1949774760" sldId="343"/>
            <ac:spMk id="33" creationId="{FE28DB7C-7570-48B5-A7A7-1E8E92D4C865}"/>
          </ac:spMkLst>
        </pc:spChg>
        <pc:spChg chg="add del mod">
          <ac:chgData name="Tej Bahadur Chandra" userId="79b8fba8ad0a4796" providerId="LiveId" clId="{614BBE20-D9FC-4E14-9E6F-E9375E6FD4C8}" dt="2021-10-25T12:55:34.155" v="16837" actId="478"/>
          <ac:spMkLst>
            <pc:docMk/>
            <pc:sldMk cId="1949774760" sldId="343"/>
            <ac:spMk id="34" creationId="{09AF48DA-4F56-4927-9E08-B96B1102C376}"/>
          </ac:spMkLst>
        </pc:spChg>
        <pc:spChg chg="mod">
          <ac:chgData name="Tej Bahadur Chandra" userId="79b8fba8ad0a4796" providerId="LiveId" clId="{614BBE20-D9FC-4E14-9E6F-E9375E6FD4C8}" dt="2021-10-25T12:50:55.865" v="16825" actId="20577"/>
          <ac:spMkLst>
            <pc:docMk/>
            <pc:sldMk cId="1949774760" sldId="343"/>
            <ac:spMk id="38" creationId="{B2E23486-4334-469E-B61C-BCD791DA3CE6}"/>
          </ac:spMkLst>
        </pc:spChg>
        <pc:spChg chg="mod">
          <ac:chgData name="Tej Bahadur Chandra" userId="79b8fba8ad0a4796" providerId="LiveId" clId="{614BBE20-D9FC-4E14-9E6F-E9375E6FD4C8}" dt="2021-10-25T12:54:55.206" v="16827" actId="5793"/>
          <ac:spMkLst>
            <pc:docMk/>
            <pc:sldMk cId="1949774760" sldId="343"/>
            <ac:spMk id="39" creationId="{D306D737-88E1-46C0-8788-2820E27D691A}"/>
          </ac:spMkLst>
        </pc:spChg>
        <pc:spChg chg="mod">
          <ac:chgData name="Tej Bahadur Chandra" userId="79b8fba8ad0a4796" providerId="LiveId" clId="{614BBE20-D9FC-4E14-9E6F-E9375E6FD4C8}" dt="2021-10-25T12:55:19.526" v="16834" actId="20577"/>
          <ac:spMkLst>
            <pc:docMk/>
            <pc:sldMk cId="1949774760" sldId="343"/>
            <ac:spMk id="41" creationId="{F79EB953-85CA-4F89-AA4C-575B81FF7D0C}"/>
          </ac:spMkLst>
        </pc:spChg>
        <pc:spChg chg="mod">
          <ac:chgData name="Tej Bahadur Chandra" userId="79b8fba8ad0a4796" providerId="LiveId" clId="{614BBE20-D9FC-4E14-9E6F-E9375E6FD4C8}" dt="2021-10-25T12:55:31.820" v="16836" actId="20577"/>
          <ac:spMkLst>
            <pc:docMk/>
            <pc:sldMk cId="1949774760" sldId="343"/>
            <ac:spMk id="42" creationId="{B7009255-FB4E-4A55-AC41-518DCA3B533F}"/>
          </ac:spMkLst>
        </pc:spChg>
        <pc:spChg chg="add">
          <ac:chgData name="Tej Bahadur Chandra" userId="79b8fba8ad0a4796" providerId="LiveId" clId="{614BBE20-D9FC-4E14-9E6F-E9375E6FD4C8}" dt="2021-10-25T13:55:53.411" v="16878"/>
          <ac:spMkLst>
            <pc:docMk/>
            <pc:sldMk cId="1949774760" sldId="343"/>
            <ac:spMk id="44" creationId="{8FEF9AC3-934A-404F-AE7C-F9AD6B021BF4}"/>
          </ac:spMkLst>
        </pc:spChg>
        <pc:spChg chg="add">
          <ac:chgData name="Tej Bahadur Chandra" userId="79b8fba8ad0a4796" providerId="LiveId" clId="{614BBE20-D9FC-4E14-9E6F-E9375E6FD4C8}" dt="2021-10-25T13:55:53.411" v="16878"/>
          <ac:spMkLst>
            <pc:docMk/>
            <pc:sldMk cId="1949774760" sldId="343"/>
            <ac:spMk id="45" creationId="{FD594786-7914-472A-87A4-A97764ED361B}"/>
          </ac:spMkLst>
        </pc:spChg>
        <pc:spChg chg="add">
          <ac:chgData name="Tej Bahadur Chandra" userId="79b8fba8ad0a4796" providerId="LiveId" clId="{614BBE20-D9FC-4E14-9E6F-E9375E6FD4C8}" dt="2021-10-25T13:55:53.411" v="16878"/>
          <ac:spMkLst>
            <pc:docMk/>
            <pc:sldMk cId="1949774760" sldId="343"/>
            <ac:spMk id="46" creationId="{87F10FF3-AE6D-4065-ABF7-7556FF1B5F6C}"/>
          </ac:spMkLst>
        </pc:spChg>
        <pc:spChg chg="add mod">
          <ac:chgData name="Tej Bahadur Chandra" userId="79b8fba8ad0a4796" providerId="LiveId" clId="{614BBE20-D9FC-4E14-9E6F-E9375E6FD4C8}" dt="2021-10-25T13:57:50.693" v="16898" actId="20577"/>
          <ac:spMkLst>
            <pc:docMk/>
            <pc:sldMk cId="1949774760" sldId="343"/>
            <ac:spMk id="48" creationId="{71F92230-FF93-4A9C-BB05-7E4D1183AE8D}"/>
          </ac:spMkLst>
        </pc:spChg>
        <pc:spChg chg="add">
          <ac:chgData name="Tej Bahadur Chandra" userId="79b8fba8ad0a4796" providerId="LiveId" clId="{614BBE20-D9FC-4E14-9E6F-E9375E6FD4C8}" dt="2021-10-25T13:55:53.411" v="16878"/>
          <ac:spMkLst>
            <pc:docMk/>
            <pc:sldMk cId="1949774760" sldId="343"/>
            <ac:spMk id="58" creationId="{504F44DC-71D0-4EA2-A870-58616A3069F7}"/>
          </ac:spMkLst>
        </pc:spChg>
        <pc:spChg chg="add">
          <ac:chgData name="Tej Bahadur Chandra" userId="79b8fba8ad0a4796" providerId="LiveId" clId="{614BBE20-D9FC-4E14-9E6F-E9375E6FD4C8}" dt="2021-10-25T13:55:53.411" v="16878"/>
          <ac:spMkLst>
            <pc:docMk/>
            <pc:sldMk cId="1949774760" sldId="343"/>
            <ac:spMk id="59" creationId="{BF44FD9C-2344-4A16-9888-03AFD8DFB46C}"/>
          </ac:spMkLst>
        </pc:spChg>
        <pc:spChg chg="add">
          <ac:chgData name="Tej Bahadur Chandra" userId="79b8fba8ad0a4796" providerId="LiveId" clId="{614BBE20-D9FC-4E14-9E6F-E9375E6FD4C8}" dt="2021-10-25T13:55:53.411" v="16878"/>
          <ac:spMkLst>
            <pc:docMk/>
            <pc:sldMk cId="1949774760" sldId="343"/>
            <ac:spMk id="60" creationId="{648968D4-B439-4E86-9767-2135407F5DAC}"/>
          </ac:spMkLst>
        </pc:spChg>
        <pc:spChg chg="del">
          <ac:chgData name="Tej Bahadur Chandra" userId="79b8fba8ad0a4796" providerId="LiveId" clId="{614BBE20-D9FC-4E14-9E6F-E9375E6FD4C8}" dt="2021-10-25T12:09:02.538" v="16428" actId="478"/>
          <ac:spMkLst>
            <pc:docMk/>
            <pc:sldMk cId="1949774760" sldId="343"/>
            <ac:spMk id="104" creationId="{1612FC87-3AD9-4F0C-B533-E0B5D88C9748}"/>
          </ac:spMkLst>
        </pc:spChg>
        <pc:spChg chg="del">
          <ac:chgData name="Tej Bahadur Chandra" userId="79b8fba8ad0a4796" providerId="LiveId" clId="{614BBE20-D9FC-4E14-9E6F-E9375E6FD4C8}" dt="2021-10-25T12:09:02.538" v="16428" actId="478"/>
          <ac:spMkLst>
            <pc:docMk/>
            <pc:sldMk cId="1949774760" sldId="343"/>
            <ac:spMk id="105" creationId="{199EC871-5268-4153-9E81-B7254B45F0E4}"/>
          </ac:spMkLst>
        </pc:spChg>
        <pc:spChg chg="del">
          <ac:chgData name="Tej Bahadur Chandra" userId="79b8fba8ad0a4796" providerId="LiveId" clId="{614BBE20-D9FC-4E14-9E6F-E9375E6FD4C8}" dt="2021-10-25T12:09:06.358" v="16429" actId="478"/>
          <ac:spMkLst>
            <pc:docMk/>
            <pc:sldMk cId="1949774760" sldId="343"/>
            <ac:spMk id="119" creationId="{94B67092-912D-493A-A782-59FD9A578F5F}"/>
          </ac:spMkLst>
        </pc:spChg>
        <pc:grpChg chg="add del mod">
          <ac:chgData name="Tej Bahadur Chandra" userId="79b8fba8ad0a4796" providerId="LiveId" clId="{614BBE20-D9FC-4E14-9E6F-E9375E6FD4C8}" dt="2021-10-25T12:57:30.888" v="16838" actId="478"/>
          <ac:grpSpMkLst>
            <pc:docMk/>
            <pc:sldMk cId="1949774760" sldId="343"/>
            <ac:grpSpMk id="10" creationId="{7C225261-EE45-49D6-9F90-9EF8F1074D44}"/>
          </ac:grpSpMkLst>
        </pc:grpChg>
        <pc:grpChg chg="add del mod">
          <ac:chgData name="Tej Bahadur Chandra" userId="79b8fba8ad0a4796" providerId="LiveId" clId="{614BBE20-D9FC-4E14-9E6F-E9375E6FD4C8}" dt="2021-10-25T12:57:30.888" v="16838" actId="478"/>
          <ac:grpSpMkLst>
            <pc:docMk/>
            <pc:sldMk cId="1949774760" sldId="343"/>
            <ac:grpSpMk id="37" creationId="{A0176C11-5FD2-4DFF-975E-25A433734692}"/>
          </ac:grpSpMkLst>
        </pc:grpChg>
        <pc:grpChg chg="add del mod">
          <ac:chgData name="Tej Bahadur Chandra" userId="79b8fba8ad0a4796" providerId="LiveId" clId="{614BBE20-D9FC-4E14-9E6F-E9375E6FD4C8}" dt="2021-10-25T12:57:30.888" v="16838" actId="478"/>
          <ac:grpSpMkLst>
            <pc:docMk/>
            <pc:sldMk cId="1949774760" sldId="343"/>
            <ac:grpSpMk id="40" creationId="{63FF7A66-7044-4D66-ABCB-924EF7377263}"/>
          </ac:grpSpMkLst>
        </pc:grpChg>
        <pc:grpChg chg="add mod">
          <ac:chgData name="Tej Bahadur Chandra" userId="79b8fba8ad0a4796" providerId="LiveId" clId="{614BBE20-D9FC-4E14-9E6F-E9375E6FD4C8}" dt="2021-10-25T13:57:11.248" v="16892" actId="14100"/>
          <ac:grpSpMkLst>
            <pc:docMk/>
            <pc:sldMk cId="1949774760" sldId="343"/>
            <ac:grpSpMk id="49" creationId="{A035FAA6-B0B5-4234-BF47-2E4397056432}"/>
          </ac:grpSpMkLst>
        </pc:grpChg>
        <pc:grpChg chg="add mod">
          <ac:chgData name="Tej Bahadur Chandra" userId="79b8fba8ad0a4796" providerId="LiveId" clId="{614BBE20-D9FC-4E14-9E6F-E9375E6FD4C8}" dt="2021-10-25T13:57:11.248" v="16892" actId="14100"/>
          <ac:grpSpMkLst>
            <pc:docMk/>
            <pc:sldMk cId="1949774760" sldId="343"/>
            <ac:grpSpMk id="61" creationId="{5F367AA0-B3CB-4BEB-82CA-6D44A9031F3E}"/>
          </ac:grpSpMkLst>
        </pc:grpChg>
        <pc:grpChg chg="del">
          <ac:chgData name="Tej Bahadur Chandra" userId="79b8fba8ad0a4796" providerId="LiveId" clId="{614BBE20-D9FC-4E14-9E6F-E9375E6FD4C8}" dt="2021-10-25T12:09:02.538" v="16428" actId="478"/>
          <ac:grpSpMkLst>
            <pc:docMk/>
            <pc:sldMk cId="1949774760" sldId="343"/>
            <ac:grpSpMk id="98" creationId="{C12ACF93-0F5A-4BF5-B13B-CE1C46399322}"/>
          </ac:grpSpMkLst>
        </pc:grpChg>
        <pc:grpChg chg="del">
          <ac:chgData name="Tej Bahadur Chandra" userId="79b8fba8ad0a4796" providerId="LiveId" clId="{614BBE20-D9FC-4E14-9E6F-E9375E6FD4C8}" dt="2021-10-25T12:09:02.538" v="16428" actId="478"/>
          <ac:grpSpMkLst>
            <pc:docMk/>
            <pc:sldMk cId="1949774760" sldId="343"/>
            <ac:grpSpMk id="99" creationId="{52256FD3-C10E-4568-850B-9F30433CCD03}"/>
          </ac:grpSpMkLst>
        </pc:grpChg>
        <pc:grpChg chg="del">
          <ac:chgData name="Tej Bahadur Chandra" userId="79b8fba8ad0a4796" providerId="LiveId" clId="{614BBE20-D9FC-4E14-9E6F-E9375E6FD4C8}" dt="2021-10-25T12:09:02.538" v="16428" actId="478"/>
          <ac:grpSpMkLst>
            <pc:docMk/>
            <pc:sldMk cId="1949774760" sldId="343"/>
            <ac:grpSpMk id="101" creationId="{81E5AB1B-889B-43FC-BA98-D3CB97A67D1E}"/>
          </ac:grpSpMkLst>
        </pc:grpChg>
        <pc:grpChg chg="del">
          <ac:chgData name="Tej Bahadur Chandra" userId="79b8fba8ad0a4796" providerId="LiveId" clId="{614BBE20-D9FC-4E14-9E6F-E9375E6FD4C8}" dt="2021-10-25T12:09:02.538" v="16428" actId="478"/>
          <ac:grpSpMkLst>
            <pc:docMk/>
            <pc:sldMk cId="1949774760" sldId="343"/>
            <ac:grpSpMk id="118" creationId="{837ABF9F-D982-41E9-B72C-B47DC66E9962}"/>
          </ac:grpSpMkLst>
        </pc:grpChg>
        <pc:picChg chg="add del mod modCrop">
          <ac:chgData name="Tej Bahadur Chandra" userId="79b8fba8ad0a4796" providerId="LiveId" clId="{614BBE20-D9FC-4E14-9E6F-E9375E6FD4C8}" dt="2021-10-25T12:29:37.984" v="16676" actId="478"/>
          <ac:picMkLst>
            <pc:docMk/>
            <pc:sldMk cId="1949774760" sldId="343"/>
            <ac:picMk id="28" creationId="{EF17C233-69F6-48B3-8027-626E12FFA80A}"/>
          </ac:picMkLst>
        </pc:picChg>
        <pc:picChg chg="add mod">
          <ac:chgData name="Tej Bahadur Chandra" userId="79b8fba8ad0a4796" providerId="LiveId" clId="{614BBE20-D9FC-4E14-9E6F-E9375E6FD4C8}" dt="2021-10-25T13:57:00.763" v="16891" actId="14100"/>
          <ac:picMkLst>
            <pc:docMk/>
            <pc:sldMk cId="1949774760" sldId="343"/>
            <ac:picMk id="43" creationId="{36106D4F-3B75-45B7-A4CC-4F66E237E1C0}"/>
          </ac:picMkLst>
        </pc:picChg>
        <pc:picChg chg="add mod">
          <ac:chgData name="Tej Bahadur Chandra" userId="79b8fba8ad0a4796" providerId="LiveId" clId="{614BBE20-D9FC-4E14-9E6F-E9375E6FD4C8}" dt="2021-10-25T13:57:11.248" v="16892" actId="14100"/>
          <ac:picMkLst>
            <pc:docMk/>
            <pc:sldMk cId="1949774760" sldId="343"/>
            <ac:picMk id="47" creationId="{3A433975-E2ED-4CD2-950D-F18452DAFBC5}"/>
          </ac:picMkLst>
        </pc:picChg>
        <pc:picChg chg="add mod ord">
          <ac:chgData name="Tej Bahadur Chandra" userId="79b8fba8ad0a4796" providerId="LiveId" clId="{614BBE20-D9FC-4E14-9E6F-E9375E6FD4C8}" dt="2021-10-25T13:58:39.907" v="16903" actId="166"/>
          <ac:picMkLst>
            <pc:docMk/>
            <pc:sldMk cId="1949774760" sldId="343"/>
            <ac:picMk id="82" creationId="{485F1A70-F368-429B-88EA-2C854801C053}"/>
          </ac:picMkLst>
        </pc:picChg>
        <pc:picChg chg="del">
          <ac:chgData name="Tej Bahadur Chandra" userId="79b8fba8ad0a4796" providerId="LiveId" clId="{614BBE20-D9FC-4E14-9E6F-E9375E6FD4C8}" dt="2021-10-25T12:09:02.538" v="16428" actId="478"/>
          <ac:picMkLst>
            <pc:docMk/>
            <pc:sldMk cId="1949774760" sldId="343"/>
            <ac:picMk id="114" creationId="{537EC1AC-9529-4802-8A65-B155569F9BA3}"/>
          </ac:picMkLst>
        </pc:picChg>
        <pc:cxnChg chg="del mod">
          <ac:chgData name="Tej Bahadur Chandra" userId="79b8fba8ad0a4796" providerId="LiveId" clId="{614BBE20-D9FC-4E14-9E6F-E9375E6FD4C8}" dt="2021-10-25T12:09:02.538" v="16428" actId="478"/>
          <ac:cxnSpMkLst>
            <pc:docMk/>
            <pc:sldMk cId="1949774760" sldId="343"/>
            <ac:cxnSpMk id="106" creationId="{0A8B6A3A-9634-4AB2-8B10-502D5282444E}"/>
          </ac:cxnSpMkLst>
        </pc:cxnChg>
        <pc:cxnChg chg="del mod">
          <ac:chgData name="Tej Bahadur Chandra" userId="79b8fba8ad0a4796" providerId="LiveId" clId="{614BBE20-D9FC-4E14-9E6F-E9375E6FD4C8}" dt="2021-10-25T12:09:02.538" v="16428" actId="478"/>
          <ac:cxnSpMkLst>
            <pc:docMk/>
            <pc:sldMk cId="1949774760" sldId="343"/>
            <ac:cxnSpMk id="109" creationId="{CF7676F2-7083-420C-92FD-1E929F25605A}"/>
          </ac:cxnSpMkLst>
        </pc:cxnChg>
      </pc:sldChg>
      <pc:sldChg chg="addSp modSp add ord">
        <pc:chgData name="Tej Bahadur Chandra" userId="79b8fba8ad0a4796" providerId="LiveId" clId="{614BBE20-D9FC-4E14-9E6F-E9375E6FD4C8}" dt="2021-10-25T13:51:16.991" v="16874" actId="1076"/>
        <pc:sldMkLst>
          <pc:docMk/>
          <pc:sldMk cId="4171952792" sldId="344"/>
        </pc:sldMkLst>
        <pc:spChg chg="add mod">
          <ac:chgData name="Tej Bahadur Chandra" userId="79b8fba8ad0a4796" providerId="LiveId" clId="{614BBE20-D9FC-4E14-9E6F-E9375E6FD4C8}" dt="2021-10-25T13:51:16.991" v="16874" actId="1076"/>
          <ac:spMkLst>
            <pc:docMk/>
            <pc:sldMk cId="4171952792" sldId="344"/>
            <ac:spMk id="6" creationId="{A94AAF98-4597-450B-8255-EFFB954972BC}"/>
          </ac:spMkLst>
        </pc:spChg>
        <pc:picChg chg="add mod">
          <ac:chgData name="Tej Bahadur Chandra" userId="79b8fba8ad0a4796" providerId="LiveId" clId="{614BBE20-D9FC-4E14-9E6F-E9375E6FD4C8}" dt="2021-10-25T13:51:13.614" v="16873" actId="1076"/>
          <ac:picMkLst>
            <pc:docMk/>
            <pc:sldMk cId="4171952792" sldId="344"/>
            <ac:picMk id="5" creationId="{FCF643DC-9229-46D6-A9FF-00C5FAAF655F}"/>
          </ac:picMkLst>
        </pc:picChg>
      </pc:sldChg>
      <pc:sldChg chg="addSp delSp modSp add">
        <pc:chgData name="Tej Bahadur Chandra" userId="79b8fba8ad0a4796" providerId="LiveId" clId="{614BBE20-D9FC-4E14-9E6F-E9375E6FD4C8}" dt="2021-10-26T10:11:35.699" v="20793" actId="20577"/>
        <pc:sldMkLst>
          <pc:docMk/>
          <pc:sldMk cId="493480391" sldId="345"/>
        </pc:sldMkLst>
        <pc:spChg chg="add mod">
          <ac:chgData name="Tej Bahadur Chandra" userId="79b8fba8ad0a4796" providerId="LiveId" clId="{614BBE20-D9FC-4E14-9E6F-E9375E6FD4C8}" dt="2021-10-25T14:27:39.313" v="17202" actId="20577"/>
          <ac:spMkLst>
            <pc:docMk/>
            <pc:sldMk cId="493480391" sldId="345"/>
            <ac:spMk id="6" creationId="{87AD4FEC-1722-4D32-B6C0-43AEA2AB3BCF}"/>
          </ac:spMkLst>
        </pc:spChg>
        <pc:spChg chg="mod">
          <ac:chgData name="Tej Bahadur Chandra" userId="79b8fba8ad0a4796" providerId="LiveId" clId="{614BBE20-D9FC-4E14-9E6F-E9375E6FD4C8}" dt="2021-10-25T14:01:11.827" v="16921" actId="20577"/>
          <ac:spMkLst>
            <pc:docMk/>
            <pc:sldMk cId="493480391" sldId="345"/>
            <ac:spMk id="7" creationId="{64C1F162-8A25-461F-9639-C54625A1CFFC}"/>
          </ac:spMkLst>
        </pc:spChg>
        <pc:graphicFrameChg chg="add mod modGraphic">
          <ac:chgData name="Tej Bahadur Chandra" userId="79b8fba8ad0a4796" providerId="LiveId" clId="{614BBE20-D9FC-4E14-9E6F-E9375E6FD4C8}" dt="2021-10-26T10:11:35.699" v="20793" actId="20577"/>
          <ac:graphicFrameMkLst>
            <pc:docMk/>
            <pc:sldMk cId="493480391" sldId="345"/>
            <ac:graphicFrameMk id="2" creationId="{25B68944-D055-4C5A-BF5E-5C93F95A4926}"/>
          </ac:graphicFrameMkLst>
        </pc:graphicFrameChg>
        <pc:graphicFrameChg chg="add del mod modGraphic">
          <ac:chgData name="Tej Bahadur Chandra" userId="79b8fba8ad0a4796" providerId="LiveId" clId="{614BBE20-D9FC-4E14-9E6F-E9375E6FD4C8}" dt="2021-10-25T14:23:09.054" v="17158" actId="478"/>
          <ac:graphicFrameMkLst>
            <pc:docMk/>
            <pc:sldMk cId="493480391" sldId="345"/>
            <ac:graphicFrameMk id="5" creationId="{22A9B234-ACDD-4E67-8A5F-E35275EA9F05}"/>
          </ac:graphicFrameMkLst>
        </pc:graphicFrameChg>
      </pc:sldChg>
      <pc:sldChg chg="addSp delSp modSp add modAnim">
        <pc:chgData name="Tej Bahadur Chandra" userId="79b8fba8ad0a4796" providerId="LiveId" clId="{614BBE20-D9FC-4E14-9E6F-E9375E6FD4C8}" dt="2021-10-28T11:48:11.250" v="33674"/>
        <pc:sldMkLst>
          <pc:docMk/>
          <pc:sldMk cId="1460692572" sldId="346"/>
        </pc:sldMkLst>
        <pc:spChg chg="del">
          <ac:chgData name="Tej Bahadur Chandra" userId="79b8fba8ad0a4796" providerId="LiveId" clId="{614BBE20-D9FC-4E14-9E6F-E9375E6FD4C8}" dt="2021-10-25T14:04:15.960" v="16961" actId="478"/>
          <ac:spMkLst>
            <pc:docMk/>
            <pc:sldMk cId="1460692572" sldId="346"/>
            <ac:spMk id="6" creationId="{87AD4FEC-1722-4D32-B6C0-43AEA2AB3BCF}"/>
          </ac:spMkLst>
        </pc:spChg>
        <pc:spChg chg="mod">
          <ac:chgData name="Tej Bahadur Chandra" userId="79b8fba8ad0a4796" providerId="LiveId" clId="{614BBE20-D9FC-4E14-9E6F-E9375E6FD4C8}" dt="2021-10-25T14:12:16.629" v="17138" actId="20577"/>
          <ac:spMkLst>
            <pc:docMk/>
            <pc:sldMk cId="1460692572" sldId="346"/>
            <ac:spMk id="7" creationId="{64C1F162-8A25-461F-9639-C54625A1CFFC}"/>
          </ac:spMkLst>
        </pc:spChg>
        <pc:spChg chg="add mod">
          <ac:chgData name="Tej Bahadur Chandra" userId="79b8fba8ad0a4796" providerId="LiveId" clId="{614BBE20-D9FC-4E14-9E6F-E9375E6FD4C8}" dt="2021-10-25T15:23:22.978" v="18270" actId="20577"/>
          <ac:spMkLst>
            <pc:docMk/>
            <pc:sldMk cId="1460692572" sldId="346"/>
            <ac:spMk id="9" creationId="{E6EB1FA4-E52F-4337-911D-9B4C565BCAD0}"/>
          </ac:spMkLst>
        </pc:spChg>
        <pc:grpChg chg="add del mod">
          <ac:chgData name="Tej Bahadur Chandra" userId="79b8fba8ad0a4796" providerId="LiveId" clId="{614BBE20-D9FC-4E14-9E6F-E9375E6FD4C8}" dt="2021-10-25T14:50:46.126" v="17912" actId="478"/>
          <ac:grpSpMkLst>
            <pc:docMk/>
            <pc:sldMk cId="1460692572" sldId="346"/>
            <ac:grpSpMk id="10" creationId="{5D783D72-04D1-4E18-AB5E-110E76DB70A7}"/>
          </ac:grpSpMkLst>
        </pc:grpChg>
        <pc:graphicFrameChg chg="add mod modGraphic">
          <ac:chgData name="Tej Bahadur Chandra" userId="79b8fba8ad0a4796" providerId="LiveId" clId="{614BBE20-D9FC-4E14-9E6F-E9375E6FD4C8}" dt="2021-10-28T11:47:54.371" v="33673" actId="14100"/>
          <ac:graphicFrameMkLst>
            <pc:docMk/>
            <pc:sldMk cId="1460692572" sldId="346"/>
            <ac:graphicFrameMk id="2" creationId="{B4A5080A-6A1E-452D-B49E-C215B4F75EAF}"/>
          </ac:graphicFrameMkLst>
        </pc:graphicFrameChg>
        <pc:graphicFrameChg chg="del">
          <ac:chgData name="Tej Bahadur Chandra" userId="79b8fba8ad0a4796" providerId="LiveId" clId="{614BBE20-D9FC-4E14-9E6F-E9375E6FD4C8}" dt="2021-10-25T14:03:38.407" v="16958" actId="478"/>
          <ac:graphicFrameMkLst>
            <pc:docMk/>
            <pc:sldMk cId="1460692572" sldId="346"/>
            <ac:graphicFrameMk id="5" creationId="{22A9B234-ACDD-4E67-8A5F-E35275EA9F05}"/>
          </ac:graphicFrameMkLst>
        </pc:graphicFrameChg>
        <pc:graphicFrameChg chg="add mod modGraphic">
          <ac:chgData name="Tej Bahadur Chandra" userId="79b8fba8ad0a4796" providerId="LiveId" clId="{614BBE20-D9FC-4E14-9E6F-E9375E6FD4C8}" dt="2021-10-25T15:03:44.126" v="18002" actId="20577"/>
          <ac:graphicFrameMkLst>
            <pc:docMk/>
            <pc:sldMk cId="1460692572" sldId="346"/>
            <ac:graphicFrameMk id="8" creationId="{93B46005-6F33-470E-95CA-466049EB734E}"/>
          </ac:graphicFrameMkLst>
        </pc:graphicFrameChg>
        <pc:picChg chg="mod">
          <ac:chgData name="Tej Bahadur Chandra" userId="79b8fba8ad0a4796" providerId="LiveId" clId="{614BBE20-D9FC-4E14-9E6F-E9375E6FD4C8}" dt="2021-10-25T14:43:08.915" v="17578" actId="1076"/>
          <ac:picMkLst>
            <pc:docMk/>
            <pc:sldMk cId="1460692572" sldId="346"/>
            <ac:picMk id="13" creationId="{DC0F5CE8-940E-4A44-A3B4-923F7192FC9A}"/>
          </ac:picMkLst>
        </pc:picChg>
        <pc:picChg chg="mod modCrop">
          <ac:chgData name="Tej Bahadur Chandra" userId="79b8fba8ad0a4796" providerId="LiveId" clId="{614BBE20-D9FC-4E14-9E6F-E9375E6FD4C8}" dt="2021-10-25T14:44:20.942" v="17585" actId="732"/>
          <ac:picMkLst>
            <pc:docMk/>
            <pc:sldMk cId="1460692572" sldId="346"/>
            <ac:picMk id="15" creationId="{4E43A30A-FC05-453F-B334-FE9D30F96AC8}"/>
          </ac:picMkLst>
        </pc:picChg>
      </pc:sldChg>
      <pc:sldChg chg="addSp modSp add modAnim">
        <pc:chgData name="Tej Bahadur Chandra" userId="79b8fba8ad0a4796" providerId="LiveId" clId="{614BBE20-D9FC-4E14-9E6F-E9375E6FD4C8}" dt="2021-10-28T11:49:09.347" v="33676" actId="14100"/>
        <pc:sldMkLst>
          <pc:docMk/>
          <pc:sldMk cId="136103062" sldId="347"/>
        </pc:sldMkLst>
        <pc:spChg chg="mod">
          <ac:chgData name="Tej Bahadur Chandra" userId="79b8fba8ad0a4796" providerId="LiveId" clId="{614BBE20-D9FC-4E14-9E6F-E9375E6FD4C8}" dt="2021-10-25T14:21:41.203" v="17156"/>
          <ac:spMkLst>
            <pc:docMk/>
            <pc:sldMk cId="136103062" sldId="347"/>
            <ac:spMk id="7" creationId="{64C1F162-8A25-461F-9639-C54625A1CFFC}"/>
          </ac:spMkLst>
        </pc:spChg>
        <pc:spChg chg="mod">
          <ac:chgData name="Tej Bahadur Chandra" userId="79b8fba8ad0a4796" providerId="LiveId" clId="{614BBE20-D9FC-4E14-9E6F-E9375E6FD4C8}" dt="2021-10-25T15:23:31.078" v="18272" actId="20577"/>
          <ac:spMkLst>
            <pc:docMk/>
            <pc:sldMk cId="136103062" sldId="347"/>
            <ac:spMk id="9" creationId="{E6EB1FA4-E52F-4337-911D-9B4C565BCAD0}"/>
          </ac:spMkLst>
        </pc:spChg>
        <pc:graphicFrameChg chg="mod modGraphic">
          <ac:chgData name="Tej Bahadur Chandra" userId="79b8fba8ad0a4796" providerId="LiveId" clId="{614BBE20-D9FC-4E14-9E6F-E9375E6FD4C8}" dt="2021-10-25T15:23:41.969" v="18273" actId="207"/>
          <ac:graphicFrameMkLst>
            <pc:docMk/>
            <pc:sldMk cId="136103062" sldId="347"/>
            <ac:graphicFrameMk id="8" creationId="{93B46005-6F33-470E-95CA-466049EB734E}"/>
          </ac:graphicFrameMkLst>
        </pc:graphicFrameChg>
        <pc:graphicFrameChg chg="add mod modGraphic">
          <ac:chgData name="Tej Bahadur Chandra" userId="79b8fba8ad0a4796" providerId="LiveId" clId="{614BBE20-D9FC-4E14-9E6F-E9375E6FD4C8}" dt="2021-10-28T11:49:09.347" v="33676" actId="14100"/>
          <ac:graphicFrameMkLst>
            <pc:docMk/>
            <pc:sldMk cId="136103062" sldId="347"/>
            <ac:graphicFrameMk id="10" creationId="{80A1FFB2-FE6A-4ECE-AB19-C5F17ECDA034}"/>
          </ac:graphicFrameMkLst>
        </pc:graphicFrameChg>
      </pc:sldChg>
      <pc:sldChg chg="addSp delSp modSp add">
        <pc:chgData name="Tej Bahadur Chandra" userId="79b8fba8ad0a4796" providerId="LiveId" clId="{614BBE20-D9FC-4E14-9E6F-E9375E6FD4C8}" dt="2021-10-25T15:35:27.135" v="18538"/>
        <pc:sldMkLst>
          <pc:docMk/>
          <pc:sldMk cId="2695581150" sldId="348"/>
        </pc:sldMkLst>
        <pc:spChg chg="add mod">
          <ac:chgData name="Tej Bahadur Chandra" userId="79b8fba8ad0a4796" providerId="LiveId" clId="{614BBE20-D9FC-4E14-9E6F-E9375E6FD4C8}" dt="2021-10-25T15:32:02.487" v="18422" actId="164"/>
          <ac:spMkLst>
            <pc:docMk/>
            <pc:sldMk cId="2695581150" sldId="348"/>
            <ac:spMk id="2" creationId="{70D5C8AC-7A3B-4965-BE52-E289CEE59296}"/>
          </ac:spMkLst>
        </pc:spChg>
        <pc:spChg chg="add mod">
          <ac:chgData name="Tej Bahadur Chandra" userId="79b8fba8ad0a4796" providerId="LiveId" clId="{614BBE20-D9FC-4E14-9E6F-E9375E6FD4C8}" dt="2021-10-25T15:35:17.334" v="18536" actId="1037"/>
          <ac:spMkLst>
            <pc:docMk/>
            <pc:sldMk cId="2695581150" sldId="348"/>
            <ac:spMk id="4" creationId="{FDD68209-1212-4878-A34C-919056236004}"/>
          </ac:spMkLst>
        </pc:spChg>
        <pc:spChg chg="mod">
          <ac:chgData name="Tej Bahadur Chandra" userId="79b8fba8ad0a4796" providerId="LiveId" clId="{614BBE20-D9FC-4E14-9E6F-E9375E6FD4C8}" dt="2021-10-25T14:21:44.950" v="17157"/>
          <ac:spMkLst>
            <pc:docMk/>
            <pc:sldMk cId="2695581150" sldId="348"/>
            <ac:spMk id="7" creationId="{64C1F162-8A25-461F-9639-C54625A1CFFC}"/>
          </ac:spMkLst>
        </pc:spChg>
        <pc:spChg chg="del mod">
          <ac:chgData name="Tej Bahadur Chandra" userId="79b8fba8ad0a4796" providerId="LiveId" clId="{614BBE20-D9FC-4E14-9E6F-E9375E6FD4C8}" dt="2021-10-25T15:25:16.596" v="18276" actId="478"/>
          <ac:spMkLst>
            <pc:docMk/>
            <pc:sldMk cId="2695581150" sldId="348"/>
            <ac:spMk id="9" creationId="{E6EB1FA4-E52F-4337-911D-9B4C565BCAD0}"/>
          </ac:spMkLst>
        </pc:spChg>
        <pc:spChg chg="add mod">
          <ac:chgData name="Tej Bahadur Chandra" userId="79b8fba8ad0a4796" providerId="LiveId" clId="{614BBE20-D9FC-4E14-9E6F-E9375E6FD4C8}" dt="2021-10-25T15:32:55.573" v="18448" actId="1076"/>
          <ac:spMkLst>
            <pc:docMk/>
            <pc:sldMk cId="2695581150" sldId="348"/>
            <ac:spMk id="15" creationId="{7D4A4F56-0AC5-4F13-8ADC-2624128629B7}"/>
          </ac:spMkLst>
        </pc:spChg>
        <pc:spChg chg="add mod">
          <ac:chgData name="Tej Bahadur Chandra" userId="79b8fba8ad0a4796" providerId="LiveId" clId="{614BBE20-D9FC-4E14-9E6F-E9375E6FD4C8}" dt="2021-10-25T15:32:02.487" v="18422" actId="164"/>
          <ac:spMkLst>
            <pc:docMk/>
            <pc:sldMk cId="2695581150" sldId="348"/>
            <ac:spMk id="16" creationId="{B520D0CD-5B09-4115-AEB5-CB07209062E5}"/>
          </ac:spMkLst>
        </pc:spChg>
        <pc:spChg chg="add mod">
          <ac:chgData name="Tej Bahadur Chandra" userId="79b8fba8ad0a4796" providerId="LiveId" clId="{614BBE20-D9FC-4E14-9E6F-E9375E6FD4C8}" dt="2021-10-25T15:34:24.345" v="18516" actId="1037"/>
          <ac:spMkLst>
            <pc:docMk/>
            <pc:sldMk cId="2695581150" sldId="348"/>
            <ac:spMk id="17" creationId="{E885764B-F0AF-4AB3-BFCE-0B6FE5576D18}"/>
          </ac:spMkLst>
        </pc:spChg>
        <pc:spChg chg="add mod">
          <ac:chgData name="Tej Bahadur Chandra" userId="79b8fba8ad0a4796" providerId="LiveId" clId="{614BBE20-D9FC-4E14-9E6F-E9375E6FD4C8}" dt="2021-10-25T15:34:24.345" v="18516" actId="1037"/>
          <ac:spMkLst>
            <pc:docMk/>
            <pc:sldMk cId="2695581150" sldId="348"/>
            <ac:spMk id="18" creationId="{0589CE0E-D7C4-4237-B3C2-E6E9C9D83C2C}"/>
          </ac:spMkLst>
        </pc:spChg>
        <pc:spChg chg="add mod">
          <ac:chgData name="Tej Bahadur Chandra" userId="79b8fba8ad0a4796" providerId="LiveId" clId="{614BBE20-D9FC-4E14-9E6F-E9375E6FD4C8}" dt="2021-10-25T15:34:52.181" v="18525" actId="1076"/>
          <ac:spMkLst>
            <pc:docMk/>
            <pc:sldMk cId="2695581150" sldId="348"/>
            <ac:spMk id="19" creationId="{D38EC43E-2042-4BA8-8B34-1656E0D3034F}"/>
          </ac:spMkLst>
        </pc:spChg>
        <pc:spChg chg="add mod">
          <ac:chgData name="Tej Bahadur Chandra" userId="79b8fba8ad0a4796" providerId="LiveId" clId="{614BBE20-D9FC-4E14-9E6F-E9375E6FD4C8}" dt="2021-10-25T15:35:17.334" v="18536" actId="1037"/>
          <ac:spMkLst>
            <pc:docMk/>
            <pc:sldMk cId="2695581150" sldId="348"/>
            <ac:spMk id="20" creationId="{228286F7-56E3-491D-A694-CBFC508C634D}"/>
          </ac:spMkLst>
        </pc:spChg>
        <pc:spChg chg="add mod">
          <ac:chgData name="Tej Bahadur Chandra" userId="79b8fba8ad0a4796" providerId="LiveId" clId="{614BBE20-D9FC-4E14-9E6F-E9375E6FD4C8}" dt="2021-10-25T15:35:10.022" v="18533" actId="20577"/>
          <ac:spMkLst>
            <pc:docMk/>
            <pc:sldMk cId="2695581150" sldId="348"/>
            <ac:spMk id="21" creationId="{95EC6AFC-7DFC-4DCF-9A17-F7C1B3964C6D}"/>
          </ac:spMkLst>
        </pc:spChg>
        <pc:spChg chg="add del">
          <ac:chgData name="Tej Bahadur Chandra" userId="79b8fba8ad0a4796" providerId="LiveId" clId="{614BBE20-D9FC-4E14-9E6F-E9375E6FD4C8}" dt="2021-10-25T15:35:27.135" v="18538"/>
          <ac:spMkLst>
            <pc:docMk/>
            <pc:sldMk cId="2695581150" sldId="348"/>
            <ac:spMk id="22" creationId="{06568A9C-7016-4239-B31D-AAA7BA2CCE2F}"/>
          </ac:spMkLst>
        </pc:spChg>
        <pc:spChg chg="add del">
          <ac:chgData name="Tej Bahadur Chandra" userId="79b8fba8ad0a4796" providerId="LiveId" clId="{614BBE20-D9FC-4E14-9E6F-E9375E6FD4C8}" dt="2021-10-25T15:35:27.135" v="18538"/>
          <ac:spMkLst>
            <pc:docMk/>
            <pc:sldMk cId="2695581150" sldId="348"/>
            <ac:spMk id="23" creationId="{E5CE9675-AE28-4F1F-97AD-A461DCAC824C}"/>
          </ac:spMkLst>
        </pc:spChg>
        <pc:grpChg chg="add mod">
          <ac:chgData name="Tej Bahadur Chandra" userId="79b8fba8ad0a4796" providerId="LiveId" clId="{614BBE20-D9FC-4E14-9E6F-E9375E6FD4C8}" dt="2021-10-25T15:34:40.826" v="18521" actId="1076"/>
          <ac:grpSpMkLst>
            <pc:docMk/>
            <pc:sldMk cId="2695581150" sldId="348"/>
            <ac:grpSpMk id="3" creationId="{0E4501AE-4421-4CCC-9CE0-5085400690C3}"/>
          </ac:grpSpMkLst>
        </pc:grpChg>
        <pc:graphicFrameChg chg="del">
          <ac:chgData name="Tej Bahadur Chandra" userId="79b8fba8ad0a4796" providerId="LiveId" clId="{614BBE20-D9FC-4E14-9E6F-E9375E6FD4C8}" dt="2021-10-25T15:24:07.309" v="18274" actId="478"/>
          <ac:graphicFrameMkLst>
            <pc:docMk/>
            <pc:sldMk cId="2695581150" sldId="348"/>
            <ac:graphicFrameMk id="8" creationId="{93B46005-6F33-470E-95CA-466049EB734E}"/>
          </ac:graphicFrameMkLst>
        </pc:graphicFrameChg>
        <pc:picChg chg="add mod">
          <ac:chgData name="Tej Bahadur Chandra" userId="79b8fba8ad0a4796" providerId="LiveId" clId="{614BBE20-D9FC-4E14-9E6F-E9375E6FD4C8}" dt="2021-10-25T15:32:02.487" v="18422" actId="164"/>
          <ac:picMkLst>
            <pc:docMk/>
            <pc:sldMk cId="2695581150" sldId="348"/>
            <ac:picMk id="10" creationId="{D6FE317F-B427-456C-BB20-EAB5EE656C38}"/>
          </ac:picMkLst>
        </pc:picChg>
        <pc:picChg chg="add mod">
          <ac:chgData name="Tej Bahadur Chandra" userId="79b8fba8ad0a4796" providerId="LiveId" clId="{614BBE20-D9FC-4E14-9E6F-E9375E6FD4C8}" dt="2021-10-25T15:32:02.487" v="18422" actId="164"/>
          <ac:picMkLst>
            <pc:docMk/>
            <pc:sldMk cId="2695581150" sldId="348"/>
            <ac:picMk id="11" creationId="{A93A6D6E-6BE8-445E-82B6-EB0A2B5277B7}"/>
          </ac:picMkLst>
        </pc:picChg>
        <pc:picChg chg="add mod">
          <ac:chgData name="Tej Bahadur Chandra" userId="79b8fba8ad0a4796" providerId="LiveId" clId="{614BBE20-D9FC-4E14-9E6F-E9375E6FD4C8}" dt="2021-10-25T15:32:02.487" v="18422" actId="164"/>
          <ac:picMkLst>
            <pc:docMk/>
            <pc:sldMk cId="2695581150" sldId="348"/>
            <ac:picMk id="12" creationId="{CE05E0D2-B852-491B-AEF6-ED2C682C79C8}"/>
          </ac:picMkLst>
        </pc:picChg>
        <pc:picChg chg="add mod">
          <ac:chgData name="Tej Bahadur Chandra" userId="79b8fba8ad0a4796" providerId="LiveId" clId="{614BBE20-D9FC-4E14-9E6F-E9375E6FD4C8}" dt="2021-10-25T15:32:02.487" v="18422" actId="164"/>
          <ac:picMkLst>
            <pc:docMk/>
            <pc:sldMk cId="2695581150" sldId="348"/>
            <ac:picMk id="13" creationId="{5228E81D-F586-4DC4-8C71-7E6F7F408FDE}"/>
          </ac:picMkLst>
        </pc:picChg>
      </pc:sldChg>
      <pc:sldChg chg="addSp delSp modSp add">
        <pc:chgData name="Tej Bahadur Chandra" userId="79b8fba8ad0a4796" providerId="LiveId" clId="{614BBE20-D9FC-4E14-9E6F-E9375E6FD4C8}" dt="2021-10-25T14:29:44.566" v="17246" actId="1037"/>
        <pc:sldMkLst>
          <pc:docMk/>
          <pc:sldMk cId="3479770673" sldId="349"/>
        </pc:sldMkLst>
        <pc:spChg chg="mod">
          <ac:chgData name="Tej Bahadur Chandra" userId="79b8fba8ad0a4796" providerId="LiveId" clId="{614BBE20-D9FC-4E14-9E6F-E9375E6FD4C8}" dt="2021-10-25T14:29:29.257" v="17211" actId="20577"/>
          <ac:spMkLst>
            <pc:docMk/>
            <pc:sldMk cId="3479770673" sldId="349"/>
            <ac:spMk id="6" creationId="{A94AAF98-4597-450B-8255-EFFB954972BC}"/>
          </ac:spMkLst>
        </pc:spChg>
        <pc:picChg chg="del">
          <ac:chgData name="Tej Bahadur Chandra" userId="79b8fba8ad0a4796" providerId="LiveId" clId="{614BBE20-D9FC-4E14-9E6F-E9375E6FD4C8}" dt="2021-10-25T14:28:19.367" v="17204" actId="478"/>
          <ac:picMkLst>
            <pc:docMk/>
            <pc:sldMk cId="3479770673" sldId="349"/>
            <ac:picMk id="5" creationId="{FCF643DC-9229-46D6-A9FF-00C5FAAF655F}"/>
          </ac:picMkLst>
        </pc:picChg>
        <pc:picChg chg="add mod">
          <ac:chgData name="Tej Bahadur Chandra" userId="79b8fba8ad0a4796" providerId="LiveId" clId="{614BBE20-D9FC-4E14-9E6F-E9375E6FD4C8}" dt="2021-10-25T14:29:44.566" v="17246" actId="1037"/>
          <ac:picMkLst>
            <pc:docMk/>
            <pc:sldMk cId="3479770673" sldId="349"/>
            <ac:picMk id="8" creationId="{106F5DB6-A5B8-4909-8B41-65C9EC8138D0}"/>
          </ac:picMkLst>
        </pc:picChg>
      </pc:sldChg>
      <pc:sldChg chg="addSp delSp modSp add">
        <pc:chgData name="Tej Bahadur Chandra" userId="79b8fba8ad0a4796" providerId="LiveId" clId="{614BBE20-D9FC-4E14-9E6F-E9375E6FD4C8}" dt="2021-10-28T11:47:28.109" v="33672"/>
        <pc:sldMkLst>
          <pc:docMk/>
          <pc:sldMk cId="621249078" sldId="350"/>
        </pc:sldMkLst>
        <pc:spChg chg="mod">
          <ac:chgData name="Tej Bahadur Chandra" userId="79b8fba8ad0a4796" providerId="LiveId" clId="{614BBE20-D9FC-4E14-9E6F-E9375E6FD4C8}" dt="2021-10-25T15:09:47.742" v="18015" actId="1076"/>
          <ac:spMkLst>
            <pc:docMk/>
            <pc:sldMk cId="621249078" sldId="350"/>
            <ac:spMk id="9" creationId="{E6EB1FA4-E52F-4337-911D-9B4C565BCAD0}"/>
          </ac:spMkLst>
        </pc:spChg>
        <pc:spChg chg="add mod">
          <ac:chgData name="Tej Bahadur Chandra" userId="79b8fba8ad0a4796" providerId="LiveId" clId="{614BBE20-D9FC-4E14-9E6F-E9375E6FD4C8}" dt="2021-10-25T15:11:28.851" v="18124"/>
          <ac:spMkLst>
            <pc:docMk/>
            <pc:sldMk cId="621249078" sldId="350"/>
            <ac:spMk id="15" creationId="{34CF8EF3-908C-4972-A07E-9F1B322164A5}"/>
          </ac:spMkLst>
        </pc:spChg>
        <pc:graphicFrameChg chg="del">
          <ac:chgData name="Tej Bahadur Chandra" userId="79b8fba8ad0a4796" providerId="LiveId" clId="{614BBE20-D9FC-4E14-9E6F-E9375E6FD4C8}" dt="2021-10-25T14:36:06.154" v="17248" actId="478"/>
          <ac:graphicFrameMkLst>
            <pc:docMk/>
            <pc:sldMk cId="621249078" sldId="350"/>
            <ac:graphicFrameMk id="8" creationId="{93B46005-6F33-470E-95CA-466049EB734E}"/>
          </ac:graphicFrameMkLst>
        </pc:graphicFrameChg>
        <pc:graphicFrameChg chg="add mod">
          <ac:chgData name="Tej Bahadur Chandra" userId="79b8fba8ad0a4796" providerId="LiveId" clId="{614BBE20-D9FC-4E14-9E6F-E9375E6FD4C8}" dt="2021-10-28T11:47:28.109" v="33672"/>
          <ac:graphicFrameMkLst>
            <pc:docMk/>
            <pc:sldMk cId="621249078" sldId="350"/>
            <ac:graphicFrameMk id="12" creationId="{6F344CDA-5DEC-487D-82FB-7EFDA259061D}"/>
          </ac:graphicFrameMkLst>
        </pc:graphicFrameChg>
        <pc:graphicFrameChg chg="add mod">
          <ac:chgData name="Tej Bahadur Chandra" userId="79b8fba8ad0a4796" providerId="LiveId" clId="{614BBE20-D9FC-4E14-9E6F-E9375E6FD4C8}" dt="2021-10-28T11:47:13.725" v="33670"/>
          <ac:graphicFrameMkLst>
            <pc:docMk/>
            <pc:sldMk cId="621249078" sldId="350"/>
            <ac:graphicFrameMk id="13" creationId="{48D0993E-A7CF-4920-A90B-3ADB0F90C1F2}"/>
          </ac:graphicFrameMkLst>
        </pc:graphicFrameChg>
        <pc:picChg chg="add del mod">
          <ac:chgData name="Tej Bahadur Chandra" userId="79b8fba8ad0a4796" providerId="LiveId" clId="{614BBE20-D9FC-4E14-9E6F-E9375E6FD4C8}" dt="2021-10-25T15:08:44.094" v="18003" actId="478"/>
          <ac:picMkLst>
            <pc:docMk/>
            <pc:sldMk cId="621249078" sldId="350"/>
            <ac:picMk id="10" creationId="{0BD0FB9A-58F1-410B-970C-C64F0A1170FF}"/>
          </ac:picMkLst>
        </pc:picChg>
        <pc:picChg chg="add del mod">
          <ac:chgData name="Tej Bahadur Chandra" userId="79b8fba8ad0a4796" providerId="LiveId" clId="{614BBE20-D9FC-4E14-9E6F-E9375E6FD4C8}" dt="2021-10-25T15:08:46.556" v="18004" actId="478"/>
          <ac:picMkLst>
            <pc:docMk/>
            <pc:sldMk cId="621249078" sldId="350"/>
            <ac:picMk id="11" creationId="{E2A927CE-3801-44EE-A8CE-43B9E76303FF}"/>
          </ac:picMkLst>
        </pc:picChg>
      </pc:sldChg>
      <pc:sldChg chg="addSp delSp modSp add">
        <pc:chgData name="Tej Bahadur Chandra" userId="79b8fba8ad0a4796" providerId="LiveId" clId="{614BBE20-D9FC-4E14-9E6F-E9375E6FD4C8}" dt="2021-10-25T15:23:14.238" v="18268" actId="1035"/>
        <pc:sldMkLst>
          <pc:docMk/>
          <pc:sldMk cId="1009021712" sldId="351"/>
        </pc:sldMkLst>
        <pc:spChg chg="mod">
          <ac:chgData name="Tej Bahadur Chandra" userId="79b8fba8ad0a4796" providerId="LiveId" clId="{614BBE20-D9FC-4E14-9E6F-E9375E6FD4C8}" dt="2021-10-25T15:23:14.238" v="18268" actId="1035"/>
          <ac:spMkLst>
            <pc:docMk/>
            <pc:sldMk cId="1009021712" sldId="351"/>
            <ac:spMk id="9" creationId="{E6EB1FA4-E52F-4337-911D-9B4C565BCAD0}"/>
          </ac:spMkLst>
        </pc:spChg>
        <pc:spChg chg="add mod">
          <ac:chgData name="Tej Bahadur Chandra" userId="79b8fba8ad0a4796" providerId="LiveId" clId="{614BBE20-D9FC-4E14-9E6F-E9375E6FD4C8}" dt="2021-10-25T15:22:28.192" v="18257" actId="20577"/>
          <ac:spMkLst>
            <pc:docMk/>
            <pc:sldMk cId="1009021712" sldId="351"/>
            <ac:spMk id="11" creationId="{BDCDA35A-C228-49F4-A1CF-3DA9E8E7DC52}"/>
          </ac:spMkLst>
        </pc:spChg>
        <pc:graphicFrameChg chg="add mod modGraphic">
          <ac:chgData name="Tej Bahadur Chandra" userId="79b8fba8ad0a4796" providerId="LiveId" clId="{614BBE20-D9FC-4E14-9E6F-E9375E6FD4C8}" dt="2021-10-25T15:23:14.238" v="18268" actId="1035"/>
          <ac:graphicFrameMkLst>
            <pc:docMk/>
            <pc:sldMk cId="1009021712" sldId="351"/>
            <ac:graphicFrameMk id="2" creationId="{3D875EA3-B4E1-4784-B434-3A6B203877CA}"/>
          </ac:graphicFrameMkLst>
        </pc:graphicFrameChg>
        <pc:graphicFrameChg chg="del">
          <ac:chgData name="Tej Bahadur Chandra" userId="79b8fba8ad0a4796" providerId="LiveId" clId="{614BBE20-D9FC-4E14-9E6F-E9375E6FD4C8}" dt="2021-10-25T15:17:00.533" v="18169" actId="478"/>
          <ac:graphicFrameMkLst>
            <pc:docMk/>
            <pc:sldMk cId="1009021712" sldId="351"/>
            <ac:graphicFrameMk id="8" creationId="{93B46005-6F33-470E-95CA-466049EB734E}"/>
          </ac:graphicFrameMkLst>
        </pc:graphicFrameChg>
        <pc:graphicFrameChg chg="add mod modGraphic">
          <ac:chgData name="Tej Bahadur Chandra" userId="79b8fba8ad0a4796" providerId="LiveId" clId="{614BBE20-D9FC-4E14-9E6F-E9375E6FD4C8}" dt="2021-10-25T15:22:53.193" v="18258" actId="207"/>
          <ac:graphicFrameMkLst>
            <pc:docMk/>
            <pc:sldMk cId="1009021712" sldId="351"/>
            <ac:graphicFrameMk id="10" creationId="{FD554F64-D79A-4195-9952-3E6859D60C5D}"/>
          </ac:graphicFrameMkLst>
        </pc:graphicFrameChg>
      </pc:sldChg>
      <pc:sldChg chg="addSp delSp modSp add">
        <pc:chgData name="Tej Bahadur Chandra" userId="79b8fba8ad0a4796" providerId="LiveId" clId="{614BBE20-D9FC-4E14-9E6F-E9375E6FD4C8}" dt="2021-10-26T05:16:27.480" v="19592" actId="13926"/>
        <pc:sldMkLst>
          <pc:docMk/>
          <pc:sldMk cId="904899609" sldId="352"/>
        </pc:sldMkLst>
        <pc:spChg chg="del">
          <ac:chgData name="Tej Bahadur Chandra" userId="79b8fba8ad0a4796" providerId="LiveId" clId="{614BBE20-D9FC-4E14-9E6F-E9375E6FD4C8}" dt="2021-10-25T15:35:43.305" v="18541" actId="478"/>
          <ac:spMkLst>
            <pc:docMk/>
            <pc:sldMk cId="904899609" sldId="352"/>
            <ac:spMk id="4" creationId="{FDD68209-1212-4878-A34C-919056236004}"/>
          </ac:spMkLst>
        </pc:spChg>
        <pc:spChg chg="mod">
          <ac:chgData name="Tej Bahadur Chandra" userId="79b8fba8ad0a4796" providerId="LiveId" clId="{614BBE20-D9FC-4E14-9E6F-E9375E6FD4C8}" dt="2021-10-26T05:16:27.480" v="19592" actId="13926"/>
          <ac:spMkLst>
            <pc:docMk/>
            <pc:sldMk cId="904899609" sldId="352"/>
            <ac:spMk id="15" creationId="{7D4A4F56-0AC5-4F13-8ADC-2624128629B7}"/>
          </ac:spMkLst>
        </pc:spChg>
        <pc:spChg chg="del">
          <ac:chgData name="Tej Bahadur Chandra" userId="79b8fba8ad0a4796" providerId="LiveId" clId="{614BBE20-D9FC-4E14-9E6F-E9375E6FD4C8}" dt="2021-10-25T15:35:43.305" v="18541" actId="478"/>
          <ac:spMkLst>
            <pc:docMk/>
            <pc:sldMk cId="904899609" sldId="352"/>
            <ac:spMk id="19" creationId="{D38EC43E-2042-4BA8-8B34-1656E0D3034F}"/>
          </ac:spMkLst>
        </pc:spChg>
        <pc:spChg chg="del">
          <ac:chgData name="Tej Bahadur Chandra" userId="79b8fba8ad0a4796" providerId="LiveId" clId="{614BBE20-D9FC-4E14-9E6F-E9375E6FD4C8}" dt="2021-10-25T15:35:43.305" v="18541" actId="478"/>
          <ac:spMkLst>
            <pc:docMk/>
            <pc:sldMk cId="904899609" sldId="352"/>
            <ac:spMk id="20" creationId="{228286F7-56E3-491D-A694-CBFC508C634D}"/>
          </ac:spMkLst>
        </pc:spChg>
        <pc:spChg chg="del">
          <ac:chgData name="Tej Bahadur Chandra" userId="79b8fba8ad0a4796" providerId="LiveId" clId="{614BBE20-D9FC-4E14-9E6F-E9375E6FD4C8}" dt="2021-10-25T15:35:43.305" v="18541" actId="478"/>
          <ac:spMkLst>
            <pc:docMk/>
            <pc:sldMk cId="904899609" sldId="352"/>
            <ac:spMk id="21" creationId="{95EC6AFC-7DFC-4DCF-9A17-F7C1B3964C6D}"/>
          </ac:spMkLst>
        </pc:spChg>
        <pc:grpChg chg="del">
          <ac:chgData name="Tej Bahadur Chandra" userId="79b8fba8ad0a4796" providerId="LiveId" clId="{614BBE20-D9FC-4E14-9E6F-E9375E6FD4C8}" dt="2021-10-25T15:35:38.575" v="18540" actId="478"/>
          <ac:grpSpMkLst>
            <pc:docMk/>
            <pc:sldMk cId="904899609" sldId="352"/>
            <ac:grpSpMk id="3" creationId="{0E4501AE-4421-4CCC-9CE0-5085400690C3}"/>
          </ac:grpSpMkLst>
        </pc:grpChg>
        <pc:picChg chg="add mod">
          <ac:chgData name="Tej Bahadur Chandra" userId="79b8fba8ad0a4796" providerId="LiveId" clId="{614BBE20-D9FC-4E14-9E6F-E9375E6FD4C8}" dt="2021-10-25T15:35:50.309" v="18543" actId="1076"/>
          <ac:picMkLst>
            <pc:docMk/>
            <pc:sldMk cId="904899609" sldId="352"/>
            <ac:picMk id="22" creationId="{749D55EE-C9A3-4213-9A01-A6A773FBD13F}"/>
          </ac:picMkLst>
        </pc:picChg>
        <pc:picChg chg="add mod">
          <ac:chgData name="Tej Bahadur Chandra" userId="79b8fba8ad0a4796" providerId="LiveId" clId="{614BBE20-D9FC-4E14-9E6F-E9375E6FD4C8}" dt="2021-10-25T15:35:50.309" v="18543" actId="1076"/>
          <ac:picMkLst>
            <pc:docMk/>
            <pc:sldMk cId="904899609" sldId="352"/>
            <ac:picMk id="23" creationId="{2B0C1249-858D-499F-8A1D-AFB20FC3D7FE}"/>
          </ac:picMkLst>
        </pc:picChg>
      </pc:sldChg>
      <pc:sldChg chg="addSp delSp modSp add">
        <pc:chgData name="Tej Bahadur Chandra" userId="79b8fba8ad0a4796" providerId="LiveId" clId="{614BBE20-D9FC-4E14-9E6F-E9375E6FD4C8}" dt="2021-10-26T10:13:29.926" v="20823" actId="20577"/>
        <pc:sldMkLst>
          <pc:docMk/>
          <pc:sldMk cId="2000408952" sldId="353"/>
        </pc:sldMkLst>
        <pc:spChg chg="add mod">
          <ac:chgData name="Tej Bahadur Chandra" userId="79b8fba8ad0a4796" providerId="LiveId" clId="{614BBE20-D9FC-4E14-9E6F-E9375E6FD4C8}" dt="2021-10-25T15:41:16.361" v="18854" actId="1035"/>
          <ac:spMkLst>
            <pc:docMk/>
            <pc:sldMk cId="2000408952" sldId="353"/>
            <ac:spMk id="9" creationId="{3F16B96D-A199-45B6-A527-4C890EB835D4}"/>
          </ac:spMkLst>
        </pc:spChg>
        <pc:spChg chg="del">
          <ac:chgData name="Tej Bahadur Chandra" userId="79b8fba8ad0a4796" providerId="LiveId" clId="{614BBE20-D9FC-4E14-9E6F-E9375E6FD4C8}" dt="2021-10-25T15:37:31.054" v="18747" actId="478"/>
          <ac:spMkLst>
            <pc:docMk/>
            <pc:sldMk cId="2000408952" sldId="353"/>
            <ac:spMk id="15" creationId="{7D4A4F56-0AC5-4F13-8ADC-2624128629B7}"/>
          </ac:spMkLst>
        </pc:spChg>
        <pc:graphicFrameChg chg="add mod modGraphic">
          <ac:chgData name="Tej Bahadur Chandra" userId="79b8fba8ad0a4796" providerId="LiveId" clId="{614BBE20-D9FC-4E14-9E6F-E9375E6FD4C8}" dt="2021-10-26T10:13:29.926" v="20823" actId="20577"/>
          <ac:graphicFrameMkLst>
            <pc:docMk/>
            <pc:sldMk cId="2000408952" sldId="353"/>
            <ac:graphicFrameMk id="8" creationId="{2530C303-7DBF-49FA-B103-08390A24403E}"/>
          </ac:graphicFrameMkLst>
        </pc:graphicFrameChg>
        <pc:picChg chg="del">
          <ac:chgData name="Tej Bahadur Chandra" userId="79b8fba8ad0a4796" providerId="LiveId" clId="{614BBE20-D9FC-4E14-9E6F-E9375E6FD4C8}" dt="2021-10-25T15:37:28.789" v="18745" actId="478"/>
          <ac:picMkLst>
            <pc:docMk/>
            <pc:sldMk cId="2000408952" sldId="353"/>
            <ac:picMk id="22" creationId="{749D55EE-C9A3-4213-9A01-A6A773FBD13F}"/>
          </ac:picMkLst>
        </pc:picChg>
        <pc:picChg chg="del">
          <ac:chgData name="Tej Bahadur Chandra" userId="79b8fba8ad0a4796" providerId="LiveId" clId="{614BBE20-D9FC-4E14-9E6F-E9375E6FD4C8}" dt="2021-10-25T15:37:29.550" v="18746" actId="478"/>
          <ac:picMkLst>
            <pc:docMk/>
            <pc:sldMk cId="2000408952" sldId="353"/>
            <ac:picMk id="23" creationId="{2B0C1249-858D-499F-8A1D-AFB20FC3D7FE}"/>
          </ac:picMkLst>
        </pc:picChg>
      </pc:sldChg>
      <pc:sldChg chg="addSp delSp modSp add">
        <pc:chgData name="Tej Bahadur Chandra" userId="79b8fba8ad0a4796" providerId="LiveId" clId="{614BBE20-D9FC-4E14-9E6F-E9375E6FD4C8}" dt="2021-10-25T15:55:28.672" v="19232" actId="14100"/>
        <pc:sldMkLst>
          <pc:docMk/>
          <pc:sldMk cId="3190223545" sldId="354"/>
        </pc:sldMkLst>
        <pc:spChg chg="add del mod">
          <ac:chgData name="Tej Bahadur Chandra" userId="79b8fba8ad0a4796" providerId="LiveId" clId="{614BBE20-D9FC-4E14-9E6F-E9375E6FD4C8}" dt="2021-10-25T15:53:49.287" v="18985" actId="2710"/>
          <ac:spMkLst>
            <pc:docMk/>
            <pc:sldMk cId="3190223545" sldId="354"/>
            <ac:spMk id="9" creationId="{3F16B96D-A199-45B6-A527-4C890EB835D4}"/>
          </ac:spMkLst>
        </pc:spChg>
        <pc:spChg chg="add mod">
          <ac:chgData name="Tej Bahadur Chandra" userId="79b8fba8ad0a4796" providerId="LiveId" clId="{614BBE20-D9FC-4E14-9E6F-E9375E6FD4C8}" dt="2021-10-25T15:51:03.611" v="18946" actId="20577"/>
          <ac:spMkLst>
            <pc:docMk/>
            <pc:sldMk cId="3190223545" sldId="354"/>
            <ac:spMk id="10" creationId="{6B48B356-5E2A-4A89-967C-B24D868871AA}"/>
          </ac:spMkLst>
        </pc:spChg>
        <pc:graphicFrameChg chg="add mod modGraphic">
          <ac:chgData name="Tej Bahadur Chandra" userId="79b8fba8ad0a4796" providerId="LiveId" clId="{614BBE20-D9FC-4E14-9E6F-E9375E6FD4C8}" dt="2021-10-25T15:55:28.672" v="19232" actId="14100"/>
          <ac:graphicFrameMkLst>
            <pc:docMk/>
            <pc:sldMk cId="3190223545" sldId="354"/>
            <ac:graphicFrameMk id="2" creationId="{AE5F7918-63B2-4CDD-86DE-8937BE772DA2}"/>
          </ac:graphicFrameMkLst>
        </pc:graphicFrameChg>
        <pc:graphicFrameChg chg="del">
          <ac:chgData name="Tej Bahadur Chandra" userId="79b8fba8ad0a4796" providerId="LiveId" clId="{614BBE20-D9FC-4E14-9E6F-E9375E6FD4C8}" dt="2021-10-25T15:50:29.258" v="18914" actId="478"/>
          <ac:graphicFrameMkLst>
            <pc:docMk/>
            <pc:sldMk cId="3190223545" sldId="354"/>
            <ac:graphicFrameMk id="8" creationId="{2530C303-7DBF-49FA-B103-08390A24403E}"/>
          </ac:graphicFrameMkLst>
        </pc:graphicFrameChg>
      </pc:sldChg>
      <pc:sldChg chg="addSp delSp modSp add">
        <pc:chgData name="Tej Bahadur Chandra" userId="79b8fba8ad0a4796" providerId="LiveId" clId="{614BBE20-D9FC-4E14-9E6F-E9375E6FD4C8}" dt="2021-10-25T15:55:18.434" v="19231" actId="1035"/>
        <pc:sldMkLst>
          <pc:docMk/>
          <pc:sldMk cId="3607496182" sldId="355"/>
        </pc:sldMkLst>
        <pc:spChg chg="mod">
          <ac:chgData name="Tej Bahadur Chandra" userId="79b8fba8ad0a4796" providerId="LiveId" clId="{614BBE20-D9FC-4E14-9E6F-E9375E6FD4C8}" dt="2021-10-25T15:55:18.434" v="19231" actId="1035"/>
          <ac:spMkLst>
            <pc:docMk/>
            <pc:sldMk cId="3607496182" sldId="355"/>
            <ac:spMk id="9" creationId="{3F16B96D-A199-45B6-A527-4C890EB835D4}"/>
          </ac:spMkLst>
        </pc:spChg>
        <pc:graphicFrameChg chg="del">
          <ac:chgData name="Tej Bahadur Chandra" userId="79b8fba8ad0a4796" providerId="LiveId" clId="{614BBE20-D9FC-4E14-9E6F-E9375E6FD4C8}" dt="2021-10-25T15:54:01.896" v="18988" actId="478"/>
          <ac:graphicFrameMkLst>
            <pc:docMk/>
            <pc:sldMk cId="3607496182" sldId="355"/>
            <ac:graphicFrameMk id="2" creationId="{AE5F7918-63B2-4CDD-86DE-8937BE772DA2}"/>
          </ac:graphicFrameMkLst>
        </pc:graphicFrameChg>
        <pc:picChg chg="add mod">
          <ac:chgData name="Tej Bahadur Chandra" userId="79b8fba8ad0a4796" providerId="LiveId" clId="{614BBE20-D9FC-4E14-9E6F-E9375E6FD4C8}" dt="2021-10-25T15:54:29.919" v="19077" actId="1037"/>
          <ac:picMkLst>
            <pc:docMk/>
            <pc:sldMk cId="3607496182" sldId="355"/>
            <ac:picMk id="8" creationId="{2BE535B7-6A6F-4591-BD0E-84707838C648}"/>
          </ac:picMkLst>
        </pc:picChg>
        <pc:picChg chg="add mod">
          <ac:chgData name="Tej Bahadur Chandra" userId="79b8fba8ad0a4796" providerId="LiveId" clId="{614BBE20-D9FC-4E14-9E6F-E9375E6FD4C8}" dt="2021-10-25T15:54:25.148" v="19065" actId="1038"/>
          <ac:picMkLst>
            <pc:docMk/>
            <pc:sldMk cId="3607496182" sldId="355"/>
            <ac:picMk id="11" creationId="{FA2F5ED3-D260-499E-8184-E75B70F9F698}"/>
          </ac:picMkLst>
        </pc:picChg>
      </pc:sldChg>
      <pc:sldChg chg="addSp delSp modSp add">
        <pc:chgData name="Tej Bahadur Chandra" userId="79b8fba8ad0a4796" providerId="LiveId" clId="{614BBE20-D9FC-4E14-9E6F-E9375E6FD4C8}" dt="2021-10-25T16:02:02.331" v="19506"/>
        <pc:sldMkLst>
          <pc:docMk/>
          <pc:sldMk cId="2590390287" sldId="357"/>
        </pc:sldMkLst>
        <pc:spChg chg="mod">
          <ac:chgData name="Tej Bahadur Chandra" userId="79b8fba8ad0a4796" providerId="LiveId" clId="{614BBE20-D9FC-4E14-9E6F-E9375E6FD4C8}" dt="2021-10-25T15:56:20.936" v="19247" actId="20577"/>
          <ac:spMkLst>
            <pc:docMk/>
            <pc:sldMk cId="2590390287" sldId="357"/>
            <ac:spMk id="7" creationId="{64C1F162-8A25-461F-9639-C54625A1CFFC}"/>
          </ac:spMkLst>
        </pc:spChg>
        <pc:spChg chg="del">
          <ac:chgData name="Tej Bahadur Chandra" userId="79b8fba8ad0a4796" providerId="LiveId" clId="{614BBE20-D9FC-4E14-9E6F-E9375E6FD4C8}" dt="2021-10-25T15:56:27.972" v="19251" actId="478"/>
          <ac:spMkLst>
            <pc:docMk/>
            <pc:sldMk cId="2590390287" sldId="357"/>
            <ac:spMk id="9" creationId="{3F16B96D-A199-45B6-A527-4C890EB835D4}"/>
          </ac:spMkLst>
        </pc:spChg>
        <pc:spChg chg="del">
          <ac:chgData name="Tej Bahadur Chandra" userId="79b8fba8ad0a4796" providerId="LiveId" clId="{614BBE20-D9FC-4E14-9E6F-E9375E6FD4C8}" dt="2021-10-25T15:56:25.015" v="19248" actId="478"/>
          <ac:spMkLst>
            <pc:docMk/>
            <pc:sldMk cId="2590390287" sldId="357"/>
            <ac:spMk id="10" creationId="{6B48B356-5E2A-4A89-967C-B24D868871AA}"/>
          </ac:spMkLst>
        </pc:spChg>
        <pc:spChg chg="add del mod">
          <ac:chgData name="Tej Bahadur Chandra" userId="79b8fba8ad0a4796" providerId="LiveId" clId="{614BBE20-D9FC-4E14-9E6F-E9375E6FD4C8}" dt="2021-10-25T16:00:03.798" v="19475" actId="478"/>
          <ac:spMkLst>
            <pc:docMk/>
            <pc:sldMk cId="2590390287" sldId="357"/>
            <ac:spMk id="12" creationId="{10E2B31F-9A30-4909-8629-1F668E354D6A}"/>
          </ac:spMkLst>
        </pc:spChg>
        <pc:spChg chg="add mod">
          <ac:chgData name="Tej Bahadur Chandra" userId="79b8fba8ad0a4796" providerId="LiveId" clId="{614BBE20-D9FC-4E14-9E6F-E9375E6FD4C8}" dt="2021-10-25T15:57:27.064" v="19256" actId="20577"/>
          <ac:spMkLst>
            <pc:docMk/>
            <pc:sldMk cId="2590390287" sldId="357"/>
            <ac:spMk id="13" creationId="{AD2C33A8-95E9-4368-97A2-5F8E260C4275}"/>
          </ac:spMkLst>
        </pc:spChg>
        <pc:spChg chg="mod">
          <ac:chgData name="Tej Bahadur Chandra" userId="79b8fba8ad0a4796" providerId="LiveId" clId="{614BBE20-D9FC-4E14-9E6F-E9375E6FD4C8}" dt="2021-10-25T15:58:22.980" v="19380" actId="20577"/>
          <ac:spMkLst>
            <pc:docMk/>
            <pc:sldMk cId="2590390287" sldId="357"/>
            <ac:spMk id="17" creationId="{FD4E651B-B7C2-4358-A907-BCDA9607F88B}"/>
          </ac:spMkLst>
        </pc:spChg>
        <pc:spChg chg="mod">
          <ac:chgData name="Tej Bahadur Chandra" userId="79b8fba8ad0a4796" providerId="LiveId" clId="{614BBE20-D9FC-4E14-9E6F-E9375E6FD4C8}" dt="2021-10-25T15:58:06.463" v="19332" actId="20577"/>
          <ac:spMkLst>
            <pc:docMk/>
            <pc:sldMk cId="2590390287" sldId="357"/>
            <ac:spMk id="20" creationId="{257750AF-C965-46E1-8750-5E15ED4007D7}"/>
          </ac:spMkLst>
        </pc:spChg>
        <pc:spChg chg="mod">
          <ac:chgData name="Tej Bahadur Chandra" userId="79b8fba8ad0a4796" providerId="LiveId" clId="{614BBE20-D9FC-4E14-9E6F-E9375E6FD4C8}" dt="2021-10-25T15:58:31.262" v="19384" actId="20577"/>
          <ac:spMkLst>
            <pc:docMk/>
            <pc:sldMk cId="2590390287" sldId="357"/>
            <ac:spMk id="22" creationId="{1589E13B-6586-4FCE-A94F-FF1671583B3F}"/>
          </ac:spMkLst>
        </pc:spChg>
        <pc:spChg chg="mod">
          <ac:chgData name="Tej Bahadur Chandra" userId="79b8fba8ad0a4796" providerId="LiveId" clId="{614BBE20-D9FC-4E14-9E6F-E9375E6FD4C8}" dt="2021-10-25T15:58:52.634" v="19426" actId="20577"/>
          <ac:spMkLst>
            <pc:docMk/>
            <pc:sldMk cId="2590390287" sldId="357"/>
            <ac:spMk id="23" creationId="{3F17AC8F-EA1C-4639-8659-9291EB9C2D76}"/>
          </ac:spMkLst>
        </pc:spChg>
        <pc:spChg chg="add mod">
          <ac:chgData name="Tej Bahadur Chandra" userId="79b8fba8ad0a4796" providerId="LiveId" clId="{614BBE20-D9FC-4E14-9E6F-E9375E6FD4C8}" dt="2021-10-25T16:02:02.331" v="19506"/>
          <ac:spMkLst>
            <pc:docMk/>
            <pc:sldMk cId="2590390287" sldId="357"/>
            <ac:spMk id="24" creationId="{A72DBFBF-1EC7-42D2-9658-12C986143269}"/>
          </ac:spMkLst>
        </pc:spChg>
        <pc:grpChg chg="add">
          <ac:chgData name="Tej Bahadur Chandra" userId="79b8fba8ad0a4796" providerId="LiveId" clId="{614BBE20-D9FC-4E14-9E6F-E9375E6FD4C8}" dt="2021-10-25T15:57:47.772" v="19293"/>
          <ac:grpSpMkLst>
            <pc:docMk/>
            <pc:sldMk cId="2590390287" sldId="357"/>
            <ac:grpSpMk id="15" creationId="{B2EE8971-B0A0-4EE0-BF35-9E7EBF6F581D}"/>
          </ac:grpSpMkLst>
        </pc:grpChg>
        <pc:grpChg chg="add">
          <ac:chgData name="Tej Bahadur Chandra" userId="79b8fba8ad0a4796" providerId="LiveId" clId="{614BBE20-D9FC-4E14-9E6F-E9375E6FD4C8}" dt="2021-10-25T15:57:47.772" v="19293"/>
          <ac:grpSpMkLst>
            <pc:docMk/>
            <pc:sldMk cId="2590390287" sldId="357"/>
            <ac:grpSpMk id="18" creationId="{2614FC3C-D44E-4965-BBA8-1F026A657541}"/>
          </ac:grpSpMkLst>
        </pc:grpChg>
        <pc:grpChg chg="add mod">
          <ac:chgData name="Tej Bahadur Chandra" userId="79b8fba8ad0a4796" providerId="LiveId" clId="{614BBE20-D9FC-4E14-9E6F-E9375E6FD4C8}" dt="2021-10-25T15:58:29.005" v="19382" actId="1076"/>
          <ac:grpSpMkLst>
            <pc:docMk/>
            <pc:sldMk cId="2590390287" sldId="357"/>
            <ac:grpSpMk id="21" creationId="{34D0E151-DFCC-41C5-BE6F-80549423DE26}"/>
          </ac:grpSpMkLst>
        </pc:grpChg>
        <pc:picChg chg="del">
          <ac:chgData name="Tej Bahadur Chandra" userId="79b8fba8ad0a4796" providerId="LiveId" clId="{614BBE20-D9FC-4E14-9E6F-E9375E6FD4C8}" dt="2021-10-25T15:56:25.775" v="19249" actId="478"/>
          <ac:picMkLst>
            <pc:docMk/>
            <pc:sldMk cId="2590390287" sldId="357"/>
            <ac:picMk id="8" creationId="{2BE535B7-6A6F-4591-BD0E-84707838C648}"/>
          </ac:picMkLst>
        </pc:picChg>
        <pc:picChg chg="del">
          <ac:chgData name="Tej Bahadur Chandra" userId="79b8fba8ad0a4796" providerId="LiveId" clId="{614BBE20-D9FC-4E14-9E6F-E9375E6FD4C8}" dt="2021-10-25T15:56:26.324" v="19250" actId="478"/>
          <ac:picMkLst>
            <pc:docMk/>
            <pc:sldMk cId="2590390287" sldId="357"/>
            <ac:picMk id="11" creationId="{FA2F5ED3-D260-499E-8184-E75B70F9F698}"/>
          </ac:picMkLst>
        </pc:picChg>
      </pc:sldChg>
      <pc:sldChg chg="addSp delSp modSp add">
        <pc:chgData name="Tej Bahadur Chandra" userId="79b8fba8ad0a4796" providerId="LiveId" clId="{614BBE20-D9FC-4E14-9E6F-E9375E6FD4C8}" dt="2021-10-26T12:02:24.199" v="22163" actId="20577"/>
        <pc:sldMkLst>
          <pc:docMk/>
          <pc:sldMk cId="2896562320" sldId="359"/>
        </pc:sldMkLst>
        <pc:spChg chg="add mod">
          <ac:chgData name="Tej Bahadur Chandra" userId="79b8fba8ad0a4796" providerId="LiveId" clId="{614BBE20-D9FC-4E14-9E6F-E9375E6FD4C8}" dt="2021-10-26T08:11:28.960" v="20222" actId="164"/>
          <ac:spMkLst>
            <pc:docMk/>
            <pc:sldMk cId="2896562320" sldId="359"/>
            <ac:spMk id="2" creationId="{77FBC792-22D1-4F45-8F73-321D0EAD1DDB}"/>
          </ac:spMkLst>
        </pc:spChg>
        <pc:spChg chg="mod">
          <ac:chgData name="Tej Bahadur Chandra" userId="79b8fba8ad0a4796" providerId="LiveId" clId="{614BBE20-D9FC-4E14-9E6F-E9375E6FD4C8}" dt="2021-10-26T08:35:49.370" v="20444" actId="20577"/>
          <ac:spMkLst>
            <pc:docMk/>
            <pc:sldMk cId="2896562320" sldId="359"/>
            <ac:spMk id="5" creationId="{F2DCDB0B-7769-4A93-9CC1-A56FD92754AA}"/>
          </ac:spMkLst>
        </pc:spChg>
        <pc:spChg chg="mod">
          <ac:chgData name="Tej Bahadur Chandra" userId="79b8fba8ad0a4796" providerId="LiveId" clId="{614BBE20-D9FC-4E14-9E6F-E9375E6FD4C8}" dt="2021-10-26T12:02:24.199" v="22163" actId="20577"/>
          <ac:spMkLst>
            <pc:docMk/>
            <pc:sldMk cId="2896562320" sldId="359"/>
            <ac:spMk id="6" creationId="{6E503D7A-15D8-4393-BCF4-17F3B97B9569}"/>
          </ac:spMkLst>
        </pc:spChg>
        <pc:spChg chg="mod">
          <ac:chgData name="Tej Bahadur Chandra" userId="79b8fba8ad0a4796" providerId="LiveId" clId="{614BBE20-D9FC-4E14-9E6F-E9375E6FD4C8}" dt="2021-10-26T08:09:08.865" v="20166" actId="122"/>
          <ac:spMkLst>
            <pc:docMk/>
            <pc:sldMk cId="2896562320" sldId="359"/>
            <ac:spMk id="14" creationId="{3DA0699A-5B65-487D-B73F-470EC1D2CF32}"/>
          </ac:spMkLst>
        </pc:spChg>
        <pc:spChg chg="add mod">
          <ac:chgData name="Tej Bahadur Chandra" userId="79b8fba8ad0a4796" providerId="LiveId" clId="{614BBE20-D9FC-4E14-9E6F-E9375E6FD4C8}" dt="2021-10-26T08:11:28.960" v="20222" actId="164"/>
          <ac:spMkLst>
            <pc:docMk/>
            <pc:sldMk cId="2896562320" sldId="359"/>
            <ac:spMk id="16" creationId="{C16EDD3A-B42C-4F97-A640-95E18D1B2CEB}"/>
          </ac:spMkLst>
        </pc:spChg>
        <pc:spChg chg="add mod">
          <ac:chgData name="Tej Bahadur Chandra" userId="79b8fba8ad0a4796" providerId="LiveId" clId="{614BBE20-D9FC-4E14-9E6F-E9375E6FD4C8}" dt="2021-10-26T08:11:28.960" v="20222" actId="164"/>
          <ac:spMkLst>
            <pc:docMk/>
            <pc:sldMk cId="2896562320" sldId="359"/>
            <ac:spMk id="17" creationId="{A20A980E-8BB9-47C5-A6D9-7C8347C40332}"/>
          </ac:spMkLst>
        </pc:spChg>
        <pc:spChg chg="add mod">
          <ac:chgData name="Tej Bahadur Chandra" userId="79b8fba8ad0a4796" providerId="LiveId" clId="{614BBE20-D9FC-4E14-9E6F-E9375E6FD4C8}" dt="2021-10-26T08:11:28.960" v="20222" actId="164"/>
          <ac:spMkLst>
            <pc:docMk/>
            <pc:sldMk cId="2896562320" sldId="359"/>
            <ac:spMk id="18" creationId="{8FBD2491-76FB-4F2B-8FDA-FAEF96130268}"/>
          </ac:spMkLst>
        </pc:spChg>
        <pc:spChg chg="add mod">
          <ac:chgData name="Tej Bahadur Chandra" userId="79b8fba8ad0a4796" providerId="LiveId" clId="{614BBE20-D9FC-4E14-9E6F-E9375E6FD4C8}" dt="2021-10-26T08:11:28.960" v="20222" actId="164"/>
          <ac:spMkLst>
            <pc:docMk/>
            <pc:sldMk cId="2896562320" sldId="359"/>
            <ac:spMk id="19" creationId="{C74BFF21-AF4C-44C2-B3C1-908889BA147C}"/>
          </ac:spMkLst>
        </pc:spChg>
        <pc:spChg chg="add del mod">
          <ac:chgData name="Tej Bahadur Chandra" userId="79b8fba8ad0a4796" providerId="LiveId" clId="{614BBE20-D9FC-4E14-9E6F-E9375E6FD4C8}" dt="2021-10-26T08:08:02.671" v="20150" actId="478"/>
          <ac:spMkLst>
            <pc:docMk/>
            <pc:sldMk cId="2896562320" sldId="359"/>
            <ac:spMk id="20" creationId="{F2CF1BCE-8228-40FD-A3E1-965A54343D91}"/>
          </ac:spMkLst>
        </pc:spChg>
        <pc:spChg chg="mod">
          <ac:chgData name="Tej Bahadur Chandra" userId="79b8fba8ad0a4796" providerId="LiveId" clId="{614BBE20-D9FC-4E14-9E6F-E9375E6FD4C8}" dt="2021-10-26T08:09:08.865" v="20166" actId="122"/>
          <ac:spMkLst>
            <pc:docMk/>
            <pc:sldMk cId="2896562320" sldId="359"/>
            <ac:spMk id="31" creationId="{8A4A78A7-94BA-49CF-8DE0-8ABDF51D88A7}"/>
          </ac:spMkLst>
        </pc:spChg>
        <pc:spChg chg="del">
          <ac:chgData name="Tej Bahadur Chandra" userId="79b8fba8ad0a4796" providerId="LiveId" clId="{614BBE20-D9FC-4E14-9E6F-E9375E6FD4C8}" dt="2021-10-26T07:50:05.975" v="19812" actId="478"/>
          <ac:spMkLst>
            <pc:docMk/>
            <pc:sldMk cId="2896562320" sldId="359"/>
            <ac:spMk id="33" creationId="{8439C74E-8558-487A-A1CA-2A533615F2FB}"/>
          </ac:spMkLst>
        </pc:spChg>
        <pc:spChg chg="add mod ord">
          <ac:chgData name="Tej Bahadur Chandra" userId="79b8fba8ad0a4796" providerId="LiveId" clId="{614BBE20-D9FC-4E14-9E6F-E9375E6FD4C8}" dt="2021-10-26T08:11:28.960" v="20222" actId="164"/>
          <ac:spMkLst>
            <pc:docMk/>
            <pc:sldMk cId="2896562320" sldId="359"/>
            <ac:spMk id="44" creationId="{13254F22-8A34-40E6-A7C6-5814E1088FF9}"/>
          </ac:spMkLst>
        </pc:spChg>
        <pc:spChg chg="add mod">
          <ac:chgData name="Tej Bahadur Chandra" userId="79b8fba8ad0a4796" providerId="LiveId" clId="{614BBE20-D9FC-4E14-9E6F-E9375E6FD4C8}" dt="2021-10-26T08:11:28.960" v="20222" actId="164"/>
          <ac:spMkLst>
            <pc:docMk/>
            <pc:sldMk cId="2896562320" sldId="359"/>
            <ac:spMk id="45" creationId="{CF1779F0-23C9-4253-AA7C-A2BE192307FE}"/>
          </ac:spMkLst>
        </pc:spChg>
        <pc:spChg chg="add mod ord">
          <ac:chgData name="Tej Bahadur Chandra" userId="79b8fba8ad0a4796" providerId="LiveId" clId="{614BBE20-D9FC-4E14-9E6F-E9375E6FD4C8}" dt="2021-10-26T08:11:28.960" v="20222" actId="164"/>
          <ac:spMkLst>
            <pc:docMk/>
            <pc:sldMk cId="2896562320" sldId="359"/>
            <ac:spMk id="46" creationId="{5FF1F0CA-A6CC-42F5-B01A-F9548C9B1E2D}"/>
          </ac:spMkLst>
        </pc:spChg>
        <pc:spChg chg="add mod">
          <ac:chgData name="Tej Bahadur Chandra" userId="79b8fba8ad0a4796" providerId="LiveId" clId="{614BBE20-D9FC-4E14-9E6F-E9375E6FD4C8}" dt="2021-10-26T08:11:28.960" v="20222" actId="164"/>
          <ac:spMkLst>
            <pc:docMk/>
            <pc:sldMk cId="2896562320" sldId="359"/>
            <ac:spMk id="47" creationId="{7FCD3D98-23AE-46E8-BA12-B68E7285D66C}"/>
          </ac:spMkLst>
        </pc:spChg>
        <pc:spChg chg="add mod">
          <ac:chgData name="Tej Bahadur Chandra" userId="79b8fba8ad0a4796" providerId="LiveId" clId="{614BBE20-D9FC-4E14-9E6F-E9375E6FD4C8}" dt="2021-10-26T08:23:03.885" v="20313" actId="122"/>
          <ac:spMkLst>
            <pc:docMk/>
            <pc:sldMk cId="2896562320" sldId="359"/>
            <ac:spMk id="49" creationId="{365F6DF0-1E46-4911-80D9-6D4B73886587}"/>
          </ac:spMkLst>
        </pc:spChg>
        <pc:spChg chg="mod">
          <ac:chgData name="Tej Bahadur Chandra" userId="79b8fba8ad0a4796" providerId="LiveId" clId="{614BBE20-D9FC-4E14-9E6F-E9375E6FD4C8}" dt="2021-10-26T08:36:55.896" v="20461" actId="14100"/>
          <ac:spMkLst>
            <pc:docMk/>
            <pc:sldMk cId="2896562320" sldId="359"/>
            <ac:spMk id="51" creationId="{E68B51F2-0036-4569-9985-BCB50CBB4753}"/>
          </ac:spMkLst>
        </pc:spChg>
        <pc:grpChg chg="del">
          <ac:chgData name="Tej Bahadur Chandra" userId="79b8fba8ad0a4796" providerId="LiveId" clId="{614BBE20-D9FC-4E14-9E6F-E9375E6FD4C8}" dt="2021-10-26T07:50:00.533" v="19811" actId="478"/>
          <ac:grpSpMkLst>
            <pc:docMk/>
            <pc:sldMk cId="2896562320" sldId="359"/>
            <ac:grpSpMk id="22" creationId="{5C0807EC-BCB5-4AE2-83C7-DCD4AB8B2731}"/>
          </ac:grpSpMkLst>
        </pc:grpChg>
        <pc:grpChg chg="del">
          <ac:chgData name="Tej Bahadur Chandra" userId="79b8fba8ad0a4796" providerId="LiveId" clId="{614BBE20-D9FC-4E14-9E6F-E9375E6FD4C8}" dt="2021-10-26T07:50:00.533" v="19811" actId="478"/>
          <ac:grpSpMkLst>
            <pc:docMk/>
            <pc:sldMk cId="2896562320" sldId="359"/>
            <ac:grpSpMk id="26" creationId="{24E3F42D-1374-44E9-9BD4-D1BBB65BB7E6}"/>
          </ac:grpSpMkLst>
        </pc:grpChg>
        <pc:grpChg chg="add mod">
          <ac:chgData name="Tej Bahadur Chandra" userId="79b8fba8ad0a4796" providerId="LiveId" clId="{614BBE20-D9FC-4E14-9E6F-E9375E6FD4C8}" dt="2021-10-26T08:16:06.864" v="20285" actId="1076"/>
          <ac:grpSpMkLst>
            <pc:docMk/>
            <pc:sldMk cId="2896562320" sldId="359"/>
            <ac:grpSpMk id="48" creationId="{D922E2D0-6FD5-4CC2-B2DD-4C1520C6451E}"/>
          </ac:grpSpMkLst>
        </pc:grpChg>
        <pc:grpChg chg="add mod">
          <ac:chgData name="Tej Bahadur Chandra" userId="79b8fba8ad0a4796" providerId="LiveId" clId="{614BBE20-D9FC-4E14-9E6F-E9375E6FD4C8}" dt="2021-10-26T08:41:28.541" v="20469" actId="1037"/>
          <ac:grpSpMkLst>
            <pc:docMk/>
            <pc:sldMk cId="2896562320" sldId="359"/>
            <ac:grpSpMk id="50" creationId="{8855E093-DDC8-4335-A107-4DD2EE92F2F8}"/>
          </ac:grpSpMkLst>
        </pc:grpChg>
        <pc:picChg chg="del">
          <ac:chgData name="Tej Bahadur Chandra" userId="79b8fba8ad0a4796" providerId="LiveId" clId="{614BBE20-D9FC-4E14-9E6F-E9375E6FD4C8}" dt="2021-10-26T07:50:00.533" v="19811" actId="478"/>
          <ac:picMkLst>
            <pc:docMk/>
            <pc:sldMk cId="2896562320" sldId="359"/>
            <ac:picMk id="3" creationId="{5F0EECC8-2F16-4F8C-BFE2-D54AAEBC9516}"/>
          </ac:picMkLst>
        </pc:picChg>
        <pc:picChg chg="del">
          <ac:chgData name="Tej Bahadur Chandra" userId="79b8fba8ad0a4796" providerId="LiveId" clId="{614BBE20-D9FC-4E14-9E6F-E9375E6FD4C8}" dt="2021-10-26T07:50:00.533" v="19811" actId="478"/>
          <ac:picMkLst>
            <pc:docMk/>
            <pc:sldMk cId="2896562320" sldId="359"/>
            <ac:picMk id="32" creationId="{AC056B36-5859-4BF8-8ED0-336E1C37DEF7}"/>
          </ac:picMkLst>
        </pc:picChg>
        <pc:cxnChg chg="add mod">
          <ac:chgData name="Tej Bahadur Chandra" userId="79b8fba8ad0a4796" providerId="LiveId" clId="{614BBE20-D9FC-4E14-9E6F-E9375E6FD4C8}" dt="2021-10-26T08:11:28.960" v="20222" actId="164"/>
          <ac:cxnSpMkLst>
            <pc:docMk/>
            <pc:sldMk cId="2896562320" sldId="359"/>
            <ac:cxnSpMk id="7" creationId="{06530FC5-F6B0-47ED-A8D4-125D89D6D81A}"/>
          </ac:cxnSpMkLst>
        </pc:cxnChg>
        <pc:cxnChg chg="add mod">
          <ac:chgData name="Tej Bahadur Chandra" userId="79b8fba8ad0a4796" providerId="LiveId" clId="{614BBE20-D9FC-4E14-9E6F-E9375E6FD4C8}" dt="2021-10-26T08:11:28.960" v="20222" actId="164"/>
          <ac:cxnSpMkLst>
            <pc:docMk/>
            <pc:sldMk cId="2896562320" sldId="359"/>
            <ac:cxnSpMk id="23" creationId="{54F61C33-7B88-42C1-801F-E4C6F8964A08}"/>
          </ac:cxnSpMkLst>
        </pc:cxnChg>
        <pc:cxnChg chg="add del mod">
          <ac:chgData name="Tej Bahadur Chandra" userId="79b8fba8ad0a4796" providerId="LiveId" clId="{614BBE20-D9FC-4E14-9E6F-E9375E6FD4C8}" dt="2021-10-26T08:03:08.734" v="20122" actId="478"/>
          <ac:cxnSpMkLst>
            <pc:docMk/>
            <pc:sldMk cId="2896562320" sldId="359"/>
            <ac:cxnSpMk id="27" creationId="{CC1187B9-31D1-4E26-B2C4-4270ED2EE874}"/>
          </ac:cxnSpMkLst>
        </pc:cxnChg>
        <pc:cxnChg chg="add mod">
          <ac:chgData name="Tej Bahadur Chandra" userId="79b8fba8ad0a4796" providerId="LiveId" clId="{614BBE20-D9FC-4E14-9E6F-E9375E6FD4C8}" dt="2021-10-26T08:11:28.960" v="20222" actId="164"/>
          <ac:cxnSpMkLst>
            <pc:docMk/>
            <pc:sldMk cId="2896562320" sldId="359"/>
            <ac:cxnSpMk id="30" creationId="{0E1830AE-C5EB-44EA-A794-A2782211A139}"/>
          </ac:cxnSpMkLst>
        </pc:cxnChg>
        <pc:cxnChg chg="add mod">
          <ac:chgData name="Tej Bahadur Chandra" userId="79b8fba8ad0a4796" providerId="LiveId" clId="{614BBE20-D9FC-4E14-9E6F-E9375E6FD4C8}" dt="2021-10-26T08:11:28.960" v="20222" actId="164"/>
          <ac:cxnSpMkLst>
            <pc:docMk/>
            <pc:sldMk cId="2896562320" sldId="359"/>
            <ac:cxnSpMk id="34" creationId="{22660281-C8E6-4588-80B4-D9CC69EEDF6D}"/>
          </ac:cxnSpMkLst>
        </pc:cxnChg>
        <pc:cxnChg chg="add mod">
          <ac:chgData name="Tej Bahadur Chandra" userId="79b8fba8ad0a4796" providerId="LiveId" clId="{614BBE20-D9FC-4E14-9E6F-E9375E6FD4C8}" dt="2021-10-26T08:11:28.960" v="20222" actId="164"/>
          <ac:cxnSpMkLst>
            <pc:docMk/>
            <pc:sldMk cId="2896562320" sldId="359"/>
            <ac:cxnSpMk id="40" creationId="{5C3882F3-3C1E-4D36-BDA0-F1BC3131A9DC}"/>
          </ac:cxnSpMkLst>
        </pc:cxnChg>
      </pc:sldChg>
      <pc:sldChg chg="addSp delSp modSp add ord">
        <pc:chgData name="Tej Bahadur Chandra" userId="79b8fba8ad0a4796" providerId="LiveId" clId="{614BBE20-D9FC-4E14-9E6F-E9375E6FD4C8}" dt="2021-10-26T12:02:31.377" v="22165" actId="20577"/>
        <pc:sldMkLst>
          <pc:docMk/>
          <pc:sldMk cId="1054783440" sldId="360"/>
        </pc:sldMkLst>
        <pc:spChg chg="mod">
          <ac:chgData name="Tej Bahadur Chandra" userId="79b8fba8ad0a4796" providerId="LiveId" clId="{614BBE20-D9FC-4E14-9E6F-E9375E6FD4C8}" dt="2021-10-26T08:13:38.231" v="20271" actId="1035"/>
          <ac:spMkLst>
            <pc:docMk/>
            <pc:sldMk cId="1054783440" sldId="360"/>
            <ac:spMk id="5" creationId="{F2DCDB0B-7769-4A93-9CC1-A56FD92754AA}"/>
          </ac:spMkLst>
        </pc:spChg>
        <pc:spChg chg="mod">
          <ac:chgData name="Tej Bahadur Chandra" userId="79b8fba8ad0a4796" providerId="LiveId" clId="{614BBE20-D9FC-4E14-9E6F-E9375E6FD4C8}" dt="2021-10-26T12:02:31.377" v="22165" actId="20577"/>
          <ac:spMkLst>
            <pc:docMk/>
            <pc:sldMk cId="1054783440" sldId="360"/>
            <ac:spMk id="6" creationId="{6E503D7A-15D8-4393-BCF4-17F3B97B9569}"/>
          </ac:spMkLst>
        </pc:spChg>
        <pc:spChg chg="add mod">
          <ac:chgData name="Tej Bahadur Chandra" userId="79b8fba8ad0a4796" providerId="LiveId" clId="{614BBE20-D9FC-4E14-9E6F-E9375E6FD4C8}" dt="2021-10-26T08:23:35.476" v="20319" actId="20577"/>
          <ac:spMkLst>
            <pc:docMk/>
            <pc:sldMk cId="1054783440" sldId="360"/>
            <ac:spMk id="117" creationId="{E9EB2CF7-97C3-4AC0-A46A-C7B1B499DFAC}"/>
          </ac:spMkLst>
        </pc:spChg>
        <pc:grpChg chg="add del">
          <ac:chgData name="Tej Bahadur Chandra" userId="79b8fba8ad0a4796" providerId="LiveId" clId="{614BBE20-D9FC-4E14-9E6F-E9375E6FD4C8}" dt="2021-10-26T08:15:30.463" v="20273"/>
          <ac:grpSpMkLst>
            <pc:docMk/>
            <pc:sldMk cId="1054783440" sldId="360"/>
            <ac:grpSpMk id="7" creationId="{273336BB-F45B-463B-94CB-60094EE4F6B9}"/>
          </ac:grpSpMkLst>
        </pc:grpChg>
        <pc:picChg chg="add mod">
          <ac:chgData name="Tej Bahadur Chandra" userId="79b8fba8ad0a4796" providerId="LiveId" clId="{614BBE20-D9FC-4E14-9E6F-E9375E6FD4C8}" dt="2021-10-26T08:15:48.153" v="20284" actId="1036"/>
          <ac:picMkLst>
            <pc:docMk/>
            <pc:sldMk cId="1054783440" sldId="360"/>
            <ac:picMk id="2" creationId="{409989D4-90EE-4A48-9759-4BF63BC50FDB}"/>
          </ac:picMkLst>
        </pc:picChg>
      </pc:sldChg>
      <pc:sldChg chg="addSp delSp modSp add ord">
        <pc:chgData name="Tej Bahadur Chandra" userId="79b8fba8ad0a4796" providerId="LiveId" clId="{614BBE20-D9FC-4E14-9E6F-E9375E6FD4C8}" dt="2021-10-26T12:02:35.424" v="22167" actId="20577"/>
        <pc:sldMkLst>
          <pc:docMk/>
          <pc:sldMk cId="1846000854" sldId="361"/>
        </pc:sldMkLst>
        <pc:spChg chg="del mod">
          <ac:chgData name="Tej Bahadur Chandra" userId="79b8fba8ad0a4796" providerId="LiveId" clId="{614BBE20-D9FC-4E14-9E6F-E9375E6FD4C8}" dt="2021-10-26T08:34:01.449" v="20427" actId="478"/>
          <ac:spMkLst>
            <pc:docMk/>
            <pc:sldMk cId="1846000854" sldId="361"/>
            <ac:spMk id="5" creationId="{F2DCDB0B-7769-4A93-9CC1-A56FD92754AA}"/>
          </ac:spMkLst>
        </pc:spChg>
        <pc:spChg chg="mod">
          <ac:chgData name="Tej Bahadur Chandra" userId="79b8fba8ad0a4796" providerId="LiveId" clId="{614BBE20-D9FC-4E14-9E6F-E9375E6FD4C8}" dt="2021-10-26T12:02:35.424" v="22167" actId="20577"/>
          <ac:spMkLst>
            <pc:docMk/>
            <pc:sldMk cId="1846000854" sldId="361"/>
            <ac:spMk id="6" creationId="{6E503D7A-15D8-4393-BCF4-17F3B97B9569}"/>
          </ac:spMkLst>
        </pc:spChg>
        <pc:spChg chg="add mod">
          <ac:chgData name="Tej Bahadur Chandra" userId="79b8fba8ad0a4796" providerId="LiveId" clId="{614BBE20-D9FC-4E14-9E6F-E9375E6FD4C8}" dt="2021-10-26T08:45:37.902" v="20515" actId="313"/>
          <ac:spMkLst>
            <pc:docMk/>
            <pc:sldMk cId="1846000854" sldId="361"/>
            <ac:spMk id="7" creationId="{9A636927-89D6-4FAF-8220-62B1CE499948}"/>
          </ac:spMkLst>
        </pc:spChg>
        <pc:spChg chg="add mod">
          <ac:chgData name="Tej Bahadur Chandra" userId="79b8fba8ad0a4796" providerId="LiveId" clId="{614BBE20-D9FC-4E14-9E6F-E9375E6FD4C8}" dt="2021-10-26T09:17:22.035" v="20635" actId="1036"/>
          <ac:spMkLst>
            <pc:docMk/>
            <pc:sldMk cId="1846000854" sldId="361"/>
            <ac:spMk id="10" creationId="{8E3F5EC0-8B3A-45BF-A669-15C0180920D2}"/>
          </ac:spMkLst>
        </pc:spChg>
        <pc:spChg chg="add mod">
          <ac:chgData name="Tej Bahadur Chandra" userId="79b8fba8ad0a4796" providerId="LiveId" clId="{614BBE20-D9FC-4E14-9E6F-E9375E6FD4C8}" dt="2021-10-26T09:15:40.276" v="20633" actId="1035"/>
          <ac:spMkLst>
            <pc:docMk/>
            <pc:sldMk cId="1846000854" sldId="361"/>
            <ac:spMk id="11" creationId="{63C49817-84B9-461A-BDD3-1282A0383814}"/>
          </ac:spMkLst>
        </pc:spChg>
        <pc:spChg chg="add mod">
          <ac:chgData name="Tej Bahadur Chandra" userId="79b8fba8ad0a4796" providerId="LiveId" clId="{614BBE20-D9FC-4E14-9E6F-E9375E6FD4C8}" dt="2021-10-26T09:23:57.776" v="20708" actId="404"/>
          <ac:spMkLst>
            <pc:docMk/>
            <pc:sldMk cId="1846000854" sldId="361"/>
            <ac:spMk id="12" creationId="{FAC08854-C8CF-4913-A107-C38F47D1A493}"/>
          </ac:spMkLst>
        </pc:spChg>
        <pc:spChg chg="add mod">
          <ac:chgData name="Tej Bahadur Chandra" userId="79b8fba8ad0a4796" providerId="LiveId" clId="{614BBE20-D9FC-4E14-9E6F-E9375E6FD4C8}" dt="2021-10-26T09:24:01.411" v="20709" actId="404"/>
          <ac:spMkLst>
            <pc:docMk/>
            <pc:sldMk cId="1846000854" sldId="361"/>
            <ac:spMk id="13" creationId="{EB30C9B3-3D1C-4F21-B7C2-B88959FF3DBA}"/>
          </ac:spMkLst>
        </pc:spChg>
        <pc:spChg chg="add mod">
          <ac:chgData name="Tej Bahadur Chandra" userId="79b8fba8ad0a4796" providerId="LiveId" clId="{614BBE20-D9FC-4E14-9E6F-E9375E6FD4C8}" dt="2021-10-26T09:24:04.587" v="20710" actId="404"/>
          <ac:spMkLst>
            <pc:docMk/>
            <pc:sldMk cId="1846000854" sldId="361"/>
            <ac:spMk id="15" creationId="{BD765982-B5F8-4939-B3D8-4054C65C7022}"/>
          </ac:spMkLst>
        </pc:spChg>
        <pc:spChg chg="add mod">
          <ac:chgData name="Tej Bahadur Chandra" userId="79b8fba8ad0a4796" providerId="LiveId" clId="{614BBE20-D9FC-4E14-9E6F-E9375E6FD4C8}" dt="2021-10-26T09:24:07.609" v="20711" actId="404"/>
          <ac:spMkLst>
            <pc:docMk/>
            <pc:sldMk cId="1846000854" sldId="361"/>
            <ac:spMk id="16" creationId="{3E218288-F034-44C5-926C-5FE1296FCDF5}"/>
          </ac:spMkLst>
        </pc:spChg>
        <pc:grpChg chg="add mod">
          <ac:chgData name="Tej Bahadur Chandra" userId="79b8fba8ad0a4796" providerId="LiveId" clId="{614BBE20-D9FC-4E14-9E6F-E9375E6FD4C8}" dt="2021-10-26T09:23:14.351" v="20702" actId="164"/>
          <ac:grpSpMkLst>
            <pc:docMk/>
            <pc:sldMk cId="1846000854" sldId="361"/>
            <ac:grpSpMk id="29" creationId="{3A9BD74E-3F3F-4863-B30C-535AD4C0794B}"/>
          </ac:grpSpMkLst>
        </pc:grpChg>
        <pc:graphicFrameChg chg="add del mod modGraphic">
          <ac:chgData name="Tej Bahadur Chandra" userId="79b8fba8ad0a4796" providerId="LiveId" clId="{614BBE20-D9FC-4E14-9E6F-E9375E6FD4C8}" dt="2021-10-26T08:34:38.903" v="20437" actId="478"/>
          <ac:graphicFrameMkLst>
            <pc:docMk/>
            <pc:sldMk cId="1846000854" sldId="361"/>
            <ac:graphicFrameMk id="2" creationId="{B38B6B87-5B16-4C35-AC5D-9AE2A9252441}"/>
          </ac:graphicFrameMkLst>
        </pc:graphicFrameChg>
        <pc:graphicFrameChg chg="add del mod">
          <ac:chgData name="Tej Bahadur Chandra" userId="79b8fba8ad0a4796" providerId="LiveId" clId="{614BBE20-D9FC-4E14-9E6F-E9375E6FD4C8}" dt="2021-10-26T08:35:19.341" v="20441" actId="478"/>
          <ac:graphicFrameMkLst>
            <pc:docMk/>
            <pc:sldMk cId="1846000854" sldId="361"/>
            <ac:graphicFrameMk id="3" creationId="{A35695C0-FDD9-4944-8C6B-7D9280C190D4}"/>
          </ac:graphicFrameMkLst>
        </pc:graphicFrameChg>
        <pc:graphicFrameChg chg="add mod modGraphic">
          <ac:chgData name="Tej Bahadur Chandra" userId="79b8fba8ad0a4796" providerId="LiveId" clId="{614BBE20-D9FC-4E14-9E6F-E9375E6FD4C8}" dt="2021-10-26T09:15:40.276" v="20633" actId="1035"/>
          <ac:graphicFrameMkLst>
            <pc:docMk/>
            <pc:sldMk cId="1846000854" sldId="361"/>
            <ac:graphicFrameMk id="4" creationId="{23C43201-2347-45F2-A11E-A48EAD045899}"/>
          </ac:graphicFrameMkLst>
        </pc:graphicFrameChg>
        <pc:cxnChg chg="add mod">
          <ac:chgData name="Tej Bahadur Chandra" userId="79b8fba8ad0a4796" providerId="LiveId" clId="{614BBE20-D9FC-4E14-9E6F-E9375E6FD4C8}" dt="2021-10-26T09:23:14.351" v="20702" actId="164"/>
          <ac:cxnSpMkLst>
            <pc:docMk/>
            <pc:sldMk cId="1846000854" sldId="361"/>
            <ac:cxnSpMk id="17" creationId="{19B8BBBA-63CF-4DD6-B262-05995E8EE7E1}"/>
          </ac:cxnSpMkLst>
        </pc:cxnChg>
        <pc:cxnChg chg="add mod">
          <ac:chgData name="Tej Bahadur Chandra" userId="79b8fba8ad0a4796" providerId="LiveId" clId="{614BBE20-D9FC-4E14-9E6F-E9375E6FD4C8}" dt="2021-10-26T09:23:39.020" v="20706" actId="1036"/>
          <ac:cxnSpMkLst>
            <pc:docMk/>
            <pc:sldMk cId="1846000854" sldId="361"/>
            <ac:cxnSpMk id="19" creationId="{8E15FCF8-8703-43AC-9B3C-E51470C4AA35}"/>
          </ac:cxnSpMkLst>
        </pc:cxnChg>
        <pc:cxnChg chg="add mod">
          <ac:chgData name="Tej Bahadur Chandra" userId="79b8fba8ad0a4796" providerId="LiveId" clId="{614BBE20-D9FC-4E14-9E6F-E9375E6FD4C8}" dt="2021-10-26T09:23:34.761" v="20705" actId="14100"/>
          <ac:cxnSpMkLst>
            <pc:docMk/>
            <pc:sldMk cId="1846000854" sldId="361"/>
            <ac:cxnSpMk id="24" creationId="{47D3CAD1-AA9D-4FF9-A104-743F5FDE1D5F}"/>
          </ac:cxnSpMkLst>
        </pc:cxnChg>
        <pc:cxnChg chg="add mod">
          <ac:chgData name="Tej Bahadur Chandra" userId="79b8fba8ad0a4796" providerId="LiveId" clId="{614BBE20-D9FC-4E14-9E6F-E9375E6FD4C8}" dt="2021-10-26T09:23:42.645" v="20707" actId="1036"/>
          <ac:cxnSpMkLst>
            <pc:docMk/>
            <pc:sldMk cId="1846000854" sldId="361"/>
            <ac:cxnSpMk id="27" creationId="{2DF0C5EB-3F87-4171-9A92-EAD40C8DD7E8}"/>
          </ac:cxnSpMkLst>
        </pc:cxnChg>
      </pc:sldChg>
      <pc:sldChg chg="addSp delSp modSp add">
        <pc:chgData name="Tej Bahadur Chandra" userId="79b8fba8ad0a4796" providerId="LiveId" clId="{614BBE20-D9FC-4E14-9E6F-E9375E6FD4C8}" dt="2021-10-26T12:02:46.157" v="22171" actId="20577"/>
        <pc:sldMkLst>
          <pc:docMk/>
          <pc:sldMk cId="3831726262" sldId="362"/>
        </pc:sldMkLst>
        <pc:spChg chg="add del mod">
          <ac:chgData name="Tej Bahadur Chandra" userId="79b8fba8ad0a4796" providerId="LiveId" clId="{614BBE20-D9FC-4E14-9E6F-E9375E6FD4C8}" dt="2021-10-26T10:37:39.403" v="21094" actId="478"/>
          <ac:spMkLst>
            <pc:docMk/>
            <pc:sldMk cId="3831726262" sldId="362"/>
            <ac:spMk id="5" creationId="{F2DCDB0B-7769-4A93-9CC1-A56FD92754AA}"/>
          </ac:spMkLst>
        </pc:spChg>
        <pc:spChg chg="mod">
          <ac:chgData name="Tej Bahadur Chandra" userId="79b8fba8ad0a4796" providerId="LiveId" clId="{614BBE20-D9FC-4E14-9E6F-E9375E6FD4C8}" dt="2021-10-26T12:02:46.157" v="22171" actId="20577"/>
          <ac:spMkLst>
            <pc:docMk/>
            <pc:sldMk cId="3831726262" sldId="362"/>
            <ac:spMk id="6" creationId="{6E503D7A-15D8-4393-BCF4-17F3B97B9569}"/>
          </ac:spMkLst>
        </pc:spChg>
        <pc:spChg chg="add mod">
          <ac:chgData name="Tej Bahadur Chandra" userId="79b8fba8ad0a4796" providerId="LiveId" clId="{614BBE20-D9FC-4E14-9E6F-E9375E6FD4C8}" dt="2021-10-26T10:25:49.410" v="21054" actId="20577"/>
          <ac:spMkLst>
            <pc:docMk/>
            <pc:sldMk cId="3831726262" sldId="362"/>
            <ac:spMk id="7" creationId="{8DCF6AC9-0B00-4D8B-A031-B7C53189AC2E}"/>
          </ac:spMkLst>
        </pc:spChg>
        <pc:spChg chg="add mod">
          <ac:chgData name="Tej Bahadur Chandra" userId="79b8fba8ad0a4796" providerId="LiveId" clId="{614BBE20-D9FC-4E14-9E6F-E9375E6FD4C8}" dt="2021-10-26T11:10:18.963" v="21455" actId="14100"/>
          <ac:spMkLst>
            <pc:docMk/>
            <pc:sldMk cId="3831726262" sldId="362"/>
            <ac:spMk id="11" creationId="{09B3969E-D682-4B2E-A891-4471BEAEB0F1}"/>
          </ac:spMkLst>
        </pc:spChg>
        <pc:picChg chg="add del mod">
          <ac:chgData name="Tej Bahadur Chandra" userId="79b8fba8ad0a4796" providerId="LiveId" clId="{614BBE20-D9FC-4E14-9E6F-E9375E6FD4C8}" dt="2021-10-26T10:28:28.374" v="21085" actId="478"/>
          <ac:picMkLst>
            <pc:docMk/>
            <pc:sldMk cId="3831726262" sldId="362"/>
            <ac:picMk id="2" creationId="{F45DA3D1-BEA6-45BB-B49D-780BD9D9AD85}"/>
          </ac:picMkLst>
        </pc:picChg>
        <pc:picChg chg="add del mod">
          <ac:chgData name="Tej Bahadur Chandra" userId="79b8fba8ad0a4796" providerId="LiveId" clId="{614BBE20-D9FC-4E14-9E6F-E9375E6FD4C8}" dt="2021-10-26T10:40:06.863" v="21112" actId="478"/>
          <ac:picMkLst>
            <pc:docMk/>
            <pc:sldMk cId="3831726262" sldId="362"/>
            <ac:picMk id="3" creationId="{9C5BDE5F-345C-4F04-8FE6-2E8091CB11FF}"/>
          </ac:picMkLst>
        </pc:picChg>
        <pc:picChg chg="add mod modCrop">
          <ac:chgData name="Tej Bahadur Chandra" userId="79b8fba8ad0a4796" providerId="LiveId" clId="{614BBE20-D9FC-4E14-9E6F-E9375E6FD4C8}" dt="2021-10-26T10:40:44.690" v="21124" actId="1076"/>
          <ac:picMkLst>
            <pc:docMk/>
            <pc:sldMk cId="3831726262" sldId="362"/>
            <ac:picMk id="4" creationId="{EB5922E4-E308-458C-810F-A1D22A062D6F}"/>
          </ac:picMkLst>
        </pc:picChg>
        <pc:picChg chg="add del mod ord">
          <ac:chgData name="Tej Bahadur Chandra" userId="79b8fba8ad0a4796" providerId="LiveId" clId="{614BBE20-D9FC-4E14-9E6F-E9375E6FD4C8}" dt="2021-10-26T11:10:20.482" v="21456" actId="1076"/>
          <ac:picMkLst>
            <pc:docMk/>
            <pc:sldMk cId="3831726262" sldId="362"/>
            <ac:picMk id="8" creationId="{52C62F25-5930-48CB-924E-F1CC2AAC51E7}"/>
          </ac:picMkLst>
        </pc:picChg>
      </pc:sldChg>
      <pc:sldChg chg="addSp delSp modSp add">
        <pc:chgData name="Tej Bahadur Chandra" userId="79b8fba8ad0a4796" providerId="LiveId" clId="{614BBE20-D9FC-4E14-9E6F-E9375E6FD4C8}" dt="2021-10-28T11:56:37.860" v="33695" actId="207"/>
        <pc:sldMkLst>
          <pc:docMk/>
          <pc:sldMk cId="2981020562" sldId="363"/>
        </pc:sldMkLst>
        <pc:spChg chg="del">
          <ac:chgData name="Tej Bahadur Chandra" userId="79b8fba8ad0a4796" providerId="LiveId" clId="{614BBE20-D9FC-4E14-9E6F-E9375E6FD4C8}" dt="2021-10-26T10:17:44.463" v="20875" actId="478"/>
          <ac:spMkLst>
            <pc:docMk/>
            <pc:sldMk cId="2981020562" sldId="363"/>
            <ac:spMk id="5" creationId="{F2DCDB0B-7769-4A93-9CC1-A56FD92754AA}"/>
          </ac:spMkLst>
        </pc:spChg>
        <pc:spChg chg="mod">
          <ac:chgData name="Tej Bahadur Chandra" userId="79b8fba8ad0a4796" providerId="LiveId" clId="{614BBE20-D9FC-4E14-9E6F-E9375E6FD4C8}" dt="2021-10-26T12:02:40.513" v="22169" actId="20577"/>
          <ac:spMkLst>
            <pc:docMk/>
            <pc:sldMk cId="2981020562" sldId="363"/>
            <ac:spMk id="6" creationId="{6E503D7A-15D8-4393-BCF4-17F3B97B9569}"/>
          </ac:spMkLst>
        </pc:spChg>
        <pc:spChg chg="add mod">
          <ac:chgData name="Tej Bahadur Chandra" userId="79b8fba8ad0a4796" providerId="LiveId" clId="{614BBE20-D9FC-4E14-9E6F-E9375E6FD4C8}" dt="2021-10-26T10:19:27.327" v="20907" actId="313"/>
          <ac:spMkLst>
            <pc:docMk/>
            <pc:sldMk cId="2981020562" sldId="363"/>
            <ac:spMk id="8" creationId="{9521BFAA-4FD1-440A-A672-08EB199A98BD}"/>
          </ac:spMkLst>
        </pc:spChg>
        <pc:spChg chg="add mod">
          <ac:chgData name="Tej Bahadur Chandra" userId="79b8fba8ad0a4796" providerId="LiveId" clId="{614BBE20-D9FC-4E14-9E6F-E9375E6FD4C8}" dt="2021-10-26T11:08:05.624" v="21345" actId="313"/>
          <ac:spMkLst>
            <pc:docMk/>
            <pc:sldMk cId="2981020562" sldId="363"/>
            <ac:spMk id="9" creationId="{800A9203-D071-428E-AB80-08D463907FD5}"/>
          </ac:spMkLst>
        </pc:spChg>
        <pc:graphicFrameChg chg="add mod modGraphic">
          <ac:chgData name="Tej Bahadur Chandra" userId="79b8fba8ad0a4796" providerId="LiveId" clId="{614BBE20-D9FC-4E14-9E6F-E9375E6FD4C8}" dt="2021-10-28T11:56:37.860" v="33695" actId="207"/>
          <ac:graphicFrameMkLst>
            <pc:docMk/>
            <pc:sldMk cId="2981020562" sldId="363"/>
            <ac:graphicFrameMk id="7" creationId="{4F4FB2DC-0A98-4307-808A-11052446CD45}"/>
          </ac:graphicFrameMkLst>
        </pc:graphicFrameChg>
      </pc:sldChg>
      <pc:sldChg chg="addSp delSp modSp add">
        <pc:chgData name="Tej Bahadur Chandra" userId="79b8fba8ad0a4796" providerId="LiveId" clId="{614BBE20-D9FC-4E14-9E6F-E9375E6FD4C8}" dt="2021-10-26T12:03:34.054" v="22176" actId="20577"/>
        <pc:sldMkLst>
          <pc:docMk/>
          <pc:sldMk cId="1726942606" sldId="364"/>
        </pc:sldMkLst>
        <pc:spChg chg="add mod">
          <ac:chgData name="Tej Bahadur Chandra" userId="79b8fba8ad0a4796" providerId="LiveId" clId="{614BBE20-D9FC-4E14-9E6F-E9375E6FD4C8}" dt="2021-10-26T12:03:23.652" v="22174" actId="113"/>
          <ac:spMkLst>
            <pc:docMk/>
            <pc:sldMk cId="1726942606" sldId="364"/>
            <ac:spMk id="2" creationId="{0B6103CC-9FE1-415E-A707-0C1454674A80}"/>
          </ac:spMkLst>
        </pc:spChg>
        <pc:spChg chg="mod">
          <ac:chgData name="Tej Bahadur Chandra" userId="79b8fba8ad0a4796" providerId="LiveId" clId="{614BBE20-D9FC-4E14-9E6F-E9375E6FD4C8}" dt="2021-10-26T10:42:22.517" v="21169" actId="20577"/>
          <ac:spMkLst>
            <pc:docMk/>
            <pc:sldMk cId="1726942606" sldId="364"/>
            <ac:spMk id="5" creationId="{F2DCDB0B-7769-4A93-9CC1-A56FD92754AA}"/>
          </ac:spMkLst>
        </pc:spChg>
        <pc:spChg chg="mod">
          <ac:chgData name="Tej Bahadur Chandra" userId="79b8fba8ad0a4796" providerId="LiveId" clId="{614BBE20-D9FC-4E14-9E6F-E9375E6FD4C8}" dt="2021-10-26T12:03:34.054" v="22176" actId="20577"/>
          <ac:spMkLst>
            <pc:docMk/>
            <pc:sldMk cId="1726942606" sldId="364"/>
            <ac:spMk id="6" creationId="{6E503D7A-15D8-4393-BCF4-17F3B97B9569}"/>
          </ac:spMkLst>
        </pc:spChg>
        <pc:spChg chg="mod">
          <ac:chgData name="Tej Bahadur Chandra" userId="79b8fba8ad0a4796" providerId="LiveId" clId="{614BBE20-D9FC-4E14-9E6F-E9375E6FD4C8}" dt="2021-10-26T10:41:37.036" v="21143" actId="20577"/>
          <ac:spMkLst>
            <pc:docMk/>
            <pc:sldMk cId="1726942606" sldId="364"/>
            <ac:spMk id="7" creationId="{8DCF6AC9-0B00-4D8B-A031-B7C53189AC2E}"/>
          </ac:spMkLst>
        </pc:spChg>
        <pc:picChg chg="del">
          <ac:chgData name="Tej Bahadur Chandra" userId="79b8fba8ad0a4796" providerId="LiveId" clId="{614BBE20-D9FC-4E14-9E6F-E9375E6FD4C8}" dt="2021-10-26T10:41:26.823" v="21127" actId="478"/>
          <ac:picMkLst>
            <pc:docMk/>
            <pc:sldMk cId="1726942606" sldId="364"/>
            <ac:picMk id="4" creationId="{EB5922E4-E308-458C-810F-A1D22A062D6F}"/>
          </ac:picMkLst>
        </pc:picChg>
        <pc:picChg chg="del">
          <ac:chgData name="Tej Bahadur Chandra" userId="79b8fba8ad0a4796" providerId="LiveId" clId="{614BBE20-D9FC-4E14-9E6F-E9375E6FD4C8}" dt="2021-10-26T10:41:27.692" v="21128" actId="478"/>
          <ac:picMkLst>
            <pc:docMk/>
            <pc:sldMk cId="1726942606" sldId="364"/>
            <ac:picMk id="8" creationId="{52C62F25-5930-48CB-924E-F1CC2AAC51E7}"/>
          </ac:picMkLst>
        </pc:picChg>
      </pc:sldChg>
      <pc:sldChg chg="addSp delSp modSp add">
        <pc:chgData name="Tej Bahadur Chandra" userId="79b8fba8ad0a4796" providerId="LiveId" clId="{614BBE20-D9FC-4E14-9E6F-E9375E6FD4C8}" dt="2021-10-28T11:53:03.285" v="33683" actId="13926"/>
        <pc:sldMkLst>
          <pc:docMk/>
          <pc:sldMk cId="731377795" sldId="365"/>
        </pc:sldMkLst>
        <pc:spChg chg="del">
          <ac:chgData name="Tej Bahadur Chandra" userId="79b8fba8ad0a4796" providerId="LiveId" clId="{614BBE20-D9FC-4E14-9E6F-E9375E6FD4C8}" dt="2021-10-26T10:54:56.962" v="21189" actId="478"/>
          <ac:spMkLst>
            <pc:docMk/>
            <pc:sldMk cId="731377795" sldId="365"/>
            <ac:spMk id="2" creationId="{0B6103CC-9FE1-415E-A707-0C1454674A80}"/>
          </ac:spMkLst>
        </pc:spChg>
        <pc:spChg chg="del">
          <ac:chgData name="Tej Bahadur Chandra" userId="79b8fba8ad0a4796" providerId="LiveId" clId="{614BBE20-D9FC-4E14-9E6F-E9375E6FD4C8}" dt="2021-10-26T10:55:13.276" v="21209" actId="478"/>
          <ac:spMkLst>
            <pc:docMk/>
            <pc:sldMk cId="731377795" sldId="365"/>
            <ac:spMk id="5" creationId="{F2DCDB0B-7769-4A93-9CC1-A56FD92754AA}"/>
          </ac:spMkLst>
        </pc:spChg>
        <pc:spChg chg="mod">
          <ac:chgData name="Tej Bahadur Chandra" userId="79b8fba8ad0a4796" providerId="LiveId" clId="{614BBE20-D9FC-4E14-9E6F-E9375E6FD4C8}" dt="2021-10-26T12:03:42.285" v="22178" actId="20577"/>
          <ac:spMkLst>
            <pc:docMk/>
            <pc:sldMk cId="731377795" sldId="365"/>
            <ac:spMk id="6" creationId="{6E503D7A-15D8-4393-BCF4-17F3B97B9569}"/>
          </ac:spMkLst>
        </pc:spChg>
        <pc:spChg chg="mod">
          <ac:chgData name="Tej Bahadur Chandra" userId="79b8fba8ad0a4796" providerId="LiveId" clId="{614BBE20-D9FC-4E14-9E6F-E9375E6FD4C8}" dt="2021-10-26T10:55:22.588" v="21211" actId="20577"/>
          <ac:spMkLst>
            <pc:docMk/>
            <pc:sldMk cId="731377795" sldId="365"/>
            <ac:spMk id="7" creationId="{8DCF6AC9-0B00-4D8B-A031-B7C53189AC2E}"/>
          </ac:spMkLst>
        </pc:spChg>
        <pc:spChg chg="add mod">
          <ac:chgData name="Tej Bahadur Chandra" userId="79b8fba8ad0a4796" providerId="LiveId" clId="{614BBE20-D9FC-4E14-9E6F-E9375E6FD4C8}" dt="2021-10-28T11:53:03.285" v="33683" actId="13926"/>
          <ac:spMkLst>
            <pc:docMk/>
            <pc:sldMk cId="731377795" sldId="365"/>
            <ac:spMk id="9" creationId="{443C2540-2E47-4905-9552-EDFDFCE04259}"/>
          </ac:spMkLst>
        </pc:spChg>
        <pc:graphicFrameChg chg="add mod modGraphic">
          <ac:chgData name="Tej Bahadur Chandra" userId="79b8fba8ad0a4796" providerId="LiveId" clId="{614BBE20-D9FC-4E14-9E6F-E9375E6FD4C8}" dt="2021-10-26T11:16:49.034" v="21555" actId="113"/>
          <ac:graphicFrameMkLst>
            <pc:docMk/>
            <pc:sldMk cId="731377795" sldId="365"/>
            <ac:graphicFrameMk id="3" creationId="{508EFCA4-EA14-4B12-B88C-AC72A3FC7DAB}"/>
          </ac:graphicFrameMkLst>
        </pc:graphicFrameChg>
      </pc:sldChg>
      <pc:sldChg chg="modSp add">
        <pc:chgData name="Tej Bahadur Chandra" userId="79b8fba8ad0a4796" providerId="LiveId" clId="{614BBE20-D9FC-4E14-9E6F-E9375E6FD4C8}" dt="2021-10-28T11:53:10.949" v="33684" actId="13926"/>
        <pc:sldMkLst>
          <pc:docMk/>
          <pc:sldMk cId="873311121" sldId="366"/>
        </pc:sldMkLst>
        <pc:spChg chg="mod">
          <ac:chgData name="Tej Bahadur Chandra" userId="79b8fba8ad0a4796" providerId="LiveId" clId="{614BBE20-D9FC-4E14-9E6F-E9375E6FD4C8}" dt="2021-10-26T12:03:46.457" v="22180" actId="20577"/>
          <ac:spMkLst>
            <pc:docMk/>
            <pc:sldMk cId="873311121" sldId="366"/>
            <ac:spMk id="6" creationId="{6E503D7A-15D8-4393-BCF4-17F3B97B9569}"/>
          </ac:spMkLst>
        </pc:spChg>
        <pc:spChg chg="mod">
          <ac:chgData name="Tej Bahadur Chandra" userId="79b8fba8ad0a4796" providerId="LiveId" clId="{614BBE20-D9FC-4E14-9E6F-E9375E6FD4C8}" dt="2021-10-28T11:53:10.949" v="33684" actId="13926"/>
          <ac:spMkLst>
            <pc:docMk/>
            <pc:sldMk cId="873311121" sldId="366"/>
            <ac:spMk id="9" creationId="{443C2540-2E47-4905-9552-EDFDFCE04259}"/>
          </ac:spMkLst>
        </pc:spChg>
        <pc:graphicFrameChg chg="mod modGraphic">
          <ac:chgData name="Tej Bahadur Chandra" userId="79b8fba8ad0a4796" providerId="LiveId" clId="{614BBE20-D9FC-4E14-9E6F-E9375E6FD4C8}" dt="2021-10-26T11:17:05.279" v="21557" actId="113"/>
          <ac:graphicFrameMkLst>
            <pc:docMk/>
            <pc:sldMk cId="873311121" sldId="366"/>
            <ac:graphicFrameMk id="3" creationId="{508EFCA4-EA14-4B12-B88C-AC72A3FC7DAB}"/>
          </ac:graphicFrameMkLst>
        </pc:graphicFrameChg>
      </pc:sldChg>
      <pc:sldChg chg="modSp add">
        <pc:chgData name="Tej Bahadur Chandra" userId="79b8fba8ad0a4796" providerId="LiveId" clId="{614BBE20-D9FC-4E14-9E6F-E9375E6FD4C8}" dt="2021-10-28T11:53:50.143" v="33693" actId="20577"/>
        <pc:sldMkLst>
          <pc:docMk/>
          <pc:sldMk cId="2913952645" sldId="367"/>
        </pc:sldMkLst>
        <pc:spChg chg="mod">
          <ac:chgData name="Tej Bahadur Chandra" userId="79b8fba8ad0a4796" providerId="LiveId" clId="{614BBE20-D9FC-4E14-9E6F-E9375E6FD4C8}" dt="2021-10-26T12:03:50.926" v="22182" actId="20577"/>
          <ac:spMkLst>
            <pc:docMk/>
            <pc:sldMk cId="2913952645" sldId="367"/>
            <ac:spMk id="6" creationId="{6E503D7A-15D8-4393-BCF4-17F3B97B9569}"/>
          </ac:spMkLst>
        </pc:spChg>
        <pc:spChg chg="mod">
          <ac:chgData name="Tej Bahadur Chandra" userId="79b8fba8ad0a4796" providerId="LiveId" clId="{614BBE20-D9FC-4E14-9E6F-E9375E6FD4C8}" dt="2021-10-26T11:25:25.085" v="21609" actId="1035"/>
          <ac:spMkLst>
            <pc:docMk/>
            <pc:sldMk cId="2913952645" sldId="367"/>
            <ac:spMk id="7" creationId="{8DCF6AC9-0B00-4D8B-A031-B7C53189AC2E}"/>
          </ac:spMkLst>
        </pc:spChg>
        <pc:spChg chg="mod">
          <ac:chgData name="Tej Bahadur Chandra" userId="79b8fba8ad0a4796" providerId="LiveId" clId="{614BBE20-D9FC-4E14-9E6F-E9375E6FD4C8}" dt="2021-10-26T11:29:24.483" v="21668" actId="1035"/>
          <ac:spMkLst>
            <pc:docMk/>
            <pc:sldMk cId="2913952645" sldId="367"/>
            <ac:spMk id="9" creationId="{443C2540-2E47-4905-9552-EDFDFCE04259}"/>
          </ac:spMkLst>
        </pc:spChg>
        <pc:graphicFrameChg chg="mod modGraphic">
          <ac:chgData name="Tej Bahadur Chandra" userId="79b8fba8ad0a4796" providerId="LiveId" clId="{614BBE20-D9FC-4E14-9E6F-E9375E6FD4C8}" dt="2021-10-28T11:53:50.143" v="33693" actId="20577"/>
          <ac:graphicFrameMkLst>
            <pc:docMk/>
            <pc:sldMk cId="2913952645" sldId="367"/>
            <ac:graphicFrameMk id="3" creationId="{508EFCA4-EA14-4B12-B88C-AC72A3FC7DAB}"/>
          </ac:graphicFrameMkLst>
        </pc:graphicFrameChg>
      </pc:sldChg>
      <pc:sldChg chg="addSp delSp modSp add">
        <pc:chgData name="Tej Bahadur Chandra" userId="79b8fba8ad0a4796" providerId="LiveId" clId="{614BBE20-D9FC-4E14-9E6F-E9375E6FD4C8}" dt="2021-10-26T12:04:43.986" v="22184" actId="20577"/>
        <pc:sldMkLst>
          <pc:docMk/>
          <pc:sldMk cId="366771053" sldId="368"/>
        </pc:sldMkLst>
        <pc:spChg chg="mod">
          <ac:chgData name="Tej Bahadur Chandra" userId="79b8fba8ad0a4796" providerId="LiveId" clId="{614BBE20-D9FC-4E14-9E6F-E9375E6FD4C8}" dt="2021-10-26T12:04:43.986" v="22184" actId="20577"/>
          <ac:spMkLst>
            <pc:docMk/>
            <pc:sldMk cId="366771053" sldId="368"/>
            <ac:spMk id="6" creationId="{6E503D7A-15D8-4393-BCF4-17F3B97B9569}"/>
          </ac:spMkLst>
        </pc:spChg>
        <pc:spChg chg="mod">
          <ac:chgData name="Tej Bahadur Chandra" userId="79b8fba8ad0a4796" providerId="LiveId" clId="{614BBE20-D9FC-4E14-9E6F-E9375E6FD4C8}" dt="2021-10-26T11:31:55.147" v="21923" actId="20577"/>
          <ac:spMkLst>
            <pc:docMk/>
            <pc:sldMk cId="366771053" sldId="368"/>
            <ac:spMk id="9" creationId="{443C2540-2E47-4905-9552-EDFDFCE04259}"/>
          </ac:spMkLst>
        </pc:spChg>
        <pc:graphicFrameChg chg="del">
          <ac:chgData name="Tej Bahadur Chandra" userId="79b8fba8ad0a4796" providerId="LiveId" clId="{614BBE20-D9FC-4E14-9E6F-E9375E6FD4C8}" dt="2021-10-26T11:30:32.156" v="21672" actId="478"/>
          <ac:graphicFrameMkLst>
            <pc:docMk/>
            <pc:sldMk cId="366771053" sldId="368"/>
            <ac:graphicFrameMk id="3" creationId="{508EFCA4-EA14-4B12-B88C-AC72A3FC7DAB}"/>
          </ac:graphicFrameMkLst>
        </pc:graphicFrameChg>
        <pc:picChg chg="add mod">
          <ac:chgData name="Tej Bahadur Chandra" userId="79b8fba8ad0a4796" providerId="LiveId" clId="{614BBE20-D9FC-4E14-9E6F-E9375E6FD4C8}" dt="2021-10-26T11:30:57.538" v="21745" actId="1076"/>
          <ac:picMkLst>
            <pc:docMk/>
            <pc:sldMk cId="366771053" sldId="368"/>
            <ac:picMk id="8" creationId="{7BF710EE-8BFC-4DEE-B25C-61C54E06257C}"/>
          </ac:picMkLst>
        </pc:picChg>
      </pc:sldChg>
      <pc:sldChg chg="addSp delSp modSp add">
        <pc:chgData name="Tej Bahadur Chandra" userId="79b8fba8ad0a4796" providerId="LiveId" clId="{614BBE20-D9FC-4E14-9E6F-E9375E6FD4C8}" dt="2021-10-26T12:05:57.159" v="22186" actId="20577"/>
        <pc:sldMkLst>
          <pc:docMk/>
          <pc:sldMk cId="2973748495" sldId="369"/>
        </pc:sldMkLst>
        <pc:spChg chg="mod">
          <ac:chgData name="Tej Bahadur Chandra" userId="79b8fba8ad0a4796" providerId="LiveId" clId="{614BBE20-D9FC-4E14-9E6F-E9375E6FD4C8}" dt="2021-10-26T12:05:57.159" v="22186" actId="20577"/>
          <ac:spMkLst>
            <pc:docMk/>
            <pc:sldMk cId="2973748495" sldId="369"/>
            <ac:spMk id="6" creationId="{6E503D7A-15D8-4393-BCF4-17F3B97B9569}"/>
          </ac:spMkLst>
        </pc:spChg>
        <pc:spChg chg="mod">
          <ac:chgData name="Tej Bahadur Chandra" userId="79b8fba8ad0a4796" providerId="LiveId" clId="{614BBE20-D9FC-4E14-9E6F-E9375E6FD4C8}" dt="2021-10-26T11:32:39.291" v="21951" actId="20577"/>
          <ac:spMkLst>
            <pc:docMk/>
            <pc:sldMk cId="2973748495" sldId="369"/>
            <ac:spMk id="7" creationId="{8DCF6AC9-0B00-4D8B-A031-B7C53189AC2E}"/>
          </ac:spMkLst>
        </pc:spChg>
        <pc:spChg chg="del mod">
          <ac:chgData name="Tej Bahadur Chandra" userId="79b8fba8ad0a4796" providerId="LiveId" clId="{614BBE20-D9FC-4E14-9E6F-E9375E6FD4C8}" dt="2021-10-26T11:35:03.942" v="21988" actId="478"/>
          <ac:spMkLst>
            <pc:docMk/>
            <pc:sldMk cId="2973748495" sldId="369"/>
            <ac:spMk id="9" creationId="{443C2540-2E47-4905-9552-EDFDFCE04259}"/>
          </ac:spMkLst>
        </pc:spChg>
        <pc:spChg chg="add mod">
          <ac:chgData name="Tej Bahadur Chandra" userId="79b8fba8ad0a4796" providerId="LiveId" clId="{614BBE20-D9FC-4E14-9E6F-E9375E6FD4C8}" dt="2021-10-26T11:36:51.634" v="22026" actId="14100"/>
          <ac:spMkLst>
            <pc:docMk/>
            <pc:sldMk cId="2973748495" sldId="369"/>
            <ac:spMk id="10" creationId="{E0AB833F-2437-4658-B224-DEBD6FB88A57}"/>
          </ac:spMkLst>
        </pc:spChg>
        <pc:graphicFrameChg chg="add mod modGraphic">
          <ac:chgData name="Tej Bahadur Chandra" userId="79b8fba8ad0a4796" providerId="LiveId" clId="{614BBE20-D9FC-4E14-9E6F-E9375E6FD4C8}" dt="2021-10-26T11:36:47.397" v="22024" actId="1036"/>
          <ac:graphicFrameMkLst>
            <pc:docMk/>
            <pc:sldMk cId="2973748495" sldId="369"/>
            <ac:graphicFrameMk id="2" creationId="{B5164E9B-1563-49CD-8A91-1021859612E1}"/>
          </ac:graphicFrameMkLst>
        </pc:graphicFrameChg>
        <pc:picChg chg="del">
          <ac:chgData name="Tej Bahadur Chandra" userId="79b8fba8ad0a4796" providerId="LiveId" clId="{614BBE20-D9FC-4E14-9E6F-E9375E6FD4C8}" dt="2021-10-26T11:32:26.842" v="21925" actId="478"/>
          <ac:picMkLst>
            <pc:docMk/>
            <pc:sldMk cId="2973748495" sldId="369"/>
            <ac:picMk id="8" creationId="{7BF710EE-8BFC-4DEE-B25C-61C54E06257C}"/>
          </ac:picMkLst>
        </pc:picChg>
      </pc:sldChg>
      <pc:sldChg chg="addSp delSp modSp add">
        <pc:chgData name="Tej Bahadur Chandra" userId="79b8fba8ad0a4796" providerId="LiveId" clId="{614BBE20-D9FC-4E14-9E6F-E9375E6FD4C8}" dt="2021-10-28T11:57:30.480" v="33697"/>
        <pc:sldMkLst>
          <pc:docMk/>
          <pc:sldMk cId="2674183279" sldId="370"/>
        </pc:sldMkLst>
        <pc:spChg chg="mod">
          <ac:chgData name="Tej Bahadur Chandra" userId="79b8fba8ad0a4796" providerId="LiveId" clId="{614BBE20-D9FC-4E14-9E6F-E9375E6FD4C8}" dt="2021-10-26T12:06:05.949" v="22188" actId="20577"/>
          <ac:spMkLst>
            <pc:docMk/>
            <pc:sldMk cId="2674183279" sldId="370"/>
            <ac:spMk id="6" creationId="{6E503D7A-15D8-4393-BCF4-17F3B97B9569}"/>
          </ac:spMkLst>
        </pc:spChg>
        <pc:spChg chg="mod">
          <ac:chgData name="Tej Bahadur Chandra" userId="79b8fba8ad0a4796" providerId="LiveId" clId="{614BBE20-D9FC-4E14-9E6F-E9375E6FD4C8}" dt="2021-10-26T12:09:08.320" v="22217" actId="20577"/>
          <ac:spMkLst>
            <pc:docMk/>
            <pc:sldMk cId="2674183279" sldId="370"/>
            <ac:spMk id="7" creationId="{8DCF6AC9-0B00-4D8B-A031-B7C53189AC2E}"/>
          </ac:spMkLst>
        </pc:spChg>
        <pc:spChg chg="mod">
          <ac:chgData name="Tej Bahadur Chandra" userId="79b8fba8ad0a4796" providerId="LiveId" clId="{614BBE20-D9FC-4E14-9E6F-E9375E6FD4C8}" dt="2021-10-26T11:47:11.772" v="22154" actId="20577"/>
          <ac:spMkLst>
            <pc:docMk/>
            <pc:sldMk cId="2674183279" sldId="370"/>
            <ac:spMk id="10" creationId="{E0AB833F-2437-4658-B224-DEBD6FB88A57}"/>
          </ac:spMkLst>
        </pc:spChg>
        <pc:spChg chg="add mod">
          <ac:chgData name="Tej Bahadur Chandra" userId="79b8fba8ad0a4796" providerId="LiveId" clId="{614BBE20-D9FC-4E14-9E6F-E9375E6FD4C8}" dt="2021-10-26T11:47:14.470" v="22156" actId="20577"/>
          <ac:spMkLst>
            <pc:docMk/>
            <pc:sldMk cId="2674183279" sldId="370"/>
            <ac:spMk id="11" creationId="{B9A27394-8AD2-4041-854E-206F4536DCBD}"/>
          </ac:spMkLst>
        </pc:spChg>
        <pc:graphicFrameChg chg="del">
          <ac:chgData name="Tej Bahadur Chandra" userId="79b8fba8ad0a4796" providerId="LiveId" clId="{614BBE20-D9FC-4E14-9E6F-E9375E6FD4C8}" dt="2021-10-26T11:38:15.365" v="22052" actId="478"/>
          <ac:graphicFrameMkLst>
            <pc:docMk/>
            <pc:sldMk cId="2674183279" sldId="370"/>
            <ac:graphicFrameMk id="2" creationId="{B5164E9B-1563-49CD-8A91-1021859612E1}"/>
          </ac:graphicFrameMkLst>
        </pc:graphicFrameChg>
        <pc:graphicFrameChg chg="add mod modGraphic">
          <ac:chgData name="Tej Bahadur Chandra" userId="79b8fba8ad0a4796" providerId="LiveId" clId="{614BBE20-D9FC-4E14-9E6F-E9375E6FD4C8}" dt="2021-10-28T11:57:26.025" v="33696"/>
          <ac:graphicFrameMkLst>
            <pc:docMk/>
            <pc:sldMk cId="2674183279" sldId="370"/>
            <ac:graphicFrameMk id="3" creationId="{52AE7DEA-D491-449E-87C7-C49528440915}"/>
          </ac:graphicFrameMkLst>
        </pc:graphicFrameChg>
        <pc:graphicFrameChg chg="add mod modGraphic">
          <ac:chgData name="Tej Bahadur Chandra" userId="79b8fba8ad0a4796" providerId="LiveId" clId="{614BBE20-D9FC-4E14-9E6F-E9375E6FD4C8}" dt="2021-10-28T11:57:30.480" v="33697"/>
          <ac:graphicFrameMkLst>
            <pc:docMk/>
            <pc:sldMk cId="2674183279" sldId="370"/>
            <ac:graphicFrameMk id="9" creationId="{D7FDED72-A442-476E-951B-C512444B2CE1}"/>
          </ac:graphicFrameMkLst>
        </pc:graphicFrameChg>
      </pc:sldChg>
      <pc:sldChg chg="addSp delSp modSp add">
        <pc:chgData name="Tej Bahadur Chandra" userId="79b8fba8ad0a4796" providerId="LiveId" clId="{614BBE20-D9FC-4E14-9E6F-E9375E6FD4C8}" dt="2021-10-26T13:18:47.585" v="23175" actId="948"/>
        <pc:sldMkLst>
          <pc:docMk/>
          <pc:sldMk cId="743178030" sldId="371"/>
        </pc:sldMkLst>
        <pc:spChg chg="mod">
          <ac:chgData name="Tej Bahadur Chandra" userId="79b8fba8ad0a4796" providerId="LiveId" clId="{614BBE20-D9FC-4E14-9E6F-E9375E6FD4C8}" dt="2021-10-26T12:08:37.056" v="22191" actId="20577"/>
          <ac:spMkLst>
            <pc:docMk/>
            <pc:sldMk cId="743178030" sldId="371"/>
            <ac:spMk id="6" creationId="{6E503D7A-15D8-4393-BCF4-17F3B97B9569}"/>
          </ac:spMkLst>
        </pc:spChg>
        <pc:spChg chg="del mod">
          <ac:chgData name="Tej Bahadur Chandra" userId="79b8fba8ad0a4796" providerId="LiveId" clId="{614BBE20-D9FC-4E14-9E6F-E9375E6FD4C8}" dt="2021-10-26T12:10:00.765" v="22232" actId="478"/>
          <ac:spMkLst>
            <pc:docMk/>
            <pc:sldMk cId="743178030" sldId="371"/>
            <ac:spMk id="7" creationId="{8DCF6AC9-0B00-4D8B-A031-B7C53189AC2E}"/>
          </ac:spMkLst>
        </pc:spChg>
        <pc:spChg chg="add mod">
          <ac:chgData name="Tej Bahadur Chandra" userId="79b8fba8ad0a4796" providerId="LiveId" clId="{614BBE20-D9FC-4E14-9E6F-E9375E6FD4C8}" dt="2021-10-26T13:18:47.585" v="23175" actId="948"/>
          <ac:spMkLst>
            <pc:docMk/>
            <pc:sldMk cId="743178030" sldId="371"/>
            <ac:spMk id="8" creationId="{4C0AF68A-E084-424F-A0B4-044C912EA7F3}"/>
          </ac:spMkLst>
        </pc:spChg>
        <pc:spChg chg="del">
          <ac:chgData name="Tej Bahadur Chandra" userId="79b8fba8ad0a4796" providerId="LiveId" clId="{614BBE20-D9FC-4E14-9E6F-E9375E6FD4C8}" dt="2021-10-26T11:47:44.568" v="22161" actId="478"/>
          <ac:spMkLst>
            <pc:docMk/>
            <pc:sldMk cId="743178030" sldId="371"/>
            <ac:spMk id="10" creationId="{E0AB833F-2437-4658-B224-DEBD6FB88A57}"/>
          </ac:spMkLst>
        </pc:spChg>
        <pc:graphicFrameChg chg="del">
          <ac:chgData name="Tej Bahadur Chandra" userId="79b8fba8ad0a4796" providerId="LiveId" clId="{614BBE20-D9FC-4E14-9E6F-E9375E6FD4C8}" dt="2021-10-26T11:47:43.256" v="22160" actId="478"/>
          <ac:graphicFrameMkLst>
            <pc:docMk/>
            <pc:sldMk cId="743178030" sldId="371"/>
            <ac:graphicFrameMk id="2" creationId="{B5164E9B-1563-49CD-8A91-1021859612E1}"/>
          </ac:graphicFrameMkLst>
        </pc:graphicFrameChg>
      </pc:sldChg>
      <pc:sldChg chg="addSp delSp modSp add ord modAnim">
        <pc:chgData name="Tej Bahadur Chandra" userId="79b8fba8ad0a4796" providerId="LiveId" clId="{614BBE20-D9FC-4E14-9E6F-E9375E6FD4C8}" dt="2021-10-28T12:53:03.137" v="34058" actId="120"/>
        <pc:sldMkLst>
          <pc:docMk/>
          <pc:sldMk cId="2979330321" sldId="372"/>
        </pc:sldMkLst>
        <pc:spChg chg="del">
          <ac:chgData name="Tej Bahadur Chandra" userId="79b8fba8ad0a4796" providerId="LiveId" clId="{614BBE20-D9FC-4E14-9E6F-E9375E6FD4C8}" dt="2021-10-26T13:00:46.618" v="22557" actId="478"/>
          <ac:spMkLst>
            <pc:docMk/>
            <pc:sldMk cId="2979330321" sldId="372"/>
            <ac:spMk id="5" creationId="{F2DCDB0B-7769-4A93-9CC1-A56FD92754AA}"/>
          </ac:spMkLst>
        </pc:spChg>
        <pc:spChg chg="mod">
          <ac:chgData name="Tej Bahadur Chandra" userId="79b8fba8ad0a4796" providerId="LiveId" clId="{614BBE20-D9FC-4E14-9E6F-E9375E6FD4C8}" dt="2021-10-26T12:59:57.937" v="22555" actId="14100"/>
          <ac:spMkLst>
            <pc:docMk/>
            <pc:sldMk cId="2979330321" sldId="372"/>
            <ac:spMk id="6" creationId="{6E503D7A-15D8-4393-BCF4-17F3B97B9569}"/>
          </ac:spMkLst>
        </pc:spChg>
        <pc:spChg chg="add mod">
          <ac:chgData name="Tej Bahadur Chandra" userId="79b8fba8ad0a4796" providerId="LiveId" clId="{614BBE20-D9FC-4E14-9E6F-E9375E6FD4C8}" dt="2021-10-26T13:11:04.786" v="22899" actId="1035"/>
          <ac:spMkLst>
            <pc:docMk/>
            <pc:sldMk cId="2979330321" sldId="372"/>
            <ac:spMk id="8" creationId="{50AA0234-4276-492E-9DE0-6F29DA9238CA}"/>
          </ac:spMkLst>
        </pc:spChg>
        <pc:spChg chg="add mod">
          <ac:chgData name="Tej Bahadur Chandra" userId="79b8fba8ad0a4796" providerId="LiveId" clId="{614BBE20-D9FC-4E14-9E6F-E9375E6FD4C8}" dt="2021-10-26T13:11:40.055" v="23006" actId="1035"/>
          <ac:spMkLst>
            <pc:docMk/>
            <pc:sldMk cId="2979330321" sldId="372"/>
            <ac:spMk id="9" creationId="{D5A58DB9-B23C-452E-8F1F-CBBDD5DD608E}"/>
          </ac:spMkLst>
        </pc:spChg>
        <pc:spChg chg="mod">
          <ac:chgData name="Tej Bahadur Chandra" userId="79b8fba8ad0a4796" providerId="LiveId" clId="{614BBE20-D9FC-4E14-9E6F-E9375E6FD4C8}" dt="2021-10-26T13:01:04.095" v="22560" actId="120"/>
          <ac:spMkLst>
            <pc:docMk/>
            <pc:sldMk cId="2979330321" sldId="372"/>
            <ac:spMk id="14" creationId="{3DA0699A-5B65-487D-B73F-470EC1D2CF32}"/>
          </ac:spMkLst>
        </pc:spChg>
        <pc:spChg chg="add mod">
          <ac:chgData name="Tej Bahadur Chandra" userId="79b8fba8ad0a4796" providerId="LiveId" clId="{614BBE20-D9FC-4E14-9E6F-E9375E6FD4C8}" dt="2021-10-26T13:31:30.494" v="23283" actId="1035"/>
          <ac:spMkLst>
            <pc:docMk/>
            <pc:sldMk cId="2979330321" sldId="372"/>
            <ac:spMk id="26" creationId="{2158E901-D323-4EC8-99D9-7580BFA1C89B}"/>
          </ac:spMkLst>
        </pc:spChg>
        <pc:spChg chg="mod">
          <ac:chgData name="Tej Bahadur Chandra" userId="79b8fba8ad0a4796" providerId="LiveId" clId="{614BBE20-D9FC-4E14-9E6F-E9375E6FD4C8}" dt="2021-10-28T12:53:03.137" v="34058" actId="120"/>
          <ac:spMkLst>
            <pc:docMk/>
            <pc:sldMk cId="2979330321" sldId="372"/>
            <ac:spMk id="31" creationId="{8A4A78A7-94BA-49CF-8DE0-8ABDF51D88A7}"/>
          </ac:spMkLst>
        </pc:spChg>
        <pc:spChg chg="add mod">
          <ac:chgData name="Tej Bahadur Chandra" userId="79b8fba8ad0a4796" providerId="LiveId" clId="{614BBE20-D9FC-4E14-9E6F-E9375E6FD4C8}" dt="2021-10-26T13:14:01.881" v="23088" actId="1035"/>
          <ac:spMkLst>
            <pc:docMk/>
            <pc:sldMk cId="2979330321" sldId="372"/>
            <ac:spMk id="32" creationId="{4555F40A-DED1-4AF0-B3A6-42337DF0589A}"/>
          </ac:spMkLst>
        </pc:spChg>
        <pc:spChg chg="add mod">
          <ac:chgData name="Tej Bahadur Chandra" userId="79b8fba8ad0a4796" providerId="LiveId" clId="{614BBE20-D9FC-4E14-9E6F-E9375E6FD4C8}" dt="2021-10-26T13:11:35.833" v="22992" actId="1035"/>
          <ac:spMkLst>
            <pc:docMk/>
            <pc:sldMk cId="2979330321" sldId="372"/>
            <ac:spMk id="38" creationId="{FEF7CC9F-1A15-43E6-ABB3-9827F1A7B90A}"/>
          </ac:spMkLst>
        </pc:spChg>
        <pc:spChg chg="del">
          <ac:chgData name="Tej Bahadur Chandra" userId="79b8fba8ad0a4796" providerId="LiveId" clId="{614BBE20-D9FC-4E14-9E6F-E9375E6FD4C8}" dt="2021-10-26T13:00:51.983" v="22559" actId="478"/>
          <ac:spMkLst>
            <pc:docMk/>
            <pc:sldMk cId="2979330321" sldId="372"/>
            <ac:spMk id="49" creationId="{365F6DF0-1E46-4911-80D9-6D4B73886587}"/>
          </ac:spMkLst>
        </pc:spChg>
        <pc:spChg chg="add mod">
          <ac:chgData name="Tej Bahadur Chandra" userId="79b8fba8ad0a4796" providerId="LiveId" clId="{614BBE20-D9FC-4E14-9E6F-E9375E6FD4C8}" dt="2021-10-26T13:11:35.833" v="22992" actId="1035"/>
          <ac:spMkLst>
            <pc:docMk/>
            <pc:sldMk cId="2979330321" sldId="372"/>
            <ac:spMk id="53" creationId="{82FC593A-B3CA-4668-A367-3221A83C4F6F}"/>
          </ac:spMkLst>
        </pc:spChg>
        <pc:spChg chg="add mod">
          <ac:chgData name="Tej Bahadur Chandra" userId="79b8fba8ad0a4796" providerId="LiveId" clId="{614BBE20-D9FC-4E14-9E6F-E9375E6FD4C8}" dt="2021-10-26T13:11:35.833" v="22992" actId="1035"/>
          <ac:spMkLst>
            <pc:docMk/>
            <pc:sldMk cId="2979330321" sldId="372"/>
            <ac:spMk id="54" creationId="{A1B41BF1-69C8-4C53-BA02-8F9E57F50AEF}"/>
          </ac:spMkLst>
        </pc:spChg>
        <pc:spChg chg="add del mod">
          <ac:chgData name="Tej Bahadur Chandra" userId="79b8fba8ad0a4796" providerId="LiveId" clId="{614BBE20-D9FC-4E14-9E6F-E9375E6FD4C8}" dt="2021-10-26T13:06:34.642" v="22757" actId="478"/>
          <ac:spMkLst>
            <pc:docMk/>
            <pc:sldMk cId="2979330321" sldId="372"/>
            <ac:spMk id="55" creationId="{615E9F68-C3BC-44BF-BCDA-7E8E9F56A92B}"/>
          </ac:spMkLst>
        </pc:spChg>
        <pc:spChg chg="add mod">
          <ac:chgData name="Tej Bahadur Chandra" userId="79b8fba8ad0a4796" providerId="LiveId" clId="{614BBE20-D9FC-4E14-9E6F-E9375E6FD4C8}" dt="2021-10-26T13:11:35.833" v="22992" actId="1035"/>
          <ac:spMkLst>
            <pc:docMk/>
            <pc:sldMk cId="2979330321" sldId="372"/>
            <ac:spMk id="56" creationId="{FB55DDAB-9CB3-49E4-A572-E4D2DDA6AF50}"/>
          </ac:spMkLst>
        </pc:spChg>
        <pc:spChg chg="add mod">
          <ac:chgData name="Tej Bahadur Chandra" userId="79b8fba8ad0a4796" providerId="LiveId" clId="{614BBE20-D9FC-4E14-9E6F-E9375E6FD4C8}" dt="2021-10-26T13:11:45.120" v="23036" actId="1035"/>
          <ac:spMkLst>
            <pc:docMk/>
            <pc:sldMk cId="2979330321" sldId="372"/>
            <ac:spMk id="64" creationId="{7840FF90-9A3C-49E8-AA19-288A4E01D2B0}"/>
          </ac:spMkLst>
        </pc:spChg>
        <pc:spChg chg="add mod">
          <ac:chgData name="Tej Bahadur Chandra" userId="79b8fba8ad0a4796" providerId="LiveId" clId="{614BBE20-D9FC-4E14-9E6F-E9375E6FD4C8}" dt="2021-10-26T13:13:29.939" v="23073" actId="164"/>
          <ac:spMkLst>
            <pc:docMk/>
            <pc:sldMk cId="2979330321" sldId="372"/>
            <ac:spMk id="66" creationId="{1D9B6385-8BF5-4ED4-A570-02BE9B765AFC}"/>
          </ac:spMkLst>
        </pc:spChg>
        <pc:spChg chg="add mod">
          <ac:chgData name="Tej Bahadur Chandra" userId="79b8fba8ad0a4796" providerId="LiveId" clId="{614BBE20-D9FC-4E14-9E6F-E9375E6FD4C8}" dt="2021-10-26T13:15:15.181" v="23120" actId="1036"/>
          <ac:spMkLst>
            <pc:docMk/>
            <pc:sldMk cId="2979330321" sldId="372"/>
            <ac:spMk id="84" creationId="{3CD5F91F-C503-4C0F-9624-16DD4524101D}"/>
          </ac:spMkLst>
        </pc:spChg>
        <pc:spChg chg="add mod">
          <ac:chgData name="Tej Bahadur Chandra" userId="79b8fba8ad0a4796" providerId="LiveId" clId="{614BBE20-D9FC-4E14-9E6F-E9375E6FD4C8}" dt="2021-10-26T13:18:19.367" v="23174" actId="164"/>
          <ac:spMkLst>
            <pc:docMk/>
            <pc:sldMk cId="2979330321" sldId="372"/>
            <ac:spMk id="85" creationId="{0995E0A6-4D69-43B6-941F-5B8B1E0E16DA}"/>
          </ac:spMkLst>
        </pc:spChg>
        <pc:spChg chg="add mod">
          <ac:chgData name="Tej Bahadur Chandra" userId="79b8fba8ad0a4796" providerId="LiveId" clId="{614BBE20-D9FC-4E14-9E6F-E9375E6FD4C8}" dt="2021-10-26T13:18:19.367" v="23174" actId="164"/>
          <ac:spMkLst>
            <pc:docMk/>
            <pc:sldMk cId="2979330321" sldId="372"/>
            <ac:spMk id="86" creationId="{B8CC5258-F666-4DDA-B79F-AA6E6A1D7348}"/>
          </ac:spMkLst>
        </pc:spChg>
        <pc:spChg chg="add del mod">
          <ac:chgData name="Tej Bahadur Chandra" userId="79b8fba8ad0a4796" providerId="LiveId" clId="{614BBE20-D9FC-4E14-9E6F-E9375E6FD4C8}" dt="2021-10-26T13:32:02.467" v="23324" actId="478"/>
          <ac:spMkLst>
            <pc:docMk/>
            <pc:sldMk cId="2979330321" sldId="372"/>
            <ac:spMk id="88" creationId="{7C9ABD07-21C6-44DC-A2F8-966F56A067A4}"/>
          </ac:spMkLst>
        </pc:spChg>
        <pc:spChg chg="add mod">
          <ac:chgData name="Tej Bahadur Chandra" userId="79b8fba8ad0a4796" providerId="LiveId" clId="{614BBE20-D9FC-4E14-9E6F-E9375E6FD4C8}" dt="2021-10-26T13:31:04.961" v="23247" actId="20577"/>
          <ac:spMkLst>
            <pc:docMk/>
            <pc:sldMk cId="2979330321" sldId="372"/>
            <ac:spMk id="89" creationId="{0FEA7DB0-931A-4744-95BE-479E7115455A}"/>
          </ac:spMkLst>
        </pc:spChg>
        <pc:grpChg chg="del">
          <ac:chgData name="Tej Bahadur Chandra" userId="79b8fba8ad0a4796" providerId="LiveId" clId="{614BBE20-D9FC-4E14-9E6F-E9375E6FD4C8}" dt="2021-10-26T13:00:44.191" v="22556" actId="478"/>
          <ac:grpSpMkLst>
            <pc:docMk/>
            <pc:sldMk cId="2979330321" sldId="372"/>
            <ac:grpSpMk id="48" creationId="{D922E2D0-6FD5-4CC2-B2DD-4C1520C6451E}"/>
          </ac:grpSpMkLst>
        </pc:grpChg>
        <pc:grpChg chg="del">
          <ac:chgData name="Tej Bahadur Chandra" userId="79b8fba8ad0a4796" providerId="LiveId" clId="{614BBE20-D9FC-4E14-9E6F-E9375E6FD4C8}" dt="2021-10-26T13:00:48.750" v="22558" actId="478"/>
          <ac:grpSpMkLst>
            <pc:docMk/>
            <pc:sldMk cId="2979330321" sldId="372"/>
            <ac:grpSpMk id="50" creationId="{8855E093-DDC8-4335-A107-4DD2EE92F2F8}"/>
          </ac:grpSpMkLst>
        </pc:grpChg>
        <pc:grpChg chg="add mod">
          <ac:chgData name="Tej Bahadur Chandra" userId="79b8fba8ad0a4796" providerId="LiveId" clId="{614BBE20-D9FC-4E14-9E6F-E9375E6FD4C8}" dt="2021-10-26T13:31:27.136" v="23270" actId="1036"/>
          <ac:grpSpMkLst>
            <pc:docMk/>
            <pc:sldMk cId="2979330321" sldId="372"/>
            <ac:grpSpMk id="65" creationId="{411F82AE-6884-4541-8489-6ED3246D3C8C}"/>
          </ac:grpSpMkLst>
        </pc:grpChg>
        <pc:grpChg chg="add mod">
          <ac:chgData name="Tej Bahadur Chandra" userId="79b8fba8ad0a4796" providerId="LiveId" clId="{614BBE20-D9FC-4E14-9E6F-E9375E6FD4C8}" dt="2021-10-26T13:13:29.939" v="23073" actId="164"/>
          <ac:grpSpMkLst>
            <pc:docMk/>
            <pc:sldMk cId="2979330321" sldId="372"/>
            <ac:grpSpMk id="67" creationId="{D6ECA67F-2FB7-4B42-99C8-34FCE80A1ED3}"/>
          </ac:grpSpMkLst>
        </pc:grpChg>
        <pc:grpChg chg="add mod">
          <ac:chgData name="Tej Bahadur Chandra" userId="79b8fba8ad0a4796" providerId="LiveId" clId="{614BBE20-D9FC-4E14-9E6F-E9375E6FD4C8}" dt="2021-10-26T13:18:19.367" v="23174" actId="164"/>
          <ac:grpSpMkLst>
            <pc:docMk/>
            <pc:sldMk cId="2979330321" sldId="372"/>
            <ac:grpSpMk id="83" creationId="{EDC1D7A5-EC92-4985-A8EA-F09A191C684D}"/>
          </ac:grpSpMkLst>
        </pc:grpChg>
        <pc:grpChg chg="add mod">
          <ac:chgData name="Tej Bahadur Chandra" userId="79b8fba8ad0a4796" providerId="LiveId" clId="{614BBE20-D9FC-4E14-9E6F-E9375E6FD4C8}" dt="2021-10-26T13:31:43.745" v="23303" actId="1036"/>
          <ac:grpSpMkLst>
            <pc:docMk/>
            <pc:sldMk cId="2979330321" sldId="372"/>
            <ac:grpSpMk id="87" creationId="{4F2160DB-FFF0-47BB-9596-3D905FEC2BD7}"/>
          </ac:grpSpMkLst>
        </pc:grpChg>
        <pc:picChg chg="add mod">
          <ac:chgData name="Tej Bahadur Chandra" userId="79b8fba8ad0a4796" providerId="LiveId" clId="{614BBE20-D9FC-4E14-9E6F-E9375E6FD4C8}" dt="2021-10-26T13:10:50.025" v="22884" actId="688"/>
          <ac:picMkLst>
            <pc:docMk/>
            <pc:sldMk cId="2979330321" sldId="372"/>
            <ac:picMk id="25" creationId="{7A9958A2-CEFB-4170-B3E0-D2572198806D}"/>
          </ac:picMkLst>
        </pc:picChg>
        <pc:cxnChg chg="add mod">
          <ac:chgData name="Tej Bahadur Chandra" userId="79b8fba8ad0a4796" providerId="LiveId" clId="{614BBE20-D9FC-4E14-9E6F-E9375E6FD4C8}" dt="2021-10-26T13:11:04.786" v="22899" actId="1035"/>
          <ac:cxnSpMkLst>
            <pc:docMk/>
            <pc:sldMk cId="2979330321" sldId="372"/>
            <ac:cxnSpMk id="4" creationId="{2F4CCC98-6B37-40A3-8DFA-06748E3C48B6}"/>
          </ac:cxnSpMkLst>
        </pc:cxnChg>
        <pc:cxnChg chg="mod">
          <ac:chgData name="Tej Bahadur Chandra" userId="79b8fba8ad0a4796" providerId="LiveId" clId="{614BBE20-D9FC-4E14-9E6F-E9375E6FD4C8}" dt="2021-10-26T13:00:44.191" v="22556" actId="478"/>
          <ac:cxnSpMkLst>
            <pc:docMk/>
            <pc:sldMk cId="2979330321" sldId="372"/>
            <ac:cxnSpMk id="7" creationId="{06530FC5-F6B0-47ED-A8D4-125D89D6D81A}"/>
          </ac:cxnSpMkLst>
        </pc:cxnChg>
        <pc:cxnChg chg="mod">
          <ac:chgData name="Tej Bahadur Chandra" userId="79b8fba8ad0a4796" providerId="LiveId" clId="{614BBE20-D9FC-4E14-9E6F-E9375E6FD4C8}" dt="2021-10-26T13:00:44.191" v="22556" actId="478"/>
          <ac:cxnSpMkLst>
            <pc:docMk/>
            <pc:sldMk cId="2979330321" sldId="372"/>
            <ac:cxnSpMk id="23" creationId="{54F61C33-7B88-42C1-801F-E4C6F8964A08}"/>
          </ac:cxnSpMkLst>
        </pc:cxnChg>
        <pc:cxnChg chg="mod">
          <ac:chgData name="Tej Bahadur Chandra" userId="79b8fba8ad0a4796" providerId="LiveId" clId="{614BBE20-D9FC-4E14-9E6F-E9375E6FD4C8}" dt="2021-10-26T13:00:44.191" v="22556" actId="478"/>
          <ac:cxnSpMkLst>
            <pc:docMk/>
            <pc:sldMk cId="2979330321" sldId="372"/>
            <ac:cxnSpMk id="30" creationId="{0E1830AE-C5EB-44EA-A794-A2782211A139}"/>
          </ac:cxnSpMkLst>
        </pc:cxnChg>
        <pc:cxnChg chg="add mod">
          <ac:chgData name="Tej Bahadur Chandra" userId="79b8fba8ad0a4796" providerId="LiveId" clId="{614BBE20-D9FC-4E14-9E6F-E9375E6FD4C8}" dt="2021-10-26T13:14:01.881" v="23088" actId="1035"/>
          <ac:cxnSpMkLst>
            <pc:docMk/>
            <pc:sldMk cId="2979330321" sldId="372"/>
            <ac:cxnSpMk id="33" creationId="{16728D36-FCDF-4735-B46A-4FA7877D32F7}"/>
          </ac:cxnSpMkLst>
        </pc:cxnChg>
        <pc:cxnChg chg="mod">
          <ac:chgData name="Tej Bahadur Chandra" userId="79b8fba8ad0a4796" providerId="LiveId" clId="{614BBE20-D9FC-4E14-9E6F-E9375E6FD4C8}" dt="2021-10-26T13:00:44.191" v="22556" actId="478"/>
          <ac:cxnSpMkLst>
            <pc:docMk/>
            <pc:sldMk cId="2979330321" sldId="372"/>
            <ac:cxnSpMk id="34" creationId="{22660281-C8E6-4588-80B4-D9CC69EEDF6D}"/>
          </ac:cxnSpMkLst>
        </pc:cxnChg>
        <pc:cxnChg chg="add mod">
          <ac:chgData name="Tej Bahadur Chandra" userId="79b8fba8ad0a4796" providerId="LiveId" clId="{614BBE20-D9FC-4E14-9E6F-E9375E6FD4C8}" dt="2021-10-26T13:14:01.881" v="23088" actId="1035"/>
          <ac:cxnSpMkLst>
            <pc:docMk/>
            <pc:sldMk cId="2979330321" sldId="372"/>
            <ac:cxnSpMk id="36" creationId="{E6BECF8D-4C3F-4FA1-A421-B7A8D119162A}"/>
          </ac:cxnSpMkLst>
        </pc:cxnChg>
        <pc:cxnChg chg="mod">
          <ac:chgData name="Tej Bahadur Chandra" userId="79b8fba8ad0a4796" providerId="LiveId" clId="{614BBE20-D9FC-4E14-9E6F-E9375E6FD4C8}" dt="2021-10-26T13:00:44.191" v="22556" actId="478"/>
          <ac:cxnSpMkLst>
            <pc:docMk/>
            <pc:sldMk cId="2979330321" sldId="372"/>
            <ac:cxnSpMk id="40" creationId="{5C3882F3-3C1E-4D36-BDA0-F1BC3131A9DC}"/>
          </ac:cxnSpMkLst>
        </pc:cxnChg>
        <pc:cxnChg chg="add mod">
          <ac:chgData name="Tej Bahadur Chandra" userId="79b8fba8ad0a4796" providerId="LiveId" clId="{614BBE20-D9FC-4E14-9E6F-E9375E6FD4C8}" dt="2021-10-26T13:11:40.055" v="23006" actId="1035"/>
          <ac:cxnSpMkLst>
            <pc:docMk/>
            <pc:sldMk cId="2979330321" sldId="372"/>
            <ac:cxnSpMk id="41" creationId="{254C744E-A314-4751-90FA-DCBB65B93229}"/>
          </ac:cxnSpMkLst>
        </pc:cxnChg>
        <pc:cxnChg chg="add mod">
          <ac:chgData name="Tej Bahadur Chandra" userId="79b8fba8ad0a4796" providerId="LiveId" clId="{614BBE20-D9FC-4E14-9E6F-E9375E6FD4C8}" dt="2021-10-26T13:11:40.055" v="23006" actId="1035"/>
          <ac:cxnSpMkLst>
            <pc:docMk/>
            <pc:sldMk cId="2979330321" sldId="372"/>
            <ac:cxnSpMk id="57" creationId="{9C0CCF23-CCDE-444C-B013-B7FD91C368F0}"/>
          </ac:cxnSpMkLst>
        </pc:cxnChg>
        <pc:cxnChg chg="add mod">
          <ac:chgData name="Tej Bahadur Chandra" userId="79b8fba8ad0a4796" providerId="LiveId" clId="{614BBE20-D9FC-4E14-9E6F-E9375E6FD4C8}" dt="2021-10-26T13:11:40.055" v="23006" actId="1035"/>
          <ac:cxnSpMkLst>
            <pc:docMk/>
            <pc:sldMk cId="2979330321" sldId="372"/>
            <ac:cxnSpMk id="58" creationId="{637E1F2F-5650-41AB-ADE0-531B8883AF5A}"/>
          </ac:cxnSpMkLst>
        </pc:cxnChg>
        <pc:cxnChg chg="add mod">
          <ac:chgData name="Tej Bahadur Chandra" userId="79b8fba8ad0a4796" providerId="LiveId" clId="{614BBE20-D9FC-4E14-9E6F-E9375E6FD4C8}" dt="2021-10-26T13:11:40.055" v="23006" actId="1035"/>
          <ac:cxnSpMkLst>
            <pc:docMk/>
            <pc:sldMk cId="2979330321" sldId="372"/>
            <ac:cxnSpMk id="61" creationId="{26CA06CD-2912-4490-A80F-5F4BE92D89EB}"/>
          </ac:cxnSpMkLst>
        </pc:cxnChg>
        <pc:cxnChg chg="add mod">
          <ac:chgData name="Tej Bahadur Chandra" userId="79b8fba8ad0a4796" providerId="LiveId" clId="{614BBE20-D9FC-4E14-9E6F-E9375E6FD4C8}" dt="2021-10-26T13:31:53.856" v="23323" actId="1036"/>
          <ac:cxnSpMkLst>
            <pc:docMk/>
            <pc:sldMk cId="2979330321" sldId="372"/>
            <ac:cxnSpMk id="82" creationId="{B2A18C38-EF3B-4517-8634-986CE37327F1}"/>
          </ac:cxnSpMkLst>
        </pc:cxnChg>
      </pc:sldChg>
      <pc:sldChg chg="addSp delSp modSp add modAnim">
        <pc:chgData name="Tej Bahadur Chandra" userId="79b8fba8ad0a4796" providerId="LiveId" clId="{614BBE20-D9FC-4E14-9E6F-E9375E6FD4C8}" dt="2021-10-28T12:53:26.355" v="34060" actId="120"/>
        <pc:sldMkLst>
          <pc:docMk/>
          <pc:sldMk cId="3473985449" sldId="373"/>
        </pc:sldMkLst>
        <pc:spChg chg="add mod">
          <ac:chgData name="Tej Bahadur Chandra" userId="79b8fba8ad0a4796" providerId="LiveId" clId="{614BBE20-D9FC-4E14-9E6F-E9375E6FD4C8}" dt="2021-10-28T12:02:32.838" v="33776" actId="1035"/>
          <ac:spMkLst>
            <pc:docMk/>
            <pc:sldMk cId="3473985449" sldId="373"/>
            <ac:spMk id="2" creationId="{41497103-DDE3-4739-8C07-B12AC4BFDD04}"/>
          </ac:spMkLst>
        </pc:spChg>
        <pc:spChg chg="add mod">
          <ac:chgData name="Tej Bahadur Chandra" userId="79b8fba8ad0a4796" providerId="LiveId" clId="{614BBE20-D9FC-4E14-9E6F-E9375E6FD4C8}" dt="2021-10-28T12:02:20.343" v="33769" actId="1036"/>
          <ac:spMkLst>
            <pc:docMk/>
            <pc:sldMk cId="3473985449" sldId="373"/>
            <ac:spMk id="3" creationId="{1E8B2FC0-496D-407C-95A4-CEF17047044D}"/>
          </ac:spMkLst>
        </pc:spChg>
        <pc:spChg chg="del">
          <ac:chgData name="Tej Bahadur Chandra" userId="79b8fba8ad0a4796" providerId="LiveId" clId="{614BBE20-D9FC-4E14-9E6F-E9375E6FD4C8}" dt="2021-10-26T13:15:35.434" v="23123" actId="478"/>
          <ac:spMkLst>
            <pc:docMk/>
            <pc:sldMk cId="3473985449" sldId="373"/>
            <ac:spMk id="26" creationId="{2158E901-D323-4EC8-99D9-7580BFA1C89B}"/>
          </ac:spMkLst>
        </pc:spChg>
        <pc:spChg chg="mod">
          <ac:chgData name="Tej Bahadur Chandra" userId="79b8fba8ad0a4796" providerId="LiveId" clId="{614BBE20-D9FC-4E14-9E6F-E9375E6FD4C8}" dt="2021-10-28T12:53:26.355" v="34060" actId="120"/>
          <ac:spMkLst>
            <pc:docMk/>
            <pc:sldMk cId="3473985449" sldId="373"/>
            <ac:spMk id="31" creationId="{8A4A78A7-94BA-49CF-8DE0-8ABDF51D88A7}"/>
          </ac:spMkLst>
        </pc:spChg>
        <pc:spChg chg="add mod">
          <ac:chgData name="Tej Bahadur Chandra" userId="79b8fba8ad0a4796" providerId="LiveId" clId="{614BBE20-D9FC-4E14-9E6F-E9375E6FD4C8}" dt="2021-10-28T12:02:09.709" v="33747" actId="21"/>
          <ac:spMkLst>
            <pc:docMk/>
            <pc:sldMk cId="3473985449" sldId="373"/>
            <ac:spMk id="37" creationId="{72079BFE-D4AE-468A-AD78-E1904B864D07}"/>
          </ac:spMkLst>
        </pc:spChg>
        <pc:spChg chg="del">
          <ac:chgData name="Tej Bahadur Chandra" userId="79b8fba8ad0a4796" providerId="LiveId" clId="{614BBE20-D9FC-4E14-9E6F-E9375E6FD4C8}" dt="2021-10-26T13:15:38.719" v="23125" actId="478"/>
          <ac:spMkLst>
            <pc:docMk/>
            <pc:sldMk cId="3473985449" sldId="373"/>
            <ac:spMk id="84" creationId="{3CD5F91F-C503-4C0F-9624-16DD4524101D}"/>
          </ac:spMkLst>
        </pc:spChg>
        <pc:grpChg chg="del">
          <ac:chgData name="Tej Bahadur Chandra" userId="79b8fba8ad0a4796" providerId="LiveId" clId="{614BBE20-D9FC-4E14-9E6F-E9375E6FD4C8}" dt="2021-10-26T13:15:33.412" v="23122" actId="478"/>
          <ac:grpSpMkLst>
            <pc:docMk/>
            <pc:sldMk cId="3473985449" sldId="373"/>
            <ac:grpSpMk id="65" creationId="{411F82AE-6884-4541-8489-6ED3246D3C8C}"/>
          </ac:grpSpMkLst>
        </pc:grpChg>
        <pc:grpChg chg="del">
          <ac:chgData name="Tej Bahadur Chandra" userId="79b8fba8ad0a4796" providerId="LiveId" clId="{614BBE20-D9FC-4E14-9E6F-E9375E6FD4C8}" dt="2021-10-26T13:15:36.380" v="23124" actId="478"/>
          <ac:grpSpMkLst>
            <pc:docMk/>
            <pc:sldMk cId="3473985449" sldId="373"/>
            <ac:grpSpMk id="83" creationId="{EDC1D7A5-EC92-4985-A8EA-F09A191C684D}"/>
          </ac:grpSpMkLst>
        </pc:grpChg>
        <pc:cxnChg chg="mod">
          <ac:chgData name="Tej Bahadur Chandra" userId="79b8fba8ad0a4796" providerId="LiveId" clId="{614BBE20-D9FC-4E14-9E6F-E9375E6FD4C8}" dt="2021-10-26T13:15:33.412" v="23122" actId="478"/>
          <ac:cxnSpMkLst>
            <pc:docMk/>
            <pc:sldMk cId="3473985449" sldId="373"/>
            <ac:cxnSpMk id="4" creationId="{2F4CCC98-6B37-40A3-8DFA-06748E3C48B6}"/>
          </ac:cxnSpMkLst>
        </pc:cxnChg>
        <pc:cxnChg chg="mod">
          <ac:chgData name="Tej Bahadur Chandra" userId="79b8fba8ad0a4796" providerId="LiveId" clId="{614BBE20-D9FC-4E14-9E6F-E9375E6FD4C8}" dt="2021-10-26T13:15:33.412" v="23122" actId="478"/>
          <ac:cxnSpMkLst>
            <pc:docMk/>
            <pc:sldMk cId="3473985449" sldId="373"/>
            <ac:cxnSpMk id="33" creationId="{16728D36-FCDF-4735-B46A-4FA7877D32F7}"/>
          </ac:cxnSpMkLst>
        </pc:cxnChg>
        <pc:cxnChg chg="mod">
          <ac:chgData name="Tej Bahadur Chandra" userId="79b8fba8ad0a4796" providerId="LiveId" clId="{614BBE20-D9FC-4E14-9E6F-E9375E6FD4C8}" dt="2021-10-26T13:15:33.412" v="23122" actId="478"/>
          <ac:cxnSpMkLst>
            <pc:docMk/>
            <pc:sldMk cId="3473985449" sldId="373"/>
            <ac:cxnSpMk id="36" creationId="{E6BECF8D-4C3F-4FA1-A421-B7A8D119162A}"/>
          </ac:cxnSpMkLst>
        </pc:cxnChg>
        <pc:cxnChg chg="mod">
          <ac:chgData name="Tej Bahadur Chandra" userId="79b8fba8ad0a4796" providerId="LiveId" clId="{614BBE20-D9FC-4E14-9E6F-E9375E6FD4C8}" dt="2021-10-26T13:15:33.412" v="23122" actId="478"/>
          <ac:cxnSpMkLst>
            <pc:docMk/>
            <pc:sldMk cId="3473985449" sldId="373"/>
            <ac:cxnSpMk id="41" creationId="{254C744E-A314-4751-90FA-DCBB65B93229}"/>
          </ac:cxnSpMkLst>
        </pc:cxnChg>
        <pc:cxnChg chg="mod">
          <ac:chgData name="Tej Bahadur Chandra" userId="79b8fba8ad0a4796" providerId="LiveId" clId="{614BBE20-D9FC-4E14-9E6F-E9375E6FD4C8}" dt="2021-10-26T13:15:33.412" v="23122" actId="478"/>
          <ac:cxnSpMkLst>
            <pc:docMk/>
            <pc:sldMk cId="3473985449" sldId="373"/>
            <ac:cxnSpMk id="57" creationId="{9C0CCF23-CCDE-444C-B013-B7FD91C368F0}"/>
          </ac:cxnSpMkLst>
        </pc:cxnChg>
        <pc:cxnChg chg="mod">
          <ac:chgData name="Tej Bahadur Chandra" userId="79b8fba8ad0a4796" providerId="LiveId" clId="{614BBE20-D9FC-4E14-9E6F-E9375E6FD4C8}" dt="2021-10-26T13:15:33.412" v="23122" actId="478"/>
          <ac:cxnSpMkLst>
            <pc:docMk/>
            <pc:sldMk cId="3473985449" sldId="373"/>
            <ac:cxnSpMk id="58" creationId="{637E1F2F-5650-41AB-ADE0-531B8883AF5A}"/>
          </ac:cxnSpMkLst>
        </pc:cxnChg>
        <pc:cxnChg chg="mod">
          <ac:chgData name="Tej Bahadur Chandra" userId="79b8fba8ad0a4796" providerId="LiveId" clId="{614BBE20-D9FC-4E14-9E6F-E9375E6FD4C8}" dt="2021-10-26T13:15:33.412" v="23122" actId="478"/>
          <ac:cxnSpMkLst>
            <pc:docMk/>
            <pc:sldMk cId="3473985449" sldId="373"/>
            <ac:cxnSpMk id="61" creationId="{26CA06CD-2912-4490-A80F-5F4BE92D89EB}"/>
          </ac:cxnSpMkLst>
        </pc:cxnChg>
      </pc:sldChg>
      <pc:sldChg chg="addSp modSp add">
        <pc:chgData name="Tej Bahadur Chandra" userId="79b8fba8ad0a4796" providerId="LiveId" clId="{614BBE20-D9FC-4E14-9E6F-E9375E6FD4C8}" dt="2021-10-28T12:53:30.909" v="34061" actId="120"/>
        <pc:sldMkLst>
          <pc:docMk/>
          <pc:sldMk cId="3238651934" sldId="374"/>
        </pc:sldMkLst>
        <pc:spChg chg="add mod">
          <ac:chgData name="Tej Bahadur Chandra" userId="79b8fba8ad0a4796" providerId="LiveId" clId="{614BBE20-D9FC-4E14-9E6F-E9375E6FD4C8}" dt="2021-10-26T13:47:07.625" v="23521" actId="14100"/>
          <ac:spMkLst>
            <pc:docMk/>
            <pc:sldMk cId="3238651934" sldId="374"/>
            <ac:spMk id="8" creationId="{4332C39D-B05D-4DD9-A6E0-D279FB0181B1}"/>
          </ac:spMkLst>
        </pc:spChg>
        <pc:spChg chg="mod">
          <ac:chgData name="Tej Bahadur Chandra" userId="79b8fba8ad0a4796" providerId="LiveId" clId="{614BBE20-D9FC-4E14-9E6F-E9375E6FD4C8}" dt="2021-10-28T12:53:30.909" v="34061" actId="120"/>
          <ac:spMkLst>
            <pc:docMk/>
            <pc:sldMk cId="3238651934" sldId="374"/>
            <ac:spMk id="31" creationId="{8A4A78A7-94BA-49CF-8DE0-8ABDF51D88A7}"/>
          </ac:spMkLst>
        </pc:spChg>
        <pc:spChg chg="mod">
          <ac:chgData name="Tej Bahadur Chandra" userId="79b8fba8ad0a4796" providerId="LiveId" clId="{614BBE20-D9FC-4E14-9E6F-E9375E6FD4C8}" dt="2021-10-26T13:46:32.317" v="23510" actId="20577"/>
          <ac:spMkLst>
            <pc:docMk/>
            <pc:sldMk cId="3238651934" sldId="374"/>
            <ac:spMk id="37" creationId="{72079BFE-D4AE-468A-AD78-E1904B864D07}"/>
          </ac:spMkLst>
        </pc:spChg>
        <pc:picChg chg="add mod">
          <ac:chgData name="Tej Bahadur Chandra" userId="79b8fba8ad0a4796" providerId="LiveId" clId="{614BBE20-D9FC-4E14-9E6F-E9375E6FD4C8}" dt="2021-10-26T13:46:36.009" v="23513" actId="1076"/>
          <ac:picMkLst>
            <pc:docMk/>
            <pc:sldMk cId="3238651934" sldId="374"/>
            <ac:picMk id="7" creationId="{92EA3B63-C3B8-4FEA-ADF5-398171722462}"/>
          </ac:picMkLst>
        </pc:picChg>
      </pc:sldChg>
      <pc:sldChg chg="addSp modSp add">
        <pc:chgData name="Tej Bahadur Chandra" userId="79b8fba8ad0a4796" providerId="LiveId" clId="{614BBE20-D9FC-4E14-9E6F-E9375E6FD4C8}" dt="2021-10-28T12:53:35.025" v="34062" actId="120"/>
        <pc:sldMkLst>
          <pc:docMk/>
          <pc:sldMk cId="4268374742" sldId="375"/>
        </pc:sldMkLst>
        <pc:spChg chg="add mod">
          <ac:chgData name="Tej Bahadur Chandra" userId="79b8fba8ad0a4796" providerId="LiveId" clId="{614BBE20-D9FC-4E14-9E6F-E9375E6FD4C8}" dt="2021-10-26T13:49:50.641" v="23594" actId="14100"/>
          <ac:spMkLst>
            <pc:docMk/>
            <pc:sldMk cId="4268374742" sldId="375"/>
            <ac:spMk id="7" creationId="{6AD29AFE-A990-421B-B462-EBE4FD35A296}"/>
          </ac:spMkLst>
        </pc:spChg>
        <pc:spChg chg="mod">
          <ac:chgData name="Tej Bahadur Chandra" userId="79b8fba8ad0a4796" providerId="LiveId" clId="{614BBE20-D9FC-4E14-9E6F-E9375E6FD4C8}" dt="2021-10-28T12:53:35.025" v="34062" actId="120"/>
          <ac:spMkLst>
            <pc:docMk/>
            <pc:sldMk cId="4268374742" sldId="375"/>
            <ac:spMk id="31" creationId="{8A4A78A7-94BA-49CF-8DE0-8ABDF51D88A7}"/>
          </ac:spMkLst>
        </pc:spChg>
        <pc:spChg chg="mod">
          <ac:chgData name="Tej Bahadur Chandra" userId="79b8fba8ad0a4796" providerId="LiveId" clId="{614BBE20-D9FC-4E14-9E6F-E9375E6FD4C8}" dt="2021-10-26T13:48:24.031" v="23568" actId="20577"/>
          <ac:spMkLst>
            <pc:docMk/>
            <pc:sldMk cId="4268374742" sldId="375"/>
            <ac:spMk id="37" creationId="{72079BFE-D4AE-468A-AD78-E1904B864D07}"/>
          </ac:spMkLst>
        </pc:spChg>
        <pc:picChg chg="add mod">
          <ac:chgData name="Tej Bahadur Chandra" userId="79b8fba8ad0a4796" providerId="LiveId" clId="{614BBE20-D9FC-4E14-9E6F-E9375E6FD4C8}" dt="2021-10-26T13:49:47.831" v="23593" actId="1036"/>
          <ac:picMkLst>
            <pc:docMk/>
            <pc:sldMk cId="4268374742" sldId="375"/>
            <ac:picMk id="8" creationId="{C2063ADB-07C8-4202-9E37-CFAFD0A08AC1}"/>
          </ac:picMkLst>
        </pc:picChg>
      </pc:sldChg>
      <pc:sldChg chg="addSp delSp modSp add ord">
        <pc:chgData name="Tej Bahadur Chandra" userId="79b8fba8ad0a4796" providerId="LiveId" clId="{614BBE20-D9FC-4E14-9E6F-E9375E6FD4C8}" dt="2021-10-28T12:53:11.546" v="34059" actId="120"/>
        <pc:sldMkLst>
          <pc:docMk/>
          <pc:sldMk cId="3619785547" sldId="376"/>
        </pc:sldMkLst>
        <pc:spChg chg="del">
          <ac:chgData name="Tej Bahadur Chandra" userId="79b8fba8ad0a4796" providerId="LiveId" clId="{614BBE20-D9FC-4E14-9E6F-E9375E6FD4C8}" dt="2021-10-26T13:21:22.935" v="23178" actId="478"/>
          <ac:spMkLst>
            <pc:docMk/>
            <pc:sldMk cId="3619785547" sldId="376"/>
            <ac:spMk id="26" creationId="{2158E901-D323-4EC8-99D9-7580BFA1C89B}"/>
          </ac:spMkLst>
        </pc:spChg>
        <pc:spChg chg="mod">
          <ac:chgData name="Tej Bahadur Chandra" userId="79b8fba8ad0a4796" providerId="LiveId" clId="{614BBE20-D9FC-4E14-9E6F-E9375E6FD4C8}" dt="2021-10-28T12:53:11.546" v="34059" actId="120"/>
          <ac:spMkLst>
            <pc:docMk/>
            <pc:sldMk cId="3619785547" sldId="376"/>
            <ac:spMk id="31" creationId="{8A4A78A7-94BA-49CF-8DE0-8ABDF51D88A7}"/>
          </ac:spMkLst>
        </pc:spChg>
        <pc:spChg chg="add mod">
          <ac:chgData name="Tej Bahadur Chandra" userId="79b8fba8ad0a4796" providerId="LiveId" clId="{614BBE20-D9FC-4E14-9E6F-E9375E6FD4C8}" dt="2021-10-26T13:41:28.704" v="23411"/>
          <ac:spMkLst>
            <pc:docMk/>
            <pc:sldMk cId="3619785547" sldId="376"/>
            <ac:spMk id="39" creationId="{EEDF5643-2FD2-4488-A3B1-9421038EB35F}"/>
          </ac:spMkLst>
        </pc:spChg>
        <pc:spChg chg="del">
          <ac:chgData name="Tej Bahadur Chandra" userId="79b8fba8ad0a4796" providerId="LiveId" clId="{614BBE20-D9FC-4E14-9E6F-E9375E6FD4C8}" dt="2021-10-26T13:21:25.512" v="23180" actId="478"/>
          <ac:spMkLst>
            <pc:docMk/>
            <pc:sldMk cId="3619785547" sldId="376"/>
            <ac:spMk id="84" creationId="{3CD5F91F-C503-4C0F-9624-16DD4524101D}"/>
          </ac:spMkLst>
        </pc:spChg>
        <pc:grpChg chg="del">
          <ac:chgData name="Tej Bahadur Chandra" userId="79b8fba8ad0a4796" providerId="LiveId" clId="{614BBE20-D9FC-4E14-9E6F-E9375E6FD4C8}" dt="2021-10-26T13:21:21.302" v="23177" actId="478"/>
          <ac:grpSpMkLst>
            <pc:docMk/>
            <pc:sldMk cId="3619785547" sldId="376"/>
            <ac:grpSpMk id="65" creationId="{411F82AE-6884-4541-8489-6ED3246D3C8C}"/>
          </ac:grpSpMkLst>
        </pc:grpChg>
        <pc:grpChg chg="del">
          <ac:chgData name="Tej Bahadur Chandra" userId="79b8fba8ad0a4796" providerId="LiveId" clId="{614BBE20-D9FC-4E14-9E6F-E9375E6FD4C8}" dt="2021-10-26T13:21:23.749" v="23179" actId="478"/>
          <ac:grpSpMkLst>
            <pc:docMk/>
            <pc:sldMk cId="3619785547" sldId="376"/>
            <ac:grpSpMk id="87" creationId="{4F2160DB-FFF0-47BB-9596-3D905FEC2BD7}"/>
          </ac:grpSpMkLst>
        </pc:grpChg>
        <pc:cxnChg chg="mod">
          <ac:chgData name="Tej Bahadur Chandra" userId="79b8fba8ad0a4796" providerId="LiveId" clId="{614BBE20-D9FC-4E14-9E6F-E9375E6FD4C8}" dt="2021-10-26T13:21:21.302" v="23177" actId="478"/>
          <ac:cxnSpMkLst>
            <pc:docMk/>
            <pc:sldMk cId="3619785547" sldId="376"/>
            <ac:cxnSpMk id="4" creationId="{2F4CCC98-6B37-40A3-8DFA-06748E3C48B6}"/>
          </ac:cxnSpMkLst>
        </pc:cxnChg>
        <pc:cxnChg chg="mod">
          <ac:chgData name="Tej Bahadur Chandra" userId="79b8fba8ad0a4796" providerId="LiveId" clId="{614BBE20-D9FC-4E14-9E6F-E9375E6FD4C8}" dt="2021-10-26T13:21:21.302" v="23177" actId="478"/>
          <ac:cxnSpMkLst>
            <pc:docMk/>
            <pc:sldMk cId="3619785547" sldId="376"/>
            <ac:cxnSpMk id="33" creationId="{16728D36-FCDF-4735-B46A-4FA7877D32F7}"/>
          </ac:cxnSpMkLst>
        </pc:cxnChg>
        <pc:cxnChg chg="mod">
          <ac:chgData name="Tej Bahadur Chandra" userId="79b8fba8ad0a4796" providerId="LiveId" clId="{614BBE20-D9FC-4E14-9E6F-E9375E6FD4C8}" dt="2021-10-26T13:21:21.302" v="23177" actId="478"/>
          <ac:cxnSpMkLst>
            <pc:docMk/>
            <pc:sldMk cId="3619785547" sldId="376"/>
            <ac:cxnSpMk id="36" creationId="{E6BECF8D-4C3F-4FA1-A421-B7A8D119162A}"/>
          </ac:cxnSpMkLst>
        </pc:cxnChg>
        <pc:cxnChg chg="mod">
          <ac:chgData name="Tej Bahadur Chandra" userId="79b8fba8ad0a4796" providerId="LiveId" clId="{614BBE20-D9FC-4E14-9E6F-E9375E6FD4C8}" dt="2021-10-26T13:21:21.302" v="23177" actId="478"/>
          <ac:cxnSpMkLst>
            <pc:docMk/>
            <pc:sldMk cId="3619785547" sldId="376"/>
            <ac:cxnSpMk id="41" creationId="{254C744E-A314-4751-90FA-DCBB65B93229}"/>
          </ac:cxnSpMkLst>
        </pc:cxnChg>
        <pc:cxnChg chg="mod">
          <ac:chgData name="Tej Bahadur Chandra" userId="79b8fba8ad0a4796" providerId="LiveId" clId="{614BBE20-D9FC-4E14-9E6F-E9375E6FD4C8}" dt="2021-10-26T13:21:21.302" v="23177" actId="478"/>
          <ac:cxnSpMkLst>
            <pc:docMk/>
            <pc:sldMk cId="3619785547" sldId="376"/>
            <ac:cxnSpMk id="57" creationId="{9C0CCF23-CCDE-444C-B013-B7FD91C368F0}"/>
          </ac:cxnSpMkLst>
        </pc:cxnChg>
        <pc:cxnChg chg="mod">
          <ac:chgData name="Tej Bahadur Chandra" userId="79b8fba8ad0a4796" providerId="LiveId" clId="{614BBE20-D9FC-4E14-9E6F-E9375E6FD4C8}" dt="2021-10-26T13:21:21.302" v="23177" actId="478"/>
          <ac:cxnSpMkLst>
            <pc:docMk/>
            <pc:sldMk cId="3619785547" sldId="376"/>
            <ac:cxnSpMk id="58" creationId="{637E1F2F-5650-41AB-ADE0-531B8883AF5A}"/>
          </ac:cxnSpMkLst>
        </pc:cxnChg>
        <pc:cxnChg chg="mod">
          <ac:chgData name="Tej Bahadur Chandra" userId="79b8fba8ad0a4796" providerId="LiveId" clId="{614BBE20-D9FC-4E14-9E6F-E9375E6FD4C8}" dt="2021-10-26T13:21:21.302" v="23177" actId="478"/>
          <ac:cxnSpMkLst>
            <pc:docMk/>
            <pc:sldMk cId="3619785547" sldId="376"/>
            <ac:cxnSpMk id="61" creationId="{26CA06CD-2912-4490-A80F-5F4BE92D89EB}"/>
          </ac:cxnSpMkLst>
        </pc:cxnChg>
      </pc:sldChg>
      <pc:sldChg chg="addSp delSp modSp add modAnim">
        <pc:chgData name="Tej Bahadur Chandra" userId="79b8fba8ad0a4796" providerId="LiveId" clId="{614BBE20-D9FC-4E14-9E6F-E9375E6FD4C8}" dt="2021-10-28T12:53:59.356" v="34069" actId="120"/>
        <pc:sldMkLst>
          <pc:docMk/>
          <pc:sldMk cId="3535166020" sldId="377"/>
        </pc:sldMkLst>
        <pc:spChg chg="add del">
          <ac:chgData name="Tej Bahadur Chandra" userId="79b8fba8ad0a4796" providerId="LiveId" clId="{614BBE20-D9FC-4E14-9E6F-E9375E6FD4C8}" dt="2021-10-26T14:07:31.928" v="23842"/>
          <ac:spMkLst>
            <pc:docMk/>
            <pc:sldMk cId="3535166020" sldId="377"/>
            <ac:spMk id="8" creationId="{5E73AC84-2DC9-46B0-BBAD-5A84ED6BFC23}"/>
          </ac:spMkLst>
        </pc:spChg>
        <pc:spChg chg="add del">
          <ac:chgData name="Tej Bahadur Chandra" userId="79b8fba8ad0a4796" providerId="LiveId" clId="{614BBE20-D9FC-4E14-9E6F-E9375E6FD4C8}" dt="2021-10-26T14:07:31.928" v="23842"/>
          <ac:spMkLst>
            <pc:docMk/>
            <pc:sldMk cId="3535166020" sldId="377"/>
            <ac:spMk id="9" creationId="{BC44B548-976B-4170-A5D4-61432CC45C2B}"/>
          </ac:spMkLst>
        </pc:spChg>
        <pc:spChg chg="add del">
          <ac:chgData name="Tej Bahadur Chandra" userId="79b8fba8ad0a4796" providerId="LiveId" clId="{614BBE20-D9FC-4E14-9E6F-E9375E6FD4C8}" dt="2021-10-26T14:07:31.928" v="23842"/>
          <ac:spMkLst>
            <pc:docMk/>
            <pc:sldMk cId="3535166020" sldId="377"/>
            <ac:spMk id="10" creationId="{CFDE67CB-A841-479B-AA54-3334F8405EB6}"/>
          </ac:spMkLst>
        </pc:spChg>
        <pc:spChg chg="add del">
          <ac:chgData name="Tej Bahadur Chandra" userId="79b8fba8ad0a4796" providerId="LiveId" clId="{614BBE20-D9FC-4E14-9E6F-E9375E6FD4C8}" dt="2021-10-26T14:07:31.928" v="23842"/>
          <ac:spMkLst>
            <pc:docMk/>
            <pc:sldMk cId="3535166020" sldId="377"/>
            <ac:spMk id="11" creationId="{2CA16A60-DA17-4F8D-9A91-3266BB87F6BF}"/>
          </ac:spMkLst>
        </pc:spChg>
        <pc:spChg chg="add mod">
          <ac:chgData name="Tej Bahadur Chandra" userId="79b8fba8ad0a4796" providerId="LiveId" clId="{614BBE20-D9FC-4E14-9E6F-E9375E6FD4C8}" dt="2021-10-26T14:07:35.799" v="23855" actId="1036"/>
          <ac:spMkLst>
            <pc:docMk/>
            <pc:sldMk cId="3535166020" sldId="377"/>
            <ac:spMk id="13" creationId="{014263B8-F6A6-40D8-A69D-6C3D285891F1}"/>
          </ac:spMkLst>
        </pc:spChg>
        <pc:spChg chg="add mod">
          <ac:chgData name="Tej Bahadur Chandra" userId="79b8fba8ad0a4796" providerId="LiveId" clId="{614BBE20-D9FC-4E14-9E6F-E9375E6FD4C8}" dt="2021-10-26T14:07:35.799" v="23855" actId="1036"/>
          <ac:spMkLst>
            <pc:docMk/>
            <pc:sldMk cId="3535166020" sldId="377"/>
            <ac:spMk id="15" creationId="{3F8D93D4-692D-451B-B918-3783EDF89C5B}"/>
          </ac:spMkLst>
        </pc:spChg>
        <pc:spChg chg="add mod">
          <ac:chgData name="Tej Bahadur Chandra" userId="79b8fba8ad0a4796" providerId="LiveId" clId="{614BBE20-D9FC-4E14-9E6F-E9375E6FD4C8}" dt="2021-10-26T14:07:35.799" v="23855" actId="1036"/>
          <ac:spMkLst>
            <pc:docMk/>
            <pc:sldMk cId="3535166020" sldId="377"/>
            <ac:spMk id="16" creationId="{8DBEEBB2-FE5B-491C-B506-2CEAFFF063E0}"/>
          </ac:spMkLst>
        </pc:spChg>
        <pc:spChg chg="add mod ord">
          <ac:chgData name="Tej Bahadur Chandra" userId="79b8fba8ad0a4796" providerId="LiveId" clId="{614BBE20-D9FC-4E14-9E6F-E9375E6FD4C8}" dt="2021-10-26T14:08:06.647" v="23867" actId="167"/>
          <ac:spMkLst>
            <pc:docMk/>
            <pc:sldMk cId="3535166020" sldId="377"/>
            <ac:spMk id="17" creationId="{FC6B4927-7846-4839-96F2-667285123EF2}"/>
          </ac:spMkLst>
        </pc:spChg>
        <pc:spChg chg="mod">
          <ac:chgData name="Tej Bahadur Chandra" userId="79b8fba8ad0a4796" providerId="LiveId" clId="{614BBE20-D9FC-4E14-9E6F-E9375E6FD4C8}" dt="2021-10-28T12:53:59.356" v="34069" actId="120"/>
          <ac:spMkLst>
            <pc:docMk/>
            <pc:sldMk cId="3535166020" sldId="377"/>
            <ac:spMk id="31" creationId="{8A4A78A7-94BA-49CF-8DE0-8ABDF51D88A7}"/>
          </ac:spMkLst>
        </pc:spChg>
        <pc:spChg chg="mod">
          <ac:chgData name="Tej Bahadur Chandra" userId="79b8fba8ad0a4796" providerId="LiveId" clId="{614BBE20-D9FC-4E14-9E6F-E9375E6FD4C8}" dt="2021-10-26T14:07:03.519" v="23840" actId="20577"/>
          <ac:spMkLst>
            <pc:docMk/>
            <pc:sldMk cId="3535166020" sldId="377"/>
            <ac:spMk id="37" creationId="{72079BFE-D4AE-468A-AD78-E1904B864D07}"/>
          </ac:spMkLst>
        </pc:spChg>
        <pc:picChg chg="add del">
          <ac:chgData name="Tej Bahadur Chandra" userId="79b8fba8ad0a4796" providerId="LiveId" clId="{614BBE20-D9FC-4E14-9E6F-E9375E6FD4C8}" dt="2021-10-26T14:07:31.928" v="23842"/>
          <ac:picMkLst>
            <pc:docMk/>
            <pc:sldMk cId="3535166020" sldId="377"/>
            <ac:picMk id="7" creationId="{FDFC4CF4-9300-4E74-A898-46057CEE9843}"/>
          </ac:picMkLst>
        </pc:picChg>
        <pc:picChg chg="add mod">
          <ac:chgData name="Tej Bahadur Chandra" userId="79b8fba8ad0a4796" providerId="LiveId" clId="{614BBE20-D9FC-4E14-9E6F-E9375E6FD4C8}" dt="2021-10-26T14:07:35.799" v="23855" actId="1036"/>
          <ac:picMkLst>
            <pc:docMk/>
            <pc:sldMk cId="3535166020" sldId="377"/>
            <ac:picMk id="12" creationId="{19DBCD13-8558-406E-9E09-4DBAA9B609D6}"/>
          </ac:picMkLst>
        </pc:picChg>
      </pc:sldChg>
      <pc:sldChg chg="addSp delSp modSp add">
        <pc:chgData name="Tej Bahadur Chandra" userId="79b8fba8ad0a4796" providerId="LiveId" clId="{614BBE20-D9FC-4E14-9E6F-E9375E6FD4C8}" dt="2021-10-28T12:53:38.166" v="34063" actId="120"/>
        <pc:sldMkLst>
          <pc:docMk/>
          <pc:sldMk cId="1960485369" sldId="378"/>
        </pc:sldMkLst>
        <pc:spChg chg="add del">
          <ac:chgData name="Tej Bahadur Chandra" userId="79b8fba8ad0a4796" providerId="LiveId" clId="{614BBE20-D9FC-4E14-9E6F-E9375E6FD4C8}" dt="2021-10-26T13:50:12.385" v="23599" actId="478"/>
          <ac:spMkLst>
            <pc:docMk/>
            <pc:sldMk cId="1960485369" sldId="378"/>
            <ac:spMk id="7" creationId="{6AD29AFE-A990-421B-B462-EBE4FD35A296}"/>
          </ac:spMkLst>
        </pc:spChg>
        <pc:spChg chg="add mod">
          <ac:chgData name="Tej Bahadur Chandra" userId="79b8fba8ad0a4796" providerId="LiveId" clId="{614BBE20-D9FC-4E14-9E6F-E9375E6FD4C8}" dt="2021-10-26T13:52:40.626" v="23625" actId="20577"/>
          <ac:spMkLst>
            <pc:docMk/>
            <pc:sldMk cId="1960485369" sldId="378"/>
            <ac:spMk id="9" creationId="{4742BC88-289B-47E3-8BEE-51F5E5B08ED7}"/>
          </ac:spMkLst>
        </pc:spChg>
        <pc:spChg chg="add mod">
          <ac:chgData name="Tej Bahadur Chandra" userId="79b8fba8ad0a4796" providerId="LiveId" clId="{614BBE20-D9FC-4E14-9E6F-E9375E6FD4C8}" dt="2021-10-26T13:57:35.995" v="23721" actId="1036"/>
          <ac:spMkLst>
            <pc:docMk/>
            <pc:sldMk cId="1960485369" sldId="378"/>
            <ac:spMk id="10" creationId="{1FBB20D0-82D3-4091-9A4F-0DDD46BA9F14}"/>
          </ac:spMkLst>
        </pc:spChg>
        <pc:spChg chg="add mod">
          <ac:chgData name="Tej Bahadur Chandra" userId="79b8fba8ad0a4796" providerId="LiveId" clId="{614BBE20-D9FC-4E14-9E6F-E9375E6FD4C8}" dt="2021-10-26T13:52:27.263" v="23624" actId="1036"/>
          <ac:spMkLst>
            <pc:docMk/>
            <pc:sldMk cId="1960485369" sldId="378"/>
            <ac:spMk id="12" creationId="{508E7956-8E44-4951-9513-3EB7BDA78062}"/>
          </ac:spMkLst>
        </pc:spChg>
        <pc:spChg chg="mod">
          <ac:chgData name="Tej Bahadur Chandra" userId="79b8fba8ad0a4796" providerId="LiveId" clId="{614BBE20-D9FC-4E14-9E6F-E9375E6FD4C8}" dt="2021-10-28T12:53:38.166" v="34063" actId="120"/>
          <ac:spMkLst>
            <pc:docMk/>
            <pc:sldMk cId="1960485369" sldId="378"/>
            <ac:spMk id="31" creationId="{8A4A78A7-94BA-49CF-8DE0-8ABDF51D88A7}"/>
          </ac:spMkLst>
        </pc:spChg>
        <pc:graphicFrameChg chg="add mod">
          <ac:chgData name="Tej Bahadur Chandra" userId="79b8fba8ad0a4796" providerId="LiveId" clId="{614BBE20-D9FC-4E14-9E6F-E9375E6FD4C8}" dt="2021-10-26T13:52:23.937" v="23619" actId="1076"/>
          <ac:graphicFrameMkLst>
            <pc:docMk/>
            <pc:sldMk cId="1960485369" sldId="378"/>
            <ac:graphicFrameMk id="11" creationId="{A49DB899-49ED-45D2-B665-A4663207DDD4}"/>
          </ac:graphicFrameMkLst>
        </pc:graphicFrameChg>
        <pc:picChg chg="del">
          <ac:chgData name="Tej Bahadur Chandra" userId="79b8fba8ad0a4796" providerId="LiveId" clId="{614BBE20-D9FC-4E14-9E6F-E9375E6FD4C8}" dt="2021-10-26T13:50:04.589" v="23596" actId="478"/>
          <ac:picMkLst>
            <pc:docMk/>
            <pc:sldMk cId="1960485369" sldId="378"/>
            <ac:picMk id="8" creationId="{C2063ADB-07C8-4202-9E37-CFAFD0A08AC1}"/>
          </ac:picMkLst>
        </pc:picChg>
      </pc:sldChg>
      <pc:sldChg chg="addSp delSp modSp add">
        <pc:chgData name="Tej Bahadur Chandra" userId="79b8fba8ad0a4796" providerId="LiveId" clId="{614BBE20-D9FC-4E14-9E6F-E9375E6FD4C8}" dt="2021-10-28T12:53:42.232" v="34064" actId="120"/>
        <pc:sldMkLst>
          <pc:docMk/>
          <pc:sldMk cId="1580082136" sldId="379"/>
        </pc:sldMkLst>
        <pc:spChg chg="mod">
          <ac:chgData name="Tej Bahadur Chandra" userId="79b8fba8ad0a4796" providerId="LiveId" clId="{614BBE20-D9FC-4E14-9E6F-E9375E6FD4C8}" dt="2021-10-26T13:54:06.674" v="23655" actId="14100"/>
          <ac:spMkLst>
            <pc:docMk/>
            <pc:sldMk cId="1580082136" sldId="379"/>
            <ac:spMk id="7" creationId="{6AD29AFE-A990-421B-B462-EBE4FD35A296}"/>
          </ac:spMkLst>
        </pc:spChg>
        <pc:spChg chg="mod">
          <ac:chgData name="Tej Bahadur Chandra" userId="79b8fba8ad0a4796" providerId="LiveId" clId="{614BBE20-D9FC-4E14-9E6F-E9375E6FD4C8}" dt="2021-10-28T12:53:42.232" v="34064" actId="120"/>
          <ac:spMkLst>
            <pc:docMk/>
            <pc:sldMk cId="1580082136" sldId="379"/>
            <ac:spMk id="31" creationId="{8A4A78A7-94BA-49CF-8DE0-8ABDF51D88A7}"/>
          </ac:spMkLst>
        </pc:spChg>
        <pc:spChg chg="mod">
          <ac:chgData name="Tej Bahadur Chandra" userId="79b8fba8ad0a4796" providerId="LiveId" clId="{614BBE20-D9FC-4E14-9E6F-E9375E6FD4C8}" dt="2021-10-26T13:53:18.473" v="23633"/>
          <ac:spMkLst>
            <pc:docMk/>
            <pc:sldMk cId="1580082136" sldId="379"/>
            <ac:spMk id="37" creationId="{72079BFE-D4AE-468A-AD78-E1904B864D07}"/>
          </ac:spMkLst>
        </pc:spChg>
        <pc:picChg chg="del">
          <ac:chgData name="Tej Bahadur Chandra" userId="79b8fba8ad0a4796" providerId="LiveId" clId="{614BBE20-D9FC-4E14-9E6F-E9375E6FD4C8}" dt="2021-10-26T13:53:26.649" v="23634" actId="478"/>
          <ac:picMkLst>
            <pc:docMk/>
            <pc:sldMk cId="1580082136" sldId="379"/>
            <ac:picMk id="8" creationId="{C2063ADB-07C8-4202-9E37-CFAFD0A08AC1}"/>
          </ac:picMkLst>
        </pc:picChg>
        <pc:picChg chg="add mod">
          <ac:chgData name="Tej Bahadur Chandra" userId="79b8fba8ad0a4796" providerId="LiveId" clId="{614BBE20-D9FC-4E14-9E6F-E9375E6FD4C8}" dt="2021-10-26T13:53:39.670" v="23642" actId="1035"/>
          <ac:picMkLst>
            <pc:docMk/>
            <pc:sldMk cId="1580082136" sldId="379"/>
            <ac:picMk id="9" creationId="{8CF051FB-4871-4F61-B924-8F0F3FB35055}"/>
          </ac:picMkLst>
        </pc:picChg>
      </pc:sldChg>
      <pc:sldChg chg="addSp delSp modSp add">
        <pc:chgData name="Tej Bahadur Chandra" userId="79b8fba8ad0a4796" providerId="LiveId" clId="{614BBE20-D9FC-4E14-9E6F-E9375E6FD4C8}" dt="2021-10-28T12:53:45.470" v="34065" actId="120"/>
        <pc:sldMkLst>
          <pc:docMk/>
          <pc:sldMk cId="3530918680" sldId="380"/>
        </pc:sldMkLst>
        <pc:spChg chg="del">
          <ac:chgData name="Tej Bahadur Chandra" userId="79b8fba8ad0a4796" providerId="LiveId" clId="{614BBE20-D9FC-4E14-9E6F-E9375E6FD4C8}" dt="2021-10-26T13:54:31.902" v="23657" actId="478"/>
          <ac:spMkLst>
            <pc:docMk/>
            <pc:sldMk cId="3530918680" sldId="380"/>
            <ac:spMk id="9" creationId="{4742BC88-289B-47E3-8BEE-51F5E5B08ED7}"/>
          </ac:spMkLst>
        </pc:spChg>
        <pc:spChg chg="mod">
          <ac:chgData name="Tej Bahadur Chandra" userId="79b8fba8ad0a4796" providerId="LiveId" clId="{614BBE20-D9FC-4E14-9E6F-E9375E6FD4C8}" dt="2021-10-26T13:57:24.927" v="23700" actId="1035"/>
          <ac:spMkLst>
            <pc:docMk/>
            <pc:sldMk cId="3530918680" sldId="380"/>
            <ac:spMk id="10" creationId="{1FBB20D0-82D3-4091-9A4F-0DDD46BA9F14}"/>
          </ac:spMkLst>
        </pc:spChg>
        <pc:spChg chg="del">
          <ac:chgData name="Tej Bahadur Chandra" userId="79b8fba8ad0a4796" providerId="LiveId" clId="{614BBE20-D9FC-4E14-9E6F-E9375E6FD4C8}" dt="2021-10-26T13:54:33.794" v="23658" actId="478"/>
          <ac:spMkLst>
            <pc:docMk/>
            <pc:sldMk cId="3530918680" sldId="380"/>
            <ac:spMk id="12" creationId="{508E7956-8E44-4951-9513-3EB7BDA78062}"/>
          </ac:spMkLst>
        </pc:spChg>
        <pc:spChg chg="add mod">
          <ac:chgData name="Tej Bahadur Chandra" userId="79b8fba8ad0a4796" providerId="LiveId" clId="{614BBE20-D9FC-4E14-9E6F-E9375E6FD4C8}" dt="2021-10-26T13:57:13.611" v="23688" actId="1036"/>
          <ac:spMkLst>
            <pc:docMk/>
            <pc:sldMk cId="3530918680" sldId="380"/>
            <ac:spMk id="13" creationId="{F03C0247-7A5B-4929-BF1E-68066E17BFDD}"/>
          </ac:spMkLst>
        </pc:spChg>
        <pc:spChg chg="add mod">
          <ac:chgData name="Tej Bahadur Chandra" userId="79b8fba8ad0a4796" providerId="LiveId" clId="{614BBE20-D9FC-4E14-9E6F-E9375E6FD4C8}" dt="2021-10-26T13:57:53.023" v="23724" actId="2711"/>
          <ac:spMkLst>
            <pc:docMk/>
            <pc:sldMk cId="3530918680" sldId="380"/>
            <ac:spMk id="15" creationId="{B3F3D55E-3C31-41BE-BC6F-72462B3AE790}"/>
          </ac:spMkLst>
        </pc:spChg>
        <pc:spChg chg="mod">
          <ac:chgData name="Tej Bahadur Chandra" userId="79b8fba8ad0a4796" providerId="LiveId" clId="{614BBE20-D9FC-4E14-9E6F-E9375E6FD4C8}" dt="2021-10-28T12:53:45.470" v="34065" actId="120"/>
          <ac:spMkLst>
            <pc:docMk/>
            <pc:sldMk cId="3530918680" sldId="380"/>
            <ac:spMk id="31" creationId="{8A4A78A7-94BA-49CF-8DE0-8ABDF51D88A7}"/>
          </ac:spMkLst>
        </pc:spChg>
        <pc:spChg chg="mod">
          <ac:chgData name="Tej Bahadur Chandra" userId="79b8fba8ad0a4796" providerId="LiveId" clId="{614BBE20-D9FC-4E14-9E6F-E9375E6FD4C8}" dt="2021-10-26T14:03:05.284" v="23801" actId="20577"/>
          <ac:spMkLst>
            <pc:docMk/>
            <pc:sldMk cId="3530918680" sldId="380"/>
            <ac:spMk id="37" creationId="{72079BFE-D4AE-468A-AD78-E1904B864D07}"/>
          </ac:spMkLst>
        </pc:spChg>
        <pc:graphicFrameChg chg="del">
          <ac:chgData name="Tej Bahadur Chandra" userId="79b8fba8ad0a4796" providerId="LiveId" clId="{614BBE20-D9FC-4E14-9E6F-E9375E6FD4C8}" dt="2021-10-26T13:54:35.013" v="23659" actId="478"/>
          <ac:graphicFrameMkLst>
            <pc:docMk/>
            <pc:sldMk cId="3530918680" sldId="380"/>
            <ac:graphicFrameMk id="11" creationId="{A49DB899-49ED-45D2-B665-A4663207DDD4}"/>
          </ac:graphicFrameMkLst>
        </pc:graphicFrameChg>
      </pc:sldChg>
      <pc:sldChg chg="addSp delSp modSp add">
        <pc:chgData name="Tej Bahadur Chandra" userId="79b8fba8ad0a4796" providerId="LiveId" clId="{614BBE20-D9FC-4E14-9E6F-E9375E6FD4C8}" dt="2021-10-28T12:53:48.720" v="34066" actId="120"/>
        <pc:sldMkLst>
          <pc:docMk/>
          <pc:sldMk cId="669102990" sldId="381"/>
        </pc:sldMkLst>
        <pc:spChg chg="mod">
          <ac:chgData name="Tej Bahadur Chandra" userId="79b8fba8ad0a4796" providerId="LiveId" clId="{614BBE20-D9FC-4E14-9E6F-E9375E6FD4C8}" dt="2021-10-26T13:58:59.380" v="23738" actId="123"/>
          <ac:spMkLst>
            <pc:docMk/>
            <pc:sldMk cId="669102990" sldId="381"/>
            <ac:spMk id="7" creationId="{6AD29AFE-A990-421B-B462-EBE4FD35A296}"/>
          </ac:spMkLst>
        </pc:spChg>
        <pc:spChg chg="mod">
          <ac:chgData name="Tej Bahadur Chandra" userId="79b8fba8ad0a4796" providerId="LiveId" clId="{614BBE20-D9FC-4E14-9E6F-E9375E6FD4C8}" dt="2021-10-28T12:53:48.720" v="34066" actId="120"/>
          <ac:spMkLst>
            <pc:docMk/>
            <pc:sldMk cId="669102990" sldId="381"/>
            <ac:spMk id="31" creationId="{8A4A78A7-94BA-49CF-8DE0-8ABDF51D88A7}"/>
          </ac:spMkLst>
        </pc:spChg>
        <pc:spChg chg="mod">
          <ac:chgData name="Tej Bahadur Chandra" userId="79b8fba8ad0a4796" providerId="LiveId" clId="{614BBE20-D9FC-4E14-9E6F-E9375E6FD4C8}" dt="2021-10-26T13:58:20.569" v="23728"/>
          <ac:spMkLst>
            <pc:docMk/>
            <pc:sldMk cId="669102990" sldId="381"/>
            <ac:spMk id="37" creationId="{72079BFE-D4AE-468A-AD78-E1904B864D07}"/>
          </ac:spMkLst>
        </pc:spChg>
        <pc:picChg chg="add mod">
          <ac:chgData name="Tej Bahadur Chandra" userId="79b8fba8ad0a4796" providerId="LiveId" clId="{614BBE20-D9FC-4E14-9E6F-E9375E6FD4C8}" dt="2021-10-26T13:58:35.733" v="23733" actId="1035"/>
          <ac:picMkLst>
            <pc:docMk/>
            <pc:sldMk cId="669102990" sldId="381"/>
            <ac:picMk id="8" creationId="{D70D3FE4-62F1-46CF-9C09-BE498699390C}"/>
          </ac:picMkLst>
        </pc:picChg>
        <pc:picChg chg="del">
          <ac:chgData name="Tej Bahadur Chandra" userId="79b8fba8ad0a4796" providerId="LiveId" clId="{614BBE20-D9FC-4E14-9E6F-E9375E6FD4C8}" dt="2021-10-26T13:58:31.418" v="23729" actId="478"/>
          <ac:picMkLst>
            <pc:docMk/>
            <pc:sldMk cId="669102990" sldId="381"/>
            <ac:picMk id="9" creationId="{8CF051FB-4871-4F61-B924-8F0F3FB35055}"/>
          </ac:picMkLst>
        </pc:picChg>
      </pc:sldChg>
      <pc:sldChg chg="addSp delSp modSp add ord modAnim">
        <pc:chgData name="Tej Bahadur Chandra" userId="79b8fba8ad0a4796" providerId="LiveId" clId="{614BBE20-D9FC-4E14-9E6F-E9375E6FD4C8}" dt="2021-10-28T12:53:51.891" v="34067" actId="120"/>
        <pc:sldMkLst>
          <pc:docMk/>
          <pc:sldMk cId="2234183755" sldId="382"/>
        </pc:sldMkLst>
        <pc:spChg chg="add mod">
          <ac:chgData name="Tej Bahadur Chandra" userId="79b8fba8ad0a4796" providerId="LiveId" clId="{614BBE20-D9FC-4E14-9E6F-E9375E6FD4C8}" dt="2021-10-26T14:00:34.377" v="23760" actId="1035"/>
          <ac:spMkLst>
            <pc:docMk/>
            <pc:sldMk cId="2234183755" sldId="382"/>
            <ac:spMk id="9" creationId="{B2FD7537-93C5-48C8-A50B-07606EC8A9A1}"/>
          </ac:spMkLst>
        </pc:spChg>
        <pc:spChg chg="mod">
          <ac:chgData name="Tej Bahadur Chandra" userId="79b8fba8ad0a4796" providerId="LiveId" clId="{614BBE20-D9FC-4E14-9E6F-E9375E6FD4C8}" dt="2021-10-26T14:00:22.601" v="23748" actId="20577"/>
          <ac:spMkLst>
            <pc:docMk/>
            <pc:sldMk cId="2234183755" sldId="382"/>
            <ac:spMk id="10" creationId="{1FBB20D0-82D3-4091-9A4F-0DDD46BA9F14}"/>
          </ac:spMkLst>
        </pc:spChg>
        <pc:spChg chg="mod">
          <ac:chgData name="Tej Bahadur Chandra" userId="79b8fba8ad0a4796" providerId="LiveId" clId="{614BBE20-D9FC-4E14-9E6F-E9375E6FD4C8}" dt="2021-10-26T14:02:27.355" v="23799"/>
          <ac:spMkLst>
            <pc:docMk/>
            <pc:sldMk cId="2234183755" sldId="382"/>
            <ac:spMk id="12" creationId="{3B54EB33-F7E2-4596-A18B-1282D11FE050}"/>
          </ac:spMkLst>
        </pc:spChg>
        <pc:spChg chg="del">
          <ac:chgData name="Tej Bahadur Chandra" userId="79b8fba8ad0a4796" providerId="LiveId" clId="{614BBE20-D9FC-4E14-9E6F-E9375E6FD4C8}" dt="2021-10-26T14:00:28.883" v="23749" actId="478"/>
          <ac:spMkLst>
            <pc:docMk/>
            <pc:sldMk cId="2234183755" sldId="382"/>
            <ac:spMk id="13" creationId="{F03C0247-7A5B-4929-BF1E-68066E17BFDD}"/>
          </ac:spMkLst>
        </pc:spChg>
        <pc:spChg chg="del">
          <ac:chgData name="Tej Bahadur Chandra" userId="79b8fba8ad0a4796" providerId="LiveId" clId="{614BBE20-D9FC-4E14-9E6F-E9375E6FD4C8}" dt="2021-10-26T14:00:30.878" v="23750" actId="478"/>
          <ac:spMkLst>
            <pc:docMk/>
            <pc:sldMk cId="2234183755" sldId="382"/>
            <ac:spMk id="15" creationId="{B3F3D55E-3C31-41BE-BC6F-72462B3AE790}"/>
          </ac:spMkLst>
        </pc:spChg>
        <pc:spChg chg="mod">
          <ac:chgData name="Tej Bahadur Chandra" userId="79b8fba8ad0a4796" providerId="LiveId" clId="{614BBE20-D9FC-4E14-9E6F-E9375E6FD4C8}" dt="2021-10-26T14:01:17.264" v="23787" actId="1036"/>
          <ac:spMkLst>
            <pc:docMk/>
            <pc:sldMk cId="2234183755" sldId="382"/>
            <ac:spMk id="16" creationId="{26DF6E60-2CAC-4A96-8653-04D5CF5EC19F}"/>
          </ac:spMkLst>
        </pc:spChg>
        <pc:spChg chg="mod">
          <ac:chgData name="Tej Bahadur Chandra" userId="79b8fba8ad0a4796" providerId="LiveId" clId="{614BBE20-D9FC-4E14-9E6F-E9375E6FD4C8}" dt="2021-10-26T14:01:17.264" v="23787" actId="1036"/>
          <ac:spMkLst>
            <pc:docMk/>
            <pc:sldMk cId="2234183755" sldId="382"/>
            <ac:spMk id="17" creationId="{823FADDD-D85F-459D-871F-3C87D80E9953}"/>
          </ac:spMkLst>
        </pc:spChg>
        <pc:spChg chg="mod">
          <ac:chgData name="Tej Bahadur Chandra" userId="79b8fba8ad0a4796" providerId="LiveId" clId="{614BBE20-D9FC-4E14-9E6F-E9375E6FD4C8}" dt="2021-10-28T12:53:51.891" v="34067" actId="120"/>
          <ac:spMkLst>
            <pc:docMk/>
            <pc:sldMk cId="2234183755" sldId="382"/>
            <ac:spMk id="31" creationId="{8A4A78A7-94BA-49CF-8DE0-8ABDF51D88A7}"/>
          </ac:spMkLst>
        </pc:spChg>
        <pc:spChg chg="mod">
          <ac:chgData name="Tej Bahadur Chandra" userId="79b8fba8ad0a4796" providerId="LiveId" clId="{614BBE20-D9FC-4E14-9E6F-E9375E6FD4C8}" dt="2021-10-26T14:02:55.466" v="23800" actId="20577"/>
          <ac:spMkLst>
            <pc:docMk/>
            <pc:sldMk cId="2234183755" sldId="382"/>
            <ac:spMk id="37" creationId="{72079BFE-D4AE-468A-AD78-E1904B864D07}"/>
          </ac:spMkLst>
        </pc:spChg>
        <pc:grpChg chg="add mod">
          <ac:chgData name="Tej Bahadur Chandra" userId="79b8fba8ad0a4796" providerId="LiveId" clId="{614BBE20-D9FC-4E14-9E6F-E9375E6FD4C8}" dt="2021-10-26T14:01:21.334" v="23794" actId="1035"/>
          <ac:grpSpMkLst>
            <pc:docMk/>
            <pc:sldMk cId="2234183755" sldId="382"/>
            <ac:grpSpMk id="11" creationId="{8AED5B60-68A9-4031-99BC-0D8432996A96}"/>
          </ac:grpSpMkLst>
        </pc:grpChg>
      </pc:sldChg>
      <pc:sldChg chg="addSp delSp modSp add delAnim">
        <pc:chgData name="Tej Bahadur Chandra" userId="79b8fba8ad0a4796" providerId="LiveId" clId="{614BBE20-D9FC-4E14-9E6F-E9375E6FD4C8}" dt="2021-10-28T12:53:55.494" v="34068" actId="120"/>
        <pc:sldMkLst>
          <pc:docMk/>
          <pc:sldMk cId="4170735744" sldId="383"/>
        </pc:sldMkLst>
        <pc:spChg chg="del">
          <ac:chgData name="Tej Bahadur Chandra" userId="79b8fba8ad0a4796" providerId="LiveId" clId="{614BBE20-D9FC-4E14-9E6F-E9375E6FD4C8}" dt="2021-10-26T14:03:53.740" v="23805" actId="478"/>
          <ac:spMkLst>
            <pc:docMk/>
            <pc:sldMk cId="4170735744" sldId="383"/>
            <ac:spMk id="9" creationId="{B2FD7537-93C5-48C8-A50B-07606EC8A9A1}"/>
          </ac:spMkLst>
        </pc:spChg>
        <pc:spChg chg="mod">
          <ac:chgData name="Tej Bahadur Chandra" userId="79b8fba8ad0a4796" providerId="LiveId" clId="{614BBE20-D9FC-4E14-9E6F-E9375E6FD4C8}" dt="2021-10-26T14:04:12.228" v="23813"/>
          <ac:spMkLst>
            <pc:docMk/>
            <pc:sldMk cId="4170735744" sldId="383"/>
            <ac:spMk id="10" creationId="{1FBB20D0-82D3-4091-9A4F-0DDD46BA9F14}"/>
          </ac:spMkLst>
        </pc:spChg>
        <pc:spChg chg="add mod">
          <ac:chgData name="Tej Bahadur Chandra" userId="79b8fba8ad0a4796" providerId="LiveId" clId="{614BBE20-D9FC-4E14-9E6F-E9375E6FD4C8}" dt="2021-10-26T14:05:00.344" v="23821" actId="1076"/>
          <ac:spMkLst>
            <pc:docMk/>
            <pc:sldMk cId="4170735744" sldId="383"/>
            <ac:spMk id="13" creationId="{174BB36F-0B3D-49BC-B7EC-C99FB34D58DF}"/>
          </ac:spMkLst>
        </pc:spChg>
        <pc:spChg chg="add mod">
          <ac:chgData name="Tej Bahadur Chandra" userId="79b8fba8ad0a4796" providerId="LiveId" clId="{614BBE20-D9FC-4E14-9E6F-E9375E6FD4C8}" dt="2021-10-26T14:05:00.344" v="23821" actId="1076"/>
          <ac:spMkLst>
            <pc:docMk/>
            <pc:sldMk cId="4170735744" sldId="383"/>
            <ac:spMk id="15" creationId="{F12C05EC-5BA5-4BA3-92E1-3319DC1ACE4D}"/>
          </ac:spMkLst>
        </pc:spChg>
        <pc:spChg chg="add mod">
          <ac:chgData name="Tej Bahadur Chandra" userId="79b8fba8ad0a4796" providerId="LiveId" clId="{614BBE20-D9FC-4E14-9E6F-E9375E6FD4C8}" dt="2021-10-26T14:05:00.344" v="23821" actId="1076"/>
          <ac:spMkLst>
            <pc:docMk/>
            <pc:sldMk cId="4170735744" sldId="383"/>
            <ac:spMk id="18" creationId="{AEB4DCA1-F3CD-4447-8419-114C9F65B522}"/>
          </ac:spMkLst>
        </pc:spChg>
        <pc:spChg chg="mod">
          <ac:chgData name="Tej Bahadur Chandra" userId="79b8fba8ad0a4796" providerId="LiveId" clId="{614BBE20-D9FC-4E14-9E6F-E9375E6FD4C8}" dt="2021-10-28T12:53:55.494" v="34068" actId="120"/>
          <ac:spMkLst>
            <pc:docMk/>
            <pc:sldMk cId="4170735744" sldId="383"/>
            <ac:spMk id="31" creationId="{8A4A78A7-94BA-49CF-8DE0-8ABDF51D88A7}"/>
          </ac:spMkLst>
        </pc:spChg>
        <pc:grpChg chg="del">
          <ac:chgData name="Tej Bahadur Chandra" userId="79b8fba8ad0a4796" providerId="LiveId" clId="{614BBE20-D9FC-4E14-9E6F-E9375E6FD4C8}" dt="2021-10-26T14:03:37.596" v="23803" actId="478"/>
          <ac:grpSpMkLst>
            <pc:docMk/>
            <pc:sldMk cId="4170735744" sldId="383"/>
            <ac:grpSpMk id="11" creationId="{8AED5B60-68A9-4031-99BC-0D8432996A96}"/>
          </ac:grpSpMkLst>
        </pc:grpChg>
      </pc:sldChg>
      <pc:sldChg chg="addSp delSp modSp add delAnim">
        <pc:chgData name="Tej Bahadur Chandra" userId="79b8fba8ad0a4796" providerId="LiveId" clId="{614BBE20-D9FC-4E14-9E6F-E9375E6FD4C8}" dt="2021-10-28T12:54:02.073" v="34070" actId="120"/>
        <pc:sldMkLst>
          <pc:docMk/>
          <pc:sldMk cId="1224026523" sldId="384"/>
        </pc:sldMkLst>
        <pc:spChg chg="del">
          <ac:chgData name="Tej Bahadur Chandra" userId="79b8fba8ad0a4796" providerId="LiveId" clId="{614BBE20-D9FC-4E14-9E6F-E9375E6FD4C8}" dt="2021-10-26T14:10:59.955" v="23872" actId="478"/>
          <ac:spMkLst>
            <pc:docMk/>
            <pc:sldMk cId="1224026523" sldId="384"/>
            <ac:spMk id="13" creationId="{014263B8-F6A6-40D8-A69D-6C3D285891F1}"/>
          </ac:spMkLst>
        </pc:spChg>
        <pc:spChg chg="del">
          <ac:chgData name="Tej Bahadur Chandra" userId="79b8fba8ad0a4796" providerId="LiveId" clId="{614BBE20-D9FC-4E14-9E6F-E9375E6FD4C8}" dt="2021-10-26T14:10:59.504" v="23871" actId="478"/>
          <ac:spMkLst>
            <pc:docMk/>
            <pc:sldMk cId="1224026523" sldId="384"/>
            <ac:spMk id="15" creationId="{3F8D93D4-692D-451B-B918-3783EDF89C5B}"/>
          </ac:spMkLst>
        </pc:spChg>
        <pc:spChg chg="del mod">
          <ac:chgData name="Tej Bahadur Chandra" userId="79b8fba8ad0a4796" providerId="LiveId" clId="{614BBE20-D9FC-4E14-9E6F-E9375E6FD4C8}" dt="2021-10-26T14:11:02.018" v="23874" actId="478"/>
          <ac:spMkLst>
            <pc:docMk/>
            <pc:sldMk cId="1224026523" sldId="384"/>
            <ac:spMk id="16" creationId="{8DBEEBB2-FE5B-491C-B506-2CEAFFF063E0}"/>
          </ac:spMkLst>
        </pc:spChg>
        <pc:spChg chg="del">
          <ac:chgData name="Tej Bahadur Chandra" userId="79b8fba8ad0a4796" providerId="LiveId" clId="{614BBE20-D9FC-4E14-9E6F-E9375E6FD4C8}" dt="2021-10-26T14:10:58.240" v="23870" actId="478"/>
          <ac:spMkLst>
            <pc:docMk/>
            <pc:sldMk cId="1224026523" sldId="384"/>
            <ac:spMk id="17" creationId="{FC6B4927-7846-4839-96F2-667285123EF2}"/>
          </ac:spMkLst>
        </pc:spChg>
        <pc:spChg chg="add mod">
          <ac:chgData name="Tej Bahadur Chandra" userId="79b8fba8ad0a4796" providerId="LiveId" clId="{614BBE20-D9FC-4E14-9E6F-E9375E6FD4C8}" dt="2021-10-26T14:16:31.593" v="23986" actId="20577"/>
          <ac:spMkLst>
            <pc:docMk/>
            <pc:sldMk cId="1224026523" sldId="384"/>
            <ac:spMk id="18" creationId="{C82DDD65-8FE9-4FFB-AE4B-C42E76AA6376}"/>
          </ac:spMkLst>
        </pc:spChg>
        <pc:spChg chg="mod">
          <ac:chgData name="Tej Bahadur Chandra" userId="79b8fba8ad0a4796" providerId="LiveId" clId="{614BBE20-D9FC-4E14-9E6F-E9375E6FD4C8}" dt="2021-10-28T12:54:02.073" v="34070" actId="120"/>
          <ac:spMkLst>
            <pc:docMk/>
            <pc:sldMk cId="1224026523" sldId="384"/>
            <ac:spMk id="31" creationId="{8A4A78A7-94BA-49CF-8DE0-8ABDF51D88A7}"/>
          </ac:spMkLst>
        </pc:spChg>
        <pc:spChg chg="mod">
          <ac:chgData name="Tej Bahadur Chandra" userId="79b8fba8ad0a4796" providerId="LiveId" clId="{614BBE20-D9FC-4E14-9E6F-E9375E6FD4C8}" dt="2021-10-26T14:11:10.341" v="23881" actId="20577"/>
          <ac:spMkLst>
            <pc:docMk/>
            <pc:sldMk cId="1224026523" sldId="384"/>
            <ac:spMk id="37" creationId="{72079BFE-D4AE-468A-AD78-E1904B864D07}"/>
          </ac:spMkLst>
        </pc:spChg>
        <pc:graphicFrameChg chg="add mod modGraphic">
          <ac:chgData name="Tej Bahadur Chandra" userId="79b8fba8ad0a4796" providerId="LiveId" clId="{614BBE20-D9FC-4E14-9E6F-E9375E6FD4C8}" dt="2021-10-26T14:14:43.120" v="23976" actId="14100"/>
          <ac:graphicFrameMkLst>
            <pc:docMk/>
            <pc:sldMk cId="1224026523" sldId="384"/>
            <ac:graphicFrameMk id="2" creationId="{66CB21A5-A8C6-43D9-B861-1C04938EC0D5}"/>
          </ac:graphicFrameMkLst>
        </pc:graphicFrameChg>
        <pc:picChg chg="del">
          <ac:chgData name="Tej Bahadur Chandra" userId="79b8fba8ad0a4796" providerId="LiveId" clId="{614BBE20-D9FC-4E14-9E6F-E9375E6FD4C8}" dt="2021-10-26T14:10:56.681" v="23869" actId="478"/>
          <ac:picMkLst>
            <pc:docMk/>
            <pc:sldMk cId="1224026523" sldId="384"/>
            <ac:picMk id="12" creationId="{19DBCD13-8558-406E-9E09-4DBAA9B609D6}"/>
          </ac:picMkLst>
        </pc:picChg>
      </pc:sldChg>
      <pc:sldChg chg="addSp modSp add">
        <pc:chgData name="Tej Bahadur Chandra" userId="79b8fba8ad0a4796" providerId="LiveId" clId="{614BBE20-D9FC-4E14-9E6F-E9375E6FD4C8}" dt="2021-10-28T12:54:05.094" v="34071" actId="120"/>
        <pc:sldMkLst>
          <pc:docMk/>
          <pc:sldMk cId="1967213375" sldId="385"/>
        </pc:sldMkLst>
        <pc:spChg chg="add mod">
          <ac:chgData name="Tej Bahadur Chandra" userId="79b8fba8ad0a4796" providerId="LiveId" clId="{614BBE20-D9FC-4E14-9E6F-E9375E6FD4C8}" dt="2021-10-26T14:21:08.362" v="24204" actId="13926"/>
          <ac:spMkLst>
            <pc:docMk/>
            <pc:sldMk cId="1967213375" sldId="385"/>
            <ac:spMk id="10" creationId="{8ACC18CB-C144-4ABB-9697-0BB071F94772}"/>
          </ac:spMkLst>
        </pc:spChg>
        <pc:spChg chg="add mod">
          <ac:chgData name="Tej Bahadur Chandra" userId="79b8fba8ad0a4796" providerId="LiveId" clId="{614BBE20-D9FC-4E14-9E6F-E9375E6FD4C8}" dt="2021-10-26T14:21:11.561" v="24205" actId="13926"/>
          <ac:spMkLst>
            <pc:docMk/>
            <pc:sldMk cId="1967213375" sldId="385"/>
            <ac:spMk id="11" creationId="{A190066E-1A06-4774-965D-D123C67D0192}"/>
          </ac:spMkLst>
        </pc:spChg>
        <pc:spChg chg="mod">
          <ac:chgData name="Tej Bahadur Chandra" userId="79b8fba8ad0a4796" providerId="LiveId" clId="{614BBE20-D9FC-4E14-9E6F-E9375E6FD4C8}" dt="2021-10-26T14:21:05.322" v="24203" actId="13926"/>
          <ac:spMkLst>
            <pc:docMk/>
            <pc:sldMk cId="1967213375" sldId="385"/>
            <ac:spMk id="18" creationId="{C82DDD65-8FE9-4FFB-AE4B-C42E76AA6376}"/>
          </ac:spMkLst>
        </pc:spChg>
        <pc:spChg chg="mod">
          <ac:chgData name="Tej Bahadur Chandra" userId="79b8fba8ad0a4796" providerId="LiveId" clId="{614BBE20-D9FC-4E14-9E6F-E9375E6FD4C8}" dt="2021-10-28T12:54:05.094" v="34071" actId="120"/>
          <ac:spMkLst>
            <pc:docMk/>
            <pc:sldMk cId="1967213375" sldId="385"/>
            <ac:spMk id="31" creationId="{8A4A78A7-94BA-49CF-8DE0-8ABDF51D88A7}"/>
          </ac:spMkLst>
        </pc:spChg>
        <pc:graphicFrameChg chg="mod modGraphic">
          <ac:chgData name="Tej Bahadur Chandra" userId="79b8fba8ad0a4796" providerId="LiveId" clId="{614BBE20-D9FC-4E14-9E6F-E9375E6FD4C8}" dt="2021-10-26T14:17:15.777" v="24011" actId="1036"/>
          <ac:graphicFrameMkLst>
            <pc:docMk/>
            <pc:sldMk cId="1967213375" sldId="385"/>
            <ac:graphicFrameMk id="2" creationId="{66CB21A5-A8C6-43D9-B861-1C04938EC0D5}"/>
          </ac:graphicFrameMkLst>
        </pc:graphicFrameChg>
        <pc:graphicFrameChg chg="add mod modGraphic">
          <ac:chgData name="Tej Bahadur Chandra" userId="79b8fba8ad0a4796" providerId="LiveId" clId="{614BBE20-D9FC-4E14-9E6F-E9375E6FD4C8}" dt="2021-10-26T14:19:26.299" v="24065" actId="1036"/>
          <ac:graphicFrameMkLst>
            <pc:docMk/>
            <pc:sldMk cId="1967213375" sldId="385"/>
            <ac:graphicFrameMk id="8" creationId="{855090DC-0923-4ED0-B6D2-344BC9527A27}"/>
          </ac:graphicFrameMkLst>
        </pc:graphicFrameChg>
        <pc:graphicFrameChg chg="add mod modGraphic">
          <ac:chgData name="Tej Bahadur Chandra" userId="79b8fba8ad0a4796" providerId="LiveId" clId="{614BBE20-D9FC-4E14-9E6F-E9375E6FD4C8}" dt="2021-10-26T14:19:22.860" v="24050" actId="1036"/>
          <ac:graphicFrameMkLst>
            <pc:docMk/>
            <pc:sldMk cId="1967213375" sldId="385"/>
            <ac:graphicFrameMk id="9" creationId="{BA711038-4C30-4662-8F45-91B3E49D190C}"/>
          </ac:graphicFrameMkLst>
        </pc:graphicFrameChg>
      </pc:sldChg>
      <pc:sldChg chg="addSp delSp modSp add">
        <pc:chgData name="Tej Bahadur Chandra" userId="79b8fba8ad0a4796" providerId="LiveId" clId="{614BBE20-D9FC-4E14-9E6F-E9375E6FD4C8}" dt="2021-10-28T12:54:10.702" v="34072" actId="120"/>
        <pc:sldMkLst>
          <pc:docMk/>
          <pc:sldMk cId="1434175864" sldId="386"/>
        </pc:sldMkLst>
        <pc:spChg chg="add mod">
          <ac:chgData name="Tej Bahadur Chandra" userId="79b8fba8ad0a4796" providerId="LiveId" clId="{614BBE20-D9FC-4E14-9E6F-E9375E6FD4C8}" dt="2021-10-26T14:26:27.080" v="24287"/>
          <ac:spMkLst>
            <pc:docMk/>
            <pc:sldMk cId="1434175864" sldId="386"/>
            <ac:spMk id="10" creationId="{1BF333BA-8EB6-485C-BED6-ADE9C8E459A8}"/>
          </ac:spMkLst>
        </pc:spChg>
        <pc:spChg chg="mod">
          <ac:chgData name="Tej Bahadur Chandra" userId="79b8fba8ad0a4796" providerId="LiveId" clId="{614BBE20-D9FC-4E14-9E6F-E9375E6FD4C8}" dt="2021-10-28T12:06:37.805" v="33783" actId="113"/>
          <ac:spMkLst>
            <pc:docMk/>
            <pc:sldMk cId="1434175864" sldId="386"/>
            <ac:spMk id="18" creationId="{C82DDD65-8FE9-4FFB-AE4B-C42E76AA6376}"/>
          </ac:spMkLst>
        </pc:spChg>
        <pc:spChg chg="mod">
          <ac:chgData name="Tej Bahadur Chandra" userId="79b8fba8ad0a4796" providerId="LiveId" clId="{614BBE20-D9FC-4E14-9E6F-E9375E6FD4C8}" dt="2021-10-28T12:54:10.702" v="34072" actId="120"/>
          <ac:spMkLst>
            <pc:docMk/>
            <pc:sldMk cId="1434175864" sldId="386"/>
            <ac:spMk id="31" creationId="{8A4A78A7-94BA-49CF-8DE0-8ABDF51D88A7}"/>
          </ac:spMkLst>
        </pc:spChg>
        <pc:spChg chg="mod">
          <ac:chgData name="Tej Bahadur Chandra" userId="79b8fba8ad0a4796" providerId="LiveId" clId="{614BBE20-D9FC-4E14-9E6F-E9375E6FD4C8}" dt="2021-10-26T14:22:14.851" v="24228" actId="20577"/>
          <ac:spMkLst>
            <pc:docMk/>
            <pc:sldMk cId="1434175864" sldId="386"/>
            <ac:spMk id="37" creationId="{72079BFE-D4AE-468A-AD78-E1904B864D07}"/>
          </ac:spMkLst>
        </pc:spChg>
        <pc:graphicFrameChg chg="del">
          <ac:chgData name="Tej Bahadur Chandra" userId="79b8fba8ad0a4796" providerId="LiveId" clId="{614BBE20-D9FC-4E14-9E6F-E9375E6FD4C8}" dt="2021-10-26T14:22:18.618" v="24229" actId="478"/>
          <ac:graphicFrameMkLst>
            <pc:docMk/>
            <pc:sldMk cId="1434175864" sldId="386"/>
            <ac:graphicFrameMk id="2" creationId="{66CB21A5-A8C6-43D9-B861-1C04938EC0D5}"/>
          </ac:graphicFrameMkLst>
        </pc:graphicFrameChg>
        <pc:graphicFrameChg chg="add mod modGraphic">
          <ac:chgData name="Tej Bahadur Chandra" userId="79b8fba8ad0a4796" providerId="LiveId" clId="{614BBE20-D9FC-4E14-9E6F-E9375E6FD4C8}" dt="2021-10-26T14:27:08.794" v="24292" actId="113"/>
          <ac:graphicFrameMkLst>
            <pc:docMk/>
            <pc:sldMk cId="1434175864" sldId="386"/>
            <ac:graphicFrameMk id="3" creationId="{8E3188F4-BAF6-4064-B75D-BDD8D2782FBE}"/>
          </ac:graphicFrameMkLst>
        </pc:graphicFrameChg>
        <pc:picChg chg="add mod">
          <ac:chgData name="Tej Bahadur Chandra" userId="79b8fba8ad0a4796" providerId="LiveId" clId="{614BBE20-D9FC-4E14-9E6F-E9375E6FD4C8}" dt="2021-10-26T14:26:46.055" v="24291" actId="1036"/>
          <ac:picMkLst>
            <pc:docMk/>
            <pc:sldMk cId="1434175864" sldId="386"/>
            <ac:picMk id="9" creationId="{F3975F29-6A88-4D4C-8CC3-B2E41B713A62}"/>
          </ac:picMkLst>
        </pc:picChg>
      </pc:sldChg>
      <pc:sldChg chg="addSp delSp modSp add modAnim">
        <pc:chgData name="Tej Bahadur Chandra" userId="79b8fba8ad0a4796" providerId="LiveId" clId="{614BBE20-D9FC-4E14-9E6F-E9375E6FD4C8}" dt="2021-10-28T12:54:13.680" v="34073" actId="120"/>
        <pc:sldMkLst>
          <pc:docMk/>
          <pc:sldMk cId="105420339" sldId="387"/>
        </pc:sldMkLst>
        <pc:spChg chg="add del mod">
          <ac:chgData name="Tej Bahadur Chandra" userId="79b8fba8ad0a4796" providerId="LiveId" clId="{614BBE20-D9FC-4E14-9E6F-E9375E6FD4C8}" dt="2021-10-26T14:38:50.623" v="24359" actId="478"/>
          <ac:spMkLst>
            <pc:docMk/>
            <pc:sldMk cId="105420339" sldId="387"/>
            <ac:spMk id="2" creationId="{898F2EAE-6C77-4922-AD60-FCEF4A9A72AF}"/>
          </ac:spMkLst>
        </pc:spChg>
        <pc:spChg chg="del">
          <ac:chgData name="Tej Bahadur Chandra" userId="79b8fba8ad0a4796" providerId="LiveId" clId="{614BBE20-D9FC-4E14-9E6F-E9375E6FD4C8}" dt="2021-10-26T14:27:26.225" v="24296" actId="478"/>
          <ac:spMkLst>
            <pc:docMk/>
            <pc:sldMk cId="105420339" sldId="387"/>
            <ac:spMk id="10" creationId="{1BF333BA-8EB6-485C-BED6-ADE9C8E459A8}"/>
          </ac:spMkLst>
        </pc:spChg>
        <pc:spChg chg="add mod">
          <ac:chgData name="Tej Bahadur Chandra" userId="79b8fba8ad0a4796" providerId="LiveId" clId="{614BBE20-D9FC-4E14-9E6F-E9375E6FD4C8}" dt="2021-10-28T12:06:57.532" v="33784" actId="164"/>
          <ac:spMkLst>
            <pc:docMk/>
            <pc:sldMk cId="105420339" sldId="387"/>
            <ac:spMk id="11" creationId="{956A374F-D805-4135-80AC-1BAD4A37949D}"/>
          </ac:spMkLst>
        </pc:spChg>
        <pc:spChg chg="add mod">
          <ac:chgData name="Tej Bahadur Chandra" userId="79b8fba8ad0a4796" providerId="LiveId" clId="{614BBE20-D9FC-4E14-9E6F-E9375E6FD4C8}" dt="2021-10-26T14:38:56.819" v="24360" actId="948"/>
          <ac:spMkLst>
            <pc:docMk/>
            <pc:sldMk cId="105420339" sldId="387"/>
            <ac:spMk id="12" creationId="{C2D738A0-C00D-4EFB-866A-186B8EB5FF2F}"/>
          </ac:spMkLst>
        </pc:spChg>
        <pc:spChg chg="add mod">
          <ac:chgData name="Tej Bahadur Chandra" userId="79b8fba8ad0a4796" providerId="LiveId" clId="{614BBE20-D9FC-4E14-9E6F-E9375E6FD4C8}" dt="2021-10-28T12:06:57.532" v="33784" actId="164"/>
          <ac:spMkLst>
            <pc:docMk/>
            <pc:sldMk cId="105420339" sldId="387"/>
            <ac:spMk id="13" creationId="{78FC2A95-4F0C-4BC2-90B7-285BF6EA4673}"/>
          </ac:spMkLst>
        </pc:spChg>
        <pc:spChg chg="del">
          <ac:chgData name="Tej Bahadur Chandra" userId="79b8fba8ad0a4796" providerId="LiveId" clId="{614BBE20-D9FC-4E14-9E6F-E9375E6FD4C8}" dt="2021-10-26T14:27:27.874" v="24297" actId="478"/>
          <ac:spMkLst>
            <pc:docMk/>
            <pc:sldMk cId="105420339" sldId="387"/>
            <ac:spMk id="18" creationId="{C82DDD65-8FE9-4FFB-AE4B-C42E76AA6376}"/>
          </ac:spMkLst>
        </pc:spChg>
        <pc:spChg chg="mod">
          <ac:chgData name="Tej Bahadur Chandra" userId="79b8fba8ad0a4796" providerId="LiveId" clId="{614BBE20-D9FC-4E14-9E6F-E9375E6FD4C8}" dt="2021-10-28T12:54:13.680" v="34073" actId="120"/>
          <ac:spMkLst>
            <pc:docMk/>
            <pc:sldMk cId="105420339" sldId="387"/>
            <ac:spMk id="31" creationId="{8A4A78A7-94BA-49CF-8DE0-8ABDF51D88A7}"/>
          </ac:spMkLst>
        </pc:spChg>
        <pc:spChg chg="mod">
          <ac:chgData name="Tej Bahadur Chandra" userId="79b8fba8ad0a4796" providerId="LiveId" clId="{614BBE20-D9FC-4E14-9E6F-E9375E6FD4C8}" dt="2021-10-26T14:27:32.179" v="24307" actId="20577"/>
          <ac:spMkLst>
            <pc:docMk/>
            <pc:sldMk cId="105420339" sldId="387"/>
            <ac:spMk id="37" creationId="{72079BFE-D4AE-468A-AD78-E1904B864D07}"/>
          </ac:spMkLst>
        </pc:spChg>
        <pc:grpChg chg="add mod">
          <ac:chgData name="Tej Bahadur Chandra" userId="79b8fba8ad0a4796" providerId="LiveId" clId="{614BBE20-D9FC-4E14-9E6F-E9375E6FD4C8}" dt="2021-10-28T12:06:57.532" v="33784" actId="164"/>
          <ac:grpSpMkLst>
            <pc:docMk/>
            <pc:sldMk cId="105420339" sldId="387"/>
            <ac:grpSpMk id="2" creationId="{214B25BA-E059-4008-B1CF-F8FA4E92B704}"/>
          </ac:grpSpMkLst>
        </pc:grpChg>
        <pc:graphicFrameChg chg="del">
          <ac:chgData name="Tej Bahadur Chandra" userId="79b8fba8ad0a4796" providerId="LiveId" clId="{614BBE20-D9FC-4E14-9E6F-E9375E6FD4C8}" dt="2021-10-26T14:27:21.762" v="24294" actId="478"/>
          <ac:graphicFrameMkLst>
            <pc:docMk/>
            <pc:sldMk cId="105420339" sldId="387"/>
            <ac:graphicFrameMk id="3" creationId="{8E3188F4-BAF6-4064-B75D-BDD8D2782FBE}"/>
          </ac:graphicFrameMkLst>
        </pc:graphicFrameChg>
        <pc:picChg chg="del">
          <ac:chgData name="Tej Bahadur Chandra" userId="79b8fba8ad0a4796" providerId="LiveId" clId="{614BBE20-D9FC-4E14-9E6F-E9375E6FD4C8}" dt="2021-10-26T14:27:24.721" v="24295" actId="478"/>
          <ac:picMkLst>
            <pc:docMk/>
            <pc:sldMk cId="105420339" sldId="387"/>
            <ac:picMk id="9" creationId="{F3975F29-6A88-4D4C-8CC3-B2E41B713A62}"/>
          </ac:picMkLst>
        </pc:picChg>
      </pc:sldChg>
      <pc:sldChg chg="addSp delSp modSp add">
        <pc:chgData name="Tej Bahadur Chandra" userId="79b8fba8ad0a4796" providerId="LiveId" clId="{614BBE20-D9FC-4E14-9E6F-E9375E6FD4C8}" dt="2021-10-28T12:54:19.947" v="34075" actId="120"/>
        <pc:sldMkLst>
          <pc:docMk/>
          <pc:sldMk cId="494689358" sldId="388"/>
        </pc:sldMkLst>
        <pc:spChg chg="mod">
          <ac:chgData name="Tej Bahadur Chandra" userId="79b8fba8ad0a4796" providerId="LiveId" clId="{614BBE20-D9FC-4E14-9E6F-E9375E6FD4C8}" dt="2021-10-26T15:06:45.298" v="25022" actId="20577"/>
          <ac:spMkLst>
            <pc:docMk/>
            <pc:sldMk cId="494689358" sldId="388"/>
            <ac:spMk id="6" creationId="{6E503D7A-15D8-4393-BCF4-17F3B97B9569}"/>
          </ac:spMkLst>
        </pc:spChg>
        <pc:spChg chg="del">
          <ac:chgData name="Tej Bahadur Chandra" userId="79b8fba8ad0a4796" providerId="LiveId" clId="{614BBE20-D9FC-4E14-9E6F-E9375E6FD4C8}" dt="2021-10-26T14:44:00.347" v="24406" actId="478"/>
          <ac:spMkLst>
            <pc:docMk/>
            <pc:sldMk cId="494689358" sldId="388"/>
            <ac:spMk id="26" creationId="{2158E901-D323-4EC8-99D9-7580BFA1C89B}"/>
          </ac:spMkLst>
        </pc:spChg>
        <pc:spChg chg="mod">
          <ac:chgData name="Tej Bahadur Chandra" userId="79b8fba8ad0a4796" providerId="LiveId" clId="{614BBE20-D9FC-4E14-9E6F-E9375E6FD4C8}" dt="2021-10-28T12:54:19.947" v="34075" actId="120"/>
          <ac:spMkLst>
            <pc:docMk/>
            <pc:sldMk cId="494689358" sldId="388"/>
            <ac:spMk id="31" creationId="{8A4A78A7-94BA-49CF-8DE0-8ABDF51D88A7}"/>
          </ac:spMkLst>
        </pc:spChg>
        <pc:spChg chg="add mod">
          <ac:chgData name="Tej Bahadur Chandra" userId="79b8fba8ad0a4796" providerId="LiveId" clId="{614BBE20-D9FC-4E14-9E6F-E9375E6FD4C8}" dt="2021-10-26T15:09:53.410" v="25258" actId="1035"/>
          <ac:spMkLst>
            <pc:docMk/>
            <pc:sldMk cId="494689358" sldId="388"/>
            <ac:spMk id="42" creationId="{03F86CBF-1961-4122-A853-E6A4ABC4D07D}"/>
          </ac:spMkLst>
        </pc:spChg>
        <pc:spChg chg="del">
          <ac:chgData name="Tej Bahadur Chandra" userId="79b8fba8ad0a4796" providerId="LiveId" clId="{614BBE20-D9FC-4E14-9E6F-E9375E6FD4C8}" dt="2021-10-26T14:44:04.979" v="24409" actId="478"/>
          <ac:spMkLst>
            <pc:docMk/>
            <pc:sldMk cId="494689358" sldId="388"/>
            <ac:spMk id="84" creationId="{3CD5F91F-C503-4C0F-9624-16DD4524101D}"/>
          </ac:spMkLst>
        </pc:spChg>
        <pc:spChg chg="mod">
          <ac:chgData name="Tej Bahadur Chandra" userId="79b8fba8ad0a4796" providerId="LiveId" clId="{614BBE20-D9FC-4E14-9E6F-E9375E6FD4C8}" dt="2021-10-26T15:06:35.841" v="25015" actId="20577"/>
          <ac:spMkLst>
            <pc:docMk/>
            <pc:sldMk cId="494689358" sldId="388"/>
            <ac:spMk id="89" creationId="{0FEA7DB0-931A-4744-95BE-479E7115455A}"/>
          </ac:spMkLst>
        </pc:spChg>
        <pc:grpChg chg="del">
          <ac:chgData name="Tej Bahadur Chandra" userId="79b8fba8ad0a4796" providerId="LiveId" clId="{614BBE20-D9FC-4E14-9E6F-E9375E6FD4C8}" dt="2021-10-26T14:44:01.096" v="24407" actId="478"/>
          <ac:grpSpMkLst>
            <pc:docMk/>
            <pc:sldMk cId="494689358" sldId="388"/>
            <ac:grpSpMk id="65" creationId="{411F82AE-6884-4541-8489-6ED3246D3C8C}"/>
          </ac:grpSpMkLst>
        </pc:grpChg>
        <pc:grpChg chg="del">
          <ac:chgData name="Tej Bahadur Chandra" userId="79b8fba8ad0a4796" providerId="LiveId" clId="{614BBE20-D9FC-4E14-9E6F-E9375E6FD4C8}" dt="2021-10-26T14:44:01.910" v="24408" actId="478"/>
          <ac:grpSpMkLst>
            <pc:docMk/>
            <pc:sldMk cId="494689358" sldId="388"/>
            <ac:grpSpMk id="87" creationId="{4F2160DB-FFF0-47BB-9596-3D905FEC2BD7}"/>
          </ac:grpSpMkLst>
        </pc:grpChg>
        <pc:picChg chg="add mod">
          <ac:chgData name="Tej Bahadur Chandra" userId="79b8fba8ad0a4796" providerId="LiveId" clId="{614BBE20-D9FC-4E14-9E6F-E9375E6FD4C8}" dt="2021-10-26T15:08:37.624" v="25034" actId="1076"/>
          <ac:picMkLst>
            <pc:docMk/>
            <pc:sldMk cId="494689358" sldId="388"/>
            <ac:picMk id="2" creationId="{B01B22C7-47E7-4B3B-BD2C-A205C2A0F692}"/>
          </ac:picMkLst>
        </pc:picChg>
        <pc:picChg chg="add del mod">
          <ac:chgData name="Tej Bahadur Chandra" userId="79b8fba8ad0a4796" providerId="LiveId" clId="{614BBE20-D9FC-4E14-9E6F-E9375E6FD4C8}" dt="2021-10-26T15:07:18.137" v="25029" actId="478"/>
          <ac:picMkLst>
            <pc:docMk/>
            <pc:sldMk cId="494689358" sldId="388"/>
            <ac:picMk id="40" creationId="{B72BD789-AC7A-41D8-B459-5D9B32C99966}"/>
          </ac:picMkLst>
        </pc:picChg>
        <pc:cxnChg chg="mod">
          <ac:chgData name="Tej Bahadur Chandra" userId="79b8fba8ad0a4796" providerId="LiveId" clId="{614BBE20-D9FC-4E14-9E6F-E9375E6FD4C8}" dt="2021-10-26T14:44:01.096" v="24407" actId="478"/>
          <ac:cxnSpMkLst>
            <pc:docMk/>
            <pc:sldMk cId="494689358" sldId="388"/>
            <ac:cxnSpMk id="4" creationId="{2F4CCC98-6B37-40A3-8DFA-06748E3C48B6}"/>
          </ac:cxnSpMkLst>
        </pc:cxnChg>
        <pc:cxnChg chg="mod">
          <ac:chgData name="Tej Bahadur Chandra" userId="79b8fba8ad0a4796" providerId="LiveId" clId="{614BBE20-D9FC-4E14-9E6F-E9375E6FD4C8}" dt="2021-10-26T14:44:01.096" v="24407" actId="478"/>
          <ac:cxnSpMkLst>
            <pc:docMk/>
            <pc:sldMk cId="494689358" sldId="388"/>
            <ac:cxnSpMk id="33" creationId="{16728D36-FCDF-4735-B46A-4FA7877D32F7}"/>
          </ac:cxnSpMkLst>
        </pc:cxnChg>
        <pc:cxnChg chg="mod">
          <ac:chgData name="Tej Bahadur Chandra" userId="79b8fba8ad0a4796" providerId="LiveId" clId="{614BBE20-D9FC-4E14-9E6F-E9375E6FD4C8}" dt="2021-10-26T14:44:01.096" v="24407" actId="478"/>
          <ac:cxnSpMkLst>
            <pc:docMk/>
            <pc:sldMk cId="494689358" sldId="388"/>
            <ac:cxnSpMk id="36" creationId="{E6BECF8D-4C3F-4FA1-A421-B7A8D119162A}"/>
          </ac:cxnSpMkLst>
        </pc:cxnChg>
        <pc:cxnChg chg="mod">
          <ac:chgData name="Tej Bahadur Chandra" userId="79b8fba8ad0a4796" providerId="LiveId" clId="{614BBE20-D9FC-4E14-9E6F-E9375E6FD4C8}" dt="2021-10-26T14:44:01.096" v="24407" actId="478"/>
          <ac:cxnSpMkLst>
            <pc:docMk/>
            <pc:sldMk cId="494689358" sldId="388"/>
            <ac:cxnSpMk id="41" creationId="{254C744E-A314-4751-90FA-DCBB65B93229}"/>
          </ac:cxnSpMkLst>
        </pc:cxnChg>
        <pc:cxnChg chg="mod">
          <ac:chgData name="Tej Bahadur Chandra" userId="79b8fba8ad0a4796" providerId="LiveId" clId="{614BBE20-D9FC-4E14-9E6F-E9375E6FD4C8}" dt="2021-10-26T14:44:01.096" v="24407" actId="478"/>
          <ac:cxnSpMkLst>
            <pc:docMk/>
            <pc:sldMk cId="494689358" sldId="388"/>
            <ac:cxnSpMk id="57" creationId="{9C0CCF23-CCDE-444C-B013-B7FD91C368F0}"/>
          </ac:cxnSpMkLst>
        </pc:cxnChg>
        <pc:cxnChg chg="mod">
          <ac:chgData name="Tej Bahadur Chandra" userId="79b8fba8ad0a4796" providerId="LiveId" clId="{614BBE20-D9FC-4E14-9E6F-E9375E6FD4C8}" dt="2021-10-26T14:44:01.096" v="24407" actId="478"/>
          <ac:cxnSpMkLst>
            <pc:docMk/>
            <pc:sldMk cId="494689358" sldId="388"/>
            <ac:cxnSpMk id="58" creationId="{637E1F2F-5650-41AB-ADE0-531B8883AF5A}"/>
          </ac:cxnSpMkLst>
        </pc:cxnChg>
        <pc:cxnChg chg="mod">
          <ac:chgData name="Tej Bahadur Chandra" userId="79b8fba8ad0a4796" providerId="LiveId" clId="{614BBE20-D9FC-4E14-9E6F-E9375E6FD4C8}" dt="2021-10-26T14:44:01.096" v="24407" actId="478"/>
          <ac:cxnSpMkLst>
            <pc:docMk/>
            <pc:sldMk cId="494689358" sldId="388"/>
            <ac:cxnSpMk id="61" creationId="{26CA06CD-2912-4490-A80F-5F4BE92D89EB}"/>
          </ac:cxnSpMkLst>
        </pc:cxnChg>
      </pc:sldChg>
      <pc:sldChg chg="addSp delSp modSp add ord">
        <pc:chgData name="Tej Bahadur Chandra" userId="79b8fba8ad0a4796" providerId="LiveId" clId="{614BBE20-D9FC-4E14-9E6F-E9375E6FD4C8}" dt="2021-10-28T12:54:16.444" v="34074" actId="120"/>
        <pc:sldMkLst>
          <pc:docMk/>
          <pc:sldMk cId="112587988" sldId="389"/>
        </pc:sldMkLst>
        <pc:spChg chg="add mod">
          <ac:chgData name="Tej Bahadur Chandra" userId="79b8fba8ad0a4796" providerId="LiveId" clId="{614BBE20-D9FC-4E14-9E6F-E9375E6FD4C8}" dt="2021-10-28T12:08:28.261" v="33790" actId="164"/>
          <ac:spMkLst>
            <pc:docMk/>
            <pc:sldMk cId="112587988" sldId="389"/>
            <ac:spMk id="2" creationId="{CC4DBA72-99E5-4CA4-8136-7B6AA04A7607}"/>
          </ac:spMkLst>
        </pc:spChg>
        <pc:spChg chg="mod">
          <ac:chgData name="Tej Bahadur Chandra" userId="79b8fba8ad0a4796" providerId="LiveId" clId="{614BBE20-D9FC-4E14-9E6F-E9375E6FD4C8}" dt="2021-10-26T15:06:55.377" v="25024"/>
          <ac:spMkLst>
            <pc:docMk/>
            <pc:sldMk cId="112587988" sldId="389"/>
            <ac:spMk id="6" creationId="{6E503D7A-15D8-4393-BCF4-17F3B97B9569}"/>
          </ac:spMkLst>
        </pc:spChg>
        <pc:spChg chg="mod">
          <ac:chgData name="Tej Bahadur Chandra" userId="79b8fba8ad0a4796" providerId="LiveId" clId="{614BBE20-D9FC-4E14-9E6F-E9375E6FD4C8}" dt="2021-10-28T12:54:16.444" v="34074" actId="120"/>
          <ac:spMkLst>
            <pc:docMk/>
            <pc:sldMk cId="112587988" sldId="389"/>
            <ac:spMk id="31" creationId="{8A4A78A7-94BA-49CF-8DE0-8ABDF51D88A7}"/>
          </ac:spMkLst>
        </pc:spChg>
        <pc:spChg chg="add mod">
          <ac:chgData name="Tej Bahadur Chandra" userId="79b8fba8ad0a4796" providerId="LiveId" clId="{614BBE20-D9FC-4E14-9E6F-E9375E6FD4C8}" dt="2021-10-26T15:00:53.904" v="24749" actId="164"/>
          <ac:spMkLst>
            <pc:docMk/>
            <pc:sldMk cId="112587988" sldId="389"/>
            <ac:spMk id="41" creationId="{18207C7D-1E31-4E9E-BF0C-9DEF44203F59}"/>
          </ac:spMkLst>
        </pc:spChg>
        <pc:spChg chg="add mod">
          <ac:chgData name="Tej Bahadur Chandra" userId="79b8fba8ad0a4796" providerId="LiveId" clId="{614BBE20-D9FC-4E14-9E6F-E9375E6FD4C8}" dt="2021-10-26T15:00:53.904" v="24749" actId="164"/>
          <ac:spMkLst>
            <pc:docMk/>
            <pc:sldMk cId="112587988" sldId="389"/>
            <ac:spMk id="43" creationId="{94F62267-0CC7-4EAA-82A2-953475C54328}"/>
          </ac:spMkLst>
        </pc:spChg>
        <pc:spChg chg="add mod">
          <ac:chgData name="Tej Bahadur Chandra" userId="79b8fba8ad0a4796" providerId="LiveId" clId="{614BBE20-D9FC-4E14-9E6F-E9375E6FD4C8}" dt="2021-10-26T15:00:53.904" v="24749" actId="164"/>
          <ac:spMkLst>
            <pc:docMk/>
            <pc:sldMk cId="112587988" sldId="389"/>
            <ac:spMk id="44" creationId="{3058B574-709B-4F7E-AB6D-A1C832A494E5}"/>
          </ac:spMkLst>
        </pc:spChg>
        <pc:spChg chg="add mod">
          <ac:chgData name="Tej Bahadur Chandra" userId="79b8fba8ad0a4796" providerId="LiveId" clId="{614BBE20-D9FC-4E14-9E6F-E9375E6FD4C8}" dt="2021-10-26T15:04:37.186" v="24997" actId="1036"/>
          <ac:spMkLst>
            <pc:docMk/>
            <pc:sldMk cId="112587988" sldId="389"/>
            <ac:spMk id="46" creationId="{F0FE7B68-47F2-4E6C-8DFF-A608D1398B17}"/>
          </ac:spMkLst>
        </pc:spChg>
        <pc:grpChg chg="add mod">
          <ac:chgData name="Tej Bahadur Chandra" userId="79b8fba8ad0a4796" providerId="LiveId" clId="{614BBE20-D9FC-4E14-9E6F-E9375E6FD4C8}" dt="2021-10-26T14:52:09.286" v="24568" actId="164"/>
          <ac:grpSpMkLst>
            <pc:docMk/>
            <pc:sldMk cId="112587988" sldId="389"/>
            <ac:grpSpMk id="4" creationId="{4F9DE283-0956-4DD5-AA9C-7B2AF3BE7EC4}"/>
          </ac:grpSpMkLst>
        </pc:grpChg>
        <pc:grpChg chg="add mod">
          <ac:chgData name="Tej Bahadur Chandra" userId="79b8fba8ad0a4796" providerId="LiveId" clId="{614BBE20-D9FC-4E14-9E6F-E9375E6FD4C8}" dt="2021-10-26T14:59:31.767" v="24679" actId="164"/>
          <ac:grpSpMkLst>
            <pc:docMk/>
            <pc:sldMk cId="112587988" sldId="389"/>
            <ac:grpSpMk id="5" creationId="{27BC9747-994B-474A-B641-AD67119B5C13}"/>
          </ac:grpSpMkLst>
        </pc:grpChg>
        <pc:grpChg chg="add mod">
          <ac:chgData name="Tej Bahadur Chandra" userId="79b8fba8ad0a4796" providerId="LiveId" clId="{614BBE20-D9FC-4E14-9E6F-E9375E6FD4C8}" dt="2021-10-28T12:08:28.261" v="33790" actId="164"/>
          <ac:grpSpMkLst>
            <pc:docMk/>
            <pc:sldMk cId="112587988" sldId="389"/>
            <ac:grpSpMk id="35" creationId="{9CEF0059-10CE-444E-8D83-CE8576F0C69F}"/>
          </ac:grpSpMkLst>
        </pc:grpChg>
        <pc:grpChg chg="add mod">
          <ac:chgData name="Tej Bahadur Chandra" userId="79b8fba8ad0a4796" providerId="LiveId" clId="{614BBE20-D9FC-4E14-9E6F-E9375E6FD4C8}" dt="2021-10-26T15:00:53.904" v="24749" actId="164"/>
          <ac:grpSpMkLst>
            <pc:docMk/>
            <pc:sldMk cId="112587988" sldId="389"/>
            <ac:grpSpMk id="40" creationId="{DA05709C-5847-49BA-B118-9CDE4BB2711C}"/>
          </ac:grpSpMkLst>
        </pc:grpChg>
        <pc:grpChg chg="add mod">
          <ac:chgData name="Tej Bahadur Chandra" userId="79b8fba8ad0a4796" providerId="LiveId" clId="{614BBE20-D9FC-4E14-9E6F-E9375E6FD4C8}" dt="2021-10-28T12:08:28.261" v="33790" actId="164"/>
          <ac:grpSpMkLst>
            <pc:docMk/>
            <pc:sldMk cId="112587988" sldId="389"/>
            <ac:grpSpMk id="42" creationId="{7773318B-7BE3-4F6F-BBBA-A3B3B597FC1F}"/>
          </ac:grpSpMkLst>
        </pc:grpChg>
        <pc:graphicFrameChg chg="add del mod">
          <ac:chgData name="Tej Bahadur Chandra" userId="79b8fba8ad0a4796" providerId="LiveId" clId="{614BBE20-D9FC-4E14-9E6F-E9375E6FD4C8}" dt="2021-10-26T14:59:00.497" v="24672"/>
          <ac:graphicFrameMkLst>
            <pc:docMk/>
            <pc:sldMk cId="112587988" sldId="389"/>
            <ac:graphicFrameMk id="35" creationId="{37513268-D580-47D5-A838-AE6A98C95163}"/>
          </ac:graphicFrameMkLst>
        </pc:graphicFrameChg>
        <pc:picChg chg="add mod">
          <ac:chgData name="Tej Bahadur Chandra" userId="79b8fba8ad0a4796" providerId="LiveId" clId="{614BBE20-D9FC-4E14-9E6F-E9375E6FD4C8}" dt="2021-10-26T14:52:43.208" v="24609" actId="1037"/>
          <ac:picMkLst>
            <pc:docMk/>
            <pc:sldMk cId="112587988" sldId="389"/>
            <ac:picMk id="3" creationId="{EC33ED89-0B5F-4D8D-952F-E6646C3CAD99}"/>
          </ac:picMkLst>
        </pc:picChg>
        <pc:picChg chg="add mod">
          <ac:chgData name="Tej Bahadur Chandra" userId="79b8fba8ad0a4796" providerId="LiveId" clId="{614BBE20-D9FC-4E14-9E6F-E9375E6FD4C8}" dt="2021-10-26T14:59:31.767" v="24679" actId="164"/>
          <ac:picMkLst>
            <pc:docMk/>
            <pc:sldMk cId="112587988" sldId="389"/>
            <ac:picMk id="7" creationId="{232F2BF9-0CC5-4C8D-B88F-6053A59CCD78}"/>
          </ac:picMkLst>
        </pc:picChg>
        <pc:picChg chg="add mod">
          <ac:chgData name="Tej Bahadur Chandra" userId="79b8fba8ad0a4796" providerId="LiveId" clId="{614BBE20-D9FC-4E14-9E6F-E9375E6FD4C8}" dt="2021-10-26T14:51:34.064" v="24560" actId="164"/>
          <ac:picMkLst>
            <pc:docMk/>
            <pc:sldMk cId="112587988" sldId="389"/>
            <ac:picMk id="8" creationId="{0BCB4696-C573-4D5D-9D1E-E9764CD85560}"/>
          </ac:picMkLst>
        </pc:picChg>
        <pc:picChg chg="add mod">
          <ac:chgData name="Tej Bahadur Chandra" userId="79b8fba8ad0a4796" providerId="LiveId" clId="{614BBE20-D9FC-4E14-9E6F-E9375E6FD4C8}" dt="2021-10-26T14:51:34.064" v="24560" actId="164"/>
          <ac:picMkLst>
            <pc:docMk/>
            <pc:sldMk cId="112587988" sldId="389"/>
            <ac:picMk id="9" creationId="{D4F931B0-7F82-49BC-A0BC-1E7F8FD08A88}"/>
          </ac:picMkLst>
        </pc:picChg>
        <pc:picChg chg="add mod">
          <ac:chgData name="Tej Bahadur Chandra" userId="79b8fba8ad0a4796" providerId="LiveId" clId="{614BBE20-D9FC-4E14-9E6F-E9375E6FD4C8}" dt="2021-10-26T14:51:34.064" v="24560" actId="164"/>
          <ac:picMkLst>
            <pc:docMk/>
            <pc:sldMk cId="112587988" sldId="389"/>
            <ac:picMk id="10" creationId="{790BCC6A-1B1C-4503-80A7-D34D00B117CD}"/>
          </ac:picMkLst>
        </pc:picChg>
        <pc:picChg chg="add mod">
          <ac:chgData name="Tej Bahadur Chandra" userId="79b8fba8ad0a4796" providerId="LiveId" clId="{614BBE20-D9FC-4E14-9E6F-E9375E6FD4C8}" dt="2021-10-26T14:52:32.284" v="24589" actId="1036"/>
          <ac:picMkLst>
            <pc:docMk/>
            <pc:sldMk cId="112587988" sldId="389"/>
            <ac:picMk id="11" creationId="{98FE43FB-7368-43CA-B7A7-6D5D872C52EA}"/>
          </ac:picMkLst>
        </pc:picChg>
        <pc:picChg chg="add mod">
          <ac:chgData name="Tej Bahadur Chandra" userId="79b8fba8ad0a4796" providerId="LiveId" clId="{614BBE20-D9FC-4E14-9E6F-E9375E6FD4C8}" dt="2021-10-26T14:52:25.926" v="24575" actId="1036"/>
          <ac:picMkLst>
            <pc:docMk/>
            <pc:sldMk cId="112587988" sldId="389"/>
            <ac:picMk id="12" creationId="{9BA25E5F-253C-4DE8-A6FD-95571804BE6A}"/>
          </ac:picMkLst>
        </pc:picChg>
        <pc:picChg chg="add mod">
          <ac:chgData name="Tej Bahadur Chandra" userId="79b8fba8ad0a4796" providerId="LiveId" clId="{614BBE20-D9FC-4E14-9E6F-E9375E6FD4C8}" dt="2021-10-26T14:51:34.064" v="24560" actId="164"/>
          <ac:picMkLst>
            <pc:docMk/>
            <pc:sldMk cId="112587988" sldId="389"/>
            <ac:picMk id="13" creationId="{9DD99412-7C3E-40A2-8575-A71CC95F158C}"/>
          </ac:picMkLst>
        </pc:picChg>
        <pc:picChg chg="add mod">
          <ac:chgData name="Tej Bahadur Chandra" userId="79b8fba8ad0a4796" providerId="LiveId" clId="{614BBE20-D9FC-4E14-9E6F-E9375E6FD4C8}" dt="2021-10-26T14:51:34.064" v="24560" actId="164"/>
          <ac:picMkLst>
            <pc:docMk/>
            <pc:sldMk cId="112587988" sldId="389"/>
            <ac:picMk id="15" creationId="{1212DD7B-277E-4639-AED2-522ECB69F154}"/>
          </ac:picMkLst>
        </pc:picChg>
        <pc:picChg chg="add mod">
          <ac:chgData name="Tej Bahadur Chandra" userId="79b8fba8ad0a4796" providerId="LiveId" clId="{614BBE20-D9FC-4E14-9E6F-E9375E6FD4C8}" dt="2021-10-26T14:52:55.903" v="24626" actId="1036"/>
          <ac:picMkLst>
            <pc:docMk/>
            <pc:sldMk cId="112587988" sldId="389"/>
            <ac:picMk id="16" creationId="{A1F44AFB-9F5B-4A40-A4D1-8E2D0B3F0971}"/>
          </ac:picMkLst>
        </pc:picChg>
        <pc:picChg chg="add mod">
          <ac:chgData name="Tej Bahadur Chandra" userId="79b8fba8ad0a4796" providerId="LiveId" clId="{614BBE20-D9FC-4E14-9E6F-E9375E6FD4C8}" dt="2021-10-26T14:51:34.064" v="24560" actId="164"/>
          <ac:picMkLst>
            <pc:docMk/>
            <pc:sldMk cId="112587988" sldId="389"/>
            <ac:picMk id="17" creationId="{BA49DC60-0746-47D7-91BC-AAF8D62C19F4}"/>
          </ac:picMkLst>
        </pc:picChg>
        <pc:picChg chg="add mod">
          <ac:chgData name="Tej Bahadur Chandra" userId="79b8fba8ad0a4796" providerId="LiveId" clId="{614BBE20-D9FC-4E14-9E6F-E9375E6FD4C8}" dt="2021-10-26T14:51:34.064" v="24560" actId="164"/>
          <ac:picMkLst>
            <pc:docMk/>
            <pc:sldMk cId="112587988" sldId="389"/>
            <ac:picMk id="18" creationId="{A2E87090-1C3B-4C65-9526-71172E35967D}"/>
          </ac:picMkLst>
        </pc:picChg>
        <pc:picChg chg="add mod">
          <ac:chgData name="Tej Bahadur Chandra" userId="79b8fba8ad0a4796" providerId="LiveId" clId="{614BBE20-D9FC-4E14-9E6F-E9375E6FD4C8}" dt="2021-10-26T14:51:34.064" v="24560" actId="164"/>
          <ac:picMkLst>
            <pc:docMk/>
            <pc:sldMk cId="112587988" sldId="389"/>
            <ac:picMk id="19" creationId="{027C1ED8-1D18-4B12-8D85-27675922DA1C}"/>
          </ac:picMkLst>
        </pc:picChg>
        <pc:picChg chg="add mod">
          <ac:chgData name="Tej Bahadur Chandra" userId="79b8fba8ad0a4796" providerId="LiveId" clId="{614BBE20-D9FC-4E14-9E6F-E9375E6FD4C8}" dt="2021-10-26T14:51:34.064" v="24560" actId="164"/>
          <ac:picMkLst>
            <pc:docMk/>
            <pc:sldMk cId="112587988" sldId="389"/>
            <ac:picMk id="20" creationId="{2364F5DB-9BCE-41B8-AF16-50DDCBD076D5}"/>
          </ac:picMkLst>
        </pc:picChg>
        <pc:picChg chg="add mod">
          <ac:chgData name="Tej Bahadur Chandra" userId="79b8fba8ad0a4796" providerId="LiveId" clId="{614BBE20-D9FC-4E14-9E6F-E9375E6FD4C8}" dt="2021-10-26T14:51:34.064" v="24560" actId="164"/>
          <ac:picMkLst>
            <pc:docMk/>
            <pc:sldMk cId="112587988" sldId="389"/>
            <ac:picMk id="21" creationId="{7D051891-DD9F-4FA8-BAAD-56FA04722E6C}"/>
          </ac:picMkLst>
        </pc:picChg>
        <pc:picChg chg="add mod">
          <ac:chgData name="Tej Bahadur Chandra" userId="79b8fba8ad0a4796" providerId="LiveId" clId="{614BBE20-D9FC-4E14-9E6F-E9375E6FD4C8}" dt="2021-10-26T14:51:34.064" v="24560" actId="164"/>
          <ac:picMkLst>
            <pc:docMk/>
            <pc:sldMk cId="112587988" sldId="389"/>
            <ac:picMk id="22" creationId="{3F567A45-6010-4A0B-AFA6-90836B38873C}"/>
          </ac:picMkLst>
        </pc:picChg>
        <pc:picChg chg="add mod">
          <ac:chgData name="Tej Bahadur Chandra" userId="79b8fba8ad0a4796" providerId="LiveId" clId="{614BBE20-D9FC-4E14-9E6F-E9375E6FD4C8}" dt="2021-10-26T14:51:34.064" v="24560" actId="164"/>
          <ac:picMkLst>
            <pc:docMk/>
            <pc:sldMk cId="112587988" sldId="389"/>
            <ac:picMk id="23" creationId="{60B4EE32-A867-4EE2-9F14-E423E00F7F77}"/>
          </ac:picMkLst>
        </pc:picChg>
        <pc:picChg chg="add mod">
          <ac:chgData name="Tej Bahadur Chandra" userId="79b8fba8ad0a4796" providerId="LiveId" clId="{614BBE20-D9FC-4E14-9E6F-E9375E6FD4C8}" dt="2021-10-26T14:52:21.391" v="24572" actId="1076"/>
          <ac:picMkLst>
            <pc:docMk/>
            <pc:sldMk cId="112587988" sldId="389"/>
            <ac:picMk id="24" creationId="{42151A75-E0AA-4A57-BA96-02CB6C20691A}"/>
          </ac:picMkLst>
        </pc:picChg>
        <pc:picChg chg="add mod">
          <ac:chgData name="Tej Bahadur Chandra" userId="79b8fba8ad0a4796" providerId="LiveId" clId="{614BBE20-D9FC-4E14-9E6F-E9375E6FD4C8}" dt="2021-10-26T14:51:34.064" v="24560" actId="164"/>
          <ac:picMkLst>
            <pc:docMk/>
            <pc:sldMk cId="112587988" sldId="389"/>
            <ac:picMk id="25" creationId="{CDDD597B-53F9-433C-A8B7-78E0C40BC4A1}"/>
          </ac:picMkLst>
        </pc:picChg>
        <pc:picChg chg="add mod">
          <ac:chgData name="Tej Bahadur Chandra" userId="79b8fba8ad0a4796" providerId="LiveId" clId="{614BBE20-D9FC-4E14-9E6F-E9375E6FD4C8}" dt="2021-10-26T14:52:59.501" v="24636" actId="1036"/>
          <ac:picMkLst>
            <pc:docMk/>
            <pc:sldMk cId="112587988" sldId="389"/>
            <ac:picMk id="26" creationId="{E5CCE0C8-D394-4A76-86DA-FE49B11953B3}"/>
          </ac:picMkLst>
        </pc:picChg>
        <pc:picChg chg="add mod">
          <ac:chgData name="Tej Bahadur Chandra" userId="79b8fba8ad0a4796" providerId="LiveId" clId="{614BBE20-D9FC-4E14-9E6F-E9375E6FD4C8}" dt="2021-10-26T14:51:34.064" v="24560" actId="164"/>
          <ac:picMkLst>
            <pc:docMk/>
            <pc:sldMk cId="112587988" sldId="389"/>
            <ac:picMk id="27" creationId="{C6079BC4-FB2A-4149-9311-55A3B5DE7E60}"/>
          </ac:picMkLst>
        </pc:picChg>
        <pc:picChg chg="add mod">
          <ac:chgData name="Tej Bahadur Chandra" userId="79b8fba8ad0a4796" providerId="LiveId" clId="{614BBE20-D9FC-4E14-9E6F-E9375E6FD4C8}" dt="2021-10-26T14:52:15.920" v="24570" actId="1076"/>
          <ac:picMkLst>
            <pc:docMk/>
            <pc:sldMk cId="112587988" sldId="389"/>
            <ac:picMk id="28" creationId="{E8375CAA-63E0-4330-9C29-810FF72272C5}"/>
          </ac:picMkLst>
        </pc:picChg>
        <pc:picChg chg="add mod">
          <ac:chgData name="Tej Bahadur Chandra" userId="79b8fba8ad0a4796" providerId="LiveId" clId="{614BBE20-D9FC-4E14-9E6F-E9375E6FD4C8}" dt="2021-10-26T14:51:34.064" v="24560" actId="164"/>
          <ac:picMkLst>
            <pc:docMk/>
            <pc:sldMk cId="112587988" sldId="389"/>
            <ac:picMk id="29" creationId="{BC6C8573-8969-4A98-8320-0396B68AB783}"/>
          </ac:picMkLst>
        </pc:picChg>
        <pc:picChg chg="add mod">
          <ac:chgData name="Tej Bahadur Chandra" userId="79b8fba8ad0a4796" providerId="LiveId" clId="{614BBE20-D9FC-4E14-9E6F-E9375E6FD4C8}" dt="2021-10-26T14:51:53.408" v="24565" actId="1076"/>
          <ac:picMkLst>
            <pc:docMk/>
            <pc:sldMk cId="112587988" sldId="389"/>
            <ac:picMk id="30" creationId="{F4DE2230-5839-43D2-8F76-B13DB988C8FC}"/>
          </ac:picMkLst>
        </pc:picChg>
        <pc:picChg chg="add mod">
          <ac:chgData name="Tej Bahadur Chandra" userId="79b8fba8ad0a4796" providerId="LiveId" clId="{614BBE20-D9FC-4E14-9E6F-E9375E6FD4C8}" dt="2021-10-26T14:52:50.841" v="24616" actId="1036"/>
          <ac:picMkLst>
            <pc:docMk/>
            <pc:sldMk cId="112587988" sldId="389"/>
            <ac:picMk id="32" creationId="{0A09D492-02E1-4684-83B7-A747C332A73A}"/>
          </ac:picMkLst>
        </pc:picChg>
        <pc:picChg chg="add mod">
          <ac:chgData name="Tej Bahadur Chandra" userId="79b8fba8ad0a4796" providerId="LiveId" clId="{614BBE20-D9FC-4E14-9E6F-E9375E6FD4C8}" dt="2021-10-26T14:51:48.696" v="24564" actId="1076"/>
          <ac:picMkLst>
            <pc:docMk/>
            <pc:sldMk cId="112587988" sldId="389"/>
            <ac:picMk id="33" creationId="{0EFA480B-0891-4F43-9437-92E9A8FD26E6}"/>
          </ac:picMkLst>
        </pc:picChg>
        <pc:picChg chg="add mod">
          <ac:chgData name="Tej Bahadur Chandra" userId="79b8fba8ad0a4796" providerId="LiveId" clId="{614BBE20-D9FC-4E14-9E6F-E9375E6FD4C8}" dt="2021-10-26T14:52:09.286" v="24568" actId="164"/>
          <ac:picMkLst>
            <pc:docMk/>
            <pc:sldMk cId="112587988" sldId="389"/>
            <ac:picMk id="34" creationId="{8CA8E518-1F29-473A-950F-659D69775191}"/>
          </ac:picMkLst>
        </pc:picChg>
        <pc:picChg chg="add mod">
          <ac:chgData name="Tej Bahadur Chandra" userId="79b8fba8ad0a4796" providerId="LiveId" clId="{614BBE20-D9FC-4E14-9E6F-E9375E6FD4C8}" dt="2021-10-26T14:59:31.767" v="24679" actId="164"/>
          <ac:picMkLst>
            <pc:docMk/>
            <pc:sldMk cId="112587988" sldId="389"/>
            <ac:picMk id="36" creationId="{58FD33EF-3F8D-42FD-B7AB-1ECD40330B5F}"/>
          </ac:picMkLst>
        </pc:picChg>
        <pc:picChg chg="add mod">
          <ac:chgData name="Tej Bahadur Chandra" userId="79b8fba8ad0a4796" providerId="LiveId" clId="{614BBE20-D9FC-4E14-9E6F-E9375E6FD4C8}" dt="2021-10-26T14:59:31.767" v="24679" actId="164"/>
          <ac:picMkLst>
            <pc:docMk/>
            <pc:sldMk cId="112587988" sldId="389"/>
            <ac:picMk id="37" creationId="{1312AAFB-39FA-4A4B-9BBC-00BAA6DB08F3}"/>
          </ac:picMkLst>
        </pc:picChg>
        <pc:picChg chg="add del mod">
          <ac:chgData name="Tej Bahadur Chandra" userId="79b8fba8ad0a4796" providerId="LiveId" clId="{614BBE20-D9FC-4E14-9E6F-E9375E6FD4C8}" dt="2021-10-26T14:56:50.540" v="24669" actId="478"/>
          <ac:picMkLst>
            <pc:docMk/>
            <pc:sldMk cId="112587988" sldId="389"/>
            <ac:picMk id="38" creationId="{3E36E090-91F2-4651-A435-6B2E2C686FAE}"/>
          </ac:picMkLst>
        </pc:picChg>
        <pc:picChg chg="add mod">
          <ac:chgData name="Tej Bahadur Chandra" userId="79b8fba8ad0a4796" providerId="LiveId" clId="{614BBE20-D9FC-4E14-9E6F-E9375E6FD4C8}" dt="2021-10-26T14:59:31.767" v="24679" actId="164"/>
          <ac:picMkLst>
            <pc:docMk/>
            <pc:sldMk cId="112587988" sldId="389"/>
            <ac:picMk id="39" creationId="{F63841F4-53B6-41BE-848B-1B24B03F1519}"/>
          </ac:picMkLst>
        </pc:picChg>
      </pc:sldChg>
      <pc:sldChg chg="addSp delSp modSp add">
        <pc:chgData name="Tej Bahadur Chandra" userId="79b8fba8ad0a4796" providerId="LiveId" clId="{614BBE20-D9FC-4E14-9E6F-E9375E6FD4C8}" dt="2021-10-28T12:54:22.620" v="34076" actId="120"/>
        <pc:sldMkLst>
          <pc:docMk/>
          <pc:sldMk cId="3078914541" sldId="390"/>
        </pc:sldMkLst>
        <pc:spChg chg="add mod">
          <ac:chgData name="Tej Bahadur Chandra" userId="79b8fba8ad0a4796" providerId="LiveId" clId="{614BBE20-D9FC-4E14-9E6F-E9375E6FD4C8}" dt="2021-10-26T15:22:55.680" v="25495" actId="1035"/>
          <ac:spMkLst>
            <pc:docMk/>
            <pc:sldMk cId="3078914541" sldId="390"/>
            <ac:spMk id="8" creationId="{EF598112-7AD4-4F94-9937-6FF908D95F40}"/>
          </ac:spMkLst>
        </pc:spChg>
        <pc:spChg chg="add mod">
          <ac:chgData name="Tej Bahadur Chandra" userId="79b8fba8ad0a4796" providerId="LiveId" clId="{614BBE20-D9FC-4E14-9E6F-E9375E6FD4C8}" dt="2021-10-26T15:24:17.200" v="25592" actId="164"/>
          <ac:spMkLst>
            <pc:docMk/>
            <pc:sldMk cId="3078914541" sldId="390"/>
            <ac:spMk id="10" creationId="{4B0251ED-E49B-4FA7-91F3-38D6491ABAC2}"/>
          </ac:spMkLst>
        </pc:spChg>
        <pc:spChg chg="add mod">
          <ac:chgData name="Tej Bahadur Chandra" userId="79b8fba8ad0a4796" providerId="LiveId" clId="{614BBE20-D9FC-4E14-9E6F-E9375E6FD4C8}" dt="2021-10-26T15:24:17.200" v="25592" actId="164"/>
          <ac:spMkLst>
            <pc:docMk/>
            <pc:sldMk cId="3078914541" sldId="390"/>
            <ac:spMk id="11" creationId="{8F9454E8-4515-4D68-8046-2F317FEF505A}"/>
          </ac:spMkLst>
        </pc:spChg>
        <pc:spChg chg="add mod">
          <ac:chgData name="Tej Bahadur Chandra" userId="79b8fba8ad0a4796" providerId="LiveId" clId="{614BBE20-D9FC-4E14-9E6F-E9375E6FD4C8}" dt="2021-10-26T15:14:17.778" v="25427" actId="20577"/>
          <ac:spMkLst>
            <pc:docMk/>
            <pc:sldMk cId="3078914541" sldId="390"/>
            <ac:spMk id="12" creationId="{09D0CF2E-227C-431D-8FBF-735F8A2D505E}"/>
          </ac:spMkLst>
        </pc:spChg>
        <pc:spChg chg="mod">
          <ac:chgData name="Tej Bahadur Chandra" userId="79b8fba8ad0a4796" providerId="LiveId" clId="{614BBE20-D9FC-4E14-9E6F-E9375E6FD4C8}" dt="2021-10-28T12:54:22.620" v="34076" actId="120"/>
          <ac:spMkLst>
            <pc:docMk/>
            <pc:sldMk cId="3078914541" sldId="390"/>
            <ac:spMk id="31" creationId="{8A4A78A7-94BA-49CF-8DE0-8ABDF51D88A7}"/>
          </ac:spMkLst>
        </pc:spChg>
        <pc:spChg chg="del">
          <ac:chgData name="Tej Bahadur Chandra" userId="79b8fba8ad0a4796" providerId="LiveId" clId="{614BBE20-D9FC-4E14-9E6F-E9375E6FD4C8}" dt="2021-10-26T15:10:22.492" v="25261" actId="478"/>
          <ac:spMkLst>
            <pc:docMk/>
            <pc:sldMk cId="3078914541" sldId="390"/>
            <ac:spMk id="42" creationId="{03F86CBF-1961-4122-A853-E6A4ABC4D07D}"/>
          </ac:spMkLst>
        </pc:spChg>
        <pc:grpChg chg="add mod">
          <ac:chgData name="Tej Bahadur Chandra" userId="79b8fba8ad0a4796" providerId="LiveId" clId="{614BBE20-D9FC-4E14-9E6F-E9375E6FD4C8}" dt="2021-10-26T15:22:40.058" v="25490" actId="1035"/>
          <ac:grpSpMkLst>
            <pc:docMk/>
            <pc:sldMk cId="3078914541" sldId="390"/>
            <ac:grpSpMk id="9" creationId="{EA0205C9-B572-4980-BA9E-D42AE64B9E83}"/>
          </ac:grpSpMkLst>
        </pc:grpChg>
        <pc:grpChg chg="add mod">
          <ac:chgData name="Tej Bahadur Chandra" userId="79b8fba8ad0a4796" providerId="LiveId" clId="{614BBE20-D9FC-4E14-9E6F-E9375E6FD4C8}" dt="2021-10-26T15:24:17.200" v="25592" actId="164"/>
          <ac:grpSpMkLst>
            <pc:docMk/>
            <pc:sldMk cId="3078914541" sldId="390"/>
            <ac:grpSpMk id="13" creationId="{5C021ADB-F58F-4225-8023-C92C5A500C79}"/>
          </ac:grpSpMkLst>
        </pc:grpChg>
        <pc:graphicFrameChg chg="add del">
          <ac:chgData name="Tej Bahadur Chandra" userId="79b8fba8ad0a4796" providerId="LiveId" clId="{614BBE20-D9FC-4E14-9E6F-E9375E6FD4C8}" dt="2021-10-26T15:11:12.842" v="25265"/>
          <ac:graphicFrameMkLst>
            <pc:docMk/>
            <pc:sldMk cId="3078914541" sldId="390"/>
            <ac:graphicFrameMk id="3" creationId="{00C51FC1-5520-4E1B-8D08-FB4A5B0018AE}"/>
          </ac:graphicFrameMkLst>
        </pc:graphicFrameChg>
        <pc:picChg chg="del">
          <ac:chgData name="Tej Bahadur Chandra" userId="79b8fba8ad0a4796" providerId="LiveId" clId="{614BBE20-D9FC-4E14-9E6F-E9375E6FD4C8}" dt="2021-10-26T15:10:20.567" v="25260" actId="478"/>
          <ac:picMkLst>
            <pc:docMk/>
            <pc:sldMk cId="3078914541" sldId="390"/>
            <ac:picMk id="2" creationId="{B01B22C7-47E7-4B3B-BD2C-A205C2A0F692}"/>
          </ac:picMkLst>
        </pc:picChg>
        <pc:picChg chg="add del mod">
          <ac:chgData name="Tej Bahadur Chandra" userId="79b8fba8ad0a4796" providerId="LiveId" clId="{614BBE20-D9FC-4E14-9E6F-E9375E6FD4C8}" dt="2021-10-26T15:11:46.083" v="25269" actId="478"/>
          <ac:picMkLst>
            <pc:docMk/>
            <pc:sldMk cId="3078914541" sldId="390"/>
            <ac:picMk id="4" creationId="{C88EBE98-A98F-4E8C-BBA4-53F13D0FFD18}"/>
          </ac:picMkLst>
        </pc:picChg>
        <pc:picChg chg="add mod modCrop">
          <ac:chgData name="Tej Bahadur Chandra" userId="79b8fba8ad0a4796" providerId="LiveId" clId="{614BBE20-D9FC-4E14-9E6F-E9375E6FD4C8}" dt="2021-10-26T15:21:29.233" v="25470" actId="1367"/>
          <ac:picMkLst>
            <pc:docMk/>
            <pc:sldMk cId="3078914541" sldId="390"/>
            <ac:picMk id="5" creationId="{6A837AEE-CDF8-4016-8812-AAF248239EF1}"/>
          </ac:picMkLst>
        </pc:picChg>
        <pc:picChg chg="add mod modCrop">
          <ac:chgData name="Tej Bahadur Chandra" userId="79b8fba8ad0a4796" providerId="LiveId" clId="{614BBE20-D9FC-4E14-9E6F-E9375E6FD4C8}" dt="2021-10-26T15:21:01.175" v="25467" actId="164"/>
          <ac:picMkLst>
            <pc:docMk/>
            <pc:sldMk cId="3078914541" sldId="390"/>
            <ac:picMk id="7" creationId="{3D061D39-4577-4B09-884A-48442E610848}"/>
          </ac:picMkLst>
        </pc:picChg>
      </pc:sldChg>
      <pc:sldChg chg="addSp delSp modSp add">
        <pc:chgData name="Tej Bahadur Chandra" userId="79b8fba8ad0a4796" providerId="LiveId" clId="{614BBE20-D9FC-4E14-9E6F-E9375E6FD4C8}" dt="2021-10-28T12:54:30.893" v="34078" actId="120"/>
        <pc:sldMkLst>
          <pc:docMk/>
          <pc:sldMk cId="2759715804" sldId="391"/>
        </pc:sldMkLst>
        <pc:spChg chg="add del mod">
          <ac:chgData name="Tej Bahadur Chandra" userId="79b8fba8ad0a4796" providerId="LiveId" clId="{614BBE20-D9FC-4E14-9E6F-E9375E6FD4C8}" dt="2021-10-26T15:42:07.325" v="25777" actId="478"/>
          <ac:spMkLst>
            <pc:docMk/>
            <pc:sldMk cId="2759715804" sldId="391"/>
            <ac:spMk id="7" creationId="{A0D1F2B5-A8F4-4E24-8755-3109AD79F953}"/>
          </ac:spMkLst>
        </pc:spChg>
        <pc:spChg chg="add mod">
          <ac:chgData name="Tej Bahadur Chandra" userId="79b8fba8ad0a4796" providerId="LiveId" clId="{614BBE20-D9FC-4E14-9E6F-E9375E6FD4C8}" dt="2021-10-26T15:50:16.920" v="26171" actId="1035"/>
          <ac:spMkLst>
            <pc:docMk/>
            <pc:sldMk cId="2759715804" sldId="391"/>
            <ac:spMk id="10" creationId="{E4978497-C1B2-4D56-90FD-909A0431552E}"/>
          </ac:spMkLst>
        </pc:spChg>
        <pc:spChg chg="mod">
          <ac:chgData name="Tej Bahadur Chandra" userId="79b8fba8ad0a4796" providerId="LiveId" clId="{614BBE20-D9FC-4E14-9E6F-E9375E6FD4C8}" dt="2021-10-26T15:50:01.616" v="26157" actId="20577"/>
          <ac:spMkLst>
            <pc:docMk/>
            <pc:sldMk cId="2759715804" sldId="391"/>
            <ac:spMk id="12" creationId="{7CFDEDE5-D599-401F-A1BE-424BDBB1B83D}"/>
          </ac:spMkLst>
        </pc:spChg>
        <pc:spChg chg="mod">
          <ac:chgData name="Tej Bahadur Chandra" userId="79b8fba8ad0a4796" providerId="LiveId" clId="{614BBE20-D9FC-4E14-9E6F-E9375E6FD4C8}" dt="2021-10-28T12:54:30.893" v="34078" actId="120"/>
          <ac:spMkLst>
            <pc:docMk/>
            <pc:sldMk cId="2759715804" sldId="391"/>
            <ac:spMk id="31" creationId="{8A4A78A7-94BA-49CF-8DE0-8ABDF51D88A7}"/>
          </ac:spMkLst>
        </pc:spChg>
        <pc:spChg chg="mod">
          <ac:chgData name="Tej Bahadur Chandra" userId="79b8fba8ad0a4796" providerId="LiveId" clId="{614BBE20-D9FC-4E14-9E6F-E9375E6FD4C8}" dt="2021-10-26T15:27:55.100" v="25612" actId="20577"/>
          <ac:spMkLst>
            <pc:docMk/>
            <pc:sldMk cId="2759715804" sldId="391"/>
            <ac:spMk id="89" creationId="{0FEA7DB0-931A-4744-95BE-479E7115455A}"/>
          </ac:spMkLst>
        </pc:spChg>
        <pc:grpChg chg="add mod">
          <ac:chgData name="Tej Bahadur Chandra" userId="79b8fba8ad0a4796" providerId="LiveId" clId="{614BBE20-D9FC-4E14-9E6F-E9375E6FD4C8}" dt="2021-10-26T15:50:09.342" v="26158" actId="1076"/>
          <ac:grpSpMkLst>
            <pc:docMk/>
            <pc:sldMk cId="2759715804" sldId="391"/>
            <ac:grpSpMk id="11" creationId="{B4059F32-4FD7-4721-AED5-70FAA60CAA84}"/>
          </ac:grpSpMkLst>
        </pc:grpChg>
        <pc:picChg chg="add del mod">
          <ac:chgData name="Tej Bahadur Chandra" userId="79b8fba8ad0a4796" providerId="LiveId" clId="{614BBE20-D9FC-4E14-9E6F-E9375E6FD4C8}" dt="2021-10-26T15:32:11.449" v="25628"/>
          <ac:picMkLst>
            <pc:docMk/>
            <pc:sldMk cId="2759715804" sldId="391"/>
            <ac:picMk id="2" creationId="{9580B1E3-45B7-4375-90FD-119661042037}"/>
          </ac:picMkLst>
        </pc:picChg>
        <pc:picChg chg="add mod">
          <ac:chgData name="Tej Bahadur Chandra" userId="79b8fba8ad0a4796" providerId="LiveId" clId="{614BBE20-D9FC-4E14-9E6F-E9375E6FD4C8}" dt="2021-10-26T15:50:16.920" v="26171" actId="1035"/>
          <ac:picMkLst>
            <pc:docMk/>
            <pc:sldMk cId="2759715804" sldId="391"/>
            <ac:picMk id="8" creationId="{ACBE72AD-8346-4A11-BC75-447243D0F100}"/>
          </ac:picMkLst>
        </pc:picChg>
        <pc:picChg chg="add mod">
          <ac:chgData name="Tej Bahadur Chandra" userId="79b8fba8ad0a4796" providerId="LiveId" clId="{614BBE20-D9FC-4E14-9E6F-E9375E6FD4C8}" dt="2021-10-26T15:50:16.920" v="26171" actId="1035"/>
          <ac:picMkLst>
            <pc:docMk/>
            <pc:sldMk cId="2759715804" sldId="391"/>
            <ac:picMk id="9" creationId="{6A5C2CA7-0B69-4DE9-A479-84A357A4F041}"/>
          </ac:picMkLst>
        </pc:picChg>
      </pc:sldChg>
      <pc:sldChg chg="addSp delSp modSp add">
        <pc:chgData name="Tej Bahadur Chandra" userId="79b8fba8ad0a4796" providerId="LiveId" clId="{614BBE20-D9FC-4E14-9E6F-E9375E6FD4C8}" dt="2021-10-28T12:54:36.917" v="34080" actId="120"/>
        <pc:sldMkLst>
          <pc:docMk/>
          <pc:sldMk cId="3418323078" sldId="392"/>
        </pc:sldMkLst>
        <pc:spChg chg="mod">
          <ac:chgData name="Tej Bahadur Chandra" userId="79b8fba8ad0a4796" providerId="LiveId" clId="{614BBE20-D9FC-4E14-9E6F-E9375E6FD4C8}" dt="2021-10-26T15:56:19.531" v="26225" actId="20577"/>
          <ac:spMkLst>
            <pc:docMk/>
            <pc:sldMk cId="3418323078" sldId="392"/>
            <ac:spMk id="6" creationId="{6E503D7A-15D8-4393-BCF4-17F3B97B9569}"/>
          </ac:spMkLst>
        </pc:spChg>
        <pc:spChg chg="add mod">
          <ac:chgData name="Tej Bahadur Chandra" userId="79b8fba8ad0a4796" providerId="LiveId" clId="{614BBE20-D9FC-4E14-9E6F-E9375E6FD4C8}" dt="2021-10-26T15:57:03.644" v="26230" actId="20577"/>
          <ac:spMkLst>
            <pc:docMk/>
            <pc:sldMk cId="3418323078" sldId="392"/>
            <ac:spMk id="7" creationId="{14EC7D28-4BDE-4AF0-BC2E-7AD060C97062}"/>
          </ac:spMkLst>
        </pc:spChg>
        <pc:spChg chg="mod">
          <ac:chgData name="Tej Bahadur Chandra" userId="79b8fba8ad0a4796" providerId="LiveId" clId="{614BBE20-D9FC-4E14-9E6F-E9375E6FD4C8}" dt="2021-10-26T15:58:00.230" v="26233"/>
          <ac:spMkLst>
            <pc:docMk/>
            <pc:sldMk cId="3418323078" sldId="392"/>
            <ac:spMk id="10" creationId="{FE8CA102-0253-47B2-9A6F-CCD9934C839E}"/>
          </ac:spMkLst>
        </pc:spChg>
        <pc:spChg chg="mod">
          <ac:chgData name="Tej Bahadur Chandra" userId="79b8fba8ad0a4796" providerId="LiveId" clId="{614BBE20-D9FC-4E14-9E6F-E9375E6FD4C8}" dt="2021-10-26T15:57:50.213" v="26232"/>
          <ac:spMkLst>
            <pc:docMk/>
            <pc:sldMk cId="3418323078" sldId="392"/>
            <ac:spMk id="13" creationId="{8089660A-B3A5-4D05-A488-06320A140EEE}"/>
          </ac:spMkLst>
        </pc:spChg>
        <pc:spChg chg="mod">
          <ac:chgData name="Tej Bahadur Chandra" userId="79b8fba8ad0a4796" providerId="LiveId" clId="{614BBE20-D9FC-4E14-9E6F-E9375E6FD4C8}" dt="2021-10-26T15:58:18.101" v="26234"/>
          <ac:spMkLst>
            <pc:docMk/>
            <pc:sldMk cId="3418323078" sldId="392"/>
            <ac:spMk id="17" creationId="{DF994796-11F6-4BB2-B8C4-3B37FBD4EC71}"/>
          </ac:spMkLst>
        </pc:spChg>
        <pc:spChg chg="add mod">
          <ac:chgData name="Tej Bahadur Chandra" userId="79b8fba8ad0a4796" providerId="LiveId" clId="{614BBE20-D9FC-4E14-9E6F-E9375E6FD4C8}" dt="2021-10-26T16:04:30.423" v="26494" actId="1036"/>
          <ac:spMkLst>
            <pc:docMk/>
            <pc:sldMk cId="3418323078" sldId="392"/>
            <ac:spMk id="18" creationId="{3FD9B7FC-92A5-46D6-A3EF-8E6EF4383461}"/>
          </ac:spMkLst>
        </pc:spChg>
        <pc:spChg chg="mod">
          <ac:chgData name="Tej Bahadur Chandra" userId="79b8fba8ad0a4796" providerId="LiveId" clId="{614BBE20-D9FC-4E14-9E6F-E9375E6FD4C8}" dt="2021-10-28T12:54:36.917" v="34080" actId="120"/>
          <ac:spMkLst>
            <pc:docMk/>
            <pc:sldMk cId="3418323078" sldId="392"/>
            <ac:spMk id="31" creationId="{8A4A78A7-94BA-49CF-8DE0-8ABDF51D88A7}"/>
          </ac:spMkLst>
        </pc:spChg>
        <pc:spChg chg="del">
          <ac:chgData name="Tej Bahadur Chandra" userId="79b8fba8ad0a4796" providerId="LiveId" clId="{614BBE20-D9FC-4E14-9E6F-E9375E6FD4C8}" dt="2021-10-26T15:57:00.257" v="26227" actId="478"/>
          <ac:spMkLst>
            <pc:docMk/>
            <pc:sldMk cId="3418323078" sldId="392"/>
            <ac:spMk id="89" creationId="{0FEA7DB0-931A-4744-95BE-479E7115455A}"/>
          </ac:spMkLst>
        </pc:spChg>
        <pc:grpChg chg="add">
          <ac:chgData name="Tej Bahadur Chandra" userId="79b8fba8ad0a4796" providerId="LiveId" clId="{614BBE20-D9FC-4E14-9E6F-E9375E6FD4C8}" dt="2021-10-26T15:57:00.669" v="26228"/>
          <ac:grpSpMkLst>
            <pc:docMk/>
            <pc:sldMk cId="3418323078" sldId="392"/>
            <ac:grpSpMk id="8" creationId="{74D97E51-F7D4-43A5-8888-01F78ECFEEB5}"/>
          </ac:grpSpMkLst>
        </pc:grpChg>
        <pc:grpChg chg="add">
          <ac:chgData name="Tej Bahadur Chandra" userId="79b8fba8ad0a4796" providerId="LiveId" clId="{614BBE20-D9FC-4E14-9E6F-E9375E6FD4C8}" dt="2021-10-26T15:57:00.669" v="26228"/>
          <ac:grpSpMkLst>
            <pc:docMk/>
            <pc:sldMk cId="3418323078" sldId="392"/>
            <ac:grpSpMk id="11" creationId="{5570E56E-BD17-4C77-AF19-C86EF700559A}"/>
          </ac:grpSpMkLst>
        </pc:grpChg>
        <pc:grpChg chg="add">
          <ac:chgData name="Tej Bahadur Chandra" userId="79b8fba8ad0a4796" providerId="LiveId" clId="{614BBE20-D9FC-4E14-9E6F-E9375E6FD4C8}" dt="2021-10-26T15:57:00.669" v="26228"/>
          <ac:grpSpMkLst>
            <pc:docMk/>
            <pc:sldMk cId="3418323078" sldId="392"/>
            <ac:grpSpMk id="15" creationId="{BDA887F5-C023-4627-8E10-C5D0E254467C}"/>
          </ac:grpSpMkLst>
        </pc:grpChg>
      </pc:sldChg>
      <pc:sldChg chg="modSp add">
        <pc:chgData name="Tej Bahadur Chandra" userId="79b8fba8ad0a4796" providerId="LiveId" clId="{614BBE20-D9FC-4E14-9E6F-E9375E6FD4C8}" dt="2021-10-28T12:54:33.782" v="34079" actId="120"/>
        <pc:sldMkLst>
          <pc:docMk/>
          <pc:sldMk cId="908667114" sldId="393"/>
        </pc:sldMkLst>
        <pc:spChg chg="mod">
          <ac:chgData name="Tej Bahadur Chandra" userId="79b8fba8ad0a4796" providerId="LiveId" clId="{614BBE20-D9FC-4E14-9E6F-E9375E6FD4C8}" dt="2021-10-26T15:55:56.064" v="26216" actId="20577"/>
          <ac:spMkLst>
            <pc:docMk/>
            <pc:sldMk cId="908667114" sldId="393"/>
            <ac:spMk id="7" creationId="{A0D1F2B5-A8F4-4E24-8755-3109AD79F953}"/>
          </ac:spMkLst>
        </pc:spChg>
        <pc:spChg chg="mod">
          <ac:chgData name="Tej Bahadur Chandra" userId="79b8fba8ad0a4796" providerId="LiveId" clId="{614BBE20-D9FC-4E14-9E6F-E9375E6FD4C8}" dt="2021-10-28T12:54:33.782" v="34079" actId="120"/>
          <ac:spMkLst>
            <pc:docMk/>
            <pc:sldMk cId="908667114" sldId="393"/>
            <ac:spMk id="31" creationId="{8A4A78A7-94BA-49CF-8DE0-8ABDF51D88A7}"/>
          </ac:spMkLst>
        </pc:spChg>
        <pc:spChg chg="mod">
          <ac:chgData name="Tej Bahadur Chandra" userId="79b8fba8ad0a4796" providerId="LiveId" clId="{614BBE20-D9FC-4E14-9E6F-E9375E6FD4C8}" dt="2021-10-26T15:51:31.479" v="26181" actId="20577"/>
          <ac:spMkLst>
            <pc:docMk/>
            <pc:sldMk cId="908667114" sldId="393"/>
            <ac:spMk id="89" creationId="{0FEA7DB0-931A-4744-95BE-479E7115455A}"/>
          </ac:spMkLst>
        </pc:spChg>
      </pc:sldChg>
      <pc:sldChg chg="addSp delSp modSp add">
        <pc:chgData name="Tej Bahadur Chandra" userId="79b8fba8ad0a4796" providerId="LiveId" clId="{614BBE20-D9FC-4E14-9E6F-E9375E6FD4C8}" dt="2021-10-28T12:54:28.269" v="34077" actId="120"/>
        <pc:sldMkLst>
          <pc:docMk/>
          <pc:sldMk cId="1710300805" sldId="394"/>
        </pc:sldMkLst>
        <pc:spChg chg="add mod">
          <ac:chgData name="Tej Bahadur Chandra" userId="79b8fba8ad0a4796" providerId="LiveId" clId="{614BBE20-D9FC-4E14-9E6F-E9375E6FD4C8}" dt="2021-10-26T15:43:34.327" v="25826" actId="164"/>
          <ac:spMkLst>
            <pc:docMk/>
            <pc:sldMk cId="1710300805" sldId="394"/>
            <ac:spMk id="3" creationId="{28512F36-F9AB-4656-8900-8C2CEDD4B81C}"/>
          </ac:spMkLst>
        </pc:spChg>
        <pc:spChg chg="add mod">
          <ac:chgData name="Tej Bahadur Chandra" userId="79b8fba8ad0a4796" providerId="LiveId" clId="{614BBE20-D9FC-4E14-9E6F-E9375E6FD4C8}" dt="2021-10-26T15:43:34.327" v="25826" actId="164"/>
          <ac:spMkLst>
            <pc:docMk/>
            <pc:sldMk cId="1710300805" sldId="394"/>
            <ac:spMk id="4" creationId="{05C4C1D6-D714-4D2A-8716-FF07A848FB2B}"/>
          </ac:spMkLst>
        </pc:spChg>
        <pc:spChg chg="add mod">
          <ac:chgData name="Tej Bahadur Chandra" userId="79b8fba8ad0a4796" providerId="LiveId" clId="{614BBE20-D9FC-4E14-9E6F-E9375E6FD4C8}" dt="2021-10-26T15:43:34.327" v="25826" actId="164"/>
          <ac:spMkLst>
            <pc:docMk/>
            <pc:sldMk cId="1710300805" sldId="394"/>
            <ac:spMk id="5" creationId="{593EB94B-15C9-4320-BB51-B6500F2A1367}"/>
          </ac:spMkLst>
        </pc:spChg>
        <pc:spChg chg="add mod">
          <ac:chgData name="Tej Bahadur Chandra" userId="79b8fba8ad0a4796" providerId="LiveId" clId="{614BBE20-D9FC-4E14-9E6F-E9375E6FD4C8}" dt="2021-10-26T15:43:34.327" v="25826" actId="164"/>
          <ac:spMkLst>
            <pc:docMk/>
            <pc:sldMk cId="1710300805" sldId="394"/>
            <ac:spMk id="7" creationId="{FEF13342-A479-457E-99D8-543A11FB110A}"/>
          </ac:spMkLst>
        </pc:spChg>
        <pc:spChg chg="add mod">
          <ac:chgData name="Tej Bahadur Chandra" userId="79b8fba8ad0a4796" providerId="LiveId" clId="{614BBE20-D9FC-4E14-9E6F-E9375E6FD4C8}" dt="2021-10-26T15:43:34.327" v="25826" actId="164"/>
          <ac:spMkLst>
            <pc:docMk/>
            <pc:sldMk cId="1710300805" sldId="394"/>
            <ac:spMk id="8" creationId="{A5FD934F-81FF-4BE2-B46C-0F50EBC9CB69}"/>
          </ac:spMkLst>
        </pc:spChg>
        <pc:spChg chg="add mod">
          <ac:chgData name="Tej Bahadur Chandra" userId="79b8fba8ad0a4796" providerId="LiveId" clId="{614BBE20-D9FC-4E14-9E6F-E9375E6FD4C8}" dt="2021-10-26T15:44:34.788" v="25894" actId="20577"/>
          <ac:spMkLst>
            <pc:docMk/>
            <pc:sldMk cId="1710300805" sldId="394"/>
            <ac:spMk id="13" creationId="{9566B7A7-310C-4869-8A61-E7C9FAE8E42E}"/>
          </ac:spMkLst>
        </pc:spChg>
        <pc:spChg chg="mod">
          <ac:chgData name="Tej Bahadur Chandra" userId="79b8fba8ad0a4796" providerId="LiveId" clId="{614BBE20-D9FC-4E14-9E6F-E9375E6FD4C8}" dt="2021-10-28T12:54:28.269" v="34077" actId="120"/>
          <ac:spMkLst>
            <pc:docMk/>
            <pc:sldMk cId="1710300805" sldId="394"/>
            <ac:spMk id="31" creationId="{8A4A78A7-94BA-49CF-8DE0-8ABDF51D88A7}"/>
          </ac:spMkLst>
        </pc:spChg>
        <pc:spChg chg="del">
          <ac:chgData name="Tej Bahadur Chandra" userId="79b8fba8ad0a4796" providerId="LiveId" clId="{614BBE20-D9FC-4E14-9E6F-E9375E6FD4C8}" dt="2021-10-26T15:38:25.568" v="25707" actId="478"/>
          <ac:spMkLst>
            <pc:docMk/>
            <pc:sldMk cId="1710300805" sldId="394"/>
            <ac:spMk id="42" creationId="{03F86CBF-1961-4122-A853-E6A4ABC4D07D}"/>
          </ac:spMkLst>
        </pc:spChg>
        <pc:spChg chg="mod">
          <ac:chgData name="Tej Bahadur Chandra" userId="79b8fba8ad0a4796" providerId="LiveId" clId="{614BBE20-D9FC-4E14-9E6F-E9375E6FD4C8}" dt="2021-10-26T15:41:05.521" v="25776" actId="20577"/>
          <ac:spMkLst>
            <pc:docMk/>
            <pc:sldMk cId="1710300805" sldId="394"/>
            <ac:spMk id="89" creationId="{0FEA7DB0-931A-4744-95BE-479E7115455A}"/>
          </ac:spMkLst>
        </pc:spChg>
        <pc:grpChg chg="add mod">
          <ac:chgData name="Tej Bahadur Chandra" userId="79b8fba8ad0a4796" providerId="LiveId" clId="{614BBE20-D9FC-4E14-9E6F-E9375E6FD4C8}" dt="2021-10-26T15:43:36.592" v="25827" actId="1076"/>
          <ac:grpSpMkLst>
            <pc:docMk/>
            <pc:sldMk cId="1710300805" sldId="394"/>
            <ac:grpSpMk id="9" creationId="{41F71456-BB12-4090-8B1E-9A4664167DE0}"/>
          </ac:grpSpMkLst>
        </pc:grpChg>
        <pc:picChg chg="mod modCrop">
          <ac:chgData name="Tej Bahadur Chandra" userId="79b8fba8ad0a4796" providerId="LiveId" clId="{614BBE20-D9FC-4E14-9E6F-E9375E6FD4C8}" dt="2021-10-26T15:43:34.327" v="25826" actId="164"/>
          <ac:picMkLst>
            <pc:docMk/>
            <pc:sldMk cId="1710300805" sldId="394"/>
            <ac:picMk id="2" creationId="{B01B22C7-47E7-4B3B-BD2C-A205C2A0F692}"/>
          </ac:picMkLst>
        </pc:picChg>
      </pc:sldChg>
      <pc:sldChg chg="addSp delSp modSp add">
        <pc:chgData name="Tej Bahadur Chandra" userId="79b8fba8ad0a4796" providerId="LiveId" clId="{614BBE20-D9FC-4E14-9E6F-E9375E6FD4C8}" dt="2021-10-27T06:45:45.995" v="27151" actId="1076"/>
        <pc:sldMkLst>
          <pc:docMk/>
          <pc:sldMk cId="1174372780" sldId="397"/>
        </pc:sldMkLst>
        <pc:spChg chg="add mod">
          <ac:chgData name="Tej Bahadur Chandra" userId="79b8fba8ad0a4796" providerId="LiveId" clId="{614BBE20-D9FC-4E14-9E6F-E9375E6FD4C8}" dt="2021-10-27T06:13:55.669" v="26953" actId="1036"/>
          <ac:spMkLst>
            <pc:docMk/>
            <pc:sldMk cId="1174372780" sldId="397"/>
            <ac:spMk id="18" creationId="{987D780F-671F-4430-A3A6-175FACBD63B3}"/>
          </ac:spMkLst>
        </pc:spChg>
        <pc:spChg chg="mod">
          <ac:chgData name="Tej Bahadur Chandra" userId="79b8fba8ad0a4796" providerId="LiveId" clId="{614BBE20-D9FC-4E14-9E6F-E9375E6FD4C8}" dt="2021-10-27T05:45:53.099" v="26877" actId="20577"/>
          <ac:spMkLst>
            <pc:docMk/>
            <pc:sldMk cId="1174372780" sldId="397"/>
            <ac:spMk id="20" creationId="{BEF7BA44-30D6-4AED-8E72-A6BBDF5D1C4F}"/>
          </ac:spMkLst>
        </pc:spChg>
        <pc:spChg chg="mod">
          <ac:chgData name="Tej Bahadur Chandra" userId="79b8fba8ad0a4796" providerId="LiveId" clId="{614BBE20-D9FC-4E14-9E6F-E9375E6FD4C8}" dt="2021-10-27T06:12:46.457" v="26912" actId="20577"/>
          <ac:spMkLst>
            <pc:docMk/>
            <pc:sldMk cId="1174372780" sldId="397"/>
            <ac:spMk id="21" creationId="{B2AF7BB4-843C-4C9D-8A27-1C104F3B398E}"/>
          </ac:spMkLst>
        </pc:spChg>
        <pc:spChg chg="del">
          <ac:chgData name="Tej Bahadur Chandra" userId="79b8fba8ad0a4796" providerId="LiveId" clId="{614BBE20-D9FC-4E14-9E6F-E9375E6FD4C8}" dt="2021-10-27T05:36:17.309" v="26764" actId="478"/>
          <ac:spMkLst>
            <pc:docMk/>
            <pc:sldMk cId="1174372780" sldId="397"/>
            <ac:spMk id="22" creationId="{E3396728-F982-44B6-AEE1-1E3F993A2F57}"/>
          </ac:spMkLst>
        </pc:spChg>
        <pc:grpChg chg="del">
          <ac:chgData name="Tej Bahadur Chandra" userId="79b8fba8ad0a4796" providerId="LiveId" clId="{614BBE20-D9FC-4E14-9E6F-E9375E6FD4C8}" dt="2021-10-27T05:36:17.309" v="26764" actId="478"/>
          <ac:grpSpMkLst>
            <pc:docMk/>
            <pc:sldMk cId="1174372780" sldId="397"/>
            <ac:grpSpMk id="23" creationId="{FCFEBDDA-4388-47DE-A21C-4252A2C81D40}"/>
          </ac:grpSpMkLst>
        </pc:grpChg>
        <pc:picChg chg="add mod">
          <ac:chgData name="Tej Bahadur Chandra" userId="79b8fba8ad0a4796" providerId="LiveId" clId="{614BBE20-D9FC-4E14-9E6F-E9375E6FD4C8}" dt="2021-10-27T06:45:45.995" v="27151" actId="1076"/>
          <ac:picMkLst>
            <pc:docMk/>
            <pc:sldMk cId="1174372780" sldId="397"/>
            <ac:picMk id="17" creationId="{A8E0996F-38A8-469F-B991-D15E21321E1B}"/>
          </ac:picMkLst>
        </pc:picChg>
      </pc:sldChg>
      <pc:sldChg chg="addSp delSp modSp add">
        <pc:chgData name="Tej Bahadur Chandra" userId="79b8fba8ad0a4796" providerId="LiveId" clId="{614BBE20-D9FC-4E14-9E6F-E9375E6FD4C8}" dt="2021-10-27T07:01:17.506" v="27376" actId="1076"/>
        <pc:sldMkLst>
          <pc:docMk/>
          <pc:sldMk cId="3434476553" sldId="398"/>
        </pc:sldMkLst>
        <pc:spChg chg="add del">
          <ac:chgData name="Tej Bahadur Chandra" userId="79b8fba8ad0a4796" providerId="LiveId" clId="{614BBE20-D9FC-4E14-9E6F-E9375E6FD4C8}" dt="2021-10-27T06:37:00.969" v="27005"/>
          <ac:spMkLst>
            <pc:docMk/>
            <pc:sldMk cId="3434476553" sldId="398"/>
            <ac:spMk id="2" creationId="{9D6218E4-D104-4AD6-90CF-F96BEB4ECF25}"/>
          </ac:spMkLst>
        </pc:spChg>
        <pc:spChg chg="add del mod">
          <ac:chgData name="Tej Bahadur Chandra" userId="79b8fba8ad0a4796" providerId="LiveId" clId="{614BBE20-D9FC-4E14-9E6F-E9375E6FD4C8}" dt="2021-10-27T06:45:59.869" v="27152" actId="478"/>
          <ac:spMkLst>
            <pc:docMk/>
            <pc:sldMk cId="3434476553" sldId="398"/>
            <ac:spMk id="3" creationId="{34177430-51B6-44D8-9BC8-A50B4F96D5B0}"/>
          </ac:spMkLst>
        </pc:spChg>
        <pc:spChg chg="add mod">
          <ac:chgData name="Tej Bahadur Chandra" userId="79b8fba8ad0a4796" providerId="LiveId" clId="{614BBE20-D9FC-4E14-9E6F-E9375E6FD4C8}" dt="2021-10-27T07:00:22.450" v="27351" actId="20577"/>
          <ac:spMkLst>
            <pc:docMk/>
            <pc:sldMk cId="3434476553" sldId="398"/>
            <ac:spMk id="8" creationId="{07756CE7-69D7-4F92-97C8-4F4EDAC59CE0}"/>
          </ac:spMkLst>
        </pc:spChg>
        <pc:spChg chg="add mod">
          <ac:chgData name="Tej Bahadur Chandra" userId="79b8fba8ad0a4796" providerId="LiveId" clId="{614BBE20-D9FC-4E14-9E6F-E9375E6FD4C8}" dt="2021-10-27T07:01:17.506" v="27376" actId="1076"/>
          <ac:spMkLst>
            <pc:docMk/>
            <pc:sldMk cId="3434476553" sldId="398"/>
            <ac:spMk id="15" creationId="{B4C9548F-7387-40D0-AA3D-8A236C50FAE5}"/>
          </ac:spMkLst>
        </pc:spChg>
        <pc:spChg chg="del">
          <ac:chgData name="Tej Bahadur Chandra" userId="79b8fba8ad0a4796" providerId="LiveId" clId="{614BBE20-D9FC-4E14-9E6F-E9375E6FD4C8}" dt="2021-10-27T06:45:06.796" v="27115" actId="478"/>
          <ac:spMkLst>
            <pc:docMk/>
            <pc:sldMk cId="3434476553" sldId="398"/>
            <ac:spMk id="18" creationId="{987D780F-671F-4430-A3A6-175FACBD63B3}"/>
          </ac:spMkLst>
        </pc:spChg>
        <pc:spChg chg="mod">
          <ac:chgData name="Tej Bahadur Chandra" userId="79b8fba8ad0a4796" providerId="LiveId" clId="{614BBE20-D9FC-4E14-9E6F-E9375E6FD4C8}" dt="2021-10-27T06:45:23.568" v="27142" actId="20577"/>
          <ac:spMkLst>
            <pc:docMk/>
            <pc:sldMk cId="3434476553" sldId="398"/>
            <ac:spMk id="21" creationId="{B2AF7BB4-843C-4C9D-8A27-1C104F3B398E}"/>
          </ac:spMkLst>
        </pc:spChg>
        <pc:graphicFrameChg chg="add del">
          <ac:chgData name="Tej Bahadur Chandra" userId="79b8fba8ad0a4796" providerId="LiveId" clId="{614BBE20-D9FC-4E14-9E6F-E9375E6FD4C8}" dt="2021-10-27T06:48:18.485" v="27162"/>
          <ac:graphicFrameMkLst>
            <pc:docMk/>
            <pc:sldMk cId="3434476553" sldId="398"/>
            <ac:graphicFrameMk id="4" creationId="{6F445655-FECA-4D24-B0A4-2AB0E9AA0CCF}"/>
          </ac:graphicFrameMkLst>
        </pc:graphicFrameChg>
        <pc:graphicFrameChg chg="add mod modGraphic">
          <ac:chgData name="Tej Bahadur Chandra" userId="79b8fba8ad0a4796" providerId="LiveId" clId="{614BBE20-D9FC-4E14-9E6F-E9375E6FD4C8}" dt="2021-10-27T07:00:42.794" v="27359" actId="1035"/>
          <ac:graphicFrameMkLst>
            <pc:docMk/>
            <pc:sldMk cId="3434476553" sldId="398"/>
            <ac:graphicFrameMk id="16" creationId="{ED753302-B1AC-4F7A-B58D-02E334C3EB52}"/>
          </ac:graphicFrameMkLst>
        </pc:graphicFrameChg>
        <pc:picChg chg="add del">
          <ac:chgData name="Tej Bahadur Chandra" userId="79b8fba8ad0a4796" providerId="LiveId" clId="{614BBE20-D9FC-4E14-9E6F-E9375E6FD4C8}" dt="2021-10-27T06:48:26.441" v="27164"/>
          <ac:picMkLst>
            <pc:docMk/>
            <pc:sldMk cId="3434476553" sldId="398"/>
            <ac:picMk id="5" creationId="{D558E1E8-62EB-40A6-89FF-9BAB31DB7093}"/>
          </ac:picMkLst>
        </pc:picChg>
        <pc:picChg chg="add mod modCrop">
          <ac:chgData name="Tej Bahadur Chandra" userId="79b8fba8ad0a4796" providerId="LiveId" clId="{614BBE20-D9FC-4E14-9E6F-E9375E6FD4C8}" dt="2021-10-27T07:01:08.090" v="27374" actId="14100"/>
          <ac:picMkLst>
            <pc:docMk/>
            <pc:sldMk cId="3434476553" sldId="398"/>
            <ac:picMk id="6" creationId="{BC4BD2AC-B055-4B90-92FD-7CF657DD6C0E}"/>
          </ac:picMkLst>
        </pc:picChg>
        <pc:picChg chg="add mod">
          <ac:chgData name="Tej Bahadur Chandra" userId="79b8fba8ad0a4796" providerId="LiveId" clId="{614BBE20-D9FC-4E14-9E6F-E9375E6FD4C8}" dt="2021-10-27T07:01:14.162" v="27375" actId="1076"/>
          <ac:picMkLst>
            <pc:docMk/>
            <pc:sldMk cId="3434476553" sldId="398"/>
            <ac:picMk id="11" creationId="{ACA6E979-0E3B-4BE9-86B8-A998AB09D896}"/>
          </ac:picMkLst>
        </pc:picChg>
        <pc:picChg chg="del">
          <ac:chgData name="Tej Bahadur Chandra" userId="79b8fba8ad0a4796" providerId="LiveId" clId="{614BBE20-D9FC-4E14-9E6F-E9375E6FD4C8}" dt="2021-10-27T06:32:14.081" v="26955" actId="478"/>
          <ac:picMkLst>
            <pc:docMk/>
            <pc:sldMk cId="3434476553" sldId="398"/>
            <ac:picMk id="17" creationId="{A8E0996F-38A8-469F-B991-D15E21321E1B}"/>
          </ac:picMkLst>
        </pc:picChg>
      </pc:sldChg>
      <pc:sldChg chg="addSp delSp modSp add ord">
        <pc:chgData name="Tej Bahadur Chandra" userId="79b8fba8ad0a4796" providerId="LiveId" clId="{614BBE20-D9FC-4E14-9E6F-E9375E6FD4C8}" dt="2021-10-27T07:05:00.885" v="27430" actId="14100"/>
        <pc:sldMkLst>
          <pc:docMk/>
          <pc:sldMk cId="1724097069" sldId="399"/>
        </pc:sldMkLst>
        <pc:spChg chg="add mod">
          <ac:chgData name="Tej Bahadur Chandra" userId="79b8fba8ad0a4796" providerId="LiveId" clId="{614BBE20-D9FC-4E14-9E6F-E9375E6FD4C8}" dt="2021-10-27T07:04:49.385" v="27423" actId="1036"/>
          <ac:spMkLst>
            <pc:docMk/>
            <pc:sldMk cId="1724097069" sldId="399"/>
            <ac:spMk id="10" creationId="{4B63D69D-00AE-40D5-942D-51A88B0BAD7F}"/>
          </ac:spMkLst>
        </pc:spChg>
        <pc:spChg chg="add mod">
          <ac:chgData name="Tej Bahadur Chandra" userId="79b8fba8ad0a4796" providerId="LiveId" clId="{614BBE20-D9FC-4E14-9E6F-E9375E6FD4C8}" dt="2021-10-27T07:04:53.097" v="27426" actId="1038"/>
          <ac:spMkLst>
            <pc:docMk/>
            <pc:sldMk cId="1724097069" sldId="399"/>
            <ac:spMk id="11" creationId="{35FF7CFF-95E3-462C-B848-96EE2378914B}"/>
          </ac:spMkLst>
        </pc:spChg>
        <pc:spChg chg="del">
          <ac:chgData name="Tej Bahadur Chandra" userId="79b8fba8ad0a4796" providerId="LiveId" clId="{614BBE20-D9FC-4E14-9E6F-E9375E6FD4C8}" dt="2021-10-27T06:50:10.278" v="27201" actId="478"/>
          <ac:spMkLst>
            <pc:docMk/>
            <pc:sldMk cId="1724097069" sldId="399"/>
            <ac:spMk id="18" creationId="{987D780F-671F-4430-A3A6-175FACBD63B3}"/>
          </ac:spMkLst>
        </pc:spChg>
        <pc:spChg chg="mod">
          <ac:chgData name="Tej Bahadur Chandra" userId="79b8fba8ad0a4796" providerId="LiveId" clId="{614BBE20-D9FC-4E14-9E6F-E9375E6FD4C8}" dt="2021-10-27T06:50:48.359" v="27210" actId="20577"/>
          <ac:spMkLst>
            <pc:docMk/>
            <pc:sldMk cId="1724097069" sldId="399"/>
            <ac:spMk id="21" creationId="{B2AF7BB4-843C-4C9D-8A27-1C104F3B398E}"/>
          </ac:spMkLst>
        </pc:spChg>
        <pc:grpChg chg="add del mod">
          <ac:chgData name="Tej Bahadur Chandra" userId="79b8fba8ad0a4796" providerId="LiveId" clId="{614BBE20-D9FC-4E14-9E6F-E9375E6FD4C8}" dt="2021-10-27T07:03:57.582" v="27380"/>
          <ac:grpSpMkLst>
            <pc:docMk/>
            <pc:sldMk cId="1724097069" sldId="399"/>
            <ac:grpSpMk id="12" creationId="{B9EA2598-B93E-4EAE-8763-22528AB5AC5F}"/>
          </ac:grpSpMkLst>
        </pc:grpChg>
        <pc:grpChg chg="add del mod">
          <ac:chgData name="Tej Bahadur Chandra" userId="79b8fba8ad0a4796" providerId="LiveId" clId="{614BBE20-D9FC-4E14-9E6F-E9375E6FD4C8}" dt="2021-10-27T07:03:57.582" v="27380"/>
          <ac:grpSpMkLst>
            <pc:docMk/>
            <pc:sldMk cId="1724097069" sldId="399"/>
            <ac:grpSpMk id="19" creationId="{29D02D8F-FB1D-43F7-BEC7-31FAD50FB070}"/>
          </ac:grpSpMkLst>
        </pc:grpChg>
        <pc:grpChg chg="add del mod">
          <ac:chgData name="Tej Bahadur Chandra" userId="79b8fba8ad0a4796" providerId="LiveId" clId="{614BBE20-D9FC-4E14-9E6F-E9375E6FD4C8}" dt="2021-10-27T07:04:41.296" v="27411" actId="478"/>
          <ac:grpSpMkLst>
            <pc:docMk/>
            <pc:sldMk cId="1724097069" sldId="399"/>
            <ac:grpSpMk id="25" creationId="{65C26050-61D4-4707-8A8B-C2E0EF5D5A22}"/>
          </ac:grpSpMkLst>
        </pc:grpChg>
        <pc:grpChg chg="add del mod">
          <ac:chgData name="Tej Bahadur Chandra" userId="79b8fba8ad0a4796" providerId="LiveId" clId="{614BBE20-D9FC-4E14-9E6F-E9375E6FD4C8}" dt="2021-10-27T07:04:41.851" v="27412" actId="478"/>
          <ac:grpSpMkLst>
            <pc:docMk/>
            <pc:sldMk cId="1724097069" sldId="399"/>
            <ac:grpSpMk id="29" creationId="{0668B001-0D2D-413C-B4D9-6B750595DC9C}"/>
          </ac:grpSpMkLst>
        </pc:grpChg>
        <pc:graphicFrameChg chg="add mod modGraphic">
          <ac:chgData name="Tej Bahadur Chandra" userId="79b8fba8ad0a4796" providerId="LiveId" clId="{614BBE20-D9FC-4E14-9E6F-E9375E6FD4C8}" dt="2021-10-27T07:04:58.286" v="27429" actId="14100"/>
          <ac:graphicFrameMkLst>
            <pc:docMk/>
            <pc:sldMk cId="1724097069" sldId="399"/>
            <ac:graphicFrameMk id="2" creationId="{02DC678D-DD68-4A88-84FF-D44F87148762}"/>
          </ac:graphicFrameMkLst>
        </pc:graphicFrameChg>
        <pc:graphicFrameChg chg="add mod modGraphic">
          <ac:chgData name="Tej Bahadur Chandra" userId="79b8fba8ad0a4796" providerId="LiveId" clId="{614BBE20-D9FC-4E14-9E6F-E9375E6FD4C8}" dt="2021-10-27T07:05:00.885" v="27430" actId="14100"/>
          <ac:graphicFrameMkLst>
            <pc:docMk/>
            <pc:sldMk cId="1724097069" sldId="399"/>
            <ac:graphicFrameMk id="3" creationId="{D3553121-1243-4236-81C4-999A3D714696}"/>
          </ac:graphicFrameMkLst>
        </pc:graphicFrameChg>
        <pc:picChg chg="del">
          <ac:chgData name="Tej Bahadur Chandra" userId="79b8fba8ad0a4796" providerId="LiveId" clId="{614BBE20-D9FC-4E14-9E6F-E9375E6FD4C8}" dt="2021-10-27T06:50:08.648" v="27200" actId="478"/>
          <ac:picMkLst>
            <pc:docMk/>
            <pc:sldMk cId="1724097069" sldId="399"/>
            <ac:picMk id="17" creationId="{A8E0996F-38A8-469F-B991-D15E21321E1B}"/>
          </ac:picMkLst>
        </pc:picChg>
      </pc:sldChg>
      <pc:sldChg chg="addSp delSp modSp add">
        <pc:chgData name="Tej Bahadur Chandra" userId="79b8fba8ad0a4796" providerId="LiveId" clId="{614BBE20-D9FC-4E14-9E6F-E9375E6FD4C8}" dt="2021-10-28T12:11:34.290" v="33885" actId="20577"/>
        <pc:sldMkLst>
          <pc:docMk/>
          <pc:sldMk cId="3102786078" sldId="400"/>
        </pc:sldMkLst>
        <pc:spChg chg="mod">
          <ac:chgData name="Tej Bahadur Chandra" userId="79b8fba8ad0a4796" providerId="LiveId" clId="{614BBE20-D9FC-4E14-9E6F-E9375E6FD4C8}" dt="2021-10-28T12:11:34.290" v="33885" actId="20577"/>
          <ac:spMkLst>
            <pc:docMk/>
            <pc:sldMk cId="3102786078" sldId="400"/>
            <ac:spMk id="10" creationId="{4B63D69D-00AE-40D5-942D-51A88B0BAD7F}"/>
          </ac:spMkLst>
        </pc:spChg>
        <pc:spChg chg="del">
          <ac:chgData name="Tej Bahadur Chandra" userId="79b8fba8ad0a4796" providerId="LiveId" clId="{614BBE20-D9FC-4E14-9E6F-E9375E6FD4C8}" dt="2021-10-27T07:05:25.736" v="27437" actId="478"/>
          <ac:spMkLst>
            <pc:docMk/>
            <pc:sldMk cId="3102786078" sldId="400"/>
            <ac:spMk id="11" creationId="{35FF7CFF-95E3-462C-B848-96EE2378914B}"/>
          </ac:spMkLst>
        </pc:spChg>
        <pc:grpChg chg="add mod">
          <ac:chgData name="Tej Bahadur Chandra" userId="79b8fba8ad0a4796" providerId="LiveId" clId="{614BBE20-D9FC-4E14-9E6F-E9375E6FD4C8}" dt="2021-10-27T07:05:29.967" v="27460" actId="1036"/>
          <ac:grpSpMkLst>
            <pc:docMk/>
            <pc:sldMk cId="3102786078" sldId="400"/>
            <ac:grpSpMk id="12" creationId="{0AEF1AE1-C036-4091-8655-689B19404ADA}"/>
          </ac:grpSpMkLst>
        </pc:grpChg>
        <pc:grpChg chg="add mod">
          <ac:chgData name="Tej Bahadur Chandra" userId="79b8fba8ad0a4796" providerId="LiveId" clId="{614BBE20-D9FC-4E14-9E6F-E9375E6FD4C8}" dt="2021-10-27T07:05:29.967" v="27460" actId="1036"/>
          <ac:grpSpMkLst>
            <pc:docMk/>
            <pc:sldMk cId="3102786078" sldId="400"/>
            <ac:grpSpMk id="17" creationId="{3845A0AA-C7B3-49C1-931B-E9F2EA9B84A4}"/>
          </ac:grpSpMkLst>
        </pc:grpChg>
        <pc:graphicFrameChg chg="del">
          <ac:chgData name="Tej Bahadur Chandra" userId="79b8fba8ad0a4796" providerId="LiveId" clId="{614BBE20-D9FC-4E14-9E6F-E9375E6FD4C8}" dt="2021-10-27T07:05:07.395" v="27432" actId="478"/>
          <ac:graphicFrameMkLst>
            <pc:docMk/>
            <pc:sldMk cId="3102786078" sldId="400"/>
            <ac:graphicFrameMk id="2" creationId="{02DC678D-DD68-4A88-84FF-D44F87148762}"/>
          </ac:graphicFrameMkLst>
        </pc:graphicFrameChg>
        <pc:graphicFrameChg chg="del">
          <ac:chgData name="Tej Bahadur Chandra" userId="79b8fba8ad0a4796" providerId="LiveId" clId="{614BBE20-D9FC-4E14-9E6F-E9375E6FD4C8}" dt="2021-10-27T07:05:09.898" v="27433" actId="478"/>
          <ac:graphicFrameMkLst>
            <pc:docMk/>
            <pc:sldMk cId="3102786078" sldId="400"/>
            <ac:graphicFrameMk id="3" creationId="{D3553121-1243-4236-81C4-999A3D714696}"/>
          </ac:graphicFrameMkLst>
        </pc:graphicFrameChg>
      </pc:sldChg>
      <pc:sldChg chg="addSp delSp modSp add">
        <pc:chgData name="Tej Bahadur Chandra" userId="79b8fba8ad0a4796" providerId="LiveId" clId="{614BBE20-D9FC-4E14-9E6F-E9375E6FD4C8}" dt="2021-10-28T12:11:08.047" v="33881" actId="122"/>
        <pc:sldMkLst>
          <pc:docMk/>
          <pc:sldMk cId="200102604" sldId="401"/>
        </pc:sldMkLst>
        <pc:spChg chg="add mod">
          <ac:chgData name="Tej Bahadur Chandra" userId="79b8fba8ad0a4796" providerId="LiveId" clId="{614BBE20-D9FC-4E14-9E6F-E9375E6FD4C8}" dt="2021-10-28T12:11:08.047" v="33881" actId="122"/>
          <ac:spMkLst>
            <pc:docMk/>
            <pc:sldMk cId="200102604" sldId="401"/>
            <ac:spMk id="7" creationId="{758DD072-573F-4A9F-8FA8-5166E0862B5A}"/>
          </ac:spMkLst>
        </pc:spChg>
        <pc:spChg chg="del mod">
          <ac:chgData name="Tej Bahadur Chandra" userId="79b8fba8ad0a4796" providerId="LiveId" clId="{614BBE20-D9FC-4E14-9E6F-E9375E6FD4C8}" dt="2021-10-27T07:08:26.500" v="27680" actId="478"/>
          <ac:spMkLst>
            <pc:docMk/>
            <pc:sldMk cId="200102604" sldId="401"/>
            <ac:spMk id="10" creationId="{4B63D69D-00AE-40D5-942D-51A88B0BAD7F}"/>
          </ac:spMkLst>
        </pc:spChg>
        <pc:spChg chg="mod">
          <ac:chgData name="Tej Bahadur Chandra" userId="79b8fba8ad0a4796" providerId="LiveId" clId="{614BBE20-D9FC-4E14-9E6F-E9375E6FD4C8}" dt="2021-10-27T07:08:12.212" v="27676" actId="1035"/>
          <ac:spMkLst>
            <pc:docMk/>
            <pc:sldMk cId="200102604" sldId="401"/>
            <ac:spMk id="21" creationId="{B2AF7BB4-843C-4C9D-8A27-1C104F3B398E}"/>
          </ac:spMkLst>
        </pc:spChg>
        <pc:grpChg chg="del">
          <ac:chgData name="Tej Bahadur Chandra" userId="79b8fba8ad0a4796" providerId="LiveId" clId="{614BBE20-D9FC-4E14-9E6F-E9375E6FD4C8}" dt="2021-10-27T07:07:49.856" v="27632" actId="478"/>
          <ac:grpSpMkLst>
            <pc:docMk/>
            <pc:sldMk cId="200102604" sldId="401"/>
            <ac:grpSpMk id="12" creationId="{0AEF1AE1-C036-4091-8655-689B19404ADA}"/>
          </ac:grpSpMkLst>
        </pc:grpChg>
        <pc:grpChg chg="del">
          <ac:chgData name="Tej Bahadur Chandra" userId="79b8fba8ad0a4796" providerId="LiveId" clId="{614BBE20-D9FC-4E14-9E6F-E9375E6FD4C8}" dt="2021-10-27T07:07:50.329" v="27633" actId="478"/>
          <ac:grpSpMkLst>
            <pc:docMk/>
            <pc:sldMk cId="200102604" sldId="401"/>
            <ac:grpSpMk id="17" creationId="{3845A0AA-C7B3-49C1-931B-E9F2EA9B84A4}"/>
          </ac:grpSpMkLst>
        </pc:grpChg>
        <pc:grpChg chg="add del mod">
          <ac:chgData name="Tej Bahadur Chandra" userId="79b8fba8ad0a4796" providerId="LiveId" clId="{614BBE20-D9FC-4E14-9E6F-E9375E6FD4C8}" dt="2021-10-27T07:08:08.574" v="27670"/>
          <ac:grpSpMkLst>
            <pc:docMk/>
            <pc:sldMk cId="200102604" sldId="401"/>
            <ac:grpSpMk id="23" creationId="{7408D567-A189-46DB-8E08-EB5C3AF794CC}"/>
          </ac:grpSpMkLst>
        </pc:grpChg>
        <pc:picChg chg="add mod">
          <ac:chgData name="Tej Bahadur Chandra" userId="79b8fba8ad0a4796" providerId="LiveId" clId="{614BBE20-D9FC-4E14-9E6F-E9375E6FD4C8}" dt="2021-10-28T12:10:12.544" v="33804" actId="1036"/>
          <ac:picMkLst>
            <pc:docMk/>
            <pc:sldMk cId="200102604" sldId="401"/>
            <ac:picMk id="2" creationId="{9C06EE64-5D45-472C-B57E-08C6699A211D}"/>
          </ac:picMkLst>
        </pc:picChg>
      </pc:sldChg>
      <pc:sldChg chg="addSp delSp modSp add">
        <pc:chgData name="Tej Bahadur Chandra" userId="79b8fba8ad0a4796" providerId="LiveId" clId="{614BBE20-D9FC-4E14-9E6F-E9375E6FD4C8}" dt="2021-10-27T07:20:29.299" v="27850"/>
        <pc:sldMkLst>
          <pc:docMk/>
          <pc:sldMk cId="1564484289" sldId="402"/>
        </pc:sldMkLst>
        <pc:spChg chg="add mod">
          <ac:chgData name="Tej Bahadur Chandra" userId="79b8fba8ad0a4796" providerId="LiveId" clId="{614BBE20-D9FC-4E14-9E6F-E9375E6FD4C8}" dt="2021-10-27T07:19:51.704" v="27842" actId="1036"/>
          <ac:spMkLst>
            <pc:docMk/>
            <pc:sldMk cId="1564484289" sldId="402"/>
            <ac:spMk id="3" creationId="{05772846-EAA1-4E33-AD88-C350A09BDEFB}"/>
          </ac:spMkLst>
        </pc:spChg>
        <pc:spChg chg="add mod">
          <ac:chgData name="Tej Bahadur Chandra" userId="79b8fba8ad0a4796" providerId="LiveId" clId="{614BBE20-D9FC-4E14-9E6F-E9375E6FD4C8}" dt="2021-10-27T07:20:29.299" v="27850"/>
          <ac:spMkLst>
            <pc:docMk/>
            <pc:sldMk cId="1564484289" sldId="402"/>
            <ac:spMk id="7" creationId="{48359B23-25EE-4292-9BFE-12394D396C5F}"/>
          </ac:spMkLst>
        </pc:spChg>
        <pc:spChg chg="add del mod">
          <ac:chgData name="Tej Bahadur Chandra" userId="79b8fba8ad0a4796" providerId="LiveId" clId="{614BBE20-D9FC-4E14-9E6F-E9375E6FD4C8}" dt="2021-10-27T07:18:59.654" v="27816"/>
          <ac:spMkLst>
            <pc:docMk/>
            <pc:sldMk cId="1564484289" sldId="402"/>
            <ac:spMk id="8" creationId="{81E2DF61-9F15-4935-9EB1-648CBAF0AEEC}"/>
          </ac:spMkLst>
        </pc:spChg>
        <pc:spChg chg="mod">
          <ac:chgData name="Tej Bahadur Chandra" userId="79b8fba8ad0a4796" providerId="LiveId" clId="{614BBE20-D9FC-4E14-9E6F-E9375E6FD4C8}" dt="2021-10-27T07:19:31.174" v="27819" actId="20577"/>
          <ac:spMkLst>
            <pc:docMk/>
            <pc:sldMk cId="1564484289" sldId="402"/>
            <ac:spMk id="21" creationId="{B2AF7BB4-843C-4C9D-8A27-1C104F3B398E}"/>
          </ac:spMkLst>
        </pc:spChg>
        <pc:picChg chg="del">
          <ac:chgData name="Tej Bahadur Chandra" userId="79b8fba8ad0a4796" providerId="LiveId" clId="{614BBE20-D9FC-4E14-9E6F-E9375E6FD4C8}" dt="2021-10-27T07:08:49.208" v="27691" actId="478"/>
          <ac:picMkLst>
            <pc:docMk/>
            <pc:sldMk cId="1564484289" sldId="402"/>
            <ac:picMk id="2" creationId="{9C06EE64-5D45-472C-B57E-08C6699A211D}"/>
          </ac:picMkLst>
        </pc:picChg>
      </pc:sldChg>
      <pc:sldChg chg="addSp delSp modSp add">
        <pc:chgData name="Tej Bahadur Chandra" userId="79b8fba8ad0a4796" providerId="LiveId" clId="{614BBE20-D9FC-4E14-9E6F-E9375E6FD4C8}" dt="2021-10-28T12:11:43.202" v="33887" actId="20577"/>
        <pc:sldMkLst>
          <pc:docMk/>
          <pc:sldMk cId="3175717435" sldId="403"/>
        </pc:sldMkLst>
        <pc:spChg chg="add mod">
          <ac:chgData name="Tej Bahadur Chandra" userId="79b8fba8ad0a4796" providerId="LiveId" clId="{614BBE20-D9FC-4E14-9E6F-E9375E6FD4C8}" dt="2021-10-27T07:26:44.036" v="27903" actId="20577"/>
          <ac:spMkLst>
            <pc:docMk/>
            <pc:sldMk cId="3175717435" sldId="403"/>
            <ac:spMk id="8" creationId="{7CF0C2D8-EDB0-4120-BAA4-7F99555F27B4}"/>
          </ac:spMkLst>
        </pc:spChg>
        <pc:spChg chg="mod">
          <ac:chgData name="Tej Bahadur Chandra" userId="79b8fba8ad0a4796" providerId="LiveId" clId="{614BBE20-D9FC-4E14-9E6F-E9375E6FD4C8}" dt="2021-10-28T12:11:43.202" v="33887" actId="20577"/>
          <ac:spMkLst>
            <pc:docMk/>
            <pc:sldMk cId="3175717435" sldId="403"/>
            <ac:spMk id="18" creationId="{987D780F-671F-4430-A3A6-175FACBD63B3}"/>
          </ac:spMkLst>
        </pc:spChg>
        <pc:spChg chg="mod">
          <ac:chgData name="Tej Bahadur Chandra" userId="79b8fba8ad0a4796" providerId="LiveId" clId="{614BBE20-D9FC-4E14-9E6F-E9375E6FD4C8}" dt="2021-10-27T07:21:18.906" v="27857" actId="6549"/>
          <ac:spMkLst>
            <pc:docMk/>
            <pc:sldMk cId="3175717435" sldId="403"/>
            <ac:spMk id="20" creationId="{BEF7BA44-30D6-4AED-8E72-A6BBDF5D1C4F}"/>
          </ac:spMkLst>
        </pc:spChg>
        <pc:spChg chg="mod">
          <ac:chgData name="Tej Bahadur Chandra" userId="79b8fba8ad0a4796" providerId="LiveId" clId="{614BBE20-D9FC-4E14-9E6F-E9375E6FD4C8}" dt="2021-10-27T07:23:23.528" v="27867" actId="20577"/>
          <ac:spMkLst>
            <pc:docMk/>
            <pc:sldMk cId="3175717435" sldId="403"/>
            <ac:spMk id="21" creationId="{B2AF7BB4-843C-4C9D-8A27-1C104F3B398E}"/>
          </ac:spMkLst>
        </pc:spChg>
        <pc:picChg chg="add mod">
          <ac:chgData name="Tej Bahadur Chandra" userId="79b8fba8ad0a4796" providerId="LiveId" clId="{614BBE20-D9FC-4E14-9E6F-E9375E6FD4C8}" dt="2021-10-27T07:29:00.902" v="27986" actId="1035"/>
          <ac:picMkLst>
            <pc:docMk/>
            <pc:sldMk cId="3175717435" sldId="403"/>
            <ac:picMk id="9" creationId="{128D0DE8-41B4-4C23-B5AA-2BF68D98EBDD}"/>
          </ac:picMkLst>
        </pc:picChg>
        <pc:picChg chg="del">
          <ac:chgData name="Tej Bahadur Chandra" userId="79b8fba8ad0a4796" providerId="LiveId" clId="{614BBE20-D9FC-4E14-9E6F-E9375E6FD4C8}" dt="2021-10-27T07:21:59.712" v="27858" actId="478"/>
          <ac:picMkLst>
            <pc:docMk/>
            <pc:sldMk cId="3175717435" sldId="403"/>
            <ac:picMk id="17" creationId="{A8E0996F-38A8-469F-B991-D15E21321E1B}"/>
          </ac:picMkLst>
        </pc:picChg>
      </pc:sldChg>
      <pc:sldChg chg="addSp delSp modSp add">
        <pc:chgData name="Tej Bahadur Chandra" userId="79b8fba8ad0a4796" providerId="LiveId" clId="{614BBE20-D9FC-4E14-9E6F-E9375E6FD4C8}" dt="2021-10-28T12:11:52.143" v="33889" actId="20577"/>
        <pc:sldMkLst>
          <pc:docMk/>
          <pc:sldMk cId="102272463" sldId="404"/>
        </pc:sldMkLst>
        <pc:spChg chg="add mod ord">
          <ac:chgData name="Tej Bahadur Chandra" userId="79b8fba8ad0a4796" providerId="LiveId" clId="{614BBE20-D9FC-4E14-9E6F-E9375E6FD4C8}" dt="2021-10-27T07:31:54.770" v="28011" actId="164"/>
          <ac:spMkLst>
            <pc:docMk/>
            <pc:sldMk cId="102272463" sldId="404"/>
            <ac:spMk id="2" creationId="{5BD97317-CE49-4D11-B164-8A69A86BE05E}"/>
          </ac:spMkLst>
        </pc:spChg>
        <pc:spChg chg="del">
          <ac:chgData name="Tej Bahadur Chandra" userId="79b8fba8ad0a4796" providerId="LiveId" clId="{614BBE20-D9FC-4E14-9E6F-E9375E6FD4C8}" dt="2021-10-27T07:29:30.060" v="27990" actId="478"/>
          <ac:spMkLst>
            <pc:docMk/>
            <pc:sldMk cId="102272463" sldId="404"/>
            <ac:spMk id="8" creationId="{7CF0C2D8-EDB0-4120-BAA4-7F99555F27B4}"/>
          </ac:spMkLst>
        </pc:spChg>
        <pc:spChg chg="del">
          <ac:chgData name="Tej Bahadur Chandra" userId="79b8fba8ad0a4796" providerId="LiveId" clId="{614BBE20-D9FC-4E14-9E6F-E9375E6FD4C8}" dt="2021-10-27T07:29:19.853" v="27989" actId="478"/>
          <ac:spMkLst>
            <pc:docMk/>
            <pc:sldMk cId="102272463" sldId="404"/>
            <ac:spMk id="18" creationId="{987D780F-671F-4430-A3A6-175FACBD63B3}"/>
          </ac:spMkLst>
        </pc:spChg>
        <pc:spChg chg="mod">
          <ac:chgData name="Tej Bahadur Chandra" userId="79b8fba8ad0a4796" providerId="LiveId" clId="{614BBE20-D9FC-4E14-9E6F-E9375E6FD4C8}" dt="2021-10-27T07:42:01.800" v="28065" actId="20577"/>
          <ac:spMkLst>
            <pc:docMk/>
            <pc:sldMk cId="102272463" sldId="404"/>
            <ac:spMk id="19" creationId="{BE6208BF-EAC3-4D89-A618-E467A33BA93D}"/>
          </ac:spMkLst>
        </pc:spChg>
        <pc:spChg chg="mod">
          <ac:chgData name="Tej Bahadur Chandra" userId="79b8fba8ad0a4796" providerId="LiveId" clId="{614BBE20-D9FC-4E14-9E6F-E9375E6FD4C8}" dt="2021-10-27T07:33:32.079" v="28039" actId="20577"/>
          <ac:spMkLst>
            <pc:docMk/>
            <pc:sldMk cId="102272463" sldId="404"/>
            <ac:spMk id="21" creationId="{B2AF7BB4-843C-4C9D-8A27-1C104F3B398E}"/>
          </ac:spMkLst>
        </pc:spChg>
        <pc:spChg chg="add mod">
          <ac:chgData name="Tej Bahadur Chandra" userId="79b8fba8ad0a4796" providerId="LiveId" clId="{614BBE20-D9FC-4E14-9E6F-E9375E6FD4C8}" dt="2021-10-28T12:11:52.143" v="33889" actId="20577"/>
          <ac:spMkLst>
            <pc:docMk/>
            <pc:sldMk cId="102272463" sldId="404"/>
            <ac:spMk id="23" creationId="{F7409109-53B2-4FD8-8E9B-C05B84CD294D}"/>
          </ac:spMkLst>
        </pc:spChg>
        <pc:grpChg chg="add del mod">
          <ac:chgData name="Tej Bahadur Chandra" userId="79b8fba8ad0a4796" providerId="LiveId" clId="{614BBE20-D9FC-4E14-9E6F-E9375E6FD4C8}" dt="2021-10-27T07:43:15.137" v="28068" actId="1076"/>
          <ac:grpSpMkLst>
            <pc:docMk/>
            <pc:sldMk cId="102272463" sldId="404"/>
            <ac:grpSpMk id="3" creationId="{EF30C1F4-E894-484F-B4DA-F194036A32AE}"/>
          </ac:grpSpMkLst>
        </pc:grpChg>
        <pc:grpChg chg="add del">
          <ac:chgData name="Tej Bahadur Chandra" userId="79b8fba8ad0a4796" providerId="LiveId" clId="{614BBE20-D9FC-4E14-9E6F-E9375E6FD4C8}" dt="2021-10-27T07:35:15.292" v="28042"/>
          <ac:grpSpMkLst>
            <pc:docMk/>
            <pc:sldMk cId="102272463" sldId="404"/>
            <ac:grpSpMk id="13" creationId="{99368762-7383-4A06-B9BC-3417C066E3E1}"/>
          </ac:grpSpMkLst>
        </pc:grpChg>
        <pc:grpChg chg="add mod">
          <ac:chgData name="Tej Bahadur Chandra" userId="79b8fba8ad0a4796" providerId="LiveId" clId="{614BBE20-D9FC-4E14-9E6F-E9375E6FD4C8}" dt="2021-10-27T07:42:07.248" v="28066" actId="1076"/>
          <ac:grpSpMkLst>
            <pc:docMk/>
            <pc:sldMk cId="102272463" sldId="404"/>
            <ac:grpSpMk id="17" creationId="{36E5C01B-20DA-473D-BCC4-D84B62D8E07B}"/>
          </ac:grpSpMkLst>
        </pc:grpChg>
        <pc:picChg chg="del">
          <ac:chgData name="Tej Bahadur Chandra" userId="79b8fba8ad0a4796" providerId="LiveId" clId="{614BBE20-D9FC-4E14-9E6F-E9375E6FD4C8}" dt="2021-10-27T07:29:15.688" v="27988" actId="478"/>
          <ac:picMkLst>
            <pc:docMk/>
            <pc:sldMk cId="102272463" sldId="404"/>
            <ac:picMk id="9" creationId="{128D0DE8-41B4-4C23-B5AA-2BF68D98EBDD}"/>
          </ac:picMkLst>
        </pc:picChg>
        <pc:picChg chg="add del mod">
          <ac:chgData name="Tej Bahadur Chandra" userId="79b8fba8ad0a4796" providerId="LiveId" clId="{614BBE20-D9FC-4E14-9E6F-E9375E6FD4C8}" dt="2021-10-27T07:31:06.135" v="28002"/>
          <ac:picMkLst>
            <pc:docMk/>
            <pc:sldMk cId="102272463" sldId="404"/>
            <ac:picMk id="10" creationId="{A27DA72F-10C1-4994-B76F-8CAC9DEAD88D}"/>
          </ac:picMkLst>
        </pc:picChg>
        <pc:picChg chg="add mod">
          <ac:chgData name="Tej Bahadur Chandra" userId="79b8fba8ad0a4796" providerId="LiveId" clId="{614BBE20-D9FC-4E14-9E6F-E9375E6FD4C8}" dt="2021-10-27T07:31:54.770" v="28011" actId="164"/>
          <ac:picMkLst>
            <pc:docMk/>
            <pc:sldMk cId="102272463" sldId="404"/>
            <ac:picMk id="11" creationId="{CFAC0524-7694-4387-AD4B-1DEC113683BD}"/>
          </ac:picMkLst>
        </pc:picChg>
      </pc:sldChg>
      <pc:sldChg chg="addSp delSp modSp add">
        <pc:chgData name="Tej Bahadur Chandra" userId="79b8fba8ad0a4796" providerId="LiveId" clId="{614BBE20-D9FC-4E14-9E6F-E9375E6FD4C8}" dt="2021-10-28T12:11:59.117" v="33891" actId="20577"/>
        <pc:sldMkLst>
          <pc:docMk/>
          <pc:sldMk cId="2126027407" sldId="405"/>
        </pc:sldMkLst>
        <pc:spChg chg="add mod">
          <ac:chgData name="Tej Bahadur Chandra" userId="79b8fba8ad0a4796" providerId="LiveId" clId="{614BBE20-D9FC-4E14-9E6F-E9375E6FD4C8}" dt="2021-10-27T08:37:45.560" v="28274" actId="1076"/>
          <ac:spMkLst>
            <pc:docMk/>
            <pc:sldMk cId="2126027407" sldId="405"/>
            <ac:spMk id="4" creationId="{A1F6B7D9-B865-4E89-A8DE-2B2620DDDB8D}"/>
          </ac:spMkLst>
        </pc:spChg>
        <pc:spChg chg="add mod">
          <ac:chgData name="Tej Bahadur Chandra" userId="79b8fba8ad0a4796" providerId="LiveId" clId="{614BBE20-D9FC-4E14-9E6F-E9375E6FD4C8}" dt="2021-10-27T08:38:12.566" v="28283" actId="20577"/>
          <ac:spMkLst>
            <pc:docMk/>
            <pc:sldMk cId="2126027407" sldId="405"/>
            <ac:spMk id="5" creationId="{7B650C1E-B08E-47C9-9C7E-40311FB09848}"/>
          </ac:spMkLst>
        </pc:spChg>
        <pc:spChg chg="add mod">
          <ac:chgData name="Tej Bahadur Chandra" userId="79b8fba8ad0a4796" providerId="LiveId" clId="{614BBE20-D9FC-4E14-9E6F-E9375E6FD4C8}" dt="2021-10-27T08:56:28.006" v="28309" actId="20577"/>
          <ac:spMkLst>
            <pc:docMk/>
            <pc:sldMk cId="2126027407" sldId="405"/>
            <ac:spMk id="9" creationId="{E0B13684-3512-4817-BDEB-270C57A1C175}"/>
          </ac:spMkLst>
        </pc:spChg>
        <pc:spChg chg="add mod">
          <ac:chgData name="Tej Bahadur Chandra" userId="79b8fba8ad0a4796" providerId="LiveId" clId="{614BBE20-D9FC-4E14-9E6F-E9375E6FD4C8}" dt="2021-10-28T12:11:59.117" v="33891" actId="20577"/>
          <ac:spMkLst>
            <pc:docMk/>
            <pc:sldMk cId="2126027407" sldId="405"/>
            <ac:spMk id="15" creationId="{10F9C753-6F7D-4E30-9BCE-0AE21CC8B4ED}"/>
          </ac:spMkLst>
        </pc:spChg>
        <pc:spChg chg="mod">
          <ac:chgData name="Tej Bahadur Chandra" userId="79b8fba8ad0a4796" providerId="LiveId" clId="{614BBE20-D9FC-4E14-9E6F-E9375E6FD4C8}" dt="2021-10-27T08:29:37.650" v="28157" actId="20577"/>
          <ac:spMkLst>
            <pc:docMk/>
            <pc:sldMk cId="2126027407" sldId="405"/>
            <ac:spMk id="21" creationId="{B2AF7BB4-843C-4C9D-8A27-1C104F3B398E}"/>
          </ac:spMkLst>
        </pc:spChg>
        <pc:grpChg chg="del">
          <ac:chgData name="Tej Bahadur Chandra" userId="79b8fba8ad0a4796" providerId="LiveId" clId="{614BBE20-D9FC-4E14-9E6F-E9375E6FD4C8}" dt="2021-10-27T07:35:19.611" v="28044" actId="478"/>
          <ac:grpSpMkLst>
            <pc:docMk/>
            <pc:sldMk cId="2126027407" sldId="405"/>
            <ac:grpSpMk id="3" creationId="{EF30C1F4-E894-484F-B4DA-F194036A32AE}"/>
          </ac:grpSpMkLst>
        </pc:grpChg>
        <pc:picChg chg="add mod">
          <ac:chgData name="Tej Bahadur Chandra" userId="79b8fba8ad0a4796" providerId="LiveId" clId="{614BBE20-D9FC-4E14-9E6F-E9375E6FD4C8}" dt="2021-10-27T09:47:17.831" v="28600" actId="1035"/>
          <ac:picMkLst>
            <pc:docMk/>
            <pc:sldMk cId="2126027407" sldId="405"/>
            <ac:picMk id="10" creationId="{C6DBE67A-574F-45B1-92C7-428DCE6B89DC}"/>
          </ac:picMkLst>
        </pc:picChg>
        <pc:picChg chg="add mod">
          <ac:chgData name="Tej Bahadur Chandra" userId="79b8fba8ad0a4796" providerId="LiveId" clId="{614BBE20-D9FC-4E14-9E6F-E9375E6FD4C8}" dt="2021-10-27T09:47:17.831" v="28600" actId="1035"/>
          <ac:picMkLst>
            <pc:docMk/>
            <pc:sldMk cId="2126027407" sldId="405"/>
            <ac:picMk id="12" creationId="{ED5F3FF3-6694-4CF4-AA1B-F1166A4934EA}"/>
          </ac:picMkLst>
        </pc:picChg>
      </pc:sldChg>
      <pc:sldChg chg="addSp delSp modSp add">
        <pc:chgData name="Tej Bahadur Chandra" userId="79b8fba8ad0a4796" providerId="LiveId" clId="{614BBE20-D9FC-4E14-9E6F-E9375E6FD4C8}" dt="2021-10-28T12:12:10.620" v="33893" actId="20577"/>
        <pc:sldMkLst>
          <pc:docMk/>
          <pc:sldMk cId="2560415667" sldId="406"/>
        </pc:sldMkLst>
        <pc:spChg chg="mod">
          <ac:chgData name="Tej Bahadur Chandra" userId="79b8fba8ad0a4796" providerId="LiveId" clId="{614BBE20-D9FC-4E14-9E6F-E9375E6FD4C8}" dt="2021-10-27T09:38:46.323" v="28420" actId="1036"/>
          <ac:spMkLst>
            <pc:docMk/>
            <pc:sldMk cId="2560415667" sldId="406"/>
            <ac:spMk id="9" creationId="{E0B13684-3512-4817-BDEB-270C57A1C175}"/>
          </ac:spMkLst>
        </pc:spChg>
        <pc:spChg chg="mod">
          <ac:chgData name="Tej Bahadur Chandra" userId="79b8fba8ad0a4796" providerId="LiveId" clId="{614BBE20-D9FC-4E14-9E6F-E9375E6FD4C8}" dt="2021-10-27T08:56:54.898" v="28345" actId="20577"/>
          <ac:spMkLst>
            <pc:docMk/>
            <pc:sldMk cId="2560415667" sldId="406"/>
            <ac:spMk id="21" creationId="{B2AF7BB4-843C-4C9D-8A27-1C104F3B398E}"/>
          </ac:spMkLst>
        </pc:spChg>
        <pc:spChg chg="add del">
          <ac:chgData name="Tej Bahadur Chandra" userId="79b8fba8ad0a4796" providerId="LiveId" clId="{614BBE20-D9FC-4E14-9E6F-E9375E6FD4C8}" dt="2021-10-27T09:37:08.583" v="28399"/>
          <ac:spMkLst>
            <pc:docMk/>
            <pc:sldMk cId="2560415667" sldId="406"/>
            <ac:spMk id="22" creationId="{58D9B043-9486-46CC-9894-26071C812DB8}"/>
          </ac:spMkLst>
        </pc:spChg>
        <pc:spChg chg="add del">
          <ac:chgData name="Tej Bahadur Chandra" userId="79b8fba8ad0a4796" providerId="LiveId" clId="{614BBE20-D9FC-4E14-9E6F-E9375E6FD4C8}" dt="2021-10-27T09:37:08.583" v="28399"/>
          <ac:spMkLst>
            <pc:docMk/>
            <pc:sldMk cId="2560415667" sldId="406"/>
            <ac:spMk id="23" creationId="{1A10E036-40E8-4907-80F2-A2332C6E60D6}"/>
          </ac:spMkLst>
        </pc:spChg>
        <pc:spChg chg="add del">
          <ac:chgData name="Tej Bahadur Chandra" userId="79b8fba8ad0a4796" providerId="LiveId" clId="{614BBE20-D9FC-4E14-9E6F-E9375E6FD4C8}" dt="2021-10-27T09:37:08.583" v="28399"/>
          <ac:spMkLst>
            <pc:docMk/>
            <pc:sldMk cId="2560415667" sldId="406"/>
            <ac:spMk id="24" creationId="{0CA4A44F-FB40-4BAB-8229-7601A94D87D4}"/>
          </ac:spMkLst>
        </pc:spChg>
        <pc:spChg chg="add del">
          <ac:chgData name="Tej Bahadur Chandra" userId="79b8fba8ad0a4796" providerId="LiveId" clId="{614BBE20-D9FC-4E14-9E6F-E9375E6FD4C8}" dt="2021-10-27T09:37:08.583" v="28399"/>
          <ac:spMkLst>
            <pc:docMk/>
            <pc:sldMk cId="2560415667" sldId="406"/>
            <ac:spMk id="25" creationId="{52E856E5-E765-4631-BE81-AD02483E0023}"/>
          </ac:spMkLst>
        </pc:spChg>
        <pc:spChg chg="add del">
          <ac:chgData name="Tej Bahadur Chandra" userId="79b8fba8ad0a4796" providerId="LiveId" clId="{614BBE20-D9FC-4E14-9E6F-E9375E6FD4C8}" dt="2021-10-27T09:37:08.583" v="28399"/>
          <ac:spMkLst>
            <pc:docMk/>
            <pc:sldMk cId="2560415667" sldId="406"/>
            <ac:spMk id="33" creationId="{1BE2807C-50A3-44E7-8D9D-A309A8DA7702}"/>
          </ac:spMkLst>
        </pc:spChg>
        <pc:spChg chg="add del">
          <ac:chgData name="Tej Bahadur Chandra" userId="79b8fba8ad0a4796" providerId="LiveId" clId="{614BBE20-D9FC-4E14-9E6F-E9375E6FD4C8}" dt="2021-10-27T09:37:08.583" v="28399"/>
          <ac:spMkLst>
            <pc:docMk/>
            <pc:sldMk cId="2560415667" sldId="406"/>
            <ac:spMk id="34" creationId="{DCE57D5C-711F-45B1-9BB8-54B22C81850F}"/>
          </ac:spMkLst>
        </pc:spChg>
        <pc:spChg chg="add del">
          <ac:chgData name="Tej Bahadur Chandra" userId="79b8fba8ad0a4796" providerId="LiveId" clId="{614BBE20-D9FC-4E14-9E6F-E9375E6FD4C8}" dt="2021-10-27T09:37:08.583" v="28399"/>
          <ac:spMkLst>
            <pc:docMk/>
            <pc:sldMk cId="2560415667" sldId="406"/>
            <ac:spMk id="35" creationId="{88942787-0B28-4F4D-83D0-9B799B7F3B39}"/>
          </ac:spMkLst>
        </pc:spChg>
        <pc:spChg chg="add del">
          <ac:chgData name="Tej Bahadur Chandra" userId="79b8fba8ad0a4796" providerId="LiveId" clId="{614BBE20-D9FC-4E14-9E6F-E9375E6FD4C8}" dt="2021-10-27T09:37:08.583" v="28399"/>
          <ac:spMkLst>
            <pc:docMk/>
            <pc:sldMk cId="2560415667" sldId="406"/>
            <ac:spMk id="36" creationId="{3D8A66DF-82F5-4CDA-A178-75C869226350}"/>
          </ac:spMkLst>
        </pc:spChg>
        <pc:spChg chg="add del">
          <ac:chgData name="Tej Bahadur Chandra" userId="79b8fba8ad0a4796" providerId="LiveId" clId="{614BBE20-D9FC-4E14-9E6F-E9375E6FD4C8}" dt="2021-10-27T09:37:08.583" v="28399"/>
          <ac:spMkLst>
            <pc:docMk/>
            <pc:sldMk cId="2560415667" sldId="406"/>
            <ac:spMk id="37" creationId="{F94DC2E4-79F3-4A8F-9EF7-009EEAB90A71}"/>
          </ac:spMkLst>
        </pc:spChg>
        <pc:spChg chg="add del">
          <ac:chgData name="Tej Bahadur Chandra" userId="79b8fba8ad0a4796" providerId="LiveId" clId="{614BBE20-D9FC-4E14-9E6F-E9375E6FD4C8}" dt="2021-10-27T09:37:08.583" v="28399"/>
          <ac:spMkLst>
            <pc:docMk/>
            <pc:sldMk cId="2560415667" sldId="406"/>
            <ac:spMk id="38" creationId="{928DBC24-C0BF-4552-BBA1-0907592DFBD8}"/>
          </ac:spMkLst>
        </pc:spChg>
        <pc:spChg chg="add del">
          <ac:chgData name="Tej Bahadur Chandra" userId="79b8fba8ad0a4796" providerId="LiveId" clId="{614BBE20-D9FC-4E14-9E6F-E9375E6FD4C8}" dt="2021-10-27T09:37:08.583" v="28399"/>
          <ac:spMkLst>
            <pc:docMk/>
            <pc:sldMk cId="2560415667" sldId="406"/>
            <ac:spMk id="39" creationId="{415A39D9-8618-46F4-AAC7-ED9C9675C146}"/>
          </ac:spMkLst>
        </pc:spChg>
        <pc:spChg chg="add del">
          <ac:chgData name="Tej Bahadur Chandra" userId="79b8fba8ad0a4796" providerId="LiveId" clId="{614BBE20-D9FC-4E14-9E6F-E9375E6FD4C8}" dt="2021-10-27T09:37:08.583" v="28399"/>
          <ac:spMkLst>
            <pc:docMk/>
            <pc:sldMk cId="2560415667" sldId="406"/>
            <ac:spMk id="40" creationId="{4367BAF1-ED16-4966-8990-B88F28E63737}"/>
          </ac:spMkLst>
        </pc:spChg>
        <pc:spChg chg="add del">
          <ac:chgData name="Tej Bahadur Chandra" userId="79b8fba8ad0a4796" providerId="LiveId" clId="{614BBE20-D9FC-4E14-9E6F-E9375E6FD4C8}" dt="2021-10-27T09:37:08.583" v="28399"/>
          <ac:spMkLst>
            <pc:docMk/>
            <pc:sldMk cId="2560415667" sldId="406"/>
            <ac:spMk id="67" creationId="{7BE9CF3A-12F4-4C3C-B452-748B67DE9EF5}"/>
          </ac:spMkLst>
        </pc:spChg>
        <pc:spChg chg="add del">
          <ac:chgData name="Tej Bahadur Chandra" userId="79b8fba8ad0a4796" providerId="LiveId" clId="{614BBE20-D9FC-4E14-9E6F-E9375E6FD4C8}" dt="2021-10-27T09:37:08.583" v="28399"/>
          <ac:spMkLst>
            <pc:docMk/>
            <pc:sldMk cId="2560415667" sldId="406"/>
            <ac:spMk id="68" creationId="{5ED07288-E9BB-42F2-9F39-5310B7A83F90}"/>
          </ac:spMkLst>
        </pc:spChg>
        <pc:spChg chg="add del">
          <ac:chgData name="Tej Bahadur Chandra" userId="79b8fba8ad0a4796" providerId="LiveId" clId="{614BBE20-D9FC-4E14-9E6F-E9375E6FD4C8}" dt="2021-10-27T09:37:08.583" v="28399"/>
          <ac:spMkLst>
            <pc:docMk/>
            <pc:sldMk cId="2560415667" sldId="406"/>
            <ac:spMk id="69" creationId="{3E955C48-8FD2-467D-BCF0-E96981E42933}"/>
          </ac:spMkLst>
        </pc:spChg>
        <pc:spChg chg="add del">
          <ac:chgData name="Tej Bahadur Chandra" userId="79b8fba8ad0a4796" providerId="LiveId" clId="{614BBE20-D9FC-4E14-9E6F-E9375E6FD4C8}" dt="2021-10-27T09:37:08.583" v="28399"/>
          <ac:spMkLst>
            <pc:docMk/>
            <pc:sldMk cId="2560415667" sldId="406"/>
            <ac:spMk id="70" creationId="{5254FA89-ACB5-412D-8AE9-8CD35E4D9C6F}"/>
          </ac:spMkLst>
        </pc:spChg>
        <pc:spChg chg="add del">
          <ac:chgData name="Tej Bahadur Chandra" userId="79b8fba8ad0a4796" providerId="LiveId" clId="{614BBE20-D9FC-4E14-9E6F-E9375E6FD4C8}" dt="2021-10-27T09:37:08.583" v="28399"/>
          <ac:spMkLst>
            <pc:docMk/>
            <pc:sldMk cId="2560415667" sldId="406"/>
            <ac:spMk id="72" creationId="{98D3180A-A8FE-4EBE-AEA1-86C829A18C88}"/>
          </ac:spMkLst>
        </pc:spChg>
        <pc:spChg chg="add del">
          <ac:chgData name="Tej Bahadur Chandra" userId="79b8fba8ad0a4796" providerId="LiveId" clId="{614BBE20-D9FC-4E14-9E6F-E9375E6FD4C8}" dt="2021-10-27T09:37:08.583" v="28399"/>
          <ac:spMkLst>
            <pc:docMk/>
            <pc:sldMk cId="2560415667" sldId="406"/>
            <ac:spMk id="73" creationId="{2F9A6DC1-CBBB-4749-9C4E-81DCFFB8FD1D}"/>
          </ac:spMkLst>
        </pc:spChg>
        <pc:spChg chg="add del">
          <ac:chgData name="Tej Bahadur Chandra" userId="79b8fba8ad0a4796" providerId="LiveId" clId="{614BBE20-D9FC-4E14-9E6F-E9375E6FD4C8}" dt="2021-10-27T09:37:08.583" v="28399"/>
          <ac:spMkLst>
            <pc:docMk/>
            <pc:sldMk cId="2560415667" sldId="406"/>
            <ac:spMk id="74" creationId="{A3FF8532-CD11-4727-9649-9029EFFE33AE}"/>
          </ac:spMkLst>
        </pc:spChg>
        <pc:spChg chg="add del">
          <ac:chgData name="Tej Bahadur Chandra" userId="79b8fba8ad0a4796" providerId="LiveId" clId="{614BBE20-D9FC-4E14-9E6F-E9375E6FD4C8}" dt="2021-10-27T09:37:08.583" v="28399"/>
          <ac:spMkLst>
            <pc:docMk/>
            <pc:sldMk cId="2560415667" sldId="406"/>
            <ac:spMk id="75" creationId="{C748221E-03BA-41B6-8500-CE371241F065}"/>
          </ac:spMkLst>
        </pc:spChg>
        <pc:spChg chg="add del">
          <ac:chgData name="Tej Bahadur Chandra" userId="79b8fba8ad0a4796" providerId="LiveId" clId="{614BBE20-D9FC-4E14-9E6F-E9375E6FD4C8}" dt="2021-10-27T09:37:08.583" v="28399"/>
          <ac:spMkLst>
            <pc:docMk/>
            <pc:sldMk cId="2560415667" sldId="406"/>
            <ac:spMk id="76" creationId="{E7A1673B-95C5-410E-91B6-E057860AE297}"/>
          </ac:spMkLst>
        </pc:spChg>
        <pc:spChg chg="add del">
          <ac:chgData name="Tej Bahadur Chandra" userId="79b8fba8ad0a4796" providerId="LiveId" clId="{614BBE20-D9FC-4E14-9E6F-E9375E6FD4C8}" dt="2021-10-27T09:37:08.583" v="28399"/>
          <ac:spMkLst>
            <pc:docMk/>
            <pc:sldMk cId="2560415667" sldId="406"/>
            <ac:spMk id="77" creationId="{74D5CE99-685D-4758-8557-9802CE4FD486}"/>
          </ac:spMkLst>
        </pc:spChg>
        <pc:spChg chg="add del">
          <ac:chgData name="Tej Bahadur Chandra" userId="79b8fba8ad0a4796" providerId="LiveId" clId="{614BBE20-D9FC-4E14-9E6F-E9375E6FD4C8}" dt="2021-10-27T09:37:08.583" v="28399"/>
          <ac:spMkLst>
            <pc:docMk/>
            <pc:sldMk cId="2560415667" sldId="406"/>
            <ac:spMk id="78" creationId="{E4653C42-D470-4C65-89CE-7352769B45B1}"/>
          </ac:spMkLst>
        </pc:spChg>
        <pc:spChg chg="add del">
          <ac:chgData name="Tej Bahadur Chandra" userId="79b8fba8ad0a4796" providerId="LiveId" clId="{614BBE20-D9FC-4E14-9E6F-E9375E6FD4C8}" dt="2021-10-27T09:37:08.583" v="28399"/>
          <ac:spMkLst>
            <pc:docMk/>
            <pc:sldMk cId="2560415667" sldId="406"/>
            <ac:spMk id="79" creationId="{1155D385-92B6-41E6-9EA7-B5126548B422}"/>
          </ac:spMkLst>
        </pc:spChg>
        <pc:spChg chg="add del">
          <ac:chgData name="Tej Bahadur Chandra" userId="79b8fba8ad0a4796" providerId="LiveId" clId="{614BBE20-D9FC-4E14-9E6F-E9375E6FD4C8}" dt="2021-10-27T09:37:08.583" v="28399"/>
          <ac:spMkLst>
            <pc:docMk/>
            <pc:sldMk cId="2560415667" sldId="406"/>
            <ac:spMk id="80" creationId="{1AF4086B-CEB7-41BC-ADFB-BBB9F2674119}"/>
          </ac:spMkLst>
        </pc:spChg>
        <pc:spChg chg="add del">
          <ac:chgData name="Tej Bahadur Chandra" userId="79b8fba8ad0a4796" providerId="LiveId" clId="{614BBE20-D9FC-4E14-9E6F-E9375E6FD4C8}" dt="2021-10-27T09:37:08.583" v="28399"/>
          <ac:spMkLst>
            <pc:docMk/>
            <pc:sldMk cId="2560415667" sldId="406"/>
            <ac:spMk id="81" creationId="{F3315040-E59F-4A5C-9A52-66BD8B0D411A}"/>
          </ac:spMkLst>
        </pc:spChg>
        <pc:spChg chg="add del">
          <ac:chgData name="Tej Bahadur Chandra" userId="79b8fba8ad0a4796" providerId="LiveId" clId="{614BBE20-D9FC-4E14-9E6F-E9375E6FD4C8}" dt="2021-10-27T09:37:08.583" v="28399"/>
          <ac:spMkLst>
            <pc:docMk/>
            <pc:sldMk cId="2560415667" sldId="406"/>
            <ac:spMk id="82" creationId="{536569EF-C437-4C7D-AD4F-7F4768F297BD}"/>
          </ac:spMkLst>
        </pc:spChg>
        <pc:spChg chg="add del">
          <ac:chgData name="Tej Bahadur Chandra" userId="79b8fba8ad0a4796" providerId="LiveId" clId="{614BBE20-D9FC-4E14-9E6F-E9375E6FD4C8}" dt="2021-10-27T09:37:08.583" v="28399"/>
          <ac:spMkLst>
            <pc:docMk/>
            <pc:sldMk cId="2560415667" sldId="406"/>
            <ac:spMk id="83" creationId="{DBB861CD-EEA3-47A6-AC16-A39C83B9A8AE}"/>
          </ac:spMkLst>
        </pc:spChg>
        <pc:spChg chg="add mod">
          <ac:chgData name="Tej Bahadur Chandra" userId="79b8fba8ad0a4796" providerId="LiveId" clId="{614BBE20-D9FC-4E14-9E6F-E9375E6FD4C8}" dt="2021-10-28T12:12:10.620" v="33893" actId="20577"/>
          <ac:spMkLst>
            <pc:docMk/>
            <pc:sldMk cId="2560415667" sldId="406"/>
            <ac:spMk id="85" creationId="{E2B207A4-3C6C-43B7-93CD-AF24117A771B}"/>
          </ac:spMkLst>
        </pc:spChg>
        <pc:grpChg chg="add del">
          <ac:chgData name="Tej Bahadur Chandra" userId="79b8fba8ad0a4796" providerId="LiveId" clId="{614BBE20-D9FC-4E14-9E6F-E9375E6FD4C8}" dt="2021-10-27T09:37:08.583" v="28399"/>
          <ac:grpSpMkLst>
            <pc:docMk/>
            <pc:sldMk cId="2560415667" sldId="406"/>
            <ac:grpSpMk id="47" creationId="{A076B427-894C-4FE7-BB54-34F6305FDA1F}"/>
          </ac:grpSpMkLst>
        </pc:grpChg>
        <pc:grpChg chg="add del">
          <ac:chgData name="Tej Bahadur Chandra" userId="79b8fba8ad0a4796" providerId="LiveId" clId="{614BBE20-D9FC-4E14-9E6F-E9375E6FD4C8}" dt="2021-10-27T09:37:08.583" v="28399"/>
          <ac:grpSpMkLst>
            <pc:docMk/>
            <pc:sldMk cId="2560415667" sldId="406"/>
            <ac:grpSpMk id="52" creationId="{5502756F-9EF2-4A8F-AD45-25F3CF43535A}"/>
          </ac:grpSpMkLst>
        </pc:grpChg>
        <pc:grpChg chg="add del">
          <ac:chgData name="Tej Bahadur Chandra" userId="79b8fba8ad0a4796" providerId="LiveId" clId="{614BBE20-D9FC-4E14-9E6F-E9375E6FD4C8}" dt="2021-10-27T09:37:08.583" v="28399"/>
          <ac:grpSpMkLst>
            <pc:docMk/>
            <pc:sldMk cId="2560415667" sldId="406"/>
            <ac:grpSpMk id="57" creationId="{417A4EDC-530A-4FF8-8C9D-3B944DF56E6A}"/>
          </ac:grpSpMkLst>
        </pc:grpChg>
        <pc:grpChg chg="add del">
          <ac:chgData name="Tej Bahadur Chandra" userId="79b8fba8ad0a4796" providerId="LiveId" clId="{614BBE20-D9FC-4E14-9E6F-E9375E6FD4C8}" dt="2021-10-27T09:37:08.583" v="28399"/>
          <ac:grpSpMkLst>
            <pc:docMk/>
            <pc:sldMk cId="2560415667" sldId="406"/>
            <ac:grpSpMk id="62" creationId="{ABC423AE-822D-495A-9BF9-AF60077CD6FD}"/>
          </ac:grpSpMkLst>
        </pc:grpChg>
        <pc:picChg chg="add del mod">
          <ac:chgData name="Tej Bahadur Chandra" userId="79b8fba8ad0a4796" providerId="LiveId" clId="{614BBE20-D9FC-4E14-9E6F-E9375E6FD4C8}" dt="2021-10-27T09:38:16.505" v="28407"/>
          <ac:picMkLst>
            <pc:docMk/>
            <pc:sldMk cId="2560415667" sldId="406"/>
            <ac:picMk id="2" creationId="{4B0BDCAA-B5DD-4B10-ACDC-8036672BA56F}"/>
          </ac:picMkLst>
        </pc:picChg>
        <pc:picChg chg="del">
          <ac:chgData name="Tej Bahadur Chandra" userId="79b8fba8ad0a4796" providerId="LiveId" clId="{614BBE20-D9FC-4E14-9E6F-E9375E6FD4C8}" dt="2021-10-27T08:35:20.020" v="28169" actId="478"/>
          <ac:picMkLst>
            <pc:docMk/>
            <pc:sldMk cId="2560415667" sldId="406"/>
            <ac:picMk id="10" creationId="{C6DBE67A-574F-45B1-92C7-428DCE6B89DC}"/>
          </ac:picMkLst>
        </pc:picChg>
        <pc:picChg chg="add del">
          <ac:chgData name="Tej Bahadur Chandra" userId="79b8fba8ad0a4796" providerId="LiveId" clId="{614BBE20-D9FC-4E14-9E6F-E9375E6FD4C8}" dt="2021-10-27T09:37:08.583" v="28399"/>
          <ac:picMkLst>
            <pc:docMk/>
            <pc:sldMk cId="2560415667" sldId="406"/>
            <ac:picMk id="11" creationId="{D9AD20D4-61A3-4152-9B05-BF3C10DDB653}"/>
          </ac:picMkLst>
        </pc:picChg>
        <pc:picChg chg="del">
          <ac:chgData name="Tej Bahadur Chandra" userId="79b8fba8ad0a4796" providerId="LiveId" clId="{614BBE20-D9FC-4E14-9E6F-E9375E6FD4C8}" dt="2021-10-27T08:35:21.678" v="28170" actId="478"/>
          <ac:picMkLst>
            <pc:docMk/>
            <pc:sldMk cId="2560415667" sldId="406"/>
            <ac:picMk id="12" creationId="{ED5F3FF3-6694-4CF4-AA1B-F1166A4934EA}"/>
          </ac:picMkLst>
        </pc:picChg>
        <pc:picChg chg="add del">
          <ac:chgData name="Tej Bahadur Chandra" userId="79b8fba8ad0a4796" providerId="LiveId" clId="{614BBE20-D9FC-4E14-9E6F-E9375E6FD4C8}" dt="2021-10-27T09:37:08.583" v="28399"/>
          <ac:picMkLst>
            <pc:docMk/>
            <pc:sldMk cId="2560415667" sldId="406"/>
            <ac:picMk id="13" creationId="{889330A1-8EB5-445F-826D-A2059D897464}"/>
          </ac:picMkLst>
        </pc:picChg>
        <pc:picChg chg="add del">
          <ac:chgData name="Tej Bahadur Chandra" userId="79b8fba8ad0a4796" providerId="LiveId" clId="{614BBE20-D9FC-4E14-9E6F-E9375E6FD4C8}" dt="2021-10-27T09:37:08.583" v="28399"/>
          <ac:picMkLst>
            <pc:docMk/>
            <pc:sldMk cId="2560415667" sldId="406"/>
            <ac:picMk id="15" creationId="{87F79FA2-9042-420E-B646-E01ED1C20CD0}"/>
          </ac:picMkLst>
        </pc:picChg>
        <pc:picChg chg="add del">
          <ac:chgData name="Tej Bahadur Chandra" userId="79b8fba8ad0a4796" providerId="LiveId" clId="{614BBE20-D9FC-4E14-9E6F-E9375E6FD4C8}" dt="2021-10-27T09:37:08.583" v="28399"/>
          <ac:picMkLst>
            <pc:docMk/>
            <pc:sldMk cId="2560415667" sldId="406"/>
            <ac:picMk id="16" creationId="{DFFB152E-1170-4566-AC59-15C27EA5ACF8}"/>
          </ac:picMkLst>
        </pc:picChg>
        <pc:picChg chg="add del">
          <ac:chgData name="Tej Bahadur Chandra" userId="79b8fba8ad0a4796" providerId="LiveId" clId="{614BBE20-D9FC-4E14-9E6F-E9375E6FD4C8}" dt="2021-10-27T09:37:08.583" v="28399"/>
          <ac:picMkLst>
            <pc:docMk/>
            <pc:sldMk cId="2560415667" sldId="406"/>
            <ac:picMk id="17" creationId="{6012D9CD-880D-431D-954D-048A29D50A61}"/>
          </ac:picMkLst>
        </pc:picChg>
        <pc:picChg chg="add del">
          <ac:chgData name="Tej Bahadur Chandra" userId="79b8fba8ad0a4796" providerId="LiveId" clId="{614BBE20-D9FC-4E14-9E6F-E9375E6FD4C8}" dt="2021-10-27T09:37:08.583" v="28399"/>
          <ac:picMkLst>
            <pc:docMk/>
            <pc:sldMk cId="2560415667" sldId="406"/>
            <ac:picMk id="18" creationId="{48618EC9-8BEE-41CF-B2C3-4C64CB3E6DB4}"/>
          </ac:picMkLst>
        </pc:picChg>
        <pc:picChg chg="add del">
          <ac:chgData name="Tej Bahadur Chandra" userId="79b8fba8ad0a4796" providerId="LiveId" clId="{614BBE20-D9FC-4E14-9E6F-E9375E6FD4C8}" dt="2021-10-27T09:37:08.583" v="28399"/>
          <ac:picMkLst>
            <pc:docMk/>
            <pc:sldMk cId="2560415667" sldId="406"/>
            <ac:picMk id="19" creationId="{6ACAF7DF-B657-4A86-8766-95B8963E9B95}"/>
          </ac:picMkLst>
        </pc:picChg>
        <pc:picChg chg="add del">
          <ac:chgData name="Tej Bahadur Chandra" userId="79b8fba8ad0a4796" providerId="LiveId" clId="{614BBE20-D9FC-4E14-9E6F-E9375E6FD4C8}" dt="2021-10-27T09:37:08.583" v="28399"/>
          <ac:picMkLst>
            <pc:docMk/>
            <pc:sldMk cId="2560415667" sldId="406"/>
            <ac:picMk id="26" creationId="{926AEBAD-33C6-40E7-AE35-DBE8B44D8F9D}"/>
          </ac:picMkLst>
        </pc:picChg>
        <pc:picChg chg="add del">
          <ac:chgData name="Tej Bahadur Chandra" userId="79b8fba8ad0a4796" providerId="LiveId" clId="{614BBE20-D9FC-4E14-9E6F-E9375E6FD4C8}" dt="2021-10-27T09:37:08.583" v="28399"/>
          <ac:picMkLst>
            <pc:docMk/>
            <pc:sldMk cId="2560415667" sldId="406"/>
            <ac:picMk id="27" creationId="{41D29B9D-3A16-4494-AE9B-A9793ADCE458}"/>
          </ac:picMkLst>
        </pc:picChg>
        <pc:picChg chg="add del">
          <ac:chgData name="Tej Bahadur Chandra" userId="79b8fba8ad0a4796" providerId="LiveId" clId="{614BBE20-D9FC-4E14-9E6F-E9375E6FD4C8}" dt="2021-10-27T09:37:08.583" v="28399"/>
          <ac:picMkLst>
            <pc:docMk/>
            <pc:sldMk cId="2560415667" sldId="406"/>
            <ac:picMk id="28" creationId="{BA15717F-632A-43C4-9420-207B3FF58AAA}"/>
          </ac:picMkLst>
        </pc:picChg>
        <pc:picChg chg="add del">
          <ac:chgData name="Tej Bahadur Chandra" userId="79b8fba8ad0a4796" providerId="LiveId" clId="{614BBE20-D9FC-4E14-9E6F-E9375E6FD4C8}" dt="2021-10-27T09:37:08.583" v="28399"/>
          <ac:picMkLst>
            <pc:docMk/>
            <pc:sldMk cId="2560415667" sldId="406"/>
            <ac:picMk id="29" creationId="{36DA37D2-8129-4364-AB8C-0FBDC0FE2F3A}"/>
          </ac:picMkLst>
        </pc:picChg>
        <pc:picChg chg="add del">
          <ac:chgData name="Tej Bahadur Chandra" userId="79b8fba8ad0a4796" providerId="LiveId" clId="{614BBE20-D9FC-4E14-9E6F-E9375E6FD4C8}" dt="2021-10-27T09:37:08.583" v="28399"/>
          <ac:picMkLst>
            <pc:docMk/>
            <pc:sldMk cId="2560415667" sldId="406"/>
            <ac:picMk id="30" creationId="{F2C72B2E-81BB-49C0-A1E0-147D053026DA}"/>
          </ac:picMkLst>
        </pc:picChg>
        <pc:picChg chg="add del">
          <ac:chgData name="Tej Bahadur Chandra" userId="79b8fba8ad0a4796" providerId="LiveId" clId="{614BBE20-D9FC-4E14-9E6F-E9375E6FD4C8}" dt="2021-10-27T09:37:08.583" v="28399"/>
          <ac:picMkLst>
            <pc:docMk/>
            <pc:sldMk cId="2560415667" sldId="406"/>
            <ac:picMk id="31" creationId="{41C59043-5182-40C2-B43E-246A47AC0014}"/>
          </ac:picMkLst>
        </pc:picChg>
        <pc:picChg chg="add del">
          <ac:chgData name="Tej Bahadur Chandra" userId="79b8fba8ad0a4796" providerId="LiveId" clId="{614BBE20-D9FC-4E14-9E6F-E9375E6FD4C8}" dt="2021-10-27T09:37:08.583" v="28399"/>
          <ac:picMkLst>
            <pc:docMk/>
            <pc:sldMk cId="2560415667" sldId="406"/>
            <ac:picMk id="41" creationId="{D5D13B85-ABF6-4255-A75A-E5916B106682}"/>
          </ac:picMkLst>
        </pc:picChg>
        <pc:picChg chg="add del">
          <ac:chgData name="Tej Bahadur Chandra" userId="79b8fba8ad0a4796" providerId="LiveId" clId="{614BBE20-D9FC-4E14-9E6F-E9375E6FD4C8}" dt="2021-10-27T09:37:08.583" v="28399"/>
          <ac:picMkLst>
            <pc:docMk/>
            <pc:sldMk cId="2560415667" sldId="406"/>
            <ac:picMk id="42" creationId="{7B6CE46F-360E-45A8-85C6-2A792E247E7B}"/>
          </ac:picMkLst>
        </pc:picChg>
        <pc:picChg chg="add del">
          <ac:chgData name="Tej Bahadur Chandra" userId="79b8fba8ad0a4796" providerId="LiveId" clId="{614BBE20-D9FC-4E14-9E6F-E9375E6FD4C8}" dt="2021-10-27T09:37:08.583" v="28399"/>
          <ac:picMkLst>
            <pc:docMk/>
            <pc:sldMk cId="2560415667" sldId="406"/>
            <ac:picMk id="43" creationId="{C5F652A0-DB9D-493A-8900-F6BD53384ECD}"/>
          </ac:picMkLst>
        </pc:picChg>
        <pc:picChg chg="add del">
          <ac:chgData name="Tej Bahadur Chandra" userId="79b8fba8ad0a4796" providerId="LiveId" clId="{614BBE20-D9FC-4E14-9E6F-E9375E6FD4C8}" dt="2021-10-27T09:37:08.583" v="28399"/>
          <ac:picMkLst>
            <pc:docMk/>
            <pc:sldMk cId="2560415667" sldId="406"/>
            <ac:picMk id="44" creationId="{3DFEDA75-101B-4FC0-9F7C-19BCB8D477F6}"/>
          </ac:picMkLst>
        </pc:picChg>
        <pc:picChg chg="add del">
          <ac:chgData name="Tej Bahadur Chandra" userId="79b8fba8ad0a4796" providerId="LiveId" clId="{614BBE20-D9FC-4E14-9E6F-E9375E6FD4C8}" dt="2021-10-27T09:37:08.583" v="28399"/>
          <ac:picMkLst>
            <pc:docMk/>
            <pc:sldMk cId="2560415667" sldId="406"/>
            <ac:picMk id="45" creationId="{4E60C4E2-F022-4B5C-BCA5-353754B80BD8}"/>
          </ac:picMkLst>
        </pc:picChg>
        <pc:picChg chg="add del">
          <ac:chgData name="Tej Bahadur Chandra" userId="79b8fba8ad0a4796" providerId="LiveId" clId="{614BBE20-D9FC-4E14-9E6F-E9375E6FD4C8}" dt="2021-10-27T09:37:08.583" v="28399"/>
          <ac:picMkLst>
            <pc:docMk/>
            <pc:sldMk cId="2560415667" sldId="406"/>
            <ac:picMk id="46" creationId="{D0D14AAE-FEB6-4D2C-B648-F5D64C8602ED}"/>
          </ac:picMkLst>
        </pc:picChg>
        <pc:picChg chg="add del">
          <ac:chgData name="Tej Bahadur Chandra" userId="79b8fba8ad0a4796" providerId="LiveId" clId="{614BBE20-D9FC-4E14-9E6F-E9375E6FD4C8}" dt="2021-10-27T09:37:08.583" v="28399"/>
          <ac:picMkLst>
            <pc:docMk/>
            <pc:sldMk cId="2560415667" sldId="406"/>
            <ac:picMk id="71" creationId="{A1B951C9-85FD-4160-B6E6-2BD98DD23B56}"/>
          </ac:picMkLst>
        </pc:picChg>
        <pc:picChg chg="add mod">
          <ac:chgData name="Tej Bahadur Chandra" userId="79b8fba8ad0a4796" providerId="LiveId" clId="{614BBE20-D9FC-4E14-9E6F-E9375E6FD4C8}" dt="2021-10-27T09:48:12.536" v="28625" actId="14100"/>
          <ac:picMkLst>
            <pc:docMk/>
            <pc:sldMk cId="2560415667" sldId="406"/>
            <ac:picMk id="84" creationId="{7202D4B9-3F4F-4195-84E2-AAB4AD7CAD80}"/>
          </ac:picMkLst>
        </pc:picChg>
      </pc:sldChg>
      <pc:sldChg chg="addSp delSp modSp add">
        <pc:chgData name="Tej Bahadur Chandra" userId="79b8fba8ad0a4796" providerId="LiveId" clId="{614BBE20-D9FC-4E14-9E6F-E9375E6FD4C8}" dt="2021-10-27T09:44:20.267" v="28480" actId="20577"/>
        <pc:sldMkLst>
          <pc:docMk/>
          <pc:sldMk cId="1911365468" sldId="407"/>
        </pc:sldMkLst>
        <pc:spChg chg="del">
          <ac:chgData name="Tej Bahadur Chandra" userId="79b8fba8ad0a4796" providerId="LiveId" clId="{614BBE20-D9FC-4E14-9E6F-E9375E6FD4C8}" dt="2021-10-27T09:40:18.623" v="28426" actId="478"/>
          <ac:spMkLst>
            <pc:docMk/>
            <pc:sldMk cId="1911365468" sldId="407"/>
            <ac:spMk id="9" creationId="{E0B13684-3512-4817-BDEB-270C57A1C175}"/>
          </ac:spMkLst>
        </pc:spChg>
        <pc:spChg chg="add mod">
          <ac:chgData name="Tej Bahadur Chandra" userId="79b8fba8ad0a4796" providerId="LiveId" clId="{614BBE20-D9FC-4E14-9E6F-E9375E6FD4C8}" dt="2021-10-27T09:41:38.869" v="28434" actId="20577"/>
          <ac:spMkLst>
            <pc:docMk/>
            <pc:sldMk cId="1911365468" sldId="407"/>
            <ac:spMk id="10" creationId="{3A705126-ED21-4A45-8590-F7A65CF13D89}"/>
          </ac:spMkLst>
        </pc:spChg>
        <pc:graphicFrameChg chg="add mod modGraphic">
          <ac:chgData name="Tej Bahadur Chandra" userId="79b8fba8ad0a4796" providerId="LiveId" clId="{614BBE20-D9FC-4E14-9E6F-E9375E6FD4C8}" dt="2021-10-27T09:44:20.267" v="28480" actId="20577"/>
          <ac:graphicFrameMkLst>
            <pc:docMk/>
            <pc:sldMk cId="1911365468" sldId="407"/>
            <ac:graphicFrameMk id="8" creationId="{1E86CE8B-0B07-4D34-AE25-36249BC4CC0A}"/>
          </ac:graphicFrameMkLst>
        </pc:graphicFrameChg>
        <pc:picChg chg="del">
          <ac:chgData name="Tej Bahadur Chandra" userId="79b8fba8ad0a4796" providerId="LiveId" clId="{614BBE20-D9FC-4E14-9E6F-E9375E6FD4C8}" dt="2021-10-27T09:40:16.022" v="28425" actId="478"/>
          <ac:picMkLst>
            <pc:docMk/>
            <pc:sldMk cId="1911365468" sldId="407"/>
            <ac:picMk id="84" creationId="{7202D4B9-3F4F-4195-84E2-AAB4AD7CAD80}"/>
          </ac:picMkLst>
        </pc:picChg>
      </pc:sldChg>
      <pc:sldChg chg="addSp delSp modSp add">
        <pc:chgData name="Tej Bahadur Chandra" userId="79b8fba8ad0a4796" providerId="LiveId" clId="{614BBE20-D9FC-4E14-9E6F-E9375E6FD4C8}" dt="2021-10-28T12:12:18.035" v="33895" actId="20577"/>
        <pc:sldMkLst>
          <pc:docMk/>
          <pc:sldMk cId="4173462717" sldId="408"/>
        </pc:sldMkLst>
        <pc:spChg chg="del">
          <ac:chgData name="Tej Bahadur Chandra" userId="79b8fba8ad0a4796" providerId="LiveId" clId="{614BBE20-D9FC-4E14-9E6F-E9375E6FD4C8}" dt="2021-10-27T09:45:20.094" v="28510" actId="478"/>
          <ac:spMkLst>
            <pc:docMk/>
            <pc:sldMk cId="4173462717" sldId="408"/>
            <ac:spMk id="10" creationId="{3A705126-ED21-4A45-8590-F7A65CF13D89}"/>
          </ac:spMkLst>
        </pc:spChg>
        <pc:spChg chg="add mod">
          <ac:chgData name="Tej Bahadur Chandra" userId="79b8fba8ad0a4796" providerId="LiveId" clId="{614BBE20-D9FC-4E14-9E6F-E9375E6FD4C8}" dt="2021-10-28T12:12:18.035" v="33895" actId="20577"/>
          <ac:spMkLst>
            <pc:docMk/>
            <pc:sldMk cId="4173462717" sldId="408"/>
            <ac:spMk id="11" creationId="{924A6A5B-E0E1-43EF-8CEC-98912D47A7D5}"/>
          </ac:spMkLst>
        </pc:spChg>
        <pc:spChg chg="mod">
          <ac:chgData name="Tej Bahadur Chandra" userId="79b8fba8ad0a4796" providerId="LiveId" clId="{614BBE20-D9FC-4E14-9E6F-E9375E6FD4C8}" dt="2021-10-27T09:45:14.601" v="28508" actId="20577"/>
          <ac:spMkLst>
            <pc:docMk/>
            <pc:sldMk cId="4173462717" sldId="408"/>
            <ac:spMk id="21" creationId="{B2AF7BB4-843C-4C9D-8A27-1C104F3B398E}"/>
          </ac:spMkLst>
        </pc:spChg>
        <pc:graphicFrameChg chg="del">
          <ac:chgData name="Tej Bahadur Chandra" userId="79b8fba8ad0a4796" providerId="LiveId" clId="{614BBE20-D9FC-4E14-9E6F-E9375E6FD4C8}" dt="2021-10-27T09:45:17.541" v="28509" actId="478"/>
          <ac:graphicFrameMkLst>
            <pc:docMk/>
            <pc:sldMk cId="4173462717" sldId="408"/>
            <ac:graphicFrameMk id="8" creationId="{1E86CE8B-0B07-4D34-AE25-36249BC4CC0A}"/>
          </ac:graphicFrameMkLst>
        </pc:graphicFrameChg>
        <pc:graphicFrameChg chg="add mod">
          <ac:chgData name="Tej Bahadur Chandra" userId="79b8fba8ad0a4796" providerId="LiveId" clId="{614BBE20-D9FC-4E14-9E6F-E9375E6FD4C8}" dt="2021-10-27T09:49:14.798" v="28646" actId="1036"/>
          <ac:graphicFrameMkLst>
            <pc:docMk/>
            <pc:sldMk cId="4173462717" sldId="408"/>
            <ac:graphicFrameMk id="9" creationId="{16D2FA5E-30FE-4618-B40D-8C80C1DBF8B2}"/>
          </ac:graphicFrameMkLst>
        </pc:graphicFrameChg>
      </pc:sldChg>
      <pc:sldChg chg="addSp modSp add">
        <pc:chgData name="Tej Bahadur Chandra" userId="79b8fba8ad0a4796" providerId="LiveId" clId="{614BBE20-D9FC-4E14-9E6F-E9375E6FD4C8}" dt="2021-10-28T12:12:22.929" v="33898" actId="20577"/>
        <pc:sldMkLst>
          <pc:docMk/>
          <pc:sldMk cId="449198017" sldId="409"/>
        </pc:sldMkLst>
        <pc:spChg chg="add mod">
          <ac:chgData name="Tej Bahadur Chandra" userId="79b8fba8ad0a4796" providerId="LiveId" clId="{614BBE20-D9FC-4E14-9E6F-E9375E6FD4C8}" dt="2021-10-28T12:12:22.929" v="33898" actId="20577"/>
          <ac:spMkLst>
            <pc:docMk/>
            <pc:sldMk cId="449198017" sldId="409"/>
            <ac:spMk id="8" creationId="{61B1C416-6337-4F16-8214-9C71B5CD6367}"/>
          </ac:spMkLst>
        </pc:spChg>
        <pc:picChg chg="add mod">
          <ac:chgData name="Tej Bahadur Chandra" userId="79b8fba8ad0a4796" providerId="LiveId" clId="{614BBE20-D9FC-4E14-9E6F-E9375E6FD4C8}" dt="2021-10-27T09:49:46.613" v="28659" actId="1037"/>
          <ac:picMkLst>
            <pc:docMk/>
            <pc:sldMk cId="449198017" sldId="409"/>
            <ac:picMk id="6" creationId="{A7885D9B-BFC8-492F-9439-440E786DB9F5}"/>
          </ac:picMkLst>
        </pc:picChg>
        <pc:picChg chg="add mod">
          <ac:chgData name="Tej Bahadur Chandra" userId="79b8fba8ad0a4796" providerId="LiveId" clId="{614BBE20-D9FC-4E14-9E6F-E9375E6FD4C8}" dt="2021-10-27T09:49:46.613" v="28659" actId="1037"/>
          <ac:picMkLst>
            <pc:docMk/>
            <pc:sldMk cId="449198017" sldId="409"/>
            <ac:picMk id="7" creationId="{6FDF1416-08A2-416D-8236-E055BF2D7EF9}"/>
          </ac:picMkLst>
        </pc:picChg>
      </pc:sldChg>
      <pc:sldChg chg="addSp modSp add">
        <pc:chgData name="Tej Bahadur Chandra" userId="79b8fba8ad0a4796" providerId="LiveId" clId="{614BBE20-D9FC-4E14-9E6F-E9375E6FD4C8}" dt="2021-10-27T10:00:10.464" v="28750" actId="207"/>
        <pc:sldMkLst>
          <pc:docMk/>
          <pc:sldMk cId="2822449825" sldId="410"/>
        </pc:sldMkLst>
        <pc:spChg chg="add mod">
          <ac:chgData name="Tej Bahadur Chandra" userId="79b8fba8ad0a4796" providerId="LiveId" clId="{614BBE20-D9FC-4E14-9E6F-E9375E6FD4C8}" dt="2021-10-27T09:59:30.089" v="28746" actId="20577"/>
          <ac:spMkLst>
            <pc:docMk/>
            <pc:sldMk cId="2822449825" sldId="410"/>
            <ac:spMk id="7" creationId="{7CFAD396-52A1-4547-86B4-B574251F5B34}"/>
          </ac:spMkLst>
        </pc:spChg>
        <pc:graphicFrameChg chg="add mod modGraphic">
          <ac:chgData name="Tej Bahadur Chandra" userId="79b8fba8ad0a4796" providerId="LiveId" clId="{614BBE20-D9FC-4E14-9E6F-E9375E6FD4C8}" dt="2021-10-27T10:00:10.464" v="28750" actId="207"/>
          <ac:graphicFrameMkLst>
            <pc:docMk/>
            <pc:sldMk cId="2822449825" sldId="410"/>
            <ac:graphicFrameMk id="2" creationId="{0790936E-826D-4998-B6CE-5501C5AE0800}"/>
          </ac:graphicFrameMkLst>
        </pc:graphicFrameChg>
      </pc:sldChg>
      <pc:sldChg chg="modSp add ord">
        <pc:chgData name="Tej Bahadur Chandra" userId="79b8fba8ad0a4796" providerId="LiveId" clId="{614BBE20-D9FC-4E14-9E6F-E9375E6FD4C8}" dt="2021-10-27T09:59:59.314" v="28748" actId="207"/>
        <pc:sldMkLst>
          <pc:docMk/>
          <pc:sldMk cId="867075725" sldId="411"/>
        </pc:sldMkLst>
        <pc:spChg chg="mod">
          <ac:chgData name="Tej Bahadur Chandra" userId="79b8fba8ad0a4796" providerId="LiveId" clId="{614BBE20-D9FC-4E14-9E6F-E9375E6FD4C8}" dt="2021-10-27T09:59:17.216" v="28744" actId="20577"/>
          <ac:spMkLst>
            <pc:docMk/>
            <pc:sldMk cId="867075725" sldId="411"/>
            <ac:spMk id="7" creationId="{7CFAD396-52A1-4547-86B4-B574251F5B34}"/>
          </ac:spMkLst>
        </pc:spChg>
        <pc:graphicFrameChg chg="modGraphic">
          <ac:chgData name="Tej Bahadur Chandra" userId="79b8fba8ad0a4796" providerId="LiveId" clId="{614BBE20-D9FC-4E14-9E6F-E9375E6FD4C8}" dt="2021-10-27T09:59:59.314" v="28748" actId="207"/>
          <ac:graphicFrameMkLst>
            <pc:docMk/>
            <pc:sldMk cId="867075725" sldId="411"/>
            <ac:graphicFrameMk id="2" creationId="{0790936E-826D-4998-B6CE-5501C5AE0800}"/>
          </ac:graphicFrameMkLst>
        </pc:graphicFrameChg>
      </pc:sldChg>
      <pc:sldChg chg="addSp delSp modSp add">
        <pc:chgData name="Tej Bahadur Chandra" userId="79b8fba8ad0a4796" providerId="LiveId" clId="{614BBE20-D9FC-4E14-9E6F-E9375E6FD4C8}" dt="2021-10-28T12:12:29.077" v="33900" actId="20577"/>
        <pc:sldMkLst>
          <pc:docMk/>
          <pc:sldMk cId="1750671285" sldId="412"/>
        </pc:sldMkLst>
        <pc:spChg chg="add del">
          <ac:chgData name="Tej Bahadur Chandra" userId="79b8fba8ad0a4796" providerId="LiveId" clId="{614BBE20-D9FC-4E14-9E6F-E9375E6FD4C8}" dt="2021-10-27T10:00:56.204" v="28754"/>
          <ac:spMkLst>
            <pc:docMk/>
            <pc:sldMk cId="1750671285" sldId="412"/>
            <ac:spMk id="3" creationId="{24DEE24E-5F59-4ADD-8E23-7F5982E46649}"/>
          </ac:spMkLst>
        </pc:spChg>
        <pc:spChg chg="add del">
          <ac:chgData name="Tej Bahadur Chandra" userId="79b8fba8ad0a4796" providerId="LiveId" clId="{614BBE20-D9FC-4E14-9E6F-E9375E6FD4C8}" dt="2021-10-27T10:00:56.204" v="28754"/>
          <ac:spMkLst>
            <pc:docMk/>
            <pc:sldMk cId="1750671285" sldId="412"/>
            <ac:spMk id="4" creationId="{08E1E27A-4EC3-4159-BC6F-573D475CAB63}"/>
          </ac:spMkLst>
        </pc:spChg>
        <pc:spChg chg="add del">
          <ac:chgData name="Tej Bahadur Chandra" userId="79b8fba8ad0a4796" providerId="LiveId" clId="{614BBE20-D9FC-4E14-9E6F-E9375E6FD4C8}" dt="2021-10-27T10:00:56.204" v="28754"/>
          <ac:spMkLst>
            <pc:docMk/>
            <pc:sldMk cId="1750671285" sldId="412"/>
            <ac:spMk id="5" creationId="{864B22FF-5638-4A73-B653-2B509427A6C5}"/>
          </ac:spMkLst>
        </pc:spChg>
        <pc:spChg chg="add del">
          <ac:chgData name="Tej Bahadur Chandra" userId="79b8fba8ad0a4796" providerId="LiveId" clId="{614BBE20-D9FC-4E14-9E6F-E9375E6FD4C8}" dt="2021-10-27T10:00:56.204" v="28754"/>
          <ac:spMkLst>
            <pc:docMk/>
            <pc:sldMk cId="1750671285" sldId="412"/>
            <ac:spMk id="6" creationId="{B2D1BA31-64ED-43F6-B172-E6F7807FCC24}"/>
          </ac:spMkLst>
        </pc:spChg>
        <pc:spChg chg="mod">
          <ac:chgData name="Tej Bahadur Chandra" userId="79b8fba8ad0a4796" providerId="LiveId" clId="{614BBE20-D9FC-4E14-9E6F-E9375E6FD4C8}" dt="2021-10-28T12:12:29.077" v="33900" actId="20577"/>
          <ac:spMkLst>
            <pc:docMk/>
            <pc:sldMk cId="1750671285" sldId="412"/>
            <ac:spMk id="7" creationId="{7CFAD396-52A1-4547-86B4-B574251F5B34}"/>
          </ac:spMkLst>
        </pc:spChg>
        <pc:spChg chg="add del">
          <ac:chgData name="Tej Bahadur Chandra" userId="79b8fba8ad0a4796" providerId="LiveId" clId="{614BBE20-D9FC-4E14-9E6F-E9375E6FD4C8}" dt="2021-10-27T10:00:56.204" v="28754"/>
          <ac:spMkLst>
            <pc:docMk/>
            <pc:sldMk cId="1750671285" sldId="412"/>
            <ac:spMk id="8" creationId="{DA60964A-7F59-4295-ADFC-3BDAD0777FD5}"/>
          </ac:spMkLst>
        </pc:spChg>
        <pc:spChg chg="add del mod">
          <ac:chgData name="Tej Bahadur Chandra" userId="79b8fba8ad0a4796" providerId="LiveId" clId="{614BBE20-D9FC-4E14-9E6F-E9375E6FD4C8}" dt="2021-10-27T10:08:08.417" v="28969" actId="478"/>
          <ac:spMkLst>
            <pc:docMk/>
            <pc:sldMk cId="1750671285" sldId="412"/>
            <ac:spMk id="9" creationId="{435D8F82-6D90-445C-A381-9E7A1D485AB6}"/>
          </ac:spMkLst>
        </pc:spChg>
        <pc:spChg chg="add mod">
          <ac:chgData name="Tej Bahadur Chandra" userId="79b8fba8ad0a4796" providerId="LiveId" clId="{614BBE20-D9FC-4E14-9E6F-E9375E6FD4C8}" dt="2021-10-27T10:09:37.088" v="29024" actId="164"/>
          <ac:spMkLst>
            <pc:docMk/>
            <pc:sldMk cId="1750671285" sldId="412"/>
            <ac:spMk id="11" creationId="{2CFB9402-B486-493F-A41B-847F014CE0FA}"/>
          </ac:spMkLst>
        </pc:spChg>
        <pc:spChg chg="add del mod">
          <ac:chgData name="Tej Bahadur Chandra" userId="79b8fba8ad0a4796" providerId="LiveId" clId="{614BBE20-D9FC-4E14-9E6F-E9375E6FD4C8}" dt="2021-10-27T10:08:06.224" v="28968" actId="478"/>
          <ac:spMkLst>
            <pc:docMk/>
            <pc:sldMk cId="1750671285" sldId="412"/>
            <ac:spMk id="24" creationId="{AC1A63C7-9B88-45B7-9D07-D8681BC5AA34}"/>
          </ac:spMkLst>
        </pc:spChg>
        <pc:spChg chg="add mod">
          <ac:chgData name="Tej Bahadur Chandra" userId="79b8fba8ad0a4796" providerId="LiveId" clId="{614BBE20-D9FC-4E14-9E6F-E9375E6FD4C8}" dt="2021-10-27T10:09:37.088" v="29024" actId="164"/>
          <ac:spMkLst>
            <pc:docMk/>
            <pc:sldMk cId="1750671285" sldId="412"/>
            <ac:spMk id="26" creationId="{5D350C35-2CC0-4489-82FB-79A3398256B7}"/>
          </ac:spMkLst>
        </pc:spChg>
        <pc:spChg chg="add mod">
          <ac:chgData name="Tej Bahadur Chandra" userId="79b8fba8ad0a4796" providerId="LiveId" clId="{614BBE20-D9FC-4E14-9E6F-E9375E6FD4C8}" dt="2021-10-27T10:09:37.088" v="29024" actId="164"/>
          <ac:spMkLst>
            <pc:docMk/>
            <pc:sldMk cId="1750671285" sldId="412"/>
            <ac:spMk id="27" creationId="{B656A019-3940-48EA-8C81-2B10B9D530ED}"/>
          </ac:spMkLst>
        </pc:spChg>
        <pc:spChg chg="add mod">
          <ac:chgData name="Tej Bahadur Chandra" userId="79b8fba8ad0a4796" providerId="LiveId" clId="{614BBE20-D9FC-4E14-9E6F-E9375E6FD4C8}" dt="2021-10-27T10:09:37.088" v="29024" actId="164"/>
          <ac:spMkLst>
            <pc:docMk/>
            <pc:sldMk cId="1750671285" sldId="412"/>
            <ac:spMk id="28" creationId="{2380A971-0F8A-46DC-9DA4-AF2577244A1B}"/>
          </ac:spMkLst>
        </pc:spChg>
        <pc:grpChg chg="add mod">
          <ac:chgData name="Tej Bahadur Chandra" userId="79b8fba8ad0a4796" providerId="LiveId" clId="{614BBE20-D9FC-4E14-9E6F-E9375E6FD4C8}" dt="2021-10-27T10:09:37.088" v="29024" actId="164"/>
          <ac:grpSpMkLst>
            <pc:docMk/>
            <pc:sldMk cId="1750671285" sldId="412"/>
            <ac:grpSpMk id="10" creationId="{DB322FFF-BE1E-4DA8-A3D2-5E77DD6D39FA}"/>
          </ac:grpSpMkLst>
        </pc:grpChg>
        <pc:grpChg chg="add mod">
          <ac:chgData name="Tej Bahadur Chandra" userId="79b8fba8ad0a4796" providerId="LiveId" clId="{614BBE20-D9FC-4E14-9E6F-E9375E6FD4C8}" dt="2021-10-27T10:09:43.423" v="29025" actId="1076"/>
          <ac:grpSpMkLst>
            <pc:docMk/>
            <pc:sldMk cId="1750671285" sldId="412"/>
            <ac:grpSpMk id="12" creationId="{5692CFDC-0052-4116-A9E7-FA49DC654111}"/>
          </ac:grpSpMkLst>
        </pc:grpChg>
        <pc:graphicFrameChg chg="del">
          <ac:chgData name="Tej Bahadur Chandra" userId="79b8fba8ad0a4796" providerId="LiveId" clId="{614BBE20-D9FC-4E14-9E6F-E9375E6FD4C8}" dt="2021-10-27T10:00:41.193" v="28752" actId="478"/>
          <ac:graphicFrameMkLst>
            <pc:docMk/>
            <pc:sldMk cId="1750671285" sldId="412"/>
            <ac:graphicFrameMk id="2" creationId="{0790936E-826D-4998-B6CE-5501C5AE0800}"/>
          </ac:graphicFrameMkLst>
        </pc:graphicFrameChg>
        <pc:picChg chg="add mod">
          <ac:chgData name="Tej Bahadur Chandra" userId="79b8fba8ad0a4796" providerId="LiveId" clId="{614BBE20-D9FC-4E14-9E6F-E9375E6FD4C8}" dt="2021-10-27T10:03:40.544" v="28906" actId="164"/>
          <ac:picMkLst>
            <pc:docMk/>
            <pc:sldMk cId="1750671285" sldId="412"/>
            <ac:picMk id="17" creationId="{484D7E65-643B-4AA6-B816-9F0521AEE021}"/>
          </ac:picMkLst>
        </pc:picChg>
        <pc:picChg chg="add mod">
          <ac:chgData name="Tej Bahadur Chandra" userId="79b8fba8ad0a4796" providerId="LiveId" clId="{614BBE20-D9FC-4E14-9E6F-E9375E6FD4C8}" dt="2021-10-27T10:03:40.544" v="28906" actId="164"/>
          <ac:picMkLst>
            <pc:docMk/>
            <pc:sldMk cId="1750671285" sldId="412"/>
            <ac:picMk id="18" creationId="{61BC282D-B8CD-4E29-B967-7A4B5D6FDFA7}"/>
          </ac:picMkLst>
        </pc:picChg>
        <pc:picChg chg="add mod">
          <ac:chgData name="Tej Bahadur Chandra" userId="79b8fba8ad0a4796" providerId="LiveId" clId="{614BBE20-D9FC-4E14-9E6F-E9375E6FD4C8}" dt="2021-10-27T10:08:11.882" v="28979" actId="1035"/>
          <ac:picMkLst>
            <pc:docMk/>
            <pc:sldMk cId="1750671285" sldId="412"/>
            <ac:picMk id="19" creationId="{22AE8DE0-314A-4E3A-8CFB-868EFAFADA99}"/>
          </ac:picMkLst>
        </pc:picChg>
        <pc:picChg chg="add mod">
          <ac:chgData name="Tej Bahadur Chandra" userId="79b8fba8ad0a4796" providerId="LiveId" clId="{614BBE20-D9FC-4E14-9E6F-E9375E6FD4C8}" dt="2021-10-27T10:08:11.882" v="28979" actId="1035"/>
          <ac:picMkLst>
            <pc:docMk/>
            <pc:sldMk cId="1750671285" sldId="412"/>
            <ac:picMk id="22" creationId="{BA63D416-0D94-4FD7-A1B8-731C4C4C595F}"/>
          </ac:picMkLst>
        </pc:picChg>
        <pc:picChg chg="add">
          <ac:chgData name="Tej Bahadur Chandra" userId="79b8fba8ad0a4796" providerId="LiveId" clId="{614BBE20-D9FC-4E14-9E6F-E9375E6FD4C8}" dt="2021-10-27T10:02:36.643" v="28792"/>
          <ac:picMkLst>
            <pc:docMk/>
            <pc:sldMk cId="1750671285" sldId="412"/>
            <ac:picMk id="23" creationId="{48B79938-3C3D-4811-A546-CD1488910519}"/>
          </ac:picMkLst>
        </pc:picChg>
        <pc:picChg chg="add del">
          <ac:chgData name="Tej Bahadur Chandra" userId="79b8fba8ad0a4796" providerId="LiveId" clId="{614BBE20-D9FC-4E14-9E6F-E9375E6FD4C8}" dt="2021-10-27T10:00:56.204" v="28754"/>
          <ac:picMkLst>
            <pc:docMk/>
            <pc:sldMk cId="1750671285" sldId="412"/>
            <ac:picMk id="113665" creationId="{AC54F999-39C6-496C-898A-9535E94503E5}"/>
          </ac:picMkLst>
        </pc:picChg>
        <pc:picChg chg="add del">
          <ac:chgData name="Tej Bahadur Chandra" userId="79b8fba8ad0a4796" providerId="LiveId" clId="{614BBE20-D9FC-4E14-9E6F-E9375E6FD4C8}" dt="2021-10-27T10:00:56.204" v="28754"/>
          <ac:picMkLst>
            <pc:docMk/>
            <pc:sldMk cId="1750671285" sldId="412"/>
            <ac:picMk id="113666" creationId="{166BD948-F90E-4F3E-8C3D-6B3F888D14F5}"/>
          </ac:picMkLst>
        </pc:picChg>
        <pc:picChg chg="add del">
          <ac:chgData name="Tej Bahadur Chandra" userId="79b8fba8ad0a4796" providerId="LiveId" clId="{614BBE20-D9FC-4E14-9E6F-E9375E6FD4C8}" dt="2021-10-27T10:00:56.204" v="28754"/>
          <ac:picMkLst>
            <pc:docMk/>
            <pc:sldMk cId="1750671285" sldId="412"/>
            <ac:picMk id="113667" creationId="{F099567F-C039-4F0A-A54E-CFAF8BAE4ACE}"/>
          </ac:picMkLst>
        </pc:picChg>
        <pc:picChg chg="add del">
          <ac:chgData name="Tej Bahadur Chandra" userId="79b8fba8ad0a4796" providerId="LiveId" clId="{614BBE20-D9FC-4E14-9E6F-E9375E6FD4C8}" dt="2021-10-27T10:00:56.204" v="28754"/>
          <ac:picMkLst>
            <pc:docMk/>
            <pc:sldMk cId="1750671285" sldId="412"/>
            <ac:picMk id="113668" creationId="{5468C16A-6158-4C52-B817-7AFFB2C4DBA0}"/>
          </ac:picMkLst>
        </pc:picChg>
      </pc:sldChg>
      <pc:sldChg chg="addSp delSp modSp add">
        <pc:chgData name="Tej Bahadur Chandra" userId="79b8fba8ad0a4796" providerId="LiveId" clId="{614BBE20-D9FC-4E14-9E6F-E9375E6FD4C8}" dt="2021-10-28T12:12:38.599" v="33904" actId="20577"/>
        <pc:sldMkLst>
          <pc:docMk/>
          <pc:sldMk cId="3050578570" sldId="413"/>
        </pc:sldMkLst>
        <pc:spChg chg="mod">
          <ac:chgData name="Tej Bahadur Chandra" userId="79b8fba8ad0a4796" providerId="LiveId" clId="{614BBE20-D9FC-4E14-9E6F-E9375E6FD4C8}" dt="2021-10-28T12:12:38.599" v="33904" actId="20577"/>
          <ac:spMkLst>
            <pc:docMk/>
            <pc:sldMk cId="3050578570" sldId="413"/>
            <ac:spMk id="7" creationId="{7CFAD396-52A1-4547-86B4-B574251F5B34}"/>
          </ac:spMkLst>
        </pc:spChg>
        <pc:grpChg chg="del">
          <ac:chgData name="Tej Bahadur Chandra" userId="79b8fba8ad0a4796" providerId="LiveId" clId="{614BBE20-D9FC-4E14-9E6F-E9375E6FD4C8}" dt="2021-10-27T10:11:02.517" v="29070" actId="478"/>
          <ac:grpSpMkLst>
            <pc:docMk/>
            <pc:sldMk cId="3050578570" sldId="413"/>
            <ac:grpSpMk id="12" creationId="{5692CFDC-0052-4116-A9E7-FA49DC654111}"/>
          </ac:grpSpMkLst>
        </pc:grpChg>
        <pc:picChg chg="add mod">
          <ac:chgData name="Tej Bahadur Chandra" userId="79b8fba8ad0a4796" providerId="LiveId" clId="{614BBE20-D9FC-4E14-9E6F-E9375E6FD4C8}" dt="2021-10-27T10:11:24.312" v="29072" actId="14100"/>
          <ac:picMkLst>
            <pc:docMk/>
            <pc:sldMk cId="3050578570" sldId="413"/>
            <ac:picMk id="23" creationId="{C7C34BCE-612E-414E-ABC7-481BE670220F}"/>
          </ac:picMkLst>
        </pc:picChg>
        <pc:picChg chg="add mod">
          <ac:chgData name="Tej Bahadur Chandra" userId="79b8fba8ad0a4796" providerId="LiveId" clId="{614BBE20-D9FC-4E14-9E6F-E9375E6FD4C8}" dt="2021-10-27T10:11:27.859" v="29082" actId="1035"/>
          <ac:picMkLst>
            <pc:docMk/>
            <pc:sldMk cId="3050578570" sldId="413"/>
            <ac:picMk id="24" creationId="{DA0AF562-CD93-48AC-B11F-F55E42D712DF}"/>
          </ac:picMkLst>
        </pc:picChg>
        <pc:picChg chg="add mod">
          <ac:chgData name="Tej Bahadur Chandra" userId="79b8fba8ad0a4796" providerId="LiveId" clId="{614BBE20-D9FC-4E14-9E6F-E9375E6FD4C8}" dt="2021-10-27T10:11:30.392" v="29095" actId="1035"/>
          <ac:picMkLst>
            <pc:docMk/>
            <pc:sldMk cId="3050578570" sldId="413"/>
            <ac:picMk id="25" creationId="{ACA2EE19-BF77-47AD-9A2C-A919AB534F99}"/>
          </ac:picMkLst>
        </pc:picChg>
      </pc:sldChg>
      <pc:sldChg chg="addSp delSp modSp add ord">
        <pc:chgData name="Tej Bahadur Chandra" userId="79b8fba8ad0a4796" providerId="LiveId" clId="{614BBE20-D9FC-4E14-9E6F-E9375E6FD4C8}" dt="2021-10-28T12:15:07.262" v="33928" actId="14100"/>
        <pc:sldMkLst>
          <pc:docMk/>
          <pc:sldMk cId="3348907478" sldId="414"/>
        </pc:sldMkLst>
        <pc:spChg chg="mod">
          <ac:chgData name="Tej Bahadur Chandra" userId="79b8fba8ad0a4796" providerId="LiveId" clId="{614BBE20-D9FC-4E14-9E6F-E9375E6FD4C8}" dt="2021-10-28T12:14:43.777" v="33923" actId="1036"/>
          <ac:spMkLst>
            <pc:docMk/>
            <pc:sldMk cId="3348907478" sldId="414"/>
            <ac:spMk id="7" creationId="{7CFAD396-52A1-4547-86B4-B574251F5B34}"/>
          </ac:spMkLst>
        </pc:spChg>
        <pc:picChg chg="add mod">
          <ac:chgData name="Tej Bahadur Chandra" userId="79b8fba8ad0a4796" providerId="LiveId" clId="{614BBE20-D9FC-4E14-9E6F-E9375E6FD4C8}" dt="2021-10-28T12:15:07.262" v="33928" actId="14100"/>
          <ac:picMkLst>
            <pc:docMk/>
            <pc:sldMk cId="3348907478" sldId="414"/>
            <ac:picMk id="10" creationId="{2650A82F-33C4-4C94-9B2D-1BBBED32653C}"/>
          </ac:picMkLst>
        </pc:picChg>
        <pc:picChg chg="add mod">
          <ac:chgData name="Tej Bahadur Chandra" userId="79b8fba8ad0a4796" providerId="LiveId" clId="{614BBE20-D9FC-4E14-9E6F-E9375E6FD4C8}" dt="2021-10-28T12:14:55.822" v="33927" actId="14100"/>
          <ac:picMkLst>
            <pc:docMk/>
            <pc:sldMk cId="3348907478" sldId="414"/>
            <ac:picMk id="11" creationId="{53C9826A-B425-4DDF-86BD-33DCE77C45D1}"/>
          </ac:picMkLst>
        </pc:picChg>
        <pc:picChg chg="del">
          <ac:chgData name="Tej Bahadur Chandra" userId="79b8fba8ad0a4796" providerId="LiveId" clId="{614BBE20-D9FC-4E14-9E6F-E9375E6FD4C8}" dt="2021-10-27T10:12:43.586" v="29127" actId="478"/>
          <ac:picMkLst>
            <pc:docMk/>
            <pc:sldMk cId="3348907478" sldId="414"/>
            <ac:picMk id="23" creationId="{C7C34BCE-612E-414E-ABC7-481BE670220F}"/>
          </ac:picMkLst>
        </pc:picChg>
        <pc:picChg chg="del">
          <ac:chgData name="Tej Bahadur Chandra" userId="79b8fba8ad0a4796" providerId="LiveId" clId="{614BBE20-D9FC-4E14-9E6F-E9375E6FD4C8}" dt="2021-10-27T10:12:43.586" v="29127" actId="478"/>
          <ac:picMkLst>
            <pc:docMk/>
            <pc:sldMk cId="3348907478" sldId="414"/>
            <ac:picMk id="24" creationId="{DA0AF562-CD93-48AC-B11F-F55E42D712DF}"/>
          </ac:picMkLst>
        </pc:picChg>
        <pc:picChg chg="del">
          <ac:chgData name="Tej Bahadur Chandra" userId="79b8fba8ad0a4796" providerId="LiveId" clId="{614BBE20-D9FC-4E14-9E6F-E9375E6FD4C8}" dt="2021-10-27T10:12:43.586" v="29127" actId="478"/>
          <ac:picMkLst>
            <pc:docMk/>
            <pc:sldMk cId="3348907478" sldId="414"/>
            <ac:picMk id="25" creationId="{ACA2EE19-BF77-47AD-9A2C-A919AB534F99}"/>
          </ac:picMkLst>
        </pc:picChg>
      </pc:sldChg>
      <pc:sldChg chg="addSp delSp modSp add">
        <pc:chgData name="Tej Bahadur Chandra" userId="79b8fba8ad0a4796" providerId="LiveId" clId="{614BBE20-D9FC-4E14-9E6F-E9375E6FD4C8}" dt="2021-10-28T12:12:44.516" v="33906" actId="20577"/>
        <pc:sldMkLst>
          <pc:docMk/>
          <pc:sldMk cId="1177007389" sldId="415"/>
        </pc:sldMkLst>
        <pc:spChg chg="mod">
          <ac:chgData name="Tej Bahadur Chandra" userId="79b8fba8ad0a4796" providerId="LiveId" clId="{614BBE20-D9FC-4E14-9E6F-E9375E6FD4C8}" dt="2021-10-28T12:12:44.516" v="33906" actId="20577"/>
          <ac:spMkLst>
            <pc:docMk/>
            <pc:sldMk cId="1177007389" sldId="415"/>
            <ac:spMk id="7" creationId="{7CFAD396-52A1-4547-86B4-B574251F5B34}"/>
          </ac:spMkLst>
        </pc:spChg>
        <pc:grpChg chg="add mod">
          <ac:chgData name="Tej Bahadur Chandra" userId="79b8fba8ad0a4796" providerId="LiveId" clId="{614BBE20-D9FC-4E14-9E6F-E9375E6FD4C8}" dt="2021-10-27T10:18:50.536" v="29364" actId="164"/>
          <ac:grpSpMkLst>
            <pc:docMk/>
            <pc:sldMk cId="1177007389" sldId="415"/>
            <ac:grpSpMk id="2" creationId="{EF0BF8AE-2AED-4170-92F9-C87BF997BABA}"/>
          </ac:grpSpMkLst>
        </pc:grpChg>
        <pc:picChg chg="add mod">
          <ac:chgData name="Tej Bahadur Chandra" userId="79b8fba8ad0a4796" providerId="LiveId" clId="{614BBE20-D9FC-4E14-9E6F-E9375E6FD4C8}" dt="2021-10-27T10:18:50.536" v="29364" actId="164"/>
          <ac:picMkLst>
            <pc:docMk/>
            <pc:sldMk cId="1177007389" sldId="415"/>
            <ac:picMk id="10" creationId="{E0114E46-905C-4AEC-9DA7-CB4D450BC8E2}"/>
          </ac:picMkLst>
        </pc:picChg>
        <pc:picChg chg="add mod">
          <ac:chgData name="Tej Bahadur Chandra" userId="79b8fba8ad0a4796" providerId="LiveId" clId="{614BBE20-D9FC-4E14-9E6F-E9375E6FD4C8}" dt="2021-10-27T10:18:50.536" v="29364" actId="164"/>
          <ac:picMkLst>
            <pc:docMk/>
            <pc:sldMk cId="1177007389" sldId="415"/>
            <ac:picMk id="11" creationId="{91C248FC-10E8-4CC6-9983-281A48BE9934}"/>
          </ac:picMkLst>
        </pc:picChg>
        <pc:picChg chg="add mod modCrop">
          <ac:chgData name="Tej Bahadur Chandra" userId="79b8fba8ad0a4796" providerId="LiveId" clId="{614BBE20-D9FC-4E14-9E6F-E9375E6FD4C8}" dt="2021-10-27T10:18:50.536" v="29364" actId="164"/>
          <ac:picMkLst>
            <pc:docMk/>
            <pc:sldMk cId="1177007389" sldId="415"/>
            <ac:picMk id="12" creationId="{D6C68605-B04D-47DD-9958-4FB7FA466E13}"/>
          </ac:picMkLst>
        </pc:picChg>
        <pc:picChg chg="add mod modCrop">
          <ac:chgData name="Tej Bahadur Chandra" userId="79b8fba8ad0a4796" providerId="LiveId" clId="{614BBE20-D9FC-4E14-9E6F-E9375E6FD4C8}" dt="2021-10-27T10:18:50.536" v="29364" actId="164"/>
          <ac:picMkLst>
            <pc:docMk/>
            <pc:sldMk cId="1177007389" sldId="415"/>
            <ac:picMk id="13" creationId="{0736924D-1BD9-42D0-AE0E-C96D67D0BED6}"/>
          </ac:picMkLst>
        </pc:picChg>
        <pc:picChg chg="del">
          <ac:chgData name="Tej Bahadur Chandra" userId="79b8fba8ad0a4796" providerId="LiveId" clId="{614BBE20-D9FC-4E14-9E6F-E9375E6FD4C8}" dt="2021-10-27T10:15:42.882" v="29291" actId="478"/>
          <ac:picMkLst>
            <pc:docMk/>
            <pc:sldMk cId="1177007389" sldId="415"/>
            <ac:picMk id="23" creationId="{C7C34BCE-612E-414E-ABC7-481BE670220F}"/>
          </ac:picMkLst>
        </pc:picChg>
        <pc:picChg chg="del">
          <ac:chgData name="Tej Bahadur Chandra" userId="79b8fba8ad0a4796" providerId="LiveId" clId="{614BBE20-D9FC-4E14-9E6F-E9375E6FD4C8}" dt="2021-10-27T10:15:42.882" v="29291" actId="478"/>
          <ac:picMkLst>
            <pc:docMk/>
            <pc:sldMk cId="1177007389" sldId="415"/>
            <ac:picMk id="24" creationId="{DA0AF562-CD93-48AC-B11F-F55E42D712DF}"/>
          </ac:picMkLst>
        </pc:picChg>
        <pc:picChg chg="del">
          <ac:chgData name="Tej Bahadur Chandra" userId="79b8fba8ad0a4796" providerId="LiveId" clId="{614BBE20-D9FC-4E14-9E6F-E9375E6FD4C8}" dt="2021-10-27T10:15:42.882" v="29291" actId="478"/>
          <ac:picMkLst>
            <pc:docMk/>
            <pc:sldMk cId="1177007389" sldId="415"/>
            <ac:picMk id="25" creationId="{ACA2EE19-BF77-47AD-9A2C-A919AB534F99}"/>
          </ac:picMkLst>
        </pc:picChg>
      </pc:sldChg>
      <pc:sldChg chg="addSp delSp modSp add">
        <pc:chgData name="Tej Bahadur Chandra" userId="79b8fba8ad0a4796" providerId="LiveId" clId="{614BBE20-D9FC-4E14-9E6F-E9375E6FD4C8}" dt="2021-10-27T10:28:20.395" v="29479" actId="2061"/>
        <pc:sldMkLst>
          <pc:docMk/>
          <pc:sldMk cId="916133619" sldId="416"/>
        </pc:sldMkLst>
        <pc:spChg chg="mod">
          <ac:chgData name="Tej Bahadur Chandra" userId="79b8fba8ad0a4796" providerId="LiveId" clId="{614BBE20-D9FC-4E14-9E6F-E9375E6FD4C8}" dt="2021-10-27T10:27:02.059" v="29453" actId="2710"/>
          <ac:spMkLst>
            <pc:docMk/>
            <pc:sldMk cId="916133619" sldId="416"/>
            <ac:spMk id="7" creationId="{7CFAD396-52A1-4547-86B4-B574251F5B34}"/>
          </ac:spMkLst>
        </pc:spChg>
        <pc:spChg chg="mod">
          <ac:chgData name="Tej Bahadur Chandra" userId="79b8fba8ad0a4796" providerId="LiveId" clId="{614BBE20-D9FC-4E14-9E6F-E9375E6FD4C8}" dt="2021-10-27T10:18:37.339" v="29359" actId="20577"/>
          <ac:spMkLst>
            <pc:docMk/>
            <pc:sldMk cId="916133619" sldId="416"/>
            <ac:spMk id="21" creationId="{B2AF7BB4-843C-4C9D-8A27-1C104F3B398E}"/>
          </ac:spMkLst>
        </pc:spChg>
        <pc:graphicFrameChg chg="add mod modGraphic">
          <ac:chgData name="Tej Bahadur Chandra" userId="79b8fba8ad0a4796" providerId="LiveId" clId="{614BBE20-D9FC-4E14-9E6F-E9375E6FD4C8}" dt="2021-10-27T10:27:55.030" v="29474" actId="113"/>
          <ac:graphicFrameMkLst>
            <pc:docMk/>
            <pc:sldMk cId="916133619" sldId="416"/>
            <ac:graphicFrameMk id="2" creationId="{05BA8511-E056-4F94-AA14-96E7D8471148}"/>
          </ac:graphicFrameMkLst>
        </pc:graphicFrameChg>
        <pc:graphicFrameChg chg="add del">
          <ac:chgData name="Tej Bahadur Chandra" userId="79b8fba8ad0a4796" providerId="LiveId" clId="{614BBE20-D9FC-4E14-9E6F-E9375E6FD4C8}" dt="2021-10-27T10:24:02.697" v="29383"/>
          <ac:graphicFrameMkLst>
            <pc:docMk/>
            <pc:sldMk cId="916133619" sldId="416"/>
            <ac:graphicFrameMk id="3" creationId="{1BFB33EC-F16F-4EDF-B10B-5D3EBCE7E0B8}"/>
          </ac:graphicFrameMkLst>
        </pc:graphicFrameChg>
        <pc:graphicFrameChg chg="add mod modGraphic">
          <ac:chgData name="Tej Bahadur Chandra" userId="79b8fba8ad0a4796" providerId="LiveId" clId="{614BBE20-D9FC-4E14-9E6F-E9375E6FD4C8}" dt="2021-10-27T10:28:20.395" v="29479" actId="2061"/>
          <ac:graphicFrameMkLst>
            <pc:docMk/>
            <pc:sldMk cId="916133619" sldId="416"/>
            <ac:graphicFrameMk id="4" creationId="{A4F8F2A3-4817-4BFE-B921-76D9175819F7}"/>
          </ac:graphicFrameMkLst>
        </pc:graphicFrameChg>
        <pc:graphicFrameChg chg="add del mod">
          <ac:chgData name="Tej Bahadur Chandra" userId="79b8fba8ad0a4796" providerId="LiveId" clId="{614BBE20-D9FC-4E14-9E6F-E9375E6FD4C8}" dt="2021-10-27T10:24:31.778" v="29387" actId="478"/>
          <ac:graphicFrameMkLst>
            <pc:docMk/>
            <pc:sldMk cId="916133619" sldId="416"/>
            <ac:graphicFrameMk id="15" creationId="{3997941E-3105-46AF-A6E3-3EB35CA959B1}"/>
          </ac:graphicFrameMkLst>
        </pc:graphicFrameChg>
        <pc:picChg chg="del">
          <ac:chgData name="Tej Bahadur Chandra" userId="79b8fba8ad0a4796" providerId="LiveId" clId="{614BBE20-D9FC-4E14-9E6F-E9375E6FD4C8}" dt="2021-10-27T10:18:40.439" v="29360" actId="478"/>
          <ac:picMkLst>
            <pc:docMk/>
            <pc:sldMk cId="916133619" sldId="416"/>
            <ac:picMk id="10" creationId="{E0114E46-905C-4AEC-9DA7-CB4D450BC8E2}"/>
          </ac:picMkLst>
        </pc:picChg>
        <pc:picChg chg="del">
          <ac:chgData name="Tej Bahadur Chandra" userId="79b8fba8ad0a4796" providerId="LiveId" clId="{614BBE20-D9FC-4E14-9E6F-E9375E6FD4C8}" dt="2021-10-27T10:18:41.183" v="29361" actId="478"/>
          <ac:picMkLst>
            <pc:docMk/>
            <pc:sldMk cId="916133619" sldId="416"/>
            <ac:picMk id="11" creationId="{91C248FC-10E8-4CC6-9983-281A48BE9934}"/>
          </ac:picMkLst>
        </pc:picChg>
        <pc:picChg chg="del">
          <ac:chgData name="Tej Bahadur Chandra" userId="79b8fba8ad0a4796" providerId="LiveId" clId="{614BBE20-D9FC-4E14-9E6F-E9375E6FD4C8}" dt="2021-10-27T10:18:42.855" v="29363" actId="478"/>
          <ac:picMkLst>
            <pc:docMk/>
            <pc:sldMk cId="916133619" sldId="416"/>
            <ac:picMk id="12" creationId="{D6C68605-B04D-47DD-9958-4FB7FA466E13}"/>
          </ac:picMkLst>
        </pc:picChg>
        <pc:picChg chg="del">
          <ac:chgData name="Tej Bahadur Chandra" userId="79b8fba8ad0a4796" providerId="LiveId" clId="{614BBE20-D9FC-4E14-9E6F-E9375E6FD4C8}" dt="2021-10-27T10:18:42.320" v="29362" actId="478"/>
          <ac:picMkLst>
            <pc:docMk/>
            <pc:sldMk cId="916133619" sldId="416"/>
            <ac:picMk id="13" creationId="{0736924D-1BD9-42D0-AE0E-C96D67D0BED6}"/>
          </ac:picMkLst>
        </pc:picChg>
      </pc:sldChg>
      <pc:sldChg chg="addSp delSp modSp add">
        <pc:chgData name="Tej Bahadur Chandra" userId="79b8fba8ad0a4796" providerId="LiveId" clId="{614BBE20-D9FC-4E14-9E6F-E9375E6FD4C8}" dt="2021-10-28T12:12:50.098" v="33908" actId="20577"/>
        <pc:sldMkLst>
          <pc:docMk/>
          <pc:sldMk cId="2886074039" sldId="417"/>
        </pc:sldMkLst>
        <pc:spChg chg="del">
          <ac:chgData name="Tej Bahadur Chandra" userId="79b8fba8ad0a4796" providerId="LiveId" clId="{614BBE20-D9FC-4E14-9E6F-E9375E6FD4C8}" dt="2021-10-27T10:28:43.777" v="29482" actId="478"/>
          <ac:spMkLst>
            <pc:docMk/>
            <pc:sldMk cId="2886074039" sldId="417"/>
            <ac:spMk id="7" creationId="{7CFAD396-52A1-4547-86B4-B574251F5B34}"/>
          </ac:spMkLst>
        </pc:spChg>
        <pc:spChg chg="add mod">
          <ac:chgData name="Tej Bahadur Chandra" userId="79b8fba8ad0a4796" providerId="LiveId" clId="{614BBE20-D9FC-4E14-9E6F-E9375E6FD4C8}" dt="2021-10-28T12:12:50.098" v="33908" actId="20577"/>
          <ac:spMkLst>
            <pc:docMk/>
            <pc:sldMk cId="2886074039" sldId="417"/>
            <ac:spMk id="12" creationId="{F96E3FFA-486C-4EEE-ABCE-61DAAA622413}"/>
          </ac:spMkLst>
        </pc:spChg>
        <pc:graphicFrameChg chg="del">
          <ac:chgData name="Tej Bahadur Chandra" userId="79b8fba8ad0a4796" providerId="LiveId" clId="{614BBE20-D9FC-4E14-9E6F-E9375E6FD4C8}" dt="2021-10-27T10:28:40.878" v="29481" actId="478"/>
          <ac:graphicFrameMkLst>
            <pc:docMk/>
            <pc:sldMk cId="2886074039" sldId="417"/>
            <ac:graphicFrameMk id="2" creationId="{05BA8511-E056-4F94-AA14-96E7D8471148}"/>
          </ac:graphicFrameMkLst>
        </pc:graphicFrameChg>
        <pc:graphicFrameChg chg="del">
          <ac:chgData name="Tej Bahadur Chandra" userId="79b8fba8ad0a4796" providerId="LiveId" clId="{614BBE20-D9FC-4E14-9E6F-E9375E6FD4C8}" dt="2021-10-27T10:28:40.878" v="29481" actId="478"/>
          <ac:graphicFrameMkLst>
            <pc:docMk/>
            <pc:sldMk cId="2886074039" sldId="417"/>
            <ac:graphicFrameMk id="4" creationId="{A4F8F2A3-4817-4BFE-B921-76D9175819F7}"/>
          </ac:graphicFrameMkLst>
        </pc:graphicFrameChg>
        <pc:picChg chg="add mod">
          <ac:chgData name="Tej Bahadur Chandra" userId="79b8fba8ad0a4796" providerId="LiveId" clId="{614BBE20-D9FC-4E14-9E6F-E9375E6FD4C8}" dt="2021-10-27T10:29:25.772" v="29501" actId="1038"/>
          <ac:picMkLst>
            <pc:docMk/>
            <pc:sldMk cId="2886074039" sldId="417"/>
            <ac:picMk id="9" creationId="{C86B781D-3AED-4AD9-B17C-C0D2553B6B7C}"/>
          </ac:picMkLst>
        </pc:picChg>
        <pc:picChg chg="add mod">
          <ac:chgData name="Tej Bahadur Chandra" userId="79b8fba8ad0a4796" providerId="LiveId" clId="{614BBE20-D9FC-4E14-9E6F-E9375E6FD4C8}" dt="2021-10-27T10:29:25.772" v="29501" actId="1038"/>
          <ac:picMkLst>
            <pc:docMk/>
            <pc:sldMk cId="2886074039" sldId="417"/>
            <ac:picMk id="10" creationId="{492A98BF-B0B7-40F7-815A-C75807F51E4A}"/>
          </ac:picMkLst>
        </pc:picChg>
        <pc:picChg chg="add mod">
          <ac:chgData name="Tej Bahadur Chandra" userId="79b8fba8ad0a4796" providerId="LiveId" clId="{614BBE20-D9FC-4E14-9E6F-E9375E6FD4C8}" dt="2021-10-27T10:29:25.772" v="29501" actId="1038"/>
          <ac:picMkLst>
            <pc:docMk/>
            <pc:sldMk cId="2886074039" sldId="417"/>
            <ac:picMk id="11" creationId="{6E772F36-6D85-4E00-B2AC-683216F0FCFE}"/>
          </ac:picMkLst>
        </pc:picChg>
      </pc:sldChg>
      <pc:sldChg chg="addSp delSp modSp add">
        <pc:chgData name="Tej Bahadur Chandra" userId="79b8fba8ad0a4796" providerId="LiveId" clId="{614BBE20-D9FC-4E14-9E6F-E9375E6FD4C8}" dt="2021-10-27T10:51:52.766" v="29764" actId="20577"/>
        <pc:sldMkLst>
          <pc:docMk/>
          <pc:sldMk cId="2282239659" sldId="418"/>
        </pc:sldMkLst>
        <pc:spChg chg="del">
          <ac:chgData name="Tej Bahadur Chandra" userId="79b8fba8ad0a4796" providerId="LiveId" clId="{614BBE20-D9FC-4E14-9E6F-E9375E6FD4C8}" dt="2021-10-27T10:34:31.724" v="29693" actId="478"/>
          <ac:spMkLst>
            <pc:docMk/>
            <pc:sldMk cId="2282239659" sldId="418"/>
            <ac:spMk id="12" creationId="{F96E3FFA-486C-4EEE-ABCE-61DAAA622413}"/>
          </ac:spMkLst>
        </pc:spChg>
        <pc:spChg chg="add mod">
          <ac:chgData name="Tej Bahadur Chandra" userId="79b8fba8ad0a4796" providerId="LiveId" clId="{614BBE20-D9FC-4E14-9E6F-E9375E6FD4C8}" dt="2021-10-27T10:51:52.766" v="29764" actId="20577"/>
          <ac:spMkLst>
            <pc:docMk/>
            <pc:sldMk cId="2282239659" sldId="418"/>
            <ac:spMk id="13" creationId="{0D1458B5-0F6D-4A8A-9666-558A2A4A97C7}"/>
          </ac:spMkLst>
        </pc:spChg>
        <pc:spChg chg="mod">
          <ac:chgData name="Tej Bahadur Chandra" userId="79b8fba8ad0a4796" providerId="LiveId" clId="{614BBE20-D9FC-4E14-9E6F-E9375E6FD4C8}" dt="2021-10-27T10:35:01.716" v="29704" actId="20577"/>
          <ac:spMkLst>
            <pc:docMk/>
            <pc:sldMk cId="2282239659" sldId="418"/>
            <ac:spMk id="21" creationId="{B2AF7BB4-843C-4C9D-8A27-1C104F3B398E}"/>
          </ac:spMkLst>
        </pc:spChg>
        <pc:picChg chg="del">
          <ac:chgData name="Tej Bahadur Chandra" userId="79b8fba8ad0a4796" providerId="LiveId" clId="{614BBE20-D9FC-4E14-9E6F-E9375E6FD4C8}" dt="2021-10-27T10:34:28.189" v="29692" actId="478"/>
          <ac:picMkLst>
            <pc:docMk/>
            <pc:sldMk cId="2282239659" sldId="418"/>
            <ac:picMk id="9" creationId="{C86B781D-3AED-4AD9-B17C-C0D2553B6B7C}"/>
          </ac:picMkLst>
        </pc:picChg>
        <pc:picChg chg="del">
          <ac:chgData name="Tej Bahadur Chandra" userId="79b8fba8ad0a4796" providerId="LiveId" clId="{614BBE20-D9FC-4E14-9E6F-E9375E6FD4C8}" dt="2021-10-27T10:34:28.189" v="29692" actId="478"/>
          <ac:picMkLst>
            <pc:docMk/>
            <pc:sldMk cId="2282239659" sldId="418"/>
            <ac:picMk id="10" creationId="{492A98BF-B0B7-40F7-815A-C75807F51E4A}"/>
          </ac:picMkLst>
        </pc:picChg>
        <pc:picChg chg="del">
          <ac:chgData name="Tej Bahadur Chandra" userId="79b8fba8ad0a4796" providerId="LiveId" clId="{614BBE20-D9FC-4E14-9E6F-E9375E6FD4C8}" dt="2021-10-27T10:34:28.189" v="29692" actId="478"/>
          <ac:picMkLst>
            <pc:docMk/>
            <pc:sldMk cId="2282239659" sldId="418"/>
            <ac:picMk id="11" creationId="{6E772F36-6D85-4E00-B2AC-683216F0FCFE}"/>
          </ac:picMkLst>
        </pc:picChg>
      </pc:sldChg>
      <pc:sldChg chg="addSp delSp modSp add">
        <pc:chgData name="Tej Bahadur Chandra" userId="79b8fba8ad0a4796" providerId="LiveId" clId="{614BBE20-D9FC-4E14-9E6F-E9375E6FD4C8}" dt="2021-10-27T11:09:18.612" v="29942"/>
        <pc:sldMkLst>
          <pc:docMk/>
          <pc:sldMk cId="477611572" sldId="420"/>
        </pc:sldMkLst>
        <pc:spChg chg="add mod">
          <ac:chgData name="Tej Bahadur Chandra" userId="79b8fba8ad0a4796" providerId="LiveId" clId="{614BBE20-D9FC-4E14-9E6F-E9375E6FD4C8}" dt="2021-10-27T10:59:12.937" v="29841" actId="20577"/>
          <ac:spMkLst>
            <pc:docMk/>
            <pc:sldMk cId="477611572" sldId="420"/>
            <ac:spMk id="7" creationId="{FE222DAD-697A-4CBE-B771-619CFF4ECCAF}"/>
          </ac:spMkLst>
        </pc:spChg>
        <pc:spChg chg="mod">
          <ac:chgData name="Tej Bahadur Chandra" userId="79b8fba8ad0a4796" providerId="LiveId" clId="{614BBE20-D9FC-4E14-9E6F-E9375E6FD4C8}" dt="2021-10-27T10:59:28.144" v="29842"/>
          <ac:spMkLst>
            <pc:docMk/>
            <pc:sldMk cId="477611572" sldId="420"/>
            <ac:spMk id="10" creationId="{62C55879-4B01-4242-9280-3224C7D71CDB}"/>
          </ac:spMkLst>
        </pc:spChg>
        <pc:spChg chg="del">
          <ac:chgData name="Tej Bahadur Chandra" userId="79b8fba8ad0a4796" providerId="LiveId" clId="{614BBE20-D9FC-4E14-9E6F-E9375E6FD4C8}" dt="2021-10-27T10:53:00.569" v="29786" actId="478"/>
          <ac:spMkLst>
            <pc:docMk/>
            <pc:sldMk cId="477611572" sldId="420"/>
            <ac:spMk id="13" creationId="{0D1458B5-0F6D-4A8A-9666-558A2A4A97C7}"/>
          </ac:spMkLst>
        </pc:spChg>
        <pc:spChg chg="mod">
          <ac:chgData name="Tej Bahadur Chandra" userId="79b8fba8ad0a4796" providerId="LiveId" clId="{614BBE20-D9FC-4E14-9E6F-E9375E6FD4C8}" dt="2021-10-27T10:54:05.511" v="29813"/>
          <ac:spMkLst>
            <pc:docMk/>
            <pc:sldMk cId="477611572" sldId="420"/>
            <ac:spMk id="15" creationId="{4D67BC08-DF60-41E5-861F-DAFF45470E6F}"/>
          </ac:spMkLst>
        </pc:spChg>
        <pc:spChg chg="add mod">
          <ac:chgData name="Tej Bahadur Chandra" userId="79b8fba8ad0a4796" providerId="LiveId" clId="{614BBE20-D9FC-4E14-9E6F-E9375E6FD4C8}" dt="2021-10-27T11:09:18.612" v="29942"/>
          <ac:spMkLst>
            <pc:docMk/>
            <pc:sldMk cId="477611572" sldId="420"/>
            <ac:spMk id="19" creationId="{C8F1AD8E-94FC-4375-96B1-F824428DCC97}"/>
          </ac:spMkLst>
        </pc:spChg>
        <pc:spChg chg="mod">
          <ac:chgData name="Tej Bahadur Chandra" userId="79b8fba8ad0a4796" providerId="LiveId" clId="{614BBE20-D9FC-4E14-9E6F-E9375E6FD4C8}" dt="2021-10-27T10:52:49.037" v="29785" actId="20577"/>
          <ac:spMkLst>
            <pc:docMk/>
            <pc:sldMk cId="477611572" sldId="420"/>
            <ac:spMk id="20" creationId="{BEF7BA44-30D6-4AED-8E72-A6BBDF5D1C4F}"/>
          </ac:spMkLst>
        </pc:spChg>
        <pc:spChg chg="del">
          <ac:chgData name="Tej Bahadur Chandra" userId="79b8fba8ad0a4796" providerId="LiveId" clId="{614BBE20-D9FC-4E14-9E6F-E9375E6FD4C8}" dt="2021-10-27T10:53:00.569" v="29786" actId="478"/>
          <ac:spMkLst>
            <pc:docMk/>
            <pc:sldMk cId="477611572" sldId="420"/>
            <ac:spMk id="21" creationId="{B2AF7BB4-843C-4C9D-8A27-1C104F3B398E}"/>
          </ac:spMkLst>
        </pc:spChg>
        <pc:grpChg chg="add mod">
          <ac:chgData name="Tej Bahadur Chandra" userId="79b8fba8ad0a4796" providerId="LiveId" clId="{614BBE20-D9FC-4E14-9E6F-E9375E6FD4C8}" dt="2021-10-27T10:59:54.826" v="29847" actId="1036"/>
          <ac:grpSpMkLst>
            <pc:docMk/>
            <pc:sldMk cId="477611572" sldId="420"/>
            <ac:grpSpMk id="8" creationId="{42D45667-E0D7-490F-9784-32C475CC3C2E}"/>
          </ac:grpSpMkLst>
        </pc:grpChg>
        <pc:grpChg chg="add">
          <ac:chgData name="Tej Bahadur Chandra" userId="79b8fba8ad0a4796" providerId="LiveId" clId="{614BBE20-D9FC-4E14-9E6F-E9375E6FD4C8}" dt="2021-10-27T10:53:00.970" v="29787"/>
          <ac:grpSpMkLst>
            <pc:docMk/>
            <pc:sldMk cId="477611572" sldId="420"/>
            <ac:grpSpMk id="11" creationId="{12688BFC-F193-4C4C-807F-EFB8805AB824}"/>
          </ac:grpSpMkLst>
        </pc:grpChg>
        <pc:grpChg chg="add del">
          <ac:chgData name="Tej Bahadur Chandra" userId="79b8fba8ad0a4796" providerId="LiveId" clId="{614BBE20-D9FC-4E14-9E6F-E9375E6FD4C8}" dt="2021-10-27T10:59:33.010" v="29843" actId="478"/>
          <ac:grpSpMkLst>
            <pc:docMk/>
            <pc:sldMk cId="477611572" sldId="420"/>
            <ac:grpSpMk id="16" creationId="{4330BD49-D998-412D-B237-7F4FF5953BC0}"/>
          </ac:grpSpMkLst>
        </pc:grpChg>
      </pc:sldChg>
      <pc:sldChg chg="modSp add ord">
        <pc:chgData name="Tej Bahadur Chandra" userId="79b8fba8ad0a4796" providerId="LiveId" clId="{614BBE20-D9FC-4E14-9E6F-E9375E6FD4C8}" dt="2021-10-28T06:33:57.627" v="31085" actId="1036"/>
        <pc:sldMkLst>
          <pc:docMk/>
          <pc:sldMk cId="3087356781" sldId="424"/>
        </pc:sldMkLst>
        <pc:spChg chg="mod">
          <ac:chgData name="Tej Bahadur Chandra" userId="79b8fba8ad0a4796" providerId="LiveId" clId="{614BBE20-D9FC-4E14-9E6F-E9375E6FD4C8}" dt="2021-10-27T11:35:27.039" v="30164" actId="20577"/>
          <ac:spMkLst>
            <pc:docMk/>
            <pc:sldMk cId="3087356781" sldId="424"/>
            <ac:spMk id="5" creationId="{AEF214DC-D7BE-44C5-97BA-274378B0A361}"/>
          </ac:spMkLst>
        </pc:spChg>
        <pc:spChg chg="mod">
          <ac:chgData name="Tej Bahadur Chandra" userId="79b8fba8ad0a4796" providerId="LiveId" clId="{614BBE20-D9FC-4E14-9E6F-E9375E6FD4C8}" dt="2021-10-28T06:33:57.627" v="31085" actId="1036"/>
          <ac:spMkLst>
            <pc:docMk/>
            <pc:sldMk cId="3087356781" sldId="424"/>
            <ac:spMk id="35" creationId="{02DED3B7-A228-493B-A618-429D812D32D1}"/>
          </ac:spMkLst>
        </pc:spChg>
      </pc:sldChg>
      <pc:sldChg chg="addSp modSp add">
        <pc:chgData name="Tej Bahadur Chandra" userId="79b8fba8ad0a4796" providerId="LiveId" clId="{614BBE20-D9FC-4E14-9E6F-E9375E6FD4C8}" dt="2021-10-28T10:07:58.479" v="32545" actId="20577"/>
        <pc:sldMkLst>
          <pc:docMk/>
          <pc:sldMk cId="1927217247" sldId="425"/>
        </pc:sldMkLst>
        <pc:spChg chg="add mod">
          <ac:chgData name="Tej Bahadur Chandra" userId="79b8fba8ad0a4796" providerId="LiveId" clId="{614BBE20-D9FC-4E14-9E6F-E9375E6FD4C8}" dt="2021-10-28T10:07:58.479" v="32545" actId="20577"/>
          <ac:spMkLst>
            <pc:docMk/>
            <pc:sldMk cId="1927217247" sldId="425"/>
            <ac:spMk id="5" creationId="{49BB7AF8-E6BB-40E3-A1C5-FBACDA0D9867}"/>
          </ac:spMkLst>
        </pc:spChg>
        <pc:spChg chg="mod">
          <ac:chgData name="Tej Bahadur Chandra" userId="79b8fba8ad0a4796" providerId="LiveId" clId="{614BBE20-D9FC-4E14-9E6F-E9375E6FD4C8}" dt="2021-10-28T06:12:08.248" v="30874" actId="20577"/>
          <ac:spMkLst>
            <pc:docMk/>
            <pc:sldMk cId="1927217247" sldId="425"/>
            <ac:spMk id="6" creationId="{F3C1DB12-5BD4-4325-A69B-0A7896DBCAE6}"/>
          </ac:spMkLst>
        </pc:spChg>
      </pc:sldChg>
      <pc:sldChg chg="addSp modSp add">
        <pc:chgData name="Tej Bahadur Chandra" userId="79b8fba8ad0a4796" providerId="LiveId" clId="{614BBE20-D9FC-4E14-9E6F-E9375E6FD4C8}" dt="2021-10-28T10:02:43.356" v="32508" actId="5793"/>
        <pc:sldMkLst>
          <pc:docMk/>
          <pc:sldMk cId="1007100792" sldId="426"/>
        </pc:sldMkLst>
        <pc:spChg chg="add mod">
          <ac:chgData name="Tej Bahadur Chandra" userId="79b8fba8ad0a4796" providerId="LiveId" clId="{614BBE20-D9FC-4E14-9E6F-E9375E6FD4C8}" dt="2021-10-28T10:02:43.356" v="32508" actId="5793"/>
          <ac:spMkLst>
            <pc:docMk/>
            <pc:sldMk cId="1007100792" sldId="426"/>
            <ac:spMk id="5" creationId="{DF56A1C6-E95D-46BB-BD32-32374E639F95}"/>
          </ac:spMkLst>
        </pc:spChg>
        <pc:spChg chg="mod">
          <ac:chgData name="Tej Bahadur Chandra" userId="79b8fba8ad0a4796" providerId="LiveId" clId="{614BBE20-D9FC-4E14-9E6F-E9375E6FD4C8}" dt="2021-10-28T06:12:21.873" v="30903" actId="20577"/>
          <ac:spMkLst>
            <pc:docMk/>
            <pc:sldMk cId="1007100792" sldId="426"/>
            <ac:spMk id="6" creationId="{F3C1DB12-5BD4-4325-A69B-0A7896DBCAE6}"/>
          </ac:spMkLst>
        </pc:spChg>
      </pc:sldChg>
      <pc:sldChg chg="addSp modSp add">
        <pc:chgData name="Tej Bahadur Chandra" userId="79b8fba8ad0a4796" providerId="LiveId" clId="{614BBE20-D9FC-4E14-9E6F-E9375E6FD4C8}" dt="2021-10-28T10:43:54.126" v="33313" actId="20577"/>
        <pc:sldMkLst>
          <pc:docMk/>
          <pc:sldMk cId="2610062197" sldId="427"/>
        </pc:sldMkLst>
        <pc:spChg chg="add mod">
          <ac:chgData name="Tej Bahadur Chandra" userId="79b8fba8ad0a4796" providerId="LiveId" clId="{614BBE20-D9FC-4E14-9E6F-E9375E6FD4C8}" dt="2021-10-28T10:43:54.126" v="33313" actId="20577"/>
          <ac:spMkLst>
            <pc:docMk/>
            <pc:sldMk cId="2610062197" sldId="427"/>
            <ac:spMk id="5" creationId="{99F22FC5-7FEE-4EFC-8468-07326087FD40}"/>
          </ac:spMkLst>
        </pc:spChg>
        <pc:spChg chg="mod">
          <ac:chgData name="Tej Bahadur Chandra" userId="79b8fba8ad0a4796" providerId="LiveId" clId="{614BBE20-D9FC-4E14-9E6F-E9375E6FD4C8}" dt="2021-10-28T06:12:55.458" v="30942" actId="20577"/>
          <ac:spMkLst>
            <pc:docMk/>
            <pc:sldMk cId="2610062197" sldId="427"/>
            <ac:spMk id="6" creationId="{F3C1DB12-5BD4-4325-A69B-0A7896DBCAE6}"/>
          </ac:spMkLst>
        </pc:spChg>
      </pc:sldChg>
      <pc:sldChg chg="addSp delSp modSp add">
        <pc:chgData name="Tej Bahadur Chandra" userId="79b8fba8ad0a4796" providerId="LiveId" clId="{614BBE20-D9FC-4E14-9E6F-E9375E6FD4C8}" dt="2021-10-28T12:19:56.794" v="34008" actId="207"/>
        <pc:sldMkLst>
          <pc:docMk/>
          <pc:sldMk cId="1124325032" sldId="428"/>
        </pc:sldMkLst>
        <pc:spChg chg="add mod">
          <ac:chgData name="Tej Bahadur Chandra" userId="79b8fba8ad0a4796" providerId="LiveId" clId="{614BBE20-D9FC-4E14-9E6F-E9375E6FD4C8}" dt="2021-10-28T12:19:52.035" v="34007" actId="207"/>
          <ac:spMkLst>
            <pc:docMk/>
            <pc:sldMk cId="1124325032" sldId="428"/>
            <ac:spMk id="7" creationId="{51BC9CD8-E171-448A-8717-C5E09FF06F0A}"/>
          </ac:spMkLst>
        </pc:spChg>
        <pc:spChg chg="add mod">
          <ac:chgData name="Tej Bahadur Chandra" userId="79b8fba8ad0a4796" providerId="LiveId" clId="{614BBE20-D9FC-4E14-9E6F-E9375E6FD4C8}" dt="2021-10-28T12:19:56.794" v="34008" actId="207"/>
          <ac:spMkLst>
            <pc:docMk/>
            <pc:sldMk cId="1124325032" sldId="428"/>
            <ac:spMk id="8" creationId="{C407C8D5-BC9D-4A48-9A19-FDB08EBA237A}"/>
          </ac:spMkLst>
        </pc:spChg>
        <pc:spChg chg="del">
          <ac:chgData name="Tej Bahadur Chandra" userId="79b8fba8ad0a4796" providerId="LiveId" clId="{614BBE20-D9FC-4E14-9E6F-E9375E6FD4C8}" dt="2021-10-28T06:31:18.985" v="31047" actId="478"/>
          <ac:spMkLst>
            <pc:docMk/>
            <pc:sldMk cId="1124325032" sldId="428"/>
            <ac:spMk id="16" creationId="{63E60BB7-91B8-4B2C-8782-22B7C64933EF}"/>
          </ac:spMkLst>
        </pc:spChg>
      </pc:sldChg>
      <pc:sldChg chg="addSp delSp modSp add">
        <pc:chgData name="Tej Bahadur Chandra" userId="79b8fba8ad0a4796" providerId="LiveId" clId="{614BBE20-D9FC-4E14-9E6F-E9375E6FD4C8}" dt="2021-10-28T12:19:32.960" v="34005" actId="948"/>
        <pc:sldMkLst>
          <pc:docMk/>
          <pc:sldMk cId="1339442418" sldId="429"/>
        </pc:sldMkLst>
        <pc:spChg chg="add mod">
          <ac:chgData name="Tej Bahadur Chandra" userId="79b8fba8ad0a4796" providerId="LiveId" clId="{614BBE20-D9FC-4E14-9E6F-E9375E6FD4C8}" dt="2021-10-28T12:19:32.960" v="34005" actId="948"/>
          <ac:spMkLst>
            <pc:docMk/>
            <pc:sldMk cId="1339442418" sldId="429"/>
            <ac:spMk id="7" creationId="{B8D5B627-5DBB-4356-9313-B95E63769702}"/>
          </ac:spMkLst>
        </pc:spChg>
        <pc:spChg chg="del">
          <ac:chgData name="Tej Bahadur Chandra" userId="79b8fba8ad0a4796" providerId="LiveId" clId="{614BBE20-D9FC-4E14-9E6F-E9375E6FD4C8}" dt="2021-10-28T06:31:15.267" v="31046" actId="478"/>
          <ac:spMkLst>
            <pc:docMk/>
            <pc:sldMk cId="1339442418" sldId="429"/>
            <ac:spMk id="16" creationId="{63E60BB7-91B8-4B2C-8782-22B7C64933EF}"/>
          </ac:spMkLst>
        </pc:spChg>
      </pc:sldChg>
      <pc:sldChg chg="addSp delSp modSp add">
        <pc:chgData name="Tej Bahadur Chandra" userId="79b8fba8ad0a4796" providerId="LiveId" clId="{614BBE20-D9FC-4E14-9E6F-E9375E6FD4C8}" dt="2021-10-29T07:13:42.035" v="34613" actId="1035"/>
        <pc:sldMkLst>
          <pc:docMk/>
          <pc:sldMk cId="2124242776" sldId="430"/>
        </pc:sldMkLst>
        <pc:spChg chg="mod">
          <ac:chgData name="Tej Bahadur Chandra" userId="79b8fba8ad0a4796" providerId="LiveId" clId="{614BBE20-D9FC-4E14-9E6F-E9375E6FD4C8}" dt="2021-10-29T07:13:37.846" v="34594" actId="1035"/>
          <ac:spMkLst>
            <pc:docMk/>
            <pc:sldMk cId="2124242776" sldId="430"/>
            <ac:spMk id="5" creationId="{49BB7AF8-E6BB-40E3-A1C5-FBACDA0D9867}"/>
          </ac:spMkLst>
        </pc:spChg>
        <pc:spChg chg="add del mod">
          <ac:chgData name="Tej Bahadur Chandra" userId="79b8fba8ad0a4796" providerId="LiveId" clId="{614BBE20-D9FC-4E14-9E6F-E9375E6FD4C8}" dt="2021-10-29T07:13:19.352" v="34584" actId="478"/>
          <ac:spMkLst>
            <pc:docMk/>
            <pc:sldMk cId="2124242776" sldId="430"/>
            <ac:spMk id="8" creationId="{559739D3-E563-4198-BAE8-737C609101F5}"/>
          </ac:spMkLst>
        </pc:spChg>
        <pc:grpChg chg="add mod">
          <ac:chgData name="Tej Bahadur Chandra" userId="79b8fba8ad0a4796" providerId="LiveId" clId="{614BBE20-D9FC-4E14-9E6F-E9375E6FD4C8}" dt="2021-10-29T07:13:42.035" v="34613" actId="1035"/>
          <ac:grpSpMkLst>
            <pc:docMk/>
            <pc:sldMk cId="2124242776" sldId="430"/>
            <ac:grpSpMk id="9" creationId="{42FB6DA9-3B3F-42FF-B1C2-DDCED2630D4C}"/>
          </ac:grpSpMkLst>
        </pc:grpChg>
        <pc:picChg chg="add del mod">
          <ac:chgData name="Tej Bahadur Chandra" userId="79b8fba8ad0a4796" providerId="LiveId" clId="{614BBE20-D9FC-4E14-9E6F-E9375E6FD4C8}" dt="2021-10-29T07:13:03.890" v="34580" actId="478"/>
          <ac:picMkLst>
            <pc:docMk/>
            <pc:sldMk cId="2124242776" sldId="430"/>
            <ac:picMk id="7" creationId="{39F20F01-CADD-4E2B-A004-AE2E528E844D}"/>
          </ac:picMkLst>
        </pc:picChg>
      </pc:sldChg>
      <pc:sldChg chg="modSp add">
        <pc:chgData name="Tej Bahadur Chandra" userId="79b8fba8ad0a4796" providerId="LiveId" clId="{614BBE20-D9FC-4E14-9E6F-E9375E6FD4C8}" dt="2021-10-29T06:58:24.508" v="34507" actId="6549"/>
        <pc:sldMkLst>
          <pc:docMk/>
          <pc:sldMk cId="3038947232" sldId="431"/>
        </pc:sldMkLst>
        <pc:spChg chg="mod">
          <ac:chgData name="Tej Bahadur Chandra" userId="79b8fba8ad0a4796" providerId="LiveId" clId="{614BBE20-D9FC-4E14-9E6F-E9375E6FD4C8}" dt="2021-10-29T06:58:24.508" v="34507" actId="6549"/>
          <ac:spMkLst>
            <pc:docMk/>
            <pc:sldMk cId="3038947232" sldId="431"/>
            <ac:spMk id="7" creationId="{88BCB9B0-A5B6-416E-835E-F20A34098BD8}"/>
          </ac:spMkLst>
        </pc:spChg>
      </pc:sldChg>
      <pc:sldChg chg="modSp add">
        <pc:chgData name="Tej Bahadur Chandra" userId="79b8fba8ad0a4796" providerId="LiveId" clId="{614BBE20-D9FC-4E14-9E6F-E9375E6FD4C8}" dt="2021-10-29T06:59:33.886" v="34513" actId="6549"/>
        <pc:sldMkLst>
          <pc:docMk/>
          <pc:sldMk cId="1657804576" sldId="432"/>
        </pc:sldMkLst>
        <pc:spChg chg="mod">
          <ac:chgData name="Tej Bahadur Chandra" userId="79b8fba8ad0a4796" providerId="LiveId" clId="{614BBE20-D9FC-4E14-9E6F-E9375E6FD4C8}" dt="2021-10-29T06:59:33.886" v="34513" actId="6549"/>
          <ac:spMkLst>
            <pc:docMk/>
            <pc:sldMk cId="1657804576" sldId="432"/>
            <ac:spMk id="7" creationId="{88BCB9B0-A5B6-416E-835E-F20A34098BD8}"/>
          </ac:spMkLst>
        </pc:spChg>
      </pc:sldChg>
      <pc:sldChg chg="modSp add">
        <pc:chgData name="Tej Bahadur Chandra" userId="79b8fba8ad0a4796" providerId="LiveId" clId="{614BBE20-D9FC-4E14-9E6F-E9375E6FD4C8}" dt="2021-10-29T07:02:34.262" v="34521" actId="6549"/>
        <pc:sldMkLst>
          <pc:docMk/>
          <pc:sldMk cId="1648287801" sldId="433"/>
        </pc:sldMkLst>
        <pc:spChg chg="mod">
          <ac:chgData name="Tej Bahadur Chandra" userId="79b8fba8ad0a4796" providerId="LiveId" clId="{614BBE20-D9FC-4E14-9E6F-E9375E6FD4C8}" dt="2021-10-29T07:02:34.262" v="34521" actId="6549"/>
          <ac:spMkLst>
            <pc:docMk/>
            <pc:sldMk cId="1648287801" sldId="433"/>
            <ac:spMk id="7" creationId="{88BCB9B0-A5B6-416E-835E-F20A34098BD8}"/>
          </ac:spMkLst>
        </pc:spChg>
      </pc:sldChg>
      <pc:sldChg chg="modSp add">
        <pc:chgData name="Tej Bahadur Chandra" userId="79b8fba8ad0a4796" providerId="LiveId" clId="{614BBE20-D9FC-4E14-9E6F-E9375E6FD4C8}" dt="2021-10-29T07:05:32.576" v="34551" actId="6549"/>
        <pc:sldMkLst>
          <pc:docMk/>
          <pc:sldMk cId="2181045903" sldId="434"/>
        </pc:sldMkLst>
        <pc:spChg chg="mod">
          <ac:chgData name="Tej Bahadur Chandra" userId="79b8fba8ad0a4796" providerId="LiveId" clId="{614BBE20-D9FC-4E14-9E6F-E9375E6FD4C8}" dt="2021-10-29T07:05:32.576" v="34551" actId="6549"/>
          <ac:spMkLst>
            <pc:docMk/>
            <pc:sldMk cId="2181045903" sldId="434"/>
            <ac:spMk id="7" creationId="{88BCB9B0-A5B6-416E-835E-F20A34098BD8}"/>
          </ac:spMkLst>
        </pc:spChg>
      </pc:sldChg>
      <pc:sldChg chg="modSp add">
        <pc:chgData name="Tej Bahadur Chandra" userId="79b8fba8ad0a4796" providerId="LiveId" clId="{614BBE20-D9FC-4E14-9E6F-E9375E6FD4C8}" dt="2021-10-29T07:06:10.646" v="34562" actId="6549"/>
        <pc:sldMkLst>
          <pc:docMk/>
          <pc:sldMk cId="4079037512" sldId="435"/>
        </pc:sldMkLst>
        <pc:spChg chg="mod">
          <ac:chgData name="Tej Bahadur Chandra" userId="79b8fba8ad0a4796" providerId="LiveId" clId="{614BBE20-D9FC-4E14-9E6F-E9375E6FD4C8}" dt="2021-10-29T07:06:10.646" v="34562" actId="6549"/>
          <ac:spMkLst>
            <pc:docMk/>
            <pc:sldMk cId="4079037512" sldId="435"/>
            <ac:spMk id="7" creationId="{88BCB9B0-A5B6-416E-835E-F20A34098BD8}"/>
          </ac:spMkLst>
        </pc:spChg>
      </pc:sldChg>
      <pc:sldChg chg="modSp add">
        <pc:chgData name="Tej Bahadur Chandra" userId="79b8fba8ad0a4796" providerId="LiveId" clId="{614BBE20-D9FC-4E14-9E6F-E9375E6FD4C8}" dt="2021-10-29T07:06:24.824" v="34567" actId="20577"/>
        <pc:sldMkLst>
          <pc:docMk/>
          <pc:sldMk cId="2236278477" sldId="436"/>
        </pc:sldMkLst>
        <pc:spChg chg="mod">
          <ac:chgData name="Tej Bahadur Chandra" userId="79b8fba8ad0a4796" providerId="LiveId" clId="{614BBE20-D9FC-4E14-9E6F-E9375E6FD4C8}" dt="2021-10-29T07:06:24.824" v="34567" actId="20577"/>
          <ac:spMkLst>
            <pc:docMk/>
            <pc:sldMk cId="2236278477" sldId="436"/>
            <ac:spMk id="7" creationId="{88BCB9B0-A5B6-416E-835E-F20A34098BD8}"/>
          </ac:spMkLst>
        </pc:spChg>
      </pc:sldChg>
      <pc:sldChg chg="addSp modSp add">
        <pc:chgData name="Tej Bahadur Chandra" userId="79b8fba8ad0a4796" providerId="LiveId" clId="{614BBE20-D9FC-4E14-9E6F-E9375E6FD4C8}" dt="2021-10-29T07:19:08.537" v="34808" actId="14100"/>
        <pc:sldMkLst>
          <pc:docMk/>
          <pc:sldMk cId="2794910168" sldId="437"/>
        </pc:sldMkLst>
        <pc:spChg chg="add mod">
          <ac:chgData name="Tej Bahadur Chandra" userId="79b8fba8ad0a4796" providerId="LiveId" clId="{614BBE20-D9FC-4E14-9E6F-E9375E6FD4C8}" dt="2021-10-29T07:18:25.332" v="34805" actId="2710"/>
          <ac:spMkLst>
            <pc:docMk/>
            <pc:sldMk cId="2794910168" sldId="437"/>
            <ac:spMk id="7" creationId="{C47DAA8A-B68D-4FB8-AC08-9BD4A21E5659}"/>
          </ac:spMkLst>
        </pc:spChg>
        <pc:picChg chg="add mod">
          <ac:chgData name="Tej Bahadur Chandra" userId="79b8fba8ad0a4796" providerId="LiveId" clId="{614BBE20-D9FC-4E14-9E6F-E9375E6FD4C8}" dt="2021-10-29T07:19:08.537" v="34808" actId="14100"/>
          <ac:picMkLst>
            <pc:docMk/>
            <pc:sldMk cId="2794910168" sldId="437"/>
            <ac:picMk id="8" creationId="{AAABC0A8-41BC-4925-8550-75558D596BE5}"/>
          </ac:picMkLst>
        </pc:picChg>
      </pc:sldChg>
      <pc:sldMasterChg chg="delSldLayout modSldLayout">
        <pc:chgData name="Tej Bahadur Chandra" userId="79b8fba8ad0a4796" providerId="LiveId" clId="{614BBE20-D9FC-4E14-9E6F-E9375E6FD4C8}" dt="2021-10-29T05:33:42.893" v="34096"/>
        <pc:sldMasterMkLst>
          <pc:docMk/>
          <pc:sldMasterMk cId="1198455789" sldId="2147483648"/>
        </pc:sldMasterMkLst>
        <pc:sldLayoutChg chg="addSp delSp modSp">
          <pc:chgData name="Tej Bahadur Chandra" userId="79b8fba8ad0a4796" providerId="LiveId" clId="{614BBE20-D9FC-4E14-9E6F-E9375E6FD4C8}" dt="2021-10-23T14:55:34.345" v="6717"/>
          <pc:sldLayoutMkLst>
            <pc:docMk/>
            <pc:sldMasterMk cId="1198455789" sldId="2147483648"/>
            <pc:sldLayoutMk cId="2280129331" sldId="2147483650"/>
          </pc:sldLayoutMkLst>
          <pc:spChg chg="mod">
            <ac:chgData name="Tej Bahadur Chandra" userId="79b8fba8ad0a4796" providerId="LiveId" clId="{614BBE20-D9FC-4E14-9E6F-E9375E6FD4C8}" dt="2021-10-22T10:20:40.063" v="211" actId="108"/>
            <ac:spMkLst>
              <pc:docMk/>
              <pc:sldMasterMk cId="1198455789" sldId="2147483648"/>
              <pc:sldLayoutMk cId="2280129331" sldId="2147483650"/>
              <ac:spMk id="8" creationId="{A83903A8-5C90-4534-A052-FBC4AECB4993}"/>
            </ac:spMkLst>
          </pc:spChg>
          <pc:spChg chg="add del">
            <ac:chgData name="Tej Bahadur Chandra" userId="79b8fba8ad0a4796" providerId="LiveId" clId="{614BBE20-D9FC-4E14-9E6F-E9375E6FD4C8}" dt="2021-10-23T14:55:33.468" v="6716" actId="478"/>
            <ac:spMkLst>
              <pc:docMk/>
              <pc:sldMasterMk cId="1198455789" sldId="2147483648"/>
              <pc:sldLayoutMk cId="2280129331" sldId="2147483650"/>
              <ac:spMk id="22" creationId="{77771644-0C33-4F88-9C5A-D488DADB4F3F}"/>
            </ac:spMkLst>
          </pc:spChg>
          <pc:spChg chg="add">
            <ac:chgData name="Tej Bahadur Chandra" userId="79b8fba8ad0a4796" providerId="LiveId" clId="{614BBE20-D9FC-4E14-9E6F-E9375E6FD4C8}" dt="2021-10-23T14:55:34.345" v="6717"/>
            <ac:spMkLst>
              <pc:docMk/>
              <pc:sldMasterMk cId="1198455789" sldId="2147483648"/>
              <pc:sldLayoutMk cId="2280129331" sldId="2147483650"/>
              <ac:spMk id="23" creationId="{52C4DD6B-866D-4844-AA67-5E48C40EC579}"/>
            </ac:spMkLst>
          </pc:spChg>
          <pc:spChg chg="add del mod">
            <ac:chgData name="Tej Bahadur Chandra" userId="79b8fba8ad0a4796" providerId="LiveId" clId="{614BBE20-D9FC-4E14-9E6F-E9375E6FD4C8}" dt="2021-10-22T10:34:49.576" v="253" actId="478"/>
            <ac:spMkLst>
              <pc:docMk/>
              <pc:sldMasterMk cId="1198455789" sldId="2147483648"/>
              <pc:sldLayoutMk cId="2280129331" sldId="2147483650"/>
              <ac:spMk id="26" creationId="{79A9DBC6-D10D-48C5-BD05-7AF65C4F761C}"/>
            </ac:spMkLst>
          </pc:spChg>
          <pc:spChg chg="del mod">
            <ac:chgData name="Tej Bahadur Chandra" userId="79b8fba8ad0a4796" providerId="LiveId" clId="{614BBE20-D9FC-4E14-9E6F-E9375E6FD4C8}" dt="2021-10-23T14:54:55.367" v="6712" actId="478"/>
            <ac:spMkLst>
              <pc:docMk/>
              <pc:sldMasterMk cId="1198455789" sldId="2147483648"/>
              <pc:sldLayoutMk cId="2280129331" sldId="2147483650"/>
              <ac:spMk id="29" creationId="{6B7D8B3C-D18A-4370-8E22-3BF61417DA48}"/>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0" creationId="{853742AD-048A-43AE-8E5C-D94F56560F6C}"/>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1" creationId="{8408E5B5-A0D4-4E58-ADA3-DB871FFFC996}"/>
            </ac:spMkLst>
          </pc:spChg>
          <pc:spChg chg="mod topLvl">
            <ac:chgData name="Tej Bahadur Chandra" userId="79b8fba8ad0a4796" providerId="LiveId" clId="{614BBE20-D9FC-4E14-9E6F-E9375E6FD4C8}" dt="2021-10-22T10:34:07.866" v="248" actId="207"/>
            <ac:spMkLst>
              <pc:docMk/>
              <pc:sldMasterMk cId="1198455789" sldId="2147483648"/>
              <pc:sldLayoutMk cId="2280129331" sldId="2147483650"/>
              <ac:spMk id="52" creationId="{BEFA9A03-9955-4FF2-BFF5-E4C1B0827761}"/>
            </ac:spMkLst>
          </pc:spChg>
          <pc:spChg chg="mod">
            <ac:chgData name="Tej Bahadur Chandra" userId="79b8fba8ad0a4796" providerId="LiveId" clId="{614BBE20-D9FC-4E14-9E6F-E9375E6FD4C8}" dt="2021-10-22T10:34:47.938" v="252" actId="207"/>
            <ac:spMkLst>
              <pc:docMk/>
              <pc:sldMasterMk cId="1198455789" sldId="2147483648"/>
              <pc:sldLayoutMk cId="2280129331" sldId="2147483650"/>
              <ac:spMk id="53" creationId="{F445FF0C-04F8-4BA8-AC86-FF1B050F4A71}"/>
            </ac:spMkLst>
          </pc:spChg>
          <pc:spChg chg="mod">
            <ac:chgData name="Tej Bahadur Chandra" userId="79b8fba8ad0a4796" providerId="LiveId" clId="{614BBE20-D9FC-4E14-9E6F-E9375E6FD4C8}" dt="2021-10-23T06:26:04.325" v="2568" actId="255"/>
            <ac:spMkLst>
              <pc:docMk/>
              <pc:sldMasterMk cId="1198455789" sldId="2147483648"/>
              <pc:sldLayoutMk cId="2280129331" sldId="2147483650"/>
              <ac:spMk id="55" creationId="{0EB61369-DE4E-4872-AF7A-8E5FE56DC2DA}"/>
            </ac:spMkLst>
          </pc:spChg>
          <pc:grpChg chg="add del mod">
            <ac:chgData name="Tej Bahadur Chandra" userId="79b8fba8ad0a4796" providerId="LiveId" clId="{614BBE20-D9FC-4E14-9E6F-E9375E6FD4C8}" dt="2021-10-22T10:34:10.511" v="249" actId="478"/>
            <ac:grpSpMkLst>
              <pc:docMk/>
              <pc:sldMasterMk cId="1198455789" sldId="2147483648"/>
              <pc:sldLayoutMk cId="2280129331" sldId="2147483650"/>
              <ac:grpSpMk id="22" creationId="{EBEF3FB2-5D26-497E-AECE-2BCEA60FEFD7}"/>
            </ac:grpSpMkLst>
          </pc:grpChg>
          <pc:grpChg chg="add del mod">
            <ac:chgData name="Tej Bahadur Chandra" userId="79b8fba8ad0a4796" providerId="LiveId" clId="{614BBE20-D9FC-4E14-9E6F-E9375E6FD4C8}" dt="2021-10-22T10:34:07.866" v="248" actId="207"/>
            <ac:grpSpMkLst>
              <pc:docMk/>
              <pc:sldMasterMk cId="1198455789" sldId="2147483648"/>
              <pc:sldLayoutMk cId="2280129331" sldId="2147483650"/>
              <ac:grpSpMk id="49" creationId="{75C4BBF5-0C36-4858-A59E-983249C9F2AF}"/>
            </ac:grpSpMkLst>
          </pc:grpChg>
          <pc:picChg chg="mod">
            <ac:chgData name="Tej Bahadur Chandra" userId="79b8fba8ad0a4796" providerId="LiveId" clId="{614BBE20-D9FC-4E14-9E6F-E9375E6FD4C8}" dt="2021-10-22T12:33:29.413" v="1306" actId="1076"/>
            <ac:picMkLst>
              <pc:docMk/>
              <pc:sldMasterMk cId="1198455789" sldId="2147483648"/>
              <pc:sldLayoutMk cId="2280129331" sldId="2147483650"/>
              <ac:picMk id="41" creationId="{6EA0004C-6610-499E-9F01-1476E36C3C62}"/>
            </ac:picMkLst>
          </pc:picChg>
        </pc:sldLayoutChg>
        <pc:sldLayoutChg chg="delSp modSp">
          <pc:chgData name="Tej Bahadur Chandra" userId="79b8fba8ad0a4796" providerId="LiveId" clId="{614BBE20-D9FC-4E14-9E6F-E9375E6FD4C8}" dt="2021-10-29T05:33:42.893" v="34096"/>
          <pc:sldLayoutMkLst>
            <pc:docMk/>
            <pc:sldMasterMk cId="1198455789" sldId="2147483648"/>
            <pc:sldLayoutMk cId="4278347843" sldId="2147483655"/>
          </pc:sldLayoutMkLst>
          <pc:spChg chg="mod">
            <ac:chgData name="Tej Bahadur Chandra" userId="79b8fba8ad0a4796" providerId="LiveId" clId="{614BBE20-D9FC-4E14-9E6F-E9375E6FD4C8}" dt="2021-10-22T10:29:09.903" v="238" actId="207"/>
            <ac:spMkLst>
              <pc:docMk/>
              <pc:sldMasterMk cId="1198455789" sldId="2147483648"/>
              <pc:sldLayoutMk cId="4278347843" sldId="2147483655"/>
              <ac:spMk id="5" creationId="{609CF994-2BDD-4244-9B3C-28C233590850}"/>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7" creationId="{25EF7365-B0B1-43E4-B59F-D5B57AE7FD84}"/>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8" creationId="{A4E288C1-CECB-4CDA-A5B5-BCFAB733C19A}"/>
            </ac:spMkLst>
          </pc:spChg>
          <pc:spChg chg="mod">
            <ac:chgData name="Tej Bahadur Chandra" userId="79b8fba8ad0a4796" providerId="LiveId" clId="{614BBE20-D9FC-4E14-9E6F-E9375E6FD4C8}" dt="2021-10-22T10:28:14.405" v="234" actId="207"/>
            <ac:spMkLst>
              <pc:docMk/>
              <pc:sldMasterMk cId="1198455789" sldId="2147483648"/>
              <pc:sldLayoutMk cId="4278347843" sldId="2147483655"/>
              <ac:spMk id="9" creationId="{DEBE61A6-33A8-4374-BC49-10DA03369BA8}"/>
            </ac:spMkLst>
          </pc:spChg>
          <pc:spChg chg="mod">
            <ac:chgData name="Tej Bahadur Chandra" userId="79b8fba8ad0a4796" providerId="LiveId" clId="{614BBE20-D9FC-4E14-9E6F-E9375E6FD4C8}" dt="2021-10-29T05:29:54.866" v="34085"/>
            <ac:spMkLst>
              <pc:docMk/>
              <pc:sldMasterMk cId="1198455789" sldId="2147483648"/>
              <pc:sldLayoutMk cId="4278347843" sldId="2147483655"/>
              <ac:spMk id="10" creationId="{5E13034E-A62C-42F9-9303-EA5441D61EA3}"/>
            </ac:spMkLst>
          </pc:spChg>
          <pc:spChg chg="mod">
            <ac:chgData name="Tej Bahadur Chandra" userId="79b8fba8ad0a4796" providerId="LiveId" clId="{614BBE20-D9FC-4E14-9E6F-E9375E6FD4C8}" dt="2021-10-29T05:30:42.718" v="34086"/>
            <ac:spMkLst>
              <pc:docMk/>
              <pc:sldMasterMk cId="1198455789" sldId="2147483648"/>
              <pc:sldLayoutMk cId="4278347843" sldId="2147483655"/>
              <ac:spMk id="11" creationId="{BBE6FB10-0984-4581-9F22-A8D178D1A5D2}"/>
            </ac:spMkLst>
          </pc:spChg>
          <pc:spChg chg="mod">
            <ac:chgData name="Tej Bahadur Chandra" userId="79b8fba8ad0a4796" providerId="LiveId" clId="{614BBE20-D9FC-4E14-9E6F-E9375E6FD4C8}" dt="2021-10-29T05:30:58.575" v="34087"/>
            <ac:spMkLst>
              <pc:docMk/>
              <pc:sldMasterMk cId="1198455789" sldId="2147483648"/>
              <pc:sldLayoutMk cId="4278347843" sldId="2147483655"/>
              <ac:spMk id="12" creationId="{ADDEEBED-E6C9-4104-B460-C82D8AA376E2}"/>
            </ac:spMkLst>
          </pc:spChg>
          <pc:spChg chg="mod">
            <ac:chgData name="Tej Bahadur Chandra" userId="79b8fba8ad0a4796" providerId="LiveId" clId="{614BBE20-D9FC-4E14-9E6F-E9375E6FD4C8}" dt="2021-10-29T05:31:26.127" v="34088"/>
            <ac:spMkLst>
              <pc:docMk/>
              <pc:sldMasterMk cId="1198455789" sldId="2147483648"/>
              <pc:sldLayoutMk cId="4278347843" sldId="2147483655"/>
              <ac:spMk id="13" creationId="{E1F4E6F7-E6A0-45EE-8A60-ECFE8E26A68F}"/>
            </ac:spMkLst>
          </pc:spChg>
          <pc:spChg chg="mod">
            <ac:chgData name="Tej Bahadur Chandra" userId="79b8fba8ad0a4796" providerId="LiveId" clId="{614BBE20-D9FC-4E14-9E6F-E9375E6FD4C8}" dt="2021-10-29T05:31:43.381" v="34089"/>
            <ac:spMkLst>
              <pc:docMk/>
              <pc:sldMasterMk cId="1198455789" sldId="2147483648"/>
              <pc:sldLayoutMk cId="4278347843" sldId="2147483655"/>
              <ac:spMk id="14" creationId="{AB630FC6-8971-4664-8CAA-33F36803C676}"/>
            </ac:spMkLst>
          </pc:spChg>
          <pc:spChg chg="mod">
            <ac:chgData name="Tej Bahadur Chandra" userId="79b8fba8ad0a4796" providerId="LiveId" clId="{614BBE20-D9FC-4E14-9E6F-E9375E6FD4C8}" dt="2021-10-29T05:32:01.126" v="34090"/>
            <ac:spMkLst>
              <pc:docMk/>
              <pc:sldMasterMk cId="1198455789" sldId="2147483648"/>
              <pc:sldLayoutMk cId="4278347843" sldId="2147483655"/>
              <ac:spMk id="15" creationId="{E80B979E-8DAC-42CC-9BC5-522075F1AAE3}"/>
            </ac:spMkLst>
          </pc:spChg>
          <pc:spChg chg="mod">
            <ac:chgData name="Tej Bahadur Chandra" userId="79b8fba8ad0a4796" providerId="LiveId" clId="{614BBE20-D9FC-4E14-9E6F-E9375E6FD4C8}" dt="2021-10-29T05:32:21.898" v="34091"/>
            <ac:spMkLst>
              <pc:docMk/>
              <pc:sldMasterMk cId="1198455789" sldId="2147483648"/>
              <pc:sldLayoutMk cId="4278347843" sldId="2147483655"/>
              <ac:spMk id="16" creationId="{7D2609DA-254B-495A-B67D-589C7C8DFCEB}"/>
            </ac:spMkLst>
          </pc:spChg>
          <pc:spChg chg="mod">
            <ac:chgData name="Tej Bahadur Chandra" userId="79b8fba8ad0a4796" providerId="LiveId" clId="{614BBE20-D9FC-4E14-9E6F-E9375E6FD4C8}" dt="2021-10-29T05:32:34.913" v="34092"/>
            <ac:spMkLst>
              <pc:docMk/>
              <pc:sldMasterMk cId="1198455789" sldId="2147483648"/>
              <pc:sldLayoutMk cId="4278347843" sldId="2147483655"/>
              <ac:spMk id="17" creationId="{8B0787AD-D2C1-43C7-9E2A-1B5F647AF82B}"/>
            </ac:spMkLst>
          </pc:spChg>
          <pc:spChg chg="mod">
            <ac:chgData name="Tej Bahadur Chandra" userId="79b8fba8ad0a4796" providerId="LiveId" clId="{614BBE20-D9FC-4E14-9E6F-E9375E6FD4C8}" dt="2021-10-29T05:32:56.894" v="34093"/>
            <ac:spMkLst>
              <pc:docMk/>
              <pc:sldMasterMk cId="1198455789" sldId="2147483648"/>
              <pc:sldLayoutMk cId="4278347843" sldId="2147483655"/>
              <ac:spMk id="18" creationId="{8CE177C1-5B8F-4124-A179-A20A3349B70E}"/>
            </ac:spMkLst>
          </pc:spChg>
          <pc:spChg chg="mod">
            <ac:chgData name="Tej Bahadur Chandra" userId="79b8fba8ad0a4796" providerId="LiveId" clId="{614BBE20-D9FC-4E14-9E6F-E9375E6FD4C8}" dt="2021-10-29T05:33:08.824" v="34094"/>
            <ac:spMkLst>
              <pc:docMk/>
              <pc:sldMasterMk cId="1198455789" sldId="2147483648"/>
              <pc:sldLayoutMk cId="4278347843" sldId="2147483655"/>
              <ac:spMk id="19" creationId="{7CCE78DB-A43D-421C-98D7-36745333BBF1}"/>
            </ac:spMkLst>
          </pc:spChg>
          <pc:spChg chg="mod">
            <ac:chgData name="Tej Bahadur Chandra" userId="79b8fba8ad0a4796" providerId="LiveId" clId="{614BBE20-D9FC-4E14-9E6F-E9375E6FD4C8}" dt="2021-10-29T05:33:26.648" v="34095"/>
            <ac:spMkLst>
              <pc:docMk/>
              <pc:sldMasterMk cId="1198455789" sldId="2147483648"/>
              <pc:sldLayoutMk cId="4278347843" sldId="2147483655"/>
              <ac:spMk id="20" creationId="{F1918FB4-AC1B-4A07-8B42-507C977C36DA}"/>
            </ac:spMkLst>
          </pc:spChg>
          <pc:spChg chg="mod">
            <ac:chgData name="Tej Bahadur Chandra" userId="79b8fba8ad0a4796" providerId="LiveId" clId="{614BBE20-D9FC-4E14-9E6F-E9375E6FD4C8}" dt="2021-10-29T05:33:42.893" v="34096"/>
            <ac:spMkLst>
              <pc:docMk/>
              <pc:sldMasterMk cId="1198455789" sldId="2147483648"/>
              <pc:sldLayoutMk cId="4278347843" sldId="2147483655"/>
              <ac:spMk id="22" creationId="{B8E98EFA-4B58-47F9-9930-3B856F059709}"/>
            </ac:spMkLst>
          </pc:spChg>
          <pc:spChg chg="mod">
            <ac:chgData name="Tej Bahadur Chandra" userId="79b8fba8ad0a4796" providerId="LiveId" clId="{614BBE20-D9FC-4E14-9E6F-E9375E6FD4C8}" dt="2021-10-23T06:25:52.010" v="2567" actId="14100"/>
            <ac:spMkLst>
              <pc:docMk/>
              <pc:sldMasterMk cId="1198455789" sldId="2147483648"/>
              <pc:sldLayoutMk cId="4278347843" sldId="2147483655"/>
              <ac:spMk id="24" creationId="{71712B3B-E7DF-4AB8-A230-243B1353C424}"/>
            </ac:spMkLst>
          </pc:spChg>
          <pc:spChg chg="mod">
            <ac:chgData name="Tej Bahadur Chandra" userId="79b8fba8ad0a4796" providerId="LiveId" clId="{614BBE20-D9FC-4E14-9E6F-E9375E6FD4C8}" dt="2021-10-28T06:07:11.618" v="30804" actId="14100"/>
            <ac:spMkLst>
              <pc:docMk/>
              <pc:sldMasterMk cId="1198455789" sldId="2147483648"/>
              <pc:sldLayoutMk cId="4278347843" sldId="2147483655"/>
              <ac:spMk id="26" creationId="{73DFECD7-A7F6-44A8-A1A7-577713661648}"/>
            </ac:spMkLst>
          </pc:spChg>
          <pc:spChg chg="mod">
            <ac:chgData name="Tej Bahadur Chandra" userId="79b8fba8ad0a4796" providerId="LiveId" clId="{614BBE20-D9FC-4E14-9E6F-E9375E6FD4C8}" dt="2021-10-23T14:55:24.323" v="6715" actId="1035"/>
            <ac:spMkLst>
              <pc:docMk/>
              <pc:sldMasterMk cId="1198455789" sldId="2147483648"/>
              <pc:sldLayoutMk cId="4278347843" sldId="2147483655"/>
              <ac:spMk id="27" creationId="{04643D3A-A166-4AB9-8FC9-BCC41CA32D2A}"/>
            </ac:spMkLst>
          </pc:spChg>
          <pc:spChg chg="mod">
            <ac:chgData name="Tej Bahadur Chandra" userId="79b8fba8ad0a4796" providerId="LiveId" clId="{614BBE20-D9FC-4E14-9E6F-E9375E6FD4C8}" dt="2021-10-22T10:27:55.157" v="233" actId="207"/>
            <ac:spMkLst>
              <pc:docMk/>
              <pc:sldMasterMk cId="1198455789" sldId="2147483648"/>
              <pc:sldLayoutMk cId="4278347843" sldId="2147483655"/>
              <ac:spMk id="29" creationId="{ED1BCA81-724E-45FB-B33A-C8FFC3A3958D}"/>
            </ac:spMkLst>
          </pc:spChg>
          <pc:spChg chg="del mod">
            <ac:chgData name="Tej Bahadur Chandra" userId="79b8fba8ad0a4796" providerId="LiveId" clId="{614BBE20-D9FC-4E14-9E6F-E9375E6FD4C8}" dt="2021-10-28T06:33:11.336" v="31054" actId="478"/>
            <ac:spMkLst>
              <pc:docMk/>
              <pc:sldMasterMk cId="1198455789" sldId="2147483648"/>
              <pc:sldLayoutMk cId="4278347843" sldId="2147483655"/>
              <ac:spMk id="36" creationId="{038F2550-0F2F-4215-91FD-D031EE1E3993}"/>
            </ac:spMkLst>
          </pc:spChg>
          <pc:grpChg chg="mod">
            <ac:chgData name="Tej Bahadur Chandra" userId="79b8fba8ad0a4796" providerId="LiveId" clId="{614BBE20-D9FC-4E14-9E6F-E9375E6FD4C8}" dt="2021-10-22T10:28:14.405" v="234" actId="207"/>
            <ac:grpSpMkLst>
              <pc:docMk/>
              <pc:sldMasterMk cId="1198455789" sldId="2147483648"/>
              <pc:sldLayoutMk cId="4278347843" sldId="2147483655"/>
              <ac:grpSpMk id="6" creationId="{43849B31-6EF4-4CC8-8579-8433C2D0753A}"/>
            </ac:grpSpMkLst>
          </pc:grpChg>
        </pc:sldLayoutChg>
        <pc:sldLayoutChg chg="addSp delSp modSp">
          <pc:chgData name="Tej Bahadur Chandra" userId="79b8fba8ad0a4796" providerId="LiveId" clId="{614BBE20-D9FC-4E14-9E6F-E9375E6FD4C8}" dt="2021-10-23T14:55:40.816" v="6719" actId="1035"/>
          <pc:sldLayoutMkLst>
            <pc:docMk/>
            <pc:sldMasterMk cId="1198455789" sldId="2147483648"/>
            <pc:sldLayoutMk cId="1346388441" sldId="2147483660"/>
          </pc:sldLayoutMkLst>
          <pc:spChg chg="add mod">
            <ac:chgData name="Tej Bahadur Chandra" userId="79b8fba8ad0a4796" providerId="LiveId" clId="{614BBE20-D9FC-4E14-9E6F-E9375E6FD4C8}" dt="2021-10-23T14:32:13.663" v="6338" actId="14100"/>
            <ac:spMkLst>
              <pc:docMk/>
              <pc:sldMasterMk cId="1198455789" sldId="2147483648"/>
              <pc:sldLayoutMk cId="1346388441" sldId="2147483660"/>
              <ac:spMk id="2" creationId="{BA426E2B-521C-4B4F-A512-93D785C68124}"/>
            </ac:spMkLst>
          </pc:spChg>
          <pc:spChg chg="add del mod">
            <ac:chgData name="Tej Bahadur Chandra" userId="79b8fba8ad0a4796" providerId="LiveId" clId="{614BBE20-D9FC-4E14-9E6F-E9375E6FD4C8}" dt="2021-10-23T14:32:06.773" v="6337" actId="478"/>
            <ac:spMkLst>
              <pc:docMk/>
              <pc:sldMasterMk cId="1198455789" sldId="2147483648"/>
              <pc:sldLayoutMk cId="1346388441" sldId="2147483660"/>
              <ac:spMk id="6" creationId="{43C2834E-E9E2-4FA4-8194-90222F1B9ABB}"/>
            </ac:spMkLst>
          </pc:spChg>
          <pc:spChg chg="mod">
            <ac:chgData name="Tej Bahadur Chandra" userId="79b8fba8ad0a4796" providerId="LiveId" clId="{614BBE20-D9FC-4E14-9E6F-E9375E6FD4C8}" dt="2021-10-23T13:18:44.278" v="5885" actId="14100"/>
            <ac:spMkLst>
              <pc:docMk/>
              <pc:sldMasterMk cId="1198455789" sldId="2147483648"/>
              <pc:sldLayoutMk cId="1346388441" sldId="2147483660"/>
              <ac:spMk id="8" creationId="{A83903A8-5C90-4534-A052-FBC4AECB4993}"/>
            </ac:spMkLst>
          </pc:spChg>
          <pc:spChg chg="add mod">
            <ac:chgData name="Tej Bahadur Chandra" userId="79b8fba8ad0a4796" providerId="LiveId" clId="{614BBE20-D9FC-4E14-9E6F-E9375E6FD4C8}" dt="2021-10-23T14:55:40.816" v="6719" actId="1035"/>
            <ac:spMkLst>
              <pc:docMk/>
              <pc:sldMasterMk cId="1198455789" sldId="2147483648"/>
              <pc:sldLayoutMk cId="1346388441" sldId="2147483660"/>
              <ac:spMk id="28" creationId="{FBE8CEFE-DEC4-4F82-94A7-CAB60B930399}"/>
            </ac:spMkLst>
          </pc:spChg>
          <pc:spChg chg="del">
            <ac:chgData name="Tej Bahadur Chandra" userId="79b8fba8ad0a4796" providerId="LiveId" clId="{614BBE20-D9FC-4E14-9E6F-E9375E6FD4C8}" dt="2021-10-23T14:54:44.964" v="6710" actId="478"/>
            <ac:spMkLst>
              <pc:docMk/>
              <pc:sldMasterMk cId="1198455789" sldId="2147483648"/>
              <pc:sldLayoutMk cId="1346388441" sldId="2147483660"/>
              <ac:spMk id="29" creationId="{6B7D8B3C-D18A-4370-8E22-3BF61417DA48}"/>
            </ac:spMkLst>
          </pc:spChg>
          <pc:spChg chg="del">
            <ac:chgData name="Tej Bahadur Chandra" userId="79b8fba8ad0a4796" providerId="LiveId" clId="{614BBE20-D9FC-4E14-9E6F-E9375E6FD4C8}" dt="2021-10-23T13:18:29.672" v="5880" actId="478"/>
            <ac:spMkLst>
              <pc:docMk/>
              <pc:sldMasterMk cId="1198455789" sldId="2147483648"/>
              <pc:sldLayoutMk cId="1346388441" sldId="2147483660"/>
              <ac:spMk id="40" creationId="{4E720159-C7B5-4ADB-AE1A-46144BD5A0D2}"/>
            </ac:spMkLst>
          </pc:spChg>
          <pc:picChg chg="add mod">
            <ac:chgData name="Tej Bahadur Chandra" userId="79b8fba8ad0a4796" providerId="LiveId" clId="{614BBE20-D9FC-4E14-9E6F-E9375E6FD4C8}" dt="2021-10-23T14:32:04.371" v="6336" actId="14100"/>
            <ac:picMkLst>
              <pc:docMk/>
              <pc:sldMasterMk cId="1198455789" sldId="2147483648"/>
              <pc:sldLayoutMk cId="1346388441" sldId="2147483660"/>
              <ac:picMk id="27" creationId="{B7E258AD-6E3D-4F9B-906E-9192F4FCC828}"/>
            </ac:picMkLst>
          </pc:picChg>
          <pc:picChg chg="del mod ord">
            <ac:chgData name="Tej Bahadur Chandra" userId="79b8fba8ad0a4796" providerId="LiveId" clId="{614BBE20-D9FC-4E14-9E6F-E9375E6FD4C8}" dt="2021-10-23T14:31:46.242" v="6333" actId="478"/>
            <ac:picMkLst>
              <pc:docMk/>
              <pc:sldMasterMk cId="1198455789" sldId="2147483648"/>
              <pc:sldLayoutMk cId="1346388441" sldId="2147483660"/>
              <ac:picMk id="41" creationId="{6EA0004C-6610-499E-9F01-1476E36C3C62}"/>
            </ac:picMkLst>
          </pc:picChg>
          <pc:cxnChg chg="add mod">
            <ac:chgData name="Tej Bahadur Chandra" userId="79b8fba8ad0a4796" providerId="LiveId" clId="{614BBE20-D9FC-4E14-9E6F-E9375E6FD4C8}" dt="2021-10-23T13:21:28.535" v="5938" actId="1038"/>
            <ac:cxnSpMkLst>
              <pc:docMk/>
              <pc:sldMasterMk cId="1198455789" sldId="2147483648"/>
              <pc:sldLayoutMk cId="1346388441" sldId="2147483660"/>
              <ac:cxnSpMk id="4" creationId="{818413C8-D9D0-42B0-A58E-C8BFF8F71B23}"/>
            </ac:cxnSpMkLst>
          </pc:cxnChg>
        </pc:sldLayoutChg>
        <pc:sldLayoutChg chg="addSp delSp modSp">
          <pc:chgData name="Tej Bahadur Chandra" userId="79b8fba8ad0a4796" providerId="LiveId" clId="{614BBE20-D9FC-4E14-9E6F-E9375E6FD4C8}" dt="2021-10-23T14:55:44.880" v="6721" actId="1035"/>
          <pc:sldLayoutMkLst>
            <pc:docMk/>
            <pc:sldMasterMk cId="1198455789" sldId="2147483648"/>
            <pc:sldLayoutMk cId="3790441916" sldId="2147483661"/>
          </pc:sldLayoutMkLst>
          <pc:spChg chg="del">
            <ac:chgData name="Tej Bahadur Chandra" userId="79b8fba8ad0a4796" providerId="LiveId" clId="{614BBE20-D9FC-4E14-9E6F-E9375E6FD4C8}" dt="2021-10-23T14:46:14.267" v="6591" actId="21"/>
            <ac:spMkLst>
              <pc:docMk/>
              <pc:sldMasterMk cId="1198455789" sldId="2147483648"/>
              <pc:sldLayoutMk cId="3790441916" sldId="2147483661"/>
              <ac:spMk id="2" creationId="{BA426E2B-521C-4B4F-A512-93D785C68124}"/>
            </ac:spMkLst>
          </pc:spChg>
          <pc:spChg chg="add mod">
            <ac:chgData name="Tej Bahadur Chandra" userId="79b8fba8ad0a4796" providerId="LiveId" clId="{614BBE20-D9FC-4E14-9E6F-E9375E6FD4C8}" dt="2021-10-23T14:55:44.880" v="6721" actId="1035"/>
            <ac:spMkLst>
              <pc:docMk/>
              <pc:sldMasterMk cId="1198455789" sldId="2147483648"/>
              <pc:sldLayoutMk cId="3790441916" sldId="2147483661"/>
              <ac:spMk id="23" creationId="{34CF1747-3725-43F3-92D1-3C11458A931F}"/>
            </ac:spMkLst>
          </pc:spChg>
          <pc:spChg chg="del">
            <ac:chgData name="Tej Bahadur Chandra" userId="79b8fba8ad0a4796" providerId="LiveId" clId="{614BBE20-D9FC-4E14-9E6F-E9375E6FD4C8}" dt="2021-10-23T14:54:38.325" v="6708" actId="478"/>
            <ac:spMkLst>
              <pc:docMk/>
              <pc:sldMasterMk cId="1198455789" sldId="2147483648"/>
              <pc:sldLayoutMk cId="3790441916" sldId="2147483661"/>
              <ac:spMk id="29" creationId="{6B7D8B3C-D18A-4370-8E22-3BF61417DA48}"/>
            </ac:spMkLst>
          </pc:spChg>
        </pc:sldLayoutChg>
      </pc:sldMasterChg>
    </pc:docChg>
  </pc:docChgLst>
  <pc:docChgLst>
    <pc:chgData name="Tej" userId="fd16bead-a7d5-4d61-a87b-b6fc5f95769a" providerId="ADAL" clId="{3D0E1656-E127-4C17-B37C-26994E647BCC}"/>
    <pc:docChg chg="modSld">
      <pc:chgData name="Tej" userId="fd16bead-a7d5-4d61-a87b-b6fc5f95769a" providerId="ADAL" clId="{3D0E1656-E127-4C17-B37C-26994E647BCC}" dt="2022-12-12T08:36:35.129" v="2" actId="1076"/>
      <pc:docMkLst>
        <pc:docMk/>
      </pc:docMkLst>
      <pc:sldChg chg="modSp mod">
        <pc:chgData name="Tej" userId="fd16bead-a7d5-4d61-a87b-b6fc5f95769a" providerId="ADAL" clId="{3D0E1656-E127-4C17-B37C-26994E647BCC}" dt="2022-12-12T08:36:35.129" v="2" actId="1076"/>
        <pc:sldMkLst>
          <pc:docMk/>
          <pc:sldMk cId="473094638" sldId="357"/>
        </pc:sldMkLst>
        <pc:picChg chg="mod">
          <ac:chgData name="Tej" userId="fd16bead-a7d5-4d61-a87b-b6fc5f95769a" providerId="ADAL" clId="{3D0E1656-E127-4C17-B37C-26994E647BCC}" dt="2022-12-12T08:36:35.129" v="2" actId="1076"/>
          <ac:picMkLst>
            <pc:docMk/>
            <pc:sldMk cId="473094638" sldId="357"/>
            <ac:picMk id="9" creationId="{B0E6E552-E76B-4EE8-8D7F-14AB8CFBD8EB}"/>
          </ac:picMkLst>
        </pc:picChg>
      </pc:sldChg>
    </pc:docChg>
  </pc:docChgLst>
  <pc:docChgLst>
    <pc:chgData name="Tej" userId="fd16bead-a7d5-4d61-a87b-b6fc5f95769a" providerId="ADAL" clId="{3CA7A00B-7713-4D10-9AB9-062D78C5E9FC}"/>
    <pc:docChg chg="modSld">
      <pc:chgData name="Tej" userId="fd16bead-a7d5-4d61-a87b-b6fc5f95769a" providerId="ADAL" clId="{3CA7A00B-7713-4D10-9AB9-062D78C5E9FC}" dt="2022-10-10T02:39:01.927" v="7" actId="1076"/>
      <pc:docMkLst>
        <pc:docMk/>
      </pc:docMkLst>
      <pc:sldChg chg="addSp modSp mod">
        <pc:chgData name="Tej" userId="fd16bead-a7d5-4d61-a87b-b6fc5f95769a" providerId="ADAL" clId="{3CA7A00B-7713-4D10-9AB9-062D78C5E9FC}" dt="2022-10-10T02:39:01.927" v="7" actId="1076"/>
        <pc:sldMkLst>
          <pc:docMk/>
          <pc:sldMk cId="2775167666" sldId="354"/>
        </pc:sldMkLst>
        <pc:picChg chg="add mod modCrop">
          <ac:chgData name="Tej" userId="fd16bead-a7d5-4d61-a87b-b6fc5f95769a" providerId="ADAL" clId="{3CA7A00B-7713-4D10-9AB9-062D78C5E9FC}" dt="2022-10-10T02:39:01.927" v="7" actId="1076"/>
          <ac:picMkLst>
            <pc:docMk/>
            <pc:sldMk cId="2775167666" sldId="354"/>
            <ac:picMk id="3" creationId="{E715A213-54DC-D218-C519-D8347B8F5F0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7912C-AEEB-4057-A8CC-BC060C2C39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565859-A3C1-4578-9AC4-73410E3DBC2D}">
      <dgm:prSet/>
      <dgm:spPr/>
      <dgm:t>
        <a:bodyPr/>
        <a:lstStyle/>
        <a:p>
          <a:pPr>
            <a:lnSpc>
              <a:spcPct val="100000"/>
            </a:lnSpc>
          </a:pPr>
          <a:r>
            <a:rPr lang="en-IN" dirty="0"/>
            <a:t>Tom who is the owner of a retail shop, found the price of different T-shirts vs the number of T-shirts sold at his shop over a period of one week. He tabulated this like shown below</a:t>
          </a:r>
          <a:endParaRPr lang="en-US" dirty="0"/>
        </a:p>
      </dgm:t>
    </dgm:pt>
    <dgm:pt modelId="{AB2486EC-56DA-4228-9127-D4E3B1A75A24}" type="parTrans" cxnId="{758DB586-48DB-4ED8-BF65-05C0D99201B4}">
      <dgm:prSet/>
      <dgm:spPr/>
      <dgm:t>
        <a:bodyPr/>
        <a:lstStyle/>
        <a:p>
          <a:endParaRPr lang="en-US"/>
        </a:p>
      </dgm:t>
    </dgm:pt>
    <dgm:pt modelId="{00716249-10B1-4C96-AD0E-43EB69B8B330}" type="sibTrans" cxnId="{758DB586-48DB-4ED8-BF65-05C0D99201B4}">
      <dgm:prSet/>
      <dgm:spPr/>
      <dgm:t>
        <a:bodyPr/>
        <a:lstStyle/>
        <a:p>
          <a:endParaRPr lang="en-US"/>
        </a:p>
      </dgm:t>
    </dgm:pt>
    <dgm:pt modelId="{5E8D44C3-B1BF-4835-BD23-6C1B9B9EB3C8}">
      <dgm:prSet/>
      <dgm:spPr/>
      <dgm:t>
        <a:bodyPr/>
        <a:lstStyle/>
        <a:p>
          <a:pPr>
            <a:lnSpc>
              <a:spcPct val="100000"/>
            </a:lnSpc>
          </a:pPr>
          <a:r>
            <a:rPr lang="en-IN" dirty="0"/>
            <a:t>Let us use the concept of least squares regression to find the line of best fit for the given data.</a:t>
          </a:r>
          <a:endParaRPr lang="en-US" dirty="0"/>
        </a:p>
      </dgm:t>
    </dgm:pt>
    <dgm:pt modelId="{90395E83-9773-4FCD-A7E8-5FA982D46EED}" type="parTrans" cxnId="{31E3AD25-D8D7-4B59-89B0-A01075CECCEB}">
      <dgm:prSet/>
      <dgm:spPr/>
      <dgm:t>
        <a:bodyPr/>
        <a:lstStyle/>
        <a:p>
          <a:endParaRPr lang="en-US"/>
        </a:p>
      </dgm:t>
    </dgm:pt>
    <dgm:pt modelId="{B3F6BBC3-5251-43D4-9732-BA7810C66306}" type="sibTrans" cxnId="{31E3AD25-D8D7-4B59-89B0-A01075CECCEB}">
      <dgm:prSet/>
      <dgm:spPr/>
      <dgm:t>
        <a:bodyPr/>
        <a:lstStyle/>
        <a:p>
          <a:endParaRPr lang="en-US"/>
        </a:p>
      </dgm:t>
    </dgm:pt>
    <dgm:pt modelId="{FD3EB39A-761C-4499-AD3B-3DFE7EA02047}" type="pres">
      <dgm:prSet presAssocID="{0D67912C-AEEB-4057-A8CC-BC060C2C391E}" presName="root" presStyleCnt="0">
        <dgm:presLayoutVars>
          <dgm:dir/>
          <dgm:resizeHandles val="exact"/>
        </dgm:presLayoutVars>
      </dgm:prSet>
      <dgm:spPr/>
    </dgm:pt>
    <dgm:pt modelId="{BCBBF87D-172A-4F52-8479-7925934A1356}" type="pres">
      <dgm:prSet presAssocID="{CD565859-A3C1-4578-9AC4-73410E3DBC2D}" presName="compNode" presStyleCnt="0"/>
      <dgm:spPr/>
    </dgm:pt>
    <dgm:pt modelId="{81E809CE-C8AB-4106-AC7D-9D411263B410}" type="pres">
      <dgm:prSet presAssocID="{CD565859-A3C1-4578-9AC4-73410E3DBC2D}" presName="bgRect" presStyleLbl="bgShp" presStyleIdx="0" presStyleCnt="2"/>
      <dgm:spPr/>
    </dgm:pt>
    <dgm:pt modelId="{23B3DE0E-1024-4C81-A40B-CE7BAD0046F7}" type="pres">
      <dgm:prSet presAssocID="{CD565859-A3C1-4578-9AC4-73410E3DBC2D}"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E2D1A365-E809-4984-B838-1808E20A6C26}" type="pres">
      <dgm:prSet presAssocID="{CD565859-A3C1-4578-9AC4-73410E3DBC2D}" presName="spaceRect" presStyleCnt="0"/>
      <dgm:spPr/>
    </dgm:pt>
    <dgm:pt modelId="{EA0FEDBD-3682-47DC-80CF-AABD4E3ABBDF}" type="pres">
      <dgm:prSet presAssocID="{CD565859-A3C1-4578-9AC4-73410E3DBC2D}" presName="parTx" presStyleLbl="revTx" presStyleIdx="0" presStyleCnt="2">
        <dgm:presLayoutVars>
          <dgm:chMax val="0"/>
          <dgm:chPref val="0"/>
        </dgm:presLayoutVars>
      </dgm:prSet>
      <dgm:spPr/>
    </dgm:pt>
    <dgm:pt modelId="{36054D66-F2EB-414E-B4BD-A9FED1983541}" type="pres">
      <dgm:prSet presAssocID="{00716249-10B1-4C96-AD0E-43EB69B8B330}" presName="sibTrans" presStyleCnt="0"/>
      <dgm:spPr/>
    </dgm:pt>
    <dgm:pt modelId="{36ECD536-CD12-4E47-B815-A608E886EA0E}" type="pres">
      <dgm:prSet presAssocID="{5E8D44C3-B1BF-4835-BD23-6C1B9B9EB3C8}" presName="compNode" presStyleCnt="0"/>
      <dgm:spPr/>
    </dgm:pt>
    <dgm:pt modelId="{A8DD269C-042F-4368-A5D4-D91BFC78ED66}" type="pres">
      <dgm:prSet presAssocID="{5E8D44C3-B1BF-4835-BD23-6C1B9B9EB3C8}" presName="bgRect" presStyleLbl="bgShp" presStyleIdx="1" presStyleCnt="2"/>
      <dgm:spPr/>
    </dgm:pt>
    <dgm:pt modelId="{87BD8E81-88B5-4722-BB82-0871A9754987}" type="pres">
      <dgm:prSet presAssocID="{5E8D44C3-B1BF-4835-BD23-6C1B9B9EB3C8}" presName="iconRect" presStyleLbl="node1" presStyleIdx="1" presStyleCnt="2"/>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e Arrow: U-turn"/>
        </a:ext>
      </dgm:extLst>
    </dgm:pt>
    <dgm:pt modelId="{A417E3CC-6141-4B33-B999-8FDA1F5A6186}" type="pres">
      <dgm:prSet presAssocID="{5E8D44C3-B1BF-4835-BD23-6C1B9B9EB3C8}" presName="spaceRect" presStyleCnt="0"/>
      <dgm:spPr/>
    </dgm:pt>
    <dgm:pt modelId="{9D139BC4-0AFF-42EA-9D73-67EB4246F241}" type="pres">
      <dgm:prSet presAssocID="{5E8D44C3-B1BF-4835-BD23-6C1B9B9EB3C8}" presName="parTx" presStyleLbl="revTx" presStyleIdx="1" presStyleCnt="2">
        <dgm:presLayoutVars>
          <dgm:chMax val="0"/>
          <dgm:chPref val="0"/>
        </dgm:presLayoutVars>
      </dgm:prSet>
      <dgm:spPr/>
    </dgm:pt>
  </dgm:ptLst>
  <dgm:cxnLst>
    <dgm:cxn modelId="{31E3AD25-D8D7-4B59-89B0-A01075CECCEB}" srcId="{0D67912C-AEEB-4057-A8CC-BC060C2C391E}" destId="{5E8D44C3-B1BF-4835-BD23-6C1B9B9EB3C8}" srcOrd="1" destOrd="0" parTransId="{90395E83-9773-4FCD-A7E8-5FA982D46EED}" sibTransId="{B3F6BBC3-5251-43D4-9732-BA7810C66306}"/>
    <dgm:cxn modelId="{758DB586-48DB-4ED8-BF65-05C0D99201B4}" srcId="{0D67912C-AEEB-4057-A8CC-BC060C2C391E}" destId="{CD565859-A3C1-4578-9AC4-73410E3DBC2D}" srcOrd="0" destOrd="0" parTransId="{AB2486EC-56DA-4228-9127-D4E3B1A75A24}" sibTransId="{00716249-10B1-4C96-AD0E-43EB69B8B330}"/>
    <dgm:cxn modelId="{FE5C7CDA-AC3D-4129-8BED-7DB328B6F50A}" type="presOf" srcId="{0D67912C-AEEB-4057-A8CC-BC060C2C391E}" destId="{FD3EB39A-761C-4499-AD3B-3DFE7EA02047}" srcOrd="0" destOrd="0" presId="urn:microsoft.com/office/officeart/2018/2/layout/IconVerticalSolidList"/>
    <dgm:cxn modelId="{DF6578E9-6E60-4DC1-946A-6BB257741FBD}" type="presOf" srcId="{CD565859-A3C1-4578-9AC4-73410E3DBC2D}" destId="{EA0FEDBD-3682-47DC-80CF-AABD4E3ABBDF}" srcOrd="0" destOrd="0" presId="urn:microsoft.com/office/officeart/2018/2/layout/IconVerticalSolidList"/>
    <dgm:cxn modelId="{D7AC8EFD-B273-4C9C-AC9E-A1FD00990CC3}" type="presOf" srcId="{5E8D44C3-B1BF-4835-BD23-6C1B9B9EB3C8}" destId="{9D139BC4-0AFF-42EA-9D73-67EB4246F241}" srcOrd="0" destOrd="0" presId="urn:microsoft.com/office/officeart/2018/2/layout/IconVerticalSolidList"/>
    <dgm:cxn modelId="{00E39EF0-F5AE-439B-835B-CAC24556C6D0}" type="presParOf" srcId="{FD3EB39A-761C-4499-AD3B-3DFE7EA02047}" destId="{BCBBF87D-172A-4F52-8479-7925934A1356}" srcOrd="0" destOrd="0" presId="urn:microsoft.com/office/officeart/2018/2/layout/IconVerticalSolidList"/>
    <dgm:cxn modelId="{EA722C90-B54A-4899-AD65-3A8A0B235672}" type="presParOf" srcId="{BCBBF87D-172A-4F52-8479-7925934A1356}" destId="{81E809CE-C8AB-4106-AC7D-9D411263B410}" srcOrd="0" destOrd="0" presId="urn:microsoft.com/office/officeart/2018/2/layout/IconVerticalSolidList"/>
    <dgm:cxn modelId="{4D325752-9A97-4954-B12C-930413B9B22A}" type="presParOf" srcId="{BCBBF87D-172A-4F52-8479-7925934A1356}" destId="{23B3DE0E-1024-4C81-A40B-CE7BAD0046F7}" srcOrd="1" destOrd="0" presId="urn:microsoft.com/office/officeart/2018/2/layout/IconVerticalSolidList"/>
    <dgm:cxn modelId="{A7C0F609-E1DD-44EC-8682-B912B11ACB9D}" type="presParOf" srcId="{BCBBF87D-172A-4F52-8479-7925934A1356}" destId="{E2D1A365-E809-4984-B838-1808E20A6C26}" srcOrd="2" destOrd="0" presId="urn:microsoft.com/office/officeart/2018/2/layout/IconVerticalSolidList"/>
    <dgm:cxn modelId="{6B7F3C33-3067-44F6-9F5D-6BFFC132F65A}" type="presParOf" srcId="{BCBBF87D-172A-4F52-8479-7925934A1356}" destId="{EA0FEDBD-3682-47DC-80CF-AABD4E3ABBDF}" srcOrd="3" destOrd="0" presId="urn:microsoft.com/office/officeart/2018/2/layout/IconVerticalSolidList"/>
    <dgm:cxn modelId="{4D0C7137-C8D1-4F53-8C43-B9FE4AAA7164}" type="presParOf" srcId="{FD3EB39A-761C-4499-AD3B-3DFE7EA02047}" destId="{36054D66-F2EB-414E-B4BD-A9FED1983541}" srcOrd="1" destOrd="0" presId="urn:microsoft.com/office/officeart/2018/2/layout/IconVerticalSolidList"/>
    <dgm:cxn modelId="{5E10DF99-923E-4182-ACBF-C83BDEF2C1BD}" type="presParOf" srcId="{FD3EB39A-761C-4499-AD3B-3DFE7EA02047}" destId="{36ECD536-CD12-4E47-B815-A608E886EA0E}" srcOrd="2" destOrd="0" presId="urn:microsoft.com/office/officeart/2018/2/layout/IconVerticalSolidList"/>
    <dgm:cxn modelId="{B3772649-3F4E-465D-867D-A50A9803C063}" type="presParOf" srcId="{36ECD536-CD12-4E47-B815-A608E886EA0E}" destId="{A8DD269C-042F-4368-A5D4-D91BFC78ED66}" srcOrd="0" destOrd="0" presId="urn:microsoft.com/office/officeart/2018/2/layout/IconVerticalSolidList"/>
    <dgm:cxn modelId="{7DA64E8B-EA2B-4449-999B-D74D074532FF}" type="presParOf" srcId="{36ECD536-CD12-4E47-B815-A608E886EA0E}" destId="{87BD8E81-88B5-4722-BB82-0871A9754987}" srcOrd="1" destOrd="0" presId="urn:microsoft.com/office/officeart/2018/2/layout/IconVerticalSolidList"/>
    <dgm:cxn modelId="{843DCB35-36D7-40F8-9875-301AABAFDCC8}" type="presParOf" srcId="{36ECD536-CD12-4E47-B815-A608E886EA0E}" destId="{A417E3CC-6141-4B33-B999-8FDA1F5A6186}" srcOrd="2" destOrd="0" presId="urn:microsoft.com/office/officeart/2018/2/layout/IconVerticalSolidList"/>
    <dgm:cxn modelId="{32D58DC8-A6F0-408F-9661-4869F159BD3A}" type="presParOf" srcId="{36ECD536-CD12-4E47-B815-A608E886EA0E}" destId="{9D139BC4-0AFF-42EA-9D73-67EB4246F2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809CE-C8AB-4106-AC7D-9D411263B410}">
      <dsp:nvSpPr>
        <dsp:cNvPr id="0" name=""/>
        <dsp:cNvSpPr/>
      </dsp:nvSpPr>
      <dsp:spPr>
        <a:xfrm>
          <a:off x="0" y="631919"/>
          <a:ext cx="8497187" cy="1166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3DE0E-1024-4C81-A40B-CE7BAD0046F7}">
      <dsp:nvSpPr>
        <dsp:cNvPr id="0" name=""/>
        <dsp:cNvSpPr/>
      </dsp:nvSpPr>
      <dsp:spPr>
        <a:xfrm>
          <a:off x="352902" y="894409"/>
          <a:ext cx="641641" cy="64164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FEDBD-3682-47DC-80CF-AABD4E3ABBDF}">
      <dsp:nvSpPr>
        <dsp:cNvPr id="0" name=""/>
        <dsp:cNvSpPr/>
      </dsp:nvSpPr>
      <dsp:spPr>
        <a:xfrm>
          <a:off x="1347447" y="631919"/>
          <a:ext cx="7149739" cy="11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844550">
            <a:lnSpc>
              <a:spcPct val="100000"/>
            </a:lnSpc>
            <a:spcBef>
              <a:spcPct val="0"/>
            </a:spcBef>
            <a:spcAft>
              <a:spcPct val="35000"/>
            </a:spcAft>
            <a:buNone/>
          </a:pPr>
          <a:r>
            <a:rPr lang="en-IN" sz="1900" kern="1200" dirty="0"/>
            <a:t>Tom who is the owner of a retail shop, found the price of different T-shirts vs the number of T-shirts sold at his shop over a period of one week. He tabulated this like shown below</a:t>
          </a:r>
          <a:endParaRPr lang="en-US" sz="1900" kern="1200" dirty="0"/>
        </a:p>
      </dsp:txBody>
      <dsp:txXfrm>
        <a:off x="1347447" y="631919"/>
        <a:ext cx="7149739" cy="1166621"/>
      </dsp:txXfrm>
    </dsp:sp>
    <dsp:sp modelId="{A8DD269C-042F-4368-A5D4-D91BFC78ED66}">
      <dsp:nvSpPr>
        <dsp:cNvPr id="0" name=""/>
        <dsp:cNvSpPr/>
      </dsp:nvSpPr>
      <dsp:spPr>
        <a:xfrm>
          <a:off x="0" y="2090196"/>
          <a:ext cx="8497187" cy="11666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D8E81-88B5-4722-BB82-0871A9754987}">
      <dsp:nvSpPr>
        <dsp:cNvPr id="0" name=""/>
        <dsp:cNvSpPr/>
      </dsp:nvSpPr>
      <dsp:spPr>
        <a:xfrm>
          <a:off x="352902" y="2352685"/>
          <a:ext cx="641641" cy="64164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39BC4-0AFF-42EA-9D73-67EB4246F241}">
      <dsp:nvSpPr>
        <dsp:cNvPr id="0" name=""/>
        <dsp:cNvSpPr/>
      </dsp:nvSpPr>
      <dsp:spPr>
        <a:xfrm>
          <a:off x="1347447" y="2090196"/>
          <a:ext cx="7149739" cy="1166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467" tIns="123467" rIns="123467" bIns="123467" numCol="1" spcCol="1270" anchor="ctr" anchorCtr="0">
          <a:noAutofit/>
        </a:bodyPr>
        <a:lstStyle/>
        <a:p>
          <a:pPr marL="0" lvl="0" indent="0" algn="l" defTabSz="844550">
            <a:lnSpc>
              <a:spcPct val="100000"/>
            </a:lnSpc>
            <a:spcBef>
              <a:spcPct val="0"/>
            </a:spcBef>
            <a:spcAft>
              <a:spcPct val="35000"/>
            </a:spcAft>
            <a:buNone/>
          </a:pPr>
          <a:r>
            <a:rPr lang="en-IN" sz="1900" kern="1200" dirty="0"/>
            <a:t>Let us use the concept of least squares regression to find the line of best fit for the given data.</a:t>
          </a:r>
          <a:endParaRPr lang="en-US" sz="1900" kern="1200" dirty="0"/>
        </a:p>
      </dsp:txBody>
      <dsp:txXfrm>
        <a:off x="1347447" y="2090196"/>
        <a:ext cx="7149739" cy="11666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t>8/3/2023</a:t>
            </a:fld>
            <a:endParaRPr lang="en-US"/>
          </a:p>
        </p:txBody>
      </p:sp>
      <p:sp>
        <p:nvSpPr>
          <p:cNvPr id="4" name="Footer Placeholder 3">
            <a:extLst>
              <a:ext uri="{FF2B5EF4-FFF2-40B4-BE49-F238E27FC236}">
                <a16:creationId xmlns:a16="http://schemas.microsoft.com/office/drawing/2014/main"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t>‹#›</a:t>
            </a:fld>
            <a:endParaRPr lang="en-US"/>
          </a:p>
        </p:txBody>
      </p:sp>
    </p:spTree>
    <p:extLst>
      <p:ext uri="{BB962C8B-B14F-4D97-AF65-F5344CB8AC3E}">
        <p14:creationId xmlns:p14="http://schemas.microsoft.com/office/powerpoint/2010/main" val="16252570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1:39.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1,'2070'0,"-1915"6,170 30,-301-32,94 6,182-8,-144-4,683 2,-809 2,0 1,0 1,50 15,-43-9,59 7,-64-15,-6-1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3:38.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0 130,'9264'0,"-9250"-1,1-1,-1-1,0 0,1 0,-1-1,17-8,-15 5,0 2,0 0,1 0,21-1,-7 2,1-1,-1-2,-1-1,0-1,47-21,-54 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3:40.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28,'5'-3,"-1"0,0 0,1 1,-1-1,1 1,-1 0,1 0,0 1,0-1,0 1,0 0,0 0,8 1,5-1,0 1,28 4,-4 4,0 1,0 3,40 16,2 1,51 3,0 0,40 11,23 8,-156-38,86 13,-26-7,-35-6,0-3,90 2,141-12,-121-3,909 3,-1059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3:42.4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0 114,'16'-1,"-1"-1,0 0,21-6,2-1,52-6,1 4,114 2,1994 8,-996 3,-97-2,-1016-4,102-18,-176 20,-8 1,0-1,0 0,0 0,0-1,7-4,9-5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3:47.9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0 380,'1751'0,"-1709"-2,1-2,75-18,-68 11,72-6,103 15,-125 3,106-12,1-5,229 13,-240 5,-153-2,528-11,-96-10,-134 7,707 2,-666 14,-342-2,10 1,0-2,96-15,-46-1,0 4,200 1,932 14,-1113-7,130-22,-87 6,78-21,-166 25,2 3,106-5,-7 4,-81 4,-61 6,-2-1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3:52.9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0,'2342'0,"-2315"0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1:41.8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0,'623'0,"-599"0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1:43.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40,'1'-1,"-1"0,0 0,1 0,-1 0,0 0,1 0,-1 0,1 0,0 0,-1 1,1-1,0 0,-1 0,1 1,0-1,0 0,-1 1,1-1,0 1,0-1,0 1,0-1,0 1,0 0,0-1,2 1,30-6,-30 5,85-5,113 7,-74 2,-118-3,16 0,46-5,-40-1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1:49.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60,'0'-2,"0"-1,1 1,-1-1,1 1,-1-1,1 1,0 0,0 0,0-1,0 1,1 0,-1 0,1 0,-1 0,1 0,0 0,-1 1,1-1,0 1,0-1,0 1,0-1,1 1,-1 0,0 0,0 0,1 1,-1-1,1 0,-1 1,5-1,10-1,0 0,0 1,27 1,-26 1,2468 3,-1354-6,354 2,-1402 4,0 4,94 22,119 11,-26-12,62 3,-200-34,-105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2:00.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82,'4518'0,"-4500"-2,0 0,-1-1,1-1,-1-1,0 0,31-15,24-7,-45 19,-2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2:22.53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80 25,'1'-1,"-1"0,1 0,-1 0,1 0,-1 0,1 0,-1 0,1 0,0 0,0 0,0 0,-1 0,1 0,0 0,0 1,0-1,0 0,0 1,0-1,1 1,-1-1,0 1,0 0,0-1,0 1,0 0,1 0,1 0,36-4,-28 4,-1 2,1-1,-1 1,1 0,-1 1,0 1,0 0,0 0,0 0,0 1,12 10,8 7,-1 0,25 27,-12-4,-1 1,-3 2,-1 2,36 67,-56-92,1 1,1-2,36 36,-53-58,0 0,0 0,0 0,0 0,0 0,-1 1,1-1,-1 1,1-1,-1 1,0-1,0 1,1 4,-2-5,0-1,-1 1,1 0,-1-1,1 1,-1-1,0 1,1-1,-1 1,0-1,0 1,0-1,0 0,0 1,-1-1,1 0,0 0,0 0,-1 0,1 0,-1 0,1 0,-1-1,1 1,-3 0,-167 99,98-56,21-12,0 3,-46 42,50-34,-2-3,-2-2,-59 32,88-58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2:24.11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1838 0,'-4'3,"-1"0,-1-1,1 1,0-1,0 0,-1 0,1-1,-1 0,0 0,1 0,-1-1,-8 0,-9 3,-394 59,273-38,76-11,-1-3,-74 1,-657-14,731 8,43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2:22.533"/>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80 25,'1'-1,"-1"0,1 0,-1 0,1 0,-1 0,1 0,-1 0,1 0,0 0,0 0,0 0,-1 0,1 0,0 0,0 1,0-1,0 0,0 1,0-1,1 1,-1-1,0 1,0 0,0-1,0 1,0 0,1 0,1 0,36-4,-28 4,-1 2,1-1,-1 1,1 0,-1 1,0 1,0 0,0 0,0 0,0 1,12 10,8 7,-1 0,25 27,-12-4,-1 1,-3 2,-1 2,36 67,-56-92,1 1,1-2,36 36,-53-58,0 0,0 0,0 0,0 0,0 0,-1 1,1-1,-1 1,1-1,-1 1,0-1,0 1,1 4,-2-5,0-1,-1 1,1 0,-1-1,1 1,-1-1,0 1,1-1,-1 1,0-1,0 1,0-1,0 0,0 1,-1-1,1 0,0 0,0 0,-1 0,1 0,-1 0,1 0,-1-1,1 1,-3 0,-167 99,98-56,21-12,0 3,-46 42,50-34,-2-3,-2-2,-59 32,88-58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3T14:42:24.117"/>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1838 0,'-4'3,"-1"0,-1-1,1 1,0-1,0 0,-1 0,1-1,-1 0,0 0,1 0,-1-1,-8 0,-9 3,-394 59,273-38,76-11,-1-3,-74 1,-657-14,731 8,43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t>‹#›</a:t>
            </a:fld>
            <a:endParaRPr lang="en-US"/>
          </a:p>
        </p:txBody>
      </p:sp>
    </p:spTree>
    <p:extLst>
      <p:ext uri="{BB962C8B-B14F-4D97-AF65-F5344CB8AC3E}">
        <p14:creationId xmlns:p14="http://schemas.microsoft.com/office/powerpoint/2010/main"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id="{4BF79F25-A079-4EC4-99FC-C870106882BA}"/>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 name="TextBox 4">
            <a:extLst>
              <a:ext uri="{FF2B5EF4-FFF2-40B4-BE49-F238E27FC236}">
                <a16:creationId xmlns:a16="http://schemas.microsoft.com/office/drawing/2014/main"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3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5421DF09-49BA-47F8-BB6E-B1A655B7A8DC}"/>
              </a:ext>
            </a:extLst>
          </p:cNvPr>
          <p:cNvSpPr/>
          <p:nvPr userDrawn="1"/>
        </p:nvSpPr>
        <p:spPr>
          <a:xfrm>
            <a:off x="8169969" y="6607733"/>
            <a:ext cx="1796986"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Tej Bahadur Chandra</a:t>
            </a:r>
          </a:p>
        </p:txBody>
      </p:sp>
      <p:pic>
        <p:nvPicPr>
          <p:cNvPr id="16" name="Picture 15">
            <a:extLst>
              <a:ext uri="{FF2B5EF4-FFF2-40B4-BE49-F238E27FC236}">
                <a16:creationId xmlns:a16="http://schemas.microsoft.com/office/drawing/2014/main" id="{2756D6CB-2CF2-457B-8EE9-A96DE29AA209}"/>
              </a:ext>
            </a:extLst>
          </p:cNvPr>
          <p:cNvPicPr>
            <a:picLocks noChangeAspect="1"/>
          </p:cNvPicPr>
          <p:nvPr userDrawn="1"/>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B165-DBD2-4837-93EB-EF9997DC51B7}"/>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5" name="Footer Placeholder 4">
            <a:extLst>
              <a:ext uri="{FF2B5EF4-FFF2-40B4-BE49-F238E27FC236}">
                <a16:creationId xmlns:a16="http://schemas.microsoft.com/office/drawing/2014/main"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8292-1E53-41AE-A88A-D78FB3A3DD1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3A972-5EC9-459A-901C-5A4F73671F2E}"/>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5" name="Footer Placeholder 4">
            <a:extLst>
              <a:ext uri="{FF2B5EF4-FFF2-40B4-BE49-F238E27FC236}">
                <a16:creationId xmlns:a16="http://schemas.microsoft.com/office/drawing/2014/main"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71319-C6C1-4DC5-9C66-310A7CDAC83C}"/>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id="{5A3C6D11-DAB8-404D-9E74-4548A7216465}"/>
              </a:ext>
            </a:extLst>
          </p:cNvPr>
          <p:cNvSpPr/>
          <p:nvPr userDrawn="1"/>
        </p:nvSpPr>
        <p:spPr>
          <a:xfrm>
            <a:off x="2072493"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1" name="TextBox 30">
            <a:extLst>
              <a:ext uri="{FF2B5EF4-FFF2-40B4-BE49-F238E27FC236}">
                <a16:creationId xmlns:a16="http://schemas.microsoft.com/office/drawing/2014/main"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3 August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BD116996-2598-4DAF-AA39-E921A692E0A5}"/>
              </a:ext>
            </a:extLst>
          </p:cNvPr>
          <p:cNvSpPr/>
          <p:nvPr userDrawn="1"/>
        </p:nvSpPr>
        <p:spPr>
          <a:xfrm>
            <a:off x="8169969" y="6607733"/>
            <a:ext cx="1796986"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Tej Bahadur Chandra</a:t>
            </a:r>
          </a:p>
        </p:txBody>
      </p:sp>
      <p:pic>
        <p:nvPicPr>
          <p:cNvPr id="2" name="Picture 1">
            <a:extLst>
              <a:ext uri="{FF2B5EF4-FFF2-40B4-BE49-F238E27FC236}">
                <a16:creationId xmlns:a16="http://schemas.microsoft.com/office/drawing/2014/main" id="{09F2C1D9-9600-4A45-9DB2-EA3CDBAC985A}"/>
              </a:ext>
            </a:extLst>
          </p:cNvPr>
          <p:cNvPicPr>
            <a:picLocks noChangeAspect="1"/>
          </p:cNvPicPr>
          <p:nvPr userDrawn="1"/>
        </p:nvPicPr>
        <p:blipFill rotWithShape="1">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l="19304" t="5828" r="14998" b="6569"/>
          <a:stretch/>
        </p:blipFill>
        <p:spPr>
          <a:xfrm>
            <a:off x="393725" y="-12574"/>
            <a:ext cx="1371138" cy="807071"/>
          </a:xfrm>
          <a:prstGeom prst="rect">
            <a:avLst/>
          </a:prstGeom>
        </p:spPr>
      </p:pic>
    </p:spTree>
    <p:extLst>
      <p:ext uri="{BB962C8B-B14F-4D97-AF65-F5344CB8AC3E}">
        <p14:creationId xmlns:p14="http://schemas.microsoft.com/office/powerpoint/2010/main" val="134638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A36B6-F32A-44A2-A2E9-9540663B18F0}"/>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5" name="Footer Placeholder 4">
            <a:extLst>
              <a:ext uri="{FF2B5EF4-FFF2-40B4-BE49-F238E27FC236}">
                <a16:creationId xmlns:a16="http://schemas.microsoft.com/office/drawing/2014/main"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CF6E1-E185-4110-8945-925500AA868D}"/>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54A15-62F8-411B-BAF7-81D728083AE1}"/>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6" name="Footer Placeholder 5">
            <a:extLst>
              <a:ext uri="{FF2B5EF4-FFF2-40B4-BE49-F238E27FC236}">
                <a16:creationId xmlns:a16="http://schemas.microsoft.com/office/drawing/2014/main"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C47DF-1090-4ECD-ADAA-E616F0F78991}"/>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DF632-AE8B-4FC5-8EAB-5DC08420E3C5}"/>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8" name="Footer Placeholder 7">
            <a:extLst>
              <a:ext uri="{FF2B5EF4-FFF2-40B4-BE49-F238E27FC236}">
                <a16:creationId xmlns:a16="http://schemas.microsoft.com/office/drawing/2014/main"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66718-E321-490F-8588-FF54EAC9F4D2}"/>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5A4C7-8659-46EA-B589-B34D39E62011}"/>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4" name="Footer Placeholder 3">
            <a:extLst>
              <a:ext uri="{FF2B5EF4-FFF2-40B4-BE49-F238E27FC236}">
                <a16:creationId xmlns:a16="http://schemas.microsoft.com/office/drawing/2014/main"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4B9D8-1B00-4D08-A6E7-68BFC03F2A98}"/>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DBD84-CF47-488E-8B93-0CB35F0063C7}"/>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6" name="Footer Placeholder 5">
            <a:extLst>
              <a:ext uri="{FF2B5EF4-FFF2-40B4-BE49-F238E27FC236}">
                <a16:creationId xmlns:a16="http://schemas.microsoft.com/office/drawing/2014/main"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81EAA-B536-4F2D-98EA-62FDF03492B0}"/>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E8628-4349-490E-942F-0340061FA68B}"/>
              </a:ext>
            </a:extLst>
          </p:cNvPr>
          <p:cNvSpPr>
            <a:spLocks noGrp="1"/>
          </p:cNvSpPr>
          <p:nvPr>
            <p:ph type="dt" sz="half" idx="10"/>
          </p:nvPr>
        </p:nvSpPr>
        <p:spPr/>
        <p:txBody>
          <a:bodyPr/>
          <a:lstStyle/>
          <a:p>
            <a:fld id="{B3AB725D-51EC-4C6B-88BE-E1D122102182}" type="datetimeFigureOut">
              <a:rPr lang="en-US" smtClean="0"/>
              <a:t>8/3/2023</a:t>
            </a:fld>
            <a:endParaRPr lang="en-US"/>
          </a:p>
        </p:txBody>
      </p:sp>
      <p:sp>
        <p:nvSpPr>
          <p:cNvPr id="6" name="Footer Placeholder 5">
            <a:extLst>
              <a:ext uri="{FF2B5EF4-FFF2-40B4-BE49-F238E27FC236}">
                <a16:creationId xmlns:a16="http://schemas.microsoft.com/office/drawing/2014/main"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D8C4E-D033-454E-8070-2B58A0767195}"/>
              </a:ext>
            </a:extLst>
          </p:cNvPr>
          <p:cNvSpPr>
            <a:spLocks noGrp="1"/>
          </p:cNvSpPr>
          <p:nvPr>
            <p:ph type="sldNum" sz="quarter" idx="12"/>
          </p:nvPr>
        </p:nvSpPr>
        <p:spPr/>
        <p:txBody>
          <a:bodyPr/>
          <a:lstStyle/>
          <a:p>
            <a:fld id="{C2EA843F-3CCE-4CAC-ABFA-938F0ADD3685}" type="slidenum">
              <a:rPr lang="en-US" smtClean="0"/>
              <a:t>‹#›</a:t>
            </a:fld>
            <a:endParaRPr lang="en-US"/>
          </a:p>
        </p:txBody>
      </p:sp>
    </p:spTree>
    <p:extLst>
      <p:ext uri="{BB962C8B-B14F-4D97-AF65-F5344CB8AC3E}">
        <p14:creationId xmlns:p14="http://schemas.microsoft.com/office/powerpoint/2010/main"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t>8/3/2023</a:t>
            </a:fld>
            <a:endParaRPr lang="en-US"/>
          </a:p>
        </p:txBody>
      </p:sp>
      <p:sp>
        <p:nvSpPr>
          <p:cNvPr id="5" name="Footer Placeholder 4">
            <a:extLst>
              <a:ext uri="{FF2B5EF4-FFF2-40B4-BE49-F238E27FC236}">
                <a16:creationId xmlns:a16="http://schemas.microsoft.com/office/drawing/2014/main"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t>‹#›</a:t>
            </a:fld>
            <a:endParaRPr lang="en-US"/>
          </a:p>
        </p:txBody>
      </p:sp>
    </p:spTree>
    <p:extLst>
      <p:ext uri="{BB962C8B-B14F-4D97-AF65-F5344CB8AC3E}">
        <p14:creationId xmlns:p14="http://schemas.microsoft.com/office/powerpoint/2010/main"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12.xml"/><Relationship Id="rId1" Type="http://schemas.openxmlformats.org/officeDocument/2006/relationships/video" Target="https://www.youtube.com/embed/E5RjzSK0fvY?start=61&amp;feature=oembed"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tmp"/><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tmp"/><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hyperlink" Target="https://www.analyticsvidhya.com/blog/2021/07/all-you-need-to-know-about-polynomial-regression/" TargetMode="External"/><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12.xml"/><Relationship Id="rId6" Type="http://schemas.openxmlformats.org/officeDocument/2006/relationships/hyperlink" Target="https://www.w3schools.com/python/python_ml_polynomial_regression.asp" TargetMode="External"/><Relationship Id="rId5" Type="http://schemas.openxmlformats.org/officeDocument/2006/relationships/hyperlink" Target="https://www.geeksforgeeks.org/python-implementation-of-polynomial-regression/" TargetMode="External"/><Relationship Id="rId4" Type="http://schemas.openxmlformats.org/officeDocument/2006/relationships/hyperlink" Target="https://www.javatpoint.com/machine-learning-polynomial-regress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3.xml"/><Relationship Id="rId3" Type="http://schemas.openxmlformats.org/officeDocument/2006/relationships/image" Target="../media/image12.png"/><Relationship Id="rId7" Type="http://schemas.openxmlformats.org/officeDocument/2006/relationships/customXml" Target="../ink/ink10.xml"/><Relationship Id="rId12" Type="http://schemas.openxmlformats.org/officeDocument/2006/relationships/image" Target="../media/image17.png"/><Relationship Id="rId2" Type="http://schemas.openxmlformats.org/officeDocument/2006/relationships/customXml" Target="../ink/ink8.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customXml" Target="../ink/ink12.xml"/><Relationship Id="rId5" Type="http://schemas.openxmlformats.org/officeDocument/2006/relationships/image" Target="../media/image13.png"/><Relationship Id="rId15" Type="http://schemas.openxmlformats.org/officeDocument/2006/relationships/customXml" Target="../ink/ink14.xml"/><Relationship Id="rId10" Type="http://schemas.openxmlformats.org/officeDocument/2006/relationships/image" Target="../media/image16.png"/><Relationship Id="rId4" Type="http://schemas.openxmlformats.org/officeDocument/2006/relationships/customXml" Target="../ink/ink9.xml"/><Relationship Id="rId9" Type="http://schemas.openxmlformats.org/officeDocument/2006/relationships/customXml" Target="../ink/ink11.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16BBAE-7C89-4D6B-A2C9-74259F165A85}"/>
              </a:ext>
            </a:extLst>
          </p:cNvPr>
          <p:cNvSpPr txBox="1"/>
          <p:nvPr/>
        </p:nvSpPr>
        <p:spPr>
          <a:xfrm>
            <a:off x="2537590" y="2905780"/>
            <a:ext cx="7116820" cy="523220"/>
          </a:xfrm>
          <a:prstGeom prst="rect">
            <a:avLst/>
          </a:prstGeom>
          <a:noFill/>
        </p:spPr>
        <p:txBody>
          <a:bodyPr wrap="none" rtlCol="0">
            <a:spAutoFit/>
          </a:bodyPr>
          <a:lstStyle/>
          <a:p>
            <a:r>
              <a:rPr lang="en-US" sz="2800" b="1" dirty="0">
                <a:solidFill>
                  <a:srgbClr val="323232"/>
                </a:solidFill>
                <a:effectLst/>
                <a:latin typeface="Cambria" panose="02040503050406030204" pitchFamily="18" charset="0"/>
                <a:ea typeface="Cambria" panose="02040503050406030204" pitchFamily="18" charset="0"/>
              </a:rPr>
              <a:t>Artificial Intelligence &amp; Machine Learning </a:t>
            </a:r>
            <a:endParaRPr lang="en-GB"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5" name="Title 1">
            <a:extLst>
              <a:ext uri="{FF2B5EF4-FFF2-40B4-BE49-F238E27FC236}">
                <a16:creationId xmlns:a16="http://schemas.microsoft.com/office/drawing/2014/main" id="{8F448637-349E-498D-80A2-01062966807E}"/>
              </a:ext>
            </a:extLst>
          </p:cNvPr>
          <p:cNvSpPr txBox="1">
            <a:spLocks/>
          </p:cNvSpPr>
          <p:nvPr/>
        </p:nvSpPr>
        <p:spPr>
          <a:xfrm>
            <a:off x="379229" y="646979"/>
            <a:ext cx="2565399"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800" dirty="0"/>
              <a:t>What is the Line Of Best Fit?</a:t>
            </a:r>
            <a:endParaRPr lang="en-IN" sz="4800" dirty="0"/>
          </a:p>
        </p:txBody>
      </p:sp>
      <p:cxnSp>
        <p:nvCxnSpPr>
          <p:cNvPr id="23" name="Straight Connector 22">
            <a:extLst>
              <a:ext uri="{FF2B5EF4-FFF2-40B4-BE49-F238E27FC236}">
                <a16:creationId xmlns:a16="http://schemas.microsoft.com/office/drawing/2014/main" id="{B62E38E9-FDE7-405E-90A6-2411BB06C32D}"/>
              </a:ext>
            </a:extLst>
          </p:cNvPr>
          <p:cNvCxnSpPr>
            <a:cxnSpLocks/>
          </p:cNvCxnSpPr>
          <p:nvPr/>
        </p:nvCxnSpPr>
        <p:spPr>
          <a:xfrm>
            <a:off x="3221666"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CD2DE5D-AB58-4204-8D20-01A89078EB5D}"/>
              </a:ext>
            </a:extLst>
          </p:cNvPr>
          <p:cNvSpPr txBox="1"/>
          <p:nvPr/>
        </p:nvSpPr>
        <p:spPr>
          <a:xfrm>
            <a:off x="3588487" y="726691"/>
            <a:ext cx="8405037" cy="2118465"/>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Let us assume that the given points of data are (x1, y1), (x2, y2), (x3, y3), …, (</a:t>
            </a:r>
            <a:r>
              <a:rPr lang="en-US" dirty="0" err="1">
                <a:latin typeface="Cambria" panose="02040503050406030204" pitchFamily="18" charset="0"/>
                <a:ea typeface="Cambria" panose="02040503050406030204" pitchFamily="18" charset="0"/>
              </a:rPr>
              <a:t>xn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yn</a:t>
            </a:r>
            <a:r>
              <a:rPr lang="en-US" dirty="0">
                <a:latin typeface="Cambria" panose="02040503050406030204" pitchFamily="18" charset="0"/>
                <a:ea typeface="Cambria" panose="02040503050406030204" pitchFamily="18" charset="0"/>
              </a:rPr>
              <a:t>) in which all </a:t>
            </a:r>
            <a:r>
              <a:rPr lang="en-US" dirty="0">
                <a:solidFill>
                  <a:srgbClr val="DF6613"/>
                </a:solidFill>
                <a:latin typeface="Cambria" panose="02040503050406030204" pitchFamily="18" charset="0"/>
                <a:ea typeface="Cambria" panose="02040503050406030204" pitchFamily="18" charset="0"/>
              </a:rPr>
              <a:t>x’s are independent variables</a:t>
            </a:r>
            <a:r>
              <a:rPr lang="en-US" dirty="0">
                <a:latin typeface="Cambria" panose="02040503050406030204" pitchFamily="18" charset="0"/>
                <a:ea typeface="Cambria" panose="02040503050406030204" pitchFamily="18" charset="0"/>
              </a:rPr>
              <a:t>, while all </a:t>
            </a:r>
            <a:r>
              <a:rPr lang="en-US" dirty="0">
                <a:solidFill>
                  <a:srgbClr val="DF6613"/>
                </a:solidFill>
                <a:latin typeface="Cambria" panose="02040503050406030204" pitchFamily="18" charset="0"/>
                <a:ea typeface="Cambria" panose="02040503050406030204" pitchFamily="18" charset="0"/>
              </a:rPr>
              <a:t>y’s are dependent </a:t>
            </a:r>
            <a:r>
              <a:rPr lang="en-US" dirty="0">
                <a:latin typeface="Cambria" panose="02040503050406030204" pitchFamily="18" charset="0"/>
                <a:ea typeface="Cambria" panose="02040503050406030204" pitchFamily="18" charset="0"/>
              </a:rPr>
              <a:t>ones. </a:t>
            </a:r>
          </a:p>
          <a:p>
            <a:pPr marL="285750" indent="-285750">
              <a:lnSpc>
                <a:spcPct val="150000"/>
              </a:lnSpc>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285750" indent="-285750">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This method is used to </a:t>
            </a:r>
            <a:r>
              <a:rPr lang="en-US" dirty="0">
                <a:solidFill>
                  <a:srgbClr val="DF6613"/>
                </a:solidFill>
                <a:latin typeface="Cambria" panose="02040503050406030204" pitchFamily="18" charset="0"/>
                <a:ea typeface="Cambria" panose="02040503050406030204" pitchFamily="18" charset="0"/>
              </a:rPr>
              <a:t>find a linear line </a:t>
            </a:r>
            <a:r>
              <a:rPr lang="en-US" dirty="0">
                <a:latin typeface="Cambria" panose="02040503050406030204" pitchFamily="18" charset="0"/>
                <a:ea typeface="Cambria" panose="02040503050406030204" pitchFamily="18" charset="0"/>
              </a:rPr>
              <a:t>of the form </a:t>
            </a:r>
            <a:r>
              <a:rPr lang="en-US" b="1" dirty="0">
                <a:solidFill>
                  <a:srgbClr val="DF6613"/>
                </a:solidFill>
                <a:latin typeface="Cambria" panose="02040503050406030204" pitchFamily="18" charset="0"/>
                <a:ea typeface="Cambria" panose="02040503050406030204" pitchFamily="18" charset="0"/>
              </a:rPr>
              <a:t>y = mx + c</a:t>
            </a:r>
            <a:r>
              <a:rPr lang="en-US" dirty="0">
                <a:latin typeface="Cambria" panose="02040503050406030204" pitchFamily="18" charset="0"/>
                <a:ea typeface="Cambria" panose="02040503050406030204" pitchFamily="18" charset="0"/>
              </a:rPr>
              <a:t>, where y and x are variables, m is the slope, and c is the y-intercept. </a:t>
            </a:r>
          </a:p>
        </p:txBody>
      </p:sp>
      <p:pic>
        <p:nvPicPr>
          <p:cNvPr id="30" name="Content Placeholder 12" descr="Diagram&#10;&#10;Description automatically generated">
            <a:extLst>
              <a:ext uri="{FF2B5EF4-FFF2-40B4-BE49-F238E27FC236}">
                <a16:creationId xmlns:a16="http://schemas.microsoft.com/office/drawing/2014/main" id="{75ADECEC-5082-4BA7-AAEB-4302D13CA7A5}"/>
              </a:ext>
            </a:extLst>
          </p:cNvPr>
          <p:cNvPicPr>
            <a:picLocks noChangeAspect="1"/>
          </p:cNvPicPr>
          <p:nvPr/>
        </p:nvPicPr>
        <p:blipFill rotWithShape="1">
          <a:blip r:embed="rId2">
            <a:extLst>
              <a:ext uri="{28A0092B-C50C-407E-A947-70E740481C1C}">
                <a14:useLocalDpi xmlns:a14="http://schemas.microsoft.com/office/drawing/2010/main" val="0"/>
              </a:ext>
            </a:extLst>
          </a:blip>
          <a:srcRect l="12262" t="8203" r="8580" b="5045"/>
          <a:stretch/>
        </p:blipFill>
        <p:spPr>
          <a:xfrm>
            <a:off x="4977129" y="3037755"/>
            <a:ext cx="5421509" cy="3487980"/>
          </a:xfrm>
          <a:prstGeom prst="rect">
            <a:avLst/>
          </a:prstGeom>
        </p:spPr>
      </p:pic>
    </p:spTree>
    <p:extLst>
      <p:ext uri="{BB962C8B-B14F-4D97-AF65-F5344CB8AC3E}">
        <p14:creationId xmlns:p14="http://schemas.microsoft.com/office/powerpoint/2010/main" val="217969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5" name="Title 1">
            <a:extLst>
              <a:ext uri="{FF2B5EF4-FFF2-40B4-BE49-F238E27FC236}">
                <a16:creationId xmlns:a16="http://schemas.microsoft.com/office/drawing/2014/main" id="{8F448637-349E-498D-80A2-01062966807E}"/>
              </a:ext>
            </a:extLst>
          </p:cNvPr>
          <p:cNvSpPr txBox="1">
            <a:spLocks/>
          </p:cNvSpPr>
          <p:nvPr/>
        </p:nvSpPr>
        <p:spPr>
          <a:xfrm>
            <a:off x="92210" y="646979"/>
            <a:ext cx="2344914"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Steps to Find</a:t>
            </a:r>
          </a:p>
          <a:p>
            <a:pPr algn="ctr"/>
            <a:r>
              <a:rPr lang="en-US" sz="4000" dirty="0"/>
              <a:t>Line Of Best Fit?</a:t>
            </a:r>
            <a:endParaRPr lang="en-IN" sz="4000" dirty="0"/>
          </a:p>
        </p:txBody>
      </p:sp>
      <p:cxnSp>
        <p:nvCxnSpPr>
          <p:cNvPr id="23" name="Straight Connector 22">
            <a:extLst>
              <a:ext uri="{FF2B5EF4-FFF2-40B4-BE49-F238E27FC236}">
                <a16:creationId xmlns:a16="http://schemas.microsoft.com/office/drawing/2014/main" id="{B62E38E9-FDE7-405E-90A6-2411BB06C32D}"/>
              </a:ext>
            </a:extLst>
          </p:cNvPr>
          <p:cNvCxnSpPr>
            <a:cxnSpLocks/>
          </p:cNvCxnSpPr>
          <p:nvPr/>
        </p:nvCxnSpPr>
        <p:spPr>
          <a:xfrm>
            <a:off x="2721934"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A4538C-4FC6-45B3-AE29-33DC130595EC}"/>
              </a:ext>
            </a:extLst>
          </p:cNvPr>
          <p:cNvSpPr txBox="1"/>
          <p:nvPr/>
        </p:nvSpPr>
        <p:spPr>
          <a:xfrm>
            <a:off x="3258878" y="851642"/>
            <a:ext cx="8649581" cy="6154505"/>
          </a:xfrm>
          <a:prstGeom prst="rect">
            <a:avLst/>
          </a:prstGeom>
          <a:noFill/>
        </p:spPr>
        <p:txBody>
          <a:bodyPr wrap="square">
            <a:spAutoFit/>
          </a:bodyPr>
          <a:lstStyle/>
          <a:p>
            <a:pPr algn="just">
              <a:lnSpc>
                <a:spcPct val="107000"/>
              </a:lnSpc>
              <a:spcAft>
                <a:spcPts val="800"/>
              </a:spcAft>
            </a:pPr>
            <a:r>
              <a:rPr lang="en-IN" sz="2000" dirty="0">
                <a:effectLst/>
                <a:latin typeface="Cambria" panose="02040503050406030204" pitchFamily="18" charset="0"/>
                <a:ea typeface="Cambria" panose="02040503050406030204" pitchFamily="18" charset="0"/>
                <a:cs typeface="Times New Roman" panose="02020603050405020304" pitchFamily="18" charset="0"/>
              </a:rPr>
              <a:t>As an assumption, let’s consider that there are ‘n’ data points.</a:t>
            </a:r>
          </a:p>
          <a:p>
            <a:pPr algn="just">
              <a:lnSpc>
                <a:spcPct val="107000"/>
              </a:lnSpc>
              <a:spcAft>
                <a:spcPts val="800"/>
              </a:spcAft>
            </a:pPr>
            <a:r>
              <a:rPr lang="en-IN" sz="2000" b="1" dirty="0">
                <a:effectLst/>
                <a:latin typeface="Cambria" panose="02040503050406030204" pitchFamily="18" charset="0"/>
                <a:ea typeface="Cambria" panose="02040503050406030204" pitchFamily="18" charset="0"/>
                <a:cs typeface="Times New Roman" panose="02020603050405020304" pitchFamily="18" charset="0"/>
              </a:rPr>
              <a:t>Step 1: </a:t>
            </a:r>
            <a:r>
              <a:rPr lang="en-IN" sz="2000" i="1" dirty="0">
                <a:effectLst/>
                <a:latin typeface="Cambria" panose="02040503050406030204" pitchFamily="18" charset="0"/>
                <a:ea typeface="Cambria" panose="02040503050406030204" pitchFamily="18" charset="0"/>
                <a:cs typeface="Times New Roman" panose="02020603050405020304" pitchFamily="18" charset="0"/>
              </a:rPr>
              <a:t>Calculate the slope ‘m’ by using the following formula:</a:t>
            </a: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07000"/>
              </a:lnSpc>
              <a:spcAft>
                <a:spcPts val="800"/>
              </a:spcAft>
            </a:pPr>
            <a:r>
              <a:rPr lang="en-IN" sz="2000" b="1" dirty="0">
                <a:effectLst/>
                <a:latin typeface="Cambria" panose="02040503050406030204" pitchFamily="18" charset="0"/>
                <a:ea typeface="Cambria" panose="02040503050406030204" pitchFamily="18" charset="0"/>
                <a:cs typeface="Times New Roman" panose="02020603050405020304" pitchFamily="18" charset="0"/>
              </a:rPr>
              <a:t>Step 2:</a:t>
            </a:r>
            <a:r>
              <a:rPr lang="en-IN" sz="2000" i="1" dirty="0">
                <a:effectLst/>
                <a:latin typeface="Cambria" panose="02040503050406030204" pitchFamily="18" charset="0"/>
                <a:ea typeface="Cambria" panose="02040503050406030204" pitchFamily="18" charset="0"/>
                <a:cs typeface="Times New Roman" panose="02020603050405020304" pitchFamily="18" charset="0"/>
              </a:rPr>
              <a:t> Compute the y-intercept (the value of y at the point where the line crosses the y-axis):</a:t>
            </a:r>
          </a:p>
          <a:p>
            <a:pPr marL="0" indent="0" algn="just">
              <a:lnSpc>
                <a:spcPct val="107000"/>
              </a:lnSpc>
              <a:spcAft>
                <a:spcPts val="800"/>
              </a:spcAft>
              <a:buNone/>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07000"/>
              </a:lnSpc>
              <a:spcAft>
                <a:spcPts val="800"/>
              </a:spcAft>
              <a:buNone/>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r>
              <a:rPr lang="en-IN" sz="2000" b="1" dirty="0">
                <a:effectLst/>
                <a:latin typeface="Cambria" panose="02040503050406030204" pitchFamily="18" charset="0"/>
                <a:ea typeface="Cambria" panose="02040503050406030204" pitchFamily="18" charset="0"/>
                <a:cs typeface="Times New Roman" panose="02020603050405020304" pitchFamily="18" charset="0"/>
              </a:rPr>
              <a:t>Step 3:</a:t>
            </a:r>
            <a:r>
              <a:rPr lang="en-IN" sz="2000" dirty="0">
                <a:effectLst/>
                <a:latin typeface="Cambria" panose="02040503050406030204" pitchFamily="18" charset="0"/>
                <a:ea typeface="Cambria" panose="02040503050406030204" pitchFamily="18" charset="0"/>
                <a:cs typeface="Times New Roman" panose="02020603050405020304" pitchFamily="18" charset="0"/>
              </a:rPr>
              <a:t> </a:t>
            </a:r>
            <a:r>
              <a:rPr lang="en-IN" sz="2000" i="1" dirty="0">
                <a:effectLst/>
                <a:latin typeface="Cambria" panose="02040503050406030204" pitchFamily="18" charset="0"/>
                <a:ea typeface="Cambria" panose="02040503050406030204" pitchFamily="18" charset="0"/>
                <a:cs typeface="Times New Roman" panose="02020603050405020304" pitchFamily="18" charset="0"/>
              </a:rPr>
              <a:t>Substitute the values in the final equation:</a:t>
            </a: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r>
              <a:rPr lang="en-IN" sz="2000" dirty="0">
                <a:effectLst/>
                <a:latin typeface="Cambria" panose="02040503050406030204" pitchFamily="18" charset="0"/>
                <a:ea typeface="Cambria" panose="02040503050406030204" pitchFamily="18" charset="0"/>
                <a:cs typeface="Times New Roman" panose="02020603050405020304" pitchFamily="18" charset="0"/>
              </a:rPr>
              <a:t>Now let’s look at an example and see how you can use the least-squares regression method to compute the line of best fit.</a:t>
            </a:r>
          </a:p>
          <a:p>
            <a:endParaRPr lang="en-IN" sz="2800" dirty="0">
              <a:latin typeface="Cambria" panose="02040503050406030204" pitchFamily="18" charset="0"/>
              <a:ea typeface="Cambria" panose="02040503050406030204" pitchFamily="18" charset="0"/>
            </a:endParaRPr>
          </a:p>
        </p:txBody>
      </p:sp>
      <p:pic>
        <p:nvPicPr>
          <p:cNvPr id="11" name="Picture 10" descr="Slope of a Line formula - Least Squares Regression Method - Edureka">
            <a:extLst>
              <a:ext uri="{FF2B5EF4-FFF2-40B4-BE49-F238E27FC236}">
                <a16:creationId xmlns:a16="http://schemas.microsoft.com/office/drawing/2014/main" id="{825ECB52-83DD-461C-AC2D-03D154472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4572" y="2028321"/>
            <a:ext cx="2857500" cy="685800"/>
          </a:xfrm>
          <a:prstGeom prst="rect">
            <a:avLst/>
          </a:prstGeom>
          <a:noFill/>
          <a:ln>
            <a:noFill/>
          </a:ln>
        </p:spPr>
      </p:pic>
      <p:pic>
        <p:nvPicPr>
          <p:cNvPr id="14" name="Picture 13" descr="Y-Intercept formula - Least Squares Regression Method - Edureka">
            <a:extLst>
              <a:ext uri="{FF2B5EF4-FFF2-40B4-BE49-F238E27FC236}">
                <a16:creationId xmlns:a16="http://schemas.microsoft.com/office/drawing/2014/main" id="{A07F210D-67F4-4F68-A626-36E9C69408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8876" y="3847594"/>
            <a:ext cx="1428750" cy="552450"/>
          </a:xfrm>
          <a:prstGeom prst="rect">
            <a:avLst/>
          </a:prstGeom>
          <a:noFill/>
          <a:ln>
            <a:noFill/>
          </a:ln>
        </p:spPr>
      </p:pic>
      <p:sp>
        <p:nvSpPr>
          <p:cNvPr id="16" name="TextBox 15">
            <a:extLst>
              <a:ext uri="{FF2B5EF4-FFF2-40B4-BE49-F238E27FC236}">
                <a16:creationId xmlns:a16="http://schemas.microsoft.com/office/drawing/2014/main" id="{417E1405-BFFB-45B4-8AFB-BF3B5F97942D}"/>
              </a:ext>
            </a:extLst>
          </p:cNvPr>
          <p:cNvSpPr txBox="1"/>
          <p:nvPr/>
        </p:nvSpPr>
        <p:spPr>
          <a:xfrm>
            <a:off x="6589950" y="3847594"/>
            <a:ext cx="3706756" cy="400110"/>
          </a:xfrm>
          <a:prstGeom prst="rect">
            <a:avLst/>
          </a:prstGeom>
          <a:noFill/>
        </p:spPr>
        <p:txBody>
          <a:bodyPr wrap="square" rtlCol="0">
            <a:spAutoFit/>
          </a:bodyPr>
          <a:lstStyle/>
          <a:p>
            <a:r>
              <a:rPr lang="en-IN" sz="2000" dirty="0">
                <a:latin typeface="Cambria" panose="02040503050406030204" pitchFamily="18" charset="0"/>
                <a:ea typeface="Cambria" panose="02040503050406030204" pitchFamily="18" charset="0"/>
              </a:rPr>
              <a:t>Means, C = (∑y – m ∑x) / n</a:t>
            </a:r>
          </a:p>
        </p:txBody>
      </p:sp>
      <p:pic>
        <p:nvPicPr>
          <p:cNvPr id="18" name="Picture 17" descr="Regression line formula - Least Squares Regression Method - Edureka">
            <a:extLst>
              <a:ext uri="{FF2B5EF4-FFF2-40B4-BE49-F238E27FC236}">
                <a16:creationId xmlns:a16="http://schemas.microsoft.com/office/drawing/2014/main" id="{1461340D-982E-49F0-B4D8-6F7E54866D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44572" y="5230502"/>
            <a:ext cx="1428750" cy="323850"/>
          </a:xfrm>
          <a:prstGeom prst="rect">
            <a:avLst/>
          </a:prstGeom>
          <a:noFill/>
          <a:ln>
            <a:noFill/>
          </a:ln>
        </p:spPr>
      </p:pic>
      <p:pic>
        <p:nvPicPr>
          <p:cNvPr id="3" name="Picture 2">
            <a:extLst>
              <a:ext uri="{FF2B5EF4-FFF2-40B4-BE49-F238E27FC236}">
                <a16:creationId xmlns:a16="http://schemas.microsoft.com/office/drawing/2014/main" id="{E715A213-54DC-D218-C519-D8347B8F5F03}"/>
              </a:ext>
            </a:extLst>
          </p:cNvPr>
          <p:cNvPicPr>
            <a:picLocks noChangeAspect="1"/>
          </p:cNvPicPr>
          <p:nvPr/>
        </p:nvPicPr>
        <p:blipFill rotWithShape="1">
          <a:blip r:embed="rId5">
            <a:extLst>
              <a:ext uri="{28A0092B-C50C-407E-A947-70E740481C1C}">
                <a14:useLocalDpi xmlns:a14="http://schemas.microsoft.com/office/drawing/2010/main" val="0"/>
              </a:ext>
            </a:extLst>
          </a:blip>
          <a:srcRect l="9517" t="28390" b="23542"/>
          <a:stretch/>
        </p:blipFill>
        <p:spPr>
          <a:xfrm>
            <a:off x="7292331" y="1963866"/>
            <a:ext cx="3004375" cy="897697"/>
          </a:xfrm>
          <a:prstGeom prst="rect">
            <a:avLst/>
          </a:prstGeom>
        </p:spPr>
      </p:pic>
    </p:spTree>
    <p:extLst>
      <p:ext uri="{BB962C8B-B14F-4D97-AF65-F5344CB8AC3E}">
        <p14:creationId xmlns:p14="http://schemas.microsoft.com/office/powerpoint/2010/main" val="277516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5309F-CE84-C640-ACB2-0BD16D62456F}"/>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pic>
        <p:nvPicPr>
          <p:cNvPr id="4" name="Online Media 3" title="Linear Regression Algorithm | Linear Regression in Python | Machine Learning Algorithm | Edureka">
            <a:hlinkClick r:id="" action="ppaction://media"/>
            <a:extLst>
              <a:ext uri="{FF2B5EF4-FFF2-40B4-BE49-F238E27FC236}">
                <a16:creationId xmlns:a16="http://schemas.microsoft.com/office/drawing/2014/main" id="{5C79915F-5A78-3A7A-6CDA-28DF6BDE75DD}"/>
              </a:ext>
            </a:extLst>
          </p:cNvPr>
          <p:cNvPicPr>
            <a:picLocks noRot="1" noChangeAspect="1"/>
          </p:cNvPicPr>
          <p:nvPr>
            <a:videoFile r:link="rId1"/>
          </p:nvPr>
        </p:nvPicPr>
        <p:blipFill>
          <a:blip r:embed="rId3"/>
          <a:stretch>
            <a:fillRect/>
          </a:stretch>
        </p:blipFill>
        <p:spPr>
          <a:xfrm>
            <a:off x="1676400" y="534092"/>
            <a:ext cx="10515600" cy="6120708"/>
          </a:xfrm>
          <a:prstGeom prst="rect">
            <a:avLst/>
          </a:prstGeom>
        </p:spPr>
      </p:pic>
    </p:spTree>
    <p:extLst>
      <p:ext uri="{BB962C8B-B14F-4D97-AF65-F5344CB8AC3E}">
        <p14:creationId xmlns:p14="http://schemas.microsoft.com/office/powerpoint/2010/main" val="3204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graphicFrame>
        <p:nvGraphicFramePr>
          <p:cNvPr id="3" name="Content Placeholder 2">
            <a:extLst>
              <a:ext uri="{FF2B5EF4-FFF2-40B4-BE49-F238E27FC236}">
                <a16:creationId xmlns:a16="http://schemas.microsoft.com/office/drawing/2014/main" id="{6FBF959C-5D57-4018-B447-B45E78E9BF4D}"/>
              </a:ext>
            </a:extLst>
          </p:cNvPr>
          <p:cNvGraphicFramePr>
            <a:graphicFrameLocks/>
          </p:cNvGraphicFramePr>
          <p:nvPr>
            <p:extLst>
              <p:ext uri="{D42A27DB-BD31-4B8C-83A1-F6EECF244321}">
                <p14:modId xmlns:p14="http://schemas.microsoft.com/office/powerpoint/2010/main" val="116450918"/>
              </p:ext>
            </p:extLst>
          </p:nvPr>
        </p:nvGraphicFramePr>
        <p:xfrm>
          <a:off x="3269510" y="303259"/>
          <a:ext cx="8497187" cy="388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0" descr="Regression Example - Least Squares Regression Method - Edureka">
            <a:extLst>
              <a:ext uri="{FF2B5EF4-FFF2-40B4-BE49-F238E27FC236}">
                <a16:creationId xmlns:a16="http://schemas.microsoft.com/office/drawing/2014/main" id="{7C37692C-29D7-450A-9BB5-70E0B0780B0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624874" y="3549893"/>
            <a:ext cx="3690383" cy="3026114"/>
          </a:xfrm>
          <a:prstGeom prst="rect">
            <a:avLst/>
          </a:prstGeom>
          <a:noFill/>
          <a:ln>
            <a:noFill/>
          </a:ln>
        </p:spPr>
      </p:pic>
      <p:sp>
        <p:nvSpPr>
          <p:cNvPr id="23" name="Title 1">
            <a:extLst>
              <a:ext uri="{FF2B5EF4-FFF2-40B4-BE49-F238E27FC236}">
                <a16:creationId xmlns:a16="http://schemas.microsoft.com/office/drawing/2014/main" id="{2031F007-7CB3-4621-928F-08D7ECFE4C70}"/>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Example</a:t>
            </a:r>
            <a:endParaRPr lang="en-IN" sz="4000" dirty="0"/>
          </a:p>
        </p:txBody>
      </p:sp>
      <p:cxnSp>
        <p:nvCxnSpPr>
          <p:cNvPr id="25" name="Straight Connector 24">
            <a:extLst>
              <a:ext uri="{FF2B5EF4-FFF2-40B4-BE49-F238E27FC236}">
                <a16:creationId xmlns:a16="http://schemas.microsoft.com/office/drawing/2014/main" id="{F1252A61-6CD3-438B-9D0C-85A8C0FE1A5E}"/>
              </a:ext>
            </a:extLst>
          </p:cNvPr>
          <p:cNvCxnSpPr>
            <a:cxnSpLocks/>
          </p:cNvCxnSpPr>
          <p:nvPr/>
        </p:nvCxnSpPr>
        <p:spPr>
          <a:xfrm>
            <a:off x="2721934"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1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F431D0-8A04-42C0-97B0-5893A5B42E15}"/>
              </a:ext>
            </a:extLst>
          </p:cNvPr>
          <p:cNvPicPr>
            <a:picLocks noChangeAspect="1"/>
          </p:cNvPicPr>
          <p:nvPr/>
        </p:nvPicPr>
        <p:blipFill>
          <a:blip r:embed="rId2"/>
          <a:stretch>
            <a:fillRect/>
          </a:stretch>
        </p:blipFill>
        <p:spPr>
          <a:xfrm>
            <a:off x="7687665" y="410907"/>
            <a:ext cx="4504335" cy="3439910"/>
          </a:xfrm>
          <a:prstGeom prst="rect">
            <a:avLst/>
          </a:prstGeom>
        </p:spPr>
      </p:pic>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2" name="Title 1">
            <a:extLst>
              <a:ext uri="{FF2B5EF4-FFF2-40B4-BE49-F238E27FC236}">
                <a16:creationId xmlns:a16="http://schemas.microsoft.com/office/drawing/2014/main" id="{F0F549C2-DE0F-4CB2-A9A2-4FE7452AAA90}"/>
              </a:ext>
            </a:extLst>
          </p:cNvPr>
          <p:cNvSpPr txBox="1">
            <a:spLocks/>
          </p:cNvSpPr>
          <p:nvPr/>
        </p:nvSpPr>
        <p:spPr>
          <a:xfrm>
            <a:off x="92210" y="646979"/>
            <a:ext cx="1983973"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dirty="0"/>
              <a:t>Example</a:t>
            </a:r>
            <a:endParaRPr lang="en-IN" sz="4000" dirty="0"/>
          </a:p>
        </p:txBody>
      </p:sp>
      <p:cxnSp>
        <p:nvCxnSpPr>
          <p:cNvPr id="3" name="Straight Connector 2">
            <a:extLst>
              <a:ext uri="{FF2B5EF4-FFF2-40B4-BE49-F238E27FC236}">
                <a16:creationId xmlns:a16="http://schemas.microsoft.com/office/drawing/2014/main" id="{3F70F11E-B9C7-436B-A9FE-1E70EF59F94C}"/>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3" descr="Regression Analysis Calculation - Least Squares Regression Method - Edureka">
            <a:extLst>
              <a:ext uri="{FF2B5EF4-FFF2-40B4-BE49-F238E27FC236}">
                <a16:creationId xmlns:a16="http://schemas.microsoft.com/office/drawing/2014/main" id="{35B355AB-B982-43CF-8552-12D35855B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462329" y="4191252"/>
            <a:ext cx="6941049" cy="2255841"/>
          </a:xfrm>
          <a:prstGeom prst="rect">
            <a:avLst/>
          </a:prstGeom>
          <a:noFill/>
        </p:spPr>
      </p:pic>
      <p:sp>
        <p:nvSpPr>
          <p:cNvPr id="17" name="TextBox 16">
            <a:extLst>
              <a:ext uri="{FF2B5EF4-FFF2-40B4-BE49-F238E27FC236}">
                <a16:creationId xmlns:a16="http://schemas.microsoft.com/office/drawing/2014/main" id="{08488122-C1C9-44FC-B3E9-21332258B74C}"/>
              </a:ext>
            </a:extLst>
          </p:cNvPr>
          <p:cNvSpPr txBox="1"/>
          <p:nvPr/>
        </p:nvSpPr>
        <p:spPr>
          <a:xfrm>
            <a:off x="2191373" y="1003477"/>
            <a:ext cx="5381099" cy="2236510"/>
          </a:xfrm>
          <a:prstGeom prst="rect">
            <a:avLst/>
          </a:prstGeom>
          <a:noFill/>
        </p:spPr>
        <p:txBody>
          <a:bodyPr wrap="square">
            <a:spAutoFit/>
          </a:bodyPr>
          <a:lstStyle/>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Now one can use the above equation (</a:t>
            </a:r>
            <a:r>
              <a:rPr lang="en-IN" b="1" dirty="0">
                <a:effectLst/>
                <a:latin typeface="Arial" panose="020B0604020202020204" pitchFamily="34" charset="0"/>
                <a:ea typeface="Times New Roman" panose="02020603050405020304" pitchFamily="18" charset="0"/>
                <a:cs typeface="Times New Roman" panose="02020603050405020304" pitchFamily="18" charset="0"/>
              </a:rPr>
              <a:t>y=mx + c</a:t>
            </a:r>
            <a:r>
              <a:rPr lang="en-US" dirty="0">
                <a:effectLst/>
                <a:latin typeface="Cambria" panose="02040503050406030204" pitchFamily="18" charset="0"/>
                <a:ea typeface="Cambria" panose="02040503050406030204" pitchFamily="18" charset="0"/>
                <a:cs typeface="Times New Roman" panose="02020603050405020304" pitchFamily="18" charset="0"/>
              </a:rPr>
              <a:t>) to estimate how many T-shirts of price $8 can he sell at the retail shop.</a:t>
            </a:r>
          </a:p>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y = (1.518)(8) + 0.305 = 12.45 T-shirts</a:t>
            </a:r>
          </a:p>
          <a:p>
            <a:pPr marL="285750" indent="-285750" algn="just">
              <a:spcAft>
                <a:spcPts val="800"/>
              </a:spcAft>
              <a:buFont typeface="Wingdings" panose="05000000000000000000" pitchFamily="2" charset="2"/>
              <a:buChar char="§"/>
            </a:pPr>
            <a:r>
              <a:rPr lang="en-US" dirty="0">
                <a:effectLst/>
                <a:latin typeface="Cambria" panose="02040503050406030204" pitchFamily="18" charset="0"/>
                <a:ea typeface="Cambria" panose="02040503050406030204" pitchFamily="18" charset="0"/>
                <a:cs typeface="Times New Roman" panose="02020603050405020304" pitchFamily="18" charset="0"/>
              </a:rPr>
              <a:t>This comes down to 13 T-shirts! That’s how simple it is to make predictions using Linear Regression.</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432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2" name="Content Placeholder 2">
            <a:extLst>
              <a:ext uri="{FF2B5EF4-FFF2-40B4-BE49-F238E27FC236}">
                <a16:creationId xmlns:a16="http://schemas.microsoft.com/office/drawing/2014/main" id="{638F8DE8-A921-4286-8EA8-8D1FFFD8C189}"/>
              </a:ext>
            </a:extLst>
          </p:cNvPr>
          <p:cNvSpPr txBox="1">
            <a:spLocks/>
          </p:cNvSpPr>
          <p:nvPr/>
        </p:nvSpPr>
        <p:spPr>
          <a:xfrm>
            <a:off x="2808414" y="1718598"/>
            <a:ext cx="9004357" cy="4609639"/>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Logic:</a:t>
            </a:r>
            <a:r>
              <a:rPr lang="en-IN" sz="1800" dirty="0">
                <a:latin typeface="Cambria" panose="02040503050406030204" pitchFamily="18" charset="0"/>
                <a:ea typeface="Cambria" panose="02040503050406030204" pitchFamily="18" charset="0"/>
                <a:cs typeface="Times New Roman" panose="02020603050405020304" pitchFamily="18" charset="0"/>
              </a:rPr>
              <a:t> To implement Least Squares method in order to build a model that studies the relationship between an independent and dependent variable. </a:t>
            </a:r>
          </a:p>
          <a:p>
            <a:pPr>
              <a:lnSpc>
                <a:spcPct val="100000"/>
              </a:lnSpc>
              <a:spcAft>
                <a:spcPts val="800"/>
              </a:spcAft>
            </a:pPr>
            <a:r>
              <a:rPr lang="en-IN" sz="1800" dirty="0">
                <a:latin typeface="Cambria" panose="02040503050406030204" pitchFamily="18" charset="0"/>
                <a:ea typeface="Cambria" panose="02040503050406030204" pitchFamily="18" charset="0"/>
                <a:cs typeface="Times New Roman" panose="02020603050405020304" pitchFamily="18" charset="0"/>
              </a:rPr>
              <a:t>The model will be evaluated by using least square regression method where RMSE and R-squared will be the model evaluation parameters.</a:t>
            </a: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1: Import the required libraries </a:t>
            </a: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2: Import the data set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rPr>
              <a:t>Step 3: Assigning ‘X’ as independent variable and ‘Y’ as dependent variable</a:t>
            </a:r>
            <a:endParaRPr lang="en-IN" sz="1800" b="1"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4: Calculate the values of the slope and y-intercept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5: Plotting the line of best fit</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r>
              <a:rPr lang="en-IN" sz="1800" b="1" dirty="0">
                <a:latin typeface="Cambria" panose="02040503050406030204" pitchFamily="18" charset="0"/>
                <a:ea typeface="Cambria" panose="02040503050406030204" pitchFamily="18" charset="0"/>
                <a:cs typeface="Times New Roman" panose="02020603050405020304" pitchFamily="18" charset="0"/>
              </a:rPr>
              <a:t>Step 6: Model Evaluation</a:t>
            </a: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a:lnSpc>
                <a:spcPct val="100000"/>
              </a:lnSpc>
              <a:spcAft>
                <a:spcPts val="800"/>
              </a:spcAft>
            </a:pPr>
            <a:endParaRPr lang="en-IN" sz="1800" dirty="0">
              <a:latin typeface="Cambria" panose="02040503050406030204" pitchFamily="18" charset="0"/>
              <a:ea typeface="Cambria" panose="02040503050406030204" pitchFamily="18" charset="0"/>
              <a:cs typeface="Times New Roman" panose="02020603050405020304" pitchFamily="18" charset="0"/>
            </a:endParaRPr>
          </a:p>
          <a:p>
            <a:pPr marL="0" indent="0">
              <a:lnSpc>
                <a:spcPct val="100000"/>
              </a:lnSpc>
              <a:buFont typeface="Arial" panose="020B0604020202020204" pitchFamily="34" charset="0"/>
              <a:buNone/>
            </a:pPr>
            <a:endParaRPr lang="en-IN" sz="1800" dirty="0">
              <a:latin typeface="Cambria" panose="02040503050406030204" pitchFamily="18" charset="0"/>
              <a:ea typeface="Cambria" panose="02040503050406030204" pitchFamily="18" charset="0"/>
            </a:endParaRPr>
          </a:p>
        </p:txBody>
      </p:sp>
      <p:sp>
        <p:nvSpPr>
          <p:cNvPr id="3" name="Title 1">
            <a:extLst>
              <a:ext uri="{FF2B5EF4-FFF2-40B4-BE49-F238E27FC236}">
                <a16:creationId xmlns:a16="http://schemas.microsoft.com/office/drawing/2014/main" id="{C7E14A6E-54B0-4FC5-95A5-80D00C871742}"/>
              </a:ext>
            </a:extLst>
          </p:cNvPr>
          <p:cNvSpPr txBox="1">
            <a:spLocks/>
          </p:cNvSpPr>
          <p:nvPr/>
        </p:nvSpPr>
        <p:spPr>
          <a:xfrm>
            <a:off x="2388843" y="668341"/>
            <a:ext cx="4213975" cy="916007"/>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r>
              <a:rPr lang="en-US" sz="4000"/>
              <a:t>Implementation</a:t>
            </a:r>
            <a:endParaRPr lang="en-IN" sz="4000" dirty="0"/>
          </a:p>
        </p:txBody>
      </p:sp>
      <p:cxnSp>
        <p:nvCxnSpPr>
          <p:cNvPr id="5" name="Straight Connector 4">
            <a:extLst>
              <a:ext uri="{FF2B5EF4-FFF2-40B4-BE49-F238E27FC236}">
                <a16:creationId xmlns:a16="http://schemas.microsoft.com/office/drawing/2014/main" id="{05755324-C2FA-452F-97B9-12784452E379}"/>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09F9A05-0178-4163-94DA-E5E064D5F2B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873" y="2077335"/>
            <a:ext cx="2328441" cy="2328441"/>
          </a:xfrm>
          <a:prstGeom prst="rect">
            <a:avLst/>
          </a:prstGeom>
        </p:spPr>
      </p:pic>
    </p:spTree>
    <p:extLst>
      <p:ext uri="{BB962C8B-B14F-4D97-AF65-F5344CB8AC3E}">
        <p14:creationId xmlns:p14="http://schemas.microsoft.com/office/powerpoint/2010/main" val="301916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cxnSp>
        <p:nvCxnSpPr>
          <p:cNvPr id="2" name="Straight Connector 1">
            <a:extLst>
              <a:ext uri="{FF2B5EF4-FFF2-40B4-BE49-F238E27FC236}">
                <a16:creationId xmlns:a16="http://schemas.microsoft.com/office/drawing/2014/main" id="{6F799C8F-F1E4-46CD-AB7A-D72428384E60}"/>
              </a:ext>
            </a:extLst>
          </p:cNvPr>
          <p:cNvCxnSpPr>
            <a:cxnSpLocks/>
          </p:cNvCxnSpPr>
          <p:nvPr/>
        </p:nvCxnSpPr>
        <p:spPr>
          <a:xfrm>
            <a:off x="2211568" y="1718598"/>
            <a:ext cx="0" cy="34399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555386-7B87-4D39-971E-49EA98C50A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6873" y="2077335"/>
            <a:ext cx="2328441" cy="2328441"/>
          </a:xfrm>
          <a:prstGeom prst="rect">
            <a:avLst/>
          </a:prstGeom>
        </p:spPr>
      </p:pic>
      <p:pic>
        <p:nvPicPr>
          <p:cNvPr id="5" name="Picture 4">
            <a:extLst>
              <a:ext uri="{FF2B5EF4-FFF2-40B4-BE49-F238E27FC236}">
                <a16:creationId xmlns:a16="http://schemas.microsoft.com/office/drawing/2014/main" id="{A4D4501E-6EAC-4E21-B8FE-5F2C0DDDA817}"/>
              </a:ext>
            </a:extLst>
          </p:cNvPr>
          <p:cNvPicPr>
            <a:picLocks noChangeAspect="1"/>
          </p:cNvPicPr>
          <p:nvPr/>
        </p:nvPicPr>
        <p:blipFill>
          <a:blip r:embed="rId3"/>
          <a:stretch>
            <a:fillRect/>
          </a:stretch>
        </p:blipFill>
        <p:spPr>
          <a:xfrm>
            <a:off x="2625081" y="846927"/>
            <a:ext cx="7662978" cy="4311579"/>
          </a:xfrm>
          <a:prstGeom prst="rect">
            <a:avLst/>
          </a:prstGeom>
        </p:spPr>
      </p:pic>
      <p:pic>
        <p:nvPicPr>
          <p:cNvPr id="9" name="Picture 8">
            <a:extLst>
              <a:ext uri="{FF2B5EF4-FFF2-40B4-BE49-F238E27FC236}">
                <a16:creationId xmlns:a16="http://schemas.microsoft.com/office/drawing/2014/main" id="{B0E6E552-E76B-4EE8-8D7F-14AB8CFBD8EB}"/>
              </a:ext>
            </a:extLst>
          </p:cNvPr>
          <p:cNvPicPr>
            <a:picLocks noChangeAspect="1"/>
          </p:cNvPicPr>
          <p:nvPr/>
        </p:nvPicPr>
        <p:blipFill>
          <a:blip r:embed="rId4"/>
          <a:stretch>
            <a:fillRect/>
          </a:stretch>
        </p:blipFill>
        <p:spPr>
          <a:xfrm>
            <a:off x="6475229" y="1939112"/>
            <a:ext cx="5716771" cy="4461870"/>
          </a:xfrm>
          <a:prstGeom prst="rect">
            <a:avLst/>
          </a:prstGeom>
        </p:spPr>
      </p:pic>
    </p:spTree>
    <p:extLst>
      <p:ext uri="{BB962C8B-B14F-4D97-AF65-F5344CB8AC3E}">
        <p14:creationId xmlns:p14="http://schemas.microsoft.com/office/powerpoint/2010/main" val="47309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5C806-4F69-BF4C-6389-5606D13762F2}"/>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3" name="TextBox 2">
            <a:extLst>
              <a:ext uri="{FF2B5EF4-FFF2-40B4-BE49-F238E27FC236}">
                <a16:creationId xmlns:a16="http://schemas.microsoft.com/office/drawing/2014/main" id="{008E635C-9DDF-A848-131B-BE945C2738D9}"/>
              </a:ext>
            </a:extLst>
          </p:cNvPr>
          <p:cNvSpPr txBox="1"/>
          <p:nvPr/>
        </p:nvSpPr>
        <p:spPr>
          <a:xfrm>
            <a:off x="4010790" y="2905780"/>
            <a:ext cx="3948838" cy="523220"/>
          </a:xfrm>
          <a:prstGeom prst="rect">
            <a:avLst/>
          </a:prstGeom>
          <a:noFill/>
        </p:spPr>
        <p:txBody>
          <a:bodyPr wrap="none" rtlCol="0">
            <a:spAutoFit/>
          </a:bodyPr>
          <a:lstStyle/>
          <a:p>
            <a:r>
              <a:rPr lang="en-US" sz="2800" b="1" dirty="0">
                <a:solidFill>
                  <a:srgbClr val="323232"/>
                </a:solidFill>
                <a:effectLst/>
                <a:latin typeface="Cambria" panose="02040503050406030204" pitchFamily="18" charset="0"/>
                <a:ea typeface="Cambria" panose="02040503050406030204" pitchFamily="18" charset="0"/>
              </a:rPr>
              <a:t>Polynomial Regression</a:t>
            </a:r>
            <a:endParaRPr lang="en-GB"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5057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24E0EDA-699C-320B-AED9-7B14978BC617}"/>
              </a:ext>
            </a:extLst>
          </p:cNvPr>
          <p:cNvSpPr/>
          <p:nvPr/>
        </p:nvSpPr>
        <p:spPr>
          <a:xfrm>
            <a:off x="518160" y="1363524"/>
            <a:ext cx="11003279" cy="597356"/>
          </a:xfrm>
          <a:prstGeom prst="roundRect">
            <a:avLst>
              <a:gd name="adj" fmla="val 6589"/>
            </a:avLst>
          </a:prstGeom>
          <a:solidFill>
            <a:srgbClr val="FF66FF">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F2AE33E-8F59-CC98-38B6-702C026A2165}"/>
              </a:ext>
            </a:extLst>
          </p:cNvPr>
          <p:cNvSpPr/>
          <p:nvPr/>
        </p:nvSpPr>
        <p:spPr>
          <a:xfrm>
            <a:off x="538480" y="2162476"/>
            <a:ext cx="11003279" cy="597356"/>
          </a:xfrm>
          <a:prstGeom prst="roundRect">
            <a:avLst>
              <a:gd name="adj" fmla="val 6589"/>
            </a:avLst>
          </a:prstGeom>
          <a:solidFill>
            <a:srgbClr val="00B0F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3ECC03-7428-48E5-780A-157186820136}"/>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4" name="TextBox 3">
            <a:extLst>
              <a:ext uri="{FF2B5EF4-FFF2-40B4-BE49-F238E27FC236}">
                <a16:creationId xmlns:a16="http://schemas.microsoft.com/office/drawing/2014/main" id="{68FBFC36-5720-3692-8166-000915BC91DC}"/>
              </a:ext>
            </a:extLst>
          </p:cNvPr>
          <p:cNvSpPr txBox="1"/>
          <p:nvPr/>
        </p:nvSpPr>
        <p:spPr>
          <a:xfrm>
            <a:off x="314960" y="892294"/>
            <a:ext cx="61163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Why Polynomial Regression?</a:t>
            </a:r>
          </a:p>
        </p:txBody>
      </p:sp>
      <p:sp>
        <p:nvSpPr>
          <p:cNvPr id="6" name="TextBox 5">
            <a:extLst>
              <a:ext uri="{FF2B5EF4-FFF2-40B4-BE49-F238E27FC236}">
                <a16:creationId xmlns:a16="http://schemas.microsoft.com/office/drawing/2014/main" id="{E66CAAF8-6C9D-E832-679A-E51E339A75FF}"/>
              </a:ext>
            </a:extLst>
          </p:cNvPr>
          <p:cNvSpPr txBox="1"/>
          <p:nvPr/>
        </p:nvSpPr>
        <p:spPr>
          <a:xfrm>
            <a:off x="579120" y="1465940"/>
            <a:ext cx="9834880" cy="1477328"/>
          </a:xfrm>
          <a:prstGeom prst="rect">
            <a:avLst/>
          </a:prstGeom>
          <a:noFill/>
        </p:spPr>
        <p:txBody>
          <a:bodyPr wrap="square">
            <a:spAutoFit/>
          </a:bodyPr>
          <a:lstStyle/>
          <a:p>
            <a:pPr marL="285750" indent="-285750">
              <a:buFont typeface="Wingdings" panose="05000000000000000000" pitchFamily="2" charset="2"/>
              <a:buChar char="q"/>
            </a:pPr>
            <a:r>
              <a:rPr lang="en-US" dirty="0"/>
              <a:t>A simple linear regression </a:t>
            </a:r>
            <a:r>
              <a:rPr lang="en-US" b="1" i="1" dirty="0"/>
              <a:t>algorithm only works</a:t>
            </a:r>
            <a:r>
              <a:rPr lang="en-US" dirty="0"/>
              <a:t> when the </a:t>
            </a:r>
            <a:r>
              <a:rPr lang="en-US" b="1" i="1" dirty="0"/>
              <a:t>relationship between the data is linear</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But suppose </a:t>
            </a:r>
            <a:r>
              <a:rPr lang="en-US" b="1" i="1" dirty="0"/>
              <a:t>we have non-linear data</a:t>
            </a:r>
            <a:r>
              <a:rPr lang="en-US" dirty="0"/>
              <a:t>, then </a:t>
            </a:r>
            <a:r>
              <a:rPr lang="en-US" b="1" i="1" dirty="0"/>
              <a:t>linear regression will not be able to draw a best-fit line</a:t>
            </a:r>
            <a:r>
              <a:rPr lang="en-US" dirty="0"/>
              <a:t>.</a:t>
            </a:r>
          </a:p>
          <a:p>
            <a:pPr marL="285750" indent="-285750">
              <a:buFont typeface="Wingdings" panose="05000000000000000000" pitchFamily="2" charset="2"/>
              <a:buChar char="q"/>
            </a:pPr>
            <a:endParaRPr lang="en-US" dirty="0"/>
          </a:p>
        </p:txBody>
      </p:sp>
      <p:pic>
        <p:nvPicPr>
          <p:cNvPr id="12" name="Picture 11" descr="A graph of a graph of a model and a graph of a graph&#10;&#10;Description automatically generated">
            <a:extLst>
              <a:ext uri="{FF2B5EF4-FFF2-40B4-BE49-F238E27FC236}">
                <a16:creationId xmlns:a16="http://schemas.microsoft.com/office/drawing/2014/main" id="{910EE90A-05FC-EBB8-1B10-0B54C1DF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060" y="3045684"/>
            <a:ext cx="6852472" cy="3426236"/>
          </a:xfrm>
          <a:prstGeom prst="rect">
            <a:avLst/>
          </a:prstGeom>
        </p:spPr>
      </p:pic>
    </p:spTree>
    <p:extLst>
      <p:ext uri="{BB962C8B-B14F-4D97-AF65-F5344CB8AC3E}">
        <p14:creationId xmlns:p14="http://schemas.microsoft.com/office/powerpoint/2010/main" val="352860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DE1CDA1-0FB7-77D6-F03C-49BD050D5E4E}"/>
              </a:ext>
            </a:extLst>
          </p:cNvPr>
          <p:cNvSpPr/>
          <p:nvPr/>
        </p:nvSpPr>
        <p:spPr>
          <a:xfrm>
            <a:off x="416560" y="1353364"/>
            <a:ext cx="11206480" cy="1481276"/>
          </a:xfrm>
          <a:prstGeom prst="roundRect">
            <a:avLst>
              <a:gd name="adj" fmla="val 6589"/>
            </a:avLst>
          </a:prstGeom>
          <a:solidFill>
            <a:srgbClr val="FFFF0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8" name="TextBox 7">
            <a:extLst>
              <a:ext uri="{FF2B5EF4-FFF2-40B4-BE49-F238E27FC236}">
                <a16:creationId xmlns:a16="http://schemas.microsoft.com/office/drawing/2014/main" id="{BEF90CE3-BDB0-0373-FCD6-93ACACC74912}"/>
              </a:ext>
            </a:extLst>
          </p:cNvPr>
          <p:cNvSpPr txBox="1"/>
          <p:nvPr/>
        </p:nvSpPr>
        <p:spPr>
          <a:xfrm>
            <a:off x="254000" y="932934"/>
            <a:ext cx="6116320" cy="400110"/>
          </a:xfrm>
          <a:prstGeom prst="rect">
            <a:avLst/>
          </a:prstGeom>
          <a:noFill/>
        </p:spPr>
        <p:txBody>
          <a:bodyPr wrap="square">
            <a:spAutoFit/>
          </a:bodyPr>
          <a:lstStyle/>
          <a:p>
            <a:r>
              <a:rPr lang="en-US" sz="2000" b="1" dirty="0"/>
              <a:t>How it Handle Non-Linear Data?</a:t>
            </a:r>
          </a:p>
        </p:txBody>
      </p:sp>
      <p:sp>
        <p:nvSpPr>
          <p:cNvPr id="10" name="TextBox 9">
            <a:extLst>
              <a:ext uri="{FF2B5EF4-FFF2-40B4-BE49-F238E27FC236}">
                <a16:creationId xmlns:a16="http://schemas.microsoft.com/office/drawing/2014/main" id="{204E1EAA-A086-D988-010E-2CF0C038D59D}"/>
              </a:ext>
            </a:extLst>
          </p:cNvPr>
          <p:cNvSpPr txBox="1"/>
          <p:nvPr/>
        </p:nvSpPr>
        <p:spPr>
          <a:xfrm>
            <a:off x="528320" y="1404164"/>
            <a:ext cx="10962640" cy="1295868"/>
          </a:xfrm>
          <a:prstGeom prst="rect">
            <a:avLst/>
          </a:prstGeom>
          <a:noFill/>
        </p:spPr>
        <p:txBody>
          <a:bodyPr wrap="square">
            <a:spAutoFit/>
          </a:bodyPr>
          <a:lstStyle/>
          <a:p>
            <a:pPr algn="just">
              <a:lnSpc>
                <a:spcPct val="150000"/>
              </a:lnSpc>
            </a:pPr>
            <a:r>
              <a:rPr lang="en-US" dirty="0"/>
              <a:t>Polynomial regression is a form of Linear regression where only due to the Non-linear relationship between dependent and independent variables, </a:t>
            </a:r>
            <a:r>
              <a:rPr lang="en-US" b="1" i="1" dirty="0"/>
              <a:t>we add some polynomial terms to linear regression to convert it into Polynomial regression.</a:t>
            </a:r>
          </a:p>
        </p:txBody>
      </p:sp>
      <p:pic>
        <p:nvPicPr>
          <p:cNvPr id="13" name="Picture 12" descr="A group of black and white math equations&#10;&#10;Description automatically generated">
            <a:extLst>
              <a:ext uri="{FF2B5EF4-FFF2-40B4-BE49-F238E27FC236}">
                <a16:creationId xmlns:a16="http://schemas.microsoft.com/office/drawing/2014/main" id="{291FAF68-875C-F6D2-B541-0F8E0A494ED2}"/>
              </a:ext>
            </a:extLst>
          </p:cNvPr>
          <p:cNvPicPr>
            <a:picLocks noChangeAspect="1"/>
          </p:cNvPicPr>
          <p:nvPr/>
        </p:nvPicPr>
        <p:blipFill rotWithShape="1">
          <a:blip r:embed="rId2">
            <a:extLst>
              <a:ext uri="{28A0092B-C50C-407E-A947-70E740481C1C}">
                <a14:useLocalDpi xmlns:a14="http://schemas.microsoft.com/office/drawing/2010/main" val="0"/>
              </a:ext>
            </a:extLst>
          </a:blip>
          <a:srcRect b="2705"/>
          <a:stretch/>
        </p:blipFill>
        <p:spPr>
          <a:xfrm>
            <a:off x="922460" y="3307080"/>
            <a:ext cx="10568500" cy="1827226"/>
          </a:xfrm>
          <a:prstGeom prst="rect">
            <a:avLst/>
          </a:prstGeom>
        </p:spPr>
      </p:pic>
    </p:spTree>
    <p:extLst>
      <p:ext uri="{BB962C8B-B14F-4D97-AF65-F5344CB8AC3E}">
        <p14:creationId xmlns:p14="http://schemas.microsoft.com/office/powerpoint/2010/main" val="48500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C37A0-F6EE-47F2-BB76-F5E477FC32EF}"/>
              </a:ext>
            </a:extLst>
          </p:cNvPr>
          <p:cNvSpPr txBox="1"/>
          <p:nvPr/>
        </p:nvSpPr>
        <p:spPr>
          <a:xfrm>
            <a:off x="5366569" y="1313681"/>
            <a:ext cx="2179186" cy="584775"/>
          </a:xfrm>
          <a:prstGeom prst="rect">
            <a:avLst/>
          </a:prstGeom>
          <a:noFill/>
        </p:spPr>
        <p:txBody>
          <a:bodyPr wrap="none" rtlCol="0">
            <a:spAutoFit/>
          </a:bodyPr>
          <a:lstStyle/>
          <a:p>
            <a:r>
              <a:rPr lang="en-US" sz="3200" b="1" dirty="0">
                <a:solidFill>
                  <a:srgbClr val="323232"/>
                </a:solidFill>
                <a:latin typeface="Cambria" panose="02040503050406030204" pitchFamily="18" charset="0"/>
                <a:ea typeface="Cambria" panose="02040503050406030204" pitchFamily="18" charset="0"/>
              </a:rPr>
              <a:t>Lecture</a:t>
            </a:r>
            <a:r>
              <a:rPr lang="en-US" sz="3200" b="1" dirty="0">
                <a:solidFill>
                  <a:srgbClr val="323232"/>
                </a:solidFill>
                <a:effectLst/>
                <a:latin typeface="Cambria" panose="02040503050406030204" pitchFamily="18" charset="0"/>
                <a:ea typeface="Cambria" panose="02040503050406030204" pitchFamily="18" charset="0"/>
              </a:rPr>
              <a:t> - </a:t>
            </a:r>
            <a:r>
              <a:rPr lang="en-US" sz="3200" b="1" dirty="0">
                <a:solidFill>
                  <a:srgbClr val="323232"/>
                </a:solidFill>
                <a:latin typeface="Cambria" panose="02040503050406030204" pitchFamily="18" charset="0"/>
                <a:ea typeface="Cambria" panose="02040503050406030204" pitchFamily="18" charset="0"/>
              </a:rPr>
              <a:t>3</a:t>
            </a:r>
            <a:endParaRPr lang="en-GB"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DBA533BB-141C-43FE-948B-6D2211DF075C}"/>
              </a:ext>
            </a:extLst>
          </p:cNvPr>
          <p:cNvSpPr txBox="1"/>
          <p:nvPr/>
        </p:nvSpPr>
        <p:spPr>
          <a:xfrm>
            <a:off x="944018" y="2039226"/>
            <a:ext cx="6722056" cy="3832331"/>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What Linear Regression?</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Line Of Best Fit</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Steps to Compute the Line Of Best Fit</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The Linear Regression method with an example</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A python program to implement Least Squares method</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Polynomial Regression with Example</a:t>
            </a:r>
          </a:p>
          <a:p>
            <a:pPr marL="341313">
              <a:lnSpc>
                <a:spcPct val="200000"/>
              </a:lnSpc>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168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8" name="TextBox 7">
            <a:extLst>
              <a:ext uri="{FF2B5EF4-FFF2-40B4-BE49-F238E27FC236}">
                <a16:creationId xmlns:a16="http://schemas.microsoft.com/office/drawing/2014/main" id="{BEF90CE3-BDB0-0373-FCD6-93ACACC74912}"/>
              </a:ext>
            </a:extLst>
          </p:cNvPr>
          <p:cNvSpPr txBox="1"/>
          <p:nvPr/>
        </p:nvSpPr>
        <p:spPr>
          <a:xfrm>
            <a:off x="254000" y="932934"/>
            <a:ext cx="6116320" cy="400110"/>
          </a:xfrm>
          <a:prstGeom prst="rect">
            <a:avLst/>
          </a:prstGeom>
          <a:noFill/>
        </p:spPr>
        <p:txBody>
          <a:bodyPr wrap="square">
            <a:spAutoFit/>
          </a:bodyPr>
          <a:lstStyle/>
          <a:p>
            <a:r>
              <a:rPr lang="en-US" sz="2000" b="1" dirty="0"/>
              <a:t>Implementation of Polynomial Regression</a:t>
            </a:r>
          </a:p>
        </p:txBody>
      </p:sp>
      <p:pic>
        <p:nvPicPr>
          <p:cNvPr id="6" name="Picture 5" descr="A close up of a text&#10;&#10;Description automatically generated">
            <a:extLst>
              <a:ext uri="{FF2B5EF4-FFF2-40B4-BE49-F238E27FC236}">
                <a16:creationId xmlns:a16="http://schemas.microsoft.com/office/drawing/2014/main" id="{CD8E8314-584F-0214-F0D9-0B1B0578D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9" y="1333044"/>
            <a:ext cx="10955381" cy="2112966"/>
          </a:xfrm>
          <a:prstGeom prst="rect">
            <a:avLst/>
          </a:prstGeom>
        </p:spPr>
      </p:pic>
      <p:pic>
        <p:nvPicPr>
          <p:cNvPr id="9" name="Picture 8" descr="A table with numbers and letters&#10;&#10;Description automatically generated">
            <a:extLst>
              <a:ext uri="{FF2B5EF4-FFF2-40B4-BE49-F238E27FC236}">
                <a16:creationId xmlns:a16="http://schemas.microsoft.com/office/drawing/2014/main" id="{C0BE9343-2537-3745-E878-DF576782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10254"/>
            <a:ext cx="5019252" cy="3273425"/>
          </a:xfrm>
          <a:prstGeom prst="rect">
            <a:avLst/>
          </a:prstGeom>
        </p:spPr>
      </p:pic>
    </p:spTree>
    <p:extLst>
      <p:ext uri="{BB962C8B-B14F-4D97-AF65-F5344CB8AC3E}">
        <p14:creationId xmlns:p14="http://schemas.microsoft.com/office/powerpoint/2010/main" val="40809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pic>
        <p:nvPicPr>
          <p:cNvPr id="4" name="Picture 3" descr="A white paper with black text&#10;&#10;Description automatically generated">
            <a:extLst>
              <a:ext uri="{FF2B5EF4-FFF2-40B4-BE49-F238E27FC236}">
                <a16:creationId xmlns:a16="http://schemas.microsoft.com/office/drawing/2014/main" id="{50F4CEB3-4804-7940-9E91-9677B476E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96" y="993843"/>
            <a:ext cx="7191224" cy="3286575"/>
          </a:xfrm>
          <a:prstGeom prst="rect">
            <a:avLst/>
          </a:prstGeom>
        </p:spPr>
      </p:pic>
      <p:pic>
        <p:nvPicPr>
          <p:cNvPr id="9" name="Picture 8" descr="A table with numbers and letters&#10;&#10;Description automatically generated">
            <a:extLst>
              <a:ext uri="{FF2B5EF4-FFF2-40B4-BE49-F238E27FC236}">
                <a16:creationId xmlns:a16="http://schemas.microsoft.com/office/drawing/2014/main" id="{C0BE9343-2537-3745-E878-DF576782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14" y="534092"/>
            <a:ext cx="4515810" cy="2945093"/>
          </a:xfrm>
          <a:prstGeom prst="rect">
            <a:avLst/>
          </a:prstGeom>
        </p:spPr>
      </p:pic>
    </p:spTree>
    <p:extLst>
      <p:ext uri="{BB962C8B-B14F-4D97-AF65-F5344CB8AC3E}">
        <p14:creationId xmlns:p14="http://schemas.microsoft.com/office/powerpoint/2010/main" val="162301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7" name="TextBox 6">
            <a:extLst>
              <a:ext uri="{FF2B5EF4-FFF2-40B4-BE49-F238E27FC236}">
                <a16:creationId xmlns:a16="http://schemas.microsoft.com/office/drawing/2014/main" id="{3DD177F7-3A39-7A7E-D534-5EDAD0A015A4}"/>
              </a:ext>
            </a:extLst>
          </p:cNvPr>
          <p:cNvSpPr txBox="1"/>
          <p:nvPr/>
        </p:nvSpPr>
        <p:spPr>
          <a:xfrm>
            <a:off x="386079" y="805101"/>
            <a:ext cx="9621397" cy="4801314"/>
          </a:xfrm>
          <a:prstGeom prst="rect">
            <a:avLst/>
          </a:prstGeom>
          <a:solidFill>
            <a:schemeClr val="tx1"/>
          </a:solidFill>
        </p:spPr>
        <p:txBody>
          <a:bodyPr wrap="square">
            <a:spAutoFit/>
          </a:bodyPr>
          <a:lstStyle/>
          <a:p>
            <a:r>
              <a:rPr lang="en-US" b="0" dirty="0">
                <a:solidFill>
                  <a:srgbClr val="6AA94F"/>
                </a:solidFill>
                <a:effectLst/>
                <a:latin typeface="Courier New" panose="02070309020205020404" pitchFamily="49" charset="0"/>
              </a:rPr>
              <a:t># importing libraries  </a:t>
            </a:r>
            <a:endParaRPr lang="en-US" b="0" dirty="0">
              <a:solidFill>
                <a:srgbClr val="D4D4D4"/>
              </a:solidFill>
              <a:effectLst/>
              <a:latin typeface="Courier New" panose="02070309020205020404" pitchFamily="49" charset="0"/>
            </a:endParaRPr>
          </a:p>
          <a:p>
            <a:r>
              <a:rPr lang="en-US" b="0" dirty="0">
                <a:solidFill>
                  <a:srgbClr val="C586C0"/>
                </a:solidFill>
                <a:effectLst/>
                <a:latin typeface="Courier New" panose="02070309020205020404" pitchFamily="49" charset="0"/>
              </a:rPr>
              <a:t>import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numpy</a:t>
            </a: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as</a:t>
            </a:r>
            <a:r>
              <a:rPr lang="en-US" b="0" dirty="0">
                <a:solidFill>
                  <a:srgbClr val="D4D4D4"/>
                </a:solidFill>
                <a:effectLst/>
                <a:latin typeface="Courier New" panose="02070309020205020404" pitchFamily="49" charset="0"/>
              </a:rPr>
              <a:t> nm</a:t>
            </a:r>
          </a:p>
          <a:p>
            <a:r>
              <a:rPr lang="en-US" b="0" dirty="0">
                <a:solidFill>
                  <a:srgbClr val="C586C0"/>
                </a:solidFill>
                <a:effectLst/>
                <a:latin typeface="Courier New" panose="02070309020205020404" pitchFamily="49" charset="0"/>
              </a:rPr>
              <a:t>import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matplotlib.pyplot</a:t>
            </a: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as</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mtp</a:t>
            </a:r>
            <a:endParaRPr lang="en-US" b="0" dirty="0">
              <a:solidFill>
                <a:srgbClr val="D4D4D4"/>
              </a:solidFill>
              <a:effectLst/>
              <a:latin typeface="Courier New" panose="02070309020205020404" pitchFamily="49" charset="0"/>
            </a:endParaRPr>
          </a:p>
          <a:p>
            <a:r>
              <a:rPr lang="en-US" b="0" dirty="0">
                <a:solidFill>
                  <a:srgbClr val="C586C0"/>
                </a:solidFill>
                <a:effectLst/>
                <a:latin typeface="Courier New" panose="02070309020205020404" pitchFamily="49" charset="0"/>
              </a:rPr>
              <a:t>import</a:t>
            </a:r>
            <a:r>
              <a:rPr lang="en-US" b="0" dirty="0">
                <a:solidFill>
                  <a:srgbClr val="D4D4D4"/>
                </a:solidFill>
                <a:effectLst/>
                <a:latin typeface="Courier New" panose="02070309020205020404" pitchFamily="49" charset="0"/>
              </a:rPr>
              <a:t> pandas </a:t>
            </a:r>
            <a:r>
              <a:rPr lang="en-US" b="0" dirty="0">
                <a:solidFill>
                  <a:srgbClr val="C586C0"/>
                </a:solidFill>
                <a:effectLst/>
                <a:latin typeface="Courier New" panose="02070309020205020404" pitchFamily="49" charset="0"/>
              </a:rPr>
              <a:t>as</a:t>
            </a:r>
            <a:r>
              <a:rPr lang="en-US" b="0" dirty="0">
                <a:solidFill>
                  <a:srgbClr val="D4D4D4"/>
                </a:solidFill>
                <a:effectLst/>
                <a:latin typeface="Courier New" panose="02070309020205020404" pitchFamily="49" charset="0"/>
              </a:rPr>
              <a:t> pd</a:t>
            </a:r>
          </a:p>
          <a:p>
            <a:br>
              <a:rPr lang="en-US" b="0" dirty="0">
                <a:solidFill>
                  <a:srgbClr val="D4D4D4"/>
                </a:solidFill>
                <a:effectLst/>
                <a:latin typeface="Courier New" panose="02070309020205020404" pitchFamily="49" charset="0"/>
              </a:rPr>
            </a:br>
            <a:r>
              <a:rPr lang="en-US" b="0" dirty="0">
                <a:solidFill>
                  <a:srgbClr val="6AA94F"/>
                </a:solidFill>
                <a:effectLst/>
                <a:latin typeface="Courier New" panose="02070309020205020404" pitchFamily="49" charset="0"/>
              </a:rPr>
              <a:t>#importing datasets  </a:t>
            </a:r>
            <a:endParaRPr lang="en-US" b="0" dirty="0">
              <a:solidFill>
                <a:srgbClr val="D4D4D4"/>
              </a:solidFill>
              <a:effectLst/>
              <a:latin typeface="Courier New" panose="02070309020205020404" pitchFamily="49" charset="0"/>
            </a:endParaRPr>
          </a:p>
          <a:p>
            <a:r>
              <a:rPr lang="en-US" b="0" dirty="0" err="1">
                <a:solidFill>
                  <a:srgbClr val="D4D4D4"/>
                </a:solidFill>
                <a:effectLst/>
                <a:latin typeface="Courier New" panose="02070309020205020404" pitchFamily="49" charset="0"/>
              </a:rPr>
              <a:t>data_set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pd.read_csv</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'Position_Salaries.csv'</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6AA94F"/>
                </a:solidFill>
                <a:effectLst/>
                <a:latin typeface="Courier New" panose="02070309020205020404" pitchFamily="49" charset="0"/>
              </a:rPr>
              <a:t>#Extracting Independent and dependent Variable  </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x= </a:t>
            </a:r>
            <a:r>
              <a:rPr lang="en-US" b="0" dirty="0" err="1">
                <a:solidFill>
                  <a:srgbClr val="D4D4D4"/>
                </a:solidFill>
                <a:effectLst/>
                <a:latin typeface="Courier New" panose="02070309020205020404" pitchFamily="49" charset="0"/>
              </a:rPr>
              <a:t>data_set.iloc</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.values</a:t>
            </a:r>
          </a:p>
          <a:p>
            <a:r>
              <a:rPr lang="en-US" b="0" dirty="0">
                <a:solidFill>
                  <a:srgbClr val="D4D4D4"/>
                </a:solidFill>
                <a:effectLst/>
                <a:latin typeface="Courier New" panose="02070309020205020404" pitchFamily="49" charset="0"/>
              </a:rPr>
              <a:t>y= </a:t>
            </a:r>
            <a:r>
              <a:rPr lang="en-US" b="0" dirty="0" err="1">
                <a:solidFill>
                  <a:srgbClr val="D4D4D4"/>
                </a:solidFill>
                <a:effectLst/>
                <a:latin typeface="Courier New" panose="02070309020205020404" pitchFamily="49" charset="0"/>
              </a:rPr>
              <a:t>data_set.iloc</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.values</a:t>
            </a:r>
          </a:p>
          <a:p>
            <a:endParaRPr lang="en-US" dirty="0">
              <a:solidFill>
                <a:srgbClr val="D4D4D4"/>
              </a:solidFill>
              <a:latin typeface="Courier New" panose="02070309020205020404" pitchFamily="49" charset="0"/>
            </a:endParaRPr>
          </a:p>
          <a:p>
            <a:r>
              <a:rPr lang="en-US" b="0" dirty="0">
                <a:solidFill>
                  <a:srgbClr val="6AA94F"/>
                </a:solidFill>
                <a:effectLst/>
                <a:latin typeface="Courier New" panose="02070309020205020404" pitchFamily="49" charset="0"/>
              </a:rPr>
              <a:t>#Fitting the Linear Regression to the dataset  </a:t>
            </a:r>
            <a:endParaRPr lang="en-US" b="0" dirty="0">
              <a:solidFill>
                <a:srgbClr val="D4D4D4"/>
              </a:solidFill>
              <a:effectLst/>
              <a:latin typeface="Courier New" panose="02070309020205020404" pitchFamily="49" charset="0"/>
            </a:endParaRPr>
          </a:p>
          <a:p>
            <a:r>
              <a:rPr lang="en-US" b="0" dirty="0">
                <a:solidFill>
                  <a:srgbClr val="C586C0"/>
                </a:solidFill>
                <a:effectLst/>
                <a:latin typeface="Courier New" panose="02070309020205020404" pitchFamily="49" charset="0"/>
              </a:rPr>
              <a:t>from</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sklearn.linear_model</a:t>
            </a: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import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LinearRegression</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lin_regs</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LinearRegression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lin_regs.fit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endParaRPr lang="en-US" dirty="0">
              <a:solidFill>
                <a:srgbClr val="D4D4D4"/>
              </a:solidFill>
              <a:latin typeface="Courier New" panose="02070309020205020404" pitchFamily="49" charset="0"/>
            </a:endParaRPr>
          </a:p>
        </p:txBody>
      </p:sp>
    </p:spTree>
    <p:extLst>
      <p:ext uri="{BB962C8B-B14F-4D97-AF65-F5344CB8AC3E}">
        <p14:creationId xmlns:p14="http://schemas.microsoft.com/office/powerpoint/2010/main" val="2824007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5" name="TextBox 4">
            <a:extLst>
              <a:ext uri="{FF2B5EF4-FFF2-40B4-BE49-F238E27FC236}">
                <a16:creationId xmlns:a16="http://schemas.microsoft.com/office/drawing/2014/main" id="{F1B255EF-70B1-58E0-AA49-AFF1E7D978A3}"/>
              </a:ext>
            </a:extLst>
          </p:cNvPr>
          <p:cNvSpPr txBox="1"/>
          <p:nvPr/>
        </p:nvSpPr>
        <p:spPr>
          <a:xfrm>
            <a:off x="386079" y="805101"/>
            <a:ext cx="9621397" cy="2031325"/>
          </a:xfrm>
          <a:prstGeom prst="rect">
            <a:avLst/>
          </a:prstGeom>
          <a:solidFill>
            <a:schemeClr val="tx1"/>
          </a:solidFill>
        </p:spPr>
        <p:txBody>
          <a:bodyPr wrap="square">
            <a:spAutoFit/>
          </a:bodyPr>
          <a:lstStyle/>
          <a:p>
            <a:r>
              <a:rPr lang="en-US" b="0" dirty="0">
                <a:solidFill>
                  <a:srgbClr val="6AA94F"/>
                </a:solidFill>
                <a:effectLst/>
                <a:latin typeface="Courier New" panose="02070309020205020404" pitchFamily="49" charset="0"/>
              </a:rPr>
              <a:t>#Visulaizing the result for Linear Regression model  </a:t>
            </a:r>
            <a:endParaRPr lang="en-US" b="0" dirty="0">
              <a:solidFill>
                <a:srgbClr val="D4D4D4"/>
              </a:solidFill>
              <a:effectLst/>
              <a:latin typeface="Courier New" panose="02070309020205020404" pitchFamily="49" charset="0"/>
            </a:endParaRPr>
          </a:p>
          <a:p>
            <a:r>
              <a:rPr lang="en-US" b="0" dirty="0" err="1">
                <a:solidFill>
                  <a:srgbClr val="D4D4D4"/>
                </a:solidFill>
                <a:effectLst/>
                <a:latin typeface="Courier New" panose="02070309020205020404" pitchFamily="49" charset="0"/>
              </a:rPr>
              <a:t>mtp.scatter</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y</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color</a:t>
            </a:r>
            <a:r>
              <a:rPr lang="en-US" b="0" dirty="0">
                <a:solidFill>
                  <a:srgbClr val="D4D4D4"/>
                </a:solidFill>
                <a:effectLst/>
                <a:latin typeface="Courier New" panose="02070309020205020404" pitchFamily="49" charset="0"/>
              </a:rPr>
              <a:t>=</a:t>
            </a:r>
            <a:r>
              <a:rPr lang="en-US" b="0" dirty="0">
                <a:solidFill>
                  <a:srgbClr val="CE9178"/>
                </a:solidFill>
                <a:effectLst/>
                <a:latin typeface="Courier New" panose="02070309020205020404" pitchFamily="49" charset="0"/>
              </a:rPr>
              <a:t>"blue"</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mtp.plot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lin_regs.predict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color=</a:t>
            </a:r>
            <a:r>
              <a:rPr lang="en-US" b="0" dirty="0">
                <a:solidFill>
                  <a:srgbClr val="CE9178"/>
                </a:solidFill>
                <a:effectLst/>
                <a:latin typeface="Courier New" panose="02070309020205020404" pitchFamily="49" charset="0"/>
              </a:rPr>
              <a:t>"red"</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mtp.title</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"Bluff detection model(Linear Regression)"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mtp.xlabel</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"Position Levels"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mtp.ylabel</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"Salary"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mtp.show</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p:txBody>
      </p:sp>
      <p:pic>
        <p:nvPicPr>
          <p:cNvPr id="7" name="Picture 6" descr="A graph with blue dots and a red line&#10;&#10;Description automatically generated">
            <a:extLst>
              <a:ext uri="{FF2B5EF4-FFF2-40B4-BE49-F238E27FC236}">
                <a16:creationId xmlns:a16="http://schemas.microsoft.com/office/drawing/2014/main" id="{CD2A0960-CEBF-0C6D-26BC-711A6695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71" y="2385056"/>
            <a:ext cx="5184658" cy="4160528"/>
          </a:xfrm>
          <a:prstGeom prst="rect">
            <a:avLst/>
          </a:prstGeom>
        </p:spPr>
      </p:pic>
    </p:spTree>
    <p:extLst>
      <p:ext uri="{BB962C8B-B14F-4D97-AF65-F5344CB8AC3E}">
        <p14:creationId xmlns:p14="http://schemas.microsoft.com/office/powerpoint/2010/main" val="181412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sp>
        <p:nvSpPr>
          <p:cNvPr id="3" name="TextBox 2">
            <a:extLst>
              <a:ext uri="{FF2B5EF4-FFF2-40B4-BE49-F238E27FC236}">
                <a16:creationId xmlns:a16="http://schemas.microsoft.com/office/drawing/2014/main" id="{9E8AE68F-A525-4FCF-1B75-13ADD0D563E1}"/>
              </a:ext>
            </a:extLst>
          </p:cNvPr>
          <p:cNvSpPr txBox="1"/>
          <p:nvPr/>
        </p:nvSpPr>
        <p:spPr>
          <a:xfrm>
            <a:off x="386079" y="805101"/>
            <a:ext cx="9621397" cy="4524315"/>
          </a:xfrm>
          <a:prstGeom prst="rect">
            <a:avLst/>
          </a:prstGeom>
          <a:solidFill>
            <a:schemeClr val="tx1"/>
          </a:solidFill>
        </p:spPr>
        <p:txBody>
          <a:bodyPr wrap="square">
            <a:spAutoFit/>
          </a:bodyPr>
          <a:lstStyle/>
          <a:p>
            <a:r>
              <a:rPr lang="en-US" b="0" dirty="0">
                <a:solidFill>
                  <a:srgbClr val="6AA94F"/>
                </a:solidFill>
                <a:effectLst/>
                <a:latin typeface="Courier New" panose="02070309020205020404" pitchFamily="49" charset="0"/>
              </a:rPr>
              <a:t>#Fitting the Polynomial regression to the dataset  </a:t>
            </a:r>
            <a:endParaRPr lang="en-US" b="0" dirty="0">
              <a:solidFill>
                <a:srgbClr val="D4D4D4"/>
              </a:solidFill>
              <a:effectLst/>
              <a:latin typeface="Courier New" panose="02070309020205020404" pitchFamily="49" charset="0"/>
            </a:endParaRPr>
          </a:p>
          <a:p>
            <a:r>
              <a:rPr lang="en-US" b="0" dirty="0">
                <a:solidFill>
                  <a:srgbClr val="C586C0"/>
                </a:solidFill>
                <a:effectLst/>
                <a:latin typeface="Courier New" panose="02070309020205020404" pitchFamily="49" charset="0"/>
              </a:rPr>
              <a:t>from</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sklearn.preprocessing</a:t>
            </a: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import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PolynomialFeatures</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poly_regs</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PolynomialFeatures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degree= </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x_poly</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poly_regs.fit_transform</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a:solidFill>
                  <a:srgbClr val="D4D4D4"/>
                </a:solidFill>
                <a:effectLst/>
                <a:latin typeface="Courier New" panose="02070309020205020404" pitchFamily="49" charset="0"/>
              </a:rPr>
              <a:t>lin_reg_2 =</a:t>
            </a:r>
            <a:r>
              <a:rPr lang="en-US" b="0" dirty="0" err="1">
                <a:solidFill>
                  <a:srgbClr val="D4D4D4"/>
                </a:solidFill>
                <a:effectLst/>
                <a:latin typeface="Courier New" panose="02070309020205020404" pitchFamily="49" charset="0"/>
              </a:rPr>
              <a:t>LinearRegression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a:solidFill>
                  <a:srgbClr val="D4D4D4"/>
                </a:solidFill>
                <a:effectLst/>
                <a:latin typeface="Courier New" panose="02070309020205020404" pitchFamily="49" charset="0"/>
              </a:rPr>
              <a:t>lin_reg_2.fit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x_poly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br>
              <a:rPr lang="en-US" b="0" dirty="0">
                <a:solidFill>
                  <a:srgbClr val="D4D4D4"/>
                </a:solidFill>
                <a:effectLst/>
                <a:latin typeface="Courier New" panose="02070309020205020404" pitchFamily="49" charset="0"/>
              </a:rPr>
            </a:br>
            <a:br>
              <a:rPr lang="en-US" b="0" dirty="0">
                <a:solidFill>
                  <a:srgbClr val="D4D4D4"/>
                </a:solidFill>
                <a:effectLst/>
                <a:latin typeface="Courier New" panose="02070309020205020404" pitchFamily="49" charset="0"/>
              </a:rPr>
            </a:br>
            <a:r>
              <a:rPr lang="en-US" b="0" dirty="0">
                <a:solidFill>
                  <a:srgbClr val="6AA94F"/>
                </a:solidFill>
                <a:effectLst/>
                <a:latin typeface="Courier New" panose="02070309020205020404" pitchFamily="49" charset="0"/>
              </a:rPr>
              <a:t>#Visulaizing the result for Polynomial Regression  </a:t>
            </a:r>
            <a:endParaRPr lang="en-US" b="0" dirty="0">
              <a:solidFill>
                <a:srgbClr val="D4D4D4"/>
              </a:solidFill>
              <a:effectLst/>
              <a:latin typeface="Courier New" panose="02070309020205020404" pitchFamily="49" charset="0"/>
            </a:endParaRPr>
          </a:p>
          <a:p>
            <a:r>
              <a:rPr lang="en-US" b="0" dirty="0" err="1">
                <a:solidFill>
                  <a:srgbClr val="D4D4D4"/>
                </a:solidFill>
                <a:effectLst/>
                <a:latin typeface="Courier New" panose="02070309020205020404" pitchFamily="49" charset="0"/>
              </a:rPr>
              <a:t>mtp.scatter</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x</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y</a:t>
            </a:r>
            <a:r>
              <a:rPr lang="en-US" b="0" dirty="0" err="1">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color</a:t>
            </a:r>
            <a:r>
              <a:rPr lang="en-US" b="0" dirty="0">
                <a:solidFill>
                  <a:srgbClr val="D4D4D4"/>
                </a:solidFill>
                <a:effectLst/>
                <a:latin typeface="Courier New" panose="02070309020205020404" pitchFamily="49" charset="0"/>
              </a:rPr>
              <a:t>=</a:t>
            </a:r>
            <a:r>
              <a:rPr lang="en-US" b="0" dirty="0">
                <a:solidFill>
                  <a:srgbClr val="CE9178"/>
                </a:solidFill>
                <a:effectLst/>
                <a:latin typeface="Courier New" panose="02070309020205020404" pitchFamily="49" charset="0"/>
              </a:rPr>
              <a:t>"blue"</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mtp.plot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lin_reg_2.predict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poly_regs.fit_transform</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color=</a:t>
            </a:r>
            <a:r>
              <a:rPr lang="en-US" b="0" dirty="0">
                <a:solidFill>
                  <a:srgbClr val="CE9178"/>
                </a:solidFill>
                <a:effectLst/>
                <a:latin typeface="Courier New" panose="02070309020205020404" pitchFamily="49" charset="0"/>
              </a:rPr>
              <a:t>"red"</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mtp.title</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"Bluff detection model(Polynomial Regression)"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mtp.xlabel</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"Position Levels"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mtp.ylabel</a:t>
            </a:r>
            <a:r>
              <a:rPr lang="en-US" b="0" dirty="0">
                <a:solidFill>
                  <a:srgbClr val="DCDCDC"/>
                </a:solidFill>
                <a:effectLst/>
                <a:latin typeface="Courier New" panose="02070309020205020404" pitchFamily="49" charset="0"/>
              </a:rPr>
              <a:t>(</a:t>
            </a:r>
            <a:r>
              <a:rPr lang="en-US" b="0" dirty="0">
                <a:solidFill>
                  <a:srgbClr val="CE9178"/>
                </a:solidFill>
                <a:effectLst/>
                <a:latin typeface="Courier New" panose="02070309020205020404" pitchFamily="49" charset="0"/>
              </a:rPr>
              <a:t>"Salary"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a:p>
            <a:r>
              <a:rPr lang="en-US" b="0" dirty="0" err="1">
                <a:solidFill>
                  <a:srgbClr val="D4D4D4"/>
                </a:solidFill>
                <a:effectLst/>
                <a:latin typeface="Courier New" panose="02070309020205020404" pitchFamily="49" charset="0"/>
              </a:rPr>
              <a:t>mtp.show</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p>
        </p:txBody>
      </p:sp>
      <p:pic>
        <p:nvPicPr>
          <p:cNvPr id="5" name="Picture 4" descr="A graph with a red line and blue dots&#10;&#10;Description automatically generated">
            <a:extLst>
              <a:ext uri="{FF2B5EF4-FFF2-40B4-BE49-F238E27FC236}">
                <a16:creationId xmlns:a16="http://schemas.microsoft.com/office/drawing/2014/main" id="{5BF6C0B4-8867-2DFE-6141-713469173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631" y="2364736"/>
            <a:ext cx="5184658" cy="4160528"/>
          </a:xfrm>
          <a:prstGeom prst="rect">
            <a:avLst/>
          </a:prstGeom>
        </p:spPr>
      </p:pic>
    </p:spTree>
    <p:extLst>
      <p:ext uri="{BB962C8B-B14F-4D97-AF65-F5344CB8AC3E}">
        <p14:creationId xmlns:p14="http://schemas.microsoft.com/office/powerpoint/2010/main" val="247780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BF3FA-4B6B-48B5-3B28-C5599C67B35E}"/>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Polynomial Regression</a:t>
            </a:r>
          </a:p>
        </p:txBody>
      </p:sp>
      <p:pic>
        <p:nvPicPr>
          <p:cNvPr id="5" name="Picture 4" descr="A graph with a red line and blue dots&#10;&#10;Description automatically generated">
            <a:extLst>
              <a:ext uri="{FF2B5EF4-FFF2-40B4-BE49-F238E27FC236}">
                <a16:creationId xmlns:a16="http://schemas.microsoft.com/office/drawing/2014/main" id="{5BF6C0B4-8867-2DFE-6141-713469173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9" y="1054096"/>
            <a:ext cx="3902734" cy="3131824"/>
          </a:xfrm>
          <a:prstGeom prst="rect">
            <a:avLst/>
          </a:prstGeom>
        </p:spPr>
      </p:pic>
      <p:pic>
        <p:nvPicPr>
          <p:cNvPr id="6" name="Picture 5" descr="A graph with a red line and blue dots&#10;&#10;Description automatically generated">
            <a:extLst>
              <a:ext uri="{FF2B5EF4-FFF2-40B4-BE49-F238E27FC236}">
                <a16:creationId xmlns:a16="http://schemas.microsoft.com/office/drawing/2014/main" id="{D7008FBE-DE7C-209E-FC96-723C21A05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13" y="1054096"/>
            <a:ext cx="3902735" cy="3131824"/>
          </a:xfrm>
          <a:prstGeom prst="rect">
            <a:avLst/>
          </a:prstGeom>
        </p:spPr>
      </p:pic>
      <p:pic>
        <p:nvPicPr>
          <p:cNvPr id="8" name="Picture 7" descr="A graph with a red line and blue dots&#10;&#10;Description automatically generated">
            <a:extLst>
              <a:ext uri="{FF2B5EF4-FFF2-40B4-BE49-F238E27FC236}">
                <a16:creationId xmlns:a16="http://schemas.microsoft.com/office/drawing/2014/main" id="{698D96BF-8E3D-F268-3644-159D10200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6731" y="1054097"/>
            <a:ext cx="3902734" cy="3131824"/>
          </a:xfrm>
          <a:prstGeom prst="rect">
            <a:avLst/>
          </a:prstGeom>
        </p:spPr>
      </p:pic>
      <p:sp>
        <p:nvSpPr>
          <p:cNvPr id="9" name="TextBox 8">
            <a:extLst>
              <a:ext uri="{FF2B5EF4-FFF2-40B4-BE49-F238E27FC236}">
                <a16:creationId xmlns:a16="http://schemas.microsoft.com/office/drawing/2014/main" id="{2FC91D15-580A-B4AC-6BA2-D33B91B62FB9}"/>
              </a:ext>
            </a:extLst>
          </p:cNvPr>
          <p:cNvSpPr txBox="1"/>
          <p:nvPr/>
        </p:nvSpPr>
        <p:spPr>
          <a:xfrm>
            <a:off x="1647447" y="4305814"/>
            <a:ext cx="9982443" cy="400110"/>
          </a:xfrm>
          <a:prstGeom prst="rect">
            <a:avLst/>
          </a:prstGeom>
          <a:noFill/>
        </p:spPr>
        <p:txBody>
          <a:bodyPr wrap="square">
            <a:spAutoFit/>
          </a:bodyPr>
          <a:lstStyle/>
          <a:p>
            <a:r>
              <a:rPr lang="en-US" sz="2000" b="1" dirty="0"/>
              <a:t>Degree = 2                                               Degree = 3                                                      Degree = 4</a:t>
            </a:r>
          </a:p>
        </p:txBody>
      </p:sp>
    </p:spTree>
    <p:extLst>
      <p:ext uri="{BB962C8B-B14F-4D97-AF65-F5344CB8AC3E}">
        <p14:creationId xmlns:p14="http://schemas.microsoft.com/office/powerpoint/2010/main" val="286726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AEEFB-0BDE-E292-DED8-88BAA4F1C032}"/>
              </a:ext>
            </a:extLst>
          </p:cNvPr>
          <p:cNvSpPr txBox="1"/>
          <p:nvPr/>
        </p:nvSpPr>
        <p:spPr>
          <a:xfrm>
            <a:off x="2191374" y="72427"/>
            <a:ext cx="9621397" cy="830997"/>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 Polynomial Regression</a:t>
            </a:r>
          </a:p>
          <a:p>
            <a:endParaRPr lang="en-GB" sz="2400" b="1" dirty="0">
              <a:solidFill>
                <a:schemeClr val="bg1">
                  <a:lumMod val="95000"/>
                </a:schemeClr>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7A5A6865-941E-A229-14BD-6DB15C4ECEDA}"/>
              </a:ext>
            </a:extLst>
          </p:cNvPr>
          <p:cNvSpPr txBox="1"/>
          <p:nvPr/>
        </p:nvSpPr>
        <p:spPr>
          <a:xfrm>
            <a:off x="558800" y="1034534"/>
            <a:ext cx="10332720" cy="4247317"/>
          </a:xfrm>
          <a:prstGeom prst="rect">
            <a:avLst/>
          </a:prstGeom>
          <a:noFill/>
        </p:spPr>
        <p:txBody>
          <a:bodyPr wrap="square">
            <a:spAutoFit/>
          </a:bodyPr>
          <a:lstStyle/>
          <a:p>
            <a:r>
              <a:rPr lang="en-US" b="1" dirty="0"/>
              <a:t>Linear Regression </a:t>
            </a:r>
          </a:p>
          <a:p>
            <a:r>
              <a:rPr lang="en-US" dirty="0">
                <a:hlinkClick r:id="rId2"/>
              </a:rPr>
              <a:t>https://www.geeksforgeeks.org/ml-linear-regression/</a:t>
            </a:r>
            <a:endParaRPr lang="en-US" dirty="0"/>
          </a:p>
          <a:p>
            <a:endParaRPr lang="en-US" dirty="0"/>
          </a:p>
          <a:p>
            <a:r>
              <a:rPr lang="en-US" b="1" dirty="0"/>
              <a:t>Master Polynomial Regression With Easy-to-Follow Tutorials</a:t>
            </a:r>
          </a:p>
          <a:p>
            <a:r>
              <a:rPr lang="en-US" dirty="0">
                <a:hlinkClick r:id="rId3"/>
              </a:rPr>
              <a:t>https://www.analyticsvidhya.com/blog/2021/07/all-you-need-to-know-about-polynomial-regression/</a:t>
            </a:r>
            <a:endParaRPr lang="en-US" dirty="0"/>
          </a:p>
          <a:p>
            <a:endParaRPr lang="en-US" dirty="0"/>
          </a:p>
          <a:p>
            <a:r>
              <a:rPr lang="en-US" b="1" dirty="0"/>
              <a:t>Polynomial Regression</a:t>
            </a:r>
          </a:p>
          <a:p>
            <a:r>
              <a:rPr lang="en-US" dirty="0">
                <a:hlinkClick r:id="rId4"/>
              </a:rPr>
              <a:t>https://www.javatpoint.com/machine-learning-polynomial-regression</a:t>
            </a:r>
            <a:endParaRPr lang="en-US" dirty="0"/>
          </a:p>
          <a:p>
            <a:endParaRPr lang="en-US" dirty="0"/>
          </a:p>
          <a:p>
            <a:r>
              <a:rPr lang="en-US" b="1" dirty="0"/>
              <a:t>Python | Implementation of Polynomial Regression</a:t>
            </a:r>
          </a:p>
          <a:p>
            <a:r>
              <a:rPr lang="en-US" dirty="0">
                <a:hlinkClick r:id="rId5"/>
              </a:rPr>
              <a:t>https://www.geeksforgeeks.org/python-implementation-of-polynomial-regression/</a:t>
            </a:r>
            <a:endParaRPr lang="en-US" dirty="0"/>
          </a:p>
          <a:p>
            <a:endParaRPr lang="en-US" dirty="0"/>
          </a:p>
          <a:p>
            <a:r>
              <a:rPr lang="en-US" b="1" dirty="0"/>
              <a:t>Machine Learning - Polynomial Regression</a:t>
            </a:r>
          </a:p>
          <a:p>
            <a:r>
              <a:rPr lang="en-US" dirty="0">
                <a:hlinkClick r:id="rId6"/>
              </a:rPr>
              <a:t>https://www.w3schools.com/python/python_ml_polynomial_regression.asp</a:t>
            </a:r>
            <a:r>
              <a:rPr lang="en-US" dirty="0"/>
              <a:t> </a:t>
            </a:r>
          </a:p>
          <a:p>
            <a:endParaRPr lang="en-US" dirty="0"/>
          </a:p>
        </p:txBody>
      </p:sp>
    </p:spTree>
    <p:extLst>
      <p:ext uri="{BB962C8B-B14F-4D97-AF65-F5344CB8AC3E}">
        <p14:creationId xmlns:p14="http://schemas.microsoft.com/office/powerpoint/2010/main" val="179447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CF0ED-FA75-2D08-76B4-B4FD849737C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pic>
        <p:nvPicPr>
          <p:cNvPr id="7" name="Picture 6">
            <a:extLst>
              <a:ext uri="{FF2B5EF4-FFF2-40B4-BE49-F238E27FC236}">
                <a16:creationId xmlns:a16="http://schemas.microsoft.com/office/drawing/2014/main" id="{F5350FFC-D9A3-1381-A5E9-54A8BF40FF2C}"/>
              </a:ext>
            </a:extLst>
          </p:cNvPr>
          <p:cNvPicPr>
            <a:picLocks noChangeAspect="1"/>
          </p:cNvPicPr>
          <p:nvPr/>
        </p:nvPicPr>
        <p:blipFill rotWithShape="1">
          <a:blip r:embed="rId2">
            <a:clrChange>
              <a:clrFrom>
                <a:srgbClr val="FFFFFF"/>
              </a:clrFrom>
              <a:clrTo>
                <a:srgbClr val="FFFFFF">
                  <a:alpha val="0"/>
                </a:srgbClr>
              </a:clrTo>
            </a:clrChange>
          </a:blip>
          <a:srcRect l="2653" t="2815" r="1833" b="8148"/>
          <a:stretch/>
        </p:blipFill>
        <p:spPr>
          <a:xfrm>
            <a:off x="1371600" y="774994"/>
            <a:ext cx="10820400" cy="5673772"/>
          </a:xfrm>
          <a:prstGeom prst="rect">
            <a:avLst/>
          </a:prstGeom>
        </p:spPr>
      </p:pic>
    </p:spTree>
    <p:extLst>
      <p:ext uri="{BB962C8B-B14F-4D97-AF65-F5344CB8AC3E}">
        <p14:creationId xmlns:p14="http://schemas.microsoft.com/office/powerpoint/2010/main" val="17112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183F4C0-29BE-C098-7294-EDA5C9C23571}"/>
              </a:ext>
            </a:extLst>
          </p:cNvPr>
          <p:cNvSpPr/>
          <p:nvPr/>
        </p:nvSpPr>
        <p:spPr>
          <a:xfrm>
            <a:off x="387646" y="1871796"/>
            <a:ext cx="6498205" cy="1310640"/>
          </a:xfrm>
          <a:prstGeom prst="roundRect">
            <a:avLst>
              <a:gd name="adj" fmla="val 6589"/>
            </a:avLst>
          </a:prstGeom>
          <a:solidFill>
            <a:srgbClr val="FF66FF">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DF4599B-5AD6-277F-ADCC-564265BBCEA2}"/>
              </a:ext>
            </a:extLst>
          </p:cNvPr>
          <p:cNvSpPr/>
          <p:nvPr/>
        </p:nvSpPr>
        <p:spPr>
          <a:xfrm>
            <a:off x="388595" y="3303664"/>
            <a:ext cx="6498205" cy="831456"/>
          </a:xfrm>
          <a:prstGeom prst="roundRect">
            <a:avLst>
              <a:gd name="adj" fmla="val 6589"/>
            </a:avLst>
          </a:prstGeom>
          <a:solidFill>
            <a:srgbClr val="00B0F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2216B68-770E-E722-3ECE-4A8AFA4A36B6}"/>
              </a:ext>
            </a:extLst>
          </p:cNvPr>
          <p:cNvSpPr/>
          <p:nvPr/>
        </p:nvSpPr>
        <p:spPr>
          <a:xfrm>
            <a:off x="387645" y="4249288"/>
            <a:ext cx="6498205" cy="1165991"/>
          </a:xfrm>
          <a:prstGeom prst="roundRect">
            <a:avLst>
              <a:gd name="adj" fmla="val 6589"/>
            </a:avLst>
          </a:prstGeom>
          <a:solidFill>
            <a:srgbClr val="FFFF0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4" name="Title 1">
            <a:extLst>
              <a:ext uri="{FF2B5EF4-FFF2-40B4-BE49-F238E27FC236}">
                <a16:creationId xmlns:a16="http://schemas.microsoft.com/office/drawing/2014/main" id="{84492D47-E238-44CD-8B7F-2C3C34B01BDB}"/>
              </a:ext>
            </a:extLst>
          </p:cNvPr>
          <p:cNvSpPr txBox="1">
            <a:spLocks/>
          </p:cNvSpPr>
          <p:nvPr/>
        </p:nvSpPr>
        <p:spPr>
          <a:xfrm>
            <a:off x="470960" y="678688"/>
            <a:ext cx="4818888" cy="1064767"/>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2400" dirty="0">
                <a:solidFill>
                  <a:srgbClr val="002060"/>
                </a:solidFill>
                <a:latin typeface="Cambria" panose="02040503050406030204" pitchFamily="18" charset="0"/>
                <a:ea typeface="Cambria" panose="02040503050406030204" pitchFamily="18" charset="0"/>
              </a:rPr>
              <a:t>What is</a:t>
            </a:r>
          </a:p>
          <a:p>
            <a:pPr>
              <a:lnSpc>
                <a:spcPct val="90000"/>
              </a:lnSpc>
            </a:pPr>
            <a:r>
              <a:rPr lang="en-US" sz="2800" b="1" dirty="0">
                <a:solidFill>
                  <a:srgbClr val="E23810"/>
                </a:solidFill>
                <a:latin typeface="Cambria" panose="02040503050406030204" pitchFamily="18" charset="0"/>
                <a:ea typeface="Cambria" panose="02040503050406030204" pitchFamily="18" charset="0"/>
              </a:rPr>
              <a:t>Linear Regression</a:t>
            </a:r>
            <a:r>
              <a:rPr lang="en-IN" sz="2800" b="1" dirty="0">
                <a:solidFill>
                  <a:srgbClr val="E23810"/>
                </a:solidFill>
                <a:latin typeface="Cambria" panose="02040503050406030204" pitchFamily="18" charset="0"/>
                <a:ea typeface="Cambria" panose="02040503050406030204" pitchFamily="18" charset="0"/>
              </a:rPr>
              <a:t> ?</a:t>
            </a:r>
            <a:endParaRPr lang="en-US" sz="2800" b="1" dirty="0">
              <a:solidFill>
                <a:srgbClr val="E23810"/>
              </a:solidFill>
              <a:latin typeface="Cambria" panose="02040503050406030204" pitchFamily="18" charset="0"/>
              <a:ea typeface="Cambria" panose="02040503050406030204" pitchFamily="18" charset="0"/>
            </a:endParaRPr>
          </a:p>
        </p:txBody>
      </p:sp>
      <p:sp>
        <p:nvSpPr>
          <p:cNvPr id="16" name="Content Placeholder 2">
            <a:extLst>
              <a:ext uri="{FF2B5EF4-FFF2-40B4-BE49-F238E27FC236}">
                <a16:creationId xmlns:a16="http://schemas.microsoft.com/office/drawing/2014/main" id="{59AFE21E-B142-436C-A62E-D237124EC862}"/>
              </a:ext>
            </a:extLst>
          </p:cNvPr>
          <p:cNvSpPr txBox="1">
            <a:spLocks/>
          </p:cNvSpPr>
          <p:nvPr/>
        </p:nvSpPr>
        <p:spPr>
          <a:xfrm>
            <a:off x="387646" y="1985965"/>
            <a:ext cx="6145233" cy="3547872"/>
          </a:xfrm>
          <a:prstGeom prst="rect">
            <a:avLst/>
          </a:prstGeom>
        </p:spPr>
        <p:txBody>
          <a:bodyPr anchor="t">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50000"/>
              </a:lnSpc>
              <a:spcAft>
                <a:spcPts val="1200"/>
              </a:spcAft>
              <a:buFont typeface="Symbol" panose="05050102010706020507" pitchFamily="18" charset="2"/>
              <a:buChar char=""/>
            </a:pPr>
            <a:r>
              <a:rPr lang="en-US" sz="2000" dirty="0">
                <a:latin typeface="Cambria" panose="02040503050406030204" pitchFamily="18" charset="0"/>
                <a:ea typeface="Cambria" panose="02040503050406030204" pitchFamily="18" charset="0"/>
              </a:rPr>
              <a:t>It is a method to establish </a:t>
            </a:r>
            <a:r>
              <a:rPr lang="en-US" sz="2000" dirty="0">
                <a:solidFill>
                  <a:srgbClr val="E23810"/>
                </a:solidFill>
                <a:latin typeface="Cambria" panose="02040503050406030204" pitchFamily="18" charset="0"/>
                <a:ea typeface="Cambria" panose="02040503050406030204" pitchFamily="18" charset="0"/>
              </a:rPr>
              <a:t>a linear relationship between a </a:t>
            </a:r>
            <a:r>
              <a:rPr lang="en-US" sz="2000" b="1" dirty="0">
                <a:solidFill>
                  <a:srgbClr val="E23810"/>
                </a:solidFill>
                <a:latin typeface="Cambria" panose="02040503050406030204" pitchFamily="18" charset="0"/>
                <a:ea typeface="Cambria" panose="02040503050406030204" pitchFamily="18" charset="0"/>
              </a:rPr>
              <a:t>dependent (y)</a:t>
            </a:r>
            <a:r>
              <a:rPr lang="en-US" sz="2000" dirty="0">
                <a:solidFill>
                  <a:srgbClr val="E23810"/>
                </a:solidFill>
                <a:latin typeface="Cambria" panose="02040503050406030204" pitchFamily="18" charset="0"/>
                <a:ea typeface="Cambria" panose="02040503050406030204" pitchFamily="18" charset="0"/>
              </a:rPr>
              <a:t> and one or more </a:t>
            </a:r>
            <a:r>
              <a:rPr lang="en-US" sz="2000" b="1" dirty="0">
                <a:solidFill>
                  <a:srgbClr val="E23810"/>
                </a:solidFill>
                <a:latin typeface="Cambria" panose="02040503050406030204" pitchFamily="18" charset="0"/>
                <a:ea typeface="Cambria" panose="02040503050406030204" pitchFamily="18" charset="0"/>
              </a:rPr>
              <a:t>independent (x)</a:t>
            </a:r>
            <a:r>
              <a:rPr lang="en-US" sz="2000" dirty="0">
                <a:solidFill>
                  <a:srgbClr val="E23810"/>
                </a:solidFill>
                <a:latin typeface="Cambria" panose="02040503050406030204" pitchFamily="18" charset="0"/>
                <a:ea typeface="Cambria" panose="02040503050406030204" pitchFamily="18" charset="0"/>
              </a:rPr>
              <a:t> variables</a:t>
            </a:r>
            <a:r>
              <a:rPr lang="en-US" sz="2000" dirty="0">
                <a:latin typeface="Cambria" panose="02040503050406030204" pitchFamily="18" charset="0"/>
                <a:ea typeface="Cambria" panose="02040503050406030204" pitchFamily="18" charset="0"/>
              </a:rPr>
              <a:t>, hence called as linear regression.</a:t>
            </a:r>
            <a:endParaRPr lang="en-IN" sz="2000" dirty="0">
              <a:latin typeface="Cambria" panose="02040503050406030204" pitchFamily="18" charset="0"/>
              <a:ea typeface="Cambria" panose="02040503050406030204" pitchFamily="18" charset="0"/>
            </a:endParaRPr>
          </a:p>
          <a:p>
            <a:pPr marL="342900" indent="-342900" algn="just" fontAlgn="base">
              <a:lnSpc>
                <a:spcPct val="150000"/>
              </a:lnSpc>
              <a:spcAft>
                <a:spcPts val="1200"/>
              </a:spcAft>
              <a:buFont typeface="Symbol" panose="05050102010706020507" pitchFamily="18" charset="2"/>
              <a:buChar char=""/>
            </a:pPr>
            <a:r>
              <a:rPr lang="en-IN" sz="2000" dirty="0">
                <a:latin typeface="Cambria" panose="02040503050406030204" pitchFamily="18" charset="0"/>
                <a:ea typeface="Cambria" panose="02040503050406030204" pitchFamily="18" charset="0"/>
              </a:rPr>
              <a:t>The least-squares regression/Linear Regression method is a technique commonly </a:t>
            </a:r>
            <a:r>
              <a:rPr lang="en-IN" sz="2000" i="1" dirty="0">
                <a:solidFill>
                  <a:srgbClr val="DF6613"/>
                </a:solidFill>
                <a:latin typeface="Cambria" panose="02040503050406030204" pitchFamily="18" charset="0"/>
                <a:ea typeface="Cambria" panose="02040503050406030204" pitchFamily="18" charset="0"/>
              </a:rPr>
              <a:t>used in Regression Analysis</a:t>
            </a:r>
            <a:r>
              <a:rPr lang="en-IN" sz="2000" dirty="0">
                <a:latin typeface="Cambria" panose="02040503050406030204" pitchFamily="18" charset="0"/>
                <a:ea typeface="Cambria" panose="02040503050406030204" pitchFamily="18" charset="0"/>
              </a:rPr>
              <a:t>. </a:t>
            </a:r>
          </a:p>
          <a:p>
            <a:pPr marL="342900" indent="-342900" algn="just" fontAlgn="base">
              <a:lnSpc>
                <a:spcPct val="150000"/>
              </a:lnSpc>
              <a:spcAft>
                <a:spcPts val="1200"/>
              </a:spcAft>
              <a:buFont typeface="Symbol" panose="05050102010706020507" pitchFamily="18" charset="2"/>
              <a:buChar char=""/>
            </a:pPr>
            <a:r>
              <a:rPr lang="en-IN" sz="2000" dirty="0">
                <a:latin typeface="Cambria" panose="02040503050406030204" pitchFamily="18" charset="0"/>
                <a:ea typeface="Cambria" panose="02040503050406030204" pitchFamily="18" charset="0"/>
              </a:rPr>
              <a:t>It is a mathematical method used to find the </a:t>
            </a:r>
            <a:r>
              <a:rPr lang="en-IN" sz="2000" i="1" dirty="0">
                <a:solidFill>
                  <a:srgbClr val="DF6613"/>
                </a:solidFill>
                <a:latin typeface="Cambria" panose="02040503050406030204" pitchFamily="18" charset="0"/>
                <a:ea typeface="Cambria" panose="02040503050406030204" pitchFamily="18" charset="0"/>
              </a:rPr>
              <a:t>best fit line </a:t>
            </a:r>
            <a:r>
              <a:rPr lang="en-IN" sz="2000" dirty="0">
                <a:latin typeface="Cambria" panose="02040503050406030204" pitchFamily="18" charset="0"/>
                <a:ea typeface="Cambria" panose="02040503050406030204" pitchFamily="18" charset="0"/>
              </a:rPr>
              <a:t>that represents the relationship between an </a:t>
            </a:r>
            <a:r>
              <a:rPr lang="en-IN" sz="2000" dirty="0">
                <a:solidFill>
                  <a:srgbClr val="E23810"/>
                </a:solidFill>
                <a:latin typeface="Cambria" panose="02040503050406030204" pitchFamily="18" charset="0"/>
                <a:ea typeface="Cambria" panose="02040503050406030204" pitchFamily="18" charset="0"/>
              </a:rPr>
              <a:t>independent and dependent variable</a:t>
            </a:r>
            <a:r>
              <a:rPr lang="en-IN" sz="2000" dirty="0">
                <a:latin typeface="Cambria" panose="02040503050406030204" pitchFamily="18" charset="0"/>
                <a:ea typeface="Cambria" panose="02040503050406030204" pitchFamily="18" charset="0"/>
              </a:rPr>
              <a:t>.</a:t>
            </a:r>
          </a:p>
          <a:p>
            <a:pPr algn="just">
              <a:lnSpc>
                <a:spcPct val="150000"/>
              </a:lnSpc>
              <a:spcAft>
                <a:spcPts val="1200"/>
              </a:spcAft>
            </a:pPr>
            <a:endParaRPr lang="en-IN" sz="2000" dirty="0">
              <a:latin typeface="Cambria" panose="02040503050406030204" pitchFamily="18" charset="0"/>
              <a:ea typeface="Cambria" panose="02040503050406030204" pitchFamily="18" charset="0"/>
            </a:endParaRPr>
          </a:p>
        </p:txBody>
      </p:sp>
      <p:pic>
        <p:nvPicPr>
          <p:cNvPr id="3" name="Picture 2" descr="A diagram of a line of regression&#10;&#10;Description automatically generated">
            <a:extLst>
              <a:ext uri="{FF2B5EF4-FFF2-40B4-BE49-F238E27FC236}">
                <a16:creationId xmlns:a16="http://schemas.microsoft.com/office/drawing/2014/main" id="{C6BB0791-235F-5582-E519-E7A128D89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153" y="1209040"/>
            <a:ext cx="4902200" cy="4902200"/>
          </a:xfrm>
          <a:prstGeom prst="rect">
            <a:avLst/>
          </a:prstGeom>
        </p:spPr>
      </p:pic>
      <p:sp>
        <p:nvSpPr>
          <p:cNvPr id="10" name="Rectangle: Rounded Corners 9">
            <a:extLst>
              <a:ext uri="{FF2B5EF4-FFF2-40B4-BE49-F238E27FC236}">
                <a16:creationId xmlns:a16="http://schemas.microsoft.com/office/drawing/2014/main" id="{F74E58A3-A781-BAC5-8326-2083679969B8}"/>
              </a:ext>
            </a:extLst>
          </p:cNvPr>
          <p:cNvSpPr/>
          <p:nvPr/>
        </p:nvSpPr>
        <p:spPr>
          <a:xfrm>
            <a:off x="470960" y="5316140"/>
            <a:ext cx="6498205" cy="1165991"/>
          </a:xfrm>
          <a:prstGeom prst="roundRect">
            <a:avLst>
              <a:gd name="adj" fmla="val 6589"/>
            </a:avLst>
          </a:prstGeom>
          <a:solidFill>
            <a:srgbClr val="FFFF0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89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4" name="Title 1">
            <a:extLst>
              <a:ext uri="{FF2B5EF4-FFF2-40B4-BE49-F238E27FC236}">
                <a16:creationId xmlns:a16="http://schemas.microsoft.com/office/drawing/2014/main" id="{84492D47-E238-44CD-8B7F-2C3C34B01BDB}"/>
              </a:ext>
            </a:extLst>
          </p:cNvPr>
          <p:cNvSpPr txBox="1">
            <a:spLocks/>
          </p:cNvSpPr>
          <p:nvPr/>
        </p:nvSpPr>
        <p:spPr>
          <a:xfrm>
            <a:off x="470960" y="678688"/>
            <a:ext cx="4818888" cy="1064767"/>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2400" dirty="0">
                <a:solidFill>
                  <a:srgbClr val="002060"/>
                </a:solidFill>
                <a:latin typeface="Cambria" panose="02040503050406030204" pitchFamily="18" charset="0"/>
                <a:ea typeface="Cambria" panose="02040503050406030204" pitchFamily="18" charset="0"/>
              </a:rPr>
              <a:t>What is</a:t>
            </a:r>
          </a:p>
          <a:p>
            <a:pPr>
              <a:lnSpc>
                <a:spcPct val="90000"/>
              </a:lnSpc>
            </a:pPr>
            <a:r>
              <a:rPr lang="en-US" sz="2800" b="1" dirty="0">
                <a:solidFill>
                  <a:srgbClr val="E23810"/>
                </a:solidFill>
                <a:latin typeface="Cambria" panose="02040503050406030204" pitchFamily="18" charset="0"/>
                <a:ea typeface="Cambria" panose="02040503050406030204" pitchFamily="18" charset="0"/>
              </a:rPr>
              <a:t>Linear Regression</a:t>
            </a:r>
            <a:r>
              <a:rPr lang="en-IN" sz="2800" b="1" dirty="0">
                <a:solidFill>
                  <a:srgbClr val="E23810"/>
                </a:solidFill>
                <a:latin typeface="Cambria" panose="02040503050406030204" pitchFamily="18" charset="0"/>
                <a:ea typeface="Cambria" panose="02040503050406030204" pitchFamily="18" charset="0"/>
              </a:rPr>
              <a:t> ?</a:t>
            </a:r>
            <a:endParaRPr lang="en-US" sz="2800" b="1" dirty="0">
              <a:solidFill>
                <a:srgbClr val="E23810"/>
              </a:solidFill>
              <a:latin typeface="Cambria" panose="02040503050406030204" pitchFamily="18" charset="0"/>
              <a:ea typeface="Cambria" panose="02040503050406030204" pitchFamily="18" charset="0"/>
            </a:endParaRPr>
          </a:p>
        </p:txBody>
      </p:sp>
      <p:pic>
        <p:nvPicPr>
          <p:cNvPr id="3" name="Picture 2" descr="A diagram of a line of regression&#10;&#10;Description automatically generated">
            <a:extLst>
              <a:ext uri="{FF2B5EF4-FFF2-40B4-BE49-F238E27FC236}">
                <a16:creationId xmlns:a16="http://schemas.microsoft.com/office/drawing/2014/main" id="{C6BB0791-235F-5582-E519-E7A128D89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571" y="1400342"/>
            <a:ext cx="4521200" cy="4521200"/>
          </a:xfrm>
          <a:prstGeom prst="rect">
            <a:avLst/>
          </a:prstGeom>
        </p:spPr>
      </p:pic>
      <p:sp>
        <p:nvSpPr>
          <p:cNvPr id="10" name="Rectangle: Rounded Corners 9">
            <a:extLst>
              <a:ext uri="{FF2B5EF4-FFF2-40B4-BE49-F238E27FC236}">
                <a16:creationId xmlns:a16="http://schemas.microsoft.com/office/drawing/2014/main" id="{F74E58A3-A781-BAC5-8326-2083679969B8}"/>
              </a:ext>
            </a:extLst>
          </p:cNvPr>
          <p:cNvSpPr/>
          <p:nvPr/>
        </p:nvSpPr>
        <p:spPr>
          <a:xfrm>
            <a:off x="952211" y="2057269"/>
            <a:ext cx="4337637" cy="934851"/>
          </a:xfrm>
          <a:prstGeom prst="roundRect">
            <a:avLst>
              <a:gd name="adj" fmla="val 6589"/>
            </a:avLst>
          </a:prstGeom>
          <a:solidFill>
            <a:srgbClr val="FFFF0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7BB383C-FC7E-8FCC-057A-A6DC88125387}"/>
                  </a:ext>
                </a:extLst>
              </p:cNvPr>
              <p:cNvSpPr txBox="1">
                <a:spLocks/>
              </p:cNvSpPr>
              <p:nvPr/>
            </p:nvSpPr>
            <p:spPr>
              <a:xfrm>
                <a:off x="1178648" y="2181165"/>
                <a:ext cx="3755600" cy="602675"/>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14:m>
                  <m:oMathPara xmlns:m="http://schemas.openxmlformats.org/officeDocument/2006/math">
                    <m:oMathParaPr>
                      <m:jc m:val="centerGroup"/>
                    </m:oMathParaPr>
                    <m:oMath xmlns:m="http://schemas.openxmlformats.org/officeDocument/2006/math">
                      <m:r>
                        <a:rPr lang="en-IN" sz="2800" b="1" i="1" dirty="0" smtClean="0">
                          <a:solidFill>
                            <a:srgbClr val="002060"/>
                          </a:solidFill>
                          <a:latin typeface="Cambria Math" panose="02040503050406030204" pitchFamily="18" charset="0"/>
                          <a:ea typeface="Cambria" panose="02040503050406030204" pitchFamily="18" charset="0"/>
                        </a:rPr>
                        <m:t>𝒀</m:t>
                      </m:r>
                      <m:r>
                        <a:rPr lang="en-IN" sz="2800" b="1" i="1" dirty="0" smtClean="0">
                          <a:solidFill>
                            <a:srgbClr val="002060"/>
                          </a:solidFill>
                          <a:latin typeface="Cambria Math" panose="02040503050406030204" pitchFamily="18" charset="0"/>
                          <a:ea typeface="Cambria" panose="02040503050406030204" pitchFamily="18" charset="0"/>
                        </a:rPr>
                        <m:t>=</m:t>
                      </m:r>
                      <m:r>
                        <a:rPr lang="en-IN" sz="2800" b="1" i="1" dirty="0" err="1" smtClean="0">
                          <a:solidFill>
                            <a:srgbClr val="002060"/>
                          </a:solidFill>
                          <a:latin typeface="Cambria Math" panose="02040503050406030204" pitchFamily="18" charset="0"/>
                          <a:ea typeface="Cambria" panose="02040503050406030204" pitchFamily="18" charset="0"/>
                        </a:rPr>
                        <m:t>𝒎𝒙</m:t>
                      </m:r>
                      <m:r>
                        <a:rPr lang="en-IN" sz="2800" b="1" i="1" dirty="0" err="1" smtClean="0">
                          <a:solidFill>
                            <a:srgbClr val="002060"/>
                          </a:solidFill>
                          <a:latin typeface="Cambria Math" panose="02040503050406030204" pitchFamily="18" charset="0"/>
                          <a:ea typeface="Cambria" panose="02040503050406030204" pitchFamily="18" charset="0"/>
                        </a:rPr>
                        <m:t>+</m:t>
                      </m:r>
                      <m:r>
                        <a:rPr lang="en-IN" sz="2800" b="1" i="1" dirty="0" err="1" smtClean="0">
                          <a:solidFill>
                            <a:srgbClr val="002060"/>
                          </a:solidFill>
                          <a:latin typeface="Cambria Math" panose="02040503050406030204" pitchFamily="18" charset="0"/>
                          <a:ea typeface="Cambria" panose="02040503050406030204" pitchFamily="18" charset="0"/>
                        </a:rPr>
                        <m:t>𝒄</m:t>
                      </m:r>
                      <m:r>
                        <a:rPr lang="en-IN" sz="2800" b="1" i="1" dirty="0" err="1" smtClean="0">
                          <a:solidFill>
                            <a:srgbClr val="002060"/>
                          </a:solidFill>
                          <a:latin typeface="Cambria Math" panose="02040503050406030204" pitchFamily="18" charset="0"/>
                          <a:ea typeface="Cambria" panose="02040503050406030204" pitchFamily="18" charset="0"/>
                        </a:rPr>
                        <m:t>+</m:t>
                      </m:r>
                      <m:r>
                        <a:rPr lang="en-IN" sz="2800" b="1" i="1" dirty="0" smtClean="0">
                          <a:solidFill>
                            <a:srgbClr val="002060"/>
                          </a:solidFill>
                          <a:latin typeface="Cambria Math" panose="02040503050406030204" pitchFamily="18" charset="0"/>
                          <a:ea typeface="Cambria Math" panose="02040503050406030204" pitchFamily="18" charset="0"/>
                        </a:rPr>
                        <m:t>𝜺</m:t>
                      </m:r>
                    </m:oMath>
                  </m:oMathPara>
                </a14:m>
                <a:endParaRPr lang="en-US" sz="2800" b="1" dirty="0">
                  <a:solidFill>
                    <a:srgbClr val="002060"/>
                  </a:solidFill>
                  <a:latin typeface="Cambria" panose="02040503050406030204" pitchFamily="18" charset="0"/>
                  <a:ea typeface="Cambria" panose="02040503050406030204" pitchFamily="18" charset="0"/>
                </a:endParaRPr>
              </a:p>
            </p:txBody>
          </p:sp>
        </mc:Choice>
        <mc:Fallback>
          <p:sp>
            <p:nvSpPr>
              <p:cNvPr id="2" name="Title 1">
                <a:extLst>
                  <a:ext uri="{FF2B5EF4-FFF2-40B4-BE49-F238E27FC236}">
                    <a16:creationId xmlns:a16="http://schemas.microsoft.com/office/drawing/2014/main" id="{E7BB383C-FC7E-8FCC-057A-A6DC88125387}"/>
                  </a:ext>
                </a:extLst>
              </p:cNvPr>
              <p:cNvSpPr txBox="1">
                <a:spLocks noRot="1" noChangeAspect="1" noMove="1" noResize="1" noEditPoints="1" noAdjustHandles="1" noChangeArrowheads="1" noChangeShapeType="1" noTextEdit="1"/>
              </p:cNvSpPr>
              <p:nvPr/>
            </p:nvSpPr>
            <p:spPr>
              <a:xfrm>
                <a:off x="1178648" y="2181165"/>
                <a:ext cx="3755600" cy="602675"/>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A362767-BCEC-67F5-10A3-122FFF92DC9C}"/>
              </a:ext>
            </a:extLst>
          </p:cNvPr>
          <p:cNvSpPr txBox="1"/>
          <p:nvPr/>
        </p:nvSpPr>
        <p:spPr>
          <a:xfrm>
            <a:off x="207395" y="3160722"/>
            <a:ext cx="7067165" cy="2760820"/>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Here,</a:t>
            </a:r>
          </a:p>
          <a:p>
            <a:pPr>
              <a:lnSpc>
                <a:spcPct val="150000"/>
              </a:lnSpc>
            </a:pPr>
            <a:r>
              <a:rPr lang="en-US" sz="2000" dirty="0">
                <a:latin typeface="Times New Roman" panose="02020603050405020304" pitchFamily="18" charset="0"/>
                <a:cs typeface="Times New Roman" panose="02020603050405020304" pitchFamily="18" charset="0"/>
              </a:rPr>
              <a:t>Y= Dependent Variable (Target Variable)</a:t>
            </a:r>
          </a:p>
          <a:p>
            <a:pPr>
              <a:lnSpc>
                <a:spcPct val="150000"/>
              </a:lnSpc>
            </a:pPr>
            <a:r>
              <a:rPr lang="en-US" sz="2000" dirty="0">
                <a:latin typeface="Times New Roman" panose="02020603050405020304" pitchFamily="18" charset="0"/>
                <a:cs typeface="Times New Roman" panose="02020603050405020304" pitchFamily="18" charset="0"/>
              </a:rPr>
              <a:t>X= Independent Variable (predictor Variable)</a:t>
            </a:r>
          </a:p>
          <a:p>
            <a:pPr>
              <a:lnSpc>
                <a:spcPct val="150000"/>
              </a:lnSpc>
            </a:pPr>
            <a:r>
              <a:rPr lang="en-US" sz="2000" dirty="0">
                <a:latin typeface="Times New Roman" panose="02020603050405020304" pitchFamily="18" charset="0"/>
                <a:cs typeface="Times New Roman" panose="02020603050405020304" pitchFamily="18" charset="0"/>
              </a:rPr>
              <a:t>c= intercept of the line (Gives an additional degree of freedom)</a:t>
            </a:r>
          </a:p>
          <a:p>
            <a:pPr>
              <a:lnSpc>
                <a:spcPct val="150000"/>
              </a:lnSpc>
            </a:pPr>
            <a:r>
              <a:rPr lang="en-US" sz="2000" dirty="0">
                <a:latin typeface="Times New Roman" panose="02020603050405020304" pitchFamily="18" charset="0"/>
                <a:cs typeface="Times New Roman" panose="02020603050405020304" pitchFamily="18" charset="0"/>
              </a:rPr>
              <a:t>m = Linear regression coefficient (scale factor to each input value).</a:t>
            </a:r>
          </a:p>
          <a:p>
            <a:pPr>
              <a:lnSpc>
                <a:spcPct val="150000"/>
              </a:lnSpc>
            </a:pPr>
            <a:r>
              <a:rPr lang="en-US" sz="2000" dirty="0">
                <a:latin typeface="Times New Roman" panose="02020603050405020304" pitchFamily="18" charset="0"/>
                <a:cs typeface="Times New Roman" panose="02020603050405020304" pitchFamily="18" charset="0"/>
              </a:rPr>
              <a:t>ε = random error</a:t>
            </a:r>
          </a:p>
        </p:txBody>
      </p:sp>
    </p:spTree>
    <p:extLst>
      <p:ext uri="{BB962C8B-B14F-4D97-AF65-F5344CB8AC3E}">
        <p14:creationId xmlns:p14="http://schemas.microsoft.com/office/powerpoint/2010/main" val="296110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pic>
        <p:nvPicPr>
          <p:cNvPr id="5" name="Picture 4">
            <a:extLst>
              <a:ext uri="{FF2B5EF4-FFF2-40B4-BE49-F238E27FC236}">
                <a16:creationId xmlns:a16="http://schemas.microsoft.com/office/drawing/2014/main" id="{9568A26A-CB06-F08C-C860-1ADA7A2525C0}"/>
              </a:ext>
            </a:extLst>
          </p:cNvPr>
          <p:cNvPicPr>
            <a:picLocks noChangeAspect="1"/>
          </p:cNvPicPr>
          <p:nvPr/>
        </p:nvPicPr>
        <p:blipFill rotWithShape="1">
          <a:blip r:embed="rId2"/>
          <a:srcRect l="7992" t="17630" r="5848" b="12148"/>
          <a:stretch/>
        </p:blipFill>
        <p:spPr>
          <a:xfrm>
            <a:off x="964603" y="979008"/>
            <a:ext cx="11095193" cy="5086512"/>
          </a:xfrm>
          <a:prstGeom prst="rect">
            <a:avLst/>
          </a:prstGeom>
        </p:spPr>
      </p:pic>
    </p:spTree>
    <p:extLst>
      <p:ext uri="{BB962C8B-B14F-4D97-AF65-F5344CB8AC3E}">
        <p14:creationId xmlns:p14="http://schemas.microsoft.com/office/powerpoint/2010/main" val="181768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4" name="Title 1">
            <a:extLst>
              <a:ext uri="{FF2B5EF4-FFF2-40B4-BE49-F238E27FC236}">
                <a16:creationId xmlns:a16="http://schemas.microsoft.com/office/drawing/2014/main" id="{84492D47-E238-44CD-8B7F-2C3C34B01BDB}"/>
              </a:ext>
            </a:extLst>
          </p:cNvPr>
          <p:cNvSpPr txBox="1">
            <a:spLocks/>
          </p:cNvSpPr>
          <p:nvPr/>
        </p:nvSpPr>
        <p:spPr>
          <a:xfrm>
            <a:off x="470960" y="678688"/>
            <a:ext cx="4818888" cy="1064767"/>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2400" dirty="0">
                <a:solidFill>
                  <a:srgbClr val="002060"/>
                </a:solidFill>
                <a:latin typeface="Cambria" panose="02040503050406030204" pitchFamily="18" charset="0"/>
                <a:ea typeface="Cambria" panose="02040503050406030204" pitchFamily="18" charset="0"/>
              </a:rPr>
              <a:t>Types of </a:t>
            </a:r>
          </a:p>
          <a:p>
            <a:pPr>
              <a:lnSpc>
                <a:spcPct val="90000"/>
              </a:lnSpc>
            </a:pPr>
            <a:r>
              <a:rPr lang="en-US" sz="2800" b="1" dirty="0">
                <a:solidFill>
                  <a:srgbClr val="E23810"/>
                </a:solidFill>
                <a:latin typeface="Cambria" panose="02040503050406030204" pitchFamily="18" charset="0"/>
                <a:ea typeface="Cambria" panose="02040503050406030204" pitchFamily="18" charset="0"/>
              </a:rPr>
              <a:t>Linear Regression</a:t>
            </a:r>
            <a:r>
              <a:rPr lang="en-IN" sz="2800" b="1" dirty="0">
                <a:solidFill>
                  <a:srgbClr val="E23810"/>
                </a:solidFill>
                <a:latin typeface="Cambria" panose="02040503050406030204" pitchFamily="18" charset="0"/>
                <a:ea typeface="Cambria" panose="02040503050406030204" pitchFamily="18" charset="0"/>
              </a:rPr>
              <a:t> ?</a:t>
            </a:r>
            <a:endParaRPr lang="en-US" sz="2800" b="1" dirty="0">
              <a:solidFill>
                <a:srgbClr val="E23810"/>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89BBC421-068A-E71D-C0F3-59809C3A0EBF}"/>
              </a:ext>
            </a:extLst>
          </p:cNvPr>
          <p:cNvPicPr>
            <a:picLocks noChangeAspect="1"/>
          </p:cNvPicPr>
          <p:nvPr/>
        </p:nvPicPr>
        <p:blipFill>
          <a:blip r:embed="rId2"/>
          <a:stretch>
            <a:fillRect/>
          </a:stretch>
        </p:blipFill>
        <p:spPr>
          <a:xfrm>
            <a:off x="912298" y="1888051"/>
            <a:ext cx="10170770" cy="4380669"/>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4E36A369-BA2B-90C6-3389-1FD181D64CB0}"/>
                  </a:ext>
                </a:extLst>
              </p14:cNvPr>
              <p14:cNvContentPartPr/>
              <p14:nvPr/>
            </p14:nvContentPartPr>
            <p14:xfrm>
              <a:off x="985280" y="3291760"/>
              <a:ext cx="1565640" cy="41400"/>
            </p14:xfrm>
          </p:contentPart>
        </mc:Choice>
        <mc:Fallback>
          <p:pic>
            <p:nvPicPr>
              <p:cNvPr id="13" name="Ink 12">
                <a:extLst>
                  <a:ext uri="{FF2B5EF4-FFF2-40B4-BE49-F238E27FC236}">
                    <a16:creationId xmlns:a16="http://schemas.microsoft.com/office/drawing/2014/main" id="{4E36A369-BA2B-90C6-3389-1FD181D64CB0}"/>
                  </a:ext>
                </a:extLst>
              </p:cNvPr>
              <p:cNvPicPr/>
              <p:nvPr/>
            </p:nvPicPr>
            <p:blipFill>
              <a:blip r:embed="rId4"/>
              <a:stretch>
                <a:fillRect/>
              </a:stretch>
            </p:blipFill>
            <p:spPr>
              <a:xfrm>
                <a:off x="931280" y="3184120"/>
                <a:ext cx="16732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CD4DD731-B0C6-188D-C612-FEF553C3B7DC}"/>
                  </a:ext>
                </a:extLst>
              </p14:cNvPr>
              <p14:cNvContentPartPr/>
              <p14:nvPr/>
            </p14:nvContentPartPr>
            <p14:xfrm>
              <a:off x="1025960" y="3911680"/>
              <a:ext cx="233280" cy="360"/>
            </p14:xfrm>
          </p:contentPart>
        </mc:Choice>
        <mc:Fallback>
          <p:pic>
            <p:nvPicPr>
              <p:cNvPr id="14" name="Ink 13">
                <a:extLst>
                  <a:ext uri="{FF2B5EF4-FFF2-40B4-BE49-F238E27FC236}">
                    <a16:creationId xmlns:a16="http://schemas.microsoft.com/office/drawing/2014/main" id="{CD4DD731-B0C6-188D-C612-FEF553C3B7DC}"/>
                  </a:ext>
                </a:extLst>
              </p:cNvPr>
              <p:cNvPicPr/>
              <p:nvPr/>
            </p:nvPicPr>
            <p:blipFill>
              <a:blip r:embed="rId6"/>
              <a:stretch>
                <a:fillRect/>
              </a:stretch>
            </p:blipFill>
            <p:spPr>
              <a:xfrm>
                <a:off x="972320" y="3803680"/>
                <a:ext cx="340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35F9A7C5-AA3A-3A4F-2CA1-07A738BA1BFD}"/>
                  </a:ext>
                </a:extLst>
              </p14:cNvPr>
              <p14:cNvContentPartPr/>
              <p14:nvPr/>
            </p14:nvContentPartPr>
            <p14:xfrm>
              <a:off x="1726880" y="3866680"/>
              <a:ext cx="219600" cy="14400"/>
            </p14:xfrm>
          </p:contentPart>
        </mc:Choice>
        <mc:Fallback>
          <p:pic>
            <p:nvPicPr>
              <p:cNvPr id="15" name="Ink 14">
                <a:extLst>
                  <a:ext uri="{FF2B5EF4-FFF2-40B4-BE49-F238E27FC236}">
                    <a16:creationId xmlns:a16="http://schemas.microsoft.com/office/drawing/2014/main" id="{35F9A7C5-AA3A-3A4F-2CA1-07A738BA1BFD}"/>
                  </a:ext>
                </a:extLst>
              </p:cNvPr>
              <p:cNvPicPr/>
              <p:nvPr/>
            </p:nvPicPr>
            <p:blipFill>
              <a:blip r:embed="rId8"/>
              <a:stretch>
                <a:fillRect/>
              </a:stretch>
            </p:blipFill>
            <p:spPr>
              <a:xfrm>
                <a:off x="1672880" y="3759040"/>
                <a:ext cx="3272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B91182C0-7134-2E37-A02D-E8139A5AACC5}"/>
                  </a:ext>
                </a:extLst>
              </p14:cNvPr>
              <p14:cNvContentPartPr/>
              <p14:nvPr/>
            </p14:nvContentPartPr>
            <p14:xfrm>
              <a:off x="8524040" y="3900160"/>
              <a:ext cx="2405160" cy="53280"/>
            </p14:xfrm>
          </p:contentPart>
        </mc:Choice>
        <mc:Fallback>
          <p:pic>
            <p:nvPicPr>
              <p:cNvPr id="16" name="Ink 15">
                <a:extLst>
                  <a:ext uri="{FF2B5EF4-FFF2-40B4-BE49-F238E27FC236}">
                    <a16:creationId xmlns:a16="http://schemas.microsoft.com/office/drawing/2014/main" id="{B91182C0-7134-2E37-A02D-E8139A5AACC5}"/>
                  </a:ext>
                </a:extLst>
              </p:cNvPr>
              <p:cNvPicPr/>
              <p:nvPr/>
            </p:nvPicPr>
            <p:blipFill>
              <a:blip r:embed="rId10"/>
              <a:stretch>
                <a:fillRect/>
              </a:stretch>
            </p:blipFill>
            <p:spPr>
              <a:xfrm>
                <a:off x="8470400" y="3792520"/>
                <a:ext cx="2512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242A8AE3-C465-4CEC-99E1-1CEFCE462B44}"/>
                  </a:ext>
                </a:extLst>
              </p14:cNvPr>
              <p14:cNvContentPartPr/>
              <p14:nvPr/>
            </p14:nvContentPartPr>
            <p14:xfrm>
              <a:off x="2783840" y="3862000"/>
              <a:ext cx="1726200" cy="29880"/>
            </p14:xfrm>
          </p:contentPart>
        </mc:Choice>
        <mc:Fallback>
          <p:pic>
            <p:nvPicPr>
              <p:cNvPr id="19" name="Ink 18">
                <a:extLst>
                  <a:ext uri="{FF2B5EF4-FFF2-40B4-BE49-F238E27FC236}">
                    <a16:creationId xmlns:a16="http://schemas.microsoft.com/office/drawing/2014/main" id="{242A8AE3-C465-4CEC-99E1-1CEFCE462B44}"/>
                  </a:ext>
                </a:extLst>
              </p:cNvPr>
              <p:cNvPicPr/>
              <p:nvPr/>
            </p:nvPicPr>
            <p:blipFill>
              <a:blip r:embed="rId12"/>
              <a:stretch>
                <a:fillRect/>
              </a:stretch>
            </p:blipFill>
            <p:spPr>
              <a:xfrm>
                <a:off x="2729840" y="3754000"/>
                <a:ext cx="18338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5127B4B0-4E23-D17E-032F-ED79CC9A54E7}"/>
                  </a:ext>
                </a:extLst>
              </p14:cNvPr>
              <p14:cNvContentPartPr/>
              <p14:nvPr/>
            </p14:nvContentPartPr>
            <p14:xfrm>
              <a:off x="590720" y="1961920"/>
              <a:ext cx="273240" cy="411120"/>
            </p14:xfrm>
          </p:contentPart>
        </mc:Choice>
        <mc:Fallback>
          <p:pic>
            <p:nvPicPr>
              <p:cNvPr id="22" name="Ink 21">
                <a:extLst>
                  <a:ext uri="{FF2B5EF4-FFF2-40B4-BE49-F238E27FC236}">
                    <a16:creationId xmlns:a16="http://schemas.microsoft.com/office/drawing/2014/main" id="{5127B4B0-4E23-D17E-032F-ED79CC9A54E7}"/>
                  </a:ext>
                </a:extLst>
              </p:cNvPr>
              <p:cNvPicPr/>
              <p:nvPr/>
            </p:nvPicPr>
            <p:blipFill>
              <a:blip r:embed="rId14"/>
              <a:stretch>
                <a:fillRect/>
              </a:stretch>
            </p:blipFill>
            <p:spPr>
              <a:xfrm>
                <a:off x="554720" y="1890280"/>
                <a:ext cx="34488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9474F440-7EE7-000B-C5E5-828D5F7D299B}"/>
                  </a:ext>
                </a:extLst>
              </p14:cNvPr>
              <p14:cNvContentPartPr/>
              <p14:nvPr/>
            </p14:nvContentPartPr>
            <p14:xfrm>
              <a:off x="130640" y="2113120"/>
              <a:ext cx="661680" cy="55080"/>
            </p14:xfrm>
          </p:contentPart>
        </mc:Choice>
        <mc:Fallback>
          <p:pic>
            <p:nvPicPr>
              <p:cNvPr id="23" name="Ink 22">
                <a:extLst>
                  <a:ext uri="{FF2B5EF4-FFF2-40B4-BE49-F238E27FC236}">
                    <a16:creationId xmlns:a16="http://schemas.microsoft.com/office/drawing/2014/main" id="{9474F440-7EE7-000B-C5E5-828D5F7D299B}"/>
                  </a:ext>
                </a:extLst>
              </p:cNvPr>
              <p:cNvPicPr/>
              <p:nvPr/>
            </p:nvPicPr>
            <p:blipFill>
              <a:blip r:embed="rId16"/>
              <a:stretch>
                <a:fillRect/>
              </a:stretch>
            </p:blipFill>
            <p:spPr>
              <a:xfrm>
                <a:off x="95000" y="2041120"/>
                <a:ext cx="733320" cy="198720"/>
              </a:xfrm>
              <a:prstGeom prst="rect">
                <a:avLst/>
              </a:prstGeom>
            </p:spPr>
          </p:pic>
        </mc:Fallback>
      </mc:AlternateContent>
    </p:spTree>
    <p:extLst>
      <p:ext uri="{BB962C8B-B14F-4D97-AF65-F5344CB8AC3E}">
        <p14:creationId xmlns:p14="http://schemas.microsoft.com/office/powerpoint/2010/main" val="28518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4" name="Title 1">
            <a:extLst>
              <a:ext uri="{FF2B5EF4-FFF2-40B4-BE49-F238E27FC236}">
                <a16:creationId xmlns:a16="http://schemas.microsoft.com/office/drawing/2014/main" id="{84492D47-E238-44CD-8B7F-2C3C34B01BDB}"/>
              </a:ext>
            </a:extLst>
          </p:cNvPr>
          <p:cNvSpPr txBox="1">
            <a:spLocks/>
          </p:cNvSpPr>
          <p:nvPr/>
        </p:nvSpPr>
        <p:spPr>
          <a:xfrm>
            <a:off x="470960" y="678688"/>
            <a:ext cx="4818888" cy="1064767"/>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2400" dirty="0">
                <a:solidFill>
                  <a:srgbClr val="002060"/>
                </a:solidFill>
                <a:latin typeface="Cambria" panose="02040503050406030204" pitchFamily="18" charset="0"/>
                <a:ea typeface="Cambria" panose="02040503050406030204" pitchFamily="18" charset="0"/>
              </a:rPr>
              <a:t>Types of </a:t>
            </a:r>
          </a:p>
          <a:p>
            <a:pPr>
              <a:lnSpc>
                <a:spcPct val="90000"/>
              </a:lnSpc>
            </a:pPr>
            <a:r>
              <a:rPr lang="en-US" sz="2800" b="1" dirty="0">
                <a:solidFill>
                  <a:srgbClr val="E23810"/>
                </a:solidFill>
                <a:latin typeface="Cambria" panose="02040503050406030204" pitchFamily="18" charset="0"/>
                <a:ea typeface="Cambria" panose="02040503050406030204" pitchFamily="18" charset="0"/>
              </a:rPr>
              <a:t>Linear Regression</a:t>
            </a:r>
            <a:r>
              <a:rPr lang="en-IN" sz="2800" b="1" dirty="0">
                <a:solidFill>
                  <a:srgbClr val="E23810"/>
                </a:solidFill>
                <a:latin typeface="Cambria" panose="02040503050406030204" pitchFamily="18" charset="0"/>
                <a:ea typeface="Cambria" panose="02040503050406030204" pitchFamily="18" charset="0"/>
              </a:rPr>
              <a:t> ?</a:t>
            </a:r>
            <a:endParaRPr lang="en-US" sz="2800" b="1" dirty="0">
              <a:solidFill>
                <a:srgbClr val="E23810"/>
              </a:solidFill>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5127B4B0-4E23-D17E-032F-ED79CC9A54E7}"/>
                  </a:ext>
                </a:extLst>
              </p14:cNvPr>
              <p14:cNvContentPartPr/>
              <p14:nvPr/>
            </p14:nvContentPartPr>
            <p14:xfrm>
              <a:off x="590720" y="1961920"/>
              <a:ext cx="273240" cy="411120"/>
            </p14:xfrm>
          </p:contentPart>
        </mc:Choice>
        <mc:Fallback>
          <p:pic>
            <p:nvPicPr>
              <p:cNvPr id="22" name="Ink 21">
                <a:extLst>
                  <a:ext uri="{FF2B5EF4-FFF2-40B4-BE49-F238E27FC236}">
                    <a16:creationId xmlns:a16="http://schemas.microsoft.com/office/drawing/2014/main" id="{5127B4B0-4E23-D17E-032F-ED79CC9A54E7}"/>
                  </a:ext>
                </a:extLst>
              </p:cNvPr>
              <p:cNvPicPr/>
              <p:nvPr/>
            </p:nvPicPr>
            <p:blipFill>
              <a:blip r:embed="rId3"/>
              <a:stretch>
                <a:fillRect/>
              </a:stretch>
            </p:blipFill>
            <p:spPr>
              <a:xfrm>
                <a:off x="554720" y="1890280"/>
                <a:ext cx="34488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9474F440-7EE7-000B-C5E5-828D5F7D299B}"/>
                  </a:ext>
                </a:extLst>
              </p14:cNvPr>
              <p14:cNvContentPartPr/>
              <p14:nvPr/>
            </p14:nvContentPartPr>
            <p14:xfrm>
              <a:off x="130640" y="2113120"/>
              <a:ext cx="661680" cy="55080"/>
            </p14:xfrm>
          </p:contentPart>
        </mc:Choice>
        <mc:Fallback>
          <p:pic>
            <p:nvPicPr>
              <p:cNvPr id="23" name="Ink 22">
                <a:extLst>
                  <a:ext uri="{FF2B5EF4-FFF2-40B4-BE49-F238E27FC236}">
                    <a16:creationId xmlns:a16="http://schemas.microsoft.com/office/drawing/2014/main" id="{9474F440-7EE7-000B-C5E5-828D5F7D299B}"/>
                  </a:ext>
                </a:extLst>
              </p:cNvPr>
              <p:cNvPicPr/>
              <p:nvPr/>
            </p:nvPicPr>
            <p:blipFill>
              <a:blip r:embed="rId5"/>
              <a:stretch>
                <a:fillRect/>
              </a:stretch>
            </p:blipFill>
            <p:spPr>
              <a:xfrm>
                <a:off x="95000" y="2041120"/>
                <a:ext cx="733320" cy="198720"/>
              </a:xfrm>
              <a:prstGeom prst="rect">
                <a:avLst/>
              </a:prstGeom>
            </p:spPr>
          </p:pic>
        </mc:Fallback>
      </mc:AlternateContent>
      <p:pic>
        <p:nvPicPr>
          <p:cNvPr id="5" name="Picture 4">
            <a:extLst>
              <a:ext uri="{FF2B5EF4-FFF2-40B4-BE49-F238E27FC236}">
                <a16:creationId xmlns:a16="http://schemas.microsoft.com/office/drawing/2014/main" id="{1B0E7CC6-2BDA-4259-A080-63C01AD9231A}"/>
              </a:ext>
            </a:extLst>
          </p:cNvPr>
          <p:cNvPicPr>
            <a:picLocks noChangeAspect="1"/>
          </p:cNvPicPr>
          <p:nvPr/>
        </p:nvPicPr>
        <p:blipFill>
          <a:blip r:embed="rId6"/>
          <a:stretch>
            <a:fillRect/>
          </a:stretch>
        </p:blipFill>
        <p:spPr>
          <a:xfrm>
            <a:off x="1112159" y="1888051"/>
            <a:ext cx="8661761" cy="4595258"/>
          </a:xfrm>
          <a:prstGeom prst="rect">
            <a:avLst/>
          </a:prstGeom>
        </p:spPr>
      </p:pic>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53D83931-FB15-42D2-39F1-BAE7159FD7D5}"/>
                  </a:ext>
                </a:extLst>
              </p14:cNvPr>
              <p14:cNvContentPartPr/>
              <p14:nvPr/>
            </p14:nvContentPartPr>
            <p14:xfrm>
              <a:off x="4927640" y="2533960"/>
              <a:ext cx="3506040" cy="46800"/>
            </p14:xfrm>
          </p:contentPart>
        </mc:Choice>
        <mc:Fallback>
          <p:pic>
            <p:nvPicPr>
              <p:cNvPr id="9" name="Ink 8">
                <a:extLst>
                  <a:ext uri="{FF2B5EF4-FFF2-40B4-BE49-F238E27FC236}">
                    <a16:creationId xmlns:a16="http://schemas.microsoft.com/office/drawing/2014/main" id="{53D83931-FB15-42D2-39F1-BAE7159FD7D5}"/>
                  </a:ext>
                </a:extLst>
              </p:cNvPr>
              <p:cNvPicPr/>
              <p:nvPr/>
            </p:nvPicPr>
            <p:blipFill>
              <a:blip r:embed="rId8"/>
              <a:stretch>
                <a:fillRect/>
              </a:stretch>
            </p:blipFill>
            <p:spPr>
              <a:xfrm>
                <a:off x="4873640" y="2426320"/>
                <a:ext cx="36136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9148499B-B396-D387-AA55-670A78360BB4}"/>
                  </a:ext>
                </a:extLst>
              </p14:cNvPr>
              <p14:cNvContentPartPr/>
              <p14:nvPr/>
            </p14:nvContentPartPr>
            <p14:xfrm>
              <a:off x="8443040" y="2519560"/>
              <a:ext cx="1167120" cy="123120"/>
            </p14:xfrm>
          </p:contentPart>
        </mc:Choice>
        <mc:Fallback>
          <p:pic>
            <p:nvPicPr>
              <p:cNvPr id="10" name="Ink 9">
                <a:extLst>
                  <a:ext uri="{FF2B5EF4-FFF2-40B4-BE49-F238E27FC236}">
                    <a16:creationId xmlns:a16="http://schemas.microsoft.com/office/drawing/2014/main" id="{9148499B-B396-D387-AA55-670A78360BB4}"/>
                  </a:ext>
                </a:extLst>
              </p:cNvPr>
              <p:cNvPicPr/>
              <p:nvPr/>
            </p:nvPicPr>
            <p:blipFill>
              <a:blip r:embed="rId10"/>
              <a:stretch>
                <a:fillRect/>
              </a:stretch>
            </p:blipFill>
            <p:spPr>
              <a:xfrm>
                <a:off x="8389040" y="2411920"/>
                <a:ext cx="12747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495A14CA-7D8B-5FED-5869-2C88ED786F56}"/>
                  </a:ext>
                </a:extLst>
              </p14:cNvPr>
              <p14:cNvContentPartPr/>
              <p14:nvPr/>
            </p14:nvContentPartPr>
            <p14:xfrm>
              <a:off x="1137920" y="2864440"/>
              <a:ext cx="1940760" cy="41040"/>
            </p14:xfrm>
          </p:contentPart>
        </mc:Choice>
        <mc:Fallback>
          <p:pic>
            <p:nvPicPr>
              <p:cNvPr id="11" name="Ink 10">
                <a:extLst>
                  <a:ext uri="{FF2B5EF4-FFF2-40B4-BE49-F238E27FC236}">
                    <a16:creationId xmlns:a16="http://schemas.microsoft.com/office/drawing/2014/main" id="{495A14CA-7D8B-5FED-5869-2C88ED786F56}"/>
                  </a:ext>
                </a:extLst>
              </p:cNvPr>
              <p:cNvPicPr/>
              <p:nvPr/>
            </p:nvPicPr>
            <p:blipFill>
              <a:blip r:embed="rId12"/>
              <a:stretch>
                <a:fillRect/>
              </a:stretch>
            </p:blipFill>
            <p:spPr>
              <a:xfrm>
                <a:off x="1083920" y="2756800"/>
                <a:ext cx="20484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5CFBF324-8056-364D-C88A-10FF30E3D91F}"/>
                  </a:ext>
                </a:extLst>
              </p14:cNvPr>
              <p14:cNvContentPartPr/>
              <p14:nvPr/>
            </p14:nvContentPartPr>
            <p14:xfrm>
              <a:off x="1137920" y="3642760"/>
              <a:ext cx="3531240" cy="136800"/>
            </p14:xfrm>
          </p:contentPart>
        </mc:Choice>
        <mc:Fallback>
          <p:pic>
            <p:nvPicPr>
              <p:cNvPr id="12" name="Ink 11">
                <a:extLst>
                  <a:ext uri="{FF2B5EF4-FFF2-40B4-BE49-F238E27FC236}">
                    <a16:creationId xmlns:a16="http://schemas.microsoft.com/office/drawing/2014/main" id="{5CFBF324-8056-364D-C88A-10FF30E3D91F}"/>
                  </a:ext>
                </a:extLst>
              </p:cNvPr>
              <p:cNvPicPr/>
              <p:nvPr/>
            </p:nvPicPr>
            <p:blipFill>
              <a:blip r:embed="rId14"/>
              <a:stretch>
                <a:fillRect/>
              </a:stretch>
            </p:blipFill>
            <p:spPr>
              <a:xfrm>
                <a:off x="1083920" y="3535120"/>
                <a:ext cx="363888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7238462A-92C8-8786-61C2-7E4FE4B9D617}"/>
                  </a:ext>
                </a:extLst>
              </p14:cNvPr>
              <p14:cNvContentPartPr/>
              <p14:nvPr/>
            </p14:nvContentPartPr>
            <p14:xfrm>
              <a:off x="5750240" y="4318120"/>
              <a:ext cx="853200" cy="360"/>
            </p14:xfrm>
          </p:contentPart>
        </mc:Choice>
        <mc:Fallback>
          <p:pic>
            <p:nvPicPr>
              <p:cNvPr id="17" name="Ink 16">
                <a:extLst>
                  <a:ext uri="{FF2B5EF4-FFF2-40B4-BE49-F238E27FC236}">
                    <a16:creationId xmlns:a16="http://schemas.microsoft.com/office/drawing/2014/main" id="{7238462A-92C8-8786-61C2-7E4FE4B9D617}"/>
                  </a:ext>
                </a:extLst>
              </p:cNvPr>
              <p:cNvPicPr/>
              <p:nvPr/>
            </p:nvPicPr>
            <p:blipFill>
              <a:blip r:embed="rId16"/>
              <a:stretch>
                <a:fillRect/>
              </a:stretch>
            </p:blipFill>
            <p:spPr>
              <a:xfrm>
                <a:off x="5696240" y="4210120"/>
                <a:ext cx="960840" cy="216000"/>
              </a:xfrm>
              <a:prstGeom prst="rect">
                <a:avLst/>
              </a:prstGeom>
            </p:spPr>
          </p:pic>
        </mc:Fallback>
      </mc:AlternateContent>
    </p:spTree>
    <p:extLst>
      <p:ext uri="{BB962C8B-B14F-4D97-AF65-F5344CB8AC3E}">
        <p14:creationId xmlns:p14="http://schemas.microsoft.com/office/powerpoint/2010/main" val="282910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Linear Regression</a:t>
            </a:r>
          </a:p>
        </p:txBody>
      </p:sp>
      <p:sp>
        <p:nvSpPr>
          <p:cNvPr id="2" name="Title 1">
            <a:extLst>
              <a:ext uri="{FF2B5EF4-FFF2-40B4-BE49-F238E27FC236}">
                <a16:creationId xmlns:a16="http://schemas.microsoft.com/office/drawing/2014/main" id="{7619953A-035D-4526-ACD8-D2A0B9999327}"/>
              </a:ext>
            </a:extLst>
          </p:cNvPr>
          <p:cNvSpPr txBox="1">
            <a:spLocks/>
          </p:cNvSpPr>
          <p:nvPr/>
        </p:nvSpPr>
        <p:spPr>
          <a:xfrm>
            <a:off x="205630" y="640080"/>
            <a:ext cx="4818888" cy="997334"/>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Why LR is Used ?</a:t>
            </a:r>
            <a:endParaRPr lang="en-IN" sz="36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id="{72513A3C-145B-4F53-BCCD-CD6306236C4E}"/>
              </a:ext>
            </a:extLst>
          </p:cNvPr>
          <p:cNvSpPr txBox="1">
            <a:spLocks/>
          </p:cNvSpPr>
          <p:nvPr/>
        </p:nvSpPr>
        <p:spPr>
          <a:xfrm>
            <a:off x="248158" y="1823359"/>
            <a:ext cx="11479554" cy="4779460"/>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LR is a statistical method </a:t>
            </a:r>
            <a:r>
              <a:rPr lang="en-US" sz="1800" i="1" dirty="0">
                <a:solidFill>
                  <a:srgbClr val="DF6613"/>
                </a:solidFill>
                <a:latin typeface="Cambria" panose="02040503050406030204" pitchFamily="18" charset="0"/>
                <a:ea typeface="Cambria" panose="02040503050406030204" pitchFamily="18" charset="0"/>
              </a:rPr>
              <a:t>used to find the line of best fit </a:t>
            </a:r>
            <a:r>
              <a:rPr lang="en-US" sz="1800" dirty="0">
                <a:latin typeface="Cambria" panose="02040503050406030204" pitchFamily="18" charset="0"/>
                <a:ea typeface="Cambria" panose="02040503050406030204" pitchFamily="18" charset="0"/>
              </a:rPr>
              <a:t>of the form of an equation such as </a:t>
            </a:r>
            <a:r>
              <a:rPr lang="en-US" sz="1800" dirty="0">
                <a:solidFill>
                  <a:srgbClr val="DF6613"/>
                </a:solidFill>
                <a:latin typeface="Cambria" panose="02040503050406030204" pitchFamily="18" charset="0"/>
                <a:ea typeface="Cambria" panose="02040503050406030204" pitchFamily="18" charset="0"/>
              </a:rPr>
              <a:t>y = mx + c</a:t>
            </a:r>
            <a:r>
              <a:rPr lang="en-US" sz="1800" dirty="0">
                <a:latin typeface="Cambria" panose="02040503050406030204" pitchFamily="18" charset="0"/>
                <a:ea typeface="Cambria" panose="02040503050406030204" pitchFamily="18" charset="0"/>
              </a:rPr>
              <a:t> to the given data.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a:t>
            </a:r>
            <a:r>
              <a:rPr lang="en-US" sz="1800" dirty="0">
                <a:solidFill>
                  <a:srgbClr val="DF6613"/>
                </a:solidFill>
                <a:latin typeface="Cambria" panose="02040503050406030204" pitchFamily="18" charset="0"/>
                <a:ea typeface="Cambria" panose="02040503050406030204" pitchFamily="18" charset="0"/>
              </a:rPr>
              <a:t>curve of the equation is called the regression line</a:t>
            </a:r>
            <a:r>
              <a:rPr lang="en-US" sz="1800" dirty="0">
                <a:latin typeface="Cambria" panose="02040503050406030204" pitchFamily="18" charset="0"/>
                <a:ea typeface="Cambria" panose="02040503050406030204" pitchFamily="18" charset="0"/>
              </a:rPr>
              <a:t>. Our main objective in this method is to </a:t>
            </a:r>
            <a:r>
              <a:rPr lang="en-US" sz="1800" i="1" dirty="0">
                <a:solidFill>
                  <a:srgbClr val="DF6613"/>
                </a:solidFill>
                <a:latin typeface="Cambria" panose="02040503050406030204" pitchFamily="18" charset="0"/>
                <a:ea typeface="Cambria" panose="02040503050406030204" pitchFamily="18" charset="0"/>
              </a:rPr>
              <a:t>reduce the sum of the squares of errors </a:t>
            </a:r>
            <a:r>
              <a:rPr lang="en-US" sz="1800" dirty="0">
                <a:latin typeface="Cambria" panose="02040503050406030204" pitchFamily="18" charset="0"/>
                <a:ea typeface="Cambria" panose="02040503050406030204" pitchFamily="18" charset="0"/>
              </a:rPr>
              <a:t>as much as possible.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This method is often used in data fitting where the best fit result is assumed to reduce the sum of squared errors that is considered to be the difference between the observed values and corresponding fitted value.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The sum of squared errors </a:t>
            </a:r>
            <a:r>
              <a:rPr lang="en-US" sz="1800" i="1" dirty="0">
                <a:solidFill>
                  <a:srgbClr val="E23810"/>
                </a:solidFill>
                <a:latin typeface="Cambria" panose="02040503050406030204" pitchFamily="18" charset="0"/>
                <a:ea typeface="Cambria" panose="02040503050406030204" pitchFamily="18" charset="0"/>
              </a:rPr>
              <a:t>helps in finding the variation in observed data</a:t>
            </a:r>
            <a:r>
              <a:rPr lang="en-US" sz="1800" dirty="0">
                <a:latin typeface="Cambria" panose="02040503050406030204" pitchFamily="18" charset="0"/>
                <a:ea typeface="Cambria" panose="02040503050406030204" pitchFamily="18" charset="0"/>
              </a:rPr>
              <a:t>.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Line of best fit is drawn to represent the </a:t>
            </a:r>
            <a:r>
              <a:rPr lang="en-US" sz="1800" i="1" dirty="0">
                <a:solidFill>
                  <a:srgbClr val="DF6613"/>
                </a:solidFill>
                <a:latin typeface="Cambria" panose="02040503050406030204" pitchFamily="18" charset="0"/>
                <a:ea typeface="Cambria" panose="02040503050406030204" pitchFamily="18" charset="0"/>
              </a:rPr>
              <a:t>relationship between 2 or more variables</a:t>
            </a:r>
            <a:r>
              <a:rPr lang="en-US" sz="1800" dirty="0">
                <a:latin typeface="Cambria" panose="02040503050406030204" pitchFamily="18" charset="0"/>
                <a:ea typeface="Cambria" panose="02040503050406030204" pitchFamily="18" charset="0"/>
              </a:rPr>
              <a:t> (shown in scatter plot of data points). </a:t>
            </a:r>
          </a:p>
          <a:p>
            <a:pPr marL="342900" indent="-342900" algn="just" fontAlgn="base">
              <a:lnSpc>
                <a:spcPct val="100000"/>
              </a:lnSpc>
              <a:spcBef>
                <a:spcPts val="0"/>
              </a:spcBef>
              <a:spcAft>
                <a:spcPts val="1800"/>
              </a:spcAft>
              <a:buFont typeface="Symbol" panose="05050102010706020507" pitchFamily="18" charset="2"/>
              <a:buChar char=""/>
            </a:pPr>
            <a:r>
              <a:rPr lang="en-US" sz="1800" dirty="0">
                <a:latin typeface="Cambria" panose="02040503050406030204" pitchFamily="18" charset="0"/>
                <a:ea typeface="Cambria" panose="02040503050406030204" pitchFamily="18" charset="0"/>
              </a:rPr>
              <a:t>It is based on the idea that the </a:t>
            </a:r>
            <a:r>
              <a:rPr lang="en-US" sz="1800" i="1" dirty="0">
                <a:solidFill>
                  <a:srgbClr val="DF6613"/>
                </a:solidFill>
                <a:latin typeface="Cambria" panose="02040503050406030204" pitchFamily="18" charset="0"/>
                <a:ea typeface="Cambria" panose="02040503050406030204" pitchFamily="18" charset="0"/>
              </a:rPr>
              <a:t>square of the errors obtained must be minimized</a:t>
            </a:r>
            <a:r>
              <a:rPr lang="en-US" sz="1800" dirty="0">
                <a:latin typeface="Cambria" panose="02040503050406030204" pitchFamily="18" charset="0"/>
                <a:ea typeface="Cambria" panose="02040503050406030204" pitchFamily="18" charset="0"/>
              </a:rPr>
              <a:t> to the most possible extent and hence the name least squares method.</a:t>
            </a:r>
          </a:p>
          <a:p>
            <a:pPr marL="342900" indent="-342900" algn="just" fontAlgn="base">
              <a:lnSpc>
                <a:spcPct val="100000"/>
              </a:lnSpc>
              <a:spcBef>
                <a:spcPts val="0"/>
              </a:spcBef>
              <a:spcAft>
                <a:spcPts val="1800"/>
              </a:spcAft>
              <a:buFont typeface="Symbol" panose="05050102010706020507" pitchFamily="18" charset="2"/>
              <a:buChar char=""/>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4549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44892</TotalTime>
  <Words>1319</Words>
  <Application>Microsoft Office PowerPoint</Application>
  <PresentationFormat>Widescreen</PresentationFormat>
  <Paragraphs>151</Paragraphs>
  <Slides>26</Slides>
  <Notes>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Cambria</vt:lpstr>
      <vt:lpstr>Cambria Math</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Tej Bahadur Chandra</cp:lastModifiedBy>
  <cp:revision>612</cp:revision>
  <dcterms:created xsi:type="dcterms:W3CDTF">2021-08-06T05:29:48Z</dcterms:created>
  <dcterms:modified xsi:type="dcterms:W3CDTF">2023-08-03T17:08:42Z</dcterms:modified>
</cp:coreProperties>
</file>