
<file path=[Content_Types].xml><?xml version="1.0" encoding="utf-8"?>
<Types xmlns="http://schemas.openxmlformats.org/package/2006/content-types">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commentAuthors.xml" ContentType="application/vnd.openxmlformats-officedocument.presentationml.commentAuthors+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drawing9.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quickStyle9.xml" ContentType="application/vnd.openxmlformats-officedocument.drawingml.diagramStyle+xml"/>
  <Override PartName="/ppt/diagrams/drawing7.xml" ContentType="application/vnd.ms-office.drawingml.diagramDrawing+xml"/>
  <Override PartName="/ppt/changesInfos/changesInfo1.xml" ContentType="application/vnd.ms-powerpoint.changesinfo+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quickStyle7.xml" ContentType="application/vnd.openxmlformats-officedocument.drawingml.diagramStyle+xml"/>
  <Override PartName="/ppt/notesSlides/notesSlide5.xml" ContentType="application/vnd.openxmlformats-officedocument.presentationml.notesSlide+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notesSlides/notesSlide3.xml" ContentType="application/vnd.openxmlformats-officedocument.presentationml.notesSlide+xml"/>
  <Override PartName="/ppt/diagrams/quickStyle5.xml" ContentType="application/vnd.openxmlformats-officedocument.drawingml.diagramStyl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revisionInfo.xml" ContentType="application/vnd.ms-powerpoint.revisioninfo+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notesSlides/notesSlide6.xml" ContentType="application/vnd.openxmlformats-officedocument.presentationml.notesSlide+xml"/>
  <Override PartName="/ppt/diagrams/drawing6.xml" ContentType="application/vnd.ms-office.drawingml.diagramDrawing+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Default Extension="svg" ContentType="image/svg+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24"/>
  </p:notesMasterIdLst>
  <p:handoutMasterIdLst>
    <p:handoutMasterId r:id="rId25"/>
  </p:handoutMasterIdLst>
  <p:sldIdLst>
    <p:sldId id="290" r:id="rId2"/>
    <p:sldId id="315" r:id="rId3"/>
    <p:sldId id="292" r:id="rId4"/>
    <p:sldId id="379" r:id="rId5"/>
    <p:sldId id="383" r:id="rId6"/>
    <p:sldId id="385" r:id="rId7"/>
    <p:sldId id="377" r:id="rId8"/>
    <p:sldId id="351" r:id="rId9"/>
    <p:sldId id="396" r:id="rId10"/>
    <p:sldId id="380" r:id="rId11"/>
    <p:sldId id="381" r:id="rId12"/>
    <p:sldId id="387" r:id="rId13"/>
    <p:sldId id="388" r:id="rId14"/>
    <p:sldId id="389" r:id="rId15"/>
    <p:sldId id="397" r:id="rId16"/>
    <p:sldId id="399" r:id="rId17"/>
    <p:sldId id="400" r:id="rId18"/>
    <p:sldId id="276" r:id="rId19"/>
    <p:sldId id="395" r:id="rId20"/>
    <p:sldId id="392" r:id="rId21"/>
    <p:sldId id="393" r:id="rId22"/>
    <p:sldId id="29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chali Das" initials="SD" lastIdx="1" clrIdx="0">
    <p:extLst>
      <p:ext uri="{19B8F6BF-5375-455C-9EA6-DF929625EA0E}">
        <p15:presenceInfo xmlns:p15="http://schemas.microsoft.com/office/powerpoint/2012/main" xmlns="" userId="Sanchali D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23810"/>
    <a:srgbClr val="FE7E00"/>
    <a:srgbClr val="1D193D"/>
    <a:srgbClr val="DF6613"/>
    <a:srgbClr val="0033CC"/>
    <a:srgbClr val="0000FF"/>
    <a:srgbClr val="FF66FF"/>
    <a:srgbClr val="096299"/>
    <a:srgbClr val="CCFFCC"/>
    <a:srgbClr val="5B9BD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CCA420-542C-40B8-9C4B-23A2B8DFFCC6}" v="3" dt="2023-08-07T07:41:16.5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906" autoAdjust="0"/>
  </p:normalViewPr>
  <p:slideViewPr>
    <p:cSldViewPr snapToGrid="0">
      <p:cViewPr varScale="1">
        <p:scale>
          <a:sx n="65" d="100"/>
          <a:sy n="65" d="100"/>
        </p:scale>
        <p:origin x="-672" y="-6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chali Das" userId="7d1d7627-035a-4aaf-9094-4aa36b0df96a" providerId="ADAL" clId="{EFCCA420-542C-40B8-9C4B-23A2B8DFFCC6}"/>
    <pc:docChg chg="custSel addSld modSld">
      <pc:chgData name="Sanchali Das" userId="7d1d7627-035a-4aaf-9094-4aa36b0df96a" providerId="ADAL" clId="{EFCCA420-542C-40B8-9C4B-23A2B8DFFCC6}" dt="2023-08-09T08:03:36.929" v="13" actId="20577"/>
      <pc:docMkLst>
        <pc:docMk/>
      </pc:docMkLst>
      <pc:sldChg chg="modSp mod">
        <pc:chgData name="Sanchali Das" userId="7d1d7627-035a-4aaf-9094-4aa36b0df96a" providerId="ADAL" clId="{EFCCA420-542C-40B8-9C4B-23A2B8DFFCC6}" dt="2023-08-09T08:03:36.929" v="13" actId="20577"/>
        <pc:sldMkLst>
          <pc:docMk/>
          <pc:sldMk cId="2921554428" sldId="276"/>
        </pc:sldMkLst>
        <pc:spChg chg="mod">
          <ac:chgData name="Sanchali Das" userId="7d1d7627-035a-4aaf-9094-4aa36b0df96a" providerId="ADAL" clId="{EFCCA420-542C-40B8-9C4B-23A2B8DFFCC6}" dt="2023-08-09T08:03:36.929" v="13" actId="20577"/>
          <ac:spMkLst>
            <pc:docMk/>
            <pc:sldMk cId="2921554428" sldId="276"/>
            <ac:spMk id="11" creationId="{2BE3C4EC-7A8B-5232-A891-4DBCFFB807A4}"/>
          </ac:spMkLst>
        </pc:spChg>
      </pc:sldChg>
      <pc:sldChg chg="add">
        <pc:chgData name="Sanchali Das" userId="7d1d7627-035a-4aaf-9094-4aa36b0df96a" providerId="ADAL" clId="{EFCCA420-542C-40B8-9C4B-23A2B8DFFCC6}" dt="2023-08-07T07:37:04.110" v="0"/>
        <pc:sldMkLst>
          <pc:docMk/>
          <pc:sldMk cId="2247909535" sldId="399"/>
        </pc:sldMkLst>
      </pc:sldChg>
      <pc:sldChg chg="addSp delSp modSp add mod delAnim modAnim">
        <pc:chgData name="Sanchali Das" userId="7d1d7627-035a-4aaf-9094-4aa36b0df96a" providerId="ADAL" clId="{EFCCA420-542C-40B8-9C4B-23A2B8DFFCC6}" dt="2023-08-07T07:41:23.256" v="5" actId="14100"/>
        <pc:sldMkLst>
          <pc:docMk/>
          <pc:sldMk cId="3590387334" sldId="400"/>
        </pc:sldMkLst>
        <pc:picChg chg="add mod">
          <ac:chgData name="Sanchali Das" userId="7d1d7627-035a-4aaf-9094-4aa36b0df96a" providerId="ADAL" clId="{EFCCA420-542C-40B8-9C4B-23A2B8DFFCC6}" dt="2023-08-07T07:41:23.256" v="5" actId="14100"/>
          <ac:picMkLst>
            <pc:docMk/>
            <pc:sldMk cId="3590387334" sldId="400"/>
            <ac:picMk id="2" creationId="{38206002-184D-3A69-6FB8-24E7D3A2651F}"/>
          </ac:picMkLst>
        </pc:picChg>
        <pc:picChg chg="del">
          <ac:chgData name="Sanchali Das" userId="7d1d7627-035a-4aaf-9094-4aa36b0df96a" providerId="ADAL" clId="{EFCCA420-542C-40B8-9C4B-23A2B8DFFCC6}" dt="2023-08-07T07:39:07.966" v="2" actId="478"/>
          <ac:picMkLst>
            <pc:docMk/>
            <pc:sldMk cId="3590387334" sldId="400"/>
            <ac:picMk id="2" creationId="{5A18D5F0-9F86-4288-85DA-B29DBEE2510B}"/>
          </ac:picMkLst>
        </pc:pic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svg"/><Relationship Id="rId1" Type="http://schemas.openxmlformats.org/officeDocument/2006/relationships/image" Target="../media/image13.png"/><Relationship Id="rId6" Type="http://schemas.openxmlformats.org/officeDocument/2006/relationships/image" Target="../media/image21.svg"/><Relationship Id="rId5" Type="http://schemas.openxmlformats.org/officeDocument/2006/relationships/image" Target="../media/image15.png"/><Relationship Id="rId4" Type="http://schemas.openxmlformats.org/officeDocument/2006/relationships/image" Target="../media/image19.svg"/></Relationships>
</file>

<file path=ppt/diagrams/_rels/data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3.svg"/><Relationship Id="rId1" Type="http://schemas.openxmlformats.org/officeDocument/2006/relationships/image" Target="../media/image16.png"/><Relationship Id="rId6" Type="http://schemas.openxmlformats.org/officeDocument/2006/relationships/image" Target="../media/image27.svg"/><Relationship Id="rId5" Type="http://schemas.openxmlformats.org/officeDocument/2006/relationships/image" Target="../media/image18.png"/><Relationship Id="rId4" Type="http://schemas.openxmlformats.org/officeDocument/2006/relationships/image" Target="../media/image25.svg"/></Relationships>
</file>

<file path=ppt/diagrams/_rels/data7.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24.png"/><Relationship Id="rId7" Type="http://schemas.openxmlformats.org/officeDocument/2006/relationships/image" Target="../media/image26.png"/><Relationship Id="rId2" Type="http://schemas.openxmlformats.org/officeDocument/2006/relationships/image" Target="../media/image34.svg"/><Relationship Id="rId1" Type="http://schemas.openxmlformats.org/officeDocument/2006/relationships/image" Target="../media/image23.png"/><Relationship Id="rId6" Type="http://schemas.openxmlformats.org/officeDocument/2006/relationships/image" Target="../media/image38.svg"/><Relationship Id="rId5" Type="http://schemas.openxmlformats.org/officeDocument/2006/relationships/image" Target="../media/image25.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27.png"/></Relationships>
</file>

<file path=ppt/diagrams/_rels/data8.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29.png"/><Relationship Id="rId7" Type="http://schemas.openxmlformats.org/officeDocument/2006/relationships/image" Target="../media/image31.png"/><Relationship Id="rId12" Type="http://schemas.openxmlformats.org/officeDocument/2006/relationships/image" Target="../media/image54.svg"/><Relationship Id="rId2" Type="http://schemas.openxmlformats.org/officeDocument/2006/relationships/image" Target="../media/image44.svg"/><Relationship Id="rId1" Type="http://schemas.openxmlformats.org/officeDocument/2006/relationships/image" Target="../media/image28.png"/><Relationship Id="rId6" Type="http://schemas.openxmlformats.org/officeDocument/2006/relationships/image" Target="../media/image48.svg"/><Relationship Id="rId11" Type="http://schemas.openxmlformats.org/officeDocument/2006/relationships/image" Target="../media/image33.png"/><Relationship Id="rId5" Type="http://schemas.openxmlformats.org/officeDocument/2006/relationships/image" Target="../media/image30.png"/><Relationship Id="rId10" Type="http://schemas.openxmlformats.org/officeDocument/2006/relationships/image" Target="../media/image52.svg"/><Relationship Id="rId4" Type="http://schemas.openxmlformats.org/officeDocument/2006/relationships/image" Target="../media/image46.svg"/><Relationship Id="rId9" Type="http://schemas.openxmlformats.org/officeDocument/2006/relationships/image" Target="../media/image3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svg"/><Relationship Id="rId1" Type="http://schemas.openxmlformats.org/officeDocument/2006/relationships/image" Target="../media/image34.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image" Target="../media/image17.svg"/><Relationship Id="rId1" Type="http://schemas.openxmlformats.org/officeDocument/2006/relationships/image" Target="../media/image161.png"/><Relationship Id="rId6" Type="http://schemas.openxmlformats.org/officeDocument/2006/relationships/image" Target="../media/image21.svg"/><Relationship Id="rId5" Type="http://schemas.openxmlformats.org/officeDocument/2006/relationships/image" Target="../media/image201.png"/><Relationship Id="rId4" Type="http://schemas.openxmlformats.org/officeDocument/2006/relationships/image" Target="../media/image19.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41.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1.png"/><Relationship Id="rId4" Type="http://schemas.openxmlformats.org/officeDocument/2006/relationships/image" Target="../media/image25.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1.png"/><Relationship Id="rId6" Type="http://schemas.openxmlformats.org/officeDocument/2006/relationships/image" Target="../media/image38.sv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41.png"/></Relationships>
</file>

<file path=ppt/diagrams/_rels/drawing8.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sv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svg"/><Relationship Id="rId4" Type="http://schemas.openxmlformats.org/officeDocument/2006/relationships/image" Target="../media/image46.svg"/><Relationship Id="rId9" Type="http://schemas.openxmlformats.org/officeDocument/2006/relationships/image" Target="../media/image51.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716282-4A90-4EE5-8EEA-1E0B38EF5E28}"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9CB07B75-C958-4920-A487-51C94D7BC401}">
      <dgm:prSet custT="1"/>
      <dgm:spPr/>
      <dgm:t>
        <a:bodyPr/>
        <a:lstStyle/>
        <a:p>
          <a:pPr algn="just"/>
          <a:r>
            <a:rPr lang="en-US" sz="2000" b="0" i="0" dirty="0">
              <a:solidFill>
                <a:schemeClr val="tx1"/>
              </a:solidFill>
              <a:latin typeface="Times New Roman" panose="02020603050405020304" pitchFamily="18" charset="0"/>
              <a:cs typeface="Times New Roman" panose="02020603050405020304" pitchFamily="18" charset="0"/>
            </a:rPr>
            <a:t>It is used for predicting the categorical dependent variable using a given set of independent variables</a:t>
          </a:r>
          <a:r>
            <a:rPr lang="en-US" sz="2500" b="0" i="0" dirty="0">
              <a:solidFill>
                <a:schemeClr val="tx1"/>
              </a:solidFill>
              <a:latin typeface="Times New Roman" panose="02020603050405020304" pitchFamily="18" charset="0"/>
              <a:cs typeface="Times New Roman" panose="02020603050405020304" pitchFamily="18" charset="0"/>
            </a:rPr>
            <a:t>. </a:t>
          </a:r>
          <a:endParaRPr lang="en-US" sz="2500" dirty="0">
            <a:solidFill>
              <a:schemeClr val="tx1"/>
            </a:solidFill>
            <a:latin typeface="Times New Roman" panose="02020603050405020304" pitchFamily="18" charset="0"/>
            <a:cs typeface="Times New Roman" panose="02020603050405020304" pitchFamily="18" charset="0"/>
          </a:endParaRPr>
        </a:p>
      </dgm:t>
    </dgm:pt>
    <dgm:pt modelId="{7E75207C-363D-44B6-BF06-54EB2F6CFA77}" type="parTrans" cxnId="{A43F2EB3-A695-4CA4-A8F4-3F3CACD78ACD}">
      <dgm:prSet/>
      <dgm:spPr/>
      <dgm:t>
        <a:bodyPr/>
        <a:lstStyle/>
        <a:p>
          <a:endParaRPr lang="en-US" sz="3200">
            <a:latin typeface="Times New Roman" panose="02020603050405020304" pitchFamily="18" charset="0"/>
            <a:cs typeface="Times New Roman" panose="02020603050405020304" pitchFamily="18" charset="0"/>
          </a:endParaRPr>
        </a:p>
      </dgm:t>
    </dgm:pt>
    <dgm:pt modelId="{B5A1B66F-651A-408E-BE73-A0BF86398CA1}" type="sibTrans" cxnId="{A43F2EB3-A695-4CA4-A8F4-3F3CACD78ACD}">
      <dgm:prSet/>
      <dgm:spPr/>
      <dgm:t>
        <a:bodyPr/>
        <a:lstStyle/>
        <a:p>
          <a:endParaRPr lang="en-US">
            <a:latin typeface="Times New Roman" panose="02020603050405020304" pitchFamily="18" charset="0"/>
            <a:cs typeface="Times New Roman" panose="02020603050405020304" pitchFamily="18" charset="0"/>
          </a:endParaRPr>
        </a:p>
      </dgm:t>
    </dgm:pt>
    <dgm:pt modelId="{E16AFC6A-C98E-4B0B-9A86-B14F837E7145}">
      <dgm:prSet custT="1"/>
      <dgm:spPr/>
      <dgm:t>
        <a:bodyPr/>
        <a:lstStyle/>
        <a:p>
          <a:pPr marL="0" lvl="0" indent="0" algn="just" defTabSz="844550">
            <a:lnSpc>
              <a:spcPct val="90000"/>
            </a:lnSpc>
            <a:spcBef>
              <a:spcPct val="0"/>
            </a:spcBef>
            <a:spcAft>
              <a:spcPct val="35000"/>
            </a:spcAft>
            <a:buNone/>
          </a:pPr>
          <a:r>
            <a:rPr lang="en-US" sz="2000" b="0" i="0" kern="1200" dirty="0">
              <a:solidFill>
                <a:prstClr val="black"/>
              </a:solidFill>
              <a:latin typeface="Times New Roman" panose="02020603050405020304" pitchFamily="18" charset="0"/>
              <a:ea typeface="+mn-ea"/>
              <a:cs typeface="Times New Roman" panose="02020603050405020304" pitchFamily="18" charset="0"/>
            </a:rPr>
            <a:t>Instead of giving the exact value as 0 and 1, </a:t>
          </a:r>
          <a:r>
            <a:rPr lang="en-US" sz="2000" b="0" i="0" kern="1200" dirty="0">
              <a:solidFill>
                <a:prstClr val="black"/>
              </a:solidFill>
              <a:highlight>
                <a:srgbClr val="FFFF00"/>
              </a:highlight>
              <a:latin typeface="Times New Roman" panose="02020603050405020304" pitchFamily="18" charset="0"/>
              <a:ea typeface="+mn-ea"/>
              <a:cs typeface="Times New Roman" panose="02020603050405020304" pitchFamily="18" charset="0"/>
            </a:rPr>
            <a:t>it gives the probabilistic values which lie between 0 and 1</a:t>
          </a:r>
          <a:r>
            <a:rPr lang="en-US" sz="2000" b="0" i="0" kern="1200" dirty="0">
              <a:solidFill>
                <a:prstClr val="black"/>
              </a:solidFill>
              <a:latin typeface="Times New Roman" panose="02020603050405020304" pitchFamily="18" charset="0"/>
              <a:ea typeface="+mn-ea"/>
              <a:cs typeface="Times New Roman" panose="02020603050405020304" pitchFamily="18" charset="0"/>
            </a:rPr>
            <a:t>. it has ability to provide probabilities and classify new data using continuous and discrete datasets.</a:t>
          </a:r>
        </a:p>
      </dgm:t>
    </dgm:pt>
    <dgm:pt modelId="{958C3846-BEBC-4672-9B73-CF42E1D085FD}" type="parTrans" cxnId="{AA6222E0-7AD5-40D3-90F7-4AA04F8011E8}">
      <dgm:prSet/>
      <dgm:spPr/>
      <dgm:t>
        <a:bodyPr/>
        <a:lstStyle/>
        <a:p>
          <a:endParaRPr lang="en-IN"/>
        </a:p>
      </dgm:t>
    </dgm:pt>
    <dgm:pt modelId="{BF6E7E6A-2C6F-4DFF-BB79-1DB8CFF4809F}" type="sibTrans" cxnId="{AA6222E0-7AD5-40D3-90F7-4AA04F8011E8}">
      <dgm:prSet/>
      <dgm:spPr/>
      <dgm:t>
        <a:bodyPr/>
        <a:lstStyle/>
        <a:p>
          <a:endParaRPr lang="en-IN"/>
        </a:p>
      </dgm:t>
    </dgm:pt>
    <dgm:pt modelId="{3003C8DF-3BD6-444D-AB28-D2E0F10182B2}">
      <dgm:prSet custT="1"/>
      <dgm:spPr/>
      <dgm:t>
        <a:bodyPr/>
        <a:lstStyle/>
        <a:p>
          <a:pPr marL="0" lvl="0" indent="0" algn="just" defTabSz="844550">
            <a:lnSpc>
              <a:spcPct val="90000"/>
            </a:lnSpc>
            <a:spcBef>
              <a:spcPct val="0"/>
            </a:spcBef>
            <a:spcAft>
              <a:spcPct val="35000"/>
            </a:spcAft>
            <a:buNone/>
          </a:pPr>
          <a:r>
            <a:rPr lang="en-US" sz="2000" b="0" i="0" kern="1200" dirty="0">
              <a:solidFill>
                <a:prstClr val="black"/>
              </a:solidFill>
              <a:latin typeface="Times New Roman" panose="02020603050405020304" pitchFamily="18" charset="0"/>
              <a:ea typeface="+mn-ea"/>
              <a:cs typeface="Times New Roman" panose="02020603050405020304" pitchFamily="18" charset="0"/>
            </a:rPr>
            <a:t>Outcome must be a categorical or discrete value. It can be either </a:t>
          </a:r>
          <a:r>
            <a:rPr lang="en-US" sz="2000" b="0" i="0" kern="1200" dirty="0">
              <a:solidFill>
                <a:prstClr val="black"/>
              </a:solidFill>
              <a:highlight>
                <a:srgbClr val="FFFF00"/>
              </a:highlight>
              <a:latin typeface="Times New Roman" panose="02020603050405020304" pitchFamily="18" charset="0"/>
              <a:ea typeface="+mn-ea"/>
              <a:cs typeface="Times New Roman" panose="02020603050405020304" pitchFamily="18" charset="0"/>
            </a:rPr>
            <a:t>Yes or No, 0 or 1, true or False</a:t>
          </a:r>
          <a:r>
            <a:rPr lang="en-US" sz="2000" b="0" i="0" kern="1200" dirty="0">
              <a:solidFill>
                <a:prstClr val="black"/>
              </a:solidFill>
              <a:latin typeface="Times New Roman" panose="02020603050405020304" pitchFamily="18" charset="0"/>
              <a:ea typeface="+mn-ea"/>
              <a:cs typeface="Times New Roman" panose="02020603050405020304" pitchFamily="18" charset="0"/>
            </a:rPr>
            <a:t>, etc. </a:t>
          </a:r>
          <a:endParaRPr lang="en-IN" sz="2000" b="0" i="0" kern="1200" dirty="0">
            <a:solidFill>
              <a:prstClr val="black"/>
            </a:solidFill>
            <a:latin typeface="Times New Roman" panose="02020603050405020304" pitchFamily="18" charset="0"/>
            <a:ea typeface="+mn-ea"/>
            <a:cs typeface="Times New Roman" panose="02020603050405020304" pitchFamily="18" charset="0"/>
          </a:endParaRPr>
        </a:p>
      </dgm:t>
    </dgm:pt>
    <dgm:pt modelId="{4169C9C4-7902-4C23-9D9B-3FAF94A32C97}" type="parTrans" cxnId="{14934024-FED7-4F8A-88E4-DF11440A79B0}">
      <dgm:prSet/>
      <dgm:spPr/>
      <dgm:t>
        <a:bodyPr/>
        <a:lstStyle/>
        <a:p>
          <a:endParaRPr lang="en-IN"/>
        </a:p>
      </dgm:t>
    </dgm:pt>
    <dgm:pt modelId="{E7744971-F275-4537-97CD-0FD38A24AD95}" type="sibTrans" cxnId="{14934024-FED7-4F8A-88E4-DF11440A79B0}">
      <dgm:prSet/>
      <dgm:spPr/>
      <dgm:t>
        <a:bodyPr/>
        <a:lstStyle/>
        <a:p>
          <a:endParaRPr lang="en-IN"/>
        </a:p>
      </dgm:t>
    </dgm:pt>
    <dgm:pt modelId="{C23BA77C-71D7-486D-B27A-4110E219BE89}">
      <dgm:prSet custT="1"/>
      <dgm:spPr/>
      <dgm:t>
        <a:bodyPr/>
        <a:lstStyle/>
        <a:p>
          <a:pPr marL="0" lvl="0" indent="0" algn="just" defTabSz="844550">
            <a:lnSpc>
              <a:spcPct val="90000"/>
            </a:lnSpc>
            <a:spcBef>
              <a:spcPct val="0"/>
            </a:spcBef>
            <a:spcAft>
              <a:spcPct val="35000"/>
            </a:spcAft>
            <a:buNone/>
          </a:pPr>
          <a:r>
            <a:rPr lang="en-US" sz="2000" b="0" i="0" kern="1200" dirty="0">
              <a:solidFill>
                <a:prstClr val="black"/>
              </a:solidFill>
              <a:latin typeface="Times New Roman" panose="02020603050405020304" pitchFamily="18" charset="0"/>
              <a:ea typeface="+mn-ea"/>
              <a:cs typeface="Times New Roman" panose="02020603050405020304" pitchFamily="18" charset="0"/>
            </a:rPr>
            <a:t>Classify the observations using different types of data and can easily determine the most effective variables used for the classification. </a:t>
          </a:r>
        </a:p>
      </dgm:t>
    </dgm:pt>
    <dgm:pt modelId="{4349209D-CE37-4872-8BF0-6E8C6F550BE8}" type="parTrans" cxnId="{7293D946-7FA0-4D98-806A-0CFBCC1E1EFC}">
      <dgm:prSet/>
      <dgm:spPr/>
      <dgm:t>
        <a:bodyPr/>
        <a:lstStyle/>
        <a:p>
          <a:endParaRPr lang="en-IN"/>
        </a:p>
      </dgm:t>
    </dgm:pt>
    <dgm:pt modelId="{465A22B1-EB6A-4801-A174-D0185A9B7493}" type="sibTrans" cxnId="{7293D946-7FA0-4D98-806A-0CFBCC1E1EFC}">
      <dgm:prSet/>
      <dgm:spPr/>
      <dgm:t>
        <a:bodyPr/>
        <a:lstStyle/>
        <a:p>
          <a:endParaRPr lang="en-IN"/>
        </a:p>
      </dgm:t>
    </dgm:pt>
    <dgm:pt modelId="{C6796D94-F183-47E9-9C2D-3BCB101D125C}" type="pres">
      <dgm:prSet presAssocID="{B3716282-4A90-4EE5-8EEA-1E0B38EF5E28}" presName="linear" presStyleCnt="0">
        <dgm:presLayoutVars>
          <dgm:animLvl val="lvl"/>
          <dgm:resizeHandles val="exact"/>
        </dgm:presLayoutVars>
      </dgm:prSet>
      <dgm:spPr/>
      <dgm:t>
        <a:bodyPr/>
        <a:lstStyle/>
        <a:p>
          <a:endParaRPr lang="en-US"/>
        </a:p>
      </dgm:t>
    </dgm:pt>
    <dgm:pt modelId="{F3389156-D071-4EE8-92DD-1A61C35415BE}" type="pres">
      <dgm:prSet presAssocID="{9CB07B75-C958-4920-A487-51C94D7BC401}" presName="parentText" presStyleLbl="node1" presStyleIdx="0" presStyleCnt="4" custLinFactNeighborY="46745">
        <dgm:presLayoutVars>
          <dgm:chMax val="0"/>
          <dgm:bulletEnabled val="1"/>
        </dgm:presLayoutVars>
      </dgm:prSet>
      <dgm:spPr/>
      <dgm:t>
        <a:bodyPr/>
        <a:lstStyle/>
        <a:p>
          <a:endParaRPr lang="en-US"/>
        </a:p>
      </dgm:t>
    </dgm:pt>
    <dgm:pt modelId="{52B4D306-4C6C-47F4-B517-D7293CDD1FC6}" type="pres">
      <dgm:prSet presAssocID="{B5A1B66F-651A-408E-BE73-A0BF86398CA1}" presName="spacer" presStyleCnt="0"/>
      <dgm:spPr/>
    </dgm:pt>
    <dgm:pt modelId="{F400354E-A92F-4711-970B-2C2AD024E0BF}" type="pres">
      <dgm:prSet presAssocID="{3003C8DF-3BD6-444D-AB28-D2E0F10182B2}" presName="parentText" presStyleLbl="node1" presStyleIdx="1" presStyleCnt="4" custLinFactNeighborX="-123" custLinFactNeighborY="46745">
        <dgm:presLayoutVars>
          <dgm:chMax val="0"/>
          <dgm:bulletEnabled val="1"/>
        </dgm:presLayoutVars>
      </dgm:prSet>
      <dgm:spPr/>
      <dgm:t>
        <a:bodyPr/>
        <a:lstStyle/>
        <a:p>
          <a:endParaRPr lang="en-US"/>
        </a:p>
      </dgm:t>
    </dgm:pt>
    <dgm:pt modelId="{1D9CBC80-13BB-4E0C-BF36-8B321F0520E1}" type="pres">
      <dgm:prSet presAssocID="{E7744971-F275-4537-97CD-0FD38A24AD95}" presName="spacer" presStyleCnt="0"/>
      <dgm:spPr/>
    </dgm:pt>
    <dgm:pt modelId="{07BC95EF-029E-4292-A2CD-1ED28CE8235F}" type="pres">
      <dgm:prSet presAssocID="{E16AFC6A-C98E-4B0B-9A86-B14F837E7145}" presName="parentText" presStyleLbl="node1" presStyleIdx="2" presStyleCnt="4" custLinFactNeighborX="123" custLinFactNeighborY="12529">
        <dgm:presLayoutVars>
          <dgm:chMax val="0"/>
          <dgm:bulletEnabled val="1"/>
        </dgm:presLayoutVars>
      </dgm:prSet>
      <dgm:spPr/>
      <dgm:t>
        <a:bodyPr/>
        <a:lstStyle/>
        <a:p>
          <a:endParaRPr lang="en-US"/>
        </a:p>
      </dgm:t>
    </dgm:pt>
    <dgm:pt modelId="{98A841E1-6198-4A95-A999-04FF2F4E31C3}" type="pres">
      <dgm:prSet presAssocID="{BF6E7E6A-2C6F-4DFF-BB79-1DB8CFF4809F}" presName="spacer" presStyleCnt="0"/>
      <dgm:spPr/>
    </dgm:pt>
    <dgm:pt modelId="{42BF7B26-3C49-4D95-949F-9A1E2F14591F}" type="pres">
      <dgm:prSet presAssocID="{C23BA77C-71D7-486D-B27A-4110E219BE89}" presName="parentText" presStyleLbl="node1" presStyleIdx="3" presStyleCnt="4">
        <dgm:presLayoutVars>
          <dgm:chMax val="0"/>
          <dgm:bulletEnabled val="1"/>
        </dgm:presLayoutVars>
      </dgm:prSet>
      <dgm:spPr/>
      <dgm:t>
        <a:bodyPr/>
        <a:lstStyle/>
        <a:p>
          <a:endParaRPr lang="en-US"/>
        </a:p>
      </dgm:t>
    </dgm:pt>
  </dgm:ptLst>
  <dgm:cxnLst>
    <dgm:cxn modelId="{AA6222E0-7AD5-40D3-90F7-4AA04F8011E8}" srcId="{B3716282-4A90-4EE5-8EEA-1E0B38EF5E28}" destId="{E16AFC6A-C98E-4B0B-9A86-B14F837E7145}" srcOrd="2" destOrd="0" parTransId="{958C3846-BEBC-4672-9B73-CF42E1D085FD}" sibTransId="{BF6E7E6A-2C6F-4DFF-BB79-1DB8CFF4809F}"/>
    <dgm:cxn modelId="{609B632D-592B-40CE-B780-68806189B006}" type="presOf" srcId="{3003C8DF-3BD6-444D-AB28-D2E0F10182B2}" destId="{F400354E-A92F-4711-970B-2C2AD024E0BF}" srcOrd="0" destOrd="0" presId="urn:microsoft.com/office/officeart/2005/8/layout/vList2"/>
    <dgm:cxn modelId="{AB7B9B61-2B7F-4823-BDD5-F562ABCF1C7C}" type="presOf" srcId="{C23BA77C-71D7-486D-B27A-4110E219BE89}" destId="{42BF7B26-3C49-4D95-949F-9A1E2F14591F}" srcOrd="0" destOrd="0" presId="urn:microsoft.com/office/officeart/2005/8/layout/vList2"/>
    <dgm:cxn modelId="{04E5D2E1-8F75-4B3E-A9F4-3FC73F299C2C}" type="presOf" srcId="{9CB07B75-C958-4920-A487-51C94D7BC401}" destId="{F3389156-D071-4EE8-92DD-1A61C35415BE}" srcOrd="0" destOrd="0" presId="urn:microsoft.com/office/officeart/2005/8/layout/vList2"/>
    <dgm:cxn modelId="{7293D946-7FA0-4D98-806A-0CFBCC1E1EFC}" srcId="{B3716282-4A90-4EE5-8EEA-1E0B38EF5E28}" destId="{C23BA77C-71D7-486D-B27A-4110E219BE89}" srcOrd="3" destOrd="0" parTransId="{4349209D-CE37-4872-8BF0-6E8C6F550BE8}" sibTransId="{465A22B1-EB6A-4801-A174-D0185A9B7493}"/>
    <dgm:cxn modelId="{7277C1D2-C3DF-4E7B-97E7-5913A4978856}" type="presOf" srcId="{B3716282-4A90-4EE5-8EEA-1E0B38EF5E28}" destId="{C6796D94-F183-47E9-9C2D-3BCB101D125C}" srcOrd="0" destOrd="0" presId="urn:microsoft.com/office/officeart/2005/8/layout/vList2"/>
    <dgm:cxn modelId="{D9925BD2-799A-40CA-B874-F254855729DA}" type="presOf" srcId="{E16AFC6A-C98E-4B0B-9A86-B14F837E7145}" destId="{07BC95EF-029E-4292-A2CD-1ED28CE8235F}" srcOrd="0" destOrd="0" presId="urn:microsoft.com/office/officeart/2005/8/layout/vList2"/>
    <dgm:cxn modelId="{14934024-FED7-4F8A-88E4-DF11440A79B0}" srcId="{B3716282-4A90-4EE5-8EEA-1E0B38EF5E28}" destId="{3003C8DF-3BD6-444D-AB28-D2E0F10182B2}" srcOrd="1" destOrd="0" parTransId="{4169C9C4-7902-4C23-9D9B-3FAF94A32C97}" sibTransId="{E7744971-F275-4537-97CD-0FD38A24AD95}"/>
    <dgm:cxn modelId="{A43F2EB3-A695-4CA4-A8F4-3F3CACD78ACD}" srcId="{B3716282-4A90-4EE5-8EEA-1E0B38EF5E28}" destId="{9CB07B75-C958-4920-A487-51C94D7BC401}" srcOrd="0" destOrd="0" parTransId="{7E75207C-363D-44B6-BF06-54EB2F6CFA77}" sibTransId="{B5A1B66F-651A-408E-BE73-A0BF86398CA1}"/>
    <dgm:cxn modelId="{B30D6E0C-86C4-4D6A-BAC6-0923497D18D6}" type="presParOf" srcId="{C6796D94-F183-47E9-9C2D-3BCB101D125C}" destId="{F3389156-D071-4EE8-92DD-1A61C35415BE}" srcOrd="0" destOrd="0" presId="urn:microsoft.com/office/officeart/2005/8/layout/vList2"/>
    <dgm:cxn modelId="{CF702ADC-5B46-46A0-ADBB-7D7FF04E08C3}" type="presParOf" srcId="{C6796D94-F183-47E9-9C2D-3BCB101D125C}" destId="{52B4D306-4C6C-47F4-B517-D7293CDD1FC6}" srcOrd="1" destOrd="0" presId="urn:microsoft.com/office/officeart/2005/8/layout/vList2"/>
    <dgm:cxn modelId="{55A9E178-88DB-483C-AEBA-61D1423F67B5}" type="presParOf" srcId="{C6796D94-F183-47E9-9C2D-3BCB101D125C}" destId="{F400354E-A92F-4711-970B-2C2AD024E0BF}" srcOrd="2" destOrd="0" presId="urn:microsoft.com/office/officeart/2005/8/layout/vList2"/>
    <dgm:cxn modelId="{0025095A-F8F0-422C-A466-DD6CCF06A9B7}" type="presParOf" srcId="{C6796D94-F183-47E9-9C2D-3BCB101D125C}" destId="{1D9CBC80-13BB-4E0C-BF36-8B321F0520E1}" srcOrd="3" destOrd="0" presId="urn:microsoft.com/office/officeart/2005/8/layout/vList2"/>
    <dgm:cxn modelId="{38D72BB5-D386-48C8-B260-235254CC93D9}" type="presParOf" srcId="{C6796D94-F183-47E9-9C2D-3BCB101D125C}" destId="{07BC95EF-029E-4292-A2CD-1ED28CE8235F}" srcOrd="4" destOrd="0" presId="urn:microsoft.com/office/officeart/2005/8/layout/vList2"/>
    <dgm:cxn modelId="{8D615F8D-7C4C-4C48-BC97-BB1A38B4C365}" type="presParOf" srcId="{C6796D94-F183-47E9-9C2D-3BCB101D125C}" destId="{98A841E1-6198-4A95-A999-04FF2F4E31C3}" srcOrd="5" destOrd="0" presId="urn:microsoft.com/office/officeart/2005/8/layout/vList2"/>
    <dgm:cxn modelId="{8E6D6B93-F394-4EEB-9A75-9298CD6BDDCA}" type="presParOf" srcId="{C6796D94-F183-47E9-9C2D-3BCB101D125C}" destId="{42BF7B26-3C49-4D95-949F-9A1E2F14591F}" srcOrd="6"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B04BD5-4643-4A3D-AE44-539E6F49CBC6}"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261CFFA-F948-4665-8F18-009FEC9E6E09}">
      <dgm:prSet/>
      <dgm:spPr/>
      <dgm:t>
        <a:bodyPr/>
        <a:lstStyle/>
        <a:p>
          <a:pPr>
            <a:lnSpc>
              <a:spcPct val="100000"/>
            </a:lnSpc>
          </a:pPr>
          <a:r>
            <a:rPr lang="en-US" dirty="0"/>
            <a:t>Logistic regression analysis is valuable for </a:t>
          </a:r>
          <a:r>
            <a:rPr lang="en-US" dirty="0">
              <a:solidFill>
                <a:srgbClr val="FF0000"/>
              </a:solidFill>
            </a:rPr>
            <a:t>predicting the likelihood of an event. </a:t>
          </a:r>
        </a:p>
      </dgm:t>
    </dgm:pt>
    <dgm:pt modelId="{3CBEC597-12EA-4352-80CB-01ADDE17FE79}" type="parTrans" cxnId="{49E943CF-41AD-4313-905E-FBB696F304B5}">
      <dgm:prSet/>
      <dgm:spPr/>
      <dgm:t>
        <a:bodyPr/>
        <a:lstStyle/>
        <a:p>
          <a:endParaRPr lang="en-US"/>
        </a:p>
      </dgm:t>
    </dgm:pt>
    <dgm:pt modelId="{E18A73F6-4BBD-4563-BEA1-5539D82F9FD0}" type="sibTrans" cxnId="{49E943CF-41AD-4313-905E-FBB696F304B5}">
      <dgm:prSet/>
      <dgm:spPr/>
      <dgm:t>
        <a:bodyPr/>
        <a:lstStyle/>
        <a:p>
          <a:endParaRPr lang="en-US"/>
        </a:p>
      </dgm:t>
    </dgm:pt>
    <dgm:pt modelId="{52E98C87-8883-4AAF-9C94-03C9DAFC4945}">
      <dgm:prSet/>
      <dgm:spPr/>
      <dgm:t>
        <a:bodyPr/>
        <a:lstStyle/>
        <a:p>
          <a:pPr>
            <a:lnSpc>
              <a:spcPct val="100000"/>
            </a:lnSpc>
          </a:pPr>
          <a:r>
            <a:rPr lang="en-US" dirty="0"/>
            <a:t>It helps determine the </a:t>
          </a:r>
          <a:r>
            <a:rPr lang="en-US" dirty="0">
              <a:solidFill>
                <a:srgbClr val="FF0000"/>
              </a:solidFill>
            </a:rPr>
            <a:t>probabilities between any two classes</a:t>
          </a:r>
          <a:r>
            <a:rPr lang="en-US" dirty="0"/>
            <a:t>.</a:t>
          </a:r>
        </a:p>
      </dgm:t>
    </dgm:pt>
    <dgm:pt modelId="{3E8C8259-2043-400E-BB9C-6C096B001CFA}" type="parTrans" cxnId="{57FA048F-97F6-4975-8D6C-B7CF84E74193}">
      <dgm:prSet/>
      <dgm:spPr/>
      <dgm:t>
        <a:bodyPr/>
        <a:lstStyle/>
        <a:p>
          <a:endParaRPr lang="en-US"/>
        </a:p>
      </dgm:t>
    </dgm:pt>
    <dgm:pt modelId="{0F9FD379-D447-48F9-A728-8F47B687D0B9}" type="sibTrans" cxnId="{57FA048F-97F6-4975-8D6C-B7CF84E74193}">
      <dgm:prSet/>
      <dgm:spPr/>
      <dgm:t>
        <a:bodyPr/>
        <a:lstStyle/>
        <a:p>
          <a:endParaRPr lang="en-US"/>
        </a:p>
      </dgm:t>
    </dgm:pt>
    <dgm:pt modelId="{647FB4E6-1053-4EEC-827B-9AD22856893A}" type="pres">
      <dgm:prSet presAssocID="{E1B04BD5-4643-4A3D-AE44-539E6F49CBC6}" presName="root" presStyleCnt="0">
        <dgm:presLayoutVars>
          <dgm:dir/>
          <dgm:resizeHandles val="exact"/>
        </dgm:presLayoutVars>
      </dgm:prSet>
      <dgm:spPr/>
      <dgm:t>
        <a:bodyPr/>
        <a:lstStyle/>
        <a:p>
          <a:endParaRPr lang="en-US"/>
        </a:p>
      </dgm:t>
    </dgm:pt>
    <dgm:pt modelId="{AB0E217E-A0F6-46CE-93E8-3AF8EBF6AD9F}" type="pres">
      <dgm:prSet presAssocID="{5261CFFA-F948-4665-8F18-009FEC9E6E09}" presName="compNode" presStyleCnt="0"/>
      <dgm:spPr/>
    </dgm:pt>
    <dgm:pt modelId="{02AB290E-331A-421C-9664-F23ABC48EB04}" type="pres">
      <dgm:prSet presAssocID="{5261CFFA-F948-4665-8F18-009FEC9E6E0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dgm:spPr>
      <dgm:extLst>
        <a:ext uri="{E40237B7-FDA0-4F09-8148-C483321AD2D9}">
          <dgm14:cNvPr xmlns:dgm14="http://schemas.microsoft.com/office/drawing/2010/diagram" xmlns="" id="0" name="" descr="Dice"/>
        </a:ext>
      </dgm:extLst>
    </dgm:pt>
    <dgm:pt modelId="{4E176721-4CB2-430A-950B-A3A88D25B6A6}" type="pres">
      <dgm:prSet presAssocID="{5261CFFA-F948-4665-8F18-009FEC9E6E09}" presName="spaceRect" presStyleCnt="0"/>
      <dgm:spPr/>
    </dgm:pt>
    <dgm:pt modelId="{E9748992-0ADF-4190-8B8E-AFB1B336437E}" type="pres">
      <dgm:prSet presAssocID="{5261CFFA-F948-4665-8F18-009FEC9E6E09}" presName="textRect" presStyleLbl="revTx" presStyleIdx="0" presStyleCnt="2">
        <dgm:presLayoutVars>
          <dgm:chMax val="1"/>
          <dgm:chPref val="1"/>
        </dgm:presLayoutVars>
      </dgm:prSet>
      <dgm:spPr/>
      <dgm:t>
        <a:bodyPr/>
        <a:lstStyle/>
        <a:p>
          <a:endParaRPr lang="en-US"/>
        </a:p>
      </dgm:t>
    </dgm:pt>
    <dgm:pt modelId="{DD1A48F5-6E94-4868-9A22-9D1F99A96B6D}" type="pres">
      <dgm:prSet presAssocID="{E18A73F6-4BBD-4563-BEA1-5539D82F9FD0}" presName="sibTrans" presStyleCnt="0"/>
      <dgm:spPr/>
    </dgm:pt>
    <dgm:pt modelId="{8D4023DE-398C-4D08-A66C-554413D41355}" type="pres">
      <dgm:prSet presAssocID="{52E98C87-8883-4AAF-9C94-03C9DAFC4945}" presName="compNode" presStyleCnt="0"/>
      <dgm:spPr/>
    </dgm:pt>
    <dgm:pt modelId="{39BD7871-2F29-42A2-9B39-EA112B8FFA3D}" type="pres">
      <dgm:prSet presAssocID="{52E98C87-8883-4AAF-9C94-03C9DAFC494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dgm:spPr>
      <dgm:extLst>
        <a:ext uri="{E40237B7-FDA0-4F09-8148-C483321AD2D9}">
          <dgm14:cNvPr xmlns:dgm14="http://schemas.microsoft.com/office/drawing/2010/diagram" xmlns="" id="0" name="" descr="Table"/>
        </a:ext>
      </dgm:extLst>
    </dgm:pt>
    <dgm:pt modelId="{B59834E0-6D32-445D-BBE2-CC10A08121B7}" type="pres">
      <dgm:prSet presAssocID="{52E98C87-8883-4AAF-9C94-03C9DAFC4945}" presName="spaceRect" presStyleCnt="0"/>
      <dgm:spPr/>
    </dgm:pt>
    <dgm:pt modelId="{7A1DC440-F460-4D83-9BBA-3FF8018F3A1A}" type="pres">
      <dgm:prSet presAssocID="{52E98C87-8883-4AAF-9C94-03C9DAFC4945}" presName="textRect" presStyleLbl="revTx" presStyleIdx="1" presStyleCnt="2">
        <dgm:presLayoutVars>
          <dgm:chMax val="1"/>
          <dgm:chPref val="1"/>
        </dgm:presLayoutVars>
      </dgm:prSet>
      <dgm:spPr/>
      <dgm:t>
        <a:bodyPr/>
        <a:lstStyle/>
        <a:p>
          <a:endParaRPr lang="en-US"/>
        </a:p>
      </dgm:t>
    </dgm:pt>
  </dgm:ptLst>
  <dgm:cxnLst>
    <dgm:cxn modelId="{247B4E2B-B22C-4FA0-BC47-5DE00DE578FD}" type="presOf" srcId="{E1B04BD5-4643-4A3D-AE44-539E6F49CBC6}" destId="{647FB4E6-1053-4EEC-827B-9AD22856893A}" srcOrd="0" destOrd="0" presId="urn:microsoft.com/office/officeart/2018/2/layout/IconLabelList"/>
    <dgm:cxn modelId="{49E943CF-41AD-4313-905E-FBB696F304B5}" srcId="{E1B04BD5-4643-4A3D-AE44-539E6F49CBC6}" destId="{5261CFFA-F948-4665-8F18-009FEC9E6E09}" srcOrd="0" destOrd="0" parTransId="{3CBEC597-12EA-4352-80CB-01ADDE17FE79}" sibTransId="{E18A73F6-4BBD-4563-BEA1-5539D82F9FD0}"/>
    <dgm:cxn modelId="{03956D24-4575-4534-B2E4-484D4AC12D59}" type="presOf" srcId="{52E98C87-8883-4AAF-9C94-03C9DAFC4945}" destId="{7A1DC440-F460-4D83-9BBA-3FF8018F3A1A}" srcOrd="0" destOrd="0" presId="urn:microsoft.com/office/officeart/2018/2/layout/IconLabelList"/>
    <dgm:cxn modelId="{9D9AAB29-A59B-4F52-B7FF-77D96B17DED9}" type="presOf" srcId="{5261CFFA-F948-4665-8F18-009FEC9E6E09}" destId="{E9748992-0ADF-4190-8B8E-AFB1B336437E}" srcOrd="0" destOrd="0" presId="urn:microsoft.com/office/officeart/2018/2/layout/IconLabelList"/>
    <dgm:cxn modelId="{57FA048F-97F6-4975-8D6C-B7CF84E74193}" srcId="{E1B04BD5-4643-4A3D-AE44-539E6F49CBC6}" destId="{52E98C87-8883-4AAF-9C94-03C9DAFC4945}" srcOrd="1" destOrd="0" parTransId="{3E8C8259-2043-400E-BB9C-6C096B001CFA}" sibTransId="{0F9FD379-D447-48F9-A728-8F47B687D0B9}"/>
    <dgm:cxn modelId="{61A42F46-ADDC-4DB5-9E45-653A987BAA98}" type="presParOf" srcId="{647FB4E6-1053-4EEC-827B-9AD22856893A}" destId="{AB0E217E-A0F6-46CE-93E8-3AF8EBF6AD9F}" srcOrd="0" destOrd="0" presId="urn:microsoft.com/office/officeart/2018/2/layout/IconLabelList"/>
    <dgm:cxn modelId="{B2F33899-3799-4A13-841C-DA5FDFAE1FB6}" type="presParOf" srcId="{AB0E217E-A0F6-46CE-93E8-3AF8EBF6AD9F}" destId="{02AB290E-331A-421C-9664-F23ABC48EB04}" srcOrd="0" destOrd="0" presId="urn:microsoft.com/office/officeart/2018/2/layout/IconLabelList"/>
    <dgm:cxn modelId="{55923F50-32AC-4417-8B5B-8B43511E3B90}" type="presParOf" srcId="{AB0E217E-A0F6-46CE-93E8-3AF8EBF6AD9F}" destId="{4E176721-4CB2-430A-950B-A3A88D25B6A6}" srcOrd="1" destOrd="0" presId="urn:microsoft.com/office/officeart/2018/2/layout/IconLabelList"/>
    <dgm:cxn modelId="{2FCC5096-F394-497E-AA5B-B2C23FBF2B43}" type="presParOf" srcId="{AB0E217E-A0F6-46CE-93E8-3AF8EBF6AD9F}" destId="{E9748992-0ADF-4190-8B8E-AFB1B336437E}" srcOrd="2" destOrd="0" presId="urn:microsoft.com/office/officeart/2018/2/layout/IconLabelList"/>
    <dgm:cxn modelId="{D8D23DB5-0CE6-4210-879B-F9A88050C511}" type="presParOf" srcId="{647FB4E6-1053-4EEC-827B-9AD22856893A}" destId="{DD1A48F5-6E94-4868-9A22-9D1F99A96B6D}" srcOrd="1" destOrd="0" presId="urn:microsoft.com/office/officeart/2018/2/layout/IconLabelList"/>
    <dgm:cxn modelId="{BD0D6483-EEAE-4839-800B-662B4450A7C1}" type="presParOf" srcId="{647FB4E6-1053-4EEC-827B-9AD22856893A}" destId="{8D4023DE-398C-4D08-A66C-554413D41355}" srcOrd="2" destOrd="0" presId="urn:microsoft.com/office/officeart/2018/2/layout/IconLabelList"/>
    <dgm:cxn modelId="{AE723E9A-B96A-47D4-AC3E-D4895E336D9E}" type="presParOf" srcId="{8D4023DE-398C-4D08-A66C-554413D41355}" destId="{39BD7871-2F29-42A2-9B39-EA112B8FFA3D}" srcOrd="0" destOrd="0" presId="urn:microsoft.com/office/officeart/2018/2/layout/IconLabelList"/>
    <dgm:cxn modelId="{4845A9A3-37AC-4A05-96A3-30A736B3D486}" type="presParOf" srcId="{8D4023DE-398C-4D08-A66C-554413D41355}" destId="{B59834E0-6D32-445D-BBE2-CC10A08121B7}" srcOrd="1" destOrd="0" presId="urn:microsoft.com/office/officeart/2018/2/layout/IconLabelList"/>
    <dgm:cxn modelId="{6D54DE72-EB04-481C-B18A-3680C05E8A94}" type="presParOf" srcId="{8D4023DE-398C-4D08-A66C-554413D41355}" destId="{7A1DC440-F460-4D83-9BBA-3FF8018F3A1A}" srcOrd="2" destOrd="0" presId="urn:microsoft.com/office/officeart/2018/2/layout/IconLabel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02896C-3B28-427C-9EA6-441FD6CF6027}"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D89C63E9-11F1-4E66-A1C7-D6FC3BB78B2C}">
      <dgm:prSet custT="1"/>
      <dgm:spPr/>
      <dgm:t>
        <a:bodyPr/>
        <a:lstStyle/>
        <a:p>
          <a:r>
            <a:rPr lang="en-US" sz="2400" b="1" i="0" dirty="0">
              <a:latin typeface="Times New Roman" panose="02020603050405020304" pitchFamily="18" charset="0"/>
              <a:cs typeface="Times New Roman" panose="02020603050405020304" pitchFamily="18" charset="0"/>
            </a:rPr>
            <a:t>Independence of errors: </a:t>
          </a:r>
          <a:r>
            <a:rPr lang="en-US" sz="2400" b="0" i="0" dirty="0">
              <a:latin typeface="Times New Roman" panose="02020603050405020304" pitchFamily="18" charset="0"/>
              <a:cs typeface="Times New Roman" panose="02020603050405020304" pitchFamily="18" charset="0"/>
            </a:rPr>
            <a:t>The observations are assumed to be independent of each other.</a:t>
          </a:r>
          <a:endParaRPr lang="en-US" sz="2400" dirty="0">
            <a:latin typeface="Times New Roman" panose="02020603050405020304" pitchFamily="18" charset="0"/>
            <a:cs typeface="Times New Roman" panose="02020603050405020304" pitchFamily="18" charset="0"/>
          </a:endParaRPr>
        </a:p>
      </dgm:t>
    </dgm:pt>
    <dgm:pt modelId="{2484BC5E-4AC6-4E58-A088-85947767B025}" type="parTrans" cxnId="{F2B4418B-71F1-4323-9C17-24ECC6929E3A}">
      <dgm:prSet/>
      <dgm:spPr/>
      <dgm:t>
        <a:bodyPr/>
        <a:lstStyle/>
        <a:p>
          <a:endParaRPr lang="en-US" sz="2800">
            <a:latin typeface="Times New Roman" panose="02020603050405020304" pitchFamily="18" charset="0"/>
            <a:cs typeface="Times New Roman" panose="02020603050405020304" pitchFamily="18" charset="0"/>
          </a:endParaRPr>
        </a:p>
      </dgm:t>
    </dgm:pt>
    <dgm:pt modelId="{1BA110B6-D993-4A54-A574-F77C9A1EB7E0}" type="sibTrans" cxnId="{F2B4418B-71F1-4323-9C17-24ECC6929E3A}">
      <dgm:prSet/>
      <dgm:spPr/>
      <dgm:t>
        <a:bodyPr/>
        <a:lstStyle/>
        <a:p>
          <a:endParaRPr lang="en-US" sz="2800">
            <a:latin typeface="Times New Roman" panose="02020603050405020304" pitchFamily="18" charset="0"/>
            <a:cs typeface="Times New Roman" panose="02020603050405020304" pitchFamily="18" charset="0"/>
          </a:endParaRPr>
        </a:p>
      </dgm:t>
    </dgm:pt>
    <dgm:pt modelId="{A29A5AAF-FD93-4DB9-BCEE-BFBB39BC2C0D}">
      <dgm:prSet custT="1"/>
      <dgm:spPr/>
      <dgm:t>
        <a:bodyPr/>
        <a:lstStyle/>
        <a:p>
          <a:r>
            <a:rPr lang="en-US" sz="2400" b="1" i="0" dirty="0">
              <a:latin typeface="Times New Roman" panose="02020603050405020304" pitchFamily="18" charset="0"/>
              <a:cs typeface="Times New Roman" panose="02020603050405020304" pitchFamily="18" charset="0"/>
            </a:rPr>
            <a:t>Little or no multicollinearity: </a:t>
          </a:r>
          <a:r>
            <a:rPr lang="en-US" sz="2400" b="0" i="0" dirty="0">
              <a:latin typeface="Times New Roman" panose="02020603050405020304" pitchFamily="18" charset="0"/>
              <a:cs typeface="Times New Roman" panose="02020603050405020304" pitchFamily="18" charset="0"/>
            </a:rPr>
            <a:t>The predictor variables are not highly correlated with each other.</a:t>
          </a:r>
          <a:endParaRPr lang="en-US" sz="2400" dirty="0">
            <a:latin typeface="Times New Roman" panose="02020603050405020304" pitchFamily="18" charset="0"/>
            <a:cs typeface="Times New Roman" panose="02020603050405020304" pitchFamily="18" charset="0"/>
          </a:endParaRPr>
        </a:p>
      </dgm:t>
    </dgm:pt>
    <dgm:pt modelId="{28E6C872-E090-4920-B717-ED5DEC1A9A1E}" type="parTrans" cxnId="{25AD791D-C907-43D0-9604-4035597C48F9}">
      <dgm:prSet/>
      <dgm:spPr/>
      <dgm:t>
        <a:bodyPr/>
        <a:lstStyle/>
        <a:p>
          <a:endParaRPr lang="en-US" sz="2800">
            <a:latin typeface="Times New Roman" panose="02020603050405020304" pitchFamily="18" charset="0"/>
            <a:cs typeface="Times New Roman" panose="02020603050405020304" pitchFamily="18" charset="0"/>
          </a:endParaRPr>
        </a:p>
      </dgm:t>
    </dgm:pt>
    <dgm:pt modelId="{2A7FE426-819A-4603-AEE1-68C7681D00E8}" type="sibTrans" cxnId="{25AD791D-C907-43D0-9604-4035597C48F9}">
      <dgm:prSet/>
      <dgm:spPr/>
      <dgm:t>
        <a:bodyPr/>
        <a:lstStyle/>
        <a:p>
          <a:endParaRPr lang="en-US" sz="2800">
            <a:latin typeface="Times New Roman" panose="02020603050405020304" pitchFamily="18" charset="0"/>
            <a:cs typeface="Times New Roman" panose="02020603050405020304" pitchFamily="18" charset="0"/>
          </a:endParaRPr>
        </a:p>
      </dgm:t>
    </dgm:pt>
    <dgm:pt modelId="{714CC4C2-A834-466B-96EA-06C0D240A0AC}">
      <dgm:prSet custT="1"/>
      <dgm:spPr/>
      <dgm:t>
        <a:bodyPr/>
        <a:lstStyle/>
        <a:p>
          <a:r>
            <a:rPr lang="en-US" sz="2400" b="1" i="0" dirty="0">
              <a:latin typeface="Times New Roman" panose="02020603050405020304" pitchFamily="18" charset="0"/>
              <a:cs typeface="Times New Roman" panose="02020603050405020304" pitchFamily="18" charset="0"/>
            </a:rPr>
            <a:t>Large sample size: </a:t>
          </a:r>
          <a:r>
            <a:rPr lang="en-US" sz="2400" b="0" i="0" dirty="0">
              <a:latin typeface="Times New Roman" panose="02020603050405020304" pitchFamily="18" charset="0"/>
              <a:cs typeface="Times New Roman" panose="02020603050405020304" pitchFamily="18" charset="0"/>
            </a:rPr>
            <a:t>Logistic regression performs well with a sufficient number of observations.</a:t>
          </a:r>
          <a:endParaRPr lang="en-US" sz="2400" dirty="0">
            <a:latin typeface="Times New Roman" panose="02020603050405020304" pitchFamily="18" charset="0"/>
            <a:cs typeface="Times New Roman" panose="02020603050405020304" pitchFamily="18" charset="0"/>
          </a:endParaRPr>
        </a:p>
      </dgm:t>
    </dgm:pt>
    <dgm:pt modelId="{43A80445-6759-400C-9DAA-14DB3C7F6C62}" type="parTrans" cxnId="{8A40AA03-8609-4B3E-8997-1E755CE194EF}">
      <dgm:prSet/>
      <dgm:spPr/>
      <dgm:t>
        <a:bodyPr/>
        <a:lstStyle/>
        <a:p>
          <a:endParaRPr lang="en-US" sz="2800">
            <a:latin typeface="Times New Roman" panose="02020603050405020304" pitchFamily="18" charset="0"/>
            <a:cs typeface="Times New Roman" panose="02020603050405020304" pitchFamily="18" charset="0"/>
          </a:endParaRPr>
        </a:p>
      </dgm:t>
    </dgm:pt>
    <dgm:pt modelId="{FB5EC77A-7025-4541-A4D0-C11308958321}" type="sibTrans" cxnId="{8A40AA03-8609-4B3E-8997-1E755CE194EF}">
      <dgm:prSet/>
      <dgm:spPr/>
      <dgm:t>
        <a:bodyPr/>
        <a:lstStyle/>
        <a:p>
          <a:endParaRPr lang="en-US" sz="2800">
            <a:latin typeface="Times New Roman" panose="02020603050405020304" pitchFamily="18" charset="0"/>
            <a:cs typeface="Times New Roman" panose="02020603050405020304" pitchFamily="18" charset="0"/>
          </a:endParaRPr>
        </a:p>
      </dgm:t>
    </dgm:pt>
    <dgm:pt modelId="{70AA6170-C991-4B2C-BAAF-B6C8FDAED713}" type="pres">
      <dgm:prSet presAssocID="{6B02896C-3B28-427C-9EA6-441FD6CF6027}" presName="hierChild1" presStyleCnt="0">
        <dgm:presLayoutVars>
          <dgm:chPref val="1"/>
          <dgm:dir/>
          <dgm:animOne val="branch"/>
          <dgm:animLvl val="lvl"/>
          <dgm:resizeHandles/>
        </dgm:presLayoutVars>
      </dgm:prSet>
      <dgm:spPr/>
      <dgm:t>
        <a:bodyPr/>
        <a:lstStyle/>
        <a:p>
          <a:endParaRPr lang="en-US"/>
        </a:p>
      </dgm:t>
    </dgm:pt>
    <dgm:pt modelId="{AE50F71B-AA9A-4F2B-A6BA-69E3901B1201}" type="pres">
      <dgm:prSet presAssocID="{D89C63E9-11F1-4E66-A1C7-D6FC3BB78B2C}" presName="hierRoot1" presStyleCnt="0"/>
      <dgm:spPr/>
    </dgm:pt>
    <dgm:pt modelId="{CBD55DA1-8D3E-461C-A880-B369366FB882}" type="pres">
      <dgm:prSet presAssocID="{D89C63E9-11F1-4E66-A1C7-D6FC3BB78B2C}" presName="composite" presStyleCnt="0"/>
      <dgm:spPr/>
    </dgm:pt>
    <dgm:pt modelId="{4C09BC03-7E75-45BD-A124-187F4D4CDA36}" type="pres">
      <dgm:prSet presAssocID="{D89C63E9-11F1-4E66-A1C7-D6FC3BB78B2C}" presName="background" presStyleLbl="node0" presStyleIdx="0" presStyleCnt="3"/>
      <dgm:spPr/>
    </dgm:pt>
    <dgm:pt modelId="{83DFD159-94C7-404D-882E-1B1E58725144}" type="pres">
      <dgm:prSet presAssocID="{D89C63E9-11F1-4E66-A1C7-D6FC3BB78B2C}" presName="text" presStyleLbl="fgAcc0" presStyleIdx="0" presStyleCnt="3">
        <dgm:presLayoutVars>
          <dgm:chPref val="3"/>
        </dgm:presLayoutVars>
      </dgm:prSet>
      <dgm:spPr/>
      <dgm:t>
        <a:bodyPr/>
        <a:lstStyle/>
        <a:p>
          <a:endParaRPr lang="en-US"/>
        </a:p>
      </dgm:t>
    </dgm:pt>
    <dgm:pt modelId="{68D7EC2C-3FEB-483C-8AB8-076C0EE065CA}" type="pres">
      <dgm:prSet presAssocID="{D89C63E9-11F1-4E66-A1C7-D6FC3BB78B2C}" presName="hierChild2" presStyleCnt="0"/>
      <dgm:spPr/>
    </dgm:pt>
    <dgm:pt modelId="{D5E452B9-6C4F-4838-A42B-5646E03377BA}" type="pres">
      <dgm:prSet presAssocID="{A29A5AAF-FD93-4DB9-BCEE-BFBB39BC2C0D}" presName="hierRoot1" presStyleCnt="0"/>
      <dgm:spPr/>
    </dgm:pt>
    <dgm:pt modelId="{0C12D9AE-A668-444E-A4AB-0A361A7AFD5E}" type="pres">
      <dgm:prSet presAssocID="{A29A5AAF-FD93-4DB9-BCEE-BFBB39BC2C0D}" presName="composite" presStyleCnt="0"/>
      <dgm:spPr/>
    </dgm:pt>
    <dgm:pt modelId="{CBD1CEEC-4595-4136-9023-D76A71962D28}" type="pres">
      <dgm:prSet presAssocID="{A29A5AAF-FD93-4DB9-BCEE-BFBB39BC2C0D}" presName="background" presStyleLbl="node0" presStyleIdx="1" presStyleCnt="3"/>
      <dgm:spPr/>
    </dgm:pt>
    <dgm:pt modelId="{58B62B45-D552-4B2F-AB58-91C59D1A531C}" type="pres">
      <dgm:prSet presAssocID="{A29A5AAF-FD93-4DB9-BCEE-BFBB39BC2C0D}" presName="text" presStyleLbl="fgAcc0" presStyleIdx="1" presStyleCnt="3">
        <dgm:presLayoutVars>
          <dgm:chPref val="3"/>
        </dgm:presLayoutVars>
      </dgm:prSet>
      <dgm:spPr/>
      <dgm:t>
        <a:bodyPr/>
        <a:lstStyle/>
        <a:p>
          <a:endParaRPr lang="en-US"/>
        </a:p>
      </dgm:t>
    </dgm:pt>
    <dgm:pt modelId="{14D027F3-066F-4C2F-953F-F92229C6A476}" type="pres">
      <dgm:prSet presAssocID="{A29A5AAF-FD93-4DB9-BCEE-BFBB39BC2C0D}" presName="hierChild2" presStyleCnt="0"/>
      <dgm:spPr/>
    </dgm:pt>
    <dgm:pt modelId="{3D35DE78-E978-4860-892D-B38933947EAF}" type="pres">
      <dgm:prSet presAssocID="{714CC4C2-A834-466B-96EA-06C0D240A0AC}" presName="hierRoot1" presStyleCnt="0"/>
      <dgm:spPr/>
    </dgm:pt>
    <dgm:pt modelId="{6C08BA0D-2123-4964-A4DC-F6B4AD924B98}" type="pres">
      <dgm:prSet presAssocID="{714CC4C2-A834-466B-96EA-06C0D240A0AC}" presName="composite" presStyleCnt="0"/>
      <dgm:spPr/>
    </dgm:pt>
    <dgm:pt modelId="{732DB996-2C6E-49B1-853B-2794DD12BED3}" type="pres">
      <dgm:prSet presAssocID="{714CC4C2-A834-466B-96EA-06C0D240A0AC}" presName="background" presStyleLbl="node0" presStyleIdx="2" presStyleCnt="3"/>
      <dgm:spPr/>
    </dgm:pt>
    <dgm:pt modelId="{964843BB-E6FC-4088-A98E-1E753F5777C1}" type="pres">
      <dgm:prSet presAssocID="{714CC4C2-A834-466B-96EA-06C0D240A0AC}" presName="text" presStyleLbl="fgAcc0" presStyleIdx="2" presStyleCnt="3">
        <dgm:presLayoutVars>
          <dgm:chPref val="3"/>
        </dgm:presLayoutVars>
      </dgm:prSet>
      <dgm:spPr/>
      <dgm:t>
        <a:bodyPr/>
        <a:lstStyle/>
        <a:p>
          <a:endParaRPr lang="en-US"/>
        </a:p>
      </dgm:t>
    </dgm:pt>
    <dgm:pt modelId="{FCA8B2F5-822B-498F-9269-811B076AD934}" type="pres">
      <dgm:prSet presAssocID="{714CC4C2-A834-466B-96EA-06C0D240A0AC}" presName="hierChild2" presStyleCnt="0"/>
      <dgm:spPr/>
    </dgm:pt>
  </dgm:ptLst>
  <dgm:cxnLst>
    <dgm:cxn modelId="{F2B4418B-71F1-4323-9C17-24ECC6929E3A}" srcId="{6B02896C-3B28-427C-9EA6-441FD6CF6027}" destId="{D89C63E9-11F1-4E66-A1C7-D6FC3BB78B2C}" srcOrd="0" destOrd="0" parTransId="{2484BC5E-4AC6-4E58-A088-85947767B025}" sibTransId="{1BA110B6-D993-4A54-A574-F77C9A1EB7E0}"/>
    <dgm:cxn modelId="{25AD791D-C907-43D0-9604-4035597C48F9}" srcId="{6B02896C-3B28-427C-9EA6-441FD6CF6027}" destId="{A29A5AAF-FD93-4DB9-BCEE-BFBB39BC2C0D}" srcOrd="1" destOrd="0" parTransId="{28E6C872-E090-4920-B717-ED5DEC1A9A1E}" sibTransId="{2A7FE426-819A-4603-AEE1-68C7681D00E8}"/>
    <dgm:cxn modelId="{8A40AA03-8609-4B3E-8997-1E755CE194EF}" srcId="{6B02896C-3B28-427C-9EA6-441FD6CF6027}" destId="{714CC4C2-A834-466B-96EA-06C0D240A0AC}" srcOrd="2" destOrd="0" parTransId="{43A80445-6759-400C-9DAA-14DB3C7F6C62}" sibTransId="{FB5EC77A-7025-4541-A4D0-C11308958321}"/>
    <dgm:cxn modelId="{D8F80BD9-845E-48D8-9D86-2753EE93501A}" type="presOf" srcId="{D89C63E9-11F1-4E66-A1C7-D6FC3BB78B2C}" destId="{83DFD159-94C7-404D-882E-1B1E58725144}" srcOrd="0" destOrd="0" presId="urn:microsoft.com/office/officeart/2005/8/layout/hierarchy1"/>
    <dgm:cxn modelId="{3F987F23-239E-47DB-8017-5A71A6945F1F}" type="presOf" srcId="{714CC4C2-A834-466B-96EA-06C0D240A0AC}" destId="{964843BB-E6FC-4088-A98E-1E753F5777C1}" srcOrd="0" destOrd="0" presId="urn:microsoft.com/office/officeart/2005/8/layout/hierarchy1"/>
    <dgm:cxn modelId="{E9CAE78D-5E4F-411D-8576-A81BE98CEEFA}" type="presOf" srcId="{A29A5AAF-FD93-4DB9-BCEE-BFBB39BC2C0D}" destId="{58B62B45-D552-4B2F-AB58-91C59D1A531C}" srcOrd="0" destOrd="0" presId="urn:microsoft.com/office/officeart/2005/8/layout/hierarchy1"/>
    <dgm:cxn modelId="{4DD1AA3B-F7C0-4785-BAB6-ED783019CAA8}" type="presOf" srcId="{6B02896C-3B28-427C-9EA6-441FD6CF6027}" destId="{70AA6170-C991-4B2C-BAAF-B6C8FDAED713}" srcOrd="0" destOrd="0" presId="urn:microsoft.com/office/officeart/2005/8/layout/hierarchy1"/>
    <dgm:cxn modelId="{6A711D98-1663-4281-9D04-5CFD3A7241A0}" type="presParOf" srcId="{70AA6170-C991-4B2C-BAAF-B6C8FDAED713}" destId="{AE50F71B-AA9A-4F2B-A6BA-69E3901B1201}" srcOrd="0" destOrd="0" presId="urn:microsoft.com/office/officeart/2005/8/layout/hierarchy1"/>
    <dgm:cxn modelId="{E31E281B-A923-4243-9CBE-8BDBC10F1480}" type="presParOf" srcId="{AE50F71B-AA9A-4F2B-A6BA-69E3901B1201}" destId="{CBD55DA1-8D3E-461C-A880-B369366FB882}" srcOrd="0" destOrd="0" presId="urn:microsoft.com/office/officeart/2005/8/layout/hierarchy1"/>
    <dgm:cxn modelId="{0365959B-6F11-4452-A98A-604DBF9408D6}" type="presParOf" srcId="{CBD55DA1-8D3E-461C-A880-B369366FB882}" destId="{4C09BC03-7E75-45BD-A124-187F4D4CDA36}" srcOrd="0" destOrd="0" presId="urn:microsoft.com/office/officeart/2005/8/layout/hierarchy1"/>
    <dgm:cxn modelId="{53B852A4-BF21-4228-AB52-C0887A948487}" type="presParOf" srcId="{CBD55DA1-8D3E-461C-A880-B369366FB882}" destId="{83DFD159-94C7-404D-882E-1B1E58725144}" srcOrd="1" destOrd="0" presId="urn:microsoft.com/office/officeart/2005/8/layout/hierarchy1"/>
    <dgm:cxn modelId="{6799E81F-E7A4-496F-822F-65BB95025A2D}" type="presParOf" srcId="{AE50F71B-AA9A-4F2B-A6BA-69E3901B1201}" destId="{68D7EC2C-3FEB-483C-8AB8-076C0EE065CA}" srcOrd="1" destOrd="0" presId="urn:microsoft.com/office/officeart/2005/8/layout/hierarchy1"/>
    <dgm:cxn modelId="{B8CCD681-FBED-451A-97C0-00427BE4E9CC}" type="presParOf" srcId="{70AA6170-C991-4B2C-BAAF-B6C8FDAED713}" destId="{D5E452B9-6C4F-4838-A42B-5646E03377BA}" srcOrd="1" destOrd="0" presId="urn:microsoft.com/office/officeart/2005/8/layout/hierarchy1"/>
    <dgm:cxn modelId="{6905FCC6-8B37-4593-A4C5-9526640813D0}" type="presParOf" srcId="{D5E452B9-6C4F-4838-A42B-5646E03377BA}" destId="{0C12D9AE-A668-444E-A4AB-0A361A7AFD5E}" srcOrd="0" destOrd="0" presId="urn:microsoft.com/office/officeart/2005/8/layout/hierarchy1"/>
    <dgm:cxn modelId="{20B2400E-9C21-4B7E-AB02-5B7C0520A812}" type="presParOf" srcId="{0C12D9AE-A668-444E-A4AB-0A361A7AFD5E}" destId="{CBD1CEEC-4595-4136-9023-D76A71962D28}" srcOrd="0" destOrd="0" presId="urn:microsoft.com/office/officeart/2005/8/layout/hierarchy1"/>
    <dgm:cxn modelId="{4EC5EE19-DE89-4515-A601-89CA66E3C154}" type="presParOf" srcId="{0C12D9AE-A668-444E-A4AB-0A361A7AFD5E}" destId="{58B62B45-D552-4B2F-AB58-91C59D1A531C}" srcOrd="1" destOrd="0" presId="urn:microsoft.com/office/officeart/2005/8/layout/hierarchy1"/>
    <dgm:cxn modelId="{44107D1F-E1A8-44AF-A3C3-6FEAD99BF2F6}" type="presParOf" srcId="{D5E452B9-6C4F-4838-A42B-5646E03377BA}" destId="{14D027F3-066F-4C2F-953F-F92229C6A476}" srcOrd="1" destOrd="0" presId="urn:microsoft.com/office/officeart/2005/8/layout/hierarchy1"/>
    <dgm:cxn modelId="{97B373AE-C6C6-411E-9B25-FC9056BA7F14}" type="presParOf" srcId="{70AA6170-C991-4B2C-BAAF-B6C8FDAED713}" destId="{3D35DE78-E978-4860-892D-B38933947EAF}" srcOrd="2" destOrd="0" presId="urn:microsoft.com/office/officeart/2005/8/layout/hierarchy1"/>
    <dgm:cxn modelId="{F6E641CD-62A3-4996-9323-D8A2E057241A}" type="presParOf" srcId="{3D35DE78-E978-4860-892D-B38933947EAF}" destId="{6C08BA0D-2123-4964-A4DC-F6B4AD924B98}" srcOrd="0" destOrd="0" presId="urn:microsoft.com/office/officeart/2005/8/layout/hierarchy1"/>
    <dgm:cxn modelId="{CA538A34-ABE2-45E0-A43C-3B5121C9B839}" type="presParOf" srcId="{6C08BA0D-2123-4964-A4DC-F6B4AD924B98}" destId="{732DB996-2C6E-49B1-853B-2794DD12BED3}" srcOrd="0" destOrd="0" presId="urn:microsoft.com/office/officeart/2005/8/layout/hierarchy1"/>
    <dgm:cxn modelId="{F99061D4-E77E-4C44-B3C9-53F98B25EC35}" type="presParOf" srcId="{6C08BA0D-2123-4964-A4DC-F6B4AD924B98}" destId="{964843BB-E6FC-4088-A98E-1E753F5777C1}" srcOrd="1" destOrd="0" presId="urn:microsoft.com/office/officeart/2005/8/layout/hierarchy1"/>
    <dgm:cxn modelId="{F5DFDA7E-CBDD-4A05-83D8-4A71B9B187AB}" type="presParOf" srcId="{3D35DE78-E978-4860-892D-B38933947EAF}" destId="{FCA8B2F5-822B-498F-9269-811B076AD934}"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A4AE864-6B62-418B-B255-318509D5FAC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IN"/>
        </a:p>
      </dgm:t>
    </dgm:pt>
    <dgm:pt modelId="{E0ECCABA-D061-4934-92BB-C5DAEEABC171}">
      <dgm:prSet/>
      <dgm:spPr/>
      <dgm:t>
        <a:bodyPr/>
        <a:lstStyle/>
        <a:p>
          <a:pPr>
            <a:lnSpc>
              <a:spcPct val="100000"/>
            </a:lnSpc>
          </a:pPr>
          <a:r>
            <a:rPr lang="en-US" b="0" i="0" dirty="0"/>
            <a:t>Whether or not to lend to a bank customer (outcomes are yes or no).</a:t>
          </a:r>
          <a:endParaRPr lang="en-IN" dirty="0"/>
        </a:p>
      </dgm:t>
    </dgm:pt>
    <dgm:pt modelId="{9E187E84-DA68-47E2-A72C-9EB3B775E087}" type="parTrans" cxnId="{40FB4198-DA53-43F7-8427-0E6991002F35}">
      <dgm:prSet/>
      <dgm:spPr/>
      <dgm:t>
        <a:bodyPr/>
        <a:lstStyle/>
        <a:p>
          <a:endParaRPr lang="en-IN"/>
        </a:p>
      </dgm:t>
    </dgm:pt>
    <dgm:pt modelId="{2DF47856-EDB8-4808-B414-AC3FC4E8105C}" type="sibTrans" cxnId="{40FB4198-DA53-43F7-8427-0E6991002F35}">
      <dgm:prSet/>
      <dgm:spPr/>
      <dgm:t>
        <a:bodyPr/>
        <a:lstStyle/>
        <a:p>
          <a:endParaRPr lang="en-IN"/>
        </a:p>
      </dgm:t>
    </dgm:pt>
    <dgm:pt modelId="{D7FEDB43-7562-419A-82BF-229CFB0A3A42}">
      <dgm:prSet/>
      <dgm:spPr/>
      <dgm:t>
        <a:bodyPr/>
        <a:lstStyle/>
        <a:p>
          <a:pPr>
            <a:lnSpc>
              <a:spcPct val="100000"/>
            </a:lnSpc>
          </a:pPr>
          <a:r>
            <a:rPr lang="en-US" b="0" i="0"/>
            <a:t>Assessing cancer risk (outcomes are high or low).</a:t>
          </a:r>
          <a:endParaRPr lang="en-IN"/>
        </a:p>
      </dgm:t>
    </dgm:pt>
    <dgm:pt modelId="{4FE34A69-BBD5-41EA-95E7-3234EA090DD6}" type="parTrans" cxnId="{69B77F3C-256A-4215-A3F4-314A58BB9BDE}">
      <dgm:prSet/>
      <dgm:spPr/>
      <dgm:t>
        <a:bodyPr/>
        <a:lstStyle/>
        <a:p>
          <a:endParaRPr lang="en-IN"/>
        </a:p>
      </dgm:t>
    </dgm:pt>
    <dgm:pt modelId="{D938AA0B-C097-4CD6-8B5C-D8521ABE7EDB}" type="sibTrans" cxnId="{69B77F3C-256A-4215-A3F4-314A58BB9BDE}">
      <dgm:prSet/>
      <dgm:spPr/>
      <dgm:t>
        <a:bodyPr/>
        <a:lstStyle/>
        <a:p>
          <a:endParaRPr lang="en-IN"/>
        </a:p>
      </dgm:t>
    </dgm:pt>
    <dgm:pt modelId="{2CEBD39E-42CC-49EF-89CA-A9F6F98DB348}">
      <dgm:prSet/>
      <dgm:spPr/>
      <dgm:t>
        <a:bodyPr/>
        <a:lstStyle/>
        <a:p>
          <a:pPr>
            <a:lnSpc>
              <a:spcPct val="100000"/>
            </a:lnSpc>
          </a:pPr>
          <a:r>
            <a:rPr lang="en-US" b="0" i="0"/>
            <a:t>Will a team win tomorrow’s game (outcomes are yes or no).</a:t>
          </a:r>
          <a:endParaRPr lang="en-IN"/>
        </a:p>
      </dgm:t>
    </dgm:pt>
    <dgm:pt modelId="{40EC68D6-B187-48CC-900F-86F05AA86CCC}" type="parTrans" cxnId="{B74E97B2-ED71-4C42-A348-85CCA54FBC0D}">
      <dgm:prSet/>
      <dgm:spPr/>
      <dgm:t>
        <a:bodyPr/>
        <a:lstStyle/>
        <a:p>
          <a:endParaRPr lang="en-IN"/>
        </a:p>
      </dgm:t>
    </dgm:pt>
    <dgm:pt modelId="{3B50EB74-9654-4D27-8B4C-D573C15C466E}" type="sibTrans" cxnId="{B74E97B2-ED71-4C42-A348-85CCA54FBC0D}">
      <dgm:prSet/>
      <dgm:spPr/>
      <dgm:t>
        <a:bodyPr/>
        <a:lstStyle/>
        <a:p>
          <a:endParaRPr lang="en-IN"/>
        </a:p>
      </dgm:t>
    </dgm:pt>
    <dgm:pt modelId="{1674EC11-13B1-45EF-B90C-D752224F55AD}" type="pres">
      <dgm:prSet presAssocID="{0A4AE864-6B62-418B-B255-318509D5FAC8}" presName="root" presStyleCnt="0">
        <dgm:presLayoutVars>
          <dgm:dir/>
          <dgm:resizeHandles val="exact"/>
        </dgm:presLayoutVars>
      </dgm:prSet>
      <dgm:spPr/>
      <dgm:t>
        <a:bodyPr/>
        <a:lstStyle/>
        <a:p>
          <a:endParaRPr lang="en-US"/>
        </a:p>
      </dgm:t>
    </dgm:pt>
    <dgm:pt modelId="{31A290C8-74DC-4F5C-A58A-618D0DBFCFBF}" type="pres">
      <dgm:prSet presAssocID="{E0ECCABA-D061-4934-92BB-C5DAEEABC171}" presName="compNode" presStyleCnt="0"/>
      <dgm:spPr/>
    </dgm:pt>
    <dgm:pt modelId="{76059317-96CA-4E3F-85B7-421F124D3B26}" type="pres">
      <dgm:prSet presAssocID="{E0ECCABA-D061-4934-92BB-C5DAEEABC171}" presName="bgRect" presStyleLbl="bgShp" presStyleIdx="0" presStyleCnt="3" custLinFactNeighborY="-43"/>
      <dgm:spPr/>
    </dgm:pt>
    <dgm:pt modelId="{B8DDD6A6-4C4C-4C64-AB7C-6DD092E90D50}" type="pres">
      <dgm:prSet presAssocID="{E0ECCABA-D061-4934-92BB-C5DAEEABC17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xmlns="" id="0" name="" descr="Bank"/>
        </a:ext>
      </dgm:extLst>
    </dgm:pt>
    <dgm:pt modelId="{B2FADEFA-9546-46D9-87DB-09EED1C7C0D5}" type="pres">
      <dgm:prSet presAssocID="{E0ECCABA-D061-4934-92BB-C5DAEEABC171}" presName="spaceRect" presStyleCnt="0"/>
      <dgm:spPr/>
    </dgm:pt>
    <dgm:pt modelId="{4ABB1A58-974F-4986-BDCA-8547CEB8CCD2}" type="pres">
      <dgm:prSet presAssocID="{E0ECCABA-D061-4934-92BB-C5DAEEABC171}" presName="parTx" presStyleLbl="revTx" presStyleIdx="0" presStyleCnt="3" custLinFactNeighborY="-4754">
        <dgm:presLayoutVars>
          <dgm:chMax val="0"/>
          <dgm:chPref val="0"/>
        </dgm:presLayoutVars>
      </dgm:prSet>
      <dgm:spPr/>
      <dgm:t>
        <a:bodyPr/>
        <a:lstStyle/>
        <a:p>
          <a:endParaRPr lang="en-US"/>
        </a:p>
      </dgm:t>
    </dgm:pt>
    <dgm:pt modelId="{2343AB62-1542-4848-86A1-8ECD374CF173}" type="pres">
      <dgm:prSet presAssocID="{2DF47856-EDB8-4808-B414-AC3FC4E8105C}" presName="sibTrans" presStyleCnt="0"/>
      <dgm:spPr/>
    </dgm:pt>
    <dgm:pt modelId="{F3884554-3980-4BB3-B446-B64CF7926F03}" type="pres">
      <dgm:prSet presAssocID="{D7FEDB43-7562-419A-82BF-229CFB0A3A42}" presName="compNode" presStyleCnt="0"/>
      <dgm:spPr/>
    </dgm:pt>
    <dgm:pt modelId="{3B5DF69C-47A1-4C9D-8D97-D1187E290261}" type="pres">
      <dgm:prSet presAssocID="{D7FEDB43-7562-419A-82BF-229CFB0A3A42}" presName="bgRect" presStyleLbl="bgShp" presStyleIdx="1" presStyleCnt="3"/>
      <dgm:spPr/>
    </dgm:pt>
    <dgm:pt modelId="{A0E9497E-4211-411B-934C-864D519D927C}" type="pres">
      <dgm:prSet presAssocID="{D7FEDB43-7562-419A-82BF-229CFB0A3A4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xmlns="" id="0" name="" descr="DNA"/>
        </a:ext>
      </dgm:extLst>
    </dgm:pt>
    <dgm:pt modelId="{A82D433A-24DF-4303-950C-E37CD26B250E}" type="pres">
      <dgm:prSet presAssocID="{D7FEDB43-7562-419A-82BF-229CFB0A3A42}" presName="spaceRect" presStyleCnt="0"/>
      <dgm:spPr/>
    </dgm:pt>
    <dgm:pt modelId="{00F2EC08-1347-46F7-888B-D6BA1108AB22}" type="pres">
      <dgm:prSet presAssocID="{D7FEDB43-7562-419A-82BF-229CFB0A3A42}" presName="parTx" presStyleLbl="revTx" presStyleIdx="1" presStyleCnt="3">
        <dgm:presLayoutVars>
          <dgm:chMax val="0"/>
          <dgm:chPref val="0"/>
        </dgm:presLayoutVars>
      </dgm:prSet>
      <dgm:spPr/>
      <dgm:t>
        <a:bodyPr/>
        <a:lstStyle/>
        <a:p>
          <a:endParaRPr lang="en-US"/>
        </a:p>
      </dgm:t>
    </dgm:pt>
    <dgm:pt modelId="{6D30708D-4E7B-4256-8AB4-98E1304A7EEF}" type="pres">
      <dgm:prSet presAssocID="{D938AA0B-C097-4CD6-8B5C-D8521ABE7EDB}" presName="sibTrans" presStyleCnt="0"/>
      <dgm:spPr/>
    </dgm:pt>
    <dgm:pt modelId="{A4EF132D-F196-41DF-96E4-01F84956F6DB}" type="pres">
      <dgm:prSet presAssocID="{2CEBD39E-42CC-49EF-89CA-A9F6F98DB348}" presName="compNode" presStyleCnt="0"/>
      <dgm:spPr/>
    </dgm:pt>
    <dgm:pt modelId="{B802F102-BE4E-41D5-9625-592DEB8CDC90}" type="pres">
      <dgm:prSet presAssocID="{2CEBD39E-42CC-49EF-89CA-A9F6F98DB348}" presName="bgRect" presStyleLbl="bgShp" presStyleIdx="2" presStyleCnt="3"/>
      <dgm:spPr/>
    </dgm:pt>
    <dgm:pt modelId="{DF33EB85-A4F6-4E95-AD3E-1AEB077DE931}" type="pres">
      <dgm:prSet presAssocID="{2CEBD39E-42CC-49EF-89CA-A9F6F98DB34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xmlns="" id="0" name="" descr="Trophy"/>
        </a:ext>
      </dgm:extLst>
    </dgm:pt>
    <dgm:pt modelId="{F00D5708-3252-4548-AFD2-08E867300008}" type="pres">
      <dgm:prSet presAssocID="{2CEBD39E-42CC-49EF-89CA-A9F6F98DB348}" presName="spaceRect" presStyleCnt="0"/>
      <dgm:spPr/>
    </dgm:pt>
    <dgm:pt modelId="{21325044-B1DA-4948-86C4-69732215ACB8}" type="pres">
      <dgm:prSet presAssocID="{2CEBD39E-42CC-49EF-89CA-A9F6F98DB348}" presName="parTx" presStyleLbl="revTx" presStyleIdx="2" presStyleCnt="3">
        <dgm:presLayoutVars>
          <dgm:chMax val="0"/>
          <dgm:chPref val="0"/>
        </dgm:presLayoutVars>
      </dgm:prSet>
      <dgm:spPr/>
      <dgm:t>
        <a:bodyPr/>
        <a:lstStyle/>
        <a:p>
          <a:endParaRPr lang="en-US"/>
        </a:p>
      </dgm:t>
    </dgm:pt>
  </dgm:ptLst>
  <dgm:cxnLst>
    <dgm:cxn modelId="{69B77F3C-256A-4215-A3F4-314A58BB9BDE}" srcId="{0A4AE864-6B62-418B-B255-318509D5FAC8}" destId="{D7FEDB43-7562-419A-82BF-229CFB0A3A42}" srcOrd="1" destOrd="0" parTransId="{4FE34A69-BBD5-41EA-95E7-3234EA090DD6}" sibTransId="{D938AA0B-C097-4CD6-8B5C-D8521ABE7EDB}"/>
    <dgm:cxn modelId="{C93433D4-C0B1-445A-9F78-3584415D79DF}" type="presOf" srcId="{2CEBD39E-42CC-49EF-89CA-A9F6F98DB348}" destId="{21325044-B1DA-4948-86C4-69732215ACB8}" srcOrd="0" destOrd="0" presId="urn:microsoft.com/office/officeart/2018/2/layout/IconVerticalSolidList"/>
    <dgm:cxn modelId="{40FB4198-DA53-43F7-8427-0E6991002F35}" srcId="{0A4AE864-6B62-418B-B255-318509D5FAC8}" destId="{E0ECCABA-D061-4934-92BB-C5DAEEABC171}" srcOrd="0" destOrd="0" parTransId="{9E187E84-DA68-47E2-A72C-9EB3B775E087}" sibTransId="{2DF47856-EDB8-4808-B414-AC3FC4E8105C}"/>
    <dgm:cxn modelId="{21FF4DE8-8CC0-4B33-B57B-95135FB60983}" type="presOf" srcId="{D7FEDB43-7562-419A-82BF-229CFB0A3A42}" destId="{00F2EC08-1347-46F7-888B-D6BA1108AB22}" srcOrd="0" destOrd="0" presId="urn:microsoft.com/office/officeart/2018/2/layout/IconVerticalSolidList"/>
    <dgm:cxn modelId="{1F7E2630-A07E-468B-9773-0FB823595861}" type="presOf" srcId="{E0ECCABA-D061-4934-92BB-C5DAEEABC171}" destId="{4ABB1A58-974F-4986-BDCA-8547CEB8CCD2}" srcOrd="0" destOrd="0" presId="urn:microsoft.com/office/officeart/2018/2/layout/IconVerticalSolidList"/>
    <dgm:cxn modelId="{B74E97B2-ED71-4C42-A348-85CCA54FBC0D}" srcId="{0A4AE864-6B62-418B-B255-318509D5FAC8}" destId="{2CEBD39E-42CC-49EF-89CA-A9F6F98DB348}" srcOrd="2" destOrd="0" parTransId="{40EC68D6-B187-48CC-900F-86F05AA86CCC}" sibTransId="{3B50EB74-9654-4D27-8B4C-D573C15C466E}"/>
    <dgm:cxn modelId="{6AB8DDF5-ACDF-4CAE-A572-D8F5591FA1C0}" type="presOf" srcId="{0A4AE864-6B62-418B-B255-318509D5FAC8}" destId="{1674EC11-13B1-45EF-B90C-D752224F55AD}" srcOrd="0" destOrd="0" presId="urn:microsoft.com/office/officeart/2018/2/layout/IconVerticalSolidList"/>
    <dgm:cxn modelId="{4658C16D-538E-4219-8153-979FE396F0EC}" type="presParOf" srcId="{1674EC11-13B1-45EF-B90C-D752224F55AD}" destId="{31A290C8-74DC-4F5C-A58A-618D0DBFCFBF}" srcOrd="0" destOrd="0" presId="urn:microsoft.com/office/officeart/2018/2/layout/IconVerticalSolidList"/>
    <dgm:cxn modelId="{9EE99259-DE72-4064-9E2C-A3213D3B4330}" type="presParOf" srcId="{31A290C8-74DC-4F5C-A58A-618D0DBFCFBF}" destId="{76059317-96CA-4E3F-85B7-421F124D3B26}" srcOrd="0" destOrd="0" presId="urn:microsoft.com/office/officeart/2018/2/layout/IconVerticalSolidList"/>
    <dgm:cxn modelId="{8F025506-88FC-4FF4-A59A-B2826486D5F5}" type="presParOf" srcId="{31A290C8-74DC-4F5C-A58A-618D0DBFCFBF}" destId="{B8DDD6A6-4C4C-4C64-AB7C-6DD092E90D50}" srcOrd="1" destOrd="0" presId="urn:microsoft.com/office/officeart/2018/2/layout/IconVerticalSolidList"/>
    <dgm:cxn modelId="{D95331CF-D9DC-48FB-BE7B-8CDEEB580BA7}" type="presParOf" srcId="{31A290C8-74DC-4F5C-A58A-618D0DBFCFBF}" destId="{B2FADEFA-9546-46D9-87DB-09EED1C7C0D5}" srcOrd="2" destOrd="0" presId="urn:microsoft.com/office/officeart/2018/2/layout/IconVerticalSolidList"/>
    <dgm:cxn modelId="{84A5B551-D738-497D-BD6D-F9A1C48DF31B}" type="presParOf" srcId="{31A290C8-74DC-4F5C-A58A-618D0DBFCFBF}" destId="{4ABB1A58-974F-4986-BDCA-8547CEB8CCD2}" srcOrd="3" destOrd="0" presId="urn:microsoft.com/office/officeart/2018/2/layout/IconVerticalSolidList"/>
    <dgm:cxn modelId="{5FD7BCE4-8D45-4733-80CE-AB4CC1494C43}" type="presParOf" srcId="{1674EC11-13B1-45EF-B90C-D752224F55AD}" destId="{2343AB62-1542-4848-86A1-8ECD374CF173}" srcOrd="1" destOrd="0" presId="urn:microsoft.com/office/officeart/2018/2/layout/IconVerticalSolidList"/>
    <dgm:cxn modelId="{6469C121-AAAA-49CB-A40D-66031CF71BB3}" type="presParOf" srcId="{1674EC11-13B1-45EF-B90C-D752224F55AD}" destId="{F3884554-3980-4BB3-B446-B64CF7926F03}" srcOrd="2" destOrd="0" presId="urn:microsoft.com/office/officeart/2018/2/layout/IconVerticalSolidList"/>
    <dgm:cxn modelId="{28286E34-53F5-47D8-918D-39CB2FBCC8CC}" type="presParOf" srcId="{F3884554-3980-4BB3-B446-B64CF7926F03}" destId="{3B5DF69C-47A1-4C9D-8D97-D1187E290261}" srcOrd="0" destOrd="0" presId="urn:microsoft.com/office/officeart/2018/2/layout/IconVerticalSolidList"/>
    <dgm:cxn modelId="{93DC814D-B5CC-4C5A-BB13-6DCF24E281C5}" type="presParOf" srcId="{F3884554-3980-4BB3-B446-B64CF7926F03}" destId="{A0E9497E-4211-411B-934C-864D519D927C}" srcOrd="1" destOrd="0" presId="urn:microsoft.com/office/officeart/2018/2/layout/IconVerticalSolidList"/>
    <dgm:cxn modelId="{46B4A925-7FBC-4A3E-A50B-EA7D9BF8698E}" type="presParOf" srcId="{F3884554-3980-4BB3-B446-B64CF7926F03}" destId="{A82D433A-24DF-4303-950C-E37CD26B250E}" srcOrd="2" destOrd="0" presId="urn:microsoft.com/office/officeart/2018/2/layout/IconVerticalSolidList"/>
    <dgm:cxn modelId="{8A7E7682-EFA5-4478-858F-C525837DF5EB}" type="presParOf" srcId="{F3884554-3980-4BB3-B446-B64CF7926F03}" destId="{00F2EC08-1347-46F7-888B-D6BA1108AB22}" srcOrd="3" destOrd="0" presId="urn:microsoft.com/office/officeart/2018/2/layout/IconVerticalSolidList"/>
    <dgm:cxn modelId="{8D7E4FCD-0F31-477B-A62F-D04A7B4A3FC0}" type="presParOf" srcId="{1674EC11-13B1-45EF-B90C-D752224F55AD}" destId="{6D30708D-4E7B-4256-8AB4-98E1304A7EEF}" srcOrd="3" destOrd="0" presId="urn:microsoft.com/office/officeart/2018/2/layout/IconVerticalSolidList"/>
    <dgm:cxn modelId="{11F8D0E7-3404-4947-8AE7-28F1A7A4162A}" type="presParOf" srcId="{1674EC11-13B1-45EF-B90C-D752224F55AD}" destId="{A4EF132D-F196-41DF-96E4-01F84956F6DB}" srcOrd="4" destOrd="0" presId="urn:microsoft.com/office/officeart/2018/2/layout/IconVerticalSolidList"/>
    <dgm:cxn modelId="{1718B8FA-AD52-467C-A8B5-3A692D79BA46}" type="presParOf" srcId="{A4EF132D-F196-41DF-96E4-01F84956F6DB}" destId="{B802F102-BE4E-41D5-9625-592DEB8CDC90}" srcOrd="0" destOrd="0" presId="urn:microsoft.com/office/officeart/2018/2/layout/IconVerticalSolidList"/>
    <dgm:cxn modelId="{93FE95AA-C3E7-408F-9BCB-10F85312CBCA}" type="presParOf" srcId="{A4EF132D-F196-41DF-96E4-01F84956F6DB}" destId="{DF33EB85-A4F6-4E95-AD3E-1AEB077DE931}" srcOrd="1" destOrd="0" presId="urn:microsoft.com/office/officeart/2018/2/layout/IconVerticalSolidList"/>
    <dgm:cxn modelId="{D2E94E3A-00F6-46ED-8CA0-76AB367053FA}" type="presParOf" srcId="{A4EF132D-F196-41DF-96E4-01F84956F6DB}" destId="{F00D5708-3252-4548-AFD2-08E867300008}" srcOrd="2" destOrd="0" presId="urn:microsoft.com/office/officeart/2018/2/layout/IconVerticalSolidList"/>
    <dgm:cxn modelId="{3292EB70-6C87-4692-824A-7C7176600FA5}" type="presParOf" srcId="{A4EF132D-F196-41DF-96E4-01F84956F6DB}" destId="{21325044-B1DA-4948-86C4-69732215ACB8}" srcOrd="3" destOrd="0" presId="urn:microsoft.com/office/officeart/2018/2/layout/IconVerticalSoli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E834204-7BC5-4384-90A4-F866A0E9E7F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IN"/>
        </a:p>
      </dgm:t>
    </dgm:pt>
    <dgm:pt modelId="{87E2B52C-FFAE-41CD-98EA-7FA7EEEF7D10}">
      <dgm:prSet custT="1"/>
      <dgm:spPr/>
      <dgm:t>
        <a:bodyPr/>
        <a:lstStyle/>
        <a:p>
          <a:pPr>
            <a:lnSpc>
              <a:spcPct val="100000"/>
            </a:lnSpc>
          </a:pPr>
          <a:r>
            <a:rPr lang="en-US" sz="1800" b="0" i="0" dirty="0">
              <a:latin typeface="Times New Roman" panose="02020603050405020304" pitchFamily="18" charset="0"/>
              <a:cs typeface="Times New Roman" panose="02020603050405020304" pitchFamily="18" charset="0"/>
            </a:rPr>
            <a:t>Classifying texts into what language they come from</a:t>
          </a:r>
          <a:r>
            <a:rPr lang="en-US" sz="1400" b="0" i="0" dirty="0"/>
            <a:t>.</a:t>
          </a:r>
          <a:endParaRPr lang="en-IN" sz="1400" dirty="0"/>
        </a:p>
      </dgm:t>
    </dgm:pt>
    <dgm:pt modelId="{E1172ECA-E72E-42B9-B106-DB334A25B3AF}" type="parTrans" cxnId="{3746CD4D-F5FB-4B5F-903A-37D2619FF705}">
      <dgm:prSet/>
      <dgm:spPr/>
      <dgm:t>
        <a:bodyPr/>
        <a:lstStyle/>
        <a:p>
          <a:endParaRPr lang="en-IN"/>
        </a:p>
      </dgm:t>
    </dgm:pt>
    <dgm:pt modelId="{9DA0D6BB-2645-4F15-B0B4-D85F49414BE5}" type="sibTrans" cxnId="{3746CD4D-F5FB-4B5F-903A-37D2619FF705}">
      <dgm:prSet/>
      <dgm:spPr/>
      <dgm:t>
        <a:bodyPr/>
        <a:lstStyle/>
        <a:p>
          <a:endParaRPr lang="en-IN"/>
        </a:p>
      </dgm:t>
    </dgm:pt>
    <dgm:pt modelId="{BD918DD0-77A5-46F8-B16F-25F22683747A}">
      <dgm:prSet custT="1"/>
      <dgm:spPr/>
      <dgm:t>
        <a:bodyPr/>
        <a:lstStyle/>
        <a:p>
          <a:pPr>
            <a:lnSpc>
              <a:spcPct val="100000"/>
            </a:lnSpc>
          </a:pPr>
          <a:r>
            <a:rPr lang="en-US" sz="1600" b="0" i="0" dirty="0">
              <a:latin typeface="Times New Roman" panose="02020603050405020304" pitchFamily="18" charset="0"/>
              <a:cs typeface="Times New Roman" panose="02020603050405020304" pitchFamily="18" charset="0"/>
            </a:rPr>
            <a:t>Predicting whether a student will go to college, trade school or into the workforce.</a:t>
          </a:r>
          <a:endParaRPr lang="en-IN" sz="1600" dirty="0">
            <a:latin typeface="Times New Roman" panose="02020603050405020304" pitchFamily="18" charset="0"/>
            <a:cs typeface="Times New Roman" panose="02020603050405020304" pitchFamily="18" charset="0"/>
          </a:endParaRPr>
        </a:p>
      </dgm:t>
    </dgm:pt>
    <dgm:pt modelId="{119E2DD5-99C3-402E-A59C-FBD464DDCC97}" type="parTrans" cxnId="{A4C54E5B-E1EB-46B3-BA7A-6FD4EAEFF213}">
      <dgm:prSet/>
      <dgm:spPr/>
      <dgm:t>
        <a:bodyPr/>
        <a:lstStyle/>
        <a:p>
          <a:endParaRPr lang="en-IN"/>
        </a:p>
      </dgm:t>
    </dgm:pt>
    <dgm:pt modelId="{1F5BE71D-F1B6-4404-A06C-9341597A4060}" type="sibTrans" cxnId="{A4C54E5B-E1EB-46B3-BA7A-6FD4EAEFF213}">
      <dgm:prSet/>
      <dgm:spPr/>
      <dgm:t>
        <a:bodyPr/>
        <a:lstStyle/>
        <a:p>
          <a:endParaRPr lang="en-IN"/>
        </a:p>
      </dgm:t>
    </dgm:pt>
    <dgm:pt modelId="{01F1EE96-CF9F-4AB0-B39A-B5B6E8A03736}">
      <dgm:prSet custT="1"/>
      <dgm:spPr/>
      <dgm:t>
        <a:bodyPr/>
        <a:lstStyle/>
        <a:p>
          <a:pPr>
            <a:lnSpc>
              <a:spcPct val="100000"/>
            </a:lnSpc>
          </a:pPr>
          <a:r>
            <a:rPr lang="en-US" sz="1600" b="0" i="0" dirty="0">
              <a:latin typeface="Times New Roman" panose="02020603050405020304" pitchFamily="18" charset="0"/>
              <a:cs typeface="Times New Roman" panose="02020603050405020304" pitchFamily="18" charset="0"/>
            </a:rPr>
            <a:t>Does your cat prefer wet food, dry food or human food?</a:t>
          </a:r>
          <a:endParaRPr lang="en-IN" sz="1600" dirty="0">
            <a:latin typeface="Times New Roman" panose="02020603050405020304" pitchFamily="18" charset="0"/>
            <a:cs typeface="Times New Roman" panose="02020603050405020304" pitchFamily="18" charset="0"/>
          </a:endParaRPr>
        </a:p>
      </dgm:t>
    </dgm:pt>
    <dgm:pt modelId="{E56A7B59-DB3A-48B1-A6B4-878105869BD7}" type="parTrans" cxnId="{6E616A7C-23D3-4F2B-9745-B31FA7049891}">
      <dgm:prSet/>
      <dgm:spPr/>
      <dgm:t>
        <a:bodyPr/>
        <a:lstStyle/>
        <a:p>
          <a:endParaRPr lang="en-IN"/>
        </a:p>
      </dgm:t>
    </dgm:pt>
    <dgm:pt modelId="{2F728C8C-C81E-4DFD-B028-7AFEF0EC0D0D}" type="sibTrans" cxnId="{6E616A7C-23D3-4F2B-9745-B31FA7049891}">
      <dgm:prSet/>
      <dgm:spPr/>
      <dgm:t>
        <a:bodyPr/>
        <a:lstStyle/>
        <a:p>
          <a:endParaRPr lang="en-IN"/>
        </a:p>
      </dgm:t>
    </dgm:pt>
    <dgm:pt modelId="{9AA378F3-4CE5-40A2-B4CD-A683843A32D0}" type="pres">
      <dgm:prSet presAssocID="{8E834204-7BC5-4384-90A4-F866A0E9E7F8}" presName="root" presStyleCnt="0">
        <dgm:presLayoutVars>
          <dgm:dir/>
          <dgm:resizeHandles val="exact"/>
        </dgm:presLayoutVars>
      </dgm:prSet>
      <dgm:spPr/>
      <dgm:t>
        <a:bodyPr/>
        <a:lstStyle/>
        <a:p>
          <a:endParaRPr lang="en-US"/>
        </a:p>
      </dgm:t>
    </dgm:pt>
    <dgm:pt modelId="{A174D576-1F5D-470B-8AAD-7C1FC674EDEE}" type="pres">
      <dgm:prSet presAssocID="{87E2B52C-FFAE-41CD-98EA-7FA7EEEF7D10}" presName="compNode" presStyleCnt="0"/>
      <dgm:spPr/>
    </dgm:pt>
    <dgm:pt modelId="{1D6FF31B-01E8-46EC-B1EF-148976210A99}" type="pres">
      <dgm:prSet presAssocID="{87E2B52C-FFAE-41CD-98EA-7FA7EEEF7D10}" presName="iconRect" presStyleLbl="node1" presStyleIdx="0" presStyleCnt="3" custScaleX="164599" custScaleY="112800" custLinFactNeighborX="-8806" custLinFactNeighborY="1793"/>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xmlns="" id="0" name="" descr="Books"/>
        </a:ext>
      </dgm:extLst>
    </dgm:pt>
    <dgm:pt modelId="{695C92CC-8ABA-4289-B5A1-ED3BDA2D0B88}" type="pres">
      <dgm:prSet presAssocID="{87E2B52C-FFAE-41CD-98EA-7FA7EEEF7D10}" presName="spaceRect" presStyleCnt="0"/>
      <dgm:spPr/>
    </dgm:pt>
    <dgm:pt modelId="{C6566939-D842-4314-BD85-72AF8B4F7B53}" type="pres">
      <dgm:prSet presAssocID="{87E2B52C-FFAE-41CD-98EA-7FA7EEEF7D10}" presName="textRect" presStyleLbl="revTx" presStyleIdx="0" presStyleCnt="3" custScaleX="137014" custScaleY="137570">
        <dgm:presLayoutVars>
          <dgm:chMax val="1"/>
          <dgm:chPref val="1"/>
        </dgm:presLayoutVars>
      </dgm:prSet>
      <dgm:spPr/>
      <dgm:t>
        <a:bodyPr/>
        <a:lstStyle/>
        <a:p>
          <a:endParaRPr lang="en-US"/>
        </a:p>
      </dgm:t>
    </dgm:pt>
    <dgm:pt modelId="{4578D454-D111-462A-8D7E-5A15B0BDB6BF}" type="pres">
      <dgm:prSet presAssocID="{9DA0D6BB-2645-4F15-B0B4-D85F49414BE5}" presName="sibTrans" presStyleCnt="0"/>
      <dgm:spPr/>
    </dgm:pt>
    <dgm:pt modelId="{E2F5D69A-C728-4BEC-B873-9016D2F21688}" type="pres">
      <dgm:prSet presAssocID="{BD918DD0-77A5-46F8-B16F-25F22683747A}" presName="compNode" presStyleCnt="0"/>
      <dgm:spPr/>
    </dgm:pt>
    <dgm:pt modelId="{92B2B4D5-9ECA-4440-9B94-DC7704E04959}" type="pres">
      <dgm:prSet presAssocID="{BD918DD0-77A5-46F8-B16F-25F22683747A}" presName="iconRect" presStyleLbl="node1" presStyleIdx="1" presStyleCnt="3" custScaleX="208429" custScaleY="109828" custLinFactNeighborX="20669" custLinFactNeighborY="38069"/>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xmlns="" id="0" name="" descr="Diploma Roll"/>
        </a:ext>
      </dgm:extLst>
    </dgm:pt>
    <dgm:pt modelId="{E4BB0BA8-18D8-419E-8375-24CB338D6049}" type="pres">
      <dgm:prSet presAssocID="{BD918DD0-77A5-46F8-B16F-25F22683747A}" presName="spaceRect" presStyleCnt="0"/>
      <dgm:spPr/>
    </dgm:pt>
    <dgm:pt modelId="{7FA06FCB-A2F4-451C-9CBE-8D7209B01F11}" type="pres">
      <dgm:prSet presAssocID="{BD918DD0-77A5-46F8-B16F-25F22683747A}" presName="textRect" presStyleLbl="revTx" presStyleIdx="1" presStyleCnt="3" custScaleX="104510" custScaleY="273593" custLinFactY="5988" custLinFactNeighborX="18564" custLinFactNeighborY="100000">
        <dgm:presLayoutVars>
          <dgm:chMax val="1"/>
          <dgm:chPref val="1"/>
        </dgm:presLayoutVars>
      </dgm:prSet>
      <dgm:spPr/>
      <dgm:t>
        <a:bodyPr/>
        <a:lstStyle/>
        <a:p>
          <a:endParaRPr lang="en-US"/>
        </a:p>
      </dgm:t>
    </dgm:pt>
    <dgm:pt modelId="{1808C58F-C7D1-4A30-8128-76A7D3C5555E}" type="pres">
      <dgm:prSet presAssocID="{1F5BE71D-F1B6-4404-A06C-9341597A4060}" presName="sibTrans" presStyleCnt="0"/>
      <dgm:spPr/>
    </dgm:pt>
    <dgm:pt modelId="{D0577BD9-B684-4D6B-8C3E-3DE96B864941}" type="pres">
      <dgm:prSet presAssocID="{01F1EE96-CF9F-4AB0-B39A-B5B6E8A03736}" presName="compNode" presStyleCnt="0"/>
      <dgm:spPr/>
    </dgm:pt>
    <dgm:pt modelId="{BAB9DDCC-CAEA-49C9-BF8E-661C0CB2EADA}" type="pres">
      <dgm:prSet presAssocID="{01F1EE96-CF9F-4AB0-B39A-B5B6E8A03736}" presName="iconRect" presStyleLbl="node1" presStyleIdx="2" presStyleCnt="3" custScaleX="254035" custScaleY="153580" custLinFactNeighborX="0" custLinFactNeighborY="-21882"/>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xmlns="" id="0" name="" descr="Cat"/>
        </a:ext>
      </dgm:extLst>
    </dgm:pt>
    <dgm:pt modelId="{BFC40F04-CE7D-4A08-AC26-10BC1A19FE64}" type="pres">
      <dgm:prSet presAssocID="{01F1EE96-CF9F-4AB0-B39A-B5B6E8A03736}" presName="spaceRect" presStyleCnt="0"/>
      <dgm:spPr/>
    </dgm:pt>
    <dgm:pt modelId="{58FB1EA1-B70D-491F-A9F5-6B339D18F852}" type="pres">
      <dgm:prSet presAssocID="{01F1EE96-CF9F-4AB0-B39A-B5B6E8A03736}" presName="textRect" presStyleLbl="revTx" presStyleIdx="2" presStyleCnt="3" custScaleX="158032" custScaleY="108439">
        <dgm:presLayoutVars>
          <dgm:chMax val="1"/>
          <dgm:chPref val="1"/>
        </dgm:presLayoutVars>
      </dgm:prSet>
      <dgm:spPr/>
      <dgm:t>
        <a:bodyPr/>
        <a:lstStyle/>
        <a:p>
          <a:endParaRPr lang="en-US"/>
        </a:p>
      </dgm:t>
    </dgm:pt>
  </dgm:ptLst>
  <dgm:cxnLst>
    <dgm:cxn modelId="{3746CD4D-F5FB-4B5F-903A-37D2619FF705}" srcId="{8E834204-7BC5-4384-90A4-F866A0E9E7F8}" destId="{87E2B52C-FFAE-41CD-98EA-7FA7EEEF7D10}" srcOrd="0" destOrd="0" parTransId="{E1172ECA-E72E-42B9-B106-DB334A25B3AF}" sibTransId="{9DA0D6BB-2645-4F15-B0B4-D85F49414BE5}"/>
    <dgm:cxn modelId="{8D960887-CB01-4828-897A-B6C981DB6D0B}" type="presOf" srcId="{8E834204-7BC5-4384-90A4-F866A0E9E7F8}" destId="{9AA378F3-4CE5-40A2-B4CD-A683843A32D0}" srcOrd="0" destOrd="0" presId="urn:microsoft.com/office/officeart/2018/2/layout/IconLabelList"/>
    <dgm:cxn modelId="{397EE8E0-C4A2-479D-ABB9-07BD4E0B52AA}" type="presOf" srcId="{BD918DD0-77A5-46F8-B16F-25F22683747A}" destId="{7FA06FCB-A2F4-451C-9CBE-8D7209B01F11}" srcOrd="0" destOrd="0" presId="urn:microsoft.com/office/officeart/2018/2/layout/IconLabelList"/>
    <dgm:cxn modelId="{6E616A7C-23D3-4F2B-9745-B31FA7049891}" srcId="{8E834204-7BC5-4384-90A4-F866A0E9E7F8}" destId="{01F1EE96-CF9F-4AB0-B39A-B5B6E8A03736}" srcOrd="2" destOrd="0" parTransId="{E56A7B59-DB3A-48B1-A6B4-878105869BD7}" sibTransId="{2F728C8C-C81E-4DFD-B028-7AFEF0EC0D0D}"/>
    <dgm:cxn modelId="{65DBFC35-6337-48C1-B6D8-A6E022BED2BB}" type="presOf" srcId="{01F1EE96-CF9F-4AB0-B39A-B5B6E8A03736}" destId="{58FB1EA1-B70D-491F-A9F5-6B339D18F852}" srcOrd="0" destOrd="0" presId="urn:microsoft.com/office/officeart/2018/2/layout/IconLabelList"/>
    <dgm:cxn modelId="{B63D6473-D2FA-44E5-9053-F4D45B6EEF1B}" type="presOf" srcId="{87E2B52C-FFAE-41CD-98EA-7FA7EEEF7D10}" destId="{C6566939-D842-4314-BD85-72AF8B4F7B53}" srcOrd="0" destOrd="0" presId="urn:microsoft.com/office/officeart/2018/2/layout/IconLabelList"/>
    <dgm:cxn modelId="{A4C54E5B-E1EB-46B3-BA7A-6FD4EAEFF213}" srcId="{8E834204-7BC5-4384-90A4-F866A0E9E7F8}" destId="{BD918DD0-77A5-46F8-B16F-25F22683747A}" srcOrd="1" destOrd="0" parTransId="{119E2DD5-99C3-402E-A59C-FBD464DDCC97}" sibTransId="{1F5BE71D-F1B6-4404-A06C-9341597A4060}"/>
    <dgm:cxn modelId="{FF928FAA-B7E6-46E0-B090-C9323B7E1C65}" type="presParOf" srcId="{9AA378F3-4CE5-40A2-B4CD-A683843A32D0}" destId="{A174D576-1F5D-470B-8AAD-7C1FC674EDEE}" srcOrd="0" destOrd="0" presId="urn:microsoft.com/office/officeart/2018/2/layout/IconLabelList"/>
    <dgm:cxn modelId="{DC863E2C-B2CD-4ED1-B809-3ED5DAEF164D}" type="presParOf" srcId="{A174D576-1F5D-470B-8AAD-7C1FC674EDEE}" destId="{1D6FF31B-01E8-46EC-B1EF-148976210A99}" srcOrd="0" destOrd="0" presId="urn:microsoft.com/office/officeart/2018/2/layout/IconLabelList"/>
    <dgm:cxn modelId="{1C7DC4C8-7C7B-4BE2-8427-8B8B766F72B9}" type="presParOf" srcId="{A174D576-1F5D-470B-8AAD-7C1FC674EDEE}" destId="{695C92CC-8ABA-4289-B5A1-ED3BDA2D0B88}" srcOrd="1" destOrd="0" presId="urn:microsoft.com/office/officeart/2018/2/layout/IconLabelList"/>
    <dgm:cxn modelId="{D19368E5-DF22-4C23-ACAF-DE332D2A99B3}" type="presParOf" srcId="{A174D576-1F5D-470B-8AAD-7C1FC674EDEE}" destId="{C6566939-D842-4314-BD85-72AF8B4F7B53}" srcOrd="2" destOrd="0" presId="urn:microsoft.com/office/officeart/2018/2/layout/IconLabelList"/>
    <dgm:cxn modelId="{8A6A8E38-A265-4943-A8EA-142931A7A636}" type="presParOf" srcId="{9AA378F3-4CE5-40A2-B4CD-A683843A32D0}" destId="{4578D454-D111-462A-8D7E-5A15B0BDB6BF}" srcOrd="1" destOrd="0" presId="urn:microsoft.com/office/officeart/2018/2/layout/IconLabelList"/>
    <dgm:cxn modelId="{2C3EDFBA-FEF7-4448-A29E-E6A7F2A5B94F}" type="presParOf" srcId="{9AA378F3-4CE5-40A2-B4CD-A683843A32D0}" destId="{E2F5D69A-C728-4BEC-B873-9016D2F21688}" srcOrd="2" destOrd="0" presId="urn:microsoft.com/office/officeart/2018/2/layout/IconLabelList"/>
    <dgm:cxn modelId="{13926912-6671-47AD-A1D5-A97BDC750B84}" type="presParOf" srcId="{E2F5D69A-C728-4BEC-B873-9016D2F21688}" destId="{92B2B4D5-9ECA-4440-9B94-DC7704E04959}" srcOrd="0" destOrd="0" presId="urn:microsoft.com/office/officeart/2018/2/layout/IconLabelList"/>
    <dgm:cxn modelId="{E63E8EEB-280B-439A-AE21-34A7951F45F0}" type="presParOf" srcId="{E2F5D69A-C728-4BEC-B873-9016D2F21688}" destId="{E4BB0BA8-18D8-419E-8375-24CB338D6049}" srcOrd="1" destOrd="0" presId="urn:microsoft.com/office/officeart/2018/2/layout/IconLabelList"/>
    <dgm:cxn modelId="{F1424207-3B53-4279-9698-C98B6E604EB5}" type="presParOf" srcId="{E2F5D69A-C728-4BEC-B873-9016D2F21688}" destId="{7FA06FCB-A2F4-451C-9CBE-8D7209B01F11}" srcOrd="2" destOrd="0" presId="urn:microsoft.com/office/officeart/2018/2/layout/IconLabelList"/>
    <dgm:cxn modelId="{1D8F897A-3075-463D-8280-692A49627C1B}" type="presParOf" srcId="{9AA378F3-4CE5-40A2-B4CD-A683843A32D0}" destId="{1808C58F-C7D1-4A30-8128-76A7D3C5555E}" srcOrd="3" destOrd="0" presId="urn:microsoft.com/office/officeart/2018/2/layout/IconLabelList"/>
    <dgm:cxn modelId="{3D0AAB76-2CDA-4006-B699-240440462357}" type="presParOf" srcId="{9AA378F3-4CE5-40A2-B4CD-A683843A32D0}" destId="{D0577BD9-B684-4D6B-8C3E-3DE96B864941}" srcOrd="4" destOrd="0" presId="urn:microsoft.com/office/officeart/2018/2/layout/IconLabelList"/>
    <dgm:cxn modelId="{39AC0318-DD01-45EC-97DE-C93B2CF45255}" type="presParOf" srcId="{D0577BD9-B684-4D6B-8C3E-3DE96B864941}" destId="{BAB9DDCC-CAEA-49C9-BF8E-661C0CB2EADA}" srcOrd="0" destOrd="0" presId="urn:microsoft.com/office/officeart/2018/2/layout/IconLabelList"/>
    <dgm:cxn modelId="{6FEBF6D6-908C-41D9-81CE-E4EE82A65329}" type="presParOf" srcId="{D0577BD9-B684-4D6B-8C3E-3DE96B864941}" destId="{BFC40F04-CE7D-4A08-AC26-10BC1A19FE64}" srcOrd="1" destOrd="0" presId="urn:microsoft.com/office/officeart/2018/2/layout/IconLabelList"/>
    <dgm:cxn modelId="{3374F4FA-228C-4F76-946D-8DB8EA7262E1}" type="presParOf" srcId="{D0577BD9-B684-4D6B-8C3E-3DE96B864941}" destId="{58FB1EA1-B70D-491F-A9F5-6B339D18F852}" srcOrd="2" destOrd="0" presId="urn:microsoft.com/office/officeart/2018/2/layout/IconLabelLis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C28D806-3910-413E-9CB2-0701B63A85AC}" type="doc">
      <dgm:prSet loTypeId="urn:microsoft.com/office/officeart/2005/8/layout/pyramid2" loCatId="pyramid" qsTypeId="urn:microsoft.com/office/officeart/2005/8/quickstyle/simple1" qsCatId="simple" csTypeId="urn:microsoft.com/office/officeart/2005/8/colors/accent6_2" csCatId="accent6" phldr="1"/>
      <dgm:spPr/>
      <dgm:t>
        <a:bodyPr/>
        <a:lstStyle/>
        <a:p>
          <a:endParaRPr lang="en-IN"/>
        </a:p>
      </dgm:t>
    </dgm:pt>
    <dgm:pt modelId="{88D753B6-11B9-48DE-953D-2E897AAA1E25}">
      <dgm:prSet custT="1"/>
      <dgm:spPr/>
      <dgm:t>
        <a:bodyPr/>
        <a:lstStyle/>
        <a:p>
          <a:r>
            <a:rPr lang="en-US" sz="1600" b="0" i="0" dirty="0">
              <a:latin typeface="Times New Roman" panose="02020603050405020304" pitchFamily="18" charset="0"/>
              <a:cs typeface="Times New Roman" panose="02020603050405020304" pitchFamily="18" charset="0"/>
            </a:rPr>
            <a:t>Ranking restaurants on a scale of 0 to 5 stars.</a:t>
          </a:r>
          <a:endParaRPr lang="en-IN" sz="1600" dirty="0">
            <a:latin typeface="Times New Roman" panose="02020603050405020304" pitchFamily="18" charset="0"/>
            <a:cs typeface="Times New Roman" panose="02020603050405020304" pitchFamily="18" charset="0"/>
          </a:endParaRPr>
        </a:p>
      </dgm:t>
    </dgm:pt>
    <dgm:pt modelId="{B13BB007-AEFC-4F59-B9DE-C2405E523709}" type="parTrans" cxnId="{F9A09678-6B0F-4790-BFD6-48D7209775DD}">
      <dgm:prSet/>
      <dgm:spPr/>
      <dgm:t>
        <a:bodyPr/>
        <a:lstStyle/>
        <a:p>
          <a:endParaRPr lang="en-IN"/>
        </a:p>
      </dgm:t>
    </dgm:pt>
    <dgm:pt modelId="{13DA8152-D77E-412F-83ED-381DB9477366}" type="sibTrans" cxnId="{F9A09678-6B0F-4790-BFD6-48D7209775DD}">
      <dgm:prSet/>
      <dgm:spPr/>
      <dgm:t>
        <a:bodyPr/>
        <a:lstStyle/>
        <a:p>
          <a:endParaRPr lang="en-IN"/>
        </a:p>
      </dgm:t>
    </dgm:pt>
    <dgm:pt modelId="{1AC4EAA5-7923-4E4C-AC3C-7B493D0714D0}">
      <dgm:prSet custT="1"/>
      <dgm:spPr/>
      <dgm:t>
        <a:bodyPr/>
        <a:lstStyle/>
        <a:p>
          <a:r>
            <a:rPr lang="en-US" sz="1600" b="0" i="0" dirty="0">
              <a:latin typeface="Times New Roman" panose="02020603050405020304" pitchFamily="18" charset="0"/>
              <a:cs typeface="Times New Roman" panose="02020603050405020304" pitchFamily="18" charset="0"/>
            </a:rPr>
            <a:t>Predicting the podium results of an Olympic event.</a:t>
          </a:r>
          <a:endParaRPr lang="en-IN" sz="1600" dirty="0">
            <a:latin typeface="Times New Roman" panose="02020603050405020304" pitchFamily="18" charset="0"/>
            <a:cs typeface="Times New Roman" panose="02020603050405020304" pitchFamily="18" charset="0"/>
          </a:endParaRPr>
        </a:p>
      </dgm:t>
    </dgm:pt>
    <dgm:pt modelId="{ACA655C9-249B-4117-83B3-E560443C6D62}" type="parTrans" cxnId="{02CCAACC-FB22-4C60-9929-B39E96E757B3}">
      <dgm:prSet/>
      <dgm:spPr/>
      <dgm:t>
        <a:bodyPr/>
        <a:lstStyle/>
        <a:p>
          <a:endParaRPr lang="en-IN"/>
        </a:p>
      </dgm:t>
    </dgm:pt>
    <dgm:pt modelId="{70892F66-6DC4-4F24-89F0-E7544BF1EA7C}" type="sibTrans" cxnId="{02CCAACC-FB22-4C60-9929-B39E96E757B3}">
      <dgm:prSet/>
      <dgm:spPr/>
      <dgm:t>
        <a:bodyPr/>
        <a:lstStyle/>
        <a:p>
          <a:endParaRPr lang="en-IN"/>
        </a:p>
      </dgm:t>
    </dgm:pt>
    <dgm:pt modelId="{1FCD4682-9B5C-4746-A469-BD58768E0BA4}">
      <dgm:prSet custT="1"/>
      <dgm:spPr/>
      <dgm:t>
        <a:bodyPr/>
        <a:lstStyle/>
        <a:p>
          <a:r>
            <a:rPr lang="en-US" sz="1600" b="0" i="0" dirty="0">
              <a:latin typeface="Times New Roman" panose="02020603050405020304" pitchFamily="18" charset="0"/>
              <a:cs typeface="Times New Roman" panose="02020603050405020304" pitchFamily="18" charset="0"/>
            </a:rPr>
            <a:t>Assessing a choice of candidates, specifically in places that institute ranked-choice voting.</a:t>
          </a:r>
          <a:endParaRPr lang="en-IN" sz="1600" dirty="0">
            <a:latin typeface="Times New Roman" panose="02020603050405020304" pitchFamily="18" charset="0"/>
            <a:cs typeface="Times New Roman" panose="02020603050405020304" pitchFamily="18" charset="0"/>
          </a:endParaRPr>
        </a:p>
      </dgm:t>
    </dgm:pt>
    <dgm:pt modelId="{0290465F-6584-4768-B793-D3EE707D1F6F}" type="parTrans" cxnId="{694AADFD-03C6-4EC6-BC8B-4C7FF0CCB639}">
      <dgm:prSet/>
      <dgm:spPr/>
      <dgm:t>
        <a:bodyPr/>
        <a:lstStyle/>
        <a:p>
          <a:endParaRPr lang="en-IN"/>
        </a:p>
      </dgm:t>
    </dgm:pt>
    <dgm:pt modelId="{C3E9B775-50A0-4B84-AFE9-99ECE7E57F1E}" type="sibTrans" cxnId="{694AADFD-03C6-4EC6-BC8B-4C7FF0CCB639}">
      <dgm:prSet/>
      <dgm:spPr/>
      <dgm:t>
        <a:bodyPr/>
        <a:lstStyle/>
        <a:p>
          <a:endParaRPr lang="en-IN"/>
        </a:p>
      </dgm:t>
    </dgm:pt>
    <dgm:pt modelId="{08BB4AF3-96F2-425D-A200-E6E09CC07A06}">
      <dgm:prSet/>
      <dgm:spPr/>
      <dgm:t>
        <a:bodyPr/>
        <a:lstStyle/>
        <a:p>
          <a:r>
            <a:rPr lang="en-US" b="0" i="0" dirty="0">
              <a:latin typeface="Times New Roman" panose="02020603050405020304" pitchFamily="18" charset="0"/>
              <a:cs typeface="Times New Roman" panose="02020603050405020304" pitchFamily="18" charset="0"/>
            </a:rPr>
            <a:t>Ranking students marks on a scale of poor, average, best</a:t>
          </a:r>
          <a:endParaRPr lang="en-IN" dirty="0">
            <a:latin typeface="Times New Roman" panose="02020603050405020304" pitchFamily="18" charset="0"/>
            <a:cs typeface="Times New Roman" panose="02020603050405020304" pitchFamily="18" charset="0"/>
          </a:endParaRPr>
        </a:p>
      </dgm:t>
    </dgm:pt>
    <dgm:pt modelId="{2E7C3A1D-37C2-4186-9F61-73E3A02FAA33}" type="parTrans" cxnId="{E87E5500-5CBB-4EDB-B33A-3F23807F1FCB}">
      <dgm:prSet/>
      <dgm:spPr/>
      <dgm:t>
        <a:bodyPr/>
        <a:lstStyle/>
        <a:p>
          <a:endParaRPr lang="en-IN"/>
        </a:p>
      </dgm:t>
    </dgm:pt>
    <dgm:pt modelId="{04B03150-94BA-433D-A9D3-628A73CEFE24}" type="sibTrans" cxnId="{E87E5500-5CBB-4EDB-B33A-3F23807F1FCB}">
      <dgm:prSet/>
      <dgm:spPr/>
      <dgm:t>
        <a:bodyPr/>
        <a:lstStyle/>
        <a:p>
          <a:endParaRPr lang="en-IN"/>
        </a:p>
      </dgm:t>
    </dgm:pt>
    <dgm:pt modelId="{3FAAD1EE-1CB0-43F3-8315-5EA8BB6C1079}" type="pres">
      <dgm:prSet presAssocID="{4C28D806-3910-413E-9CB2-0701B63A85AC}" presName="compositeShape" presStyleCnt="0">
        <dgm:presLayoutVars>
          <dgm:dir/>
          <dgm:resizeHandles/>
        </dgm:presLayoutVars>
      </dgm:prSet>
      <dgm:spPr/>
      <dgm:t>
        <a:bodyPr/>
        <a:lstStyle/>
        <a:p>
          <a:endParaRPr lang="en-US"/>
        </a:p>
      </dgm:t>
    </dgm:pt>
    <dgm:pt modelId="{EC64AF58-D208-49EC-9F53-9C3B6EF5992C}" type="pres">
      <dgm:prSet presAssocID="{4C28D806-3910-413E-9CB2-0701B63A85AC}" presName="pyramid" presStyleLbl="node1" presStyleIdx="0" presStyleCnt="1" custScaleX="75014" custLinFactNeighborX="4458" custLinFactNeighborY="-4656"/>
      <dgm:spPr/>
    </dgm:pt>
    <dgm:pt modelId="{77322CE5-BBFF-4CB5-9F25-3D7792D36127}" type="pres">
      <dgm:prSet presAssocID="{4C28D806-3910-413E-9CB2-0701B63A85AC}" presName="theList" presStyleCnt="0"/>
      <dgm:spPr/>
    </dgm:pt>
    <dgm:pt modelId="{04ED51AF-2D12-48C4-A76F-2B0C0EDA2E22}" type="pres">
      <dgm:prSet presAssocID="{88D753B6-11B9-48DE-953D-2E897AAA1E25}" presName="aNode" presStyleLbl="fgAcc1" presStyleIdx="0" presStyleCnt="4">
        <dgm:presLayoutVars>
          <dgm:bulletEnabled val="1"/>
        </dgm:presLayoutVars>
      </dgm:prSet>
      <dgm:spPr/>
      <dgm:t>
        <a:bodyPr/>
        <a:lstStyle/>
        <a:p>
          <a:endParaRPr lang="en-US"/>
        </a:p>
      </dgm:t>
    </dgm:pt>
    <dgm:pt modelId="{B36BD663-3AC1-498A-BAD5-A79EB7EE66F5}" type="pres">
      <dgm:prSet presAssocID="{88D753B6-11B9-48DE-953D-2E897AAA1E25}" presName="aSpace" presStyleCnt="0"/>
      <dgm:spPr/>
    </dgm:pt>
    <dgm:pt modelId="{6E8C80F4-5AA5-4044-B632-776C5BBA3020}" type="pres">
      <dgm:prSet presAssocID="{1AC4EAA5-7923-4E4C-AC3C-7B493D0714D0}" presName="aNode" presStyleLbl="fgAcc1" presStyleIdx="1" presStyleCnt="4">
        <dgm:presLayoutVars>
          <dgm:bulletEnabled val="1"/>
        </dgm:presLayoutVars>
      </dgm:prSet>
      <dgm:spPr/>
      <dgm:t>
        <a:bodyPr/>
        <a:lstStyle/>
        <a:p>
          <a:endParaRPr lang="en-US"/>
        </a:p>
      </dgm:t>
    </dgm:pt>
    <dgm:pt modelId="{3DF50334-2C9A-4BBF-A485-A25F33230E72}" type="pres">
      <dgm:prSet presAssocID="{1AC4EAA5-7923-4E4C-AC3C-7B493D0714D0}" presName="aSpace" presStyleCnt="0"/>
      <dgm:spPr/>
    </dgm:pt>
    <dgm:pt modelId="{C071BC17-E4F2-41AE-8B81-85E176D0361B}" type="pres">
      <dgm:prSet presAssocID="{1FCD4682-9B5C-4746-A469-BD58768E0BA4}" presName="aNode" presStyleLbl="fgAcc1" presStyleIdx="2" presStyleCnt="4" custScaleX="108627" custScaleY="117451">
        <dgm:presLayoutVars>
          <dgm:bulletEnabled val="1"/>
        </dgm:presLayoutVars>
      </dgm:prSet>
      <dgm:spPr/>
      <dgm:t>
        <a:bodyPr/>
        <a:lstStyle/>
        <a:p>
          <a:endParaRPr lang="en-US"/>
        </a:p>
      </dgm:t>
    </dgm:pt>
    <dgm:pt modelId="{00B4D00A-98DB-42B7-8162-5919B3924B64}" type="pres">
      <dgm:prSet presAssocID="{1FCD4682-9B5C-4746-A469-BD58768E0BA4}" presName="aSpace" presStyleCnt="0"/>
      <dgm:spPr/>
    </dgm:pt>
    <dgm:pt modelId="{CF62119B-72C8-493D-9BC8-CBAE0B07DBBB}" type="pres">
      <dgm:prSet presAssocID="{08BB4AF3-96F2-425D-A200-E6E09CC07A06}" presName="aNode" presStyleLbl="fgAcc1" presStyleIdx="3" presStyleCnt="4" custLinFactY="17141" custLinFactNeighborX="879" custLinFactNeighborY="100000">
        <dgm:presLayoutVars>
          <dgm:bulletEnabled val="1"/>
        </dgm:presLayoutVars>
      </dgm:prSet>
      <dgm:spPr/>
      <dgm:t>
        <a:bodyPr/>
        <a:lstStyle/>
        <a:p>
          <a:endParaRPr lang="en-US"/>
        </a:p>
      </dgm:t>
    </dgm:pt>
    <dgm:pt modelId="{B6758BAF-A4FC-4C05-9A48-81EA79B05BFD}" type="pres">
      <dgm:prSet presAssocID="{08BB4AF3-96F2-425D-A200-E6E09CC07A06}" presName="aSpace" presStyleCnt="0"/>
      <dgm:spPr/>
    </dgm:pt>
  </dgm:ptLst>
  <dgm:cxnLst>
    <dgm:cxn modelId="{7CAA3789-38D4-4351-8077-D32056F61EB1}" type="presOf" srcId="{1FCD4682-9B5C-4746-A469-BD58768E0BA4}" destId="{C071BC17-E4F2-41AE-8B81-85E176D0361B}" srcOrd="0" destOrd="0" presId="urn:microsoft.com/office/officeart/2005/8/layout/pyramid2"/>
    <dgm:cxn modelId="{02CCAACC-FB22-4C60-9929-B39E96E757B3}" srcId="{4C28D806-3910-413E-9CB2-0701B63A85AC}" destId="{1AC4EAA5-7923-4E4C-AC3C-7B493D0714D0}" srcOrd="1" destOrd="0" parTransId="{ACA655C9-249B-4117-83B3-E560443C6D62}" sibTransId="{70892F66-6DC4-4F24-89F0-E7544BF1EA7C}"/>
    <dgm:cxn modelId="{07AB472D-D5B9-48F4-A624-93038003362C}" type="presOf" srcId="{08BB4AF3-96F2-425D-A200-E6E09CC07A06}" destId="{CF62119B-72C8-493D-9BC8-CBAE0B07DBBB}" srcOrd="0" destOrd="0" presId="urn:microsoft.com/office/officeart/2005/8/layout/pyramid2"/>
    <dgm:cxn modelId="{0C41E72B-DD93-4706-81B8-8FBBED190BBA}" type="presOf" srcId="{88D753B6-11B9-48DE-953D-2E897AAA1E25}" destId="{04ED51AF-2D12-48C4-A76F-2B0C0EDA2E22}" srcOrd="0" destOrd="0" presId="urn:microsoft.com/office/officeart/2005/8/layout/pyramid2"/>
    <dgm:cxn modelId="{9BEC19B9-CBA3-4D71-95AE-E76783B4C1F1}" type="presOf" srcId="{4C28D806-3910-413E-9CB2-0701B63A85AC}" destId="{3FAAD1EE-1CB0-43F3-8315-5EA8BB6C1079}" srcOrd="0" destOrd="0" presId="urn:microsoft.com/office/officeart/2005/8/layout/pyramid2"/>
    <dgm:cxn modelId="{F9A09678-6B0F-4790-BFD6-48D7209775DD}" srcId="{4C28D806-3910-413E-9CB2-0701B63A85AC}" destId="{88D753B6-11B9-48DE-953D-2E897AAA1E25}" srcOrd="0" destOrd="0" parTransId="{B13BB007-AEFC-4F59-B9DE-C2405E523709}" sibTransId="{13DA8152-D77E-412F-83ED-381DB9477366}"/>
    <dgm:cxn modelId="{E87E5500-5CBB-4EDB-B33A-3F23807F1FCB}" srcId="{4C28D806-3910-413E-9CB2-0701B63A85AC}" destId="{08BB4AF3-96F2-425D-A200-E6E09CC07A06}" srcOrd="3" destOrd="0" parTransId="{2E7C3A1D-37C2-4186-9F61-73E3A02FAA33}" sibTransId="{04B03150-94BA-433D-A9D3-628A73CEFE24}"/>
    <dgm:cxn modelId="{4EAE9F20-AB34-4C61-954F-22AE1ECB28EA}" type="presOf" srcId="{1AC4EAA5-7923-4E4C-AC3C-7B493D0714D0}" destId="{6E8C80F4-5AA5-4044-B632-776C5BBA3020}" srcOrd="0" destOrd="0" presId="urn:microsoft.com/office/officeart/2005/8/layout/pyramid2"/>
    <dgm:cxn modelId="{694AADFD-03C6-4EC6-BC8B-4C7FF0CCB639}" srcId="{4C28D806-3910-413E-9CB2-0701B63A85AC}" destId="{1FCD4682-9B5C-4746-A469-BD58768E0BA4}" srcOrd="2" destOrd="0" parTransId="{0290465F-6584-4768-B793-D3EE707D1F6F}" sibTransId="{C3E9B775-50A0-4B84-AFE9-99ECE7E57F1E}"/>
    <dgm:cxn modelId="{2EBD7DE0-F93B-46D7-9E67-1C981597F78E}" type="presParOf" srcId="{3FAAD1EE-1CB0-43F3-8315-5EA8BB6C1079}" destId="{EC64AF58-D208-49EC-9F53-9C3B6EF5992C}" srcOrd="0" destOrd="0" presId="urn:microsoft.com/office/officeart/2005/8/layout/pyramid2"/>
    <dgm:cxn modelId="{70583901-5B46-435F-9DBD-9FF0BA46EFEE}" type="presParOf" srcId="{3FAAD1EE-1CB0-43F3-8315-5EA8BB6C1079}" destId="{77322CE5-BBFF-4CB5-9F25-3D7792D36127}" srcOrd="1" destOrd="0" presId="urn:microsoft.com/office/officeart/2005/8/layout/pyramid2"/>
    <dgm:cxn modelId="{C099CFCD-3885-43E2-B77F-B04C82982445}" type="presParOf" srcId="{77322CE5-BBFF-4CB5-9F25-3D7792D36127}" destId="{04ED51AF-2D12-48C4-A76F-2B0C0EDA2E22}" srcOrd="0" destOrd="0" presId="urn:microsoft.com/office/officeart/2005/8/layout/pyramid2"/>
    <dgm:cxn modelId="{F1294B5D-877A-42F5-8B82-6700A75D3145}" type="presParOf" srcId="{77322CE5-BBFF-4CB5-9F25-3D7792D36127}" destId="{B36BD663-3AC1-498A-BAD5-A79EB7EE66F5}" srcOrd="1" destOrd="0" presId="urn:microsoft.com/office/officeart/2005/8/layout/pyramid2"/>
    <dgm:cxn modelId="{36BA4EAB-7101-4DFC-8225-5037071988FB}" type="presParOf" srcId="{77322CE5-BBFF-4CB5-9F25-3D7792D36127}" destId="{6E8C80F4-5AA5-4044-B632-776C5BBA3020}" srcOrd="2" destOrd="0" presId="urn:microsoft.com/office/officeart/2005/8/layout/pyramid2"/>
    <dgm:cxn modelId="{65951CB3-ECA6-4D6C-80BE-B07CC48B5696}" type="presParOf" srcId="{77322CE5-BBFF-4CB5-9F25-3D7792D36127}" destId="{3DF50334-2C9A-4BBF-A485-A25F33230E72}" srcOrd="3" destOrd="0" presId="urn:microsoft.com/office/officeart/2005/8/layout/pyramid2"/>
    <dgm:cxn modelId="{09A6BFBB-FF3C-4FBA-9FE1-C98795AA76F6}" type="presParOf" srcId="{77322CE5-BBFF-4CB5-9F25-3D7792D36127}" destId="{C071BC17-E4F2-41AE-8B81-85E176D0361B}" srcOrd="4" destOrd="0" presId="urn:microsoft.com/office/officeart/2005/8/layout/pyramid2"/>
    <dgm:cxn modelId="{004A7E8E-6282-471A-8A14-4759C9CB99F9}" type="presParOf" srcId="{77322CE5-BBFF-4CB5-9F25-3D7792D36127}" destId="{00B4D00A-98DB-42B7-8162-5919B3924B64}" srcOrd="5" destOrd="0" presId="urn:microsoft.com/office/officeart/2005/8/layout/pyramid2"/>
    <dgm:cxn modelId="{736D341F-9247-4B23-B01E-A1A148EACF3D}" type="presParOf" srcId="{77322CE5-BBFF-4CB5-9F25-3D7792D36127}" destId="{CF62119B-72C8-493D-9BC8-CBAE0B07DBBB}" srcOrd="6" destOrd="0" presId="urn:microsoft.com/office/officeart/2005/8/layout/pyramid2"/>
    <dgm:cxn modelId="{2A8113F4-562F-48ED-AA60-EDB4119B75A1}" type="presParOf" srcId="{77322CE5-BBFF-4CB5-9F25-3D7792D36127}" destId="{B6758BAF-A4FC-4C05-9A48-81EA79B05BFD}" srcOrd="7" destOrd="0" presId="urn:microsoft.com/office/officeart/2005/8/layout/pyramid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B1939E2-1A7F-48AF-9AD4-FD9039A0B23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FA5E4F53-A13A-4E9F-AAFA-E70FE032782E}">
      <dgm:prSet/>
      <dgm:spPr/>
      <dgm:t>
        <a:bodyPr/>
        <a:lstStyle/>
        <a:p>
          <a:pPr>
            <a:lnSpc>
              <a:spcPct val="100000"/>
            </a:lnSpc>
          </a:pPr>
          <a:r>
            <a:rPr lang="en-US" b="1" i="0" dirty="0">
              <a:latin typeface="Times New Roman" panose="02020603050405020304" pitchFamily="18" charset="0"/>
              <a:cs typeface="Times New Roman" panose="02020603050405020304" pitchFamily="18" charset="0"/>
            </a:rPr>
            <a:t>Fraud Detection</a:t>
          </a:r>
          <a:r>
            <a:rPr lang="en-US" b="0" i="0" dirty="0">
              <a:latin typeface="Times New Roman" panose="02020603050405020304" pitchFamily="18" charset="0"/>
              <a:cs typeface="Times New Roman" panose="02020603050405020304" pitchFamily="18" charset="0"/>
            </a:rPr>
            <a:t>: Blockchain-based systems often deal with transactions and financial activities. Logistic regression can be used for fraud detection, identifying suspicious transactions, or determining the likelihood of fraudulent behavior based on historical data.</a:t>
          </a:r>
          <a:endParaRPr lang="en-US" dirty="0">
            <a:latin typeface="Times New Roman" panose="02020603050405020304" pitchFamily="18" charset="0"/>
            <a:cs typeface="Times New Roman" panose="02020603050405020304" pitchFamily="18" charset="0"/>
          </a:endParaRPr>
        </a:p>
      </dgm:t>
    </dgm:pt>
    <dgm:pt modelId="{8B35E5C2-2719-4DAB-A182-409FE30F1B6A}" type="parTrans" cxnId="{93F44283-B053-4551-B277-831219C2A872}">
      <dgm:prSet/>
      <dgm:spPr/>
      <dgm:t>
        <a:bodyPr/>
        <a:lstStyle/>
        <a:p>
          <a:endParaRPr lang="en-US"/>
        </a:p>
      </dgm:t>
    </dgm:pt>
    <dgm:pt modelId="{F51451B8-6450-4F77-9E68-44624953903D}" type="sibTrans" cxnId="{93F44283-B053-4551-B277-831219C2A872}">
      <dgm:prSet/>
      <dgm:spPr/>
      <dgm:t>
        <a:bodyPr/>
        <a:lstStyle/>
        <a:p>
          <a:endParaRPr lang="en-US"/>
        </a:p>
      </dgm:t>
    </dgm:pt>
    <dgm:pt modelId="{39EC26DD-6C0F-42D3-9F3B-24C1F259AF4D}">
      <dgm:prSet/>
      <dgm:spPr/>
      <dgm:t>
        <a:bodyPr/>
        <a:lstStyle/>
        <a:p>
          <a:pPr>
            <a:lnSpc>
              <a:spcPct val="100000"/>
            </a:lnSpc>
          </a:pPr>
          <a:r>
            <a:rPr lang="en-US" b="1" i="0" dirty="0">
              <a:latin typeface="Times New Roman" panose="02020603050405020304" pitchFamily="18" charset="0"/>
              <a:cs typeface="Times New Roman" panose="02020603050405020304" pitchFamily="18" charset="0"/>
            </a:rPr>
            <a:t>User Authentication: </a:t>
          </a:r>
          <a:r>
            <a:rPr lang="en-US" b="0" i="0" dirty="0">
              <a:latin typeface="Times New Roman" panose="02020603050405020304" pitchFamily="18" charset="0"/>
              <a:cs typeface="Times New Roman" panose="02020603050405020304" pitchFamily="18" charset="0"/>
            </a:rPr>
            <a:t>Blockchain networks may implement user access controls. Logistic regression could be employed to assess the probability of a user being genuine or to detect potential unauthorized access based on user behavior patterns</a:t>
          </a:r>
          <a:r>
            <a:rPr lang="en-US" b="0" i="0" dirty="0"/>
            <a:t>.</a:t>
          </a:r>
          <a:endParaRPr lang="en-US" dirty="0"/>
        </a:p>
      </dgm:t>
    </dgm:pt>
    <dgm:pt modelId="{F0EC0238-FC69-4BB1-B60D-A506ED0B16A6}" type="parTrans" cxnId="{F93CF956-C6B5-4B27-BC09-3F131D7E329C}">
      <dgm:prSet/>
      <dgm:spPr/>
      <dgm:t>
        <a:bodyPr/>
        <a:lstStyle/>
        <a:p>
          <a:endParaRPr lang="en-US"/>
        </a:p>
      </dgm:t>
    </dgm:pt>
    <dgm:pt modelId="{C5F54DAF-A23E-4BD6-8E6D-53F359F0D4F3}" type="sibTrans" cxnId="{F93CF956-C6B5-4B27-BC09-3F131D7E329C}">
      <dgm:prSet/>
      <dgm:spPr/>
      <dgm:t>
        <a:bodyPr/>
        <a:lstStyle/>
        <a:p>
          <a:endParaRPr lang="en-US"/>
        </a:p>
      </dgm:t>
    </dgm:pt>
    <dgm:pt modelId="{5FF3C269-2A67-4E2E-A477-1D2BC972187B}">
      <dgm:prSet/>
      <dgm:spPr/>
      <dgm:t>
        <a:bodyPr/>
        <a:lstStyle/>
        <a:p>
          <a:pPr>
            <a:lnSpc>
              <a:spcPct val="100000"/>
            </a:lnSpc>
          </a:pPr>
          <a:r>
            <a:rPr lang="en-US" b="1" i="0" dirty="0">
              <a:latin typeface="Times New Roman" panose="02020603050405020304" pitchFamily="18" charset="0"/>
              <a:cs typeface="Times New Roman" panose="02020603050405020304" pitchFamily="18" charset="0"/>
            </a:rPr>
            <a:t>Market Analysis: </a:t>
          </a:r>
          <a:r>
            <a:rPr lang="en-US" b="0" i="0" dirty="0">
              <a:latin typeface="Times New Roman" panose="02020603050405020304" pitchFamily="18" charset="0"/>
              <a:cs typeface="Times New Roman" panose="02020603050405020304" pitchFamily="18" charset="0"/>
            </a:rPr>
            <a:t>For blockchain-based marketplaces or token sales, logistic regression could be used to predict the probability of success for certain projects based on various factors such as team experience, project specifications, market conditions, etc.</a:t>
          </a:r>
          <a:endParaRPr lang="en-US" dirty="0">
            <a:latin typeface="Times New Roman" panose="02020603050405020304" pitchFamily="18" charset="0"/>
            <a:cs typeface="Times New Roman" panose="02020603050405020304" pitchFamily="18" charset="0"/>
          </a:endParaRPr>
        </a:p>
      </dgm:t>
    </dgm:pt>
    <dgm:pt modelId="{91704A44-B533-4064-89D1-15E68DB3A814}" type="parTrans" cxnId="{F7B1651D-FB8A-4F65-A923-E4E2F9299EAC}">
      <dgm:prSet/>
      <dgm:spPr/>
      <dgm:t>
        <a:bodyPr/>
        <a:lstStyle/>
        <a:p>
          <a:endParaRPr lang="en-US"/>
        </a:p>
      </dgm:t>
    </dgm:pt>
    <dgm:pt modelId="{7B67D3F5-F998-4F49-B5CD-F7A11A3FAB32}" type="sibTrans" cxnId="{F7B1651D-FB8A-4F65-A923-E4E2F9299EAC}">
      <dgm:prSet/>
      <dgm:spPr/>
      <dgm:t>
        <a:bodyPr/>
        <a:lstStyle/>
        <a:p>
          <a:endParaRPr lang="en-US"/>
        </a:p>
      </dgm:t>
    </dgm:pt>
    <dgm:pt modelId="{9C8B0D9A-B2CC-4EF6-9ECF-D38279F07643}">
      <dgm:prSet/>
      <dgm:spPr/>
      <dgm:t>
        <a:bodyPr/>
        <a:lstStyle/>
        <a:p>
          <a:pPr>
            <a:lnSpc>
              <a:spcPct val="100000"/>
            </a:lnSpc>
          </a:pPr>
          <a:r>
            <a:rPr lang="en-US" b="1" i="0" dirty="0">
              <a:latin typeface="Times New Roman" panose="02020603050405020304" pitchFamily="18" charset="0"/>
              <a:cs typeface="Times New Roman" panose="02020603050405020304" pitchFamily="18" charset="0"/>
            </a:rPr>
            <a:t>Risk Assessment: </a:t>
          </a:r>
          <a:r>
            <a:rPr lang="en-US" b="0" i="0" dirty="0">
              <a:latin typeface="Times New Roman" panose="02020603050405020304" pitchFamily="18" charset="0"/>
              <a:cs typeface="Times New Roman" panose="02020603050405020304" pitchFamily="18" charset="0"/>
            </a:rPr>
            <a:t>In blockchain-based lending platforms or insurance systems, logistic regression might be used to assess the risk associated with a particular loan or insurance application</a:t>
          </a:r>
          <a:r>
            <a:rPr lang="en-US" b="0" i="0" dirty="0"/>
            <a:t>.</a:t>
          </a:r>
          <a:endParaRPr lang="en-US" dirty="0"/>
        </a:p>
      </dgm:t>
    </dgm:pt>
    <dgm:pt modelId="{8E5B1C07-A5BF-4C83-BA3F-167494C5411A}" type="parTrans" cxnId="{CE01627B-6133-4EC4-9435-EAB876725DCA}">
      <dgm:prSet/>
      <dgm:spPr/>
      <dgm:t>
        <a:bodyPr/>
        <a:lstStyle/>
        <a:p>
          <a:endParaRPr lang="en-US"/>
        </a:p>
      </dgm:t>
    </dgm:pt>
    <dgm:pt modelId="{F8281743-47DA-4F45-82CE-8C49C2A8BCFE}" type="sibTrans" cxnId="{CE01627B-6133-4EC4-9435-EAB876725DCA}">
      <dgm:prSet/>
      <dgm:spPr/>
      <dgm:t>
        <a:bodyPr/>
        <a:lstStyle/>
        <a:p>
          <a:endParaRPr lang="en-US"/>
        </a:p>
      </dgm:t>
    </dgm:pt>
    <dgm:pt modelId="{9960DFA6-A14F-4E61-ADC8-03650F5FB0A0}">
      <dgm:prSet/>
      <dgm:spPr/>
      <dgm:t>
        <a:bodyPr/>
        <a:lstStyle/>
        <a:p>
          <a:pPr>
            <a:lnSpc>
              <a:spcPct val="100000"/>
            </a:lnSpc>
          </a:pPr>
          <a:r>
            <a:rPr lang="en-US" b="0" i="0" dirty="0">
              <a:latin typeface="Times New Roman" panose="02020603050405020304" pitchFamily="18" charset="0"/>
              <a:cs typeface="Times New Roman" panose="02020603050405020304" pitchFamily="18" charset="0"/>
            </a:rPr>
            <a:t>Sentiment Analysis: Logistic regression can be utilized in sentiment analysis of blockchain-related news, social media posts, or community discussions to gauge the sentiment towards specific projects or tokens.</a:t>
          </a:r>
          <a:endParaRPr lang="en-US" dirty="0">
            <a:latin typeface="Times New Roman" panose="02020603050405020304" pitchFamily="18" charset="0"/>
            <a:cs typeface="Times New Roman" panose="02020603050405020304" pitchFamily="18" charset="0"/>
          </a:endParaRPr>
        </a:p>
      </dgm:t>
    </dgm:pt>
    <dgm:pt modelId="{098D3EB1-2B13-4EDD-AC8C-8010A4B4738A}" type="parTrans" cxnId="{F405432E-A600-478F-BB65-77B4C5D923A2}">
      <dgm:prSet/>
      <dgm:spPr/>
      <dgm:t>
        <a:bodyPr/>
        <a:lstStyle/>
        <a:p>
          <a:endParaRPr lang="en-US"/>
        </a:p>
      </dgm:t>
    </dgm:pt>
    <dgm:pt modelId="{3291D2B5-D769-4DB3-9A6B-ADA836261801}" type="sibTrans" cxnId="{F405432E-A600-478F-BB65-77B4C5D923A2}">
      <dgm:prSet/>
      <dgm:spPr/>
      <dgm:t>
        <a:bodyPr/>
        <a:lstStyle/>
        <a:p>
          <a:endParaRPr lang="en-US"/>
        </a:p>
      </dgm:t>
    </dgm:pt>
    <dgm:pt modelId="{9C929FD5-6D2C-4E81-9B6F-3C8C93760E2E}" type="pres">
      <dgm:prSet presAssocID="{1B1939E2-1A7F-48AF-9AD4-FD9039A0B23F}" presName="root" presStyleCnt="0">
        <dgm:presLayoutVars>
          <dgm:dir/>
          <dgm:resizeHandles val="exact"/>
        </dgm:presLayoutVars>
      </dgm:prSet>
      <dgm:spPr/>
      <dgm:t>
        <a:bodyPr/>
        <a:lstStyle/>
        <a:p>
          <a:endParaRPr lang="en-US"/>
        </a:p>
      </dgm:t>
    </dgm:pt>
    <dgm:pt modelId="{51CAFE32-A308-4957-BDFC-79DA3B751DC2}" type="pres">
      <dgm:prSet presAssocID="{FA5E4F53-A13A-4E9F-AAFA-E70FE032782E}" presName="compNode" presStyleCnt="0"/>
      <dgm:spPr/>
    </dgm:pt>
    <dgm:pt modelId="{F017D812-5E1C-4A9F-8F9E-A40BB1060908}" type="pres">
      <dgm:prSet presAssocID="{FA5E4F53-A13A-4E9F-AAFA-E70FE032782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dgm:spPr>
      <dgm:extLst>
        <a:ext uri="{E40237B7-FDA0-4F09-8148-C483321AD2D9}">
          <dgm14:cNvPr xmlns:dgm14="http://schemas.microsoft.com/office/drawing/2010/diagram" xmlns="" id="0" name="" descr="Bitcoin"/>
        </a:ext>
      </dgm:extLst>
    </dgm:pt>
    <dgm:pt modelId="{98CE9CBC-ADD5-497A-88FF-879A1CC5C8DE}" type="pres">
      <dgm:prSet presAssocID="{FA5E4F53-A13A-4E9F-AAFA-E70FE032782E}" presName="spaceRect" presStyleCnt="0"/>
      <dgm:spPr/>
    </dgm:pt>
    <dgm:pt modelId="{71F2997D-0EBE-4237-A174-38992406AFD8}" type="pres">
      <dgm:prSet presAssocID="{FA5E4F53-A13A-4E9F-AAFA-E70FE032782E}" presName="textRect" presStyleLbl="revTx" presStyleIdx="0" presStyleCnt="5">
        <dgm:presLayoutVars>
          <dgm:chMax val="1"/>
          <dgm:chPref val="1"/>
        </dgm:presLayoutVars>
      </dgm:prSet>
      <dgm:spPr/>
      <dgm:t>
        <a:bodyPr/>
        <a:lstStyle/>
        <a:p>
          <a:endParaRPr lang="en-US"/>
        </a:p>
      </dgm:t>
    </dgm:pt>
    <dgm:pt modelId="{69BA10A4-618F-4F52-82B7-A747BD2382E6}" type="pres">
      <dgm:prSet presAssocID="{F51451B8-6450-4F77-9E68-44624953903D}" presName="sibTrans" presStyleCnt="0"/>
      <dgm:spPr/>
    </dgm:pt>
    <dgm:pt modelId="{3480F6A8-70B2-4B6A-9422-FF08A2B80C9D}" type="pres">
      <dgm:prSet presAssocID="{39EC26DD-6C0F-42D3-9F3B-24C1F259AF4D}" presName="compNode" presStyleCnt="0"/>
      <dgm:spPr/>
    </dgm:pt>
    <dgm:pt modelId="{2DBC533C-A34A-4494-97FE-DA4F2CAE70B1}" type="pres">
      <dgm:prSet presAssocID="{39EC26DD-6C0F-42D3-9F3B-24C1F259AF4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dgm:spPr>
      <dgm:extLst>
        <a:ext uri="{E40237B7-FDA0-4F09-8148-C483321AD2D9}">
          <dgm14:cNvPr xmlns:dgm14="http://schemas.microsoft.com/office/drawing/2010/diagram" xmlns="" id="0" name="" descr="Unlock"/>
        </a:ext>
      </dgm:extLst>
    </dgm:pt>
    <dgm:pt modelId="{34C5BC7E-470F-481C-BFC0-A3E6F8DE382C}" type="pres">
      <dgm:prSet presAssocID="{39EC26DD-6C0F-42D3-9F3B-24C1F259AF4D}" presName="spaceRect" presStyleCnt="0"/>
      <dgm:spPr/>
    </dgm:pt>
    <dgm:pt modelId="{09A1C858-B988-4926-83BB-D44EB48517F4}" type="pres">
      <dgm:prSet presAssocID="{39EC26DD-6C0F-42D3-9F3B-24C1F259AF4D}" presName="textRect" presStyleLbl="revTx" presStyleIdx="1" presStyleCnt="5">
        <dgm:presLayoutVars>
          <dgm:chMax val="1"/>
          <dgm:chPref val="1"/>
        </dgm:presLayoutVars>
      </dgm:prSet>
      <dgm:spPr/>
      <dgm:t>
        <a:bodyPr/>
        <a:lstStyle/>
        <a:p>
          <a:endParaRPr lang="en-US"/>
        </a:p>
      </dgm:t>
    </dgm:pt>
    <dgm:pt modelId="{E5CA3617-F9B9-4AFE-9E77-8A991EE7450D}" type="pres">
      <dgm:prSet presAssocID="{C5F54DAF-A23E-4BD6-8E6D-53F359F0D4F3}" presName="sibTrans" presStyleCnt="0"/>
      <dgm:spPr/>
    </dgm:pt>
    <dgm:pt modelId="{A31AA31B-EAE7-4B8F-97F0-6079AC556788}" type="pres">
      <dgm:prSet presAssocID="{5FF3C269-2A67-4E2E-A477-1D2BC972187B}" presName="compNode" presStyleCnt="0"/>
      <dgm:spPr/>
    </dgm:pt>
    <dgm:pt modelId="{3D35A6BF-35FC-480B-B36C-083A33A49128}" type="pres">
      <dgm:prSet presAssocID="{5FF3C269-2A67-4E2E-A477-1D2BC972187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dgm:spPr>
      <dgm:extLst>
        <a:ext uri="{E40237B7-FDA0-4F09-8148-C483321AD2D9}">
          <dgm14:cNvPr xmlns:dgm14="http://schemas.microsoft.com/office/drawing/2010/diagram" xmlns="" id="0" name="" descr="Wallet"/>
        </a:ext>
      </dgm:extLst>
    </dgm:pt>
    <dgm:pt modelId="{86874828-7D4E-4915-B5C1-F1AC16116FE0}" type="pres">
      <dgm:prSet presAssocID="{5FF3C269-2A67-4E2E-A477-1D2BC972187B}" presName="spaceRect" presStyleCnt="0"/>
      <dgm:spPr/>
    </dgm:pt>
    <dgm:pt modelId="{9FA3E7C3-98E0-419B-92A0-A4DDFD40CA60}" type="pres">
      <dgm:prSet presAssocID="{5FF3C269-2A67-4E2E-A477-1D2BC972187B}" presName="textRect" presStyleLbl="revTx" presStyleIdx="2" presStyleCnt="5">
        <dgm:presLayoutVars>
          <dgm:chMax val="1"/>
          <dgm:chPref val="1"/>
        </dgm:presLayoutVars>
      </dgm:prSet>
      <dgm:spPr/>
      <dgm:t>
        <a:bodyPr/>
        <a:lstStyle/>
        <a:p>
          <a:endParaRPr lang="en-US"/>
        </a:p>
      </dgm:t>
    </dgm:pt>
    <dgm:pt modelId="{D984E541-6A48-47C2-90D6-F1968A7ABA1A}" type="pres">
      <dgm:prSet presAssocID="{7B67D3F5-F998-4F49-B5CD-F7A11A3FAB32}" presName="sibTrans" presStyleCnt="0"/>
      <dgm:spPr/>
    </dgm:pt>
    <dgm:pt modelId="{7130C43F-F705-473F-999D-14F28514B8A4}" type="pres">
      <dgm:prSet presAssocID="{9C8B0D9A-B2CC-4EF6-9ECF-D38279F07643}" presName="compNode" presStyleCnt="0"/>
      <dgm:spPr/>
    </dgm:pt>
    <dgm:pt modelId="{2F177D92-8829-4C0D-9912-56A7207093E6}" type="pres">
      <dgm:prSet presAssocID="{9C8B0D9A-B2CC-4EF6-9ECF-D38279F0764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xmlns="" val="0"/>
              </a:ext>
              <a:ext uri="{96DAC541-7B7A-43D3-8B79-37D633B846F1}">
                <asvg:svgBlip xmlns:asvg="http://schemas.microsoft.com/office/drawing/2016/SVG/main" xmlns="" r:embed="rId8"/>
              </a:ext>
            </a:extLst>
          </a:blip>
          <a:stretch>
            <a:fillRect/>
          </a:stretch>
        </a:blipFill>
      </dgm:spPr>
      <dgm:extLst>
        <a:ext uri="{E40237B7-FDA0-4F09-8148-C483321AD2D9}">
          <dgm14:cNvPr xmlns:dgm14="http://schemas.microsoft.com/office/drawing/2010/diagram" xmlns="" id="0" name="" descr="Bank"/>
        </a:ext>
      </dgm:extLst>
    </dgm:pt>
    <dgm:pt modelId="{F57CB9DC-08DA-4EF6-A97E-1D35D224F2FC}" type="pres">
      <dgm:prSet presAssocID="{9C8B0D9A-B2CC-4EF6-9ECF-D38279F07643}" presName="spaceRect" presStyleCnt="0"/>
      <dgm:spPr/>
    </dgm:pt>
    <dgm:pt modelId="{3522DC01-D917-4816-9857-FFBECB6777E7}" type="pres">
      <dgm:prSet presAssocID="{9C8B0D9A-B2CC-4EF6-9ECF-D38279F07643}" presName="textRect" presStyleLbl="revTx" presStyleIdx="3" presStyleCnt="5">
        <dgm:presLayoutVars>
          <dgm:chMax val="1"/>
          <dgm:chPref val="1"/>
        </dgm:presLayoutVars>
      </dgm:prSet>
      <dgm:spPr/>
      <dgm:t>
        <a:bodyPr/>
        <a:lstStyle/>
        <a:p>
          <a:endParaRPr lang="en-US"/>
        </a:p>
      </dgm:t>
    </dgm:pt>
    <dgm:pt modelId="{B2F52958-0D0F-4B80-9F0C-0258CA34D078}" type="pres">
      <dgm:prSet presAssocID="{F8281743-47DA-4F45-82CE-8C49C2A8BCFE}" presName="sibTrans" presStyleCnt="0"/>
      <dgm:spPr/>
    </dgm:pt>
    <dgm:pt modelId="{925160D5-3CF4-4E27-BC37-CE403BFD17C3}" type="pres">
      <dgm:prSet presAssocID="{9960DFA6-A14F-4E61-ADC8-03650F5FB0A0}" presName="compNode" presStyleCnt="0"/>
      <dgm:spPr/>
    </dgm:pt>
    <dgm:pt modelId="{BFA930CD-7CDD-4089-8EF8-4FC313B713E0}" type="pres">
      <dgm:prSet presAssocID="{9960DFA6-A14F-4E61-ADC8-03650F5FB0A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xmlns="" val="0"/>
              </a:ext>
              <a:ext uri="{96DAC541-7B7A-43D3-8B79-37D633B846F1}">
                <asvg:svgBlip xmlns:asvg="http://schemas.microsoft.com/office/drawing/2016/SVG/main" xmlns="" r:embed="rId10"/>
              </a:ext>
            </a:extLst>
          </a:blip>
          <a:stretch>
            <a:fillRect/>
          </a:stretch>
        </a:blipFill>
      </dgm:spPr>
      <dgm:extLst>
        <a:ext uri="{E40237B7-FDA0-4F09-8148-C483321AD2D9}">
          <dgm14:cNvPr xmlns:dgm14="http://schemas.microsoft.com/office/drawing/2010/diagram" xmlns="" id="0" name="" descr="Gingerbread Cookie"/>
        </a:ext>
      </dgm:extLst>
    </dgm:pt>
    <dgm:pt modelId="{D8ED85D8-B5E7-4FAD-8A87-E414FF0FB894}" type="pres">
      <dgm:prSet presAssocID="{9960DFA6-A14F-4E61-ADC8-03650F5FB0A0}" presName="spaceRect" presStyleCnt="0"/>
      <dgm:spPr/>
    </dgm:pt>
    <dgm:pt modelId="{C479B05F-783B-42D6-9C9A-1B7406D4167F}" type="pres">
      <dgm:prSet presAssocID="{9960DFA6-A14F-4E61-ADC8-03650F5FB0A0}" presName="textRect" presStyleLbl="revTx" presStyleIdx="4" presStyleCnt="5">
        <dgm:presLayoutVars>
          <dgm:chMax val="1"/>
          <dgm:chPref val="1"/>
        </dgm:presLayoutVars>
      </dgm:prSet>
      <dgm:spPr/>
      <dgm:t>
        <a:bodyPr/>
        <a:lstStyle/>
        <a:p>
          <a:endParaRPr lang="en-US"/>
        </a:p>
      </dgm:t>
    </dgm:pt>
  </dgm:ptLst>
  <dgm:cxnLst>
    <dgm:cxn modelId="{C7C093DB-2A56-4B25-AE29-35312AB60DC0}" type="presOf" srcId="{9C8B0D9A-B2CC-4EF6-9ECF-D38279F07643}" destId="{3522DC01-D917-4816-9857-FFBECB6777E7}" srcOrd="0" destOrd="0" presId="urn:microsoft.com/office/officeart/2018/2/layout/IconLabelList"/>
    <dgm:cxn modelId="{F93CF956-C6B5-4B27-BC09-3F131D7E329C}" srcId="{1B1939E2-1A7F-48AF-9AD4-FD9039A0B23F}" destId="{39EC26DD-6C0F-42D3-9F3B-24C1F259AF4D}" srcOrd="1" destOrd="0" parTransId="{F0EC0238-FC69-4BB1-B60D-A506ED0B16A6}" sibTransId="{C5F54DAF-A23E-4BD6-8E6D-53F359F0D4F3}"/>
    <dgm:cxn modelId="{13D0AB27-F4DB-4830-AF3B-0EA2B02C2B0C}" type="presOf" srcId="{39EC26DD-6C0F-42D3-9F3B-24C1F259AF4D}" destId="{09A1C858-B988-4926-83BB-D44EB48517F4}" srcOrd="0" destOrd="0" presId="urn:microsoft.com/office/officeart/2018/2/layout/IconLabelList"/>
    <dgm:cxn modelId="{97F6CD15-032A-4A9E-9D60-4BEB3FF2EFF5}" type="presOf" srcId="{5FF3C269-2A67-4E2E-A477-1D2BC972187B}" destId="{9FA3E7C3-98E0-419B-92A0-A4DDFD40CA60}" srcOrd="0" destOrd="0" presId="urn:microsoft.com/office/officeart/2018/2/layout/IconLabelList"/>
    <dgm:cxn modelId="{F7B1651D-FB8A-4F65-A923-E4E2F9299EAC}" srcId="{1B1939E2-1A7F-48AF-9AD4-FD9039A0B23F}" destId="{5FF3C269-2A67-4E2E-A477-1D2BC972187B}" srcOrd="2" destOrd="0" parTransId="{91704A44-B533-4064-89D1-15E68DB3A814}" sibTransId="{7B67D3F5-F998-4F49-B5CD-F7A11A3FAB32}"/>
    <dgm:cxn modelId="{D8D7AB5C-B95B-48E2-BBAA-7859CCFDFDD2}" type="presOf" srcId="{FA5E4F53-A13A-4E9F-AAFA-E70FE032782E}" destId="{71F2997D-0EBE-4237-A174-38992406AFD8}" srcOrd="0" destOrd="0" presId="urn:microsoft.com/office/officeart/2018/2/layout/IconLabelList"/>
    <dgm:cxn modelId="{608548AD-EA4B-4E25-AAB6-AF88AA648DDB}" type="presOf" srcId="{1B1939E2-1A7F-48AF-9AD4-FD9039A0B23F}" destId="{9C929FD5-6D2C-4E81-9B6F-3C8C93760E2E}" srcOrd="0" destOrd="0" presId="urn:microsoft.com/office/officeart/2018/2/layout/IconLabelList"/>
    <dgm:cxn modelId="{CE01627B-6133-4EC4-9435-EAB876725DCA}" srcId="{1B1939E2-1A7F-48AF-9AD4-FD9039A0B23F}" destId="{9C8B0D9A-B2CC-4EF6-9ECF-D38279F07643}" srcOrd="3" destOrd="0" parTransId="{8E5B1C07-A5BF-4C83-BA3F-167494C5411A}" sibTransId="{F8281743-47DA-4F45-82CE-8C49C2A8BCFE}"/>
    <dgm:cxn modelId="{93F44283-B053-4551-B277-831219C2A872}" srcId="{1B1939E2-1A7F-48AF-9AD4-FD9039A0B23F}" destId="{FA5E4F53-A13A-4E9F-AAFA-E70FE032782E}" srcOrd="0" destOrd="0" parTransId="{8B35E5C2-2719-4DAB-A182-409FE30F1B6A}" sibTransId="{F51451B8-6450-4F77-9E68-44624953903D}"/>
    <dgm:cxn modelId="{F405432E-A600-478F-BB65-77B4C5D923A2}" srcId="{1B1939E2-1A7F-48AF-9AD4-FD9039A0B23F}" destId="{9960DFA6-A14F-4E61-ADC8-03650F5FB0A0}" srcOrd="4" destOrd="0" parTransId="{098D3EB1-2B13-4EDD-AC8C-8010A4B4738A}" sibTransId="{3291D2B5-D769-4DB3-9A6B-ADA836261801}"/>
    <dgm:cxn modelId="{E9683A08-A8A8-4D2D-9C2C-33443F955580}" type="presOf" srcId="{9960DFA6-A14F-4E61-ADC8-03650F5FB0A0}" destId="{C479B05F-783B-42D6-9C9A-1B7406D4167F}" srcOrd="0" destOrd="0" presId="urn:microsoft.com/office/officeart/2018/2/layout/IconLabelList"/>
    <dgm:cxn modelId="{E975DA70-AB9B-4F67-A443-A054C18E9188}" type="presParOf" srcId="{9C929FD5-6D2C-4E81-9B6F-3C8C93760E2E}" destId="{51CAFE32-A308-4957-BDFC-79DA3B751DC2}" srcOrd="0" destOrd="0" presId="urn:microsoft.com/office/officeart/2018/2/layout/IconLabelList"/>
    <dgm:cxn modelId="{D1C06CDB-FF52-45AE-8F09-42B015907BA4}" type="presParOf" srcId="{51CAFE32-A308-4957-BDFC-79DA3B751DC2}" destId="{F017D812-5E1C-4A9F-8F9E-A40BB1060908}" srcOrd="0" destOrd="0" presId="urn:microsoft.com/office/officeart/2018/2/layout/IconLabelList"/>
    <dgm:cxn modelId="{A0260E39-7A2C-49EE-B788-FD79DEB497BE}" type="presParOf" srcId="{51CAFE32-A308-4957-BDFC-79DA3B751DC2}" destId="{98CE9CBC-ADD5-497A-88FF-879A1CC5C8DE}" srcOrd="1" destOrd="0" presId="urn:microsoft.com/office/officeart/2018/2/layout/IconLabelList"/>
    <dgm:cxn modelId="{0E7CB037-DE1E-4F63-BF9A-18647B9779E9}" type="presParOf" srcId="{51CAFE32-A308-4957-BDFC-79DA3B751DC2}" destId="{71F2997D-0EBE-4237-A174-38992406AFD8}" srcOrd="2" destOrd="0" presId="urn:microsoft.com/office/officeart/2018/2/layout/IconLabelList"/>
    <dgm:cxn modelId="{163585DB-1D46-4453-82A9-9AEB489A482D}" type="presParOf" srcId="{9C929FD5-6D2C-4E81-9B6F-3C8C93760E2E}" destId="{69BA10A4-618F-4F52-82B7-A747BD2382E6}" srcOrd="1" destOrd="0" presId="urn:microsoft.com/office/officeart/2018/2/layout/IconLabelList"/>
    <dgm:cxn modelId="{2BC05CE1-F29E-479C-B851-7B5150D369F0}" type="presParOf" srcId="{9C929FD5-6D2C-4E81-9B6F-3C8C93760E2E}" destId="{3480F6A8-70B2-4B6A-9422-FF08A2B80C9D}" srcOrd="2" destOrd="0" presId="urn:microsoft.com/office/officeart/2018/2/layout/IconLabelList"/>
    <dgm:cxn modelId="{DBE5C3BA-1A2D-4887-8B09-FB4EAEF52440}" type="presParOf" srcId="{3480F6A8-70B2-4B6A-9422-FF08A2B80C9D}" destId="{2DBC533C-A34A-4494-97FE-DA4F2CAE70B1}" srcOrd="0" destOrd="0" presId="urn:microsoft.com/office/officeart/2018/2/layout/IconLabelList"/>
    <dgm:cxn modelId="{2D639B56-5669-4C5A-A4F8-49F318A8227E}" type="presParOf" srcId="{3480F6A8-70B2-4B6A-9422-FF08A2B80C9D}" destId="{34C5BC7E-470F-481C-BFC0-A3E6F8DE382C}" srcOrd="1" destOrd="0" presId="urn:microsoft.com/office/officeart/2018/2/layout/IconLabelList"/>
    <dgm:cxn modelId="{A992A637-5A63-4502-BC1B-0B3F4BE59812}" type="presParOf" srcId="{3480F6A8-70B2-4B6A-9422-FF08A2B80C9D}" destId="{09A1C858-B988-4926-83BB-D44EB48517F4}" srcOrd="2" destOrd="0" presId="urn:microsoft.com/office/officeart/2018/2/layout/IconLabelList"/>
    <dgm:cxn modelId="{DF7EEEFA-3C4C-4A79-8A23-DDAC4A2C8FCB}" type="presParOf" srcId="{9C929FD5-6D2C-4E81-9B6F-3C8C93760E2E}" destId="{E5CA3617-F9B9-4AFE-9E77-8A991EE7450D}" srcOrd="3" destOrd="0" presId="urn:microsoft.com/office/officeart/2018/2/layout/IconLabelList"/>
    <dgm:cxn modelId="{95111263-B4C9-4687-9952-40EEE7EB8F13}" type="presParOf" srcId="{9C929FD5-6D2C-4E81-9B6F-3C8C93760E2E}" destId="{A31AA31B-EAE7-4B8F-97F0-6079AC556788}" srcOrd="4" destOrd="0" presId="urn:microsoft.com/office/officeart/2018/2/layout/IconLabelList"/>
    <dgm:cxn modelId="{E42E9F23-AE5A-4976-8705-D24171635636}" type="presParOf" srcId="{A31AA31B-EAE7-4B8F-97F0-6079AC556788}" destId="{3D35A6BF-35FC-480B-B36C-083A33A49128}" srcOrd="0" destOrd="0" presId="urn:microsoft.com/office/officeart/2018/2/layout/IconLabelList"/>
    <dgm:cxn modelId="{3F56F205-CBBD-4D83-BF48-5FEB29FED7A7}" type="presParOf" srcId="{A31AA31B-EAE7-4B8F-97F0-6079AC556788}" destId="{86874828-7D4E-4915-B5C1-F1AC16116FE0}" srcOrd="1" destOrd="0" presId="urn:microsoft.com/office/officeart/2018/2/layout/IconLabelList"/>
    <dgm:cxn modelId="{D685711B-721A-4D77-BAAB-9F9353A3627D}" type="presParOf" srcId="{A31AA31B-EAE7-4B8F-97F0-6079AC556788}" destId="{9FA3E7C3-98E0-419B-92A0-A4DDFD40CA60}" srcOrd="2" destOrd="0" presId="urn:microsoft.com/office/officeart/2018/2/layout/IconLabelList"/>
    <dgm:cxn modelId="{306FE209-F36A-4BF9-8286-3E0F4B990E54}" type="presParOf" srcId="{9C929FD5-6D2C-4E81-9B6F-3C8C93760E2E}" destId="{D984E541-6A48-47C2-90D6-F1968A7ABA1A}" srcOrd="5" destOrd="0" presId="urn:microsoft.com/office/officeart/2018/2/layout/IconLabelList"/>
    <dgm:cxn modelId="{1350932A-3D01-40BC-A265-D67521C4E309}" type="presParOf" srcId="{9C929FD5-6D2C-4E81-9B6F-3C8C93760E2E}" destId="{7130C43F-F705-473F-999D-14F28514B8A4}" srcOrd="6" destOrd="0" presId="urn:microsoft.com/office/officeart/2018/2/layout/IconLabelList"/>
    <dgm:cxn modelId="{58D06E3E-60ED-453E-93FD-D788EECCBD79}" type="presParOf" srcId="{7130C43F-F705-473F-999D-14F28514B8A4}" destId="{2F177D92-8829-4C0D-9912-56A7207093E6}" srcOrd="0" destOrd="0" presId="urn:microsoft.com/office/officeart/2018/2/layout/IconLabelList"/>
    <dgm:cxn modelId="{BDDF9FEC-C992-4E4F-BCE9-F364B2E36BA8}" type="presParOf" srcId="{7130C43F-F705-473F-999D-14F28514B8A4}" destId="{F57CB9DC-08DA-4EF6-A97E-1D35D224F2FC}" srcOrd="1" destOrd="0" presId="urn:microsoft.com/office/officeart/2018/2/layout/IconLabelList"/>
    <dgm:cxn modelId="{10E55777-4BA2-4465-9189-34484477BAD0}" type="presParOf" srcId="{7130C43F-F705-473F-999D-14F28514B8A4}" destId="{3522DC01-D917-4816-9857-FFBECB6777E7}" srcOrd="2" destOrd="0" presId="urn:microsoft.com/office/officeart/2018/2/layout/IconLabelList"/>
    <dgm:cxn modelId="{BAF32191-52B8-49E1-A349-9183C02918E3}" type="presParOf" srcId="{9C929FD5-6D2C-4E81-9B6F-3C8C93760E2E}" destId="{B2F52958-0D0F-4B80-9F0C-0258CA34D078}" srcOrd="7" destOrd="0" presId="urn:microsoft.com/office/officeart/2018/2/layout/IconLabelList"/>
    <dgm:cxn modelId="{59BA9CC7-E9E9-499B-9574-36F7858F130C}" type="presParOf" srcId="{9C929FD5-6D2C-4E81-9B6F-3C8C93760E2E}" destId="{925160D5-3CF4-4E27-BC37-CE403BFD17C3}" srcOrd="8" destOrd="0" presId="urn:microsoft.com/office/officeart/2018/2/layout/IconLabelList"/>
    <dgm:cxn modelId="{0224ECC2-2393-4651-B3EE-BD12109A818A}" type="presParOf" srcId="{925160D5-3CF4-4E27-BC37-CE403BFD17C3}" destId="{BFA930CD-7CDD-4089-8EF8-4FC313B713E0}" srcOrd="0" destOrd="0" presId="urn:microsoft.com/office/officeart/2018/2/layout/IconLabelList"/>
    <dgm:cxn modelId="{1AECA568-9F7B-4144-B4A6-8941C2D083D6}" type="presParOf" srcId="{925160D5-3CF4-4E27-BC37-CE403BFD17C3}" destId="{D8ED85D8-B5E7-4FAD-8A87-E414FF0FB894}" srcOrd="1" destOrd="0" presId="urn:microsoft.com/office/officeart/2018/2/layout/IconLabelList"/>
    <dgm:cxn modelId="{B2536D11-F29B-4DD0-8AFB-0A1682A09D53}" type="presParOf" srcId="{925160D5-3CF4-4E27-BC37-CE403BFD17C3}" destId="{C479B05F-783B-42D6-9C9A-1B7406D4167F}" srcOrd="2" destOrd="0" presId="urn:microsoft.com/office/officeart/2018/2/layout/IconLabel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4D0EB0C-1F1A-46A8-BD65-D6491C5FE580}" type="doc">
      <dgm:prSet loTypeId="urn:microsoft.com/office/officeart/2018/2/layout/IconCircle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161ABA1B-2D6E-4FAE-A67C-759960CC1420}">
      <dgm:prSet/>
      <dgm:spPr/>
      <dgm:t>
        <a:bodyPr/>
        <a:lstStyle/>
        <a:p>
          <a:r>
            <a:rPr lang="en-US" b="1" i="0" dirty="0">
              <a:latin typeface="Times New Roman" panose="02020603050405020304" pitchFamily="18" charset="0"/>
              <a:cs typeface="Times New Roman" panose="02020603050405020304" pitchFamily="18" charset="0"/>
            </a:rPr>
            <a:t>User Behavior Analysis</a:t>
          </a:r>
          <a:r>
            <a:rPr lang="en-US" b="0" i="0" dirty="0">
              <a:latin typeface="Times New Roman" panose="02020603050405020304" pitchFamily="18" charset="0"/>
              <a:cs typeface="Times New Roman" panose="02020603050405020304" pitchFamily="18" charset="0"/>
            </a:rPr>
            <a:t>:. </a:t>
          </a:r>
        </a:p>
        <a:p>
          <a:r>
            <a:rPr lang="en-US" b="0" i="0" dirty="0">
              <a:latin typeface="Times New Roman" panose="02020603050405020304" pitchFamily="18" charset="0"/>
              <a:cs typeface="Times New Roman" panose="02020603050405020304" pitchFamily="18" charset="0"/>
            </a:rPr>
            <a:t>can be applied to analyze user behavior, such as predicting whether a user will churn or not, whether they will click on a specific element, or whether they will make a purchase.</a:t>
          </a:r>
          <a:endParaRPr lang="en-US" dirty="0">
            <a:latin typeface="Times New Roman" panose="02020603050405020304" pitchFamily="18" charset="0"/>
            <a:cs typeface="Times New Roman" panose="02020603050405020304" pitchFamily="18" charset="0"/>
          </a:endParaRPr>
        </a:p>
      </dgm:t>
    </dgm:pt>
    <dgm:pt modelId="{34F70CDB-9983-4914-B66B-7011C46962EC}" type="parTrans" cxnId="{D2E6BC78-0E8F-4DD4-9ABE-C74B8A1F80AB}">
      <dgm:prSet/>
      <dgm:spPr/>
      <dgm:t>
        <a:bodyPr/>
        <a:lstStyle/>
        <a:p>
          <a:endParaRPr lang="en-US"/>
        </a:p>
      </dgm:t>
    </dgm:pt>
    <dgm:pt modelId="{4B7EB192-27E5-44D6-9EBD-AAA60B544508}" type="sibTrans" cxnId="{D2E6BC78-0E8F-4DD4-9ABE-C74B8A1F80AB}">
      <dgm:prSet/>
      <dgm:spPr/>
      <dgm:t>
        <a:bodyPr/>
        <a:lstStyle/>
        <a:p>
          <a:pPr>
            <a:lnSpc>
              <a:spcPct val="100000"/>
            </a:lnSpc>
          </a:pPr>
          <a:endParaRPr lang="en-US"/>
        </a:p>
      </dgm:t>
    </dgm:pt>
    <dgm:pt modelId="{AED51415-3A5C-4F79-BEA2-337446907D70}">
      <dgm:prSet/>
      <dgm:spPr/>
      <dgm:t>
        <a:bodyPr/>
        <a:lstStyle/>
        <a:p>
          <a:r>
            <a:rPr lang="en-US" b="1" i="0" dirty="0">
              <a:latin typeface="Times New Roman" panose="02020603050405020304" pitchFamily="18" charset="0"/>
              <a:cs typeface="Times New Roman" panose="02020603050405020304" pitchFamily="18" charset="0"/>
            </a:rPr>
            <a:t>A/B Testing</a:t>
          </a:r>
          <a:r>
            <a:rPr lang="en-US" b="0" i="0" dirty="0">
              <a:latin typeface="Times New Roman" panose="02020603050405020304" pitchFamily="18" charset="0"/>
              <a:cs typeface="Times New Roman" panose="02020603050405020304" pitchFamily="18" charset="0"/>
            </a:rPr>
            <a:t>: Full-stack developers often conduct A/B tests to compare different versions of a website or application. </a:t>
          </a:r>
        </a:p>
        <a:p>
          <a:r>
            <a:rPr lang="en-US" b="0" i="0" dirty="0">
              <a:latin typeface="Times New Roman" panose="02020603050405020304" pitchFamily="18" charset="0"/>
              <a:cs typeface="Times New Roman" panose="02020603050405020304" pitchFamily="18" charset="0"/>
            </a:rPr>
            <a:t>It can be used to assess the significance of the results and determine which version performs better in terms of user engagement or conversion rate.</a:t>
          </a:r>
          <a:endParaRPr lang="en-US" dirty="0">
            <a:latin typeface="Times New Roman" panose="02020603050405020304" pitchFamily="18" charset="0"/>
            <a:cs typeface="Times New Roman" panose="02020603050405020304" pitchFamily="18" charset="0"/>
          </a:endParaRPr>
        </a:p>
      </dgm:t>
    </dgm:pt>
    <dgm:pt modelId="{6718606D-5598-43BE-9586-CC48AF6358FD}" type="parTrans" cxnId="{1B007BAD-CC95-4B5C-BBF8-BDFC06537AA3}">
      <dgm:prSet/>
      <dgm:spPr/>
      <dgm:t>
        <a:bodyPr/>
        <a:lstStyle/>
        <a:p>
          <a:endParaRPr lang="en-US"/>
        </a:p>
      </dgm:t>
    </dgm:pt>
    <dgm:pt modelId="{B18252D0-7ADA-4507-9D3A-A1B65D93D7DC}" type="sibTrans" cxnId="{1B007BAD-CC95-4B5C-BBF8-BDFC06537AA3}">
      <dgm:prSet/>
      <dgm:spPr/>
      <dgm:t>
        <a:bodyPr/>
        <a:lstStyle/>
        <a:p>
          <a:pPr>
            <a:lnSpc>
              <a:spcPct val="100000"/>
            </a:lnSpc>
          </a:pPr>
          <a:endParaRPr lang="en-US"/>
        </a:p>
      </dgm:t>
    </dgm:pt>
    <dgm:pt modelId="{E3070D04-49D5-4A8D-B14A-F01A42311F8C}">
      <dgm:prSet/>
      <dgm:spPr/>
      <dgm:t>
        <a:bodyPr/>
        <a:lstStyle/>
        <a:p>
          <a:r>
            <a:rPr lang="en-US" b="1" i="0">
              <a:latin typeface="Times New Roman" panose="02020603050405020304" pitchFamily="18" charset="0"/>
              <a:cs typeface="Times New Roman" panose="02020603050405020304" pitchFamily="18" charset="0"/>
            </a:rPr>
            <a:t>Spam Detection</a:t>
          </a:r>
          <a:r>
            <a:rPr lang="en-US" b="0" i="0">
              <a:latin typeface="Times New Roman" panose="02020603050405020304" pitchFamily="18" charset="0"/>
              <a:cs typeface="Times New Roman" panose="02020603050405020304" pitchFamily="18" charset="0"/>
            </a:rPr>
            <a:t>: can be used in spam detection systems to classify incoming emails as either spam or non-spam.</a:t>
          </a:r>
          <a:endParaRPr lang="en-US">
            <a:latin typeface="Times New Roman" panose="02020603050405020304" pitchFamily="18" charset="0"/>
            <a:cs typeface="Times New Roman" panose="02020603050405020304" pitchFamily="18" charset="0"/>
          </a:endParaRPr>
        </a:p>
      </dgm:t>
    </dgm:pt>
    <dgm:pt modelId="{8B55D8C7-EC26-4D00-A3D0-90479DD5BE3E}" type="parTrans" cxnId="{D653FFF0-9943-4F82-989B-09250A91C8A0}">
      <dgm:prSet/>
      <dgm:spPr/>
      <dgm:t>
        <a:bodyPr/>
        <a:lstStyle/>
        <a:p>
          <a:endParaRPr lang="en-US"/>
        </a:p>
      </dgm:t>
    </dgm:pt>
    <dgm:pt modelId="{C629F698-B3F4-4767-9A89-3BBFF9DCEF60}" type="sibTrans" cxnId="{D653FFF0-9943-4F82-989B-09250A91C8A0}">
      <dgm:prSet/>
      <dgm:spPr/>
      <dgm:t>
        <a:bodyPr/>
        <a:lstStyle/>
        <a:p>
          <a:pPr>
            <a:lnSpc>
              <a:spcPct val="100000"/>
            </a:lnSpc>
          </a:pPr>
          <a:endParaRPr lang="en-US"/>
        </a:p>
      </dgm:t>
    </dgm:pt>
    <dgm:pt modelId="{4D7FBAD0-5B3F-4D3F-AD7C-395D53876D1D}">
      <dgm:prSet/>
      <dgm:spPr/>
      <dgm:t>
        <a:bodyPr/>
        <a:lstStyle/>
        <a:p>
          <a:r>
            <a:rPr lang="en-US" b="1" i="0" dirty="0">
              <a:latin typeface="Times New Roman" panose="02020603050405020304" pitchFamily="18" charset="0"/>
              <a:cs typeface="Times New Roman" panose="02020603050405020304" pitchFamily="18" charset="0"/>
            </a:rPr>
            <a:t>Sentiment Analysis</a:t>
          </a:r>
          <a:r>
            <a:rPr lang="en-US" b="0" i="0" dirty="0">
              <a:latin typeface="Times New Roman" panose="02020603050405020304" pitchFamily="18" charset="0"/>
              <a:cs typeface="Times New Roman" panose="02020603050405020304" pitchFamily="18" charset="0"/>
            </a:rPr>
            <a:t>: If your full-stack application deals with user-generated content like reviews or comments, sentiment analysis can be performed to determine whether the sentiment expressed is positive or negative.</a:t>
          </a:r>
          <a:endParaRPr lang="en-US" dirty="0">
            <a:latin typeface="Times New Roman" panose="02020603050405020304" pitchFamily="18" charset="0"/>
            <a:cs typeface="Times New Roman" panose="02020603050405020304" pitchFamily="18" charset="0"/>
          </a:endParaRPr>
        </a:p>
      </dgm:t>
    </dgm:pt>
    <dgm:pt modelId="{1B78F5BB-1166-4BA2-8144-3A354928E5C9}" type="parTrans" cxnId="{2106E24F-D89A-48FE-8A00-3E12C5E74F55}">
      <dgm:prSet/>
      <dgm:spPr/>
      <dgm:t>
        <a:bodyPr/>
        <a:lstStyle/>
        <a:p>
          <a:endParaRPr lang="en-US"/>
        </a:p>
      </dgm:t>
    </dgm:pt>
    <dgm:pt modelId="{36535F3C-1A4E-446D-9C1E-4EC513EFAF8C}" type="sibTrans" cxnId="{2106E24F-D89A-48FE-8A00-3E12C5E74F55}">
      <dgm:prSet/>
      <dgm:spPr/>
      <dgm:t>
        <a:bodyPr/>
        <a:lstStyle/>
        <a:p>
          <a:pPr>
            <a:lnSpc>
              <a:spcPct val="100000"/>
            </a:lnSpc>
          </a:pPr>
          <a:endParaRPr lang="en-US"/>
        </a:p>
      </dgm:t>
    </dgm:pt>
    <dgm:pt modelId="{40450CB0-8412-4288-BE1D-A2796751696E}">
      <dgm:prSet/>
      <dgm:spPr/>
      <dgm:t>
        <a:bodyPr/>
        <a:lstStyle/>
        <a:p>
          <a:r>
            <a:rPr lang="en-US" b="1" i="0">
              <a:latin typeface="Times New Roman" panose="02020603050405020304" pitchFamily="18" charset="0"/>
              <a:cs typeface="Times New Roman" panose="02020603050405020304" pitchFamily="18" charset="0"/>
            </a:rPr>
            <a:t>Recommendation Systems</a:t>
          </a:r>
          <a:r>
            <a:rPr lang="en-US" b="0" i="0">
              <a:latin typeface="Times New Roman" panose="02020603050405020304" pitchFamily="18" charset="0"/>
              <a:cs typeface="Times New Roman" panose="02020603050405020304" pitchFamily="18" charset="0"/>
            </a:rPr>
            <a:t>: building recommendation systems by predicting whether a user will like or dislike a particular item based on their previous behavior and preferenc.es</a:t>
          </a:r>
          <a:endParaRPr lang="en-US">
            <a:latin typeface="Times New Roman" panose="02020603050405020304" pitchFamily="18" charset="0"/>
            <a:cs typeface="Times New Roman" panose="02020603050405020304" pitchFamily="18" charset="0"/>
          </a:endParaRPr>
        </a:p>
      </dgm:t>
    </dgm:pt>
    <dgm:pt modelId="{AED5D5EA-3626-4C8D-8947-A4DAC314B106}" type="parTrans" cxnId="{CC24CBB8-3C07-4ADC-B873-8CE215D5B547}">
      <dgm:prSet/>
      <dgm:spPr/>
      <dgm:t>
        <a:bodyPr/>
        <a:lstStyle/>
        <a:p>
          <a:endParaRPr lang="en-US"/>
        </a:p>
      </dgm:t>
    </dgm:pt>
    <dgm:pt modelId="{F9D1CD88-499F-4C66-8199-94E606823035}" type="sibTrans" cxnId="{CC24CBB8-3C07-4ADC-B873-8CE215D5B547}">
      <dgm:prSet/>
      <dgm:spPr/>
      <dgm:t>
        <a:bodyPr/>
        <a:lstStyle/>
        <a:p>
          <a:pPr>
            <a:lnSpc>
              <a:spcPct val="100000"/>
            </a:lnSpc>
          </a:pPr>
          <a:endParaRPr lang="en-US"/>
        </a:p>
      </dgm:t>
    </dgm:pt>
    <dgm:pt modelId="{2EF3312C-1F0C-452A-808C-A2C98758A0C4}">
      <dgm:prSet/>
      <dgm:spPr/>
      <dgm:t>
        <a:bodyPr/>
        <a:lstStyle/>
        <a:p>
          <a:r>
            <a:rPr lang="en-US" b="1" i="0" dirty="0">
              <a:latin typeface="Times New Roman" panose="02020603050405020304" pitchFamily="18" charset="0"/>
              <a:cs typeface="Times New Roman" panose="02020603050405020304" pitchFamily="18" charset="0"/>
            </a:rPr>
            <a:t>User Authentication</a:t>
          </a:r>
          <a:r>
            <a:rPr lang="en-US" b="0" i="0">
              <a:latin typeface="Times New Roman" panose="02020603050405020304" pitchFamily="18" charset="0"/>
              <a:cs typeface="Times New Roman" panose="02020603050405020304" pitchFamily="18" charset="0"/>
            </a:rPr>
            <a:t>: Used </a:t>
          </a:r>
          <a:r>
            <a:rPr lang="en-US" b="0" i="0" dirty="0">
              <a:latin typeface="Times New Roman" panose="02020603050405020304" pitchFamily="18" charset="0"/>
              <a:cs typeface="Times New Roman" panose="02020603050405020304" pitchFamily="18" charset="0"/>
            </a:rPr>
            <a:t>in combination with other algorithms for user authentication based on behavior patterns or other characteristics.</a:t>
          </a:r>
          <a:endParaRPr lang="en-US" dirty="0">
            <a:latin typeface="Times New Roman" panose="02020603050405020304" pitchFamily="18" charset="0"/>
            <a:cs typeface="Times New Roman" panose="02020603050405020304" pitchFamily="18" charset="0"/>
          </a:endParaRPr>
        </a:p>
      </dgm:t>
    </dgm:pt>
    <dgm:pt modelId="{A91B3DCC-2EA7-4EB6-AF98-7452804E492F}" type="parTrans" cxnId="{89834522-AA9F-48FD-B9C8-C8262E88BFF4}">
      <dgm:prSet/>
      <dgm:spPr/>
      <dgm:t>
        <a:bodyPr/>
        <a:lstStyle/>
        <a:p>
          <a:endParaRPr lang="en-US"/>
        </a:p>
      </dgm:t>
    </dgm:pt>
    <dgm:pt modelId="{BAE968ED-F14F-48F7-BBE6-5C72BF4FC357}" type="sibTrans" cxnId="{89834522-AA9F-48FD-B9C8-C8262E88BFF4}">
      <dgm:prSet/>
      <dgm:spPr/>
      <dgm:t>
        <a:bodyPr/>
        <a:lstStyle/>
        <a:p>
          <a:endParaRPr lang="en-US"/>
        </a:p>
      </dgm:t>
    </dgm:pt>
    <dgm:pt modelId="{6B5DCE8A-F0A1-4DD9-958A-4B34174BE826}" type="pres">
      <dgm:prSet presAssocID="{F4D0EB0C-1F1A-46A8-BD65-D6491C5FE580}" presName="root" presStyleCnt="0">
        <dgm:presLayoutVars>
          <dgm:dir/>
          <dgm:resizeHandles val="exact"/>
        </dgm:presLayoutVars>
      </dgm:prSet>
      <dgm:spPr/>
      <dgm:t>
        <a:bodyPr/>
        <a:lstStyle/>
        <a:p>
          <a:endParaRPr lang="en-US"/>
        </a:p>
      </dgm:t>
    </dgm:pt>
    <dgm:pt modelId="{1777BA64-A21B-4462-9467-BED0E2D78789}" type="pres">
      <dgm:prSet presAssocID="{F4D0EB0C-1F1A-46A8-BD65-D6491C5FE580}" presName="container" presStyleCnt="0">
        <dgm:presLayoutVars>
          <dgm:dir/>
          <dgm:resizeHandles val="exact"/>
        </dgm:presLayoutVars>
      </dgm:prSet>
      <dgm:spPr/>
    </dgm:pt>
    <dgm:pt modelId="{A3B79E3D-3DD7-4655-85F3-34E96364560B}" type="pres">
      <dgm:prSet presAssocID="{161ABA1B-2D6E-4FAE-A67C-759960CC1420}" presName="compNode" presStyleCnt="0"/>
      <dgm:spPr/>
    </dgm:pt>
    <dgm:pt modelId="{444F5C58-6766-4DC3-911D-3DE96AA53D17}" type="pres">
      <dgm:prSet presAssocID="{161ABA1B-2D6E-4FAE-A67C-759960CC1420}" presName="iconBgRect" presStyleLbl="bgShp" presStyleIdx="0" presStyleCnt="6"/>
      <dgm:spPr/>
    </dgm:pt>
    <dgm:pt modelId="{DD21C441-C917-44C0-86B8-2A39F2349221}" type="pres">
      <dgm:prSet presAssocID="{161ABA1B-2D6E-4FAE-A67C-759960CC142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xmlns="" id="0" name="" descr="Research"/>
        </a:ext>
      </dgm:extLst>
    </dgm:pt>
    <dgm:pt modelId="{48919017-4120-4996-B0A4-6A1FF674BFB4}" type="pres">
      <dgm:prSet presAssocID="{161ABA1B-2D6E-4FAE-A67C-759960CC1420}" presName="spaceRect" presStyleCnt="0"/>
      <dgm:spPr/>
    </dgm:pt>
    <dgm:pt modelId="{18EF9946-B29D-435A-B491-0A49246AD8B6}" type="pres">
      <dgm:prSet presAssocID="{161ABA1B-2D6E-4FAE-A67C-759960CC1420}" presName="textRect" presStyleLbl="revTx" presStyleIdx="0" presStyleCnt="6">
        <dgm:presLayoutVars>
          <dgm:chMax val="1"/>
          <dgm:chPref val="1"/>
        </dgm:presLayoutVars>
      </dgm:prSet>
      <dgm:spPr/>
      <dgm:t>
        <a:bodyPr/>
        <a:lstStyle/>
        <a:p>
          <a:endParaRPr lang="en-US"/>
        </a:p>
      </dgm:t>
    </dgm:pt>
    <dgm:pt modelId="{22C6160F-5F23-436E-B263-FE16110DD7BA}" type="pres">
      <dgm:prSet presAssocID="{4B7EB192-27E5-44D6-9EBD-AAA60B544508}" presName="sibTrans" presStyleLbl="sibTrans2D1" presStyleIdx="0" presStyleCnt="0"/>
      <dgm:spPr/>
      <dgm:t>
        <a:bodyPr/>
        <a:lstStyle/>
        <a:p>
          <a:endParaRPr lang="en-US"/>
        </a:p>
      </dgm:t>
    </dgm:pt>
    <dgm:pt modelId="{129F76F5-7191-4E95-BAD7-AFE56B3E453B}" type="pres">
      <dgm:prSet presAssocID="{AED51415-3A5C-4F79-BEA2-337446907D70}" presName="compNode" presStyleCnt="0"/>
      <dgm:spPr/>
    </dgm:pt>
    <dgm:pt modelId="{5BB34693-3ED1-42A7-A2FE-046D33BFAEC2}" type="pres">
      <dgm:prSet presAssocID="{AED51415-3A5C-4F79-BEA2-337446907D70}" presName="iconBgRect" presStyleLbl="bgShp" presStyleIdx="1" presStyleCnt="6"/>
      <dgm:spPr/>
    </dgm:pt>
    <dgm:pt modelId="{4C0EAC65-5B27-4796-9B32-588FD30E8612}" type="pres">
      <dgm:prSet presAssocID="{AED51415-3A5C-4F79-BEA2-337446907D7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xmlns="" id="0" name="" descr="Checkmark"/>
        </a:ext>
      </dgm:extLst>
    </dgm:pt>
    <dgm:pt modelId="{1DAA78CD-1C00-4F8E-93E4-865B153E7F9A}" type="pres">
      <dgm:prSet presAssocID="{AED51415-3A5C-4F79-BEA2-337446907D70}" presName="spaceRect" presStyleCnt="0"/>
      <dgm:spPr/>
    </dgm:pt>
    <dgm:pt modelId="{334B1861-DCFB-46FB-BF9F-65C45C0BA2DE}" type="pres">
      <dgm:prSet presAssocID="{AED51415-3A5C-4F79-BEA2-337446907D70}" presName="textRect" presStyleLbl="revTx" presStyleIdx="1" presStyleCnt="6" custScaleY="149753">
        <dgm:presLayoutVars>
          <dgm:chMax val="1"/>
          <dgm:chPref val="1"/>
        </dgm:presLayoutVars>
      </dgm:prSet>
      <dgm:spPr/>
      <dgm:t>
        <a:bodyPr/>
        <a:lstStyle/>
        <a:p>
          <a:endParaRPr lang="en-US"/>
        </a:p>
      </dgm:t>
    </dgm:pt>
    <dgm:pt modelId="{F0241E6F-0FDB-4E8B-88C7-B6364AE5BD06}" type="pres">
      <dgm:prSet presAssocID="{B18252D0-7ADA-4507-9D3A-A1B65D93D7DC}" presName="sibTrans" presStyleLbl="sibTrans2D1" presStyleIdx="0" presStyleCnt="0"/>
      <dgm:spPr/>
      <dgm:t>
        <a:bodyPr/>
        <a:lstStyle/>
        <a:p>
          <a:endParaRPr lang="en-US"/>
        </a:p>
      </dgm:t>
    </dgm:pt>
    <dgm:pt modelId="{FA6AEDC9-A824-41D6-94D2-C0ACECD714E5}" type="pres">
      <dgm:prSet presAssocID="{E3070D04-49D5-4A8D-B14A-F01A42311F8C}" presName="compNode" presStyleCnt="0"/>
      <dgm:spPr/>
    </dgm:pt>
    <dgm:pt modelId="{0C5CFADF-E873-43E7-8865-12035D1B4E3E}" type="pres">
      <dgm:prSet presAssocID="{E3070D04-49D5-4A8D-B14A-F01A42311F8C}" presName="iconBgRect" presStyleLbl="bgShp" presStyleIdx="2" presStyleCnt="6"/>
      <dgm:spPr/>
    </dgm:pt>
    <dgm:pt modelId="{D01682A6-1260-403A-9E98-BAB176B99271}" type="pres">
      <dgm:prSet presAssocID="{E3070D04-49D5-4A8D-B14A-F01A42311F8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xmlns="" id="0" name="" descr="Programmer"/>
        </a:ext>
      </dgm:extLst>
    </dgm:pt>
    <dgm:pt modelId="{FD0D7893-645F-4695-B9A0-E4C49244F87C}" type="pres">
      <dgm:prSet presAssocID="{E3070D04-49D5-4A8D-B14A-F01A42311F8C}" presName="spaceRect" presStyleCnt="0"/>
      <dgm:spPr/>
    </dgm:pt>
    <dgm:pt modelId="{7BA66791-A096-40BB-8BDC-257927ED199A}" type="pres">
      <dgm:prSet presAssocID="{E3070D04-49D5-4A8D-B14A-F01A42311F8C}" presName="textRect" presStyleLbl="revTx" presStyleIdx="2" presStyleCnt="6">
        <dgm:presLayoutVars>
          <dgm:chMax val="1"/>
          <dgm:chPref val="1"/>
        </dgm:presLayoutVars>
      </dgm:prSet>
      <dgm:spPr/>
      <dgm:t>
        <a:bodyPr/>
        <a:lstStyle/>
        <a:p>
          <a:endParaRPr lang="en-US"/>
        </a:p>
      </dgm:t>
    </dgm:pt>
    <dgm:pt modelId="{9797F056-576F-4F08-BCB1-530E957B95D0}" type="pres">
      <dgm:prSet presAssocID="{C629F698-B3F4-4767-9A89-3BBFF9DCEF60}" presName="sibTrans" presStyleLbl="sibTrans2D1" presStyleIdx="0" presStyleCnt="0"/>
      <dgm:spPr/>
      <dgm:t>
        <a:bodyPr/>
        <a:lstStyle/>
        <a:p>
          <a:endParaRPr lang="en-US"/>
        </a:p>
      </dgm:t>
    </dgm:pt>
    <dgm:pt modelId="{873D39DE-D429-4BF2-89FA-BE5627AE6E40}" type="pres">
      <dgm:prSet presAssocID="{4D7FBAD0-5B3F-4D3F-AD7C-395D53876D1D}" presName="compNode" presStyleCnt="0"/>
      <dgm:spPr/>
    </dgm:pt>
    <dgm:pt modelId="{B9791462-F18C-4CD3-9350-0C80BF5F8B98}" type="pres">
      <dgm:prSet presAssocID="{4D7FBAD0-5B3F-4D3F-AD7C-395D53876D1D}" presName="iconBgRect" presStyleLbl="bgShp" presStyleIdx="3" presStyleCnt="6"/>
      <dgm:spPr/>
    </dgm:pt>
    <dgm:pt modelId="{5CE0D1B6-8F1C-4A54-B566-2CA048F55395}" type="pres">
      <dgm:prSet presAssocID="{4D7FBAD0-5B3F-4D3F-AD7C-395D53876D1D}"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xmlns=""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xmlns="" id="0" name="" descr="Funny Face Outline"/>
        </a:ext>
      </dgm:extLst>
    </dgm:pt>
    <dgm:pt modelId="{9B2B8F82-1B3E-4AFC-ADCB-D4ABF7DDE681}" type="pres">
      <dgm:prSet presAssocID="{4D7FBAD0-5B3F-4D3F-AD7C-395D53876D1D}" presName="spaceRect" presStyleCnt="0"/>
      <dgm:spPr/>
    </dgm:pt>
    <dgm:pt modelId="{FA6939FA-6E3C-4FB6-A18A-4A433CD720D9}" type="pres">
      <dgm:prSet presAssocID="{4D7FBAD0-5B3F-4D3F-AD7C-395D53876D1D}" presName="textRect" presStyleLbl="revTx" presStyleIdx="3" presStyleCnt="6">
        <dgm:presLayoutVars>
          <dgm:chMax val="1"/>
          <dgm:chPref val="1"/>
        </dgm:presLayoutVars>
      </dgm:prSet>
      <dgm:spPr/>
      <dgm:t>
        <a:bodyPr/>
        <a:lstStyle/>
        <a:p>
          <a:endParaRPr lang="en-US"/>
        </a:p>
      </dgm:t>
    </dgm:pt>
    <dgm:pt modelId="{2EA7FAAA-F2B4-4D10-9B1B-324404298B4F}" type="pres">
      <dgm:prSet presAssocID="{36535F3C-1A4E-446D-9C1E-4EC513EFAF8C}" presName="sibTrans" presStyleLbl="sibTrans2D1" presStyleIdx="0" presStyleCnt="0"/>
      <dgm:spPr/>
      <dgm:t>
        <a:bodyPr/>
        <a:lstStyle/>
        <a:p>
          <a:endParaRPr lang="en-US"/>
        </a:p>
      </dgm:t>
    </dgm:pt>
    <dgm:pt modelId="{FC0B5825-63AD-4D18-82A7-7E92A60BE5A1}" type="pres">
      <dgm:prSet presAssocID="{40450CB0-8412-4288-BE1D-A2796751696E}" presName="compNode" presStyleCnt="0"/>
      <dgm:spPr/>
    </dgm:pt>
    <dgm:pt modelId="{C5BCF954-B636-49DE-BAE0-271B2BC75443}" type="pres">
      <dgm:prSet presAssocID="{40450CB0-8412-4288-BE1D-A2796751696E}" presName="iconBgRect" presStyleLbl="bgShp" presStyleIdx="4" presStyleCnt="6"/>
      <dgm:spPr/>
    </dgm:pt>
    <dgm:pt modelId="{CC8225F4-3F0F-4FE0-9BB3-7CAD86AEE13D}" type="pres">
      <dgm:prSet presAssocID="{40450CB0-8412-4288-BE1D-A2796751696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xmlns="" val="0"/>
              </a:ext>
              <a:ext uri="{96DAC541-7B7A-43D3-8B79-37D633B846F1}">
                <asvg:svgBlip xmlns:asvg="http://schemas.microsoft.com/office/drawing/2016/SVG/main" xmlns="" r:embed="rId10"/>
              </a:ext>
            </a:extLst>
          </a:blip>
          <a:stretch>
            <a:fillRect/>
          </a:stretch>
        </a:blipFill>
        <a:ln>
          <a:noFill/>
        </a:ln>
      </dgm:spPr>
      <dgm:extLst>
        <a:ext uri="{E40237B7-FDA0-4F09-8148-C483321AD2D9}">
          <dgm14:cNvPr xmlns:dgm14="http://schemas.microsoft.com/office/drawing/2010/diagram" xmlns="" id="0" name="" descr="Statistics"/>
        </a:ext>
      </dgm:extLst>
    </dgm:pt>
    <dgm:pt modelId="{E4652C8D-F1B3-4CE5-BF00-DDE7741F1F46}" type="pres">
      <dgm:prSet presAssocID="{40450CB0-8412-4288-BE1D-A2796751696E}" presName="spaceRect" presStyleCnt="0"/>
      <dgm:spPr/>
    </dgm:pt>
    <dgm:pt modelId="{A384B6B2-A588-4410-97E3-69E2BAB328D4}" type="pres">
      <dgm:prSet presAssocID="{40450CB0-8412-4288-BE1D-A2796751696E}" presName="textRect" presStyleLbl="revTx" presStyleIdx="4" presStyleCnt="6">
        <dgm:presLayoutVars>
          <dgm:chMax val="1"/>
          <dgm:chPref val="1"/>
        </dgm:presLayoutVars>
      </dgm:prSet>
      <dgm:spPr/>
      <dgm:t>
        <a:bodyPr/>
        <a:lstStyle/>
        <a:p>
          <a:endParaRPr lang="en-US"/>
        </a:p>
      </dgm:t>
    </dgm:pt>
    <dgm:pt modelId="{52F6E4D6-E80F-4ECE-80D9-53E3F1B69A4C}" type="pres">
      <dgm:prSet presAssocID="{F9D1CD88-499F-4C66-8199-94E606823035}" presName="sibTrans" presStyleLbl="sibTrans2D1" presStyleIdx="0" presStyleCnt="0"/>
      <dgm:spPr/>
      <dgm:t>
        <a:bodyPr/>
        <a:lstStyle/>
        <a:p>
          <a:endParaRPr lang="en-US"/>
        </a:p>
      </dgm:t>
    </dgm:pt>
    <dgm:pt modelId="{C1EDA112-BA1B-4BD4-93B8-69F2CB49D02F}" type="pres">
      <dgm:prSet presAssocID="{2EF3312C-1F0C-452A-808C-A2C98758A0C4}" presName="compNode" presStyleCnt="0"/>
      <dgm:spPr/>
    </dgm:pt>
    <dgm:pt modelId="{06AD6015-D8C6-4E44-91E8-5267D7314737}" type="pres">
      <dgm:prSet presAssocID="{2EF3312C-1F0C-452A-808C-A2C98758A0C4}" presName="iconBgRect" presStyleLbl="bgShp" presStyleIdx="5" presStyleCnt="6"/>
      <dgm:spPr/>
    </dgm:pt>
    <dgm:pt modelId="{08D2E603-39CA-4FE8-B375-2E7952A699D9}" type="pres">
      <dgm:prSet presAssocID="{2EF3312C-1F0C-452A-808C-A2C98758A0C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xmlns="" val="0"/>
              </a:ext>
              <a:ext uri="{96DAC541-7B7A-43D3-8B79-37D633B846F1}">
                <asvg:svgBlip xmlns:asvg="http://schemas.microsoft.com/office/drawing/2016/SVG/main" xmlns="" r:embed="rId12"/>
              </a:ext>
            </a:extLst>
          </a:blip>
          <a:stretch>
            <a:fillRect/>
          </a:stretch>
        </a:blipFill>
        <a:ln>
          <a:noFill/>
        </a:ln>
      </dgm:spPr>
      <dgm:extLst>
        <a:ext uri="{E40237B7-FDA0-4F09-8148-C483321AD2D9}">
          <dgm14:cNvPr xmlns:dgm14="http://schemas.microsoft.com/office/drawing/2010/diagram" xmlns="" id="0" name="" descr="Processor"/>
        </a:ext>
      </dgm:extLst>
    </dgm:pt>
    <dgm:pt modelId="{E5D02441-F53C-4739-BBF7-8BF9C78670BD}" type="pres">
      <dgm:prSet presAssocID="{2EF3312C-1F0C-452A-808C-A2C98758A0C4}" presName="spaceRect" presStyleCnt="0"/>
      <dgm:spPr/>
    </dgm:pt>
    <dgm:pt modelId="{10A208E6-1537-47B2-94DD-FCEA08F00C2A}" type="pres">
      <dgm:prSet presAssocID="{2EF3312C-1F0C-452A-808C-A2C98758A0C4}" presName="textRect" presStyleLbl="revTx" presStyleIdx="5" presStyleCnt="6">
        <dgm:presLayoutVars>
          <dgm:chMax val="1"/>
          <dgm:chPref val="1"/>
        </dgm:presLayoutVars>
      </dgm:prSet>
      <dgm:spPr/>
      <dgm:t>
        <a:bodyPr/>
        <a:lstStyle/>
        <a:p>
          <a:endParaRPr lang="en-US"/>
        </a:p>
      </dgm:t>
    </dgm:pt>
  </dgm:ptLst>
  <dgm:cxnLst>
    <dgm:cxn modelId="{CC24CBB8-3C07-4ADC-B873-8CE215D5B547}" srcId="{F4D0EB0C-1F1A-46A8-BD65-D6491C5FE580}" destId="{40450CB0-8412-4288-BE1D-A2796751696E}" srcOrd="4" destOrd="0" parTransId="{AED5D5EA-3626-4C8D-8947-A4DAC314B106}" sibTransId="{F9D1CD88-499F-4C66-8199-94E606823035}"/>
    <dgm:cxn modelId="{31F10FB3-F4B4-4CFC-9103-EA394E2870E9}" type="presOf" srcId="{C629F698-B3F4-4767-9A89-3BBFF9DCEF60}" destId="{9797F056-576F-4F08-BCB1-530E957B95D0}" srcOrd="0" destOrd="0" presId="urn:microsoft.com/office/officeart/2018/2/layout/IconCircleList"/>
    <dgm:cxn modelId="{23A268E1-DFC7-4653-B056-B0BD5F1FC820}" type="presOf" srcId="{E3070D04-49D5-4A8D-B14A-F01A42311F8C}" destId="{7BA66791-A096-40BB-8BDC-257927ED199A}" srcOrd="0" destOrd="0" presId="urn:microsoft.com/office/officeart/2018/2/layout/IconCircleList"/>
    <dgm:cxn modelId="{D653FFF0-9943-4F82-989B-09250A91C8A0}" srcId="{F4D0EB0C-1F1A-46A8-BD65-D6491C5FE580}" destId="{E3070D04-49D5-4A8D-B14A-F01A42311F8C}" srcOrd="2" destOrd="0" parTransId="{8B55D8C7-EC26-4D00-A3D0-90479DD5BE3E}" sibTransId="{C629F698-B3F4-4767-9A89-3BBFF9DCEF60}"/>
    <dgm:cxn modelId="{2106E24F-D89A-48FE-8A00-3E12C5E74F55}" srcId="{F4D0EB0C-1F1A-46A8-BD65-D6491C5FE580}" destId="{4D7FBAD0-5B3F-4D3F-AD7C-395D53876D1D}" srcOrd="3" destOrd="0" parTransId="{1B78F5BB-1166-4BA2-8144-3A354928E5C9}" sibTransId="{36535F3C-1A4E-446D-9C1E-4EC513EFAF8C}"/>
    <dgm:cxn modelId="{14797ADB-F482-4A45-99C2-DAA059507B0B}" type="presOf" srcId="{F4D0EB0C-1F1A-46A8-BD65-D6491C5FE580}" destId="{6B5DCE8A-F0A1-4DD9-958A-4B34174BE826}" srcOrd="0" destOrd="0" presId="urn:microsoft.com/office/officeart/2018/2/layout/IconCircleList"/>
    <dgm:cxn modelId="{D1ACD23D-B88D-488C-9251-656EE50157B6}" type="presOf" srcId="{161ABA1B-2D6E-4FAE-A67C-759960CC1420}" destId="{18EF9946-B29D-435A-B491-0A49246AD8B6}" srcOrd="0" destOrd="0" presId="urn:microsoft.com/office/officeart/2018/2/layout/IconCircleList"/>
    <dgm:cxn modelId="{DFD4164C-341D-45C8-995E-E7320487926F}" type="presOf" srcId="{40450CB0-8412-4288-BE1D-A2796751696E}" destId="{A384B6B2-A588-4410-97E3-69E2BAB328D4}" srcOrd="0" destOrd="0" presId="urn:microsoft.com/office/officeart/2018/2/layout/IconCircleList"/>
    <dgm:cxn modelId="{89834522-AA9F-48FD-B9C8-C8262E88BFF4}" srcId="{F4D0EB0C-1F1A-46A8-BD65-D6491C5FE580}" destId="{2EF3312C-1F0C-452A-808C-A2C98758A0C4}" srcOrd="5" destOrd="0" parTransId="{A91B3DCC-2EA7-4EB6-AF98-7452804E492F}" sibTransId="{BAE968ED-F14F-48F7-BBE6-5C72BF4FC357}"/>
    <dgm:cxn modelId="{2D8A5E57-FB41-4E01-9206-925BADDDC88B}" type="presOf" srcId="{36535F3C-1A4E-446D-9C1E-4EC513EFAF8C}" destId="{2EA7FAAA-F2B4-4D10-9B1B-324404298B4F}" srcOrd="0" destOrd="0" presId="urn:microsoft.com/office/officeart/2018/2/layout/IconCircleList"/>
    <dgm:cxn modelId="{1B007BAD-CC95-4B5C-BBF8-BDFC06537AA3}" srcId="{F4D0EB0C-1F1A-46A8-BD65-D6491C5FE580}" destId="{AED51415-3A5C-4F79-BEA2-337446907D70}" srcOrd="1" destOrd="0" parTransId="{6718606D-5598-43BE-9586-CC48AF6358FD}" sibTransId="{B18252D0-7ADA-4507-9D3A-A1B65D93D7DC}"/>
    <dgm:cxn modelId="{90A91B13-B79A-4A0D-AEE8-812500AC6700}" type="presOf" srcId="{4B7EB192-27E5-44D6-9EBD-AAA60B544508}" destId="{22C6160F-5F23-436E-B263-FE16110DD7BA}" srcOrd="0" destOrd="0" presId="urn:microsoft.com/office/officeart/2018/2/layout/IconCircleList"/>
    <dgm:cxn modelId="{D2E6BC78-0E8F-4DD4-9ABE-C74B8A1F80AB}" srcId="{F4D0EB0C-1F1A-46A8-BD65-D6491C5FE580}" destId="{161ABA1B-2D6E-4FAE-A67C-759960CC1420}" srcOrd="0" destOrd="0" parTransId="{34F70CDB-9983-4914-B66B-7011C46962EC}" sibTransId="{4B7EB192-27E5-44D6-9EBD-AAA60B544508}"/>
    <dgm:cxn modelId="{0D4DACDB-357A-4C9F-999D-4E8D6EC502B7}" type="presOf" srcId="{B18252D0-7ADA-4507-9D3A-A1B65D93D7DC}" destId="{F0241E6F-0FDB-4E8B-88C7-B6364AE5BD06}" srcOrd="0" destOrd="0" presId="urn:microsoft.com/office/officeart/2018/2/layout/IconCircleList"/>
    <dgm:cxn modelId="{0595BC39-70A0-464D-A648-746FE3DADBFE}" type="presOf" srcId="{AED51415-3A5C-4F79-BEA2-337446907D70}" destId="{334B1861-DCFB-46FB-BF9F-65C45C0BA2DE}" srcOrd="0" destOrd="0" presId="urn:microsoft.com/office/officeart/2018/2/layout/IconCircleList"/>
    <dgm:cxn modelId="{CFF092CD-5CA0-464C-86A0-486F10ACACDA}" type="presOf" srcId="{2EF3312C-1F0C-452A-808C-A2C98758A0C4}" destId="{10A208E6-1537-47B2-94DD-FCEA08F00C2A}" srcOrd="0" destOrd="0" presId="urn:microsoft.com/office/officeart/2018/2/layout/IconCircleList"/>
    <dgm:cxn modelId="{FB4C2933-F0DD-45E4-BBF1-1B46869CE5EF}" type="presOf" srcId="{4D7FBAD0-5B3F-4D3F-AD7C-395D53876D1D}" destId="{FA6939FA-6E3C-4FB6-A18A-4A433CD720D9}" srcOrd="0" destOrd="0" presId="urn:microsoft.com/office/officeart/2018/2/layout/IconCircleList"/>
    <dgm:cxn modelId="{41162651-0C17-4BEB-8424-C8DD73594818}" type="presOf" srcId="{F9D1CD88-499F-4C66-8199-94E606823035}" destId="{52F6E4D6-E80F-4ECE-80D9-53E3F1B69A4C}" srcOrd="0" destOrd="0" presId="urn:microsoft.com/office/officeart/2018/2/layout/IconCircleList"/>
    <dgm:cxn modelId="{E4AC0CF8-2070-4179-8B61-AC25D521A5A4}" type="presParOf" srcId="{6B5DCE8A-F0A1-4DD9-958A-4B34174BE826}" destId="{1777BA64-A21B-4462-9467-BED0E2D78789}" srcOrd="0" destOrd="0" presId="urn:microsoft.com/office/officeart/2018/2/layout/IconCircleList"/>
    <dgm:cxn modelId="{CB46D266-2679-41CC-AD11-752A792A3734}" type="presParOf" srcId="{1777BA64-A21B-4462-9467-BED0E2D78789}" destId="{A3B79E3D-3DD7-4655-85F3-34E96364560B}" srcOrd="0" destOrd="0" presId="urn:microsoft.com/office/officeart/2018/2/layout/IconCircleList"/>
    <dgm:cxn modelId="{F6545742-EEF1-4703-B76B-4B637F25F131}" type="presParOf" srcId="{A3B79E3D-3DD7-4655-85F3-34E96364560B}" destId="{444F5C58-6766-4DC3-911D-3DE96AA53D17}" srcOrd="0" destOrd="0" presId="urn:microsoft.com/office/officeart/2018/2/layout/IconCircleList"/>
    <dgm:cxn modelId="{73BE59FE-0E5B-48DF-9A05-DFD2F24A1AD7}" type="presParOf" srcId="{A3B79E3D-3DD7-4655-85F3-34E96364560B}" destId="{DD21C441-C917-44C0-86B8-2A39F2349221}" srcOrd="1" destOrd="0" presId="urn:microsoft.com/office/officeart/2018/2/layout/IconCircleList"/>
    <dgm:cxn modelId="{87C11A3C-ECA1-48E8-9BCA-59EDF1344E10}" type="presParOf" srcId="{A3B79E3D-3DD7-4655-85F3-34E96364560B}" destId="{48919017-4120-4996-B0A4-6A1FF674BFB4}" srcOrd="2" destOrd="0" presId="urn:microsoft.com/office/officeart/2018/2/layout/IconCircleList"/>
    <dgm:cxn modelId="{45C155DA-20D7-40DE-A6B0-96A941258D9C}" type="presParOf" srcId="{A3B79E3D-3DD7-4655-85F3-34E96364560B}" destId="{18EF9946-B29D-435A-B491-0A49246AD8B6}" srcOrd="3" destOrd="0" presId="urn:microsoft.com/office/officeart/2018/2/layout/IconCircleList"/>
    <dgm:cxn modelId="{E2AD542F-067F-4168-9B50-069DA3B038DD}" type="presParOf" srcId="{1777BA64-A21B-4462-9467-BED0E2D78789}" destId="{22C6160F-5F23-436E-B263-FE16110DD7BA}" srcOrd="1" destOrd="0" presId="urn:microsoft.com/office/officeart/2018/2/layout/IconCircleList"/>
    <dgm:cxn modelId="{BE8F37D3-1661-4D12-8A8D-BE37451413E7}" type="presParOf" srcId="{1777BA64-A21B-4462-9467-BED0E2D78789}" destId="{129F76F5-7191-4E95-BAD7-AFE56B3E453B}" srcOrd="2" destOrd="0" presId="urn:microsoft.com/office/officeart/2018/2/layout/IconCircleList"/>
    <dgm:cxn modelId="{A1D6CA9D-C063-4B94-8804-909D94BD496C}" type="presParOf" srcId="{129F76F5-7191-4E95-BAD7-AFE56B3E453B}" destId="{5BB34693-3ED1-42A7-A2FE-046D33BFAEC2}" srcOrd="0" destOrd="0" presId="urn:microsoft.com/office/officeart/2018/2/layout/IconCircleList"/>
    <dgm:cxn modelId="{6E26CD17-EA4C-4D05-9522-E0419E2C3B9C}" type="presParOf" srcId="{129F76F5-7191-4E95-BAD7-AFE56B3E453B}" destId="{4C0EAC65-5B27-4796-9B32-588FD30E8612}" srcOrd="1" destOrd="0" presId="urn:microsoft.com/office/officeart/2018/2/layout/IconCircleList"/>
    <dgm:cxn modelId="{9190F46D-E810-4214-98A3-59C8E2B428F7}" type="presParOf" srcId="{129F76F5-7191-4E95-BAD7-AFE56B3E453B}" destId="{1DAA78CD-1C00-4F8E-93E4-865B153E7F9A}" srcOrd="2" destOrd="0" presId="urn:microsoft.com/office/officeart/2018/2/layout/IconCircleList"/>
    <dgm:cxn modelId="{CAC78527-DBFB-45BB-87DA-924490158F2B}" type="presParOf" srcId="{129F76F5-7191-4E95-BAD7-AFE56B3E453B}" destId="{334B1861-DCFB-46FB-BF9F-65C45C0BA2DE}" srcOrd="3" destOrd="0" presId="urn:microsoft.com/office/officeart/2018/2/layout/IconCircleList"/>
    <dgm:cxn modelId="{7F4F5F30-3C0C-4464-B251-119A4593D876}" type="presParOf" srcId="{1777BA64-A21B-4462-9467-BED0E2D78789}" destId="{F0241E6F-0FDB-4E8B-88C7-B6364AE5BD06}" srcOrd="3" destOrd="0" presId="urn:microsoft.com/office/officeart/2018/2/layout/IconCircleList"/>
    <dgm:cxn modelId="{B9996919-615F-41FD-AA8A-A97595E6850E}" type="presParOf" srcId="{1777BA64-A21B-4462-9467-BED0E2D78789}" destId="{FA6AEDC9-A824-41D6-94D2-C0ACECD714E5}" srcOrd="4" destOrd="0" presId="urn:microsoft.com/office/officeart/2018/2/layout/IconCircleList"/>
    <dgm:cxn modelId="{369B2647-7381-4321-9E9A-A05D9475B16E}" type="presParOf" srcId="{FA6AEDC9-A824-41D6-94D2-C0ACECD714E5}" destId="{0C5CFADF-E873-43E7-8865-12035D1B4E3E}" srcOrd="0" destOrd="0" presId="urn:microsoft.com/office/officeart/2018/2/layout/IconCircleList"/>
    <dgm:cxn modelId="{3D2F0FEE-B196-4159-B4D1-6B80B80A4D87}" type="presParOf" srcId="{FA6AEDC9-A824-41D6-94D2-C0ACECD714E5}" destId="{D01682A6-1260-403A-9E98-BAB176B99271}" srcOrd="1" destOrd="0" presId="urn:microsoft.com/office/officeart/2018/2/layout/IconCircleList"/>
    <dgm:cxn modelId="{7B80C5CF-9371-4E1B-AABF-217A84FA340E}" type="presParOf" srcId="{FA6AEDC9-A824-41D6-94D2-C0ACECD714E5}" destId="{FD0D7893-645F-4695-B9A0-E4C49244F87C}" srcOrd="2" destOrd="0" presId="urn:microsoft.com/office/officeart/2018/2/layout/IconCircleList"/>
    <dgm:cxn modelId="{F459C44C-24DC-44AB-8229-DB81E24FA345}" type="presParOf" srcId="{FA6AEDC9-A824-41D6-94D2-C0ACECD714E5}" destId="{7BA66791-A096-40BB-8BDC-257927ED199A}" srcOrd="3" destOrd="0" presId="urn:microsoft.com/office/officeart/2018/2/layout/IconCircleList"/>
    <dgm:cxn modelId="{1C4BAB36-1104-418D-8611-062C5AB434D8}" type="presParOf" srcId="{1777BA64-A21B-4462-9467-BED0E2D78789}" destId="{9797F056-576F-4F08-BCB1-530E957B95D0}" srcOrd="5" destOrd="0" presId="urn:microsoft.com/office/officeart/2018/2/layout/IconCircleList"/>
    <dgm:cxn modelId="{2E90B8E0-8021-47F5-90E8-33626471A098}" type="presParOf" srcId="{1777BA64-A21B-4462-9467-BED0E2D78789}" destId="{873D39DE-D429-4BF2-89FA-BE5627AE6E40}" srcOrd="6" destOrd="0" presId="urn:microsoft.com/office/officeart/2018/2/layout/IconCircleList"/>
    <dgm:cxn modelId="{E2D1C078-D926-4F90-BE45-AB4FD07044A6}" type="presParOf" srcId="{873D39DE-D429-4BF2-89FA-BE5627AE6E40}" destId="{B9791462-F18C-4CD3-9350-0C80BF5F8B98}" srcOrd="0" destOrd="0" presId="urn:microsoft.com/office/officeart/2018/2/layout/IconCircleList"/>
    <dgm:cxn modelId="{249B4AAB-9E1D-48E2-9182-D5B1013141C1}" type="presParOf" srcId="{873D39DE-D429-4BF2-89FA-BE5627AE6E40}" destId="{5CE0D1B6-8F1C-4A54-B566-2CA048F55395}" srcOrd="1" destOrd="0" presId="urn:microsoft.com/office/officeart/2018/2/layout/IconCircleList"/>
    <dgm:cxn modelId="{29353B00-489B-4967-B2AA-37A83D8CFCA7}" type="presParOf" srcId="{873D39DE-D429-4BF2-89FA-BE5627AE6E40}" destId="{9B2B8F82-1B3E-4AFC-ADCB-D4ABF7DDE681}" srcOrd="2" destOrd="0" presId="urn:microsoft.com/office/officeart/2018/2/layout/IconCircleList"/>
    <dgm:cxn modelId="{EB90F631-28CF-4B29-B73A-6D962E86BF72}" type="presParOf" srcId="{873D39DE-D429-4BF2-89FA-BE5627AE6E40}" destId="{FA6939FA-6E3C-4FB6-A18A-4A433CD720D9}" srcOrd="3" destOrd="0" presId="urn:microsoft.com/office/officeart/2018/2/layout/IconCircleList"/>
    <dgm:cxn modelId="{10BF10CD-ABC2-48FC-96DB-B99289C61476}" type="presParOf" srcId="{1777BA64-A21B-4462-9467-BED0E2D78789}" destId="{2EA7FAAA-F2B4-4D10-9B1B-324404298B4F}" srcOrd="7" destOrd="0" presId="urn:microsoft.com/office/officeart/2018/2/layout/IconCircleList"/>
    <dgm:cxn modelId="{78D1F999-E33D-408D-9E46-EA17E6F9C00F}" type="presParOf" srcId="{1777BA64-A21B-4462-9467-BED0E2D78789}" destId="{FC0B5825-63AD-4D18-82A7-7E92A60BE5A1}" srcOrd="8" destOrd="0" presId="urn:microsoft.com/office/officeart/2018/2/layout/IconCircleList"/>
    <dgm:cxn modelId="{D6A33D5A-F186-4744-A1B3-6D897957C6BA}" type="presParOf" srcId="{FC0B5825-63AD-4D18-82A7-7E92A60BE5A1}" destId="{C5BCF954-B636-49DE-BAE0-271B2BC75443}" srcOrd="0" destOrd="0" presId="urn:microsoft.com/office/officeart/2018/2/layout/IconCircleList"/>
    <dgm:cxn modelId="{47D82822-496D-4FE7-900A-203E49B17743}" type="presParOf" srcId="{FC0B5825-63AD-4D18-82A7-7E92A60BE5A1}" destId="{CC8225F4-3F0F-4FE0-9BB3-7CAD86AEE13D}" srcOrd="1" destOrd="0" presId="urn:microsoft.com/office/officeart/2018/2/layout/IconCircleList"/>
    <dgm:cxn modelId="{E5935425-D9D3-4590-9354-06C7E10D4307}" type="presParOf" srcId="{FC0B5825-63AD-4D18-82A7-7E92A60BE5A1}" destId="{E4652C8D-F1B3-4CE5-BF00-DDE7741F1F46}" srcOrd="2" destOrd="0" presId="urn:microsoft.com/office/officeart/2018/2/layout/IconCircleList"/>
    <dgm:cxn modelId="{9133CF76-83E9-411C-886F-A030D7B60227}" type="presParOf" srcId="{FC0B5825-63AD-4D18-82A7-7E92A60BE5A1}" destId="{A384B6B2-A588-4410-97E3-69E2BAB328D4}" srcOrd="3" destOrd="0" presId="urn:microsoft.com/office/officeart/2018/2/layout/IconCircleList"/>
    <dgm:cxn modelId="{C3B599DF-6941-447D-BCC1-147361F110F0}" type="presParOf" srcId="{1777BA64-A21B-4462-9467-BED0E2D78789}" destId="{52F6E4D6-E80F-4ECE-80D9-53E3F1B69A4C}" srcOrd="9" destOrd="0" presId="urn:microsoft.com/office/officeart/2018/2/layout/IconCircleList"/>
    <dgm:cxn modelId="{BDDEA243-3D0D-44D1-B121-86DAE6AA4DB1}" type="presParOf" srcId="{1777BA64-A21B-4462-9467-BED0E2D78789}" destId="{C1EDA112-BA1B-4BD4-93B8-69F2CB49D02F}" srcOrd="10" destOrd="0" presId="urn:microsoft.com/office/officeart/2018/2/layout/IconCircleList"/>
    <dgm:cxn modelId="{02C93A5B-6142-484B-B211-8536544B41D1}" type="presParOf" srcId="{C1EDA112-BA1B-4BD4-93B8-69F2CB49D02F}" destId="{06AD6015-D8C6-4E44-91E8-5267D7314737}" srcOrd="0" destOrd="0" presId="urn:microsoft.com/office/officeart/2018/2/layout/IconCircleList"/>
    <dgm:cxn modelId="{1D91F72C-BAF5-41FA-8DEB-57E88A2FA420}" type="presParOf" srcId="{C1EDA112-BA1B-4BD4-93B8-69F2CB49D02F}" destId="{08D2E603-39CA-4FE8-B375-2E7952A699D9}" srcOrd="1" destOrd="0" presId="urn:microsoft.com/office/officeart/2018/2/layout/IconCircleList"/>
    <dgm:cxn modelId="{0B71562F-0DF6-42ED-88BE-10D88BA7CC3A}" type="presParOf" srcId="{C1EDA112-BA1B-4BD4-93B8-69F2CB49D02F}" destId="{E5D02441-F53C-4739-BBF7-8BF9C78670BD}" srcOrd="2" destOrd="0" presId="urn:microsoft.com/office/officeart/2018/2/layout/IconCircleList"/>
    <dgm:cxn modelId="{B57DB314-7F27-45CC-B603-0A92193F78C4}" type="presParOf" srcId="{C1EDA112-BA1B-4BD4-93B8-69F2CB49D02F}" destId="{10A208E6-1537-47B2-94DD-FCEA08F00C2A}" srcOrd="3" destOrd="0" presId="urn:microsoft.com/office/officeart/2018/2/layout/IconCircle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3D56F9A-1DE5-4FD8-99D2-71CB1084B300}" type="doc">
      <dgm:prSet loTypeId="urn:microsoft.com/office/officeart/2016/7/layout/LinearArrowProcessNumbered" loCatId="process" qsTypeId="urn:microsoft.com/office/officeart/2005/8/quickstyle/simple1" qsCatId="simple" csTypeId="urn:microsoft.com/office/officeart/2005/8/colors/accent1_2" csCatId="accent1" phldr="1"/>
      <dgm:spPr/>
      <dgm:t>
        <a:bodyPr/>
        <a:lstStyle/>
        <a:p>
          <a:endParaRPr lang="en-US"/>
        </a:p>
      </dgm:t>
    </dgm:pt>
    <dgm:pt modelId="{4EB70EF8-7A73-4ED7-AD32-181B8831B98C}">
      <dgm:prSet custT="1"/>
      <dgm:spPr/>
      <dgm:t>
        <a:bodyPr/>
        <a:lstStyle/>
        <a:p>
          <a:r>
            <a:rPr lang="en-US" sz="1400" b="1" i="0" dirty="0">
              <a:latin typeface="Times New Roman" panose="02020603050405020304" pitchFamily="18" charset="0"/>
              <a:cs typeface="Times New Roman" panose="02020603050405020304" pitchFamily="18" charset="0"/>
            </a:rPr>
            <a:t>Anomaly Detection</a:t>
          </a:r>
          <a:r>
            <a:rPr lang="en-US" sz="1400" b="0" i="0" dirty="0">
              <a:latin typeface="Times New Roman" panose="02020603050405020304" pitchFamily="18" charset="0"/>
              <a:cs typeface="Times New Roman" panose="02020603050405020304" pitchFamily="18" charset="0"/>
            </a:rPr>
            <a:t>: 1. DevOps teams often deal with large volumes of data from various systems and processes. </a:t>
          </a:r>
        </a:p>
        <a:p>
          <a:endParaRPr lang="en-US" sz="1400" b="0" i="0" dirty="0">
            <a:latin typeface="Times New Roman" panose="02020603050405020304" pitchFamily="18" charset="0"/>
            <a:cs typeface="Times New Roman" panose="02020603050405020304" pitchFamily="18" charset="0"/>
          </a:endParaRPr>
        </a:p>
        <a:p>
          <a:r>
            <a:rPr lang="en-US" sz="1400" b="0" i="0" dirty="0">
              <a:latin typeface="Times New Roman" panose="02020603050405020304" pitchFamily="18" charset="0"/>
              <a:cs typeface="Times New Roman" panose="02020603050405020304" pitchFamily="18" charset="0"/>
            </a:rPr>
            <a:t>2. To build anomaly detection models that help identify unusual behavior or outliers in system logs, performance metrics, or user activities.</a:t>
          </a:r>
          <a:endParaRPr lang="en-US" sz="1400" dirty="0">
            <a:latin typeface="Times New Roman" panose="02020603050405020304" pitchFamily="18" charset="0"/>
            <a:cs typeface="Times New Roman" panose="02020603050405020304" pitchFamily="18" charset="0"/>
          </a:endParaRPr>
        </a:p>
      </dgm:t>
    </dgm:pt>
    <dgm:pt modelId="{E0796B46-12A0-49B9-AC08-99B10B0E9332}" type="parTrans" cxnId="{8DE2C9E7-7D58-490E-BA50-872E0F0ADD4C}">
      <dgm:prSet/>
      <dgm:spPr/>
      <dgm:t>
        <a:bodyPr/>
        <a:lstStyle/>
        <a:p>
          <a:endParaRPr lang="en-US"/>
        </a:p>
      </dgm:t>
    </dgm:pt>
    <dgm:pt modelId="{6356CD76-F4AE-4CB4-970C-5BE16CB7F4D9}" type="sibTrans" cxnId="{8DE2C9E7-7D58-490E-BA50-872E0F0ADD4C}">
      <dgm:prSet phldrT="1" phldr="0"/>
      <dgm:spPr/>
      <dgm:t>
        <a:bodyPr/>
        <a:lstStyle/>
        <a:p>
          <a:r>
            <a:rPr lang="en-US"/>
            <a:t>1</a:t>
          </a:r>
        </a:p>
      </dgm:t>
    </dgm:pt>
    <dgm:pt modelId="{BE6BB5A2-6A26-4836-9D37-BCE49E5AC2AE}">
      <dgm:prSet custT="1"/>
      <dgm:spPr/>
      <dgm:t>
        <a:bodyPr/>
        <a:lstStyle/>
        <a:p>
          <a:r>
            <a:rPr lang="en-US" sz="1400" b="1" i="0" dirty="0">
              <a:latin typeface="Times New Roman" panose="02020603050405020304" pitchFamily="18" charset="0"/>
              <a:cs typeface="Times New Roman" panose="02020603050405020304" pitchFamily="18" charset="0"/>
            </a:rPr>
            <a:t>Quality Assurance and Testing</a:t>
          </a:r>
          <a:r>
            <a:rPr lang="en-US" sz="1400" b="0" i="0" dirty="0">
              <a:latin typeface="Times New Roman" panose="02020603050405020304" pitchFamily="18" charset="0"/>
              <a:cs typeface="Times New Roman" panose="02020603050405020304" pitchFamily="18" charset="0"/>
            </a:rPr>
            <a:t>: In software development,</a:t>
          </a:r>
        </a:p>
        <a:p>
          <a:endParaRPr lang="en-US" sz="1400" b="0" i="0" dirty="0">
            <a:latin typeface="Times New Roman" panose="02020603050405020304" pitchFamily="18" charset="0"/>
            <a:cs typeface="Times New Roman" panose="02020603050405020304" pitchFamily="18" charset="0"/>
          </a:endParaRPr>
        </a:p>
        <a:p>
          <a:r>
            <a:rPr lang="en-US" sz="1400" b="0" i="0" dirty="0">
              <a:latin typeface="Times New Roman" panose="02020603050405020304" pitchFamily="18" charset="0"/>
              <a:cs typeface="Times New Roman" panose="02020603050405020304" pitchFamily="18" charset="0"/>
            </a:rPr>
            <a:t>1. It can be employed to create predictive models for software quality assurance and testing. </a:t>
          </a:r>
        </a:p>
        <a:p>
          <a:r>
            <a:rPr lang="en-US" sz="1400" b="0" i="0" dirty="0">
              <a:latin typeface="Times New Roman" panose="02020603050405020304" pitchFamily="18" charset="0"/>
              <a:cs typeface="Times New Roman" panose="02020603050405020304" pitchFamily="18" charset="0"/>
            </a:rPr>
            <a:t>2. It can help determine whether a software component is likely to pass or fail certain tests based on historical data.</a:t>
          </a:r>
          <a:endParaRPr lang="en-US" sz="1400" dirty="0">
            <a:latin typeface="Times New Roman" panose="02020603050405020304" pitchFamily="18" charset="0"/>
            <a:cs typeface="Times New Roman" panose="02020603050405020304" pitchFamily="18" charset="0"/>
          </a:endParaRPr>
        </a:p>
      </dgm:t>
    </dgm:pt>
    <dgm:pt modelId="{EBD0C189-C258-48A4-9506-7E0DB3B84452}" type="parTrans" cxnId="{C2E890F8-CC2B-4EBD-8562-6935D14F7DAB}">
      <dgm:prSet/>
      <dgm:spPr/>
      <dgm:t>
        <a:bodyPr/>
        <a:lstStyle/>
        <a:p>
          <a:endParaRPr lang="en-US"/>
        </a:p>
      </dgm:t>
    </dgm:pt>
    <dgm:pt modelId="{3BDA7876-C997-45B4-8A7B-FB3CE964848E}" type="sibTrans" cxnId="{C2E890F8-CC2B-4EBD-8562-6935D14F7DAB}">
      <dgm:prSet phldrT="2" phldr="0"/>
      <dgm:spPr/>
      <dgm:t>
        <a:bodyPr/>
        <a:lstStyle/>
        <a:p>
          <a:r>
            <a:rPr lang="en-US"/>
            <a:t>2</a:t>
          </a:r>
        </a:p>
      </dgm:t>
    </dgm:pt>
    <dgm:pt modelId="{D2BB2435-8270-432B-B371-48068D127406}">
      <dgm:prSet custT="1"/>
      <dgm:spPr/>
      <dgm:t>
        <a:bodyPr/>
        <a:lstStyle/>
        <a:p>
          <a:r>
            <a:rPr lang="en-US" sz="1400" b="1" i="0" dirty="0">
              <a:latin typeface="Times New Roman" panose="02020603050405020304" pitchFamily="18" charset="0"/>
              <a:cs typeface="Times New Roman" panose="02020603050405020304" pitchFamily="18" charset="0"/>
            </a:rPr>
            <a:t>Incident Management</a:t>
          </a:r>
          <a:r>
            <a:rPr lang="en-US" sz="1400" b="0" i="0" dirty="0">
              <a:latin typeface="Times New Roman" panose="02020603050405020304" pitchFamily="18" charset="0"/>
              <a:cs typeface="Times New Roman" panose="02020603050405020304" pitchFamily="18" charset="0"/>
            </a:rPr>
            <a:t>: </a:t>
          </a:r>
        </a:p>
        <a:p>
          <a:endParaRPr lang="en-US" sz="1400" b="0" i="0" dirty="0">
            <a:latin typeface="Times New Roman" panose="02020603050405020304" pitchFamily="18" charset="0"/>
            <a:cs typeface="Times New Roman" panose="02020603050405020304" pitchFamily="18" charset="0"/>
          </a:endParaRPr>
        </a:p>
        <a:p>
          <a:r>
            <a:rPr lang="en-US" sz="1400" b="0" i="0" dirty="0">
              <a:latin typeface="Times New Roman" panose="02020603050405020304" pitchFamily="18" charset="0"/>
              <a:cs typeface="Times New Roman" panose="02020603050405020304" pitchFamily="18" charset="0"/>
            </a:rPr>
            <a:t>1. It predict the severity of incidents or issues in a system based on certain parameters</a:t>
          </a:r>
        </a:p>
        <a:p>
          <a:r>
            <a:rPr lang="en-US" sz="1400" b="0" i="0" dirty="0">
              <a:latin typeface="Times New Roman" panose="02020603050405020304" pitchFamily="18" charset="0"/>
              <a:cs typeface="Times New Roman" panose="02020603050405020304" pitchFamily="18" charset="0"/>
            </a:rPr>
            <a:t>2. Allocate resources accordingly.</a:t>
          </a:r>
          <a:endParaRPr lang="en-US" sz="1400" dirty="0">
            <a:latin typeface="Times New Roman" panose="02020603050405020304" pitchFamily="18" charset="0"/>
            <a:cs typeface="Times New Roman" panose="02020603050405020304" pitchFamily="18" charset="0"/>
          </a:endParaRPr>
        </a:p>
      </dgm:t>
    </dgm:pt>
    <dgm:pt modelId="{0172E20A-ACA9-4936-B85D-DA4D10F0977E}" type="parTrans" cxnId="{3132C824-9FE1-4AB0-BF80-6C09EEADEBB1}">
      <dgm:prSet/>
      <dgm:spPr/>
      <dgm:t>
        <a:bodyPr/>
        <a:lstStyle/>
        <a:p>
          <a:endParaRPr lang="en-US"/>
        </a:p>
      </dgm:t>
    </dgm:pt>
    <dgm:pt modelId="{3BA60BE7-A6C0-486F-B3F0-142FE09DE552}" type="sibTrans" cxnId="{3132C824-9FE1-4AB0-BF80-6C09EEADEBB1}">
      <dgm:prSet phldrT="3" phldr="0"/>
      <dgm:spPr/>
      <dgm:t>
        <a:bodyPr/>
        <a:lstStyle/>
        <a:p>
          <a:r>
            <a:rPr lang="en-US"/>
            <a:t>3</a:t>
          </a:r>
        </a:p>
      </dgm:t>
    </dgm:pt>
    <dgm:pt modelId="{5AD8AE34-FEB4-429A-AAC5-880477B3F943}">
      <dgm:prSet custT="1"/>
      <dgm:spPr/>
      <dgm:t>
        <a:bodyPr/>
        <a:lstStyle/>
        <a:p>
          <a:r>
            <a:rPr lang="en-US" sz="1400" b="1" i="0" dirty="0">
              <a:latin typeface="Times New Roman" panose="02020603050405020304" pitchFamily="18" charset="0"/>
              <a:cs typeface="Times New Roman" panose="02020603050405020304" pitchFamily="18" charset="0"/>
            </a:rPr>
            <a:t>Resource Optimization</a:t>
          </a:r>
          <a:r>
            <a:rPr lang="en-US" sz="1400" b="0" i="0" dirty="0">
              <a:latin typeface="Times New Roman" panose="02020603050405020304" pitchFamily="18" charset="0"/>
              <a:cs typeface="Times New Roman" panose="02020603050405020304" pitchFamily="18" charset="0"/>
            </a:rPr>
            <a:t>: </a:t>
          </a:r>
        </a:p>
        <a:p>
          <a:endParaRPr lang="en-US" sz="1400" b="0" i="0" dirty="0">
            <a:latin typeface="Times New Roman" panose="02020603050405020304" pitchFamily="18" charset="0"/>
            <a:cs typeface="Times New Roman" panose="02020603050405020304" pitchFamily="18" charset="0"/>
          </a:endParaRPr>
        </a:p>
        <a:p>
          <a:r>
            <a:rPr lang="en-US" sz="1400" b="0" i="0" dirty="0">
              <a:latin typeface="Times New Roman" panose="02020603050405020304" pitchFamily="18" charset="0"/>
              <a:cs typeface="Times New Roman" panose="02020603050405020304" pitchFamily="18" charset="0"/>
            </a:rPr>
            <a:t>1. Predict resource usage patterns, such as CPU, memory, or network bandwidth.</a:t>
          </a:r>
        </a:p>
        <a:p>
          <a:r>
            <a:rPr lang="en-US" sz="1400" b="0" i="0" dirty="0">
              <a:latin typeface="Times New Roman" panose="02020603050405020304" pitchFamily="18" charset="0"/>
              <a:cs typeface="Times New Roman" panose="02020603050405020304" pitchFamily="18" charset="0"/>
            </a:rPr>
            <a:t>2. By understanding resource demands, . DevOps teams can optimize infrastructure provisioning and scaling strategies.</a:t>
          </a:r>
          <a:endParaRPr lang="en-US" sz="1400" dirty="0">
            <a:latin typeface="Times New Roman" panose="02020603050405020304" pitchFamily="18" charset="0"/>
            <a:cs typeface="Times New Roman" panose="02020603050405020304" pitchFamily="18" charset="0"/>
          </a:endParaRPr>
        </a:p>
      </dgm:t>
    </dgm:pt>
    <dgm:pt modelId="{1D0C737A-8FB5-4AEB-A39D-F33C673EB7E4}" type="parTrans" cxnId="{A22C4EE2-7DEA-4825-8DA3-2B2CEB3070C8}">
      <dgm:prSet/>
      <dgm:spPr/>
      <dgm:t>
        <a:bodyPr/>
        <a:lstStyle/>
        <a:p>
          <a:endParaRPr lang="en-US"/>
        </a:p>
      </dgm:t>
    </dgm:pt>
    <dgm:pt modelId="{0B200D86-68C9-48D4-B8C9-FDB4EA9D8D64}" type="sibTrans" cxnId="{A22C4EE2-7DEA-4825-8DA3-2B2CEB3070C8}">
      <dgm:prSet phldrT="4" phldr="0"/>
      <dgm:spPr/>
      <dgm:t>
        <a:bodyPr/>
        <a:lstStyle/>
        <a:p>
          <a:r>
            <a:rPr lang="en-US"/>
            <a:t>4</a:t>
          </a:r>
        </a:p>
      </dgm:t>
    </dgm:pt>
    <dgm:pt modelId="{80CD54A9-80E8-434B-BB96-515957E6B4F3}">
      <dgm:prSet custT="1"/>
      <dgm:spPr/>
      <dgm:t>
        <a:bodyPr/>
        <a:lstStyle/>
        <a:p>
          <a:r>
            <a:rPr lang="en-US" sz="1400" b="1" i="0" dirty="0">
              <a:latin typeface="Times New Roman" panose="02020603050405020304" pitchFamily="18" charset="0"/>
              <a:cs typeface="Times New Roman" panose="02020603050405020304" pitchFamily="18" charset="0"/>
            </a:rPr>
            <a:t>Continuous Integration and Deployment (CI/CD)</a:t>
          </a:r>
          <a:r>
            <a:rPr lang="en-US" sz="1400" b="0" i="0" dirty="0">
              <a:latin typeface="Times New Roman" panose="02020603050405020304" pitchFamily="18" charset="0"/>
              <a:cs typeface="Times New Roman" panose="02020603050405020304" pitchFamily="18" charset="0"/>
            </a:rPr>
            <a:t>: </a:t>
          </a:r>
        </a:p>
        <a:p>
          <a:endParaRPr lang="en-US" sz="1400" b="0" i="0" dirty="0">
            <a:latin typeface="Times New Roman" panose="02020603050405020304" pitchFamily="18" charset="0"/>
            <a:cs typeface="Times New Roman" panose="02020603050405020304" pitchFamily="18" charset="0"/>
          </a:endParaRPr>
        </a:p>
        <a:p>
          <a:r>
            <a:rPr lang="en-US" sz="1400" b="0" i="0" dirty="0">
              <a:latin typeface="Times New Roman" panose="02020603050405020304" pitchFamily="18" charset="0"/>
              <a:cs typeface="Times New Roman" panose="02020603050405020304" pitchFamily="18" charset="0"/>
            </a:rPr>
            <a:t>1. Evaluate the success or failure of continuous integration and deployment pipelines based on various factors such as code quality, test coverage, or build times.</a:t>
          </a:r>
          <a:endParaRPr lang="en-US" sz="1400" dirty="0">
            <a:latin typeface="Times New Roman" panose="02020603050405020304" pitchFamily="18" charset="0"/>
            <a:cs typeface="Times New Roman" panose="02020603050405020304" pitchFamily="18" charset="0"/>
          </a:endParaRPr>
        </a:p>
      </dgm:t>
    </dgm:pt>
    <dgm:pt modelId="{4A26FE51-BC38-4EFB-B15B-7F177A764E3A}" type="parTrans" cxnId="{26DB0B43-7769-46AD-B292-B9FC9D4BDA45}">
      <dgm:prSet/>
      <dgm:spPr/>
      <dgm:t>
        <a:bodyPr/>
        <a:lstStyle/>
        <a:p>
          <a:endParaRPr lang="en-US"/>
        </a:p>
      </dgm:t>
    </dgm:pt>
    <dgm:pt modelId="{04E2FACD-78C6-44AB-93CB-2387D31B8865}" type="sibTrans" cxnId="{26DB0B43-7769-46AD-B292-B9FC9D4BDA45}">
      <dgm:prSet phldrT="5" phldr="0"/>
      <dgm:spPr/>
      <dgm:t>
        <a:bodyPr/>
        <a:lstStyle/>
        <a:p>
          <a:r>
            <a:rPr lang="en-US"/>
            <a:t>5</a:t>
          </a:r>
        </a:p>
      </dgm:t>
    </dgm:pt>
    <dgm:pt modelId="{00D80871-C421-4AC1-B9BD-FDCCE7328050}" type="pres">
      <dgm:prSet presAssocID="{23D56F9A-1DE5-4FD8-99D2-71CB1084B300}" presName="linearFlow" presStyleCnt="0">
        <dgm:presLayoutVars>
          <dgm:dir/>
          <dgm:animLvl val="lvl"/>
          <dgm:resizeHandles val="exact"/>
        </dgm:presLayoutVars>
      </dgm:prSet>
      <dgm:spPr/>
      <dgm:t>
        <a:bodyPr/>
        <a:lstStyle/>
        <a:p>
          <a:endParaRPr lang="en-US"/>
        </a:p>
      </dgm:t>
    </dgm:pt>
    <dgm:pt modelId="{221595FC-49B1-49B1-A8C1-3E80DBEFECA3}" type="pres">
      <dgm:prSet presAssocID="{4EB70EF8-7A73-4ED7-AD32-181B8831B98C}" presName="compositeNode" presStyleCnt="0"/>
      <dgm:spPr/>
    </dgm:pt>
    <dgm:pt modelId="{5DC79FA5-C28D-4BB1-AFAD-02F0E56F2471}" type="pres">
      <dgm:prSet presAssocID="{4EB70EF8-7A73-4ED7-AD32-181B8831B98C}" presName="parTx" presStyleLbl="node1" presStyleIdx="0" presStyleCnt="0">
        <dgm:presLayoutVars>
          <dgm:chMax val="0"/>
          <dgm:chPref val="0"/>
          <dgm:bulletEnabled val="1"/>
        </dgm:presLayoutVars>
      </dgm:prSet>
      <dgm:spPr/>
    </dgm:pt>
    <dgm:pt modelId="{98446457-BCB2-4EF1-9391-512F685A908C}" type="pres">
      <dgm:prSet presAssocID="{4EB70EF8-7A73-4ED7-AD32-181B8831B98C}" presName="parSh" presStyleCnt="0"/>
      <dgm:spPr/>
    </dgm:pt>
    <dgm:pt modelId="{89FD9BDF-F6D3-44A5-B18A-674E38980FA2}" type="pres">
      <dgm:prSet presAssocID="{4EB70EF8-7A73-4ED7-AD32-181B8831B98C}" presName="lineNode" presStyleLbl="alignAccFollowNode1" presStyleIdx="0" presStyleCnt="15"/>
      <dgm:spPr/>
    </dgm:pt>
    <dgm:pt modelId="{E9E881C7-FD7E-42BF-A65B-CAF6FE69D820}" type="pres">
      <dgm:prSet presAssocID="{4EB70EF8-7A73-4ED7-AD32-181B8831B98C}" presName="lineArrowNode" presStyleLbl="alignAccFollowNode1" presStyleIdx="1" presStyleCnt="15"/>
      <dgm:spPr/>
    </dgm:pt>
    <dgm:pt modelId="{A4DF05D7-BA8B-4044-AA5D-C8F1B4627BBD}" type="pres">
      <dgm:prSet presAssocID="{6356CD76-F4AE-4CB4-970C-5BE16CB7F4D9}" presName="sibTransNodeCircle" presStyleLbl="alignNode1" presStyleIdx="0" presStyleCnt="5">
        <dgm:presLayoutVars>
          <dgm:chMax val="0"/>
          <dgm:bulletEnabled/>
        </dgm:presLayoutVars>
      </dgm:prSet>
      <dgm:spPr/>
      <dgm:t>
        <a:bodyPr/>
        <a:lstStyle/>
        <a:p>
          <a:endParaRPr lang="en-US"/>
        </a:p>
      </dgm:t>
    </dgm:pt>
    <dgm:pt modelId="{D6D3089A-0432-4816-A736-77ADC71EF17F}" type="pres">
      <dgm:prSet presAssocID="{6356CD76-F4AE-4CB4-970C-5BE16CB7F4D9}" presName="spacerBetweenCircleAndCallout" presStyleCnt="0">
        <dgm:presLayoutVars/>
      </dgm:prSet>
      <dgm:spPr/>
    </dgm:pt>
    <dgm:pt modelId="{B40D3F58-3865-43F4-9404-F7B9F265F122}" type="pres">
      <dgm:prSet presAssocID="{4EB70EF8-7A73-4ED7-AD32-181B8831B98C}" presName="nodeText" presStyleLbl="alignAccFollowNode1" presStyleIdx="2" presStyleCnt="15" custLinFactNeighborX="-339" custLinFactNeighborY="-78">
        <dgm:presLayoutVars>
          <dgm:bulletEnabled val="1"/>
        </dgm:presLayoutVars>
      </dgm:prSet>
      <dgm:spPr/>
      <dgm:t>
        <a:bodyPr/>
        <a:lstStyle/>
        <a:p>
          <a:endParaRPr lang="en-US"/>
        </a:p>
      </dgm:t>
    </dgm:pt>
    <dgm:pt modelId="{2333F4E5-3EE6-40F4-B432-A002632FABED}" type="pres">
      <dgm:prSet presAssocID="{6356CD76-F4AE-4CB4-970C-5BE16CB7F4D9}" presName="sibTransComposite" presStyleCnt="0"/>
      <dgm:spPr/>
    </dgm:pt>
    <dgm:pt modelId="{B46495DC-33A1-4C23-A6BF-4A0A18B718AC}" type="pres">
      <dgm:prSet presAssocID="{BE6BB5A2-6A26-4836-9D37-BCE49E5AC2AE}" presName="compositeNode" presStyleCnt="0"/>
      <dgm:spPr/>
    </dgm:pt>
    <dgm:pt modelId="{61A8ABFB-F182-4829-84CF-6246F0F69B05}" type="pres">
      <dgm:prSet presAssocID="{BE6BB5A2-6A26-4836-9D37-BCE49E5AC2AE}" presName="parTx" presStyleLbl="node1" presStyleIdx="0" presStyleCnt="0">
        <dgm:presLayoutVars>
          <dgm:chMax val="0"/>
          <dgm:chPref val="0"/>
          <dgm:bulletEnabled val="1"/>
        </dgm:presLayoutVars>
      </dgm:prSet>
      <dgm:spPr/>
    </dgm:pt>
    <dgm:pt modelId="{C4571716-A999-45A5-BAA7-3212ED9F9B89}" type="pres">
      <dgm:prSet presAssocID="{BE6BB5A2-6A26-4836-9D37-BCE49E5AC2AE}" presName="parSh" presStyleCnt="0"/>
      <dgm:spPr/>
    </dgm:pt>
    <dgm:pt modelId="{E1CF1A90-B098-44CC-A662-885E827F3055}" type="pres">
      <dgm:prSet presAssocID="{BE6BB5A2-6A26-4836-9D37-BCE49E5AC2AE}" presName="lineNode" presStyleLbl="alignAccFollowNode1" presStyleIdx="3" presStyleCnt="15"/>
      <dgm:spPr/>
    </dgm:pt>
    <dgm:pt modelId="{61203064-64FE-49A9-98CA-0EC82D31AE87}" type="pres">
      <dgm:prSet presAssocID="{BE6BB5A2-6A26-4836-9D37-BCE49E5AC2AE}" presName="lineArrowNode" presStyleLbl="alignAccFollowNode1" presStyleIdx="4" presStyleCnt="15"/>
      <dgm:spPr/>
    </dgm:pt>
    <dgm:pt modelId="{6C9B616F-4BF7-48F3-8EF2-4EA25A8B0FE5}" type="pres">
      <dgm:prSet presAssocID="{3BDA7876-C997-45B4-8A7B-FB3CE964848E}" presName="sibTransNodeCircle" presStyleLbl="alignNode1" presStyleIdx="1" presStyleCnt="5">
        <dgm:presLayoutVars>
          <dgm:chMax val="0"/>
          <dgm:bulletEnabled/>
        </dgm:presLayoutVars>
      </dgm:prSet>
      <dgm:spPr/>
      <dgm:t>
        <a:bodyPr/>
        <a:lstStyle/>
        <a:p>
          <a:endParaRPr lang="en-US"/>
        </a:p>
      </dgm:t>
    </dgm:pt>
    <dgm:pt modelId="{E91E875C-8E89-4391-A48B-89E3897697F6}" type="pres">
      <dgm:prSet presAssocID="{3BDA7876-C997-45B4-8A7B-FB3CE964848E}" presName="spacerBetweenCircleAndCallout" presStyleCnt="0">
        <dgm:presLayoutVars/>
      </dgm:prSet>
      <dgm:spPr/>
    </dgm:pt>
    <dgm:pt modelId="{DFF3D4F3-BF4A-45A7-862E-670EE47D2879}" type="pres">
      <dgm:prSet presAssocID="{BE6BB5A2-6A26-4836-9D37-BCE49E5AC2AE}" presName="nodeText" presStyleLbl="alignAccFollowNode1" presStyleIdx="5" presStyleCnt="15" custLinFactNeighborX="0" custLinFactNeighborY="-52">
        <dgm:presLayoutVars>
          <dgm:bulletEnabled val="1"/>
        </dgm:presLayoutVars>
      </dgm:prSet>
      <dgm:spPr/>
      <dgm:t>
        <a:bodyPr/>
        <a:lstStyle/>
        <a:p>
          <a:endParaRPr lang="en-US"/>
        </a:p>
      </dgm:t>
    </dgm:pt>
    <dgm:pt modelId="{27C60D41-7B09-4450-B7F3-D900D75457F0}" type="pres">
      <dgm:prSet presAssocID="{3BDA7876-C997-45B4-8A7B-FB3CE964848E}" presName="sibTransComposite" presStyleCnt="0"/>
      <dgm:spPr/>
    </dgm:pt>
    <dgm:pt modelId="{3A127C0F-EEC4-4E42-83B7-E95087D0AF90}" type="pres">
      <dgm:prSet presAssocID="{D2BB2435-8270-432B-B371-48068D127406}" presName="compositeNode" presStyleCnt="0"/>
      <dgm:spPr/>
    </dgm:pt>
    <dgm:pt modelId="{2F0E4208-7EC0-48E6-A3F6-1195F2E53128}" type="pres">
      <dgm:prSet presAssocID="{D2BB2435-8270-432B-B371-48068D127406}" presName="parTx" presStyleLbl="node1" presStyleIdx="0" presStyleCnt="0">
        <dgm:presLayoutVars>
          <dgm:chMax val="0"/>
          <dgm:chPref val="0"/>
          <dgm:bulletEnabled val="1"/>
        </dgm:presLayoutVars>
      </dgm:prSet>
      <dgm:spPr/>
    </dgm:pt>
    <dgm:pt modelId="{F8C8D45B-DD03-4CA5-909A-7F7D848E10BB}" type="pres">
      <dgm:prSet presAssocID="{D2BB2435-8270-432B-B371-48068D127406}" presName="parSh" presStyleCnt="0"/>
      <dgm:spPr/>
    </dgm:pt>
    <dgm:pt modelId="{B204AD0E-3087-4344-B069-9322628F1922}" type="pres">
      <dgm:prSet presAssocID="{D2BB2435-8270-432B-B371-48068D127406}" presName="lineNode" presStyleLbl="alignAccFollowNode1" presStyleIdx="6" presStyleCnt="15"/>
      <dgm:spPr/>
    </dgm:pt>
    <dgm:pt modelId="{062B2E2D-4EF5-447D-8735-FE0225D8D1C9}" type="pres">
      <dgm:prSet presAssocID="{D2BB2435-8270-432B-B371-48068D127406}" presName="lineArrowNode" presStyleLbl="alignAccFollowNode1" presStyleIdx="7" presStyleCnt="15"/>
      <dgm:spPr/>
    </dgm:pt>
    <dgm:pt modelId="{F5910B69-B1FE-48AA-8568-0FFEE6E0D73D}" type="pres">
      <dgm:prSet presAssocID="{3BA60BE7-A6C0-486F-B3F0-142FE09DE552}" presName="sibTransNodeCircle" presStyleLbl="alignNode1" presStyleIdx="2" presStyleCnt="5">
        <dgm:presLayoutVars>
          <dgm:chMax val="0"/>
          <dgm:bulletEnabled/>
        </dgm:presLayoutVars>
      </dgm:prSet>
      <dgm:spPr/>
      <dgm:t>
        <a:bodyPr/>
        <a:lstStyle/>
        <a:p>
          <a:endParaRPr lang="en-US"/>
        </a:p>
      </dgm:t>
    </dgm:pt>
    <dgm:pt modelId="{CFF8FF16-8850-46C1-94DD-89200485AFDD}" type="pres">
      <dgm:prSet presAssocID="{3BA60BE7-A6C0-486F-B3F0-142FE09DE552}" presName="spacerBetweenCircleAndCallout" presStyleCnt="0">
        <dgm:presLayoutVars/>
      </dgm:prSet>
      <dgm:spPr/>
    </dgm:pt>
    <dgm:pt modelId="{3A980BC6-44E6-411A-8367-2D3B4059F0D4}" type="pres">
      <dgm:prSet presAssocID="{D2BB2435-8270-432B-B371-48068D127406}" presName="nodeText" presStyleLbl="alignAccFollowNode1" presStyleIdx="8" presStyleCnt="15" custLinFactNeighborX="0" custLinFactNeighborY="-52">
        <dgm:presLayoutVars>
          <dgm:bulletEnabled val="1"/>
        </dgm:presLayoutVars>
      </dgm:prSet>
      <dgm:spPr/>
      <dgm:t>
        <a:bodyPr/>
        <a:lstStyle/>
        <a:p>
          <a:endParaRPr lang="en-US"/>
        </a:p>
      </dgm:t>
    </dgm:pt>
    <dgm:pt modelId="{E073E182-DF03-4E9C-8D73-F17D1C172EA5}" type="pres">
      <dgm:prSet presAssocID="{3BA60BE7-A6C0-486F-B3F0-142FE09DE552}" presName="sibTransComposite" presStyleCnt="0"/>
      <dgm:spPr/>
    </dgm:pt>
    <dgm:pt modelId="{0E1B106B-4525-4D5D-9D93-6632E88F7891}" type="pres">
      <dgm:prSet presAssocID="{5AD8AE34-FEB4-429A-AAC5-880477B3F943}" presName="compositeNode" presStyleCnt="0"/>
      <dgm:spPr/>
    </dgm:pt>
    <dgm:pt modelId="{4D803F0D-80A6-42C0-8D4E-AE17E3FD2337}" type="pres">
      <dgm:prSet presAssocID="{5AD8AE34-FEB4-429A-AAC5-880477B3F943}" presName="parTx" presStyleLbl="node1" presStyleIdx="0" presStyleCnt="0">
        <dgm:presLayoutVars>
          <dgm:chMax val="0"/>
          <dgm:chPref val="0"/>
          <dgm:bulletEnabled val="1"/>
        </dgm:presLayoutVars>
      </dgm:prSet>
      <dgm:spPr/>
    </dgm:pt>
    <dgm:pt modelId="{242C88FE-5D27-4CEE-BE69-DC8834008008}" type="pres">
      <dgm:prSet presAssocID="{5AD8AE34-FEB4-429A-AAC5-880477B3F943}" presName="parSh" presStyleCnt="0"/>
      <dgm:spPr/>
    </dgm:pt>
    <dgm:pt modelId="{55862E04-3280-40ED-8402-66C37DC262DC}" type="pres">
      <dgm:prSet presAssocID="{5AD8AE34-FEB4-429A-AAC5-880477B3F943}" presName="lineNode" presStyleLbl="alignAccFollowNode1" presStyleIdx="9" presStyleCnt="15"/>
      <dgm:spPr/>
    </dgm:pt>
    <dgm:pt modelId="{9C9C9403-0412-4FE2-9CB6-C8687297F2EB}" type="pres">
      <dgm:prSet presAssocID="{5AD8AE34-FEB4-429A-AAC5-880477B3F943}" presName="lineArrowNode" presStyleLbl="alignAccFollowNode1" presStyleIdx="10" presStyleCnt="15"/>
      <dgm:spPr/>
    </dgm:pt>
    <dgm:pt modelId="{39391064-500F-4670-9132-C696CD0DAF9A}" type="pres">
      <dgm:prSet presAssocID="{0B200D86-68C9-48D4-B8C9-FDB4EA9D8D64}" presName="sibTransNodeCircle" presStyleLbl="alignNode1" presStyleIdx="3" presStyleCnt="5">
        <dgm:presLayoutVars>
          <dgm:chMax val="0"/>
          <dgm:bulletEnabled/>
        </dgm:presLayoutVars>
      </dgm:prSet>
      <dgm:spPr/>
      <dgm:t>
        <a:bodyPr/>
        <a:lstStyle/>
        <a:p>
          <a:endParaRPr lang="en-US"/>
        </a:p>
      </dgm:t>
    </dgm:pt>
    <dgm:pt modelId="{616B259E-D547-4DE9-A561-DDE42DE9D644}" type="pres">
      <dgm:prSet presAssocID="{0B200D86-68C9-48D4-B8C9-FDB4EA9D8D64}" presName="spacerBetweenCircleAndCallout" presStyleCnt="0">
        <dgm:presLayoutVars/>
      </dgm:prSet>
      <dgm:spPr/>
    </dgm:pt>
    <dgm:pt modelId="{F8B5CFD9-2020-4033-BB99-B16075222A7E}" type="pres">
      <dgm:prSet presAssocID="{5AD8AE34-FEB4-429A-AAC5-880477B3F943}" presName="nodeText" presStyleLbl="alignAccFollowNode1" presStyleIdx="11" presStyleCnt="15" custLinFactNeighborX="0" custLinFactNeighborY="-26">
        <dgm:presLayoutVars>
          <dgm:bulletEnabled val="1"/>
        </dgm:presLayoutVars>
      </dgm:prSet>
      <dgm:spPr/>
      <dgm:t>
        <a:bodyPr/>
        <a:lstStyle/>
        <a:p>
          <a:endParaRPr lang="en-US"/>
        </a:p>
      </dgm:t>
    </dgm:pt>
    <dgm:pt modelId="{9B4D4268-E11F-4BD7-B42D-E1A8DB474AA1}" type="pres">
      <dgm:prSet presAssocID="{0B200D86-68C9-48D4-B8C9-FDB4EA9D8D64}" presName="sibTransComposite" presStyleCnt="0"/>
      <dgm:spPr/>
    </dgm:pt>
    <dgm:pt modelId="{92684FC4-C0EA-4FEE-B08F-C6FC14707C86}" type="pres">
      <dgm:prSet presAssocID="{80CD54A9-80E8-434B-BB96-515957E6B4F3}" presName="compositeNode" presStyleCnt="0"/>
      <dgm:spPr/>
    </dgm:pt>
    <dgm:pt modelId="{527738DD-1072-492C-AB43-E8B8A0DB55E1}" type="pres">
      <dgm:prSet presAssocID="{80CD54A9-80E8-434B-BB96-515957E6B4F3}" presName="parTx" presStyleLbl="node1" presStyleIdx="0" presStyleCnt="0">
        <dgm:presLayoutVars>
          <dgm:chMax val="0"/>
          <dgm:chPref val="0"/>
          <dgm:bulletEnabled val="1"/>
        </dgm:presLayoutVars>
      </dgm:prSet>
      <dgm:spPr/>
    </dgm:pt>
    <dgm:pt modelId="{EDF59683-F6D6-46A6-B9B1-90A326362830}" type="pres">
      <dgm:prSet presAssocID="{80CD54A9-80E8-434B-BB96-515957E6B4F3}" presName="parSh" presStyleCnt="0"/>
      <dgm:spPr/>
    </dgm:pt>
    <dgm:pt modelId="{34B7D280-F630-466F-A8EB-60C5347FFA3F}" type="pres">
      <dgm:prSet presAssocID="{80CD54A9-80E8-434B-BB96-515957E6B4F3}" presName="lineNode" presStyleLbl="alignAccFollowNode1" presStyleIdx="12" presStyleCnt="15"/>
      <dgm:spPr/>
    </dgm:pt>
    <dgm:pt modelId="{FD230D4A-01A9-4F5C-8193-ED6144D498A7}" type="pres">
      <dgm:prSet presAssocID="{80CD54A9-80E8-434B-BB96-515957E6B4F3}" presName="lineArrowNode" presStyleLbl="alignAccFollowNode1" presStyleIdx="13" presStyleCnt="15"/>
      <dgm:spPr/>
    </dgm:pt>
    <dgm:pt modelId="{2095E111-97AB-490E-9D60-BA0A55503161}" type="pres">
      <dgm:prSet presAssocID="{04E2FACD-78C6-44AB-93CB-2387D31B8865}" presName="sibTransNodeCircle" presStyleLbl="alignNode1" presStyleIdx="4" presStyleCnt="5">
        <dgm:presLayoutVars>
          <dgm:chMax val="0"/>
          <dgm:bulletEnabled/>
        </dgm:presLayoutVars>
      </dgm:prSet>
      <dgm:spPr/>
      <dgm:t>
        <a:bodyPr/>
        <a:lstStyle/>
        <a:p>
          <a:endParaRPr lang="en-US"/>
        </a:p>
      </dgm:t>
    </dgm:pt>
    <dgm:pt modelId="{6EF8199F-F4A1-41C9-AA7B-9AAE7CCD6E33}" type="pres">
      <dgm:prSet presAssocID="{04E2FACD-78C6-44AB-93CB-2387D31B8865}" presName="spacerBetweenCircleAndCallout" presStyleCnt="0">
        <dgm:presLayoutVars/>
      </dgm:prSet>
      <dgm:spPr/>
    </dgm:pt>
    <dgm:pt modelId="{FEFBBF07-73B7-4625-B9DE-B2C1533674AD}" type="pres">
      <dgm:prSet presAssocID="{80CD54A9-80E8-434B-BB96-515957E6B4F3}" presName="nodeText" presStyleLbl="alignAccFollowNode1" presStyleIdx="14" presStyleCnt="15" custLinFactNeighborX="0" custLinFactNeighborY="-26">
        <dgm:presLayoutVars>
          <dgm:bulletEnabled val="1"/>
        </dgm:presLayoutVars>
      </dgm:prSet>
      <dgm:spPr/>
      <dgm:t>
        <a:bodyPr/>
        <a:lstStyle/>
        <a:p>
          <a:endParaRPr lang="en-US"/>
        </a:p>
      </dgm:t>
    </dgm:pt>
  </dgm:ptLst>
  <dgm:cxnLst>
    <dgm:cxn modelId="{8DE2C9E7-7D58-490E-BA50-872E0F0ADD4C}" srcId="{23D56F9A-1DE5-4FD8-99D2-71CB1084B300}" destId="{4EB70EF8-7A73-4ED7-AD32-181B8831B98C}" srcOrd="0" destOrd="0" parTransId="{E0796B46-12A0-49B9-AC08-99B10B0E9332}" sibTransId="{6356CD76-F4AE-4CB4-970C-5BE16CB7F4D9}"/>
    <dgm:cxn modelId="{2EF75C1B-D428-4897-A3FD-0A6891930E63}" type="presOf" srcId="{D2BB2435-8270-432B-B371-48068D127406}" destId="{3A980BC6-44E6-411A-8367-2D3B4059F0D4}" srcOrd="0" destOrd="0" presId="urn:microsoft.com/office/officeart/2016/7/layout/LinearArrowProcessNumbered"/>
    <dgm:cxn modelId="{F435CA28-2979-4AB4-8743-D6E469FDD5BA}" type="presOf" srcId="{80CD54A9-80E8-434B-BB96-515957E6B4F3}" destId="{FEFBBF07-73B7-4625-B9DE-B2C1533674AD}" srcOrd="0" destOrd="0" presId="urn:microsoft.com/office/officeart/2016/7/layout/LinearArrowProcessNumbered"/>
    <dgm:cxn modelId="{88AEB802-9867-49BE-A3DB-667166A77419}" type="presOf" srcId="{23D56F9A-1DE5-4FD8-99D2-71CB1084B300}" destId="{00D80871-C421-4AC1-B9BD-FDCCE7328050}" srcOrd="0" destOrd="0" presId="urn:microsoft.com/office/officeart/2016/7/layout/LinearArrowProcessNumbered"/>
    <dgm:cxn modelId="{3132C824-9FE1-4AB0-BF80-6C09EEADEBB1}" srcId="{23D56F9A-1DE5-4FD8-99D2-71CB1084B300}" destId="{D2BB2435-8270-432B-B371-48068D127406}" srcOrd="2" destOrd="0" parTransId="{0172E20A-ACA9-4936-B85D-DA4D10F0977E}" sibTransId="{3BA60BE7-A6C0-486F-B3F0-142FE09DE552}"/>
    <dgm:cxn modelId="{5A627AAB-269E-4181-82B2-1EEE1E099CDA}" type="presOf" srcId="{3BA60BE7-A6C0-486F-B3F0-142FE09DE552}" destId="{F5910B69-B1FE-48AA-8568-0FFEE6E0D73D}" srcOrd="0" destOrd="0" presId="urn:microsoft.com/office/officeart/2016/7/layout/LinearArrowProcessNumbered"/>
    <dgm:cxn modelId="{26DB0B43-7769-46AD-B292-B9FC9D4BDA45}" srcId="{23D56F9A-1DE5-4FD8-99D2-71CB1084B300}" destId="{80CD54A9-80E8-434B-BB96-515957E6B4F3}" srcOrd="4" destOrd="0" parTransId="{4A26FE51-BC38-4EFB-B15B-7F177A764E3A}" sibTransId="{04E2FACD-78C6-44AB-93CB-2387D31B8865}"/>
    <dgm:cxn modelId="{C2E890F8-CC2B-4EBD-8562-6935D14F7DAB}" srcId="{23D56F9A-1DE5-4FD8-99D2-71CB1084B300}" destId="{BE6BB5A2-6A26-4836-9D37-BCE49E5AC2AE}" srcOrd="1" destOrd="0" parTransId="{EBD0C189-C258-48A4-9506-7E0DB3B84452}" sibTransId="{3BDA7876-C997-45B4-8A7B-FB3CE964848E}"/>
    <dgm:cxn modelId="{7FB5067B-A0DD-4FAA-8F5D-AC0A4B6308F4}" type="presOf" srcId="{4EB70EF8-7A73-4ED7-AD32-181B8831B98C}" destId="{B40D3F58-3865-43F4-9404-F7B9F265F122}" srcOrd="0" destOrd="0" presId="urn:microsoft.com/office/officeart/2016/7/layout/LinearArrowProcessNumbered"/>
    <dgm:cxn modelId="{0FAE72E7-54B3-4BED-9836-E7224D70C49B}" type="presOf" srcId="{0B200D86-68C9-48D4-B8C9-FDB4EA9D8D64}" destId="{39391064-500F-4670-9132-C696CD0DAF9A}" srcOrd="0" destOrd="0" presId="urn:microsoft.com/office/officeart/2016/7/layout/LinearArrowProcessNumbered"/>
    <dgm:cxn modelId="{9D93F815-64F9-4822-829B-02A31882085F}" type="presOf" srcId="{3BDA7876-C997-45B4-8A7B-FB3CE964848E}" destId="{6C9B616F-4BF7-48F3-8EF2-4EA25A8B0FE5}" srcOrd="0" destOrd="0" presId="urn:microsoft.com/office/officeart/2016/7/layout/LinearArrowProcessNumbered"/>
    <dgm:cxn modelId="{BA199CF4-89EE-4ADD-AD76-9BFCD98F4B32}" type="presOf" srcId="{6356CD76-F4AE-4CB4-970C-5BE16CB7F4D9}" destId="{A4DF05D7-BA8B-4044-AA5D-C8F1B4627BBD}" srcOrd="0" destOrd="0" presId="urn:microsoft.com/office/officeart/2016/7/layout/LinearArrowProcessNumbered"/>
    <dgm:cxn modelId="{1EE71CE6-092C-40AB-B1A4-6695DDC0D2A2}" type="presOf" srcId="{04E2FACD-78C6-44AB-93CB-2387D31B8865}" destId="{2095E111-97AB-490E-9D60-BA0A55503161}" srcOrd="0" destOrd="0" presId="urn:microsoft.com/office/officeart/2016/7/layout/LinearArrowProcessNumbered"/>
    <dgm:cxn modelId="{5AD177AE-6AC8-4623-9C07-1777C091783D}" type="presOf" srcId="{BE6BB5A2-6A26-4836-9D37-BCE49E5AC2AE}" destId="{DFF3D4F3-BF4A-45A7-862E-670EE47D2879}" srcOrd="0" destOrd="0" presId="urn:microsoft.com/office/officeart/2016/7/layout/LinearArrowProcessNumbered"/>
    <dgm:cxn modelId="{A22C4EE2-7DEA-4825-8DA3-2B2CEB3070C8}" srcId="{23D56F9A-1DE5-4FD8-99D2-71CB1084B300}" destId="{5AD8AE34-FEB4-429A-AAC5-880477B3F943}" srcOrd="3" destOrd="0" parTransId="{1D0C737A-8FB5-4AEB-A39D-F33C673EB7E4}" sibTransId="{0B200D86-68C9-48D4-B8C9-FDB4EA9D8D64}"/>
    <dgm:cxn modelId="{E5BD185A-6793-46AC-8825-73AC41AD2DE3}" type="presOf" srcId="{5AD8AE34-FEB4-429A-AAC5-880477B3F943}" destId="{F8B5CFD9-2020-4033-BB99-B16075222A7E}" srcOrd="0" destOrd="0" presId="urn:microsoft.com/office/officeart/2016/7/layout/LinearArrowProcessNumbered"/>
    <dgm:cxn modelId="{BFB411A1-97D7-4B44-B422-47D6D824BB29}" type="presParOf" srcId="{00D80871-C421-4AC1-B9BD-FDCCE7328050}" destId="{221595FC-49B1-49B1-A8C1-3E80DBEFECA3}" srcOrd="0" destOrd="0" presId="urn:microsoft.com/office/officeart/2016/7/layout/LinearArrowProcessNumbered"/>
    <dgm:cxn modelId="{7602D919-DFD7-442B-ACDE-BB075234E50D}" type="presParOf" srcId="{221595FC-49B1-49B1-A8C1-3E80DBEFECA3}" destId="{5DC79FA5-C28D-4BB1-AFAD-02F0E56F2471}" srcOrd="0" destOrd="0" presId="urn:microsoft.com/office/officeart/2016/7/layout/LinearArrowProcessNumbered"/>
    <dgm:cxn modelId="{888EA910-8C6C-4C21-A315-247AFA06324D}" type="presParOf" srcId="{221595FC-49B1-49B1-A8C1-3E80DBEFECA3}" destId="{98446457-BCB2-4EF1-9391-512F685A908C}" srcOrd="1" destOrd="0" presId="urn:microsoft.com/office/officeart/2016/7/layout/LinearArrowProcessNumbered"/>
    <dgm:cxn modelId="{0783E8E5-FC00-4FAE-B9FE-846917406586}" type="presParOf" srcId="{98446457-BCB2-4EF1-9391-512F685A908C}" destId="{89FD9BDF-F6D3-44A5-B18A-674E38980FA2}" srcOrd="0" destOrd="0" presId="urn:microsoft.com/office/officeart/2016/7/layout/LinearArrowProcessNumbered"/>
    <dgm:cxn modelId="{2891449F-952E-408B-AF82-82EC6BEABADB}" type="presParOf" srcId="{98446457-BCB2-4EF1-9391-512F685A908C}" destId="{E9E881C7-FD7E-42BF-A65B-CAF6FE69D820}" srcOrd="1" destOrd="0" presId="urn:microsoft.com/office/officeart/2016/7/layout/LinearArrowProcessNumbered"/>
    <dgm:cxn modelId="{E97CFF3F-C27E-4E8E-A78C-62A31B445EB7}" type="presParOf" srcId="{98446457-BCB2-4EF1-9391-512F685A908C}" destId="{A4DF05D7-BA8B-4044-AA5D-C8F1B4627BBD}" srcOrd="2" destOrd="0" presId="urn:microsoft.com/office/officeart/2016/7/layout/LinearArrowProcessNumbered"/>
    <dgm:cxn modelId="{F3A55EB0-2F31-4268-9ADE-E23E8A4DF667}" type="presParOf" srcId="{98446457-BCB2-4EF1-9391-512F685A908C}" destId="{D6D3089A-0432-4816-A736-77ADC71EF17F}" srcOrd="3" destOrd="0" presId="urn:microsoft.com/office/officeart/2016/7/layout/LinearArrowProcessNumbered"/>
    <dgm:cxn modelId="{8593F65A-4EE3-41BE-A647-2E42BCCB6CF2}" type="presParOf" srcId="{221595FC-49B1-49B1-A8C1-3E80DBEFECA3}" destId="{B40D3F58-3865-43F4-9404-F7B9F265F122}" srcOrd="2" destOrd="0" presId="urn:microsoft.com/office/officeart/2016/7/layout/LinearArrowProcessNumbered"/>
    <dgm:cxn modelId="{BB9462D6-EABE-43A4-A665-4E6961E7B0F3}" type="presParOf" srcId="{00D80871-C421-4AC1-B9BD-FDCCE7328050}" destId="{2333F4E5-3EE6-40F4-B432-A002632FABED}" srcOrd="1" destOrd="0" presId="urn:microsoft.com/office/officeart/2016/7/layout/LinearArrowProcessNumbered"/>
    <dgm:cxn modelId="{BA49B881-B8AD-499A-9B50-F194956C872F}" type="presParOf" srcId="{00D80871-C421-4AC1-B9BD-FDCCE7328050}" destId="{B46495DC-33A1-4C23-A6BF-4A0A18B718AC}" srcOrd="2" destOrd="0" presId="urn:microsoft.com/office/officeart/2016/7/layout/LinearArrowProcessNumbered"/>
    <dgm:cxn modelId="{0C695AAB-D457-424E-AF4D-C277E56F5F12}" type="presParOf" srcId="{B46495DC-33A1-4C23-A6BF-4A0A18B718AC}" destId="{61A8ABFB-F182-4829-84CF-6246F0F69B05}" srcOrd="0" destOrd="0" presId="urn:microsoft.com/office/officeart/2016/7/layout/LinearArrowProcessNumbered"/>
    <dgm:cxn modelId="{59915AFF-324D-43D4-AEF7-F30D15D8C1FE}" type="presParOf" srcId="{B46495DC-33A1-4C23-A6BF-4A0A18B718AC}" destId="{C4571716-A999-45A5-BAA7-3212ED9F9B89}" srcOrd="1" destOrd="0" presId="urn:microsoft.com/office/officeart/2016/7/layout/LinearArrowProcessNumbered"/>
    <dgm:cxn modelId="{96988E36-DA1D-463B-BFD9-8EE5E9C5C07F}" type="presParOf" srcId="{C4571716-A999-45A5-BAA7-3212ED9F9B89}" destId="{E1CF1A90-B098-44CC-A662-885E827F3055}" srcOrd="0" destOrd="0" presId="urn:microsoft.com/office/officeart/2016/7/layout/LinearArrowProcessNumbered"/>
    <dgm:cxn modelId="{B9D04A36-A14A-44C5-AA5B-604BE97ED2CE}" type="presParOf" srcId="{C4571716-A999-45A5-BAA7-3212ED9F9B89}" destId="{61203064-64FE-49A9-98CA-0EC82D31AE87}" srcOrd="1" destOrd="0" presId="urn:microsoft.com/office/officeart/2016/7/layout/LinearArrowProcessNumbered"/>
    <dgm:cxn modelId="{65309576-6ADB-4A6C-BCDB-306A2E166711}" type="presParOf" srcId="{C4571716-A999-45A5-BAA7-3212ED9F9B89}" destId="{6C9B616F-4BF7-48F3-8EF2-4EA25A8B0FE5}" srcOrd="2" destOrd="0" presId="urn:microsoft.com/office/officeart/2016/7/layout/LinearArrowProcessNumbered"/>
    <dgm:cxn modelId="{8EB030ED-5FBA-4613-BE8E-070D8608E997}" type="presParOf" srcId="{C4571716-A999-45A5-BAA7-3212ED9F9B89}" destId="{E91E875C-8E89-4391-A48B-89E3897697F6}" srcOrd="3" destOrd="0" presId="urn:microsoft.com/office/officeart/2016/7/layout/LinearArrowProcessNumbered"/>
    <dgm:cxn modelId="{A20E4924-A87E-432A-9CE0-6904B41E6E94}" type="presParOf" srcId="{B46495DC-33A1-4C23-A6BF-4A0A18B718AC}" destId="{DFF3D4F3-BF4A-45A7-862E-670EE47D2879}" srcOrd="2" destOrd="0" presId="urn:microsoft.com/office/officeart/2016/7/layout/LinearArrowProcessNumbered"/>
    <dgm:cxn modelId="{AD4CCDFC-663A-44A5-AAD5-BD6F6EEB4D05}" type="presParOf" srcId="{00D80871-C421-4AC1-B9BD-FDCCE7328050}" destId="{27C60D41-7B09-4450-B7F3-D900D75457F0}" srcOrd="3" destOrd="0" presId="urn:microsoft.com/office/officeart/2016/7/layout/LinearArrowProcessNumbered"/>
    <dgm:cxn modelId="{0D75A320-A329-4685-88E9-56CB465F3F78}" type="presParOf" srcId="{00D80871-C421-4AC1-B9BD-FDCCE7328050}" destId="{3A127C0F-EEC4-4E42-83B7-E95087D0AF90}" srcOrd="4" destOrd="0" presId="urn:microsoft.com/office/officeart/2016/7/layout/LinearArrowProcessNumbered"/>
    <dgm:cxn modelId="{5446FD51-826C-4B74-9AF1-28DA9FD41215}" type="presParOf" srcId="{3A127C0F-EEC4-4E42-83B7-E95087D0AF90}" destId="{2F0E4208-7EC0-48E6-A3F6-1195F2E53128}" srcOrd="0" destOrd="0" presId="urn:microsoft.com/office/officeart/2016/7/layout/LinearArrowProcessNumbered"/>
    <dgm:cxn modelId="{A3CB8B6E-2CFE-4B04-8789-962DC4098F59}" type="presParOf" srcId="{3A127C0F-EEC4-4E42-83B7-E95087D0AF90}" destId="{F8C8D45B-DD03-4CA5-909A-7F7D848E10BB}" srcOrd="1" destOrd="0" presId="urn:microsoft.com/office/officeart/2016/7/layout/LinearArrowProcessNumbered"/>
    <dgm:cxn modelId="{333BD5FB-7F2B-4ED1-812B-B4D271FD76DB}" type="presParOf" srcId="{F8C8D45B-DD03-4CA5-909A-7F7D848E10BB}" destId="{B204AD0E-3087-4344-B069-9322628F1922}" srcOrd="0" destOrd="0" presId="urn:microsoft.com/office/officeart/2016/7/layout/LinearArrowProcessNumbered"/>
    <dgm:cxn modelId="{D542D11C-46C6-407D-AC42-D1974FC77B37}" type="presParOf" srcId="{F8C8D45B-DD03-4CA5-909A-7F7D848E10BB}" destId="{062B2E2D-4EF5-447D-8735-FE0225D8D1C9}" srcOrd="1" destOrd="0" presId="urn:microsoft.com/office/officeart/2016/7/layout/LinearArrowProcessNumbered"/>
    <dgm:cxn modelId="{9A4FCC24-B35D-4CAC-8D98-FBC65C503527}" type="presParOf" srcId="{F8C8D45B-DD03-4CA5-909A-7F7D848E10BB}" destId="{F5910B69-B1FE-48AA-8568-0FFEE6E0D73D}" srcOrd="2" destOrd="0" presId="urn:microsoft.com/office/officeart/2016/7/layout/LinearArrowProcessNumbered"/>
    <dgm:cxn modelId="{6E7319CF-FEFA-4C9D-98F9-D87963EC6452}" type="presParOf" srcId="{F8C8D45B-DD03-4CA5-909A-7F7D848E10BB}" destId="{CFF8FF16-8850-46C1-94DD-89200485AFDD}" srcOrd="3" destOrd="0" presId="urn:microsoft.com/office/officeart/2016/7/layout/LinearArrowProcessNumbered"/>
    <dgm:cxn modelId="{F456B927-3B71-46AD-9B9F-7BAC52B62AF8}" type="presParOf" srcId="{3A127C0F-EEC4-4E42-83B7-E95087D0AF90}" destId="{3A980BC6-44E6-411A-8367-2D3B4059F0D4}" srcOrd="2" destOrd="0" presId="urn:microsoft.com/office/officeart/2016/7/layout/LinearArrowProcessNumbered"/>
    <dgm:cxn modelId="{6D3705CE-C3AB-4071-9FB5-83E2D9A70A29}" type="presParOf" srcId="{00D80871-C421-4AC1-B9BD-FDCCE7328050}" destId="{E073E182-DF03-4E9C-8D73-F17D1C172EA5}" srcOrd="5" destOrd="0" presId="urn:microsoft.com/office/officeart/2016/7/layout/LinearArrowProcessNumbered"/>
    <dgm:cxn modelId="{0DD9A3D5-C46E-43B8-A3B7-CCE7C774F383}" type="presParOf" srcId="{00D80871-C421-4AC1-B9BD-FDCCE7328050}" destId="{0E1B106B-4525-4D5D-9D93-6632E88F7891}" srcOrd="6" destOrd="0" presId="urn:microsoft.com/office/officeart/2016/7/layout/LinearArrowProcessNumbered"/>
    <dgm:cxn modelId="{C20F208A-613E-4089-8466-6BB96B2DE11E}" type="presParOf" srcId="{0E1B106B-4525-4D5D-9D93-6632E88F7891}" destId="{4D803F0D-80A6-42C0-8D4E-AE17E3FD2337}" srcOrd="0" destOrd="0" presId="urn:microsoft.com/office/officeart/2016/7/layout/LinearArrowProcessNumbered"/>
    <dgm:cxn modelId="{0F8C8A56-51DB-46C1-8BFC-F9513ED1872F}" type="presParOf" srcId="{0E1B106B-4525-4D5D-9D93-6632E88F7891}" destId="{242C88FE-5D27-4CEE-BE69-DC8834008008}" srcOrd="1" destOrd="0" presId="urn:microsoft.com/office/officeart/2016/7/layout/LinearArrowProcessNumbered"/>
    <dgm:cxn modelId="{F4BE38B7-FB9C-4CD9-9F25-9BFC82480453}" type="presParOf" srcId="{242C88FE-5D27-4CEE-BE69-DC8834008008}" destId="{55862E04-3280-40ED-8402-66C37DC262DC}" srcOrd="0" destOrd="0" presId="urn:microsoft.com/office/officeart/2016/7/layout/LinearArrowProcessNumbered"/>
    <dgm:cxn modelId="{D913EEBC-1220-40D2-AD20-9C4EBDB983A3}" type="presParOf" srcId="{242C88FE-5D27-4CEE-BE69-DC8834008008}" destId="{9C9C9403-0412-4FE2-9CB6-C8687297F2EB}" srcOrd="1" destOrd="0" presId="urn:microsoft.com/office/officeart/2016/7/layout/LinearArrowProcessNumbered"/>
    <dgm:cxn modelId="{9E843614-A305-449E-BE7B-A439406C4685}" type="presParOf" srcId="{242C88FE-5D27-4CEE-BE69-DC8834008008}" destId="{39391064-500F-4670-9132-C696CD0DAF9A}" srcOrd="2" destOrd="0" presId="urn:microsoft.com/office/officeart/2016/7/layout/LinearArrowProcessNumbered"/>
    <dgm:cxn modelId="{AF54B3FD-5AAF-45BA-B6CA-18BCA90C7EA7}" type="presParOf" srcId="{242C88FE-5D27-4CEE-BE69-DC8834008008}" destId="{616B259E-D547-4DE9-A561-DDE42DE9D644}" srcOrd="3" destOrd="0" presId="urn:microsoft.com/office/officeart/2016/7/layout/LinearArrowProcessNumbered"/>
    <dgm:cxn modelId="{7473F38A-C322-4922-AD3F-0D33C3007EBE}" type="presParOf" srcId="{0E1B106B-4525-4D5D-9D93-6632E88F7891}" destId="{F8B5CFD9-2020-4033-BB99-B16075222A7E}" srcOrd="2" destOrd="0" presId="urn:microsoft.com/office/officeart/2016/7/layout/LinearArrowProcessNumbered"/>
    <dgm:cxn modelId="{E3242C40-CEFD-4570-A9E0-A3C95A5E4897}" type="presParOf" srcId="{00D80871-C421-4AC1-B9BD-FDCCE7328050}" destId="{9B4D4268-E11F-4BD7-B42D-E1A8DB474AA1}" srcOrd="7" destOrd="0" presId="urn:microsoft.com/office/officeart/2016/7/layout/LinearArrowProcessNumbered"/>
    <dgm:cxn modelId="{873C1F67-5BFB-4731-9DD2-783DFA6BBEB6}" type="presParOf" srcId="{00D80871-C421-4AC1-B9BD-FDCCE7328050}" destId="{92684FC4-C0EA-4FEE-B08F-C6FC14707C86}" srcOrd="8" destOrd="0" presId="urn:microsoft.com/office/officeart/2016/7/layout/LinearArrowProcessNumbered"/>
    <dgm:cxn modelId="{1983A428-DDFC-4166-87A4-749BACF1FAD5}" type="presParOf" srcId="{92684FC4-C0EA-4FEE-B08F-C6FC14707C86}" destId="{527738DD-1072-492C-AB43-E8B8A0DB55E1}" srcOrd="0" destOrd="0" presId="urn:microsoft.com/office/officeart/2016/7/layout/LinearArrowProcessNumbered"/>
    <dgm:cxn modelId="{CF36C1E2-B713-4EA8-942D-41962B71AFD1}" type="presParOf" srcId="{92684FC4-C0EA-4FEE-B08F-C6FC14707C86}" destId="{EDF59683-F6D6-46A6-B9B1-90A326362830}" srcOrd="1" destOrd="0" presId="urn:microsoft.com/office/officeart/2016/7/layout/LinearArrowProcessNumbered"/>
    <dgm:cxn modelId="{32F734EF-B173-48E5-8286-423C293B3D7A}" type="presParOf" srcId="{EDF59683-F6D6-46A6-B9B1-90A326362830}" destId="{34B7D280-F630-466F-A8EB-60C5347FFA3F}" srcOrd="0" destOrd="0" presId="urn:microsoft.com/office/officeart/2016/7/layout/LinearArrowProcessNumbered"/>
    <dgm:cxn modelId="{1CE3D5CF-1AF1-45E4-8183-CD79FEEA6CF6}" type="presParOf" srcId="{EDF59683-F6D6-46A6-B9B1-90A326362830}" destId="{FD230D4A-01A9-4F5C-8193-ED6144D498A7}" srcOrd="1" destOrd="0" presId="urn:microsoft.com/office/officeart/2016/7/layout/LinearArrowProcessNumbered"/>
    <dgm:cxn modelId="{153D7539-2089-4B8D-A621-1BBE2E3B3F1D}" type="presParOf" srcId="{EDF59683-F6D6-46A6-B9B1-90A326362830}" destId="{2095E111-97AB-490E-9D60-BA0A55503161}" srcOrd="2" destOrd="0" presId="urn:microsoft.com/office/officeart/2016/7/layout/LinearArrowProcessNumbered"/>
    <dgm:cxn modelId="{B13FABA4-DDCC-4CAB-88BE-B450FDE7068B}" type="presParOf" srcId="{EDF59683-F6D6-46A6-B9B1-90A326362830}" destId="{6EF8199F-F4A1-41C9-AA7B-9AAE7CCD6E33}" srcOrd="3" destOrd="0" presId="urn:microsoft.com/office/officeart/2016/7/layout/LinearArrowProcessNumbered"/>
    <dgm:cxn modelId="{59A83373-09D5-4F91-AD1B-301E4E6BBCC5}" type="presParOf" srcId="{92684FC4-C0EA-4FEE-B08F-C6FC14707C86}" destId="{FEFBBF07-73B7-4625-B9DE-B2C1533674AD}" srcOrd="2" destOrd="0" presId="urn:microsoft.com/office/officeart/2016/7/layout/LinearArrowProcessNumbered"/>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389156-D071-4EE8-92DD-1A61C35415BE}">
      <dsp:nvSpPr>
        <dsp:cNvPr id="0" name=""/>
        <dsp:cNvSpPr/>
      </dsp:nvSpPr>
      <dsp:spPr>
        <a:xfrm>
          <a:off x="0" y="40215"/>
          <a:ext cx="6900512" cy="134608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b="0" i="0" kern="1200" dirty="0">
              <a:solidFill>
                <a:schemeClr val="tx1"/>
              </a:solidFill>
              <a:latin typeface="Times New Roman" panose="02020603050405020304" pitchFamily="18" charset="0"/>
              <a:cs typeface="Times New Roman" panose="02020603050405020304" pitchFamily="18" charset="0"/>
            </a:rPr>
            <a:t>It is used for predicting the categorical dependent variable using a given set of independent variables</a:t>
          </a:r>
          <a:r>
            <a:rPr lang="en-US" sz="2500" b="0" i="0" kern="1200" dirty="0">
              <a:solidFill>
                <a:schemeClr val="tx1"/>
              </a:solidFill>
              <a:latin typeface="Times New Roman" panose="02020603050405020304" pitchFamily="18" charset="0"/>
              <a:cs typeface="Times New Roman" panose="02020603050405020304" pitchFamily="18" charset="0"/>
            </a:rPr>
            <a:t>. </a:t>
          </a:r>
          <a:endParaRPr lang="en-US" sz="2500" kern="1200" dirty="0">
            <a:solidFill>
              <a:schemeClr val="tx1"/>
            </a:solidFill>
            <a:latin typeface="Times New Roman" panose="02020603050405020304" pitchFamily="18" charset="0"/>
            <a:cs typeface="Times New Roman" panose="02020603050405020304" pitchFamily="18" charset="0"/>
          </a:endParaRPr>
        </a:p>
      </dsp:txBody>
      <dsp:txXfrm>
        <a:off x="65710" y="105925"/>
        <a:ext cx="6769092" cy="1214665"/>
      </dsp:txXfrm>
    </dsp:sp>
    <dsp:sp modelId="{F400354E-A92F-4711-970B-2C2AD024E0BF}">
      <dsp:nvSpPr>
        <dsp:cNvPr id="0" name=""/>
        <dsp:cNvSpPr/>
      </dsp:nvSpPr>
      <dsp:spPr>
        <a:xfrm>
          <a:off x="0" y="1420860"/>
          <a:ext cx="6900512" cy="1346085"/>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44550">
            <a:lnSpc>
              <a:spcPct val="90000"/>
            </a:lnSpc>
            <a:spcBef>
              <a:spcPct val="0"/>
            </a:spcBef>
            <a:spcAft>
              <a:spcPct val="35000"/>
            </a:spcAft>
            <a:buNone/>
          </a:pPr>
          <a:r>
            <a:rPr lang="en-US" sz="2000" b="0" i="0" kern="1200" dirty="0">
              <a:solidFill>
                <a:prstClr val="black"/>
              </a:solidFill>
              <a:latin typeface="Times New Roman" panose="02020603050405020304" pitchFamily="18" charset="0"/>
              <a:ea typeface="+mn-ea"/>
              <a:cs typeface="Times New Roman" panose="02020603050405020304" pitchFamily="18" charset="0"/>
            </a:rPr>
            <a:t>Outcome must be a categorical or discrete value. It can be either </a:t>
          </a:r>
          <a:r>
            <a:rPr lang="en-US" sz="2000" b="0" i="0" kern="1200" dirty="0">
              <a:solidFill>
                <a:prstClr val="black"/>
              </a:solidFill>
              <a:highlight>
                <a:srgbClr val="FFFF00"/>
              </a:highlight>
              <a:latin typeface="Times New Roman" panose="02020603050405020304" pitchFamily="18" charset="0"/>
              <a:ea typeface="+mn-ea"/>
              <a:cs typeface="Times New Roman" panose="02020603050405020304" pitchFamily="18" charset="0"/>
            </a:rPr>
            <a:t>Yes or No, 0 or 1, true or False</a:t>
          </a:r>
          <a:r>
            <a:rPr lang="en-US" sz="2000" b="0" i="0" kern="1200" dirty="0">
              <a:solidFill>
                <a:prstClr val="black"/>
              </a:solidFill>
              <a:latin typeface="Times New Roman" panose="02020603050405020304" pitchFamily="18" charset="0"/>
              <a:ea typeface="+mn-ea"/>
              <a:cs typeface="Times New Roman" panose="02020603050405020304" pitchFamily="18" charset="0"/>
            </a:rPr>
            <a:t>, etc. </a:t>
          </a:r>
          <a:endParaRPr lang="en-IN" sz="2000" b="0" i="0" kern="1200" dirty="0">
            <a:solidFill>
              <a:prstClr val="black"/>
            </a:solidFill>
            <a:latin typeface="Times New Roman" panose="02020603050405020304" pitchFamily="18" charset="0"/>
            <a:ea typeface="+mn-ea"/>
            <a:cs typeface="Times New Roman" panose="02020603050405020304" pitchFamily="18" charset="0"/>
          </a:endParaRPr>
        </a:p>
      </dsp:txBody>
      <dsp:txXfrm>
        <a:off x="65710" y="1486570"/>
        <a:ext cx="6769092" cy="1214665"/>
      </dsp:txXfrm>
    </dsp:sp>
    <dsp:sp modelId="{07BC95EF-029E-4292-A2CD-1ED28CE8235F}">
      <dsp:nvSpPr>
        <dsp:cNvPr id="0" name=""/>
        <dsp:cNvSpPr/>
      </dsp:nvSpPr>
      <dsp:spPr>
        <a:xfrm>
          <a:off x="0" y="2789680"/>
          <a:ext cx="6900512" cy="1346085"/>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44550">
            <a:lnSpc>
              <a:spcPct val="90000"/>
            </a:lnSpc>
            <a:spcBef>
              <a:spcPct val="0"/>
            </a:spcBef>
            <a:spcAft>
              <a:spcPct val="35000"/>
            </a:spcAft>
            <a:buNone/>
          </a:pPr>
          <a:r>
            <a:rPr lang="en-US" sz="2000" b="0" i="0" kern="1200" dirty="0">
              <a:solidFill>
                <a:prstClr val="black"/>
              </a:solidFill>
              <a:latin typeface="Times New Roman" panose="02020603050405020304" pitchFamily="18" charset="0"/>
              <a:ea typeface="+mn-ea"/>
              <a:cs typeface="Times New Roman" panose="02020603050405020304" pitchFamily="18" charset="0"/>
            </a:rPr>
            <a:t>Instead of giving the exact value as 0 and 1, </a:t>
          </a:r>
          <a:r>
            <a:rPr lang="en-US" sz="2000" b="0" i="0" kern="1200" dirty="0">
              <a:solidFill>
                <a:prstClr val="black"/>
              </a:solidFill>
              <a:highlight>
                <a:srgbClr val="FFFF00"/>
              </a:highlight>
              <a:latin typeface="Times New Roman" panose="02020603050405020304" pitchFamily="18" charset="0"/>
              <a:ea typeface="+mn-ea"/>
              <a:cs typeface="Times New Roman" panose="02020603050405020304" pitchFamily="18" charset="0"/>
            </a:rPr>
            <a:t>it gives the probabilistic values which lie between 0 and 1</a:t>
          </a:r>
          <a:r>
            <a:rPr lang="en-US" sz="2000" b="0" i="0" kern="1200" dirty="0">
              <a:solidFill>
                <a:prstClr val="black"/>
              </a:solidFill>
              <a:latin typeface="Times New Roman" panose="02020603050405020304" pitchFamily="18" charset="0"/>
              <a:ea typeface="+mn-ea"/>
              <a:cs typeface="Times New Roman" panose="02020603050405020304" pitchFamily="18" charset="0"/>
            </a:rPr>
            <a:t>. it has ability to provide probabilities and classify new data using continuous and discrete datasets.</a:t>
          </a:r>
        </a:p>
      </dsp:txBody>
      <dsp:txXfrm>
        <a:off x="65710" y="2855390"/>
        <a:ext cx="6769092" cy="1214665"/>
      </dsp:txXfrm>
    </dsp:sp>
    <dsp:sp modelId="{42BF7B26-3C49-4D95-949F-9A1E2F14591F}">
      <dsp:nvSpPr>
        <dsp:cNvPr id="0" name=""/>
        <dsp:cNvSpPr/>
      </dsp:nvSpPr>
      <dsp:spPr>
        <a:xfrm>
          <a:off x="0" y="4165995"/>
          <a:ext cx="6900512" cy="134608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44550">
            <a:lnSpc>
              <a:spcPct val="90000"/>
            </a:lnSpc>
            <a:spcBef>
              <a:spcPct val="0"/>
            </a:spcBef>
            <a:spcAft>
              <a:spcPct val="35000"/>
            </a:spcAft>
            <a:buNone/>
          </a:pPr>
          <a:r>
            <a:rPr lang="en-US" sz="2000" b="0" i="0" kern="1200" dirty="0">
              <a:solidFill>
                <a:prstClr val="black"/>
              </a:solidFill>
              <a:latin typeface="Times New Roman" panose="02020603050405020304" pitchFamily="18" charset="0"/>
              <a:ea typeface="+mn-ea"/>
              <a:cs typeface="Times New Roman" panose="02020603050405020304" pitchFamily="18" charset="0"/>
            </a:rPr>
            <a:t>Classify the observations using different types of data and can easily determine the most effective variables used for the classification. </a:t>
          </a:r>
        </a:p>
      </dsp:txBody>
      <dsp:txXfrm>
        <a:off x="65710" y="4231705"/>
        <a:ext cx="6769092" cy="12146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AB290E-331A-421C-9664-F23ABC48EB04}">
      <dsp:nvSpPr>
        <dsp:cNvPr id="0" name=""/>
        <dsp:cNvSpPr/>
      </dsp:nvSpPr>
      <dsp:spPr>
        <a:xfrm>
          <a:off x="718981" y="686278"/>
          <a:ext cx="1128937" cy="11289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748992-0ADF-4190-8B8E-AFB1B336437E}">
      <dsp:nvSpPr>
        <dsp:cNvPr id="0" name=""/>
        <dsp:cNvSpPr/>
      </dsp:nvSpPr>
      <dsp:spPr>
        <a:xfrm>
          <a:off x="29075" y="2141593"/>
          <a:ext cx="250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Logistic regression analysis is valuable for </a:t>
          </a:r>
          <a:r>
            <a:rPr lang="en-US" sz="1500" kern="1200" dirty="0">
              <a:solidFill>
                <a:srgbClr val="FF0000"/>
              </a:solidFill>
            </a:rPr>
            <a:t>predicting the likelihood of an event. </a:t>
          </a:r>
        </a:p>
      </dsp:txBody>
      <dsp:txXfrm>
        <a:off x="29075" y="2141593"/>
        <a:ext cx="2508750" cy="720000"/>
      </dsp:txXfrm>
    </dsp:sp>
    <dsp:sp modelId="{39BD7871-2F29-42A2-9B39-EA112B8FFA3D}">
      <dsp:nvSpPr>
        <dsp:cNvPr id="0" name=""/>
        <dsp:cNvSpPr/>
      </dsp:nvSpPr>
      <dsp:spPr>
        <a:xfrm>
          <a:off x="3666762" y="686278"/>
          <a:ext cx="1128937" cy="11289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1DC440-F460-4D83-9BBA-3FF8018F3A1A}">
      <dsp:nvSpPr>
        <dsp:cNvPr id="0" name=""/>
        <dsp:cNvSpPr/>
      </dsp:nvSpPr>
      <dsp:spPr>
        <a:xfrm>
          <a:off x="2976856" y="2141593"/>
          <a:ext cx="250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It helps determine the </a:t>
          </a:r>
          <a:r>
            <a:rPr lang="en-US" sz="1500" kern="1200" dirty="0">
              <a:solidFill>
                <a:srgbClr val="FF0000"/>
              </a:solidFill>
            </a:rPr>
            <a:t>probabilities between any two classes</a:t>
          </a:r>
          <a:r>
            <a:rPr lang="en-US" sz="1500" kern="1200" dirty="0"/>
            <a:t>.</a:t>
          </a:r>
        </a:p>
      </dsp:txBody>
      <dsp:txXfrm>
        <a:off x="2976856" y="2141593"/>
        <a:ext cx="25087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09BC03-7E75-45BD-A124-187F4D4CDA36}">
      <dsp:nvSpPr>
        <dsp:cNvPr id="0" name=""/>
        <dsp:cNvSpPr/>
      </dsp:nvSpPr>
      <dsp:spPr>
        <a:xfrm>
          <a:off x="0" y="719790"/>
          <a:ext cx="3038621" cy="1929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DFD159-94C7-404D-882E-1B1E58725144}">
      <dsp:nvSpPr>
        <dsp:cNvPr id="0" name=""/>
        <dsp:cNvSpPr/>
      </dsp:nvSpPr>
      <dsp:spPr>
        <a:xfrm>
          <a:off x="337624" y="1040534"/>
          <a:ext cx="3038621" cy="1929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Times New Roman" panose="02020603050405020304" pitchFamily="18" charset="0"/>
              <a:cs typeface="Times New Roman" panose="02020603050405020304" pitchFamily="18" charset="0"/>
            </a:rPr>
            <a:t>Independence of errors: </a:t>
          </a:r>
          <a:r>
            <a:rPr lang="en-US" sz="2400" b="0" i="0" kern="1200" dirty="0">
              <a:latin typeface="Times New Roman" panose="02020603050405020304" pitchFamily="18" charset="0"/>
              <a:cs typeface="Times New Roman" panose="02020603050405020304" pitchFamily="18" charset="0"/>
            </a:rPr>
            <a:t>The observations are assumed to be independent of each other.</a:t>
          </a:r>
          <a:endParaRPr lang="en-US" sz="2400" kern="1200" dirty="0">
            <a:latin typeface="Times New Roman" panose="02020603050405020304" pitchFamily="18" charset="0"/>
            <a:cs typeface="Times New Roman" panose="02020603050405020304" pitchFamily="18" charset="0"/>
          </a:endParaRPr>
        </a:p>
      </dsp:txBody>
      <dsp:txXfrm>
        <a:off x="394138" y="1097048"/>
        <a:ext cx="2925593" cy="1816496"/>
      </dsp:txXfrm>
    </dsp:sp>
    <dsp:sp modelId="{CBD1CEEC-4595-4136-9023-D76A71962D28}">
      <dsp:nvSpPr>
        <dsp:cNvPr id="0" name=""/>
        <dsp:cNvSpPr/>
      </dsp:nvSpPr>
      <dsp:spPr>
        <a:xfrm>
          <a:off x="3713870" y="719790"/>
          <a:ext cx="3038621" cy="1929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B62B45-D552-4B2F-AB58-91C59D1A531C}">
      <dsp:nvSpPr>
        <dsp:cNvPr id="0" name=""/>
        <dsp:cNvSpPr/>
      </dsp:nvSpPr>
      <dsp:spPr>
        <a:xfrm>
          <a:off x="4051495" y="1040534"/>
          <a:ext cx="3038621" cy="1929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Times New Roman" panose="02020603050405020304" pitchFamily="18" charset="0"/>
              <a:cs typeface="Times New Roman" panose="02020603050405020304" pitchFamily="18" charset="0"/>
            </a:rPr>
            <a:t>Little or no multicollinearity: </a:t>
          </a:r>
          <a:r>
            <a:rPr lang="en-US" sz="2400" b="0" i="0" kern="1200" dirty="0">
              <a:latin typeface="Times New Roman" panose="02020603050405020304" pitchFamily="18" charset="0"/>
              <a:cs typeface="Times New Roman" panose="02020603050405020304" pitchFamily="18" charset="0"/>
            </a:rPr>
            <a:t>The predictor variables are not highly correlated with each other.</a:t>
          </a:r>
          <a:endParaRPr lang="en-US" sz="2400" kern="1200" dirty="0">
            <a:latin typeface="Times New Roman" panose="02020603050405020304" pitchFamily="18" charset="0"/>
            <a:cs typeface="Times New Roman" panose="02020603050405020304" pitchFamily="18" charset="0"/>
          </a:endParaRPr>
        </a:p>
      </dsp:txBody>
      <dsp:txXfrm>
        <a:off x="4108009" y="1097048"/>
        <a:ext cx="2925593" cy="1816496"/>
      </dsp:txXfrm>
    </dsp:sp>
    <dsp:sp modelId="{732DB996-2C6E-49B1-853B-2794DD12BED3}">
      <dsp:nvSpPr>
        <dsp:cNvPr id="0" name=""/>
        <dsp:cNvSpPr/>
      </dsp:nvSpPr>
      <dsp:spPr>
        <a:xfrm>
          <a:off x="7427741" y="719790"/>
          <a:ext cx="3038621" cy="1929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4843BB-E6FC-4088-A98E-1E753F5777C1}">
      <dsp:nvSpPr>
        <dsp:cNvPr id="0" name=""/>
        <dsp:cNvSpPr/>
      </dsp:nvSpPr>
      <dsp:spPr>
        <a:xfrm>
          <a:off x="7765366" y="1040534"/>
          <a:ext cx="3038621" cy="1929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Times New Roman" panose="02020603050405020304" pitchFamily="18" charset="0"/>
              <a:cs typeface="Times New Roman" panose="02020603050405020304" pitchFamily="18" charset="0"/>
            </a:rPr>
            <a:t>Large sample size: </a:t>
          </a:r>
          <a:r>
            <a:rPr lang="en-US" sz="2400" b="0" i="0" kern="1200" dirty="0">
              <a:latin typeface="Times New Roman" panose="02020603050405020304" pitchFamily="18" charset="0"/>
              <a:cs typeface="Times New Roman" panose="02020603050405020304" pitchFamily="18" charset="0"/>
            </a:rPr>
            <a:t>Logistic regression performs well with a sufficient number of observations.</a:t>
          </a:r>
          <a:endParaRPr lang="en-US" sz="2400" kern="1200" dirty="0">
            <a:latin typeface="Times New Roman" panose="02020603050405020304" pitchFamily="18" charset="0"/>
            <a:cs typeface="Times New Roman" panose="02020603050405020304" pitchFamily="18" charset="0"/>
          </a:endParaRPr>
        </a:p>
      </dsp:txBody>
      <dsp:txXfrm>
        <a:off x="7821880" y="1097048"/>
        <a:ext cx="2925593" cy="18164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059317-96CA-4E3F-85B7-421F124D3B26}">
      <dsp:nvSpPr>
        <dsp:cNvPr id="0" name=""/>
        <dsp:cNvSpPr/>
      </dsp:nvSpPr>
      <dsp:spPr>
        <a:xfrm>
          <a:off x="0" y="0"/>
          <a:ext cx="4194433" cy="13361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DDD6A6-4C4C-4C64-AB7C-6DD092E90D50}">
      <dsp:nvSpPr>
        <dsp:cNvPr id="0" name=""/>
        <dsp:cNvSpPr/>
      </dsp:nvSpPr>
      <dsp:spPr>
        <a:xfrm>
          <a:off x="404197" y="301213"/>
          <a:ext cx="734903" cy="7349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BB1A58-974F-4986-BDCA-8547CEB8CCD2}">
      <dsp:nvSpPr>
        <dsp:cNvPr id="0" name=""/>
        <dsp:cNvSpPr/>
      </dsp:nvSpPr>
      <dsp:spPr>
        <a:xfrm>
          <a:off x="1543298" y="0"/>
          <a:ext cx="2651134" cy="1336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1413" tIns="141413" rIns="141413" bIns="141413" numCol="1" spcCol="1270" anchor="ctr" anchorCtr="0">
          <a:noAutofit/>
        </a:bodyPr>
        <a:lstStyle/>
        <a:p>
          <a:pPr marL="0" lvl="0" indent="0" algn="l" defTabSz="755650">
            <a:lnSpc>
              <a:spcPct val="100000"/>
            </a:lnSpc>
            <a:spcBef>
              <a:spcPct val="0"/>
            </a:spcBef>
            <a:spcAft>
              <a:spcPct val="35000"/>
            </a:spcAft>
            <a:buNone/>
          </a:pPr>
          <a:r>
            <a:rPr lang="en-US" sz="1700" b="0" i="0" kern="1200" dirty="0"/>
            <a:t>Whether or not to lend to a bank customer (outcomes are yes or no).</a:t>
          </a:r>
          <a:endParaRPr lang="en-IN" sz="1700" kern="1200" dirty="0"/>
        </a:p>
      </dsp:txBody>
      <dsp:txXfrm>
        <a:off x="1543298" y="0"/>
        <a:ext cx="2651134" cy="1336188"/>
      </dsp:txXfrm>
    </dsp:sp>
    <dsp:sp modelId="{3B5DF69C-47A1-4C9D-8D97-D1187E290261}">
      <dsp:nvSpPr>
        <dsp:cNvPr id="0" name=""/>
        <dsp:cNvSpPr/>
      </dsp:nvSpPr>
      <dsp:spPr>
        <a:xfrm>
          <a:off x="0" y="1670807"/>
          <a:ext cx="4194433" cy="13361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E9497E-4211-411B-934C-864D519D927C}">
      <dsp:nvSpPr>
        <dsp:cNvPr id="0" name=""/>
        <dsp:cNvSpPr/>
      </dsp:nvSpPr>
      <dsp:spPr>
        <a:xfrm>
          <a:off x="404197" y="1971449"/>
          <a:ext cx="734903" cy="7349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F2EC08-1347-46F7-888B-D6BA1108AB22}">
      <dsp:nvSpPr>
        <dsp:cNvPr id="0" name=""/>
        <dsp:cNvSpPr/>
      </dsp:nvSpPr>
      <dsp:spPr>
        <a:xfrm>
          <a:off x="1543298" y="1670807"/>
          <a:ext cx="2651134" cy="1336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1413" tIns="141413" rIns="141413" bIns="141413" numCol="1" spcCol="1270" anchor="ctr" anchorCtr="0">
          <a:noAutofit/>
        </a:bodyPr>
        <a:lstStyle/>
        <a:p>
          <a:pPr marL="0" lvl="0" indent="0" algn="l" defTabSz="755650">
            <a:lnSpc>
              <a:spcPct val="100000"/>
            </a:lnSpc>
            <a:spcBef>
              <a:spcPct val="0"/>
            </a:spcBef>
            <a:spcAft>
              <a:spcPct val="35000"/>
            </a:spcAft>
            <a:buNone/>
          </a:pPr>
          <a:r>
            <a:rPr lang="en-US" sz="1700" b="0" i="0" kern="1200"/>
            <a:t>Assessing cancer risk (outcomes are high or low).</a:t>
          </a:r>
          <a:endParaRPr lang="en-IN" sz="1700" kern="1200"/>
        </a:p>
      </dsp:txBody>
      <dsp:txXfrm>
        <a:off x="1543298" y="1670807"/>
        <a:ext cx="2651134" cy="1336188"/>
      </dsp:txXfrm>
    </dsp:sp>
    <dsp:sp modelId="{B802F102-BE4E-41D5-9625-592DEB8CDC90}">
      <dsp:nvSpPr>
        <dsp:cNvPr id="0" name=""/>
        <dsp:cNvSpPr/>
      </dsp:nvSpPr>
      <dsp:spPr>
        <a:xfrm>
          <a:off x="0" y="3341043"/>
          <a:ext cx="4194433" cy="13361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33EB85-A4F6-4E95-AD3E-1AEB077DE931}">
      <dsp:nvSpPr>
        <dsp:cNvPr id="0" name=""/>
        <dsp:cNvSpPr/>
      </dsp:nvSpPr>
      <dsp:spPr>
        <a:xfrm>
          <a:off x="404197" y="3641685"/>
          <a:ext cx="734903" cy="7349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325044-B1DA-4948-86C4-69732215ACB8}">
      <dsp:nvSpPr>
        <dsp:cNvPr id="0" name=""/>
        <dsp:cNvSpPr/>
      </dsp:nvSpPr>
      <dsp:spPr>
        <a:xfrm>
          <a:off x="1543298" y="3341043"/>
          <a:ext cx="2651134" cy="1336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1413" tIns="141413" rIns="141413" bIns="141413" numCol="1" spcCol="1270" anchor="ctr" anchorCtr="0">
          <a:noAutofit/>
        </a:bodyPr>
        <a:lstStyle/>
        <a:p>
          <a:pPr marL="0" lvl="0" indent="0" algn="l" defTabSz="755650">
            <a:lnSpc>
              <a:spcPct val="100000"/>
            </a:lnSpc>
            <a:spcBef>
              <a:spcPct val="0"/>
            </a:spcBef>
            <a:spcAft>
              <a:spcPct val="35000"/>
            </a:spcAft>
            <a:buNone/>
          </a:pPr>
          <a:r>
            <a:rPr lang="en-US" sz="1700" b="0" i="0" kern="1200"/>
            <a:t>Will a team win tomorrow’s game (outcomes are yes or no).</a:t>
          </a:r>
          <a:endParaRPr lang="en-IN" sz="1700" kern="1200"/>
        </a:p>
      </dsp:txBody>
      <dsp:txXfrm>
        <a:off x="1543298" y="3341043"/>
        <a:ext cx="2651134" cy="13361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6FF31B-01E8-46EC-B1EF-148976210A99}">
      <dsp:nvSpPr>
        <dsp:cNvPr id="0" name=""/>
        <dsp:cNvSpPr/>
      </dsp:nvSpPr>
      <dsp:spPr>
        <a:xfrm>
          <a:off x="1464123" y="419028"/>
          <a:ext cx="997334" cy="6834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566939-D842-4314-BD85-72AF8B4F7B53}">
      <dsp:nvSpPr>
        <dsp:cNvPr id="0" name=""/>
        <dsp:cNvSpPr/>
      </dsp:nvSpPr>
      <dsp:spPr>
        <a:xfrm>
          <a:off x="1093712" y="1181643"/>
          <a:ext cx="1844872" cy="979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Classifying texts into what language they come from</a:t>
          </a:r>
          <a:r>
            <a:rPr lang="en-US" sz="1400" b="0" i="0" kern="1200" dirty="0"/>
            <a:t>.</a:t>
          </a:r>
          <a:endParaRPr lang="en-IN" sz="1400" kern="1200" dirty="0"/>
        </a:p>
      </dsp:txBody>
      <dsp:txXfrm>
        <a:off x="1093712" y="1181643"/>
        <a:ext cx="1844872" cy="979000"/>
      </dsp:txXfrm>
    </dsp:sp>
    <dsp:sp modelId="{92B2B4D5-9ECA-4440-9B94-DC7704E04959}">
      <dsp:nvSpPr>
        <dsp:cNvPr id="0" name=""/>
        <dsp:cNvSpPr/>
      </dsp:nvSpPr>
      <dsp:spPr>
        <a:xfrm>
          <a:off x="3371607" y="401334"/>
          <a:ext cx="1262908" cy="6654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A06FCB-A2F4-451C-9CBE-8D7209B01F11}">
      <dsp:nvSpPr>
        <dsp:cNvPr id="0" name=""/>
        <dsp:cNvSpPr/>
      </dsp:nvSpPr>
      <dsp:spPr>
        <a:xfrm>
          <a:off x="3424180" y="1205399"/>
          <a:ext cx="1407210" cy="1946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0" i="0" kern="1200" dirty="0">
              <a:latin typeface="Times New Roman" panose="02020603050405020304" pitchFamily="18" charset="0"/>
              <a:cs typeface="Times New Roman" panose="02020603050405020304" pitchFamily="18" charset="0"/>
            </a:rPr>
            <a:t>Predicting whether a student will go to college, trade school or into the workforce.</a:t>
          </a:r>
          <a:endParaRPr lang="en-IN" sz="1600" kern="1200" dirty="0">
            <a:latin typeface="Times New Roman" panose="02020603050405020304" pitchFamily="18" charset="0"/>
            <a:cs typeface="Times New Roman" panose="02020603050405020304" pitchFamily="18" charset="0"/>
          </a:endParaRPr>
        </a:p>
      </dsp:txBody>
      <dsp:txXfrm>
        <a:off x="3424180" y="1205399"/>
        <a:ext cx="1407210" cy="1946991"/>
      </dsp:txXfrm>
    </dsp:sp>
    <dsp:sp modelId="{BAB9DDCC-CAEA-49C9-BF8E-661C0CB2EADA}">
      <dsp:nvSpPr>
        <dsp:cNvPr id="0" name=""/>
        <dsp:cNvSpPr/>
      </dsp:nvSpPr>
      <dsp:spPr>
        <a:xfrm>
          <a:off x="2067949" y="2602174"/>
          <a:ext cx="1539243" cy="9305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FB1EA1-B70D-491F-A9F5-6B339D18F852}">
      <dsp:nvSpPr>
        <dsp:cNvPr id="0" name=""/>
        <dsp:cNvSpPr/>
      </dsp:nvSpPr>
      <dsp:spPr>
        <a:xfrm>
          <a:off x="1773632" y="3735441"/>
          <a:ext cx="2127876" cy="771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0" i="0" kern="1200" dirty="0">
              <a:latin typeface="Times New Roman" panose="02020603050405020304" pitchFamily="18" charset="0"/>
              <a:cs typeface="Times New Roman" panose="02020603050405020304" pitchFamily="18" charset="0"/>
            </a:rPr>
            <a:t>Does your cat prefer wet food, dry food or human food?</a:t>
          </a:r>
          <a:endParaRPr lang="en-IN" sz="1600" kern="1200" dirty="0">
            <a:latin typeface="Times New Roman" panose="02020603050405020304" pitchFamily="18" charset="0"/>
            <a:cs typeface="Times New Roman" panose="02020603050405020304" pitchFamily="18" charset="0"/>
          </a:endParaRPr>
        </a:p>
      </dsp:txBody>
      <dsp:txXfrm>
        <a:off x="1773632" y="3735441"/>
        <a:ext cx="2127876" cy="77169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64AF58-D208-49EC-9F53-9C3B6EF5992C}">
      <dsp:nvSpPr>
        <dsp:cNvPr id="0" name=""/>
        <dsp:cNvSpPr/>
      </dsp:nvSpPr>
      <dsp:spPr>
        <a:xfrm>
          <a:off x="1516813" y="0"/>
          <a:ext cx="3408534" cy="4543864"/>
        </a:xfrm>
        <a:prstGeom prst="triangl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ED51AF-2D12-48C4-A76F-2B0C0EDA2E22}">
      <dsp:nvSpPr>
        <dsp:cNvPr id="0" name=""/>
        <dsp:cNvSpPr/>
      </dsp:nvSpPr>
      <dsp:spPr>
        <a:xfrm>
          <a:off x="3018514" y="454887"/>
          <a:ext cx="2953511" cy="777426"/>
        </a:xfrm>
        <a:prstGeom prst="round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Times New Roman" panose="02020603050405020304" pitchFamily="18" charset="0"/>
              <a:cs typeface="Times New Roman" panose="02020603050405020304" pitchFamily="18" charset="0"/>
            </a:rPr>
            <a:t>Ranking restaurants on a scale of 0 to 5 stars.</a:t>
          </a:r>
          <a:endParaRPr lang="en-IN" sz="1600" kern="1200" dirty="0">
            <a:latin typeface="Times New Roman" panose="02020603050405020304" pitchFamily="18" charset="0"/>
            <a:cs typeface="Times New Roman" panose="02020603050405020304" pitchFamily="18" charset="0"/>
          </a:endParaRPr>
        </a:p>
      </dsp:txBody>
      <dsp:txXfrm>
        <a:off x="3056465" y="492838"/>
        <a:ext cx="2877609" cy="701524"/>
      </dsp:txXfrm>
    </dsp:sp>
    <dsp:sp modelId="{6E8C80F4-5AA5-4044-B632-776C5BBA3020}">
      <dsp:nvSpPr>
        <dsp:cNvPr id="0" name=""/>
        <dsp:cNvSpPr/>
      </dsp:nvSpPr>
      <dsp:spPr>
        <a:xfrm>
          <a:off x="3018514" y="1329492"/>
          <a:ext cx="2953511" cy="777426"/>
        </a:xfrm>
        <a:prstGeom prst="round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Times New Roman" panose="02020603050405020304" pitchFamily="18" charset="0"/>
              <a:cs typeface="Times New Roman" panose="02020603050405020304" pitchFamily="18" charset="0"/>
            </a:rPr>
            <a:t>Predicting the podium results of an Olympic event.</a:t>
          </a:r>
          <a:endParaRPr lang="en-IN" sz="1600" kern="1200" dirty="0">
            <a:latin typeface="Times New Roman" panose="02020603050405020304" pitchFamily="18" charset="0"/>
            <a:cs typeface="Times New Roman" panose="02020603050405020304" pitchFamily="18" charset="0"/>
          </a:endParaRPr>
        </a:p>
      </dsp:txBody>
      <dsp:txXfrm>
        <a:off x="3056465" y="1367443"/>
        <a:ext cx="2877609" cy="701524"/>
      </dsp:txXfrm>
    </dsp:sp>
    <dsp:sp modelId="{C071BC17-E4F2-41AE-8B81-85E176D0361B}">
      <dsp:nvSpPr>
        <dsp:cNvPr id="0" name=""/>
        <dsp:cNvSpPr/>
      </dsp:nvSpPr>
      <dsp:spPr>
        <a:xfrm>
          <a:off x="2891115" y="2204097"/>
          <a:ext cx="3208311" cy="913095"/>
        </a:xfrm>
        <a:prstGeom prst="round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Times New Roman" panose="02020603050405020304" pitchFamily="18" charset="0"/>
              <a:cs typeface="Times New Roman" panose="02020603050405020304" pitchFamily="18" charset="0"/>
            </a:rPr>
            <a:t>Assessing a choice of candidates, specifically in places that institute ranked-choice voting.</a:t>
          </a:r>
          <a:endParaRPr lang="en-IN" sz="1600" kern="1200" dirty="0">
            <a:latin typeface="Times New Roman" panose="02020603050405020304" pitchFamily="18" charset="0"/>
            <a:cs typeface="Times New Roman" panose="02020603050405020304" pitchFamily="18" charset="0"/>
          </a:endParaRPr>
        </a:p>
      </dsp:txBody>
      <dsp:txXfrm>
        <a:off x="2935689" y="2248671"/>
        <a:ext cx="3119163" cy="823947"/>
      </dsp:txXfrm>
    </dsp:sp>
    <dsp:sp modelId="{CF62119B-72C8-493D-9BC8-CBAE0B07DBBB}">
      <dsp:nvSpPr>
        <dsp:cNvPr id="0" name=""/>
        <dsp:cNvSpPr/>
      </dsp:nvSpPr>
      <dsp:spPr>
        <a:xfrm>
          <a:off x="3044476" y="3444808"/>
          <a:ext cx="2953511" cy="777426"/>
        </a:xfrm>
        <a:prstGeom prst="round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Ranking students marks on a scale of poor, average, best</a:t>
          </a:r>
          <a:endParaRPr lang="en-IN" sz="1800" kern="1200" dirty="0">
            <a:latin typeface="Times New Roman" panose="02020603050405020304" pitchFamily="18" charset="0"/>
            <a:cs typeface="Times New Roman" panose="02020603050405020304" pitchFamily="18" charset="0"/>
          </a:endParaRPr>
        </a:p>
      </dsp:txBody>
      <dsp:txXfrm>
        <a:off x="3082427" y="3482759"/>
        <a:ext cx="2877609" cy="70152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17D812-5E1C-4A9F-8F9E-A40BB1060908}">
      <dsp:nvSpPr>
        <dsp:cNvPr id="0" name=""/>
        <dsp:cNvSpPr/>
      </dsp:nvSpPr>
      <dsp:spPr>
        <a:xfrm>
          <a:off x="493898" y="272799"/>
          <a:ext cx="807626" cy="807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F2997D-0EBE-4237-A174-38992406AFD8}">
      <dsp:nvSpPr>
        <dsp:cNvPr id="0" name=""/>
        <dsp:cNvSpPr/>
      </dsp:nvSpPr>
      <dsp:spPr>
        <a:xfrm>
          <a:off x="348" y="1508286"/>
          <a:ext cx="1794726" cy="16152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dirty="0">
              <a:latin typeface="Times New Roman" panose="02020603050405020304" pitchFamily="18" charset="0"/>
              <a:cs typeface="Times New Roman" panose="02020603050405020304" pitchFamily="18" charset="0"/>
            </a:rPr>
            <a:t>Fraud Detection</a:t>
          </a:r>
          <a:r>
            <a:rPr lang="en-US" sz="1100" b="0" i="0" kern="1200" dirty="0">
              <a:latin typeface="Times New Roman" panose="02020603050405020304" pitchFamily="18" charset="0"/>
              <a:cs typeface="Times New Roman" panose="02020603050405020304" pitchFamily="18" charset="0"/>
            </a:rPr>
            <a:t>: Blockchain-based systems often deal with transactions and financial activities. Logistic regression can be used for fraud detection, identifying suspicious transactions, or determining the likelihood of fraudulent behavior based on historical data.</a:t>
          </a:r>
          <a:endParaRPr lang="en-US" sz="1100" kern="1200" dirty="0">
            <a:latin typeface="Times New Roman" panose="02020603050405020304" pitchFamily="18" charset="0"/>
            <a:cs typeface="Times New Roman" panose="02020603050405020304" pitchFamily="18" charset="0"/>
          </a:endParaRPr>
        </a:p>
      </dsp:txBody>
      <dsp:txXfrm>
        <a:off x="348" y="1508286"/>
        <a:ext cx="1794726" cy="1615253"/>
      </dsp:txXfrm>
    </dsp:sp>
    <dsp:sp modelId="{2DBC533C-A34A-4494-97FE-DA4F2CAE70B1}">
      <dsp:nvSpPr>
        <dsp:cNvPr id="0" name=""/>
        <dsp:cNvSpPr/>
      </dsp:nvSpPr>
      <dsp:spPr>
        <a:xfrm>
          <a:off x="2602701" y="272799"/>
          <a:ext cx="807626" cy="807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A1C858-B988-4926-83BB-D44EB48517F4}">
      <dsp:nvSpPr>
        <dsp:cNvPr id="0" name=""/>
        <dsp:cNvSpPr/>
      </dsp:nvSpPr>
      <dsp:spPr>
        <a:xfrm>
          <a:off x="2109152" y="1508286"/>
          <a:ext cx="1794726" cy="16152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dirty="0">
              <a:latin typeface="Times New Roman" panose="02020603050405020304" pitchFamily="18" charset="0"/>
              <a:cs typeface="Times New Roman" panose="02020603050405020304" pitchFamily="18" charset="0"/>
            </a:rPr>
            <a:t>User Authentication: </a:t>
          </a:r>
          <a:r>
            <a:rPr lang="en-US" sz="1100" b="0" i="0" kern="1200" dirty="0">
              <a:latin typeface="Times New Roman" panose="02020603050405020304" pitchFamily="18" charset="0"/>
              <a:cs typeface="Times New Roman" panose="02020603050405020304" pitchFamily="18" charset="0"/>
            </a:rPr>
            <a:t>Blockchain networks may implement user access controls. Logistic regression could be employed to assess the probability of a user being genuine or to detect potential unauthorized access based on user behavior patterns</a:t>
          </a:r>
          <a:r>
            <a:rPr lang="en-US" sz="1100" b="0" i="0" kern="1200" dirty="0"/>
            <a:t>.</a:t>
          </a:r>
          <a:endParaRPr lang="en-US" sz="1100" kern="1200" dirty="0"/>
        </a:p>
      </dsp:txBody>
      <dsp:txXfrm>
        <a:off x="2109152" y="1508286"/>
        <a:ext cx="1794726" cy="1615253"/>
      </dsp:txXfrm>
    </dsp:sp>
    <dsp:sp modelId="{3D35A6BF-35FC-480B-B36C-083A33A49128}">
      <dsp:nvSpPr>
        <dsp:cNvPr id="0" name=""/>
        <dsp:cNvSpPr/>
      </dsp:nvSpPr>
      <dsp:spPr>
        <a:xfrm>
          <a:off x="4711505" y="272799"/>
          <a:ext cx="807626" cy="807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A3E7C3-98E0-419B-92A0-A4DDFD40CA60}">
      <dsp:nvSpPr>
        <dsp:cNvPr id="0" name=""/>
        <dsp:cNvSpPr/>
      </dsp:nvSpPr>
      <dsp:spPr>
        <a:xfrm>
          <a:off x="4217955" y="1508286"/>
          <a:ext cx="1794726" cy="16152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dirty="0">
              <a:latin typeface="Times New Roman" panose="02020603050405020304" pitchFamily="18" charset="0"/>
              <a:cs typeface="Times New Roman" panose="02020603050405020304" pitchFamily="18" charset="0"/>
            </a:rPr>
            <a:t>Market Analysis: </a:t>
          </a:r>
          <a:r>
            <a:rPr lang="en-US" sz="1100" b="0" i="0" kern="1200" dirty="0">
              <a:latin typeface="Times New Roman" panose="02020603050405020304" pitchFamily="18" charset="0"/>
              <a:cs typeface="Times New Roman" panose="02020603050405020304" pitchFamily="18" charset="0"/>
            </a:rPr>
            <a:t>For blockchain-based marketplaces or token sales, logistic regression could be used to predict the probability of success for certain projects based on various factors such as team experience, project specifications, market conditions, etc.</a:t>
          </a:r>
          <a:endParaRPr lang="en-US" sz="1100" kern="1200" dirty="0">
            <a:latin typeface="Times New Roman" panose="02020603050405020304" pitchFamily="18" charset="0"/>
            <a:cs typeface="Times New Roman" panose="02020603050405020304" pitchFamily="18" charset="0"/>
          </a:endParaRPr>
        </a:p>
      </dsp:txBody>
      <dsp:txXfrm>
        <a:off x="4217955" y="1508286"/>
        <a:ext cx="1794726" cy="1615253"/>
      </dsp:txXfrm>
    </dsp:sp>
    <dsp:sp modelId="{2F177D92-8829-4C0D-9912-56A7207093E6}">
      <dsp:nvSpPr>
        <dsp:cNvPr id="0" name=""/>
        <dsp:cNvSpPr/>
      </dsp:nvSpPr>
      <dsp:spPr>
        <a:xfrm>
          <a:off x="6820309" y="272799"/>
          <a:ext cx="807626" cy="8076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22DC01-D917-4816-9857-FFBECB6777E7}">
      <dsp:nvSpPr>
        <dsp:cNvPr id="0" name=""/>
        <dsp:cNvSpPr/>
      </dsp:nvSpPr>
      <dsp:spPr>
        <a:xfrm>
          <a:off x="6326759" y="1508286"/>
          <a:ext cx="1794726" cy="16152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dirty="0">
              <a:latin typeface="Times New Roman" panose="02020603050405020304" pitchFamily="18" charset="0"/>
              <a:cs typeface="Times New Roman" panose="02020603050405020304" pitchFamily="18" charset="0"/>
            </a:rPr>
            <a:t>Risk Assessment: </a:t>
          </a:r>
          <a:r>
            <a:rPr lang="en-US" sz="1100" b="0" i="0" kern="1200" dirty="0">
              <a:latin typeface="Times New Roman" panose="02020603050405020304" pitchFamily="18" charset="0"/>
              <a:cs typeface="Times New Roman" panose="02020603050405020304" pitchFamily="18" charset="0"/>
            </a:rPr>
            <a:t>In blockchain-based lending platforms or insurance systems, logistic regression might be used to assess the risk associated with a particular loan or insurance application</a:t>
          </a:r>
          <a:r>
            <a:rPr lang="en-US" sz="1100" b="0" i="0" kern="1200" dirty="0"/>
            <a:t>.</a:t>
          </a:r>
          <a:endParaRPr lang="en-US" sz="1100" kern="1200" dirty="0"/>
        </a:p>
      </dsp:txBody>
      <dsp:txXfrm>
        <a:off x="6326759" y="1508286"/>
        <a:ext cx="1794726" cy="1615253"/>
      </dsp:txXfrm>
    </dsp:sp>
    <dsp:sp modelId="{BFA930CD-7CDD-4089-8EF8-4FC313B713E0}">
      <dsp:nvSpPr>
        <dsp:cNvPr id="0" name=""/>
        <dsp:cNvSpPr/>
      </dsp:nvSpPr>
      <dsp:spPr>
        <a:xfrm>
          <a:off x="8929112" y="272799"/>
          <a:ext cx="807626" cy="80762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79B05F-783B-42D6-9C9A-1B7406D4167F}">
      <dsp:nvSpPr>
        <dsp:cNvPr id="0" name=""/>
        <dsp:cNvSpPr/>
      </dsp:nvSpPr>
      <dsp:spPr>
        <a:xfrm>
          <a:off x="8435563" y="1508286"/>
          <a:ext cx="1794726" cy="16152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latin typeface="Times New Roman" panose="02020603050405020304" pitchFamily="18" charset="0"/>
              <a:cs typeface="Times New Roman" panose="02020603050405020304" pitchFamily="18" charset="0"/>
            </a:rPr>
            <a:t>Sentiment Analysis: Logistic regression can be utilized in sentiment analysis of blockchain-related news, social media posts, or community discussions to gauge the sentiment towards specific projects or tokens.</a:t>
          </a:r>
          <a:endParaRPr lang="en-US" sz="1100" kern="1200" dirty="0">
            <a:latin typeface="Times New Roman" panose="02020603050405020304" pitchFamily="18" charset="0"/>
            <a:cs typeface="Times New Roman" panose="02020603050405020304" pitchFamily="18" charset="0"/>
          </a:endParaRPr>
        </a:p>
      </dsp:txBody>
      <dsp:txXfrm>
        <a:off x="8435563" y="1508286"/>
        <a:ext cx="1794726" cy="161525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F5C58-6766-4DC3-911D-3DE96AA53D17}">
      <dsp:nvSpPr>
        <dsp:cNvPr id="0" name=""/>
        <dsp:cNvSpPr/>
      </dsp:nvSpPr>
      <dsp:spPr>
        <a:xfrm>
          <a:off x="82613" y="909059"/>
          <a:ext cx="897246" cy="897246"/>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21C441-C917-44C0-86B8-2A39F2349221}">
      <dsp:nvSpPr>
        <dsp:cNvPr id="0" name=""/>
        <dsp:cNvSpPr/>
      </dsp:nvSpPr>
      <dsp:spPr>
        <a:xfrm>
          <a:off x="271034" y="1097481"/>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EF9946-B29D-435A-B491-0A49246AD8B6}">
      <dsp:nvSpPr>
        <dsp:cNvPr id="0" name=""/>
        <dsp:cNvSpPr/>
      </dsp:nvSpPr>
      <dsp:spPr>
        <a:xfrm>
          <a:off x="1172126" y="9090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i="0" kern="1200" dirty="0">
              <a:latin typeface="Times New Roman" panose="02020603050405020304" pitchFamily="18" charset="0"/>
              <a:cs typeface="Times New Roman" panose="02020603050405020304" pitchFamily="18" charset="0"/>
            </a:rPr>
            <a:t>User Behavior Analysis</a:t>
          </a:r>
          <a:r>
            <a:rPr lang="en-US" sz="1100" b="0" i="0" kern="1200" dirty="0">
              <a:latin typeface="Times New Roman" panose="02020603050405020304" pitchFamily="18" charset="0"/>
              <a:cs typeface="Times New Roman" panose="02020603050405020304" pitchFamily="18" charset="0"/>
            </a:rPr>
            <a:t>:. </a:t>
          </a:r>
        </a:p>
        <a:p>
          <a:pPr marL="0" lvl="0" indent="0" algn="l" defTabSz="488950">
            <a:lnSpc>
              <a:spcPct val="90000"/>
            </a:lnSpc>
            <a:spcBef>
              <a:spcPct val="0"/>
            </a:spcBef>
            <a:spcAft>
              <a:spcPct val="35000"/>
            </a:spcAft>
            <a:buNone/>
          </a:pPr>
          <a:r>
            <a:rPr lang="en-US" sz="1100" b="0" i="0" kern="1200" dirty="0">
              <a:latin typeface="Times New Roman" panose="02020603050405020304" pitchFamily="18" charset="0"/>
              <a:cs typeface="Times New Roman" panose="02020603050405020304" pitchFamily="18" charset="0"/>
            </a:rPr>
            <a:t>can be applied to analyze user behavior, such as predicting whether a user will churn or not, whether they will click on a specific element, or whether they will make a purchase.</a:t>
          </a:r>
          <a:endParaRPr lang="en-US" sz="1100" kern="1200" dirty="0">
            <a:latin typeface="Times New Roman" panose="02020603050405020304" pitchFamily="18" charset="0"/>
            <a:cs typeface="Times New Roman" panose="02020603050405020304" pitchFamily="18" charset="0"/>
          </a:endParaRPr>
        </a:p>
      </dsp:txBody>
      <dsp:txXfrm>
        <a:off x="1172126" y="909059"/>
        <a:ext cx="2114937" cy="897246"/>
      </dsp:txXfrm>
    </dsp:sp>
    <dsp:sp modelId="{5BB34693-3ED1-42A7-A2FE-046D33BFAEC2}">
      <dsp:nvSpPr>
        <dsp:cNvPr id="0" name=""/>
        <dsp:cNvSpPr/>
      </dsp:nvSpPr>
      <dsp:spPr>
        <a:xfrm>
          <a:off x="3655575" y="909059"/>
          <a:ext cx="897246" cy="897246"/>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0EAC65-5B27-4796-9B32-588FD30E8612}">
      <dsp:nvSpPr>
        <dsp:cNvPr id="0" name=""/>
        <dsp:cNvSpPr/>
      </dsp:nvSpPr>
      <dsp:spPr>
        <a:xfrm>
          <a:off x="3843996" y="1097481"/>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4B1861-DCFB-46FB-BF9F-65C45C0BA2DE}">
      <dsp:nvSpPr>
        <dsp:cNvPr id="0" name=""/>
        <dsp:cNvSpPr/>
      </dsp:nvSpPr>
      <dsp:spPr>
        <a:xfrm>
          <a:off x="4745088" y="685856"/>
          <a:ext cx="2114937" cy="1343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i="0" kern="1200" dirty="0">
              <a:latin typeface="Times New Roman" panose="02020603050405020304" pitchFamily="18" charset="0"/>
              <a:cs typeface="Times New Roman" panose="02020603050405020304" pitchFamily="18" charset="0"/>
            </a:rPr>
            <a:t>A/B Testing</a:t>
          </a:r>
          <a:r>
            <a:rPr lang="en-US" sz="1100" b="0" i="0" kern="1200" dirty="0">
              <a:latin typeface="Times New Roman" panose="02020603050405020304" pitchFamily="18" charset="0"/>
              <a:cs typeface="Times New Roman" panose="02020603050405020304" pitchFamily="18" charset="0"/>
            </a:rPr>
            <a:t>: Full-stack developers often conduct A/B tests to compare different versions of a website or application. </a:t>
          </a:r>
        </a:p>
        <a:p>
          <a:pPr marL="0" lvl="0" indent="0" algn="l" defTabSz="488950">
            <a:lnSpc>
              <a:spcPct val="90000"/>
            </a:lnSpc>
            <a:spcBef>
              <a:spcPct val="0"/>
            </a:spcBef>
            <a:spcAft>
              <a:spcPct val="35000"/>
            </a:spcAft>
            <a:buNone/>
          </a:pPr>
          <a:r>
            <a:rPr lang="en-US" sz="1100" b="0" i="0" kern="1200" dirty="0">
              <a:latin typeface="Times New Roman" panose="02020603050405020304" pitchFamily="18" charset="0"/>
              <a:cs typeface="Times New Roman" panose="02020603050405020304" pitchFamily="18" charset="0"/>
            </a:rPr>
            <a:t>It can be used to assess the significance of the results and determine which version performs better in terms of user engagement or conversion rate.</a:t>
          </a:r>
          <a:endParaRPr lang="en-US" sz="1100" kern="1200" dirty="0">
            <a:latin typeface="Times New Roman" panose="02020603050405020304" pitchFamily="18" charset="0"/>
            <a:cs typeface="Times New Roman" panose="02020603050405020304" pitchFamily="18" charset="0"/>
          </a:endParaRPr>
        </a:p>
      </dsp:txBody>
      <dsp:txXfrm>
        <a:off x="4745088" y="685856"/>
        <a:ext cx="2114937" cy="1343652"/>
      </dsp:txXfrm>
    </dsp:sp>
    <dsp:sp modelId="{0C5CFADF-E873-43E7-8865-12035D1B4E3E}">
      <dsp:nvSpPr>
        <dsp:cNvPr id="0" name=""/>
        <dsp:cNvSpPr/>
      </dsp:nvSpPr>
      <dsp:spPr>
        <a:xfrm>
          <a:off x="7228536" y="909059"/>
          <a:ext cx="897246" cy="897246"/>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1682A6-1260-403A-9E98-BAB176B99271}">
      <dsp:nvSpPr>
        <dsp:cNvPr id="0" name=""/>
        <dsp:cNvSpPr/>
      </dsp:nvSpPr>
      <dsp:spPr>
        <a:xfrm>
          <a:off x="7416958" y="1097481"/>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A66791-A096-40BB-8BDC-257927ED199A}">
      <dsp:nvSpPr>
        <dsp:cNvPr id="0" name=""/>
        <dsp:cNvSpPr/>
      </dsp:nvSpPr>
      <dsp:spPr>
        <a:xfrm>
          <a:off x="8318049" y="9090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i="0" kern="1200">
              <a:latin typeface="Times New Roman" panose="02020603050405020304" pitchFamily="18" charset="0"/>
              <a:cs typeface="Times New Roman" panose="02020603050405020304" pitchFamily="18" charset="0"/>
            </a:rPr>
            <a:t>Spam Detection</a:t>
          </a:r>
          <a:r>
            <a:rPr lang="en-US" sz="1100" b="0" i="0" kern="1200">
              <a:latin typeface="Times New Roman" panose="02020603050405020304" pitchFamily="18" charset="0"/>
              <a:cs typeface="Times New Roman" panose="02020603050405020304" pitchFamily="18" charset="0"/>
            </a:rPr>
            <a:t>: can be used in spam detection systems to classify incoming emails as either spam or non-spam.</a:t>
          </a:r>
          <a:endParaRPr lang="en-US" sz="1100" kern="1200">
            <a:latin typeface="Times New Roman" panose="02020603050405020304" pitchFamily="18" charset="0"/>
            <a:cs typeface="Times New Roman" panose="02020603050405020304" pitchFamily="18" charset="0"/>
          </a:endParaRPr>
        </a:p>
      </dsp:txBody>
      <dsp:txXfrm>
        <a:off x="8318049" y="909059"/>
        <a:ext cx="2114937" cy="897246"/>
      </dsp:txXfrm>
    </dsp:sp>
    <dsp:sp modelId="{B9791462-F18C-4CD3-9350-0C80BF5F8B98}">
      <dsp:nvSpPr>
        <dsp:cNvPr id="0" name=""/>
        <dsp:cNvSpPr/>
      </dsp:nvSpPr>
      <dsp:spPr>
        <a:xfrm>
          <a:off x="82613" y="2769441"/>
          <a:ext cx="897246" cy="897246"/>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E0D1B6-8F1C-4A54-B566-2CA048F55395}">
      <dsp:nvSpPr>
        <dsp:cNvPr id="0" name=""/>
        <dsp:cNvSpPr/>
      </dsp:nvSpPr>
      <dsp:spPr>
        <a:xfrm>
          <a:off x="271034" y="2957863"/>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6939FA-6E3C-4FB6-A18A-4A433CD720D9}">
      <dsp:nvSpPr>
        <dsp:cNvPr id="0" name=""/>
        <dsp:cNvSpPr/>
      </dsp:nvSpPr>
      <dsp:spPr>
        <a:xfrm>
          <a:off x="1172126" y="2769441"/>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i="0" kern="1200" dirty="0">
              <a:latin typeface="Times New Roman" panose="02020603050405020304" pitchFamily="18" charset="0"/>
              <a:cs typeface="Times New Roman" panose="02020603050405020304" pitchFamily="18" charset="0"/>
            </a:rPr>
            <a:t>Sentiment Analysis</a:t>
          </a:r>
          <a:r>
            <a:rPr lang="en-US" sz="1100" b="0" i="0" kern="1200" dirty="0">
              <a:latin typeface="Times New Roman" panose="02020603050405020304" pitchFamily="18" charset="0"/>
              <a:cs typeface="Times New Roman" panose="02020603050405020304" pitchFamily="18" charset="0"/>
            </a:rPr>
            <a:t>: If your full-stack application deals with user-generated content like reviews or comments, sentiment analysis can be performed to determine whether the sentiment expressed is positive or negative.</a:t>
          </a:r>
          <a:endParaRPr lang="en-US" sz="1100" kern="1200" dirty="0">
            <a:latin typeface="Times New Roman" panose="02020603050405020304" pitchFamily="18" charset="0"/>
            <a:cs typeface="Times New Roman" panose="02020603050405020304" pitchFamily="18" charset="0"/>
          </a:endParaRPr>
        </a:p>
      </dsp:txBody>
      <dsp:txXfrm>
        <a:off x="1172126" y="2769441"/>
        <a:ext cx="2114937" cy="897246"/>
      </dsp:txXfrm>
    </dsp:sp>
    <dsp:sp modelId="{C5BCF954-B636-49DE-BAE0-271B2BC75443}">
      <dsp:nvSpPr>
        <dsp:cNvPr id="0" name=""/>
        <dsp:cNvSpPr/>
      </dsp:nvSpPr>
      <dsp:spPr>
        <a:xfrm>
          <a:off x="3655575" y="2769441"/>
          <a:ext cx="897246" cy="897246"/>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8225F4-3F0F-4FE0-9BB3-7CAD86AEE13D}">
      <dsp:nvSpPr>
        <dsp:cNvPr id="0" name=""/>
        <dsp:cNvSpPr/>
      </dsp:nvSpPr>
      <dsp:spPr>
        <a:xfrm>
          <a:off x="3843996" y="2957863"/>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84B6B2-A588-4410-97E3-69E2BAB328D4}">
      <dsp:nvSpPr>
        <dsp:cNvPr id="0" name=""/>
        <dsp:cNvSpPr/>
      </dsp:nvSpPr>
      <dsp:spPr>
        <a:xfrm>
          <a:off x="4745088" y="2769441"/>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i="0" kern="1200">
              <a:latin typeface="Times New Roman" panose="02020603050405020304" pitchFamily="18" charset="0"/>
              <a:cs typeface="Times New Roman" panose="02020603050405020304" pitchFamily="18" charset="0"/>
            </a:rPr>
            <a:t>Recommendation Systems</a:t>
          </a:r>
          <a:r>
            <a:rPr lang="en-US" sz="1100" b="0" i="0" kern="1200">
              <a:latin typeface="Times New Roman" panose="02020603050405020304" pitchFamily="18" charset="0"/>
              <a:cs typeface="Times New Roman" panose="02020603050405020304" pitchFamily="18" charset="0"/>
            </a:rPr>
            <a:t>: building recommendation systems by predicting whether a user will like or dislike a particular item based on their previous behavior and preferenc.es</a:t>
          </a:r>
          <a:endParaRPr lang="en-US" sz="1100" kern="1200">
            <a:latin typeface="Times New Roman" panose="02020603050405020304" pitchFamily="18" charset="0"/>
            <a:cs typeface="Times New Roman" panose="02020603050405020304" pitchFamily="18" charset="0"/>
          </a:endParaRPr>
        </a:p>
      </dsp:txBody>
      <dsp:txXfrm>
        <a:off x="4745088" y="2769441"/>
        <a:ext cx="2114937" cy="897246"/>
      </dsp:txXfrm>
    </dsp:sp>
    <dsp:sp modelId="{06AD6015-D8C6-4E44-91E8-5267D7314737}">
      <dsp:nvSpPr>
        <dsp:cNvPr id="0" name=""/>
        <dsp:cNvSpPr/>
      </dsp:nvSpPr>
      <dsp:spPr>
        <a:xfrm>
          <a:off x="7228536" y="2769441"/>
          <a:ext cx="897246" cy="897246"/>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D2E603-39CA-4FE8-B375-2E7952A699D9}">
      <dsp:nvSpPr>
        <dsp:cNvPr id="0" name=""/>
        <dsp:cNvSpPr/>
      </dsp:nvSpPr>
      <dsp:spPr>
        <a:xfrm>
          <a:off x="7416958" y="2957863"/>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A208E6-1537-47B2-94DD-FCEA08F00C2A}">
      <dsp:nvSpPr>
        <dsp:cNvPr id="0" name=""/>
        <dsp:cNvSpPr/>
      </dsp:nvSpPr>
      <dsp:spPr>
        <a:xfrm>
          <a:off x="8318049" y="2769441"/>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i="0" kern="1200" dirty="0">
              <a:latin typeface="Times New Roman" panose="02020603050405020304" pitchFamily="18" charset="0"/>
              <a:cs typeface="Times New Roman" panose="02020603050405020304" pitchFamily="18" charset="0"/>
            </a:rPr>
            <a:t>User Authentication</a:t>
          </a:r>
          <a:r>
            <a:rPr lang="en-US" sz="1100" b="0" i="0" kern="1200">
              <a:latin typeface="Times New Roman" panose="02020603050405020304" pitchFamily="18" charset="0"/>
              <a:cs typeface="Times New Roman" panose="02020603050405020304" pitchFamily="18" charset="0"/>
            </a:rPr>
            <a:t>: Used </a:t>
          </a:r>
          <a:r>
            <a:rPr lang="en-US" sz="1100" b="0" i="0" kern="1200" dirty="0">
              <a:latin typeface="Times New Roman" panose="02020603050405020304" pitchFamily="18" charset="0"/>
              <a:cs typeface="Times New Roman" panose="02020603050405020304" pitchFamily="18" charset="0"/>
            </a:rPr>
            <a:t>in combination with other algorithms for user authentication based on behavior patterns or other characteristics.</a:t>
          </a:r>
          <a:endParaRPr lang="en-US" sz="1100" kern="1200" dirty="0">
            <a:latin typeface="Times New Roman" panose="02020603050405020304" pitchFamily="18" charset="0"/>
            <a:cs typeface="Times New Roman" panose="02020603050405020304" pitchFamily="18" charset="0"/>
          </a:endParaRPr>
        </a:p>
      </dsp:txBody>
      <dsp:txXfrm>
        <a:off x="8318049" y="2769441"/>
        <a:ext cx="2114937" cy="89724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FD9BDF-F6D3-44A5-B18A-674E38980FA2}">
      <dsp:nvSpPr>
        <dsp:cNvPr id="0" name=""/>
        <dsp:cNvSpPr/>
      </dsp:nvSpPr>
      <dsp:spPr>
        <a:xfrm>
          <a:off x="1077694" y="558523"/>
          <a:ext cx="856920" cy="7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9E881C7-FD7E-42BF-A65B-CAF6FE69D820}">
      <dsp:nvSpPr>
        <dsp:cNvPr id="0" name=""/>
        <dsp:cNvSpPr/>
      </dsp:nvSpPr>
      <dsp:spPr>
        <a:xfrm>
          <a:off x="1986030" y="486507"/>
          <a:ext cx="98545" cy="185275"/>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4DF05D7-BA8B-4044-AA5D-C8F1B4627BBD}">
      <dsp:nvSpPr>
        <dsp:cNvPr id="0" name=""/>
        <dsp:cNvSpPr/>
      </dsp:nvSpPr>
      <dsp:spPr>
        <a:xfrm>
          <a:off x="538724" y="126704"/>
          <a:ext cx="863709" cy="86370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17" tIns="33517" rIns="33517" bIns="33517" numCol="1" spcCol="1270" anchor="ctr" anchorCtr="0">
          <a:noAutofit/>
        </a:bodyPr>
        <a:lstStyle/>
        <a:p>
          <a:pPr marL="0" lvl="0" indent="0" algn="ctr" defTabSz="1689100">
            <a:lnSpc>
              <a:spcPct val="90000"/>
            </a:lnSpc>
            <a:spcBef>
              <a:spcPct val="0"/>
            </a:spcBef>
            <a:spcAft>
              <a:spcPct val="35000"/>
            </a:spcAft>
            <a:buNone/>
          </a:pPr>
          <a:r>
            <a:rPr lang="en-US" sz="3800" kern="1200"/>
            <a:t>1</a:t>
          </a:r>
        </a:p>
      </dsp:txBody>
      <dsp:txXfrm>
        <a:off x="665211" y="253191"/>
        <a:ext cx="610735" cy="610735"/>
      </dsp:txXfrm>
    </dsp:sp>
    <dsp:sp modelId="{B40D3F58-3865-43F4-9404-F7B9F265F122}">
      <dsp:nvSpPr>
        <dsp:cNvPr id="0" name=""/>
        <dsp:cNvSpPr/>
      </dsp:nvSpPr>
      <dsp:spPr>
        <a:xfrm>
          <a:off x="8" y="1153330"/>
          <a:ext cx="1928070" cy="34398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088" tIns="165100" rIns="152088" bIns="165100" numCol="1" spcCol="1270" anchor="t" anchorCtr="0">
          <a:noAutofit/>
        </a:bodyPr>
        <a:lstStyle/>
        <a:p>
          <a:pPr marL="0" lvl="0" indent="0" algn="l" defTabSz="622300">
            <a:lnSpc>
              <a:spcPct val="90000"/>
            </a:lnSpc>
            <a:spcBef>
              <a:spcPct val="0"/>
            </a:spcBef>
            <a:spcAft>
              <a:spcPct val="35000"/>
            </a:spcAft>
            <a:buNone/>
          </a:pPr>
          <a:r>
            <a:rPr lang="en-US" sz="1400" b="1" i="0" kern="1200" dirty="0">
              <a:latin typeface="Times New Roman" panose="02020603050405020304" pitchFamily="18" charset="0"/>
              <a:cs typeface="Times New Roman" panose="02020603050405020304" pitchFamily="18" charset="0"/>
            </a:rPr>
            <a:t>Anomaly Detection</a:t>
          </a:r>
          <a:r>
            <a:rPr lang="en-US" sz="1400" b="0" i="0" kern="1200" dirty="0">
              <a:latin typeface="Times New Roman" panose="02020603050405020304" pitchFamily="18" charset="0"/>
              <a:cs typeface="Times New Roman" panose="02020603050405020304" pitchFamily="18" charset="0"/>
            </a:rPr>
            <a:t>: 1. DevOps teams often deal with large volumes of data from various systems and processes. </a:t>
          </a:r>
        </a:p>
        <a:p>
          <a:pPr marL="0" lvl="0" indent="0" algn="l" defTabSz="622300">
            <a:lnSpc>
              <a:spcPct val="90000"/>
            </a:lnSpc>
            <a:spcBef>
              <a:spcPct val="0"/>
            </a:spcBef>
            <a:spcAft>
              <a:spcPct val="35000"/>
            </a:spcAft>
            <a:buNone/>
          </a:pPr>
          <a:endParaRPr lang="en-US" sz="1400" b="0" i="0" kern="1200" dirty="0">
            <a:latin typeface="Times New Roman" panose="02020603050405020304" pitchFamily="18" charset="0"/>
            <a:cs typeface="Times New Roman" panose="02020603050405020304" pitchFamily="18" charset="0"/>
          </a:endParaRPr>
        </a:p>
        <a:p>
          <a:pPr marL="0" lvl="0" indent="0" algn="l" defTabSz="622300">
            <a:lnSpc>
              <a:spcPct val="9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2. To build anomaly detection models that help identify unusual behavior or outliers in system logs, performance metrics, or user activities.</a:t>
          </a:r>
          <a:endParaRPr lang="en-US" sz="1400" kern="1200" dirty="0">
            <a:latin typeface="Times New Roman" panose="02020603050405020304" pitchFamily="18" charset="0"/>
            <a:cs typeface="Times New Roman" panose="02020603050405020304" pitchFamily="18" charset="0"/>
          </a:endParaRPr>
        </a:p>
      </dsp:txBody>
      <dsp:txXfrm>
        <a:off x="8" y="1538944"/>
        <a:ext cx="1928070" cy="3054186"/>
      </dsp:txXfrm>
    </dsp:sp>
    <dsp:sp modelId="{E1CF1A90-B098-44CC-A662-885E827F3055}">
      <dsp:nvSpPr>
        <dsp:cNvPr id="0" name=""/>
        <dsp:cNvSpPr/>
      </dsp:nvSpPr>
      <dsp:spPr>
        <a:xfrm>
          <a:off x="2148844" y="558523"/>
          <a:ext cx="1928070"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1203064-64FE-49A9-98CA-0EC82D31AE87}">
      <dsp:nvSpPr>
        <dsp:cNvPr id="0" name=""/>
        <dsp:cNvSpPr/>
      </dsp:nvSpPr>
      <dsp:spPr>
        <a:xfrm>
          <a:off x="4128330" y="486507"/>
          <a:ext cx="98545" cy="185275"/>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9B616F-4BF7-48F3-8EF2-4EA25A8B0FE5}">
      <dsp:nvSpPr>
        <dsp:cNvPr id="0" name=""/>
        <dsp:cNvSpPr/>
      </dsp:nvSpPr>
      <dsp:spPr>
        <a:xfrm>
          <a:off x="2681025" y="126704"/>
          <a:ext cx="863709" cy="86370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17" tIns="33517" rIns="33517" bIns="33517" numCol="1" spcCol="1270" anchor="ctr" anchorCtr="0">
          <a:noAutofit/>
        </a:bodyPr>
        <a:lstStyle/>
        <a:p>
          <a:pPr marL="0" lvl="0" indent="0" algn="ctr" defTabSz="1689100">
            <a:lnSpc>
              <a:spcPct val="90000"/>
            </a:lnSpc>
            <a:spcBef>
              <a:spcPct val="0"/>
            </a:spcBef>
            <a:spcAft>
              <a:spcPct val="35000"/>
            </a:spcAft>
            <a:buNone/>
          </a:pPr>
          <a:r>
            <a:rPr lang="en-US" sz="3800" kern="1200"/>
            <a:t>2</a:t>
          </a:r>
        </a:p>
      </dsp:txBody>
      <dsp:txXfrm>
        <a:off x="2807512" y="253191"/>
        <a:ext cx="610735" cy="610735"/>
      </dsp:txXfrm>
    </dsp:sp>
    <dsp:sp modelId="{DFF3D4F3-BF4A-45A7-862E-670EE47D2879}">
      <dsp:nvSpPr>
        <dsp:cNvPr id="0" name=""/>
        <dsp:cNvSpPr/>
      </dsp:nvSpPr>
      <dsp:spPr>
        <a:xfrm>
          <a:off x="2148844" y="1154224"/>
          <a:ext cx="1928070" cy="34398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088" tIns="165100" rIns="152088" bIns="165100" numCol="1" spcCol="1270" anchor="t" anchorCtr="0">
          <a:noAutofit/>
        </a:bodyPr>
        <a:lstStyle/>
        <a:p>
          <a:pPr marL="0" lvl="0" indent="0" algn="l" defTabSz="622300">
            <a:lnSpc>
              <a:spcPct val="90000"/>
            </a:lnSpc>
            <a:spcBef>
              <a:spcPct val="0"/>
            </a:spcBef>
            <a:spcAft>
              <a:spcPct val="35000"/>
            </a:spcAft>
            <a:buNone/>
          </a:pPr>
          <a:r>
            <a:rPr lang="en-US" sz="1400" b="1" i="0" kern="1200" dirty="0">
              <a:latin typeface="Times New Roman" panose="02020603050405020304" pitchFamily="18" charset="0"/>
              <a:cs typeface="Times New Roman" panose="02020603050405020304" pitchFamily="18" charset="0"/>
            </a:rPr>
            <a:t>Quality Assurance and Testing</a:t>
          </a:r>
          <a:r>
            <a:rPr lang="en-US" sz="1400" b="0" i="0" kern="1200" dirty="0">
              <a:latin typeface="Times New Roman" panose="02020603050405020304" pitchFamily="18" charset="0"/>
              <a:cs typeface="Times New Roman" panose="02020603050405020304" pitchFamily="18" charset="0"/>
            </a:rPr>
            <a:t>: In software development,</a:t>
          </a:r>
        </a:p>
        <a:p>
          <a:pPr marL="0" lvl="0" indent="0" algn="l" defTabSz="622300">
            <a:lnSpc>
              <a:spcPct val="90000"/>
            </a:lnSpc>
            <a:spcBef>
              <a:spcPct val="0"/>
            </a:spcBef>
            <a:spcAft>
              <a:spcPct val="35000"/>
            </a:spcAft>
            <a:buNone/>
          </a:pPr>
          <a:endParaRPr lang="en-US" sz="1400" b="0" i="0" kern="1200" dirty="0">
            <a:latin typeface="Times New Roman" panose="02020603050405020304" pitchFamily="18" charset="0"/>
            <a:cs typeface="Times New Roman" panose="02020603050405020304" pitchFamily="18" charset="0"/>
          </a:endParaRPr>
        </a:p>
        <a:p>
          <a:pPr marL="0" lvl="0" indent="0" algn="l" defTabSz="622300">
            <a:lnSpc>
              <a:spcPct val="9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1. It can be employed to create predictive models for software quality assurance and testing. </a:t>
          </a:r>
        </a:p>
        <a:p>
          <a:pPr marL="0" lvl="0" indent="0" algn="l" defTabSz="622300">
            <a:lnSpc>
              <a:spcPct val="9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2. It can help determine whether a software component is likely to pass or fail certain tests based on historical data.</a:t>
          </a:r>
          <a:endParaRPr lang="en-US" sz="1400" kern="1200" dirty="0">
            <a:latin typeface="Times New Roman" panose="02020603050405020304" pitchFamily="18" charset="0"/>
            <a:cs typeface="Times New Roman" panose="02020603050405020304" pitchFamily="18" charset="0"/>
          </a:endParaRPr>
        </a:p>
      </dsp:txBody>
      <dsp:txXfrm>
        <a:off x="2148844" y="1539838"/>
        <a:ext cx="1928070" cy="3054186"/>
      </dsp:txXfrm>
    </dsp:sp>
    <dsp:sp modelId="{B204AD0E-3087-4344-B069-9322628F1922}">
      <dsp:nvSpPr>
        <dsp:cNvPr id="0" name=""/>
        <dsp:cNvSpPr/>
      </dsp:nvSpPr>
      <dsp:spPr>
        <a:xfrm>
          <a:off x="4291145" y="558523"/>
          <a:ext cx="1928070"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2B2E2D-4EF5-447D-8735-FE0225D8D1C9}">
      <dsp:nvSpPr>
        <dsp:cNvPr id="0" name=""/>
        <dsp:cNvSpPr/>
      </dsp:nvSpPr>
      <dsp:spPr>
        <a:xfrm>
          <a:off x="6270630" y="486507"/>
          <a:ext cx="98545" cy="185275"/>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5910B69-B1FE-48AA-8568-0FFEE6E0D73D}">
      <dsp:nvSpPr>
        <dsp:cNvPr id="0" name=""/>
        <dsp:cNvSpPr/>
      </dsp:nvSpPr>
      <dsp:spPr>
        <a:xfrm>
          <a:off x="4823325" y="126704"/>
          <a:ext cx="863709" cy="86370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17" tIns="33517" rIns="33517" bIns="33517" numCol="1" spcCol="1270" anchor="ctr" anchorCtr="0">
          <a:noAutofit/>
        </a:bodyPr>
        <a:lstStyle/>
        <a:p>
          <a:pPr marL="0" lvl="0" indent="0" algn="ctr" defTabSz="1689100">
            <a:lnSpc>
              <a:spcPct val="90000"/>
            </a:lnSpc>
            <a:spcBef>
              <a:spcPct val="0"/>
            </a:spcBef>
            <a:spcAft>
              <a:spcPct val="35000"/>
            </a:spcAft>
            <a:buNone/>
          </a:pPr>
          <a:r>
            <a:rPr lang="en-US" sz="3800" kern="1200"/>
            <a:t>3</a:t>
          </a:r>
        </a:p>
      </dsp:txBody>
      <dsp:txXfrm>
        <a:off x="4949812" y="253191"/>
        <a:ext cx="610735" cy="610735"/>
      </dsp:txXfrm>
    </dsp:sp>
    <dsp:sp modelId="{3A980BC6-44E6-411A-8367-2D3B4059F0D4}">
      <dsp:nvSpPr>
        <dsp:cNvPr id="0" name=""/>
        <dsp:cNvSpPr/>
      </dsp:nvSpPr>
      <dsp:spPr>
        <a:xfrm>
          <a:off x="4291145" y="1154224"/>
          <a:ext cx="1928070" cy="34398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088" tIns="165100" rIns="152088" bIns="165100" numCol="1" spcCol="1270" anchor="t" anchorCtr="0">
          <a:noAutofit/>
        </a:bodyPr>
        <a:lstStyle/>
        <a:p>
          <a:pPr marL="0" lvl="0" indent="0" algn="l" defTabSz="622300">
            <a:lnSpc>
              <a:spcPct val="90000"/>
            </a:lnSpc>
            <a:spcBef>
              <a:spcPct val="0"/>
            </a:spcBef>
            <a:spcAft>
              <a:spcPct val="35000"/>
            </a:spcAft>
            <a:buNone/>
          </a:pPr>
          <a:r>
            <a:rPr lang="en-US" sz="1400" b="1" i="0" kern="1200" dirty="0">
              <a:latin typeface="Times New Roman" panose="02020603050405020304" pitchFamily="18" charset="0"/>
              <a:cs typeface="Times New Roman" panose="02020603050405020304" pitchFamily="18" charset="0"/>
            </a:rPr>
            <a:t>Incident Management</a:t>
          </a:r>
          <a:r>
            <a:rPr lang="en-US" sz="1400" b="0" i="0" kern="1200" dirty="0">
              <a:latin typeface="Times New Roman" panose="02020603050405020304" pitchFamily="18" charset="0"/>
              <a:cs typeface="Times New Roman" panose="02020603050405020304" pitchFamily="18" charset="0"/>
            </a:rPr>
            <a:t>: </a:t>
          </a:r>
        </a:p>
        <a:p>
          <a:pPr marL="0" lvl="0" indent="0" algn="l" defTabSz="622300">
            <a:lnSpc>
              <a:spcPct val="90000"/>
            </a:lnSpc>
            <a:spcBef>
              <a:spcPct val="0"/>
            </a:spcBef>
            <a:spcAft>
              <a:spcPct val="35000"/>
            </a:spcAft>
            <a:buNone/>
          </a:pPr>
          <a:endParaRPr lang="en-US" sz="1400" b="0" i="0" kern="1200" dirty="0">
            <a:latin typeface="Times New Roman" panose="02020603050405020304" pitchFamily="18" charset="0"/>
            <a:cs typeface="Times New Roman" panose="02020603050405020304" pitchFamily="18" charset="0"/>
          </a:endParaRPr>
        </a:p>
        <a:p>
          <a:pPr marL="0" lvl="0" indent="0" algn="l" defTabSz="622300">
            <a:lnSpc>
              <a:spcPct val="9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1. It predict the severity of incidents or issues in a system based on certain parameters</a:t>
          </a:r>
        </a:p>
        <a:p>
          <a:pPr marL="0" lvl="0" indent="0" algn="l" defTabSz="622300">
            <a:lnSpc>
              <a:spcPct val="9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2. Allocate resources accordingly.</a:t>
          </a:r>
          <a:endParaRPr lang="en-US" sz="1400" kern="1200" dirty="0">
            <a:latin typeface="Times New Roman" panose="02020603050405020304" pitchFamily="18" charset="0"/>
            <a:cs typeface="Times New Roman" panose="02020603050405020304" pitchFamily="18" charset="0"/>
          </a:endParaRPr>
        </a:p>
      </dsp:txBody>
      <dsp:txXfrm>
        <a:off x="4291145" y="1539838"/>
        <a:ext cx="1928070" cy="3054186"/>
      </dsp:txXfrm>
    </dsp:sp>
    <dsp:sp modelId="{55862E04-3280-40ED-8402-66C37DC262DC}">
      <dsp:nvSpPr>
        <dsp:cNvPr id="0" name=""/>
        <dsp:cNvSpPr/>
      </dsp:nvSpPr>
      <dsp:spPr>
        <a:xfrm>
          <a:off x="6433445" y="558523"/>
          <a:ext cx="1928070"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9C9403-0412-4FE2-9CB6-C8687297F2EB}">
      <dsp:nvSpPr>
        <dsp:cNvPr id="0" name=""/>
        <dsp:cNvSpPr/>
      </dsp:nvSpPr>
      <dsp:spPr>
        <a:xfrm>
          <a:off x="8412931" y="486507"/>
          <a:ext cx="98545" cy="185275"/>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391064-500F-4670-9132-C696CD0DAF9A}">
      <dsp:nvSpPr>
        <dsp:cNvPr id="0" name=""/>
        <dsp:cNvSpPr/>
      </dsp:nvSpPr>
      <dsp:spPr>
        <a:xfrm>
          <a:off x="6965626" y="126704"/>
          <a:ext cx="863709" cy="86370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17" tIns="33517" rIns="33517" bIns="33517" numCol="1" spcCol="1270" anchor="ctr" anchorCtr="0">
          <a:noAutofit/>
        </a:bodyPr>
        <a:lstStyle/>
        <a:p>
          <a:pPr marL="0" lvl="0" indent="0" algn="ctr" defTabSz="1689100">
            <a:lnSpc>
              <a:spcPct val="90000"/>
            </a:lnSpc>
            <a:spcBef>
              <a:spcPct val="0"/>
            </a:spcBef>
            <a:spcAft>
              <a:spcPct val="35000"/>
            </a:spcAft>
            <a:buNone/>
          </a:pPr>
          <a:r>
            <a:rPr lang="en-US" sz="3800" kern="1200"/>
            <a:t>4</a:t>
          </a:r>
        </a:p>
      </dsp:txBody>
      <dsp:txXfrm>
        <a:off x="7092113" y="253191"/>
        <a:ext cx="610735" cy="610735"/>
      </dsp:txXfrm>
    </dsp:sp>
    <dsp:sp modelId="{F8B5CFD9-2020-4033-BB99-B16075222A7E}">
      <dsp:nvSpPr>
        <dsp:cNvPr id="0" name=""/>
        <dsp:cNvSpPr/>
      </dsp:nvSpPr>
      <dsp:spPr>
        <a:xfrm>
          <a:off x="6433445" y="1155119"/>
          <a:ext cx="1928070" cy="34398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088" tIns="165100" rIns="152088" bIns="165100" numCol="1" spcCol="1270" anchor="t" anchorCtr="0">
          <a:noAutofit/>
        </a:bodyPr>
        <a:lstStyle/>
        <a:p>
          <a:pPr marL="0" lvl="0" indent="0" algn="l" defTabSz="622300">
            <a:lnSpc>
              <a:spcPct val="90000"/>
            </a:lnSpc>
            <a:spcBef>
              <a:spcPct val="0"/>
            </a:spcBef>
            <a:spcAft>
              <a:spcPct val="35000"/>
            </a:spcAft>
            <a:buNone/>
          </a:pPr>
          <a:r>
            <a:rPr lang="en-US" sz="1400" b="1" i="0" kern="1200" dirty="0">
              <a:latin typeface="Times New Roman" panose="02020603050405020304" pitchFamily="18" charset="0"/>
              <a:cs typeface="Times New Roman" panose="02020603050405020304" pitchFamily="18" charset="0"/>
            </a:rPr>
            <a:t>Resource Optimization</a:t>
          </a:r>
          <a:r>
            <a:rPr lang="en-US" sz="1400" b="0" i="0" kern="1200" dirty="0">
              <a:latin typeface="Times New Roman" panose="02020603050405020304" pitchFamily="18" charset="0"/>
              <a:cs typeface="Times New Roman" panose="02020603050405020304" pitchFamily="18" charset="0"/>
            </a:rPr>
            <a:t>: </a:t>
          </a:r>
        </a:p>
        <a:p>
          <a:pPr marL="0" lvl="0" indent="0" algn="l" defTabSz="622300">
            <a:lnSpc>
              <a:spcPct val="90000"/>
            </a:lnSpc>
            <a:spcBef>
              <a:spcPct val="0"/>
            </a:spcBef>
            <a:spcAft>
              <a:spcPct val="35000"/>
            </a:spcAft>
            <a:buNone/>
          </a:pPr>
          <a:endParaRPr lang="en-US" sz="1400" b="0" i="0" kern="1200" dirty="0">
            <a:latin typeface="Times New Roman" panose="02020603050405020304" pitchFamily="18" charset="0"/>
            <a:cs typeface="Times New Roman" panose="02020603050405020304" pitchFamily="18" charset="0"/>
          </a:endParaRPr>
        </a:p>
        <a:p>
          <a:pPr marL="0" lvl="0" indent="0" algn="l" defTabSz="622300">
            <a:lnSpc>
              <a:spcPct val="9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1. Predict resource usage patterns, such as CPU, memory, or network bandwidth.</a:t>
          </a:r>
        </a:p>
        <a:p>
          <a:pPr marL="0" lvl="0" indent="0" algn="l" defTabSz="622300">
            <a:lnSpc>
              <a:spcPct val="9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2. By understanding resource demands, . DevOps teams can optimize infrastructure provisioning and scaling strategies.</a:t>
          </a:r>
          <a:endParaRPr lang="en-US" sz="1400" kern="1200" dirty="0">
            <a:latin typeface="Times New Roman" panose="02020603050405020304" pitchFamily="18" charset="0"/>
            <a:cs typeface="Times New Roman" panose="02020603050405020304" pitchFamily="18" charset="0"/>
          </a:endParaRPr>
        </a:p>
      </dsp:txBody>
      <dsp:txXfrm>
        <a:off x="6433445" y="1540733"/>
        <a:ext cx="1928070" cy="3054186"/>
      </dsp:txXfrm>
    </dsp:sp>
    <dsp:sp modelId="{34B7D280-F630-466F-A8EB-60C5347FFA3F}">
      <dsp:nvSpPr>
        <dsp:cNvPr id="0" name=""/>
        <dsp:cNvSpPr/>
      </dsp:nvSpPr>
      <dsp:spPr>
        <a:xfrm>
          <a:off x="8575746" y="558522"/>
          <a:ext cx="964035"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95E111-97AB-490E-9D60-BA0A55503161}">
      <dsp:nvSpPr>
        <dsp:cNvPr id="0" name=""/>
        <dsp:cNvSpPr/>
      </dsp:nvSpPr>
      <dsp:spPr>
        <a:xfrm>
          <a:off x="9107926" y="126704"/>
          <a:ext cx="863709" cy="86370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17" tIns="33517" rIns="33517" bIns="33517" numCol="1" spcCol="1270" anchor="ctr" anchorCtr="0">
          <a:noAutofit/>
        </a:bodyPr>
        <a:lstStyle/>
        <a:p>
          <a:pPr marL="0" lvl="0" indent="0" algn="ctr" defTabSz="1689100">
            <a:lnSpc>
              <a:spcPct val="90000"/>
            </a:lnSpc>
            <a:spcBef>
              <a:spcPct val="0"/>
            </a:spcBef>
            <a:spcAft>
              <a:spcPct val="35000"/>
            </a:spcAft>
            <a:buNone/>
          </a:pPr>
          <a:r>
            <a:rPr lang="en-US" sz="3800" kern="1200"/>
            <a:t>5</a:t>
          </a:r>
        </a:p>
      </dsp:txBody>
      <dsp:txXfrm>
        <a:off x="9234413" y="253191"/>
        <a:ext cx="610735" cy="610735"/>
      </dsp:txXfrm>
    </dsp:sp>
    <dsp:sp modelId="{FEFBBF07-73B7-4625-B9DE-B2C1533674AD}">
      <dsp:nvSpPr>
        <dsp:cNvPr id="0" name=""/>
        <dsp:cNvSpPr/>
      </dsp:nvSpPr>
      <dsp:spPr>
        <a:xfrm>
          <a:off x="8575746" y="1155119"/>
          <a:ext cx="1928070" cy="34398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088" tIns="165100" rIns="152088" bIns="165100" numCol="1" spcCol="1270" anchor="t" anchorCtr="0">
          <a:noAutofit/>
        </a:bodyPr>
        <a:lstStyle/>
        <a:p>
          <a:pPr marL="0" lvl="0" indent="0" algn="l" defTabSz="622300">
            <a:lnSpc>
              <a:spcPct val="90000"/>
            </a:lnSpc>
            <a:spcBef>
              <a:spcPct val="0"/>
            </a:spcBef>
            <a:spcAft>
              <a:spcPct val="35000"/>
            </a:spcAft>
            <a:buNone/>
          </a:pPr>
          <a:r>
            <a:rPr lang="en-US" sz="1400" b="1" i="0" kern="1200" dirty="0">
              <a:latin typeface="Times New Roman" panose="02020603050405020304" pitchFamily="18" charset="0"/>
              <a:cs typeface="Times New Roman" panose="02020603050405020304" pitchFamily="18" charset="0"/>
            </a:rPr>
            <a:t>Continuous Integration and Deployment (CI/CD)</a:t>
          </a:r>
          <a:r>
            <a:rPr lang="en-US" sz="1400" b="0" i="0" kern="1200" dirty="0">
              <a:latin typeface="Times New Roman" panose="02020603050405020304" pitchFamily="18" charset="0"/>
              <a:cs typeface="Times New Roman" panose="02020603050405020304" pitchFamily="18" charset="0"/>
            </a:rPr>
            <a:t>: </a:t>
          </a:r>
        </a:p>
        <a:p>
          <a:pPr marL="0" lvl="0" indent="0" algn="l" defTabSz="622300">
            <a:lnSpc>
              <a:spcPct val="90000"/>
            </a:lnSpc>
            <a:spcBef>
              <a:spcPct val="0"/>
            </a:spcBef>
            <a:spcAft>
              <a:spcPct val="35000"/>
            </a:spcAft>
            <a:buNone/>
          </a:pPr>
          <a:endParaRPr lang="en-US" sz="1400" b="0" i="0" kern="1200" dirty="0">
            <a:latin typeface="Times New Roman" panose="02020603050405020304" pitchFamily="18" charset="0"/>
            <a:cs typeface="Times New Roman" panose="02020603050405020304" pitchFamily="18" charset="0"/>
          </a:endParaRPr>
        </a:p>
        <a:p>
          <a:pPr marL="0" lvl="0" indent="0" algn="l" defTabSz="622300">
            <a:lnSpc>
              <a:spcPct val="9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1. Evaluate the success or failure of continuous integration and deployment pipelines based on various factors such as code quality, test coverage, or build times.</a:t>
          </a:r>
          <a:endParaRPr lang="en-US" sz="1400" kern="1200" dirty="0">
            <a:latin typeface="Times New Roman" panose="02020603050405020304" pitchFamily="18" charset="0"/>
            <a:cs typeface="Times New Roman" panose="02020603050405020304" pitchFamily="18" charset="0"/>
          </a:endParaRPr>
        </a:p>
      </dsp:txBody>
      <dsp:txXfrm>
        <a:off x="8575746" y="1540733"/>
        <a:ext cx="1928070" cy="305418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xmlns="">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7ED1A0B3-5DA9-49FE-99BF-22F2091D2CE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E1A62627-0C90-4C16-8599-B8EF4D248E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989B9A-2FE9-43B8-B96E-A7CF2D335260}" type="datetimeFigureOut">
              <a:rPr lang="en-US" smtClean="0"/>
              <a:pPr/>
              <a:t>10/10/2023</a:t>
            </a:fld>
            <a:endParaRPr lang="en-US"/>
          </a:p>
        </p:txBody>
      </p:sp>
      <p:sp>
        <p:nvSpPr>
          <p:cNvPr id="4" name="Footer Placeholder 3">
            <a:extLst>
              <a:ext uri="{FF2B5EF4-FFF2-40B4-BE49-F238E27FC236}">
                <a16:creationId xmlns:a16="http://schemas.microsoft.com/office/drawing/2014/main" xmlns="" id="{4C32FA1F-5A17-4DA8-9DB8-F9C6408F13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74D866D9-5893-40DF-8D01-FDC0E20D76F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E91C16-B7B9-4A63-B6DB-7BEC8F06D09D}" type="slidenum">
              <a:rPr lang="en-US" smtClean="0"/>
              <a:pPr/>
              <a:t>‹#›</a:t>
            </a:fld>
            <a:endParaRPr lang="en-US"/>
          </a:p>
        </p:txBody>
      </p:sp>
    </p:spTree>
    <p:extLst>
      <p:ext uri="{BB962C8B-B14F-4D97-AF65-F5344CB8AC3E}">
        <p14:creationId xmlns:p14="http://schemas.microsoft.com/office/powerpoint/2010/main" xmlns="" val="1625257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AE5868-3CE3-4413-9362-EFD481DFC78C}" type="datetimeFigureOut">
              <a:rPr lang="en-US" smtClean="0"/>
              <a:pPr/>
              <a:t>10/10/2023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E0E291-EA18-46E4-A66A-A48641C0CD06}" type="slidenum">
              <a:rPr lang="en-US" smtClean="0"/>
              <a:pPr/>
              <a:t>‹#›</a:t>
            </a:fld>
            <a:endParaRPr lang="en-US"/>
          </a:p>
        </p:txBody>
      </p:sp>
    </p:spTree>
    <p:extLst>
      <p:ext uri="{BB962C8B-B14F-4D97-AF65-F5344CB8AC3E}">
        <p14:creationId xmlns:p14="http://schemas.microsoft.com/office/powerpoint/2010/main" xmlns="" val="3483790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0E291-EA18-46E4-A66A-A48641C0CD06}" type="slidenum">
              <a:rPr lang="en-US" smtClean="0"/>
              <a:pPr/>
              <a:t>3</a:t>
            </a:fld>
            <a:endParaRPr lang="en-US"/>
          </a:p>
        </p:txBody>
      </p:sp>
    </p:spTree>
    <p:extLst>
      <p:ext uri="{BB962C8B-B14F-4D97-AF65-F5344CB8AC3E}">
        <p14:creationId xmlns:p14="http://schemas.microsoft.com/office/powerpoint/2010/main" xmlns="" val="1562685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0E291-EA18-46E4-A66A-A48641C0CD06}" type="slidenum">
              <a:rPr lang="en-US" smtClean="0"/>
              <a:pPr/>
              <a:t>5</a:t>
            </a:fld>
            <a:endParaRPr lang="en-US"/>
          </a:p>
        </p:txBody>
      </p:sp>
    </p:spTree>
    <p:extLst>
      <p:ext uri="{BB962C8B-B14F-4D97-AF65-F5344CB8AC3E}">
        <p14:creationId xmlns:p14="http://schemas.microsoft.com/office/powerpoint/2010/main" xmlns="" val="4020345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0E291-EA18-46E4-A66A-A48641C0CD06}" type="slidenum">
              <a:rPr lang="en-US" smtClean="0"/>
              <a:pPr/>
              <a:t>6</a:t>
            </a:fld>
            <a:endParaRPr lang="en-US"/>
          </a:p>
        </p:txBody>
      </p:sp>
    </p:spTree>
    <p:extLst>
      <p:ext uri="{BB962C8B-B14F-4D97-AF65-F5344CB8AC3E}">
        <p14:creationId xmlns:p14="http://schemas.microsoft.com/office/powerpoint/2010/main" xmlns="" val="1014739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0E291-EA18-46E4-A66A-A48641C0CD06}" type="slidenum">
              <a:rPr lang="en-US" smtClean="0"/>
              <a:pPr/>
              <a:t>7</a:t>
            </a:fld>
            <a:endParaRPr lang="en-US"/>
          </a:p>
        </p:txBody>
      </p:sp>
    </p:spTree>
    <p:extLst>
      <p:ext uri="{BB962C8B-B14F-4D97-AF65-F5344CB8AC3E}">
        <p14:creationId xmlns:p14="http://schemas.microsoft.com/office/powerpoint/2010/main" xmlns="" val="3780812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0E291-EA18-46E4-A66A-A48641C0CD06}" type="slidenum">
              <a:rPr lang="en-US" smtClean="0"/>
              <a:pPr/>
              <a:t>20</a:t>
            </a:fld>
            <a:endParaRPr lang="en-US"/>
          </a:p>
        </p:txBody>
      </p:sp>
    </p:spTree>
    <p:extLst>
      <p:ext uri="{BB962C8B-B14F-4D97-AF65-F5344CB8AC3E}">
        <p14:creationId xmlns:p14="http://schemas.microsoft.com/office/powerpoint/2010/main" xmlns="" val="529301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0E291-EA18-46E4-A66A-A48641C0CD06}" type="slidenum">
              <a:rPr lang="en-US" smtClean="0"/>
              <a:pPr/>
              <a:t>21</a:t>
            </a:fld>
            <a:endParaRPr lang="en-US"/>
          </a:p>
        </p:txBody>
      </p:sp>
    </p:spTree>
    <p:extLst>
      <p:ext uri="{BB962C8B-B14F-4D97-AF65-F5344CB8AC3E}">
        <p14:creationId xmlns:p14="http://schemas.microsoft.com/office/powerpoint/2010/main" xmlns="" val="28624951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Flowchart: Card 1">
            <a:extLst>
              <a:ext uri="{FF2B5EF4-FFF2-40B4-BE49-F238E27FC236}">
                <a16:creationId xmlns:a16="http://schemas.microsoft.com/office/drawing/2014/main" xmlns="" id="{8F2028D3-CCB8-4CC0-9D38-BB471CF1D7B9}"/>
              </a:ext>
            </a:extLst>
          </p:cNvPr>
          <p:cNvSpPr/>
          <p:nvPr userDrawn="1"/>
        </p:nvSpPr>
        <p:spPr>
          <a:xfrm>
            <a:off x="11477335" y="6596725"/>
            <a:ext cx="725670" cy="230673"/>
          </a:xfrm>
          <a:prstGeom prst="flowChartPunchedCar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xmlns="" id="{950823E5-B39F-4D07-8C1C-0F4FBA73AB0D}"/>
              </a:ext>
            </a:extLst>
          </p:cNvPr>
          <p:cNvSpPr/>
          <p:nvPr userDrawn="1"/>
        </p:nvSpPr>
        <p:spPr>
          <a:xfrm>
            <a:off x="-10159" y="6640735"/>
            <a:ext cx="2295697" cy="23759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600">
              <a:solidFill>
                <a:schemeClr val="tx1"/>
              </a:solidFill>
            </a:endParaRPr>
          </a:p>
        </p:txBody>
      </p:sp>
      <p:sp>
        <p:nvSpPr>
          <p:cNvPr id="4" name="Rectangle 3">
            <a:extLst>
              <a:ext uri="{FF2B5EF4-FFF2-40B4-BE49-F238E27FC236}">
                <a16:creationId xmlns:a16="http://schemas.microsoft.com/office/drawing/2014/main" xmlns="" id="{4BF79F25-A079-4EC4-99FC-C870106882BA}"/>
              </a:ext>
            </a:extLst>
          </p:cNvPr>
          <p:cNvSpPr/>
          <p:nvPr userDrawn="1"/>
        </p:nvSpPr>
        <p:spPr>
          <a:xfrm>
            <a:off x="2072493" y="6601546"/>
            <a:ext cx="10124155" cy="22394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5" name="TextBox 4">
            <a:extLst>
              <a:ext uri="{FF2B5EF4-FFF2-40B4-BE49-F238E27FC236}">
                <a16:creationId xmlns:a16="http://schemas.microsoft.com/office/drawing/2014/main" xmlns="" id="{8C365730-528B-4341-9BE2-68F9AC1FC5A1}"/>
              </a:ext>
            </a:extLst>
          </p:cNvPr>
          <p:cNvSpPr txBox="1"/>
          <p:nvPr userDrawn="1"/>
        </p:nvSpPr>
        <p:spPr>
          <a:xfrm>
            <a:off x="11366208" y="6570551"/>
            <a:ext cx="825793" cy="307777"/>
          </a:xfrm>
          <a:prstGeom prst="rect">
            <a:avLst/>
          </a:prstGeom>
          <a:noFill/>
          <a:ln>
            <a:noFill/>
          </a:ln>
        </p:spPr>
        <p:txBody>
          <a:bodyPr wrap="square" rtlCol="0">
            <a:spAutoFit/>
          </a:bodyPr>
          <a:lstStyle/>
          <a:p>
            <a:pPr algn="r"/>
            <a:fld id="{F6989838-1A24-4D98-BDD2-41F05F52FAAC}" type="slidenum">
              <a:rPr lang="en-US" sz="1400" b="1" smtClean="0">
                <a:solidFill>
                  <a:schemeClr val="bg1"/>
                </a:solidFill>
              </a:rPr>
              <a:pPr algn="r"/>
              <a:t>‹#›</a:t>
            </a:fld>
            <a:endParaRPr lang="en-US" sz="1400" b="1" dirty="0">
              <a:solidFill>
                <a:schemeClr val="bg1"/>
              </a:solidFill>
            </a:endParaRPr>
          </a:p>
        </p:txBody>
      </p:sp>
      <p:grpSp>
        <p:nvGrpSpPr>
          <p:cNvPr id="6" name="Group 5">
            <a:extLst>
              <a:ext uri="{FF2B5EF4-FFF2-40B4-BE49-F238E27FC236}">
                <a16:creationId xmlns:a16="http://schemas.microsoft.com/office/drawing/2014/main" xmlns="" id="{53923E61-5FF6-455C-9256-497C9D0DAE87}"/>
              </a:ext>
            </a:extLst>
          </p:cNvPr>
          <p:cNvGrpSpPr/>
          <p:nvPr userDrawn="1"/>
        </p:nvGrpSpPr>
        <p:grpSpPr>
          <a:xfrm>
            <a:off x="1225685" y="-12574"/>
            <a:ext cx="10993437" cy="597371"/>
            <a:chOff x="1665682" y="-7205"/>
            <a:chExt cx="10544704" cy="325683"/>
          </a:xfrm>
          <a:solidFill>
            <a:srgbClr val="4E93D2"/>
          </a:solidFill>
        </p:grpSpPr>
        <p:sp>
          <p:nvSpPr>
            <p:cNvPr id="7" name="Parallelogram 6">
              <a:extLst>
                <a:ext uri="{FF2B5EF4-FFF2-40B4-BE49-F238E27FC236}">
                  <a16:creationId xmlns:a16="http://schemas.microsoft.com/office/drawing/2014/main" xmlns="" id="{8C3B8941-9DA7-4590-BC96-B9B4A8778721}"/>
                </a:ext>
              </a:extLst>
            </p:cNvPr>
            <p:cNvSpPr/>
            <p:nvPr/>
          </p:nvSpPr>
          <p:spPr>
            <a:xfrm>
              <a:off x="2083333" y="-7205"/>
              <a:ext cx="10111302" cy="134078"/>
            </a:xfrm>
            <a:prstGeom prst="parallelogram">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Parallelogram 7">
              <a:extLst>
                <a:ext uri="{FF2B5EF4-FFF2-40B4-BE49-F238E27FC236}">
                  <a16:creationId xmlns:a16="http://schemas.microsoft.com/office/drawing/2014/main" xmlns="" id="{9D6866F0-52D2-4AD3-9FF5-CA3CD113AF7A}"/>
                </a:ext>
              </a:extLst>
            </p:cNvPr>
            <p:cNvSpPr/>
            <p:nvPr/>
          </p:nvSpPr>
          <p:spPr>
            <a:xfrm>
              <a:off x="2182852" y="55574"/>
              <a:ext cx="10027534" cy="167832"/>
            </a:xfrm>
            <a:prstGeom prst="parallelogram">
              <a:avLst>
                <a:gd name="adj" fmla="val 9504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9" name="Parallelogram 8">
              <a:extLst>
                <a:ext uri="{FF2B5EF4-FFF2-40B4-BE49-F238E27FC236}">
                  <a16:creationId xmlns:a16="http://schemas.microsoft.com/office/drawing/2014/main" xmlns="" id="{646D0490-B147-4EAF-9D90-3E79A112559A}"/>
                </a:ext>
              </a:extLst>
            </p:cNvPr>
            <p:cNvSpPr/>
            <p:nvPr/>
          </p:nvSpPr>
          <p:spPr>
            <a:xfrm>
              <a:off x="1665682" y="179774"/>
              <a:ext cx="10027535" cy="138704"/>
            </a:xfrm>
            <a:prstGeom prst="parallelogram">
              <a:avLst>
                <a:gd name="adj" fmla="val 9504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pSp>
      <p:sp>
        <p:nvSpPr>
          <p:cNvPr id="10" name="Rectangle 9">
            <a:extLst>
              <a:ext uri="{FF2B5EF4-FFF2-40B4-BE49-F238E27FC236}">
                <a16:creationId xmlns:a16="http://schemas.microsoft.com/office/drawing/2014/main" xmlns="" id="{FBF39DCC-18AA-44A0-8464-9227CBE92423}"/>
              </a:ext>
            </a:extLst>
          </p:cNvPr>
          <p:cNvSpPr/>
          <p:nvPr userDrawn="1"/>
        </p:nvSpPr>
        <p:spPr>
          <a:xfrm>
            <a:off x="-431" y="-12572"/>
            <a:ext cx="2067770" cy="59737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11" name="Rectangle 10">
            <a:extLst>
              <a:ext uri="{FF2B5EF4-FFF2-40B4-BE49-F238E27FC236}">
                <a16:creationId xmlns:a16="http://schemas.microsoft.com/office/drawing/2014/main" xmlns="" id="{9ED6BDFC-DD8C-4492-A4A7-401D9D5FCDFD}"/>
              </a:ext>
            </a:extLst>
          </p:cNvPr>
          <p:cNvSpPr/>
          <p:nvPr userDrawn="1"/>
        </p:nvSpPr>
        <p:spPr>
          <a:xfrm>
            <a:off x="10058399" y="6611616"/>
            <a:ext cx="1516039" cy="276999"/>
          </a:xfrm>
          <a:prstGeom prst="rect">
            <a:avLst/>
          </a:prstGeom>
          <a:ln>
            <a:noFill/>
          </a:ln>
        </p:spPr>
        <p:txBody>
          <a:bodyPr wrap="square">
            <a:spAutoFit/>
          </a:bodyPr>
          <a:lstStyle/>
          <a:p>
            <a:pPr algn="ctr"/>
            <a:fld id="{2B52F03E-3AA2-4218-AF51-52B5DF996E8B}" type="datetime3">
              <a:rPr lang="en-US" sz="1200" smtClean="0">
                <a:solidFill>
                  <a:schemeClr val="bg1"/>
                </a:solidFill>
                <a:latin typeface="Cambria" panose="02040503050406030204" pitchFamily="18" charset="0"/>
                <a:cs typeface="Times" panose="02020603050405020304" pitchFamily="18" charset="0"/>
              </a:rPr>
              <a:pPr algn="ctr"/>
              <a:t>10 October 2023</a:t>
            </a:fld>
            <a:endParaRPr lang="en-US" sz="1200" dirty="0">
              <a:solidFill>
                <a:schemeClr val="bg1"/>
              </a:solidFill>
              <a:latin typeface="Cambria" panose="02040503050406030204" pitchFamily="18" charset="0"/>
              <a:cs typeface="Times" panose="02020603050405020304" pitchFamily="18" charset="0"/>
            </a:endParaRPr>
          </a:p>
        </p:txBody>
      </p:sp>
      <p:cxnSp>
        <p:nvCxnSpPr>
          <p:cNvPr id="13" name="Straight Connector 12">
            <a:extLst>
              <a:ext uri="{FF2B5EF4-FFF2-40B4-BE49-F238E27FC236}">
                <a16:creationId xmlns:a16="http://schemas.microsoft.com/office/drawing/2014/main" xmlns="" id="{B453DCF4-27BF-4C0D-948C-9E3655042FB6}"/>
              </a:ext>
            </a:extLst>
          </p:cNvPr>
          <p:cNvCxnSpPr/>
          <p:nvPr userDrawn="1"/>
        </p:nvCxnSpPr>
        <p:spPr>
          <a:xfrm>
            <a:off x="10058399" y="6642064"/>
            <a:ext cx="0" cy="225345"/>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pic>
        <p:nvPicPr>
          <p:cNvPr id="16" name="Picture 15">
            <a:extLst>
              <a:ext uri="{FF2B5EF4-FFF2-40B4-BE49-F238E27FC236}">
                <a16:creationId xmlns:a16="http://schemas.microsoft.com/office/drawing/2014/main" xmlns="" id="{2756D6CB-2CF2-457B-8EE9-A96DE29AA209}"/>
              </a:ext>
            </a:extLst>
          </p:cNvPr>
          <p:cNvPicPr>
            <a:picLocks noChangeAspect="1"/>
          </p:cNvPicPr>
          <p:nvPr userDrawn="1"/>
        </p:nvPicPr>
        <p:blipFill rotWithShape="1">
          <a:blip r:embed="rId2" cstate="print">
            <a:clrChange>
              <a:clrFrom>
                <a:srgbClr val="F7F7F7"/>
              </a:clrFrom>
              <a:clrTo>
                <a:srgbClr val="F7F7F7">
                  <a:alpha val="0"/>
                </a:srgbClr>
              </a:clrTo>
            </a:clrChange>
            <a:extLst>
              <a:ext uri="{28A0092B-C50C-407E-A947-70E740481C1C}">
                <a14:useLocalDpi xmlns:a14="http://schemas.microsoft.com/office/drawing/2010/main" xmlns="" val="0"/>
              </a:ext>
            </a:extLst>
          </a:blip>
          <a:srcRect l="19304" t="5828" r="14998" b="6569"/>
          <a:stretch/>
        </p:blipFill>
        <p:spPr>
          <a:xfrm>
            <a:off x="393725" y="-12574"/>
            <a:ext cx="1371138" cy="807071"/>
          </a:xfrm>
          <a:prstGeom prst="rect">
            <a:avLst/>
          </a:prstGeom>
        </p:spPr>
      </p:pic>
      <p:sp>
        <p:nvSpPr>
          <p:cNvPr id="14" name="Rectangle 13">
            <a:extLst>
              <a:ext uri="{FF2B5EF4-FFF2-40B4-BE49-F238E27FC236}">
                <a16:creationId xmlns:a16="http://schemas.microsoft.com/office/drawing/2014/main" xmlns="" id="{BEABC736-9587-FBF8-9355-1C43AC4F4CBA}"/>
              </a:ext>
            </a:extLst>
          </p:cNvPr>
          <p:cNvSpPr/>
          <p:nvPr userDrawn="1"/>
        </p:nvSpPr>
        <p:spPr>
          <a:xfrm>
            <a:off x="8449721" y="6581001"/>
            <a:ext cx="1516039" cy="276999"/>
          </a:xfrm>
          <a:prstGeom prst="rect">
            <a:avLst/>
          </a:prstGeom>
          <a:ln>
            <a:noFill/>
          </a:ln>
        </p:spPr>
        <p:txBody>
          <a:bodyPr wrap="square">
            <a:spAutoFit/>
          </a:bodyPr>
          <a:lstStyle/>
          <a:p>
            <a:pPr algn="ctr"/>
            <a:r>
              <a:rPr lang="en-US" sz="1200" dirty="0">
                <a:solidFill>
                  <a:schemeClr val="bg1"/>
                </a:solidFill>
                <a:latin typeface="Cambria" panose="02040503050406030204" pitchFamily="18" charset="0"/>
                <a:cs typeface="Times" panose="02020603050405020304" pitchFamily="18" charset="0"/>
              </a:rPr>
              <a:t>Dr. Sanchali</a:t>
            </a:r>
          </a:p>
        </p:txBody>
      </p:sp>
    </p:spTree>
    <p:extLst>
      <p:ext uri="{BB962C8B-B14F-4D97-AF65-F5344CB8AC3E}">
        <p14:creationId xmlns:p14="http://schemas.microsoft.com/office/powerpoint/2010/main" xmlns="" val="373323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E6B33F-386C-4BF6-8FC1-1C569EEA66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012BDAA5-4E0E-4007-B493-C93BAD01C0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ADAB165-DBD2-4837-93EB-EF9997DC51B7}"/>
              </a:ext>
            </a:extLst>
          </p:cNvPr>
          <p:cNvSpPr>
            <a:spLocks noGrp="1"/>
          </p:cNvSpPr>
          <p:nvPr>
            <p:ph type="dt" sz="half" idx="10"/>
          </p:nvPr>
        </p:nvSpPr>
        <p:spPr/>
        <p:txBody>
          <a:bodyPr/>
          <a:lstStyle/>
          <a:p>
            <a:fld id="{B3AB725D-51EC-4C6B-88BE-E1D122102182}" type="datetimeFigureOut">
              <a:rPr lang="en-US" smtClean="0"/>
              <a:pPr/>
              <a:t>10/10/2023</a:t>
            </a:fld>
            <a:endParaRPr lang="en-US"/>
          </a:p>
        </p:txBody>
      </p:sp>
      <p:sp>
        <p:nvSpPr>
          <p:cNvPr id="5" name="Footer Placeholder 4">
            <a:extLst>
              <a:ext uri="{FF2B5EF4-FFF2-40B4-BE49-F238E27FC236}">
                <a16:creationId xmlns:a16="http://schemas.microsoft.com/office/drawing/2014/main" xmlns="" id="{F269B363-142E-42AD-B5DC-2CE3010376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76C8292-1E53-41AE-A88A-D78FB3A3DD1C}"/>
              </a:ext>
            </a:extLst>
          </p:cNvPr>
          <p:cNvSpPr>
            <a:spLocks noGrp="1"/>
          </p:cNvSpPr>
          <p:nvPr>
            <p:ph type="sldNum" sz="quarter" idx="12"/>
          </p:nvPr>
        </p:nvSpPr>
        <p:spPr/>
        <p:txBody>
          <a:bodyPr/>
          <a:lstStyle/>
          <a:p>
            <a:fld id="{C2EA843F-3CCE-4CAC-ABFA-938F0ADD3685}" type="slidenum">
              <a:rPr lang="en-US" smtClean="0"/>
              <a:pPr/>
              <a:t>‹#›</a:t>
            </a:fld>
            <a:endParaRPr lang="en-US"/>
          </a:p>
        </p:txBody>
      </p:sp>
    </p:spTree>
    <p:extLst>
      <p:ext uri="{BB962C8B-B14F-4D97-AF65-F5344CB8AC3E}">
        <p14:creationId xmlns:p14="http://schemas.microsoft.com/office/powerpoint/2010/main" xmlns="" val="405399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D949858-3F84-4A03-859A-A3DD86730E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FDED141E-7E51-42E3-9342-72B68795E5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5A3A972-5EC9-459A-901C-5A4F73671F2E}"/>
              </a:ext>
            </a:extLst>
          </p:cNvPr>
          <p:cNvSpPr>
            <a:spLocks noGrp="1"/>
          </p:cNvSpPr>
          <p:nvPr>
            <p:ph type="dt" sz="half" idx="10"/>
          </p:nvPr>
        </p:nvSpPr>
        <p:spPr/>
        <p:txBody>
          <a:bodyPr/>
          <a:lstStyle/>
          <a:p>
            <a:fld id="{B3AB725D-51EC-4C6B-88BE-E1D122102182}" type="datetimeFigureOut">
              <a:rPr lang="en-US" smtClean="0"/>
              <a:pPr/>
              <a:t>10/10/2023</a:t>
            </a:fld>
            <a:endParaRPr lang="en-US"/>
          </a:p>
        </p:txBody>
      </p:sp>
      <p:sp>
        <p:nvSpPr>
          <p:cNvPr id="5" name="Footer Placeholder 4">
            <a:extLst>
              <a:ext uri="{FF2B5EF4-FFF2-40B4-BE49-F238E27FC236}">
                <a16:creationId xmlns:a16="http://schemas.microsoft.com/office/drawing/2014/main" xmlns="" id="{1679CAAE-8107-4814-8D09-617B4A51EA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D871319-C6C1-4DC5-9C66-310A7CDAC83C}"/>
              </a:ext>
            </a:extLst>
          </p:cNvPr>
          <p:cNvSpPr>
            <a:spLocks noGrp="1"/>
          </p:cNvSpPr>
          <p:nvPr>
            <p:ph type="sldNum" sz="quarter" idx="12"/>
          </p:nvPr>
        </p:nvSpPr>
        <p:spPr/>
        <p:txBody>
          <a:bodyPr/>
          <a:lstStyle/>
          <a:p>
            <a:fld id="{C2EA843F-3CCE-4CAC-ABFA-938F0ADD3685}" type="slidenum">
              <a:rPr lang="en-US" smtClean="0"/>
              <a:pPr/>
              <a:t>‹#›</a:t>
            </a:fld>
            <a:endParaRPr lang="en-US"/>
          </a:p>
        </p:txBody>
      </p:sp>
    </p:spTree>
    <p:extLst>
      <p:ext uri="{BB962C8B-B14F-4D97-AF65-F5344CB8AC3E}">
        <p14:creationId xmlns:p14="http://schemas.microsoft.com/office/powerpoint/2010/main" xmlns="" val="1277635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Flowchart: Card 6">
            <a:extLst>
              <a:ext uri="{FF2B5EF4-FFF2-40B4-BE49-F238E27FC236}">
                <a16:creationId xmlns:a16="http://schemas.microsoft.com/office/drawing/2014/main" xmlns="" id="{F1FE32DA-C944-4ABA-AAB8-667EC08DA126}"/>
              </a:ext>
            </a:extLst>
          </p:cNvPr>
          <p:cNvSpPr/>
          <p:nvPr userDrawn="1"/>
        </p:nvSpPr>
        <p:spPr>
          <a:xfrm>
            <a:off x="11477335" y="6596725"/>
            <a:ext cx="725670" cy="230673"/>
          </a:xfrm>
          <a:prstGeom prst="flowChartPunchedCar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xmlns="" id="{A83903A8-5C90-4534-A052-FBC4AECB4993}"/>
              </a:ext>
            </a:extLst>
          </p:cNvPr>
          <p:cNvSpPr/>
          <p:nvPr userDrawn="1"/>
        </p:nvSpPr>
        <p:spPr>
          <a:xfrm>
            <a:off x="-10159" y="6640735"/>
            <a:ext cx="2295697" cy="23759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600">
              <a:solidFill>
                <a:schemeClr val="tx1"/>
              </a:solidFill>
            </a:endParaRPr>
          </a:p>
        </p:txBody>
      </p:sp>
      <p:sp>
        <p:nvSpPr>
          <p:cNvPr id="9" name="Rectangle 8">
            <a:extLst>
              <a:ext uri="{FF2B5EF4-FFF2-40B4-BE49-F238E27FC236}">
                <a16:creationId xmlns:a16="http://schemas.microsoft.com/office/drawing/2014/main" xmlns="" id="{5A3C6D11-DAB8-404D-9E74-4548A7216465}"/>
              </a:ext>
            </a:extLst>
          </p:cNvPr>
          <p:cNvSpPr/>
          <p:nvPr userDrawn="1"/>
        </p:nvSpPr>
        <p:spPr>
          <a:xfrm>
            <a:off x="2067845" y="6640735"/>
            <a:ext cx="10124155" cy="22394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31" name="TextBox 30">
            <a:extLst>
              <a:ext uri="{FF2B5EF4-FFF2-40B4-BE49-F238E27FC236}">
                <a16:creationId xmlns:a16="http://schemas.microsoft.com/office/drawing/2014/main" xmlns="" id="{E9441FC8-B65E-4338-8054-DA067B0DEFCD}"/>
              </a:ext>
            </a:extLst>
          </p:cNvPr>
          <p:cNvSpPr txBox="1"/>
          <p:nvPr userDrawn="1"/>
        </p:nvSpPr>
        <p:spPr>
          <a:xfrm>
            <a:off x="11366208" y="6570551"/>
            <a:ext cx="825793" cy="307777"/>
          </a:xfrm>
          <a:prstGeom prst="rect">
            <a:avLst/>
          </a:prstGeom>
          <a:noFill/>
          <a:ln>
            <a:noFill/>
          </a:ln>
        </p:spPr>
        <p:txBody>
          <a:bodyPr wrap="square" rtlCol="0">
            <a:spAutoFit/>
          </a:bodyPr>
          <a:lstStyle/>
          <a:p>
            <a:pPr algn="r"/>
            <a:fld id="{F6989838-1A24-4D98-BDD2-41F05F52FAAC}" type="slidenum">
              <a:rPr lang="en-US" sz="1400" b="1" smtClean="0">
                <a:solidFill>
                  <a:schemeClr val="bg1"/>
                </a:solidFill>
              </a:rPr>
              <a:pPr algn="r"/>
              <a:t>‹#›</a:t>
            </a:fld>
            <a:endParaRPr lang="en-US" sz="1400" b="1" dirty="0">
              <a:solidFill>
                <a:schemeClr val="bg1"/>
              </a:solidFill>
            </a:endParaRPr>
          </a:p>
        </p:txBody>
      </p:sp>
      <p:grpSp>
        <p:nvGrpSpPr>
          <p:cNvPr id="49" name="Group 48">
            <a:extLst>
              <a:ext uri="{FF2B5EF4-FFF2-40B4-BE49-F238E27FC236}">
                <a16:creationId xmlns:a16="http://schemas.microsoft.com/office/drawing/2014/main" xmlns="" id="{75C4BBF5-0C36-4858-A59E-983249C9F2AF}"/>
              </a:ext>
            </a:extLst>
          </p:cNvPr>
          <p:cNvGrpSpPr/>
          <p:nvPr userDrawn="1"/>
        </p:nvGrpSpPr>
        <p:grpSpPr>
          <a:xfrm>
            <a:off x="1225685" y="-12574"/>
            <a:ext cx="10993437" cy="597371"/>
            <a:chOff x="1665682" y="-7205"/>
            <a:chExt cx="10544704" cy="325683"/>
          </a:xfrm>
          <a:solidFill>
            <a:srgbClr val="4E93D2"/>
          </a:solidFill>
        </p:grpSpPr>
        <p:sp>
          <p:nvSpPr>
            <p:cNvPr id="50" name="Parallelogram 49">
              <a:extLst>
                <a:ext uri="{FF2B5EF4-FFF2-40B4-BE49-F238E27FC236}">
                  <a16:creationId xmlns:a16="http://schemas.microsoft.com/office/drawing/2014/main" xmlns="" id="{853742AD-048A-43AE-8E5C-D94F56560F6C}"/>
                </a:ext>
              </a:extLst>
            </p:cNvPr>
            <p:cNvSpPr/>
            <p:nvPr/>
          </p:nvSpPr>
          <p:spPr>
            <a:xfrm>
              <a:off x="2083333" y="-7205"/>
              <a:ext cx="10111302" cy="134078"/>
            </a:xfrm>
            <a:prstGeom prst="parallelogram">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1" name="Parallelogram 50">
              <a:extLst>
                <a:ext uri="{FF2B5EF4-FFF2-40B4-BE49-F238E27FC236}">
                  <a16:creationId xmlns:a16="http://schemas.microsoft.com/office/drawing/2014/main" xmlns="" id="{8408E5B5-A0D4-4E58-ADA3-DB871FFFC996}"/>
                </a:ext>
              </a:extLst>
            </p:cNvPr>
            <p:cNvSpPr/>
            <p:nvPr/>
          </p:nvSpPr>
          <p:spPr>
            <a:xfrm>
              <a:off x="2182852" y="55574"/>
              <a:ext cx="10027534" cy="167832"/>
            </a:xfrm>
            <a:prstGeom prst="parallelogram">
              <a:avLst>
                <a:gd name="adj" fmla="val 9504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52" name="Parallelogram 51">
              <a:extLst>
                <a:ext uri="{FF2B5EF4-FFF2-40B4-BE49-F238E27FC236}">
                  <a16:creationId xmlns:a16="http://schemas.microsoft.com/office/drawing/2014/main" xmlns="" id="{BEFA9A03-9955-4FF2-BFF5-E4C1B0827761}"/>
                </a:ext>
              </a:extLst>
            </p:cNvPr>
            <p:cNvSpPr/>
            <p:nvPr/>
          </p:nvSpPr>
          <p:spPr>
            <a:xfrm>
              <a:off x="1665682" y="179774"/>
              <a:ext cx="10027535" cy="138704"/>
            </a:xfrm>
            <a:prstGeom prst="parallelogram">
              <a:avLst>
                <a:gd name="adj" fmla="val 9504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pSp>
      <p:sp>
        <p:nvSpPr>
          <p:cNvPr id="53" name="Rectangle 52">
            <a:extLst>
              <a:ext uri="{FF2B5EF4-FFF2-40B4-BE49-F238E27FC236}">
                <a16:creationId xmlns:a16="http://schemas.microsoft.com/office/drawing/2014/main" xmlns="" id="{F445FF0C-04F8-4BA8-AC86-FF1B050F4A71}"/>
              </a:ext>
            </a:extLst>
          </p:cNvPr>
          <p:cNvSpPr/>
          <p:nvPr userDrawn="1"/>
        </p:nvSpPr>
        <p:spPr>
          <a:xfrm>
            <a:off x="-431" y="-12572"/>
            <a:ext cx="2067770" cy="59737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p:txBody>
      </p:sp>
      <p:sp>
        <p:nvSpPr>
          <p:cNvPr id="28" name="Rectangle 27">
            <a:extLst>
              <a:ext uri="{FF2B5EF4-FFF2-40B4-BE49-F238E27FC236}">
                <a16:creationId xmlns:a16="http://schemas.microsoft.com/office/drawing/2014/main" xmlns="" id="{FBE8CEFE-DEC4-4F82-94A7-CAB60B930399}"/>
              </a:ext>
            </a:extLst>
          </p:cNvPr>
          <p:cNvSpPr/>
          <p:nvPr userDrawn="1"/>
        </p:nvSpPr>
        <p:spPr>
          <a:xfrm>
            <a:off x="10130703" y="6611616"/>
            <a:ext cx="1443735" cy="276999"/>
          </a:xfrm>
          <a:prstGeom prst="rect">
            <a:avLst/>
          </a:prstGeom>
          <a:ln>
            <a:noFill/>
          </a:ln>
        </p:spPr>
        <p:txBody>
          <a:bodyPr wrap="square">
            <a:spAutoFit/>
          </a:bodyPr>
          <a:lstStyle/>
          <a:p>
            <a:pPr algn="ctr"/>
            <a:fld id="{2B52F03E-3AA2-4218-AF51-52B5DF996E8B}" type="datetime3">
              <a:rPr lang="en-US" sz="1200" smtClean="0">
                <a:solidFill>
                  <a:schemeClr val="bg1"/>
                </a:solidFill>
                <a:latin typeface="Cambria" panose="02040503050406030204" pitchFamily="18" charset="0"/>
                <a:cs typeface="Times" panose="02020603050405020304" pitchFamily="18" charset="0"/>
              </a:rPr>
              <a:pPr algn="ctr"/>
              <a:t>10 October 2023</a:t>
            </a:fld>
            <a:endParaRPr lang="en-US" sz="1200" dirty="0">
              <a:solidFill>
                <a:schemeClr val="bg1"/>
              </a:solidFill>
              <a:latin typeface="Cambria" panose="02040503050406030204" pitchFamily="18" charset="0"/>
              <a:cs typeface="Times" panose="02020603050405020304" pitchFamily="18" charset="0"/>
            </a:endParaRPr>
          </a:p>
        </p:txBody>
      </p:sp>
      <p:cxnSp>
        <p:nvCxnSpPr>
          <p:cNvPr id="10" name="Straight Connector 9">
            <a:extLst>
              <a:ext uri="{FF2B5EF4-FFF2-40B4-BE49-F238E27FC236}">
                <a16:creationId xmlns:a16="http://schemas.microsoft.com/office/drawing/2014/main" xmlns="" id="{E4350BC9-1258-425F-B1AC-ADA84C16BECC}"/>
              </a:ext>
            </a:extLst>
          </p:cNvPr>
          <p:cNvCxnSpPr/>
          <p:nvPr userDrawn="1"/>
        </p:nvCxnSpPr>
        <p:spPr>
          <a:xfrm>
            <a:off x="10058399" y="6642064"/>
            <a:ext cx="0" cy="225345"/>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pic>
        <p:nvPicPr>
          <p:cNvPr id="2" name="Picture 1">
            <a:extLst>
              <a:ext uri="{FF2B5EF4-FFF2-40B4-BE49-F238E27FC236}">
                <a16:creationId xmlns:a16="http://schemas.microsoft.com/office/drawing/2014/main" xmlns="" id="{09F2C1D9-9600-4A45-9DB2-EA3CDBAC985A}"/>
              </a:ext>
            </a:extLst>
          </p:cNvPr>
          <p:cNvPicPr>
            <a:picLocks noChangeAspect="1"/>
          </p:cNvPicPr>
          <p:nvPr userDrawn="1"/>
        </p:nvPicPr>
        <p:blipFill rotWithShape="1">
          <a:blip r:embed="rId2" cstate="print">
            <a:clrChange>
              <a:clrFrom>
                <a:srgbClr val="F7F7F7"/>
              </a:clrFrom>
              <a:clrTo>
                <a:srgbClr val="F7F7F7">
                  <a:alpha val="0"/>
                </a:srgbClr>
              </a:clrTo>
            </a:clrChange>
            <a:extLst>
              <a:ext uri="{28A0092B-C50C-407E-A947-70E740481C1C}">
                <a14:useLocalDpi xmlns:a14="http://schemas.microsoft.com/office/drawing/2010/main" xmlns="" val="0"/>
              </a:ext>
            </a:extLst>
          </a:blip>
          <a:srcRect l="19304" t="5828" r="14998" b="6569"/>
          <a:stretch/>
        </p:blipFill>
        <p:spPr>
          <a:xfrm>
            <a:off x="393725" y="-12574"/>
            <a:ext cx="1371138" cy="807071"/>
          </a:xfrm>
          <a:prstGeom prst="rect">
            <a:avLst/>
          </a:prstGeom>
        </p:spPr>
      </p:pic>
      <p:sp>
        <p:nvSpPr>
          <p:cNvPr id="14" name="Rectangle 13">
            <a:extLst>
              <a:ext uri="{FF2B5EF4-FFF2-40B4-BE49-F238E27FC236}">
                <a16:creationId xmlns:a16="http://schemas.microsoft.com/office/drawing/2014/main" xmlns="" id="{E494D140-DAA0-BDF4-5D7B-D64C5B6E9C62}"/>
              </a:ext>
            </a:extLst>
          </p:cNvPr>
          <p:cNvSpPr/>
          <p:nvPr userDrawn="1"/>
        </p:nvSpPr>
        <p:spPr>
          <a:xfrm>
            <a:off x="8631404" y="6611615"/>
            <a:ext cx="1443735" cy="276999"/>
          </a:xfrm>
          <a:prstGeom prst="rect">
            <a:avLst/>
          </a:prstGeom>
          <a:ln>
            <a:noFill/>
          </a:ln>
        </p:spPr>
        <p:txBody>
          <a:bodyPr wrap="square">
            <a:spAutoFit/>
          </a:bodyPr>
          <a:lstStyle/>
          <a:p>
            <a:pPr algn="ctr"/>
            <a:r>
              <a:rPr lang="en-US" sz="1200" dirty="0">
                <a:solidFill>
                  <a:schemeClr val="bg1"/>
                </a:solidFill>
                <a:latin typeface="Cambria" panose="02040503050406030204" pitchFamily="18" charset="0"/>
                <a:cs typeface="Times" panose="02020603050405020304" pitchFamily="18" charset="0"/>
              </a:rPr>
              <a:t>Dr. Sanchali</a:t>
            </a:r>
          </a:p>
        </p:txBody>
      </p:sp>
    </p:spTree>
    <p:extLst>
      <p:ext uri="{BB962C8B-B14F-4D97-AF65-F5344CB8AC3E}">
        <p14:creationId xmlns:p14="http://schemas.microsoft.com/office/powerpoint/2010/main" xmlns="" val="1346388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D0F148-5EAD-4C7D-B544-93902D6AC4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9C42EA8-12C5-42D3-A83F-F89580A14A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CAC39EA-AF48-428C-A3A8-61F59CADE829}"/>
              </a:ext>
            </a:extLst>
          </p:cNvPr>
          <p:cNvSpPr>
            <a:spLocks noGrp="1"/>
          </p:cNvSpPr>
          <p:nvPr>
            <p:ph type="dt" sz="half" idx="10"/>
          </p:nvPr>
        </p:nvSpPr>
        <p:spPr/>
        <p:txBody>
          <a:bodyPr/>
          <a:lstStyle/>
          <a:p>
            <a:fld id="{6CA219C0-526B-427A-A8D2-ADD2CEEC47C1}" type="datetimeFigureOut">
              <a:rPr lang="en-IN" smtClean="0"/>
              <a:pPr/>
              <a:t>10-10-2023</a:t>
            </a:fld>
            <a:endParaRPr lang="en-IN"/>
          </a:p>
        </p:txBody>
      </p:sp>
      <p:sp>
        <p:nvSpPr>
          <p:cNvPr id="5" name="Footer Placeholder 4">
            <a:extLst>
              <a:ext uri="{FF2B5EF4-FFF2-40B4-BE49-F238E27FC236}">
                <a16:creationId xmlns:a16="http://schemas.microsoft.com/office/drawing/2014/main" xmlns="" id="{DCE010A8-BA2D-4AB4-B9BB-498BA420C3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A6C4398-B2A7-47F5-A702-B5F7F88C24BA}"/>
              </a:ext>
            </a:extLst>
          </p:cNvPr>
          <p:cNvSpPr>
            <a:spLocks noGrp="1"/>
          </p:cNvSpPr>
          <p:nvPr>
            <p:ph type="sldNum" sz="quarter" idx="12"/>
          </p:nvPr>
        </p:nvSpPr>
        <p:spPr/>
        <p:txBody>
          <a:bodyPr/>
          <a:lstStyle/>
          <a:p>
            <a:fld id="{3CAB2AF2-5B4A-4CC5-96D5-EE9B55376979}" type="slidenum">
              <a:rPr lang="en-IN" smtClean="0"/>
              <a:pPr/>
              <a:t>‹#›</a:t>
            </a:fld>
            <a:endParaRPr lang="en-IN"/>
          </a:p>
        </p:txBody>
      </p:sp>
    </p:spTree>
    <p:extLst>
      <p:ext uri="{BB962C8B-B14F-4D97-AF65-F5344CB8AC3E}">
        <p14:creationId xmlns:p14="http://schemas.microsoft.com/office/powerpoint/2010/main" xmlns="" val="1943119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280129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517B92-D5F6-47A7-8649-5BD3D87432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11174010-A456-455A-A5A7-47EE1B2E7E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03EA36B6-F32A-44A2-A2E9-9540663B18F0}"/>
              </a:ext>
            </a:extLst>
          </p:cNvPr>
          <p:cNvSpPr>
            <a:spLocks noGrp="1"/>
          </p:cNvSpPr>
          <p:nvPr>
            <p:ph type="dt" sz="half" idx="10"/>
          </p:nvPr>
        </p:nvSpPr>
        <p:spPr/>
        <p:txBody>
          <a:bodyPr/>
          <a:lstStyle/>
          <a:p>
            <a:fld id="{B3AB725D-51EC-4C6B-88BE-E1D122102182}" type="datetimeFigureOut">
              <a:rPr lang="en-US" smtClean="0"/>
              <a:pPr/>
              <a:t>10/10/2023</a:t>
            </a:fld>
            <a:endParaRPr lang="en-US"/>
          </a:p>
        </p:txBody>
      </p:sp>
      <p:sp>
        <p:nvSpPr>
          <p:cNvPr id="5" name="Footer Placeholder 4">
            <a:extLst>
              <a:ext uri="{FF2B5EF4-FFF2-40B4-BE49-F238E27FC236}">
                <a16:creationId xmlns:a16="http://schemas.microsoft.com/office/drawing/2014/main" xmlns="" id="{AC821E78-20DB-4C14-A457-F26DE2AF4E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6BCF6E1-E185-4110-8945-925500AA868D}"/>
              </a:ext>
            </a:extLst>
          </p:cNvPr>
          <p:cNvSpPr>
            <a:spLocks noGrp="1"/>
          </p:cNvSpPr>
          <p:nvPr>
            <p:ph type="sldNum" sz="quarter" idx="12"/>
          </p:nvPr>
        </p:nvSpPr>
        <p:spPr/>
        <p:txBody>
          <a:bodyPr/>
          <a:lstStyle/>
          <a:p>
            <a:fld id="{C2EA843F-3CCE-4CAC-ABFA-938F0ADD3685}" type="slidenum">
              <a:rPr lang="en-US" smtClean="0"/>
              <a:pPr/>
              <a:t>‹#›</a:t>
            </a:fld>
            <a:endParaRPr lang="en-US"/>
          </a:p>
        </p:txBody>
      </p:sp>
    </p:spTree>
    <p:extLst>
      <p:ext uri="{BB962C8B-B14F-4D97-AF65-F5344CB8AC3E}">
        <p14:creationId xmlns:p14="http://schemas.microsoft.com/office/powerpoint/2010/main" xmlns="" val="3963448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5909E3-A767-44A3-8DF6-C8ABCE3D77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036903B-EAB1-40BB-BBC1-608C60D7F5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06D70343-F50D-4234-B039-9276C75287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9CE54A15-62F8-411B-BAF7-81D728083AE1}"/>
              </a:ext>
            </a:extLst>
          </p:cNvPr>
          <p:cNvSpPr>
            <a:spLocks noGrp="1"/>
          </p:cNvSpPr>
          <p:nvPr>
            <p:ph type="dt" sz="half" idx="10"/>
          </p:nvPr>
        </p:nvSpPr>
        <p:spPr/>
        <p:txBody>
          <a:bodyPr/>
          <a:lstStyle/>
          <a:p>
            <a:fld id="{B3AB725D-51EC-4C6B-88BE-E1D122102182}" type="datetimeFigureOut">
              <a:rPr lang="en-US" smtClean="0"/>
              <a:pPr/>
              <a:t>10/10/2023</a:t>
            </a:fld>
            <a:endParaRPr lang="en-US"/>
          </a:p>
        </p:txBody>
      </p:sp>
      <p:sp>
        <p:nvSpPr>
          <p:cNvPr id="6" name="Footer Placeholder 5">
            <a:extLst>
              <a:ext uri="{FF2B5EF4-FFF2-40B4-BE49-F238E27FC236}">
                <a16:creationId xmlns:a16="http://schemas.microsoft.com/office/drawing/2014/main" xmlns="" id="{B762AAEE-6ACB-451F-B5EE-5586D25EE7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87C47DF-1090-4ECD-ADAA-E616F0F78991}"/>
              </a:ext>
            </a:extLst>
          </p:cNvPr>
          <p:cNvSpPr>
            <a:spLocks noGrp="1"/>
          </p:cNvSpPr>
          <p:nvPr>
            <p:ph type="sldNum" sz="quarter" idx="12"/>
          </p:nvPr>
        </p:nvSpPr>
        <p:spPr/>
        <p:txBody>
          <a:bodyPr/>
          <a:lstStyle/>
          <a:p>
            <a:fld id="{C2EA843F-3CCE-4CAC-ABFA-938F0ADD3685}" type="slidenum">
              <a:rPr lang="en-US" smtClean="0"/>
              <a:pPr/>
              <a:t>‹#›</a:t>
            </a:fld>
            <a:endParaRPr lang="en-US"/>
          </a:p>
        </p:txBody>
      </p:sp>
    </p:spTree>
    <p:extLst>
      <p:ext uri="{BB962C8B-B14F-4D97-AF65-F5344CB8AC3E}">
        <p14:creationId xmlns:p14="http://schemas.microsoft.com/office/powerpoint/2010/main" xmlns="" val="3784710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0B87BD-A507-46E2-BC5D-073177D0C2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C0C48C51-3CD9-4B7B-BD91-19D1642E6A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43BB95F-64E4-48BF-983B-658D0C7334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2205828A-DB8A-44F9-AB4C-BB5DA2CF33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D93D889-1145-49D7-B677-5AB37E5FA8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467DF632-AE8B-4FC5-8EAB-5DC08420E3C5}"/>
              </a:ext>
            </a:extLst>
          </p:cNvPr>
          <p:cNvSpPr>
            <a:spLocks noGrp="1"/>
          </p:cNvSpPr>
          <p:nvPr>
            <p:ph type="dt" sz="half" idx="10"/>
          </p:nvPr>
        </p:nvSpPr>
        <p:spPr/>
        <p:txBody>
          <a:bodyPr/>
          <a:lstStyle/>
          <a:p>
            <a:fld id="{B3AB725D-51EC-4C6B-88BE-E1D122102182}" type="datetimeFigureOut">
              <a:rPr lang="en-US" smtClean="0"/>
              <a:pPr/>
              <a:t>10/10/2023</a:t>
            </a:fld>
            <a:endParaRPr lang="en-US"/>
          </a:p>
        </p:txBody>
      </p:sp>
      <p:sp>
        <p:nvSpPr>
          <p:cNvPr id="8" name="Footer Placeholder 7">
            <a:extLst>
              <a:ext uri="{FF2B5EF4-FFF2-40B4-BE49-F238E27FC236}">
                <a16:creationId xmlns:a16="http://schemas.microsoft.com/office/drawing/2014/main" xmlns="" id="{28ED51E5-63AE-4EC1-8B6A-F4D25F3DBE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16166718-E321-490F-8588-FF54EAC9F4D2}"/>
              </a:ext>
            </a:extLst>
          </p:cNvPr>
          <p:cNvSpPr>
            <a:spLocks noGrp="1"/>
          </p:cNvSpPr>
          <p:nvPr>
            <p:ph type="sldNum" sz="quarter" idx="12"/>
          </p:nvPr>
        </p:nvSpPr>
        <p:spPr/>
        <p:txBody>
          <a:bodyPr/>
          <a:lstStyle/>
          <a:p>
            <a:fld id="{C2EA843F-3CCE-4CAC-ABFA-938F0ADD3685}" type="slidenum">
              <a:rPr lang="en-US" smtClean="0"/>
              <a:pPr/>
              <a:t>‹#›</a:t>
            </a:fld>
            <a:endParaRPr lang="en-US"/>
          </a:p>
        </p:txBody>
      </p:sp>
    </p:spTree>
    <p:extLst>
      <p:ext uri="{BB962C8B-B14F-4D97-AF65-F5344CB8AC3E}">
        <p14:creationId xmlns:p14="http://schemas.microsoft.com/office/powerpoint/2010/main" xmlns="" val="2756326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16F815-E825-4EF0-9E44-ABFA9E7201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2735A4C7-8659-46EA-B589-B34D39E62011}"/>
              </a:ext>
            </a:extLst>
          </p:cNvPr>
          <p:cNvSpPr>
            <a:spLocks noGrp="1"/>
          </p:cNvSpPr>
          <p:nvPr>
            <p:ph type="dt" sz="half" idx="10"/>
          </p:nvPr>
        </p:nvSpPr>
        <p:spPr/>
        <p:txBody>
          <a:bodyPr/>
          <a:lstStyle/>
          <a:p>
            <a:fld id="{B3AB725D-51EC-4C6B-88BE-E1D122102182}" type="datetimeFigureOut">
              <a:rPr lang="en-US" smtClean="0"/>
              <a:pPr/>
              <a:t>10/10/2023</a:t>
            </a:fld>
            <a:endParaRPr lang="en-US"/>
          </a:p>
        </p:txBody>
      </p:sp>
      <p:sp>
        <p:nvSpPr>
          <p:cNvPr id="4" name="Footer Placeholder 3">
            <a:extLst>
              <a:ext uri="{FF2B5EF4-FFF2-40B4-BE49-F238E27FC236}">
                <a16:creationId xmlns:a16="http://schemas.microsoft.com/office/drawing/2014/main" xmlns="" id="{B4AF2EC0-90C2-42A5-BF96-DDA7CDB0A9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584B9D8-1B00-4D08-A6E7-68BFC03F2A98}"/>
              </a:ext>
            </a:extLst>
          </p:cNvPr>
          <p:cNvSpPr>
            <a:spLocks noGrp="1"/>
          </p:cNvSpPr>
          <p:nvPr>
            <p:ph type="sldNum" sz="quarter" idx="12"/>
          </p:nvPr>
        </p:nvSpPr>
        <p:spPr/>
        <p:txBody>
          <a:bodyPr/>
          <a:lstStyle/>
          <a:p>
            <a:fld id="{C2EA843F-3CCE-4CAC-ABFA-938F0ADD3685}" type="slidenum">
              <a:rPr lang="en-US" smtClean="0"/>
              <a:pPr/>
              <a:t>‹#›</a:t>
            </a:fld>
            <a:endParaRPr lang="en-US"/>
          </a:p>
        </p:txBody>
      </p:sp>
    </p:spTree>
    <p:extLst>
      <p:ext uri="{BB962C8B-B14F-4D97-AF65-F5344CB8AC3E}">
        <p14:creationId xmlns:p14="http://schemas.microsoft.com/office/powerpoint/2010/main" xmlns="" val="2804470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78347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BA5AD3-4B36-4C2C-BA2D-23ADAB0B99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CA105A94-1E83-4C72-8124-50BB3D5EA6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D6661F87-8FB2-4FAD-98BE-FE20EF6923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B6DBD84-CF47-488E-8B93-0CB35F0063C7}"/>
              </a:ext>
            </a:extLst>
          </p:cNvPr>
          <p:cNvSpPr>
            <a:spLocks noGrp="1"/>
          </p:cNvSpPr>
          <p:nvPr>
            <p:ph type="dt" sz="half" idx="10"/>
          </p:nvPr>
        </p:nvSpPr>
        <p:spPr/>
        <p:txBody>
          <a:bodyPr/>
          <a:lstStyle/>
          <a:p>
            <a:fld id="{B3AB725D-51EC-4C6B-88BE-E1D122102182}" type="datetimeFigureOut">
              <a:rPr lang="en-US" smtClean="0"/>
              <a:pPr/>
              <a:t>10/10/2023</a:t>
            </a:fld>
            <a:endParaRPr lang="en-US"/>
          </a:p>
        </p:txBody>
      </p:sp>
      <p:sp>
        <p:nvSpPr>
          <p:cNvPr id="6" name="Footer Placeholder 5">
            <a:extLst>
              <a:ext uri="{FF2B5EF4-FFF2-40B4-BE49-F238E27FC236}">
                <a16:creationId xmlns:a16="http://schemas.microsoft.com/office/drawing/2014/main" xmlns="" id="{DF83AF37-98CF-4EB4-BF70-5D2E96DE5C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A981EAA-B536-4F2D-98EA-62FDF03492B0}"/>
              </a:ext>
            </a:extLst>
          </p:cNvPr>
          <p:cNvSpPr>
            <a:spLocks noGrp="1"/>
          </p:cNvSpPr>
          <p:nvPr>
            <p:ph type="sldNum" sz="quarter" idx="12"/>
          </p:nvPr>
        </p:nvSpPr>
        <p:spPr/>
        <p:txBody>
          <a:bodyPr/>
          <a:lstStyle/>
          <a:p>
            <a:fld id="{C2EA843F-3CCE-4CAC-ABFA-938F0ADD3685}" type="slidenum">
              <a:rPr lang="en-US" smtClean="0"/>
              <a:pPr/>
              <a:t>‹#›</a:t>
            </a:fld>
            <a:endParaRPr lang="en-US"/>
          </a:p>
        </p:txBody>
      </p:sp>
    </p:spTree>
    <p:extLst>
      <p:ext uri="{BB962C8B-B14F-4D97-AF65-F5344CB8AC3E}">
        <p14:creationId xmlns:p14="http://schemas.microsoft.com/office/powerpoint/2010/main" xmlns="" val="440575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AF97DD-38F8-49F1-BCA9-9B9346CB1E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06D13713-F7CF-437F-B0ED-CF64B92B49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A1B20C3D-98A2-4426-B439-FB37CD60F4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6AE8628-4349-490E-942F-0340061FA68B}"/>
              </a:ext>
            </a:extLst>
          </p:cNvPr>
          <p:cNvSpPr>
            <a:spLocks noGrp="1"/>
          </p:cNvSpPr>
          <p:nvPr>
            <p:ph type="dt" sz="half" idx="10"/>
          </p:nvPr>
        </p:nvSpPr>
        <p:spPr/>
        <p:txBody>
          <a:bodyPr/>
          <a:lstStyle/>
          <a:p>
            <a:fld id="{B3AB725D-51EC-4C6B-88BE-E1D122102182}" type="datetimeFigureOut">
              <a:rPr lang="en-US" smtClean="0"/>
              <a:pPr/>
              <a:t>10/10/2023</a:t>
            </a:fld>
            <a:endParaRPr lang="en-US"/>
          </a:p>
        </p:txBody>
      </p:sp>
      <p:sp>
        <p:nvSpPr>
          <p:cNvPr id="6" name="Footer Placeholder 5">
            <a:extLst>
              <a:ext uri="{FF2B5EF4-FFF2-40B4-BE49-F238E27FC236}">
                <a16:creationId xmlns:a16="http://schemas.microsoft.com/office/drawing/2014/main" xmlns="" id="{6242CC86-8FD9-48EE-B881-854BF37F1E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62D8C4E-D033-454E-8070-2B58A0767195}"/>
              </a:ext>
            </a:extLst>
          </p:cNvPr>
          <p:cNvSpPr>
            <a:spLocks noGrp="1"/>
          </p:cNvSpPr>
          <p:nvPr>
            <p:ph type="sldNum" sz="quarter" idx="12"/>
          </p:nvPr>
        </p:nvSpPr>
        <p:spPr/>
        <p:txBody>
          <a:bodyPr/>
          <a:lstStyle/>
          <a:p>
            <a:fld id="{C2EA843F-3CCE-4CAC-ABFA-938F0ADD3685}" type="slidenum">
              <a:rPr lang="en-US" smtClean="0"/>
              <a:pPr/>
              <a:t>‹#›</a:t>
            </a:fld>
            <a:endParaRPr lang="en-US"/>
          </a:p>
        </p:txBody>
      </p:sp>
    </p:spTree>
    <p:extLst>
      <p:ext uri="{BB962C8B-B14F-4D97-AF65-F5344CB8AC3E}">
        <p14:creationId xmlns:p14="http://schemas.microsoft.com/office/powerpoint/2010/main" xmlns="" val="2448627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968F13A-8DAB-410F-9E8B-7D4662B2F0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256463C-3195-4A64-B221-B8F4A17AE7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84FA869-362E-4270-9E8F-4985B58C4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B725D-51EC-4C6B-88BE-E1D122102182}" type="datetimeFigureOut">
              <a:rPr lang="en-US" smtClean="0"/>
              <a:pPr/>
              <a:t>10/10/2023</a:t>
            </a:fld>
            <a:endParaRPr lang="en-US"/>
          </a:p>
        </p:txBody>
      </p:sp>
      <p:sp>
        <p:nvSpPr>
          <p:cNvPr id="5" name="Footer Placeholder 4">
            <a:extLst>
              <a:ext uri="{FF2B5EF4-FFF2-40B4-BE49-F238E27FC236}">
                <a16:creationId xmlns:a16="http://schemas.microsoft.com/office/drawing/2014/main" xmlns="" id="{34C8EC55-118C-4E43-B695-E22A37625C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3AF262D1-6243-4877-A6AC-97D49AAB8E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EA843F-3CCE-4CAC-ABFA-938F0ADD3685}" type="slidenum">
              <a:rPr lang="en-US" smtClean="0"/>
              <a:pPr/>
              <a:t>‹#›</a:t>
            </a:fld>
            <a:endParaRPr lang="en-US"/>
          </a:p>
        </p:txBody>
      </p:sp>
    </p:spTree>
    <p:extLst>
      <p:ext uri="{BB962C8B-B14F-4D97-AF65-F5344CB8AC3E}">
        <p14:creationId xmlns:p14="http://schemas.microsoft.com/office/powerpoint/2010/main" xmlns="" val="1198455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diagramQuickStyle" Target="../diagrams/quickStyle5.xml"/><Relationship Id="rId3" Type="http://schemas.openxmlformats.org/officeDocument/2006/relationships/diagramLayout" Target="../diagrams/layout4.xml"/><Relationship Id="rId7" Type="http://schemas.openxmlformats.org/officeDocument/2006/relationships/diagramLayout" Target="../diagrams/layout5.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openxmlformats.org/officeDocument/2006/relationships/diagramData" Target="../diagrams/data5.xml"/><Relationship Id="rId11" Type="http://schemas.microsoft.com/office/2007/relationships/diagramDrawing" Target="../diagrams/drawing5.xml"/><Relationship Id="rId5" Type="http://schemas.openxmlformats.org/officeDocument/2006/relationships/diagramColors" Target="../diagrams/colors4.xml"/><Relationship Id="rId10" Type="http://schemas.microsoft.com/office/2007/relationships/diagramDrawing" Target="../diagrams/drawing4.xml"/><Relationship Id="rId4" Type="http://schemas.openxmlformats.org/officeDocument/2006/relationships/diagramQuickStyle" Target="../diagrams/quickStyle4.xml"/><Relationship Id="rId9" Type="http://schemas.openxmlformats.org/officeDocument/2006/relationships/diagramColors" Target="../diagrams/colors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7" Type="http://schemas.microsoft.com/office/2007/relationships/diagramDrawing" Target="../diagrams/drawing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2.xml.rels><?xml version="1.0" encoding="UTF-8" standalone="yes"?>
<Relationships xmlns="http://schemas.openxmlformats.org/package/2006/relationships"><Relationship Id="rId8" Type="http://schemas.openxmlformats.org/officeDocument/2006/relationships/hyperlink" Target="https://shorturl.at/rsMP9" TargetMode="External"/><Relationship Id="rId3" Type="http://schemas.openxmlformats.org/officeDocument/2006/relationships/hyperlink" Target="https://www.analyticsvidhya.com/blog/2021/08/conceptual-understanding-of-logistic-regression-for-data-science-beginners/" TargetMode="External"/><Relationship Id="rId7" Type="http://schemas.openxmlformats.org/officeDocument/2006/relationships/hyperlink" Target="https://www.youtube.com/watch?v=OCwZyYH14uw" TargetMode="External"/><Relationship Id="rId2" Type="http://schemas.openxmlformats.org/officeDocument/2006/relationships/hyperlink" Target="https://www.youtube.com/watch?v=wmznPOlEk2k" TargetMode="External"/><Relationship Id="rId1" Type="http://schemas.openxmlformats.org/officeDocument/2006/relationships/slideLayout" Target="../slideLayouts/slideLayout1.xml"/><Relationship Id="rId6" Type="http://schemas.openxmlformats.org/officeDocument/2006/relationships/hyperlink" Target="https://www.youtube.com/watch?v=yIYKR4sgzI8" TargetMode="External"/><Relationship Id="rId5" Type="http://schemas.openxmlformats.org/officeDocument/2006/relationships/hyperlink" Target="https://scikit-learn.org/stable/modules/generated/sklearn.linear_model.LogisticRegression.html" TargetMode="External"/><Relationship Id="rId4" Type="http://schemas.openxmlformats.org/officeDocument/2006/relationships/hyperlink" Target="https://towardsdatascience.com/logistic-regression-detailed-overview-46c4da4303bc"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E716BBAE-7C89-4D6B-A2C9-74259F165A85}"/>
              </a:ext>
            </a:extLst>
          </p:cNvPr>
          <p:cNvSpPr txBox="1"/>
          <p:nvPr/>
        </p:nvSpPr>
        <p:spPr>
          <a:xfrm>
            <a:off x="3632024" y="2283775"/>
            <a:ext cx="7116820" cy="523220"/>
          </a:xfrm>
          <a:prstGeom prst="rect">
            <a:avLst/>
          </a:prstGeom>
          <a:noFill/>
        </p:spPr>
        <p:txBody>
          <a:bodyPr wrap="none" rtlCol="0">
            <a:spAutoFit/>
          </a:bodyPr>
          <a:lstStyle/>
          <a:p>
            <a:r>
              <a:rPr lang="en-US" sz="2800" b="1" dirty="0">
                <a:solidFill>
                  <a:srgbClr val="323232"/>
                </a:solidFill>
                <a:latin typeface="Cambria" panose="02040503050406030204" pitchFamily="18" charset="0"/>
                <a:ea typeface="Cambria" panose="02040503050406030204" pitchFamily="18" charset="0"/>
              </a:rPr>
              <a:t>Artificial Intelligence &amp; </a:t>
            </a:r>
            <a:r>
              <a:rPr lang="en-US" sz="2800" b="1" dirty="0">
                <a:solidFill>
                  <a:srgbClr val="323232"/>
                </a:solidFill>
                <a:effectLst/>
                <a:latin typeface="Cambria" panose="02040503050406030204" pitchFamily="18" charset="0"/>
                <a:ea typeface="Cambria" panose="02040503050406030204" pitchFamily="18" charset="0"/>
              </a:rPr>
              <a:t>Machine Learning </a:t>
            </a:r>
            <a:endParaRPr lang="en-GB" sz="2800" dirty="0">
              <a:latin typeface="Cambria" panose="02040503050406030204" pitchFamily="18" charset="0"/>
              <a:ea typeface="Cambria" panose="02040503050406030204" pitchFamily="18" charset="0"/>
            </a:endParaRPr>
          </a:p>
        </p:txBody>
      </p:sp>
      <p:sp>
        <p:nvSpPr>
          <p:cNvPr id="9" name="TextBox 8">
            <a:extLst>
              <a:ext uri="{FF2B5EF4-FFF2-40B4-BE49-F238E27FC236}">
                <a16:creationId xmlns:a16="http://schemas.microsoft.com/office/drawing/2014/main" xmlns="" id="{DF85B41D-640F-4390-95C8-1F3B4A8A258A}"/>
              </a:ext>
            </a:extLst>
          </p:cNvPr>
          <p:cNvSpPr txBox="1"/>
          <p:nvPr/>
        </p:nvSpPr>
        <p:spPr>
          <a:xfrm>
            <a:off x="682751" y="4874014"/>
            <a:ext cx="11259879" cy="1668214"/>
          </a:xfrm>
          <a:prstGeom prst="rect">
            <a:avLst/>
          </a:prstGeom>
          <a:noFill/>
        </p:spPr>
        <p:txBody>
          <a:bodyPr wrap="square">
            <a:spAutoFit/>
          </a:bodyPr>
          <a:lstStyle/>
          <a:p>
            <a:r>
              <a:rPr lang="en-GB" sz="1400" b="1" dirty="0">
                <a:latin typeface="Cambria" panose="02040503050406030204" pitchFamily="18" charset="0"/>
                <a:ea typeface="Cambria" panose="02040503050406030204" pitchFamily="18" charset="0"/>
              </a:rPr>
              <a:t>TEXTBOOKS/LEARNING RESOURCES:</a:t>
            </a:r>
          </a:p>
          <a:p>
            <a:pPr marL="169863">
              <a:lnSpc>
                <a:spcPct val="150000"/>
              </a:lnSpc>
            </a:pPr>
            <a:r>
              <a:rPr lang="en-GB" sz="1400" dirty="0">
                <a:latin typeface="Cambria" panose="02040503050406030204" pitchFamily="18" charset="0"/>
                <a:ea typeface="Cambria" panose="02040503050406030204" pitchFamily="18" charset="0"/>
              </a:rPr>
              <a:t>a) Masashi Sugiyama, Introduction to Statistical Machine Learning (1</a:t>
            </a:r>
            <a:r>
              <a:rPr lang="en-GB" sz="1400" baseline="30000" dirty="0">
                <a:latin typeface="Cambria" panose="02040503050406030204" pitchFamily="18" charset="0"/>
                <a:ea typeface="Cambria" panose="02040503050406030204" pitchFamily="18" charset="0"/>
              </a:rPr>
              <a:t>st</a:t>
            </a:r>
            <a:r>
              <a:rPr lang="en-GB" sz="1400" dirty="0">
                <a:latin typeface="Cambria" panose="02040503050406030204" pitchFamily="18" charset="0"/>
                <a:ea typeface="Cambria" panose="02040503050406030204" pitchFamily="18" charset="0"/>
              </a:rPr>
              <a:t> ed.), Morgan Kaufmann, 2017. ISBN 978-0128021217.</a:t>
            </a:r>
          </a:p>
          <a:p>
            <a:pPr marL="169863">
              <a:lnSpc>
                <a:spcPct val="150000"/>
              </a:lnSpc>
            </a:pPr>
            <a:r>
              <a:rPr lang="en-GB" sz="1400" dirty="0">
                <a:latin typeface="Cambria" panose="02040503050406030204" pitchFamily="18" charset="0"/>
                <a:ea typeface="Cambria" panose="02040503050406030204" pitchFamily="18" charset="0"/>
              </a:rPr>
              <a:t>b) T. M. Mitchell, Machine Learning (1</a:t>
            </a:r>
            <a:r>
              <a:rPr lang="en-GB" sz="1400" baseline="30000" dirty="0">
                <a:latin typeface="Cambria" panose="02040503050406030204" pitchFamily="18" charset="0"/>
                <a:ea typeface="Cambria" panose="02040503050406030204" pitchFamily="18" charset="0"/>
              </a:rPr>
              <a:t>st</a:t>
            </a:r>
            <a:r>
              <a:rPr lang="en-GB" sz="1400" dirty="0">
                <a:latin typeface="Cambria" panose="02040503050406030204" pitchFamily="18" charset="0"/>
                <a:ea typeface="Cambria" panose="02040503050406030204" pitchFamily="18" charset="0"/>
              </a:rPr>
              <a:t> ed.), McGraw Hill, 2017. ISBN 978-1259096952. </a:t>
            </a:r>
          </a:p>
          <a:p>
            <a:endParaRPr lang="en-GB" sz="1400" dirty="0">
              <a:latin typeface="Cambria" panose="02040503050406030204" pitchFamily="18" charset="0"/>
              <a:ea typeface="Cambria" panose="02040503050406030204" pitchFamily="18" charset="0"/>
            </a:endParaRPr>
          </a:p>
          <a:p>
            <a:r>
              <a:rPr lang="en-GB" sz="1400" b="1" dirty="0">
                <a:latin typeface="Cambria" panose="02040503050406030204" pitchFamily="18" charset="0"/>
                <a:ea typeface="Cambria" panose="02040503050406030204" pitchFamily="18" charset="0"/>
              </a:rPr>
              <a:t>REFERENCE BOOKS/LEARNING RESOURCES:</a:t>
            </a:r>
          </a:p>
          <a:p>
            <a:pPr marL="169863">
              <a:lnSpc>
                <a:spcPct val="150000"/>
              </a:lnSpc>
            </a:pPr>
            <a:r>
              <a:rPr lang="en-GB" sz="1400" dirty="0">
                <a:latin typeface="Cambria" panose="02040503050406030204" pitchFamily="18" charset="0"/>
                <a:ea typeface="Cambria" panose="02040503050406030204" pitchFamily="18" charset="0"/>
              </a:rPr>
              <a:t>a) Richard Golden, Statistical Machine Learning A Unified Framework (1</a:t>
            </a:r>
            <a:r>
              <a:rPr lang="en-GB" sz="1400" baseline="30000" dirty="0">
                <a:latin typeface="Cambria" panose="02040503050406030204" pitchFamily="18" charset="0"/>
                <a:ea typeface="Cambria" panose="02040503050406030204" pitchFamily="18" charset="0"/>
              </a:rPr>
              <a:t>st</a:t>
            </a:r>
            <a:r>
              <a:rPr lang="en-GB" sz="1400" dirty="0">
                <a:latin typeface="Cambria" panose="02040503050406030204" pitchFamily="18" charset="0"/>
                <a:ea typeface="Cambria" panose="02040503050406030204" pitchFamily="18" charset="0"/>
              </a:rPr>
              <a:t> ed.), unknown, 2020.</a:t>
            </a:r>
          </a:p>
        </p:txBody>
      </p:sp>
    </p:spTree>
    <p:extLst>
      <p:ext uri="{BB962C8B-B14F-4D97-AF65-F5344CB8AC3E}">
        <p14:creationId xmlns:p14="http://schemas.microsoft.com/office/powerpoint/2010/main" xmlns="" val="2557928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xmlns=""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8" name="TextBox 7">
            <a:extLst>
              <a:ext uri="{FF2B5EF4-FFF2-40B4-BE49-F238E27FC236}">
                <a16:creationId xmlns:a16="http://schemas.microsoft.com/office/drawing/2014/main" xmlns="" id="{4419E408-281A-42C4-A8B8-EEABA80960F5}"/>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Assumptions in  Logistic Regression </a:t>
            </a:r>
          </a:p>
        </p:txBody>
      </p:sp>
      <p:sp>
        <p:nvSpPr>
          <p:cNvPr id="5" name="Content Placeholder 2">
            <a:extLst>
              <a:ext uri="{FF2B5EF4-FFF2-40B4-BE49-F238E27FC236}">
                <a16:creationId xmlns:a16="http://schemas.microsoft.com/office/drawing/2014/main" xmlns="" id="{72513A3C-145B-4F53-BCCD-CD6306236C4E}"/>
              </a:ext>
            </a:extLst>
          </p:cNvPr>
          <p:cNvSpPr txBox="1">
            <a:spLocks/>
          </p:cNvSpPr>
          <p:nvPr/>
        </p:nvSpPr>
        <p:spPr>
          <a:xfrm>
            <a:off x="248158" y="1823359"/>
            <a:ext cx="11479554" cy="4779460"/>
          </a:xfrm>
          <a:prstGeom prst="rect">
            <a:avLst/>
          </a:prstGeom>
        </p:spPr>
        <p:txBody>
          <a:bodyPr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fontAlgn="base">
              <a:lnSpc>
                <a:spcPct val="100000"/>
              </a:lnSpc>
              <a:spcBef>
                <a:spcPts val="0"/>
              </a:spcBef>
              <a:spcAft>
                <a:spcPts val="1800"/>
              </a:spcAft>
              <a:buFont typeface="Symbol" panose="05050102010706020507" pitchFamily="18" charset="2"/>
              <a:buChar char=""/>
            </a:pPr>
            <a:endParaRPr lang="en-US" sz="1800" dirty="0">
              <a:latin typeface="Cambria" panose="02040503050406030204" pitchFamily="18" charset="0"/>
              <a:ea typeface="Cambria" panose="02040503050406030204" pitchFamily="18" charset="0"/>
            </a:endParaRPr>
          </a:p>
        </p:txBody>
      </p:sp>
      <p:sp>
        <p:nvSpPr>
          <p:cNvPr id="9" name="TextBox 8">
            <a:extLst>
              <a:ext uri="{FF2B5EF4-FFF2-40B4-BE49-F238E27FC236}">
                <a16:creationId xmlns:a16="http://schemas.microsoft.com/office/drawing/2014/main" xmlns="" id="{6CC03F13-918B-4715-E3DB-E51CD2DB5BAD}"/>
              </a:ext>
            </a:extLst>
          </p:cNvPr>
          <p:cNvSpPr txBox="1"/>
          <p:nvPr/>
        </p:nvSpPr>
        <p:spPr>
          <a:xfrm>
            <a:off x="580859" y="879904"/>
            <a:ext cx="11362983" cy="4678204"/>
          </a:xfrm>
          <a:prstGeom prst="rect">
            <a:avLst/>
          </a:prstGeom>
          <a:noFill/>
        </p:spPr>
        <p:txBody>
          <a:bodyPr wrap="square">
            <a:spAutoFit/>
          </a:bodyPr>
          <a:lstStyle/>
          <a:p>
            <a:pPr algn="l"/>
            <a:r>
              <a:rPr lang="en-US" sz="2000" b="0" i="0" dirty="0">
                <a:solidFill>
                  <a:srgbClr val="FF0000"/>
                </a:solidFill>
                <a:effectLst/>
                <a:latin typeface="Times New Roman" panose="02020603050405020304" pitchFamily="18" charset="0"/>
                <a:cs typeface="Times New Roman" panose="02020603050405020304" pitchFamily="18" charset="0"/>
              </a:rPr>
              <a:t>The relationship between the independent variables and the log-odds of the outcome follows a straight line in the logit space. </a:t>
            </a:r>
            <a:r>
              <a:rPr lang="en-US" sz="2000" b="0" i="0" dirty="0">
                <a:effectLst/>
                <a:latin typeface="Times New Roman" panose="02020603050405020304" pitchFamily="18" charset="0"/>
                <a:cs typeface="Times New Roman" panose="02020603050405020304" pitchFamily="18" charset="0"/>
              </a:rPr>
              <a:t>Mathematically, this relationship can be represented as:</a:t>
            </a:r>
          </a:p>
          <a:p>
            <a:pPr algn="l">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p is the probability of the binary outcome (0 ≤ p ≤ 1)</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β₀, β₁, β₂, ..., βᵣ are the coefficients for the intercept and each predictor variable (x₁, x₂, ..., xᵣ) respectively.</a:t>
            </a:r>
          </a:p>
          <a:p>
            <a:r>
              <a:rPr lang="en-US" sz="2000" b="0" i="0" dirty="0">
                <a:effectLst/>
                <a:latin typeface="Times New Roman" panose="02020603050405020304" pitchFamily="18" charset="0"/>
                <a:cs typeface="Times New Roman" panose="02020603050405020304" pitchFamily="18" charset="0"/>
              </a:rPr>
              <a:t>And </a:t>
            </a:r>
            <a:r>
              <a:rPr lang="en-US" sz="2000" b="0" i="0" dirty="0">
                <a:solidFill>
                  <a:srgbClr val="FF0000"/>
                </a:solidFill>
                <a:effectLst/>
                <a:latin typeface="Times New Roman" panose="02020603050405020304" pitchFamily="18" charset="0"/>
                <a:cs typeface="Times New Roman" panose="02020603050405020304" pitchFamily="18" charset="0"/>
              </a:rPr>
              <a:t>p(x)/(1-p(x)) is termed odds.</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a:t>
            </a:r>
            <a:r>
              <a:rPr lang="en-US" sz="2000" b="0" i="0" dirty="0">
                <a:effectLst/>
                <a:latin typeface="Times New Roman" panose="02020603050405020304" pitchFamily="18" charset="0"/>
                <a:cs typeface="Times New Roman" panose="02020603050405020304" pitchFamily="18" charset="0"/>
              </a:rPr>
              <a:t>he left-hand side is called the logit or log-odds function. </a:t>
            </a:r>
          </a:p>
          <a:p>
            <a:pPr marL="342900" indent="-342900">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The odds are the ratio of the chances of success to the chances of failure. </a:t>
            </a:r>
          </a:p>
          <a:p>
            <a:pPr marL="342900" indent="-342900">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As a result, in Logistic Regression, a linear combination of inputs is translated to log(odds), with an output of 1.</a:t>
            </a:r>
            <a:endParaRPr lang="en-IN" sz="20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IN" b="0" i="0" dirty="0">
              <a:solidFill>
                <a:srgbClr val="374151"/>
              </a:solidFill>
              <a:effectLst/>
              <a:latin typeface="Söhne"/>
            </a:endParaRPr>
          </a:p>
        </p:txBody>
      </p:sp>
      <p:pic>
        <p:nvPicPr>
          <p:cNvPr id="7" name="Picture 6">
            <a:extLst>
              <a:ext uri="{FF2B5EF4-FFF2-40B4-BE49-F238E27FC236}">
                <a16:creationId xmlns:a16="http://schemas.microsoft.com/office/drawing/2014/main" xmlns="" id="{A2F0B37F-7B16-57AF-740A-0DDCBC489D9D}"/>
              </a:ext>
            </a:extLst>
          </p:cNvPr>
          <p:cNvPicPr>
            <a:picLocks noChangeAspect="1" noChangeArrowheads="1"/>
          </p:cNvPicPr>
          <p:nvPr/>
        </p:nvPicPr>
        <p:blipFill>
          <a:blip r:embed="rId2">
            <a:extLst>
              <a:ext uri="{28A0092B-C50C-407E-A947-70E740481C1C}">
                <a14:useLocalDpi xmlns:a14="http://schemas.microsoft.com/office/drawing/2010/main" xmlns="" val="0"/>
              </a:ext>
            </a:extLst>
          </a:blip>
          <a:stretch>
            <a:fillRect/>
          </a:stretch>
        </p:blipFill>
        <p:spPr bwMode="auto">
          <a:xfrm>
            <a:off x="4548341" y="1645920"/>
            <a:ext cx="2788981" cy="759654"/>
          </a:xfrm>
          <a:prstGeom prst="rect">
            <a:avLst/>
          </a:prstGeom>
          <a:noFill/>
          <a:ln>
            <a:solidFill>
              <a:srgbClr val="C00000"/>
            </a:solidFill>
          </a:ln>
          <a:extLst>
            <a:ext uri="{909E8E84-426E-40DD-AFC4-6F175D3DCCD1}">
              <a14:hiddenFill xmlns:a14="http://schemas.microsoft.com/office/drawing/2010/main" xmlns="">
                <a:solidFill>
                  <a:srgbClr val="FFFFFF"/>
                </a:solidFill>
              </a14:hiddenFill>
            </a:ext>
          </a:extLst>
        </p:spPr>
      </p:pic>
      <p:pic>
        <p:nvPicPr>
          <p:cNvPr id="10" name="Picture 2">
            <a:extLst>
              <a:ext uri="{FF2B5EF4-FFF2-40B4-BE49-F238E27FC236}">
                <a16:creationId xmlns:a16="http://schemas.microsoft.com/office/drawing/2014/main" xmlns="" id="{E296976B-9C1D-3277-CE66-8220B113B2C6}"/>
              </a:ext>
            </a:extLst>
          </p:cNvPr>
          <p:cNvPicPr>
            <a:picLocks noChangeAspect="1" noChangeArrowheads="1"/>
          </p:cNvPicPr>
          <p:nvPr/>
        </p:nvPicPr>
        <p:blipFill>
          <a:blip r:embed="rId3">
            <a:extLst>
              <a:ext uri="{28A0092B-C50C-407E-A947-70E740481C1C}">
                <a14:useLocalDpi xmlns:a14="http://schemas.microsoft.com/office/drawing/2010/main" xmlns="" val="0"/>
              </a:ext>
            </a:extLst>
          </a:blip>
          <a:stretch>
            <a:fillRect/>
          </a:stretch>
        </p:blipFill>
        <p:spPr bwMode="auto">
          <a:xfrm>
            <a:off x="4129087" y="4989787"/>
            <a:ext cx="4266525" cy="1136641"/>
          </a:xfrm>
          <a:prstGeom prst="rect">
            <a:avLst/>
          </a:prstGeom>
          <a:noFill/>
          <a:ln>
            <a:solidFill>
              <a:srgbClr val="E23810"/>
            </a:solid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10886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xmlns=""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8" name="TextBox 7">
            <a:extLst>
              <a:ext uri="{FF2B5EF4-FFF2-40B4-BE49-F238E27FC236}">
                <a16:creationId xmlns:a16="http://schemas.microsoft.com/office/drawing/2014/main" xmlns="" id="{4419E408-281A-42C4-A8B8-EEABA80960F5}"/>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Assumptions in  Logistic Regression </a:t>
            </a:r>
          </a:p>
        </p:txBody>
      </p:sp>
      <p:sp>
        <p:nvSpPr>
          <p:cNvPr id="2" name="Title 1">
            <a:extLst>
              <a:ext uri="{FF2B5EF4-FFF2-40B4-BE49-F238E27FC236}">
                <a16:creationId xmlns:a16="http://schemas.microsoft.com/office/drawing/2014/main" xmlns="" id="{7619953A-035D-4526-ACD8-D2A0B9999327}"/>
              </a:ext>
            </a:extLst>
          </p:cNvPr>
          <p:cNvSpPr txBox="1">
            <a:spLocks/>
          </p:cNvSpPr>
          <p:nvPr/>
        </p:nvSpPr>
        <p:spPr>
          <a:xfrm>
            <a:off x="248158" y="1136841"/>
            <a:ext cx="9346333" cy="997334"/>
          </a:xfrm>
          <a:prstGeom prst="rect">
            <a:avLst/>
          </a:prstGeom>
        </p:spPr>
        <p:txBody>
          <a:bodyPr anchor="b">
            <a:normAutofit fontScale="97500"/>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nSpc>
                <a:spcPct val="90000"/>
              </a:lnSpc>
            </a:pPr>
            <a:r>
              <a:rPr lang="en-US" sz="3600" dirty="0">
                <a:latin typeface="Cambria" panose="02040503050406030204" pitchFamily="18" charset="0"/>
                <a:ea typeface="Cambria" panose="02040503050406030204" pitchFamily="18" charset="0"/>
              </a:rPr>
              <a:t>Other considerable Assumptions</a:t>
            </a:r>
          </a:p>
          <a:p>
            <a:pPr>
              <a:lnSpc>
                <a:spcPct val="90000"/>
              </a:lnSpc>
            </a:pPr>
            <a:endParaRPr lang="en-IN" sz="3600" dirty="0">
              <a:latin typeface="Cambria" panose="02040503050406030204" pitchFamily="18" charset="0"/>
              <a:ea typeface="Cambria" panose="02040503050406030204" pitchFamily="18" charset="0"/>
            </a:endParaRPr>
          </a:p>
        </p:txBody>
      </p:sp>
      <p:sp>
        <p:nvSpPr>
          <p:cNvPr id="5" name="Content Placeholder 2">
            <a:extLst>
              <a:ext uri="{FF2B5EF4-FFF2-40B4-BE49-F238E27FC236}">
                <a16:creationId xmlns:a16="http://schemas.microsoft.com/office/drawing/2014/main" xmlns="" id="{72513A3C-145B-4F53-BCCD-CD6306236C4E}"/>
              </a:ext>
            </a:extLst>
          </p:cNvPr>
          <p:cNvSpPr txBox="1">
            <a:spLocks/>
          </p:cNvSpPr>
          <p:nvPr/>
        </p:nvSpPr>
        <p:spPr>
          <a:xfrm>
            <a:off x="248158" y="1823359"/>
            <a:ext cx="11479554" cy="4779460"/>
          </a:xfrm>
          <a:prstGeom prst="rect">
            <a:avLst/>
          </a:prstGeom>
        </p:spPr>
        <p:txBody>
          <a:bodyPr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fontAlgn="base">
              <a:lnSpc>
                <a:spcPct val="100000"/>
              </a:lnSpc>
              <a:spcBef>
                <a:spcPts val="0"/>
              </a:spcBef>
              <a:spcAft>
                <a:spcPts val="1800"/>
              </a:spcAft>
              <a:buFont typeface="Symbol" panose="05050102010706020507" pitchFamily="18" charset="2"/>
              <a:buChar char=""/>
            </a:pPr>
            <a:endParaRPr lang="en-US" sz="1800" dirty="0">
              <a:latin typeface="Cambria" panose="02040503050406030204" pitchFamily="18" charset="0"/>
              <a:ea typeface="Cambria" panose="02040503050406030204" pitchFamily="18" charset="0"/>
            </a:endParaRPr>
          </a:p>
        </p:txBody>
      </p:sp>
      <p:graphicFrame>
        <p:nvGraphicFramePr>
          <p:cNvPr id="11" name="TextBox 8">
            <a:extLst>
              <a:ext uri="{FF2B5EF4-FFF2-40B4-BE49-F238E27FC236}">
                <a16:creationId xmlns:a16="http://schemas.microsoft.com/office/drawing/2014/main" xmlns="" id="{38459216-23ED-E885-D00B-5EFA67D39D20}"/>
              </a:ext>
            </a:extLst>
          </p:cNvPr>
          <p:cNvGraphicFramePr/>
          <p:nvPr>
            <p:extLst>
              <p:ext uri="{D42A27DB-BD31-4B8C-83A1-F6EECF244321}">
                <p14:modId xmlns:p14="http://schemas.microsoft.com/office/powerpoint/2010/main" xmlns="" val="3634740355"/>
              </p:ext>
            </p:extLst>
          </p:nvPr>
        </p:nvGraphicFramePr>
        <p:xfrm>
          <a:off x="694006" y="1846053"/>
          <a:ext cx="10803988" cy="3689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555445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xmlns=""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8" name="TextBox 7">
            <a:extLst>
              <a:ext uri="{FF2B5EF4-FFF2-40B4-BE49-F238E27FC236}">
                <a16:creationId xmlns:a16="http://schemas.microsoft.com/office/drawing/2014/main" xmlns="" id="{4419E408-281A-42C4-A8B8-EEABA80960F5}"/>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Logistic Regression</a:t>
            </a:r>
          </a:p>
        </p:txBody>
      </p:sp>
      <p:sp>
        <p:nvSpPr>
          <p:cNvPr id="4" name="Title 1">
            <a:extLst>
              <a:ext uri="{FF2B5EF4-FFF2-40B4-BE49-F238E27FC236}">
                <a16:creationId xmlns:a16="http://schemas.microsoft.com/office/drawing/2014/main" xmlns="" id="{84492D47-E238-44CD-8B7F-2C3C34B01BDB}"/>
              </a:ext>
            </a:extLst>
          </p:cNvPr>
          <p:cNvSpPr txBox="1">
            <a:spLocks/>
          </p:cNvSpPr>
          <p:nvPr/>
        </p:nvSpPr>
        <p:spPr>
          <a:xfrm>
            <a:off x="630936" y="829994"/>
            <a:ext cx="4818888" cy="588030"/>
          </a:xfrm>
          <a:prstGeom prst="rect">
            <a:avLst/>
          </a:prstGeom>
        </p:spPr>
        <p:txBody>
          <a:bodyPr anchor="b">
            <a:normAutofit fontScale="97500"/>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nSpc>
                <a:spcPct val="90000"/>
              </a:lnSpc>
            </a:pPr>
            <a:r>
              <a:rPr lang="en-US" sz="3600" dirty="0">
                <a:latin typeface="Cambria" panose="02040503050406030204" pitchFamily="18" charset="0"/>
                <a:ea typeface="Cambria" panose="02040503050406030204" pitchFamily="18" charset="0"/>
              </a:rPr>
              <a:t>Types of Logistic R</a:t>
            </a:r>
            <a:endParaRPr lang="en-IN" sz="3600" dirty="0">
              <a:latin typeface="Cambria" panose="02040503050406030204" pitchFamily="18" charset="0"/>
              <a:ea typeface="Cambria" panose="02040503050406030204" pitchFamily="18" charset="0"/>
            </a:endParaRPr>
          </a:p>
        </p:txBody>
      </p:sp>
      <p:graphicFrame>
        <p:nvGraphicFramePr>
          <p:cNvPr id="3" name="Table 4">
            <a:extLst>
              <a:ext uri="{FF2B5EF4-FFF2-40B4-BE49-F238E27FC236}">
                <a16:creationId xmlns:a16="http://schemas.microsoft.com/office/drawing/2014/main" xmlns="" id="{DE366735-CE39-E157-5B1F-DBBF30BFE3EA}"/>
              </a:ext>
            </a:extLst>
          </p:cNvPr>
          <p:cNvGraphicFramePr>
            <a:graphicFrameLocks noGrp="1"/>
          </p:cNvGraphicFramePr>
          <p:nvPr>
            <p:extLst>
              <p:ext uri="{D42A27DB-BD31-4B8C-83A1-F6EECF244321}">
                <p14:modId xmlns:p14="http://schemas.microsoft.com/office/powerpoint/2010/main" xmlns="" val="2396827613"/>
              </p:ext>
            </p:extLst>
          </p:nvPr>
        </p:nvGraphicFramePr>
        <p:xfrm>
          <a:off x="1703095" y="1713927"/>
          <a:ext cx="9621396" cy="4497571"/>
        </p:xfrm>
        <a:graphic>
          <a:graphicData uri="http://schemas.openxmlformats.org/drawingml/2006/table">
            <a:tbl>
              <a:tblPr firstRow="1" bandRow="1">
                <a:tableStyleId>{5C22544A-7EE6-4342-B048-85BDC9FD1C3A}</a:tableStyleId>
              </a:tblPr>
              <a:tblGrid>
                <a:gridCol w="2405349">
                  <a:extLst>
                    <a:ext uri="{9D8B030D-6E8A-4147-A177-3AD203B41FA5}">
                      <a16:colId xmlns:a16="http://schemas.microsoft.com/office/drawing/2014/main" xmlns="" val="968521370"/>
                    </a:ext>
                  </a:extLst>
                </a:gridCol>
                <a:gridCol w="2405349">
                  <a:extLst>
                    <a:ext uri="{9D8B030D-6E8A-4147-A177-3AD203B41FA5}">
                      <a16:colId xmlns:a16="http://schemas.microsoft.com/office/drawing/2014/main" xmlns="" val="1032470147"/>
                    </a:ext>
                  </a:extLst>
                </a:gridCol>
                <a:gridCol w="2405349">
                  <a:extLst>
                    <a:ext uri="{9D8B030D-6E8A-4147-A177-3AD203B41FA5}">
                      <a16:colId xmlns:a16="http://schemas.microsoft.com/office/drawing/2014/main" xmlns="" val="2732374927"/>
                    </a:ext>
                  </a:extLst>
                </a:gridCol>
                <a:gridCol w="2405349">
                  <a:extLst>
                    <a:ext uri="{9D8B030D-6E8A-4147-A177-3AD203B41FA5}">
                      <a16:colId xmlns:a16="http://schemas.microsoft.com/office/drawing/2014/main" xmlns="" val="2277969127"/>
                    </a:ext>
                  </a:extLst>
                </a:gridCol>
              </a:tblGrid>
              <a:tr h="623056">
                <a:tc>
                  <a:txBody>
                    <a:bodyPr/>
                    <a:lstStyle/>
                    <a:p>
                      <a:endParaRPr lang="en-IN" dirty="0"/>
                    </a:p>
                  </a:txBody>
                  <a:tcPr/>
                </a:tc>
                <a:tc>
                  <a:txBody>
                    <a:bodyPr/>
                    <a:lstStyle/>
                    <a:p>
                      <a:pPr algn="ctr"/>
                      <a:r>
                        <a:rPr lang="en-US" sz="2000" dirty="0">
                          <a:latin typeface="Times New Roman" panose="02020603050405020304" pitchFamily="18" charset="0"/>
                          <a:cs typeface="Times New Roman" panose="02020603050405020304" pitchFamily="18" charset="0"/>
                        </a:rPr>
                        <a:t>Binomial LR</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Multinomial LR</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Ordinal logistic regression</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400477680"/>
                  </a:ext>
                </a:extLst>
              </a:tr>
              <a:tr h="1343905">
                <a:tc>
                  <a:txBody>
                    <a:bodyPr/>
                    <a:lstStyle/>
                    <a:p>
                      <a:pPr algn="ctr"/>
                      <a:r>
                        <a:rPr lang="en-US" sz="2300" dirty="0">
                          <a:solidFill>
                            <a:srgbClr val="FF0000"/>
                          </a:solidFill>
                          <a:latin typeface="Times New Roman" panose="02020603050405020304" pitchFamily="18" charset="0"/>
                          <a:cs typeface="Times New Roman" panose="02020603050405020304" pitchFamily="18" charset="0"/>
                        </a:rPr>
                        <a:t>No of categories for response variable</a:t>
                      </a:r>
                      <a:endParaRPr lang="en-IN" sz="23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2</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3 or more</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3 or more</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890582670"/>
                  </a:ext>
                </a:extLst>
              </a:tr>
              <a:tr h="1028499">
                <a:tc>
                  <a:txBody>
                    <a:bodyPr/>
                    <a:lstStyle/>
                    <a:p>
                      <a:pPr algn="ctr"/>
                      <a:r>
                        <a:rPr lang="en-US" sz="2300" dirty="0">
                          <a:solidFill>
                            <a:srgbClr val="FF0000"/>
                          </a:solidFill>
                          <a:latin typeface="Times New Roman" panose="02020603050405020304" pitchFamily="18" charset="0"/>
                          <a:cs typeface="Times New Roman" panose="02020603050405020304" pitchFamily="18" charset="0"/>
                        </a:rPr>
                        <a:t>Does order of categories matter?</a:t>
                      </a:r>
                      <a:endParaRPr lang="en-IN" sz="23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NO</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NO</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YES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355558515"/>
                  </a:ext>
                </a:extLst>
              </a:tr>
              <a:tr h="1424127">
                <a:tc>
                  <a:txBody>
                    <a:bodyPr/>
                    <a:lstStyle/>
                    <a:p>
                      <a:pPr algn="ctr"/>
                      <a:endParaRPr lang="en-US" sz="2300" dirty="0">
                        <a:solidFill>
                          <a:srgbClr val="FF0000"/>
                        </a:solidFill>
                        <a:latin typeface="Times New Roman" panose="02020603050405020304" pitchFamily="18" charset="0"/>
                        <a:cs typeface="Times New Roman" panose="02020603050405020304" pitchFamily="18" charset="0"/>
                      </a:endParaRPr>
                    </a:p>
                    <a:p>
                      <a:pPr algn="ctr"/>
                      <a:r>
                        <a:rPr lang="en-US" sz="2300" dirty="0">
                          <a:solidFill>
                            <a:srgbClr val="FF0000"/>
                          </a:solidFill>
                          <a:latin typeface="Times New Roman" panose="02020603050405020304" pitchFamily="18" charset="0"/>
                          <a:cs typeface="Times New Roman" panose="02020603050405020304" pitchFamily="18" charset="0"/>
                        </a:rPr>
                        <a:t>Example</a:t>
                      </a:r>
                      <a:endParaRPr lang="en-IN" sz="23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If a person is likely to get a positive COVID-19 result or not.</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If a person has COVID-19, an allergy, a cold, or the flu.</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Sorting the severity of a COVID-19 infection into mild, moderate, or severe.</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211262552"/>
                  </a:ext>
                </a:extLst>
              </a:tr>
            </a:tbl>
          </a:graphicData>
        </a:graphic>
      </p:graphicFrame>
    </p:spTree>
    <p:extLst>
      <p:ext uri="{BB962C8B-B14F-4D97-AF65-F5344CB8AC3E}">
        <p14:creationId xmlns:p14="http://schemas.microsoft.com/office/powerpoint/2010/main" xmlns="" val="218764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xmlns=""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8" name="TextBox 7">
            <a:extLst>
              <a:ext uri="{FF2B5EF4-FFF2-40B4-BE49-F238E27FC236}">
                <a16:creationId xmlns:a16="http://schemas.microsoft.com/office/drawing/2014/main" xmlns="" id="{4419E408-281A-42C4-A8B8-EEABA80960F5}"/>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Binomial and multinomial LR example</a:t>
            </a:r>
          </a:p>
        </p:txBody>
      </p:sp>
      <p:graphicFrame>
        <p:nvGraphicFramePr>
          <p:cNvPr id="7" name="Content Placeholder 3">
            <a:extLst>
              <a:ext uri="{FF2B5EF4-FFF2-40B4-BE49-F238E27FC236}">
                <a16:creationId xmlns:a16="http://schemas.microsoft.com/office/drawing/2014/main" xmlns="" id="{B3747020-C099-9702-E016-83021B3A5070}"/>
              </a:ext>
            </a:extLst>
          </p:cNvPr>
          <p:cNvGraphicFramePr>
            <a:graphicFrameLocks/>
          </p:cNvGraphicFramePr>
          <p:nvPr>
            <p:extLst>
              <p:ext uri="{D42A27DB-BD31-4B8C-83A1-F6EECF244321}">
                <p14:modId xmlns:p14="http://schemas.microsoft.com/office/powerpoint/2010/main" xmlns="" val="2335425533"/>
              </p:ext>
            </p:extLst>
          </p:nvPr>
        </p:nvGraphicFramePr>
        <p:xfrm>
          <a:off x="982477" y="956365"/>
          <a:ext cx="4194433" cy="46778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Content Placeholder 3">
            <a:extLst>
              <a:ext uri="{FF2B5EF4-FFF2-40B4-BE49-F238E27FC236}">
                <a16:creationId xmlns:a16="http://schemas.microsoft.com/office/drawing/2014/main" xmlns="" id="{3CCBF0DA-8679-C41F-2C15-5DFCA3CCB241}"/>
              </a:ext>
            </a:extLst>
          </p:cNvPr>
          <p:cNvGraphicFramePr>
            <a:graphicFrameLocks/>
          </p:cNvGraphicFramePr>
          <p:nvPr>
            <p:extLst>
              <p:ext uri="{D42A27DB-BD31-4B8C-83A1-F6EECF244321}">
                <p14:modId xmlns:p14="http://schemas.microsoft.com/office/powerpoint/2010/main" xmlns="" val="3091763666"/>
              </p:ext>
            </p:extLst>
          </p:nvPr>
        </p:nvGraphicFramePr>
        <p:xfrm>
          <a:off x="5663418" y="956365"/>
          <a:ext cx="5675142" cy="467780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TextBox 1">
            <a:extLst>
              <a:ext uri="{FF2B5EF4-FFF2-40B4-BE49-F238E27FC236}">
                <a16:creationId xmlns:a16="http://schemas.microsoft.com/office/drawing/2014/main" xmlns="" id="{AFBDAB33-E0C2-1540-FC2C-4F1939BE262E}"/>
              </a:ext>
            </a:extLst>
          </p:cNvPr>
          <p:cNvSpPr txBox="1"/>
          <p:nvPr/>
        </p:nvSpPr>
        <p:spPr>
          <a:xfrm>
            <a:off x="982477" y="5848588"/>
            <a:ext cx="4194433" cy="523220"/>
          </a:xfrm>
          <a:prstGeom prst="rect">
            <a:avLst/>
          </a:prstGeom>
          <a:noFill/>
        </p:spPr>
        <p:txBody>
          <a:bodyPr wrap="square" rtlCol="0">
            <a:spAutoFit/>
          </a:bodyPr>
          <a:lstStyle/>
          <a:p>
            <a:pPr algn="ctr"/>
            <a:r>
              <a:rPr lang="en-GB" sz="2800" b="1" dirty="0">
                <a:latin typeface="Cambria" panose="02040503050406030204" pitchFamily="18" charset="0"/>
                <a:ea typeface="Cambria" panose="02040503050406030204" pitchFamily="18" charset="0"/>
              </a:rPr>
              <a:t>Binomial LR</a:t>
            </a:r>
            <a:endParaRPr lang="en-IN" sz="2800" dirty="0"/>
          </a:p>
        </p:txBody>
      </p:sp>
      <p:sp>
        <p:nvSpPr>
          <p:cNvPr id="10" name="TextBox 9">
            <a:extLst>
              <a:ext uri="{FF2B5EF4-FFF2-40B4-BE49-F238E27FC236}">
                <a16:creationId xmlns:a16="http://schemas.microsoft.com/office/drawing/2014/main" xmlns="" id="{3ACDA022-8340-CAEA-F4DE-197A4AB1ED17}"/>
              </a:ext>
            </a:extLst>
          </p:cNvPr>
          <p:cNvSpPr txBox="1"/>
          <p:nvPr/>
        </p:nvSpPr>
        <p:spPr>
          <a:xfrm>
            <a:off x="6403772" y="5785521"/>
            <a:ext cx="4194433" cy="523220"/>
          </a:xfrm>
          <a:prstGeom prst="rect">
            <a:avLst/>
          </a:prstGeom>
          <a:noFill/>
        </p:spPr>
        <p:txBody>
          <a:bodyPr wrap="square" rtlCol="0">
            <a:spAutoFit/>
          </a:bodyPr>
          <a:lstStyle/>
          <a:p>
            <a:pPr algn="ctr"/>
            <a:r>
              <a:rPr lang="en-GB" sz="2800" b="1" dirty="0">
                <a:latin typeface="Cambria" panose="02040503050406030204" pitchFamily="18" charset="0"/>
                <a:ea typeface="Cambria" panose="02040503050406030204" pitchFamily="18" charset="0"/>
              </a:rPr>
              <a:t>Multinomial LR</a:t>
            </a:r>
            <a:endParaRPr lang="en-IN" sz="2800" dirty="0"/>
          </a:p>
        </p:txBody>
      </p:sp>
    </p:spTree>
    <p:extLst>
      <p:ext uri="{BB962C8B-B14F-4D97-AF65-F5344CB8AC3E}">
        <p14:creationId xmlns:p14="http://schemas.microsoft.com/office/powerpoint/2010/main" xmlns="" val="2914304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xmlns=""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8" name="TextBox 7">
            <a:extLst>
              <a:ext uri="{FF2B5EF4-FFF2-40B4-BE49-F238E27FC236}">
                <a16:creationId xmlns:a16="http://schemas.microsoft.com/office/drawing/2014/main" xmlns="" id="{4419E408-281A-42C4-A8B8-EEABA80960F5}"/>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Logistic Regression</a:t>
            </a:r>
          </a:p>
        </p:txBody>
      </p:sp>
      <p:graphicFrame>
        <p:nvGraphicFramePr>
          <p:cNvPr id="10" name="Content Placeholder 3">
            <a:extLst>
              <a:ext uri="{FF2B5EF4-FFF2-40B4-BE49-F238E27FC236}">
                <a16:creationId xmlns:a16="http://schemas.microsoft.com/office/drawing/2014/main" xmlns="" id="{756A9758-F0B9-5CC3-5FEF-E5A66D58B81F}"/>
              </a:ext>
            </a:extLst>
          </p:cNvPr>
          <p:cNvGraphicFramePr>
            <a:graphicFrameLocks/>
          </p:cNvGraphicFramePr>
          <p:nvPr>
            <p:extLst>
              <p:ext uri="{D42A27DB-BD31-4B8C-83A1-F6EECF244321}">
                <p14:modId xmlns:p14="http://schemas.microsoft.com/office/powerpoint/2010/main" xmlns="" val="1649393758"/>
              </p:ext>
            </p:extLst>
          </p:nvPr>
        </p:nvGraphicFramePr>
        <p:xfrm>
          <a:off x="4567910" y="1687851"/>
          <a:ext cx="7413674" cy="45438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xmlns="" id="{D77F100E-7DF2-2761-1879-A6B047107C91}"/>
              </a:ext>
            </a:extLst>
          </p:cNvPr>
          <p:cNvSpPr txBox="1"/>
          <p:nvPr/>
        </p:nvSpPr>
        <p:spPr>
          <a:xfrm>
            <a:off x="3826412" y="879777"/>
            <a:ext cx="4888401" cy="523220"/>
          </a:xfrm>
          <a:prstGeom prst="rect">
            <a:avLst/>
          </a:prstGeom>
          <a:noFill/>
        </p:spPr>
        <p:txBody>
          <a:bodyPr wrap="square">
            <a:spAutoFit/>
          </a:bodyPr>
          <a:lstStyle/>
          <a:p>
            <a:pPr algn="ctr"/>
            <a:r>
              <a:rPr lang="en-GB" sz="2800" b="1" dirty="0">
                <a:latin typeface="Times New Roman" panose="02020603050405020304" pitchFamily="18" charset="0"/>
                <a:ea typeface="Cambria" panose="02040503050406030204" pitchFamily="18" charset="0"/>
                <a:cs typeface="Times New Roman" panose="02020603050405020304" pitchFamily="18" charset="0"/>
              </a:rPr>
              <a:t>Ordinal Regression</a:t>
            </a:r>
          </a:p>
        </p:txBody>
      </p:sp>
      <p:pic>
        <p:nvPicPr>
          <p:cNvPr id="1026" name="Picture 2" descr="23 Ordinal Predicted Variable | Doing Bayesian Data Analysis in brms and  the tidyverse">
            <a:extLst>
              <a:ext uri="{FF2B5EF4-FFF2-40B4-BE49-F238E27FC236}">
                <a16:creationId xmlns:a16="http://schemas.microsoft.com/office/drawing/2014/main" xmlns="" id="{20F372C4-5150-FE97-8183-1C5B1501E995}"/>
              </a:ext>
            </a:extLst>
          </p:cNvP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379229" y="1941343"/>
            <a:ext cx="5117827" cy="429037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78216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031" name="Down Arrow 7">
            <a:extLst>
              <a:ext uri="{FF2B5EF4-FFF2-40B4-BE49-F238E27FC236}">
                <a16:creationId xmlns:a16="http://schemas.microsoft.com/office/drawing/2014/main" xmlns="" id="{D4771268-CB57-404A-9271-370EB28F60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xmlns="" id="{4419E408-281A-42C4-A8B8-EEABA80960F5}"/>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b="1" kern="1200">
                <a:solidFill>
                  <a:srgbClr val="FFFFFF"/>
                </a:solidFill>
                <a:latin typeface="+mj-lt"/>
                <a:ea typeface="+mj-ea"/>
                <a:cs typeface="+mj-cs"/>
              </a:rPr>
              <a:t>Linear regression vs Logistic Regression</a:t>
            </a:r>
          </a:p>
        </p:txBody>
      </p:sp>
      <p:pic>
        <p:nvPicPr>
          <p:cNvPr id="1026" name="Picture 2" descr="Linear Regression vs Logistic Regression - Javatpoint">
            <a:extLst>
              <a:ext uri="{FF2B5EF4-FFF2-40B4-BE49-F238E27FC236}">
                <a16:creationId xmlns:a16="http://schemas.microsoft.com/office/drawing/2014/main" xmlns="" id="{4BA41944-0167-4173-2B6D-965A4C9169B0}"/>
              </a:ext>
            </a:extLst>
          </p:cNvPr>
          <p:cNvPicPr>
            <a:picLocks noChangeAspect="1" noChangeArrowheads="1"/>
          </p:cNvPicPr>
          <p:nvPr/>
        </p:nvPicPr>
        <p:blipFill>
          <a:blip r:embed="rId2">
            <a:extLst>
              <a:ext uri="{28A0092B-C50C-407E-A947-70E740481C1C}">
                <a14:useLocalDpi xmlns:a14="http://schemas.microsoft.com/office/drawing/2010/main" xmlns="" val="0"/>
              </a:ext>
            </a:extLst>
          </a:blip>
          <a:stretch>
            <a:fillRect/>
          </a:stretch>
        </p:blipFill>
        <p:spPr bwMode="auto">
          <a:xfrm>
            <a:off x="4303605" y="1574019"/>
            <a:ext cx="7778751" cy="333375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Flowchart: Connector 5">
            <a:extLst>
              <a:ext uri="{FF2B5EF4-FFF2-40B4-BE49-F238E27FC236}">
                <a16:creationId xmlns:a16="http://schemas.microsoft.com/office/drawing/2014/main" xmlns=""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Tree>
    <p:extLst>
      <p:ext uri="{BB962C8B-B14F-4D97-AF65-F5344CB8AC3E}">
        <p14:creationId xmlns:p14="http://schemas.microsoft.com/office/powerpoint/2010/main" xmlns="" val="295021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485290E0-2FD4-EE72-E627-4266708B6290}"/>
              </a:ext>
            </a:extLst>
          </p:cNvPr>
          <p:cNvPicPr>
            <a:picLocks noChangeAspect="1"/>
          </p:cNvPicPr>
          <p:nvPr/>
        </p:nvPicPr>
        <p:blipFill rotWithShape="1">
          <a:blip r:embed="rId2"/>
          <a:srcRect l="4583" t="6963" r="3083" b="13778"/>
          <a:stretch/>
        </p:blipFill>
        <p:spPr>
          <a:xfrm>
            <a:off x="934720" y="904240"/>
            <a:ext cx="11257280" cy="5435600"/>
          </a:xfrm>
          <a:prstGeom prst="rect">
            <a:avLst/>
          </a:prstGeom>
        </p:spPr>
      </p:pic>
    </p:spTree>
    <p:extLst>
      <p:ext uri="{BB962C8B-B14F-4D97-AF65-F5344CB8AC3E}">
        <p14:creationId xmlns:p14="http://schemas.microsoft.com/office/powerpoint/2010/main" xmlns="" val="2247909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useBgFill="1">
        <p:nvSpPr>
          <p:cNvPr id="82" name="Rectangle 63">
            <a:extLst>
              <a:ext uri="{FF2B5EF4-FFF2-40B4-BE49-F238E27FC236}">
                <a16:creationId xmlns:a16="http://schemas.microsoft.com/office/drawing/2014/main" xmlns="" id="{2C61293E-6EBE-43EF-A52C-9BEBFD7679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9C4FC94-ECE1-4E6E-B6C7-149CD7972250}"/>
              </a:ext>
            </a:extLst>
          </p:cNvPr>
          <p:cNvSpPr>
            <a:spLocks noGrp="1"/>
          </p:cNvSpPr>
          <p:nvPr>
            <p:ph type="title"/>
          </p:nvPr>
        </p:nvSpPr>
        <p:spPr>
          <a:xfrm>
            <a:off x="4654296" y="329184"/>
            <a:ext cx="6894576" cy="1783080"/>
          </a:xfrm>
        </p:spPr>
        <p:txBody>
          <a:bodyPr vert="horz" lIns="91440" tIns="45720" rIns="91440" bIns="45720" rtlCol="0" anchor="b">
            <a:normAutofit/>
          </a:bodyPr>
          <a:lstStyle/>
          <a:p>
            <a:r>
              <a:rPr lang="en-US" sz="5400" dirty="0"/>
              <a:t>Application of LR</a:t>
            </a:r>
          </a:p>
        </p:txBody>
      </p:sp>
      <p:pic>
        <p:nvPicPr>
          <p:cNvPr id="59" name="Picture 20" descr="Blurred financial stock market data and graph">
            <a:extLst>
              <a:ext uri="{FF2B5EF4-FFF2-40B4-BE49-F238E27FC236}">
                <a16:creationId xmlns:a16="http://schemas.microsoft.com/office/drawing/2014/main" xmlns="" id="{18CA3D71-1E71-9ED0-722F-C4C3E7EBB769}"/>
              </a:ext>
            </a:extLst>
          </p:cNvPr>
          <p:cNvPicPr>
            <a:picLocks noChangeAspect="1"/>
          </p:cNvPicPr>
          <p:nvPr/>
        </p:nvPicPr>
        <p:blipFill rotWithShape="1">
          <a:blip r:embed="rId2"/>
          <a:srcRect l="39263" r="20702" b="-1"/>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83" name="sketchy line">
            <a:extLst>
              <a:ext uri="{FF2B5EF4-FFF2-40B4-BE49-F238E27FC236}">
                <a16:creationId xmlns:a16="http://schemas.microsoft.com/office/drawing/2014/main" xmlns="" id="{3FCFB1DE-0B7E-48CC-BA90-B2AB0889F9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xmln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xmlns="" id="{2BE3C4EC-7A8B-5232-A891-4DBCFFB807A4}"/>
              </a:ext>
            </a:extLst>
          </p:cNvPr>
          <p:cNvSpPr txBox="1"/>
          <p:nvPr/>
        </p:nvSpPr>
        <p:spPr>
          <a:xfrm>
            <a:off x="4654296" y="2706624"/>
            <a:ext cx="6894576" cy="3483864"/>
          </a:xfrm>
          <a:prstGeom prst="rect">
            <a:avLst/>
          </a:prstGeom>
        </p:spPr>
        <p:txBody>
          <a:bodyPr vert="horz" lIns="91440" tIns="45720" rIns="91440" bIns="45720" rtlCol="0">
            <a:normAutofit/>
          </a:bodyPr>
          <a:lstStyle/>
          <a:p>
            <a:pPr indent="-228600" fontAlgn="base">
              <a:lnSpc>
                <a:spcPct val="90000"/>
              </a:lnSpc>
              <a:spcAft>
                <a:spcPts val="600"/>
              </a:spcAft>
              <a:buFont typeface="Arial" panose="020B0604020202020204" pitchFamily="34" charset="0"/>
              <a:buChar char="•"/>
            </a:pPr>
            <a:r>
              <a:rPr lang="en-US" sz="2800" b="1" i="0" dirty="0">
                <a:effectLst/>
                <a:latin typeface="Times New Roman" panose="02020603050405020304" pitchFamily="18" charset="0"/>
                <a:cs typeface="Times New Roman" panose="02020603050405020304" pitchFamily="18" charset="0"/>
              </a:rPr>
              <a:t>Medicine</a:t>
            </a:r>
          </a:p>
          <a:p>
            <a:pPr indent="-228600" fontAlgn="base">
              <a:lnSpc>
                <a:spcPct val="90000"/>
              </a:lnSpc>
              <a:spcAft>
                <a:spcPts val="600"/>
              </a:spcAft>
              <a:buFont typeface="Arial" panose="020B0604020202020204" pitchFamily="34" charset="0"/>
              <a:buChar char="•"/>
            </a:pPr>
            <a:r>
              <a:rPr lang="en-US" sz="2800" b="1" i="0" dirty="0">
                <a:effectLst/>
                <a:latin typeface="Times New Roman" panose="02020603050405020304" pitchFamily="18" charset="0"/>
                <a:cs typeface="Times New Roman" panose="02020603050405020304" pitchFamily="18" charset="0"/>
              </a:rPr>
              <a:t>Credit scoring</a:t>
            </a:r>
          </a:p>
          <a:p>
            <a:pPr indent="-228600" fontAlgn="base">
              <a:lnSpc>
                <a:spcPct val="90000"/>
              </a:lnSpc>
              <a:spcAft>
                <a:spcPts val="600"/>
              </a:spcAft>
              <a:buFont typeface="Arial" panose="020B0604020202020204" pitchFamily="34" charset="0"/>
              <a:buChar char="•"/>
            </a:pPr>
            <a:r>
              <a:rPr lang="en-US" sz="2800" b="1" i="0" dirty="0">
                <a:effectLst/>
                <a:latin typeface="Times New Roman" panose="02020603050405020304" pitchFamily="18" charset="0"/>
                <a:cs typeface="Times New Roman" panose="02020603050405020304" pitchFamily="18" charset="0"/>
              </a:rPr>
              <a:t>Hotel Booking</a:t>
            </a:r>
          </a:p>
          <a:p>
            <a:pPr indent="-228600" fontAlgn="base">
              <a:lnSpc>
                <a:spcPct val="90000"/>
              </a:lnSpc>
              <a:spcAft>
                <a:spcPts val="600"/>
              </a:spcAft>
              <a:buFont typeface="Arial" panose="020B0604020202020204" pitchFamily="34" charset="0"/>
              <a:buChar char="•"/>
            </a:pPr>
            <a:r>
              <a:rPr lang="en-US" sz="2800" b="1" i="0" dirty="0">
                <a:effectLst/>
                <a:latin typeface="Times New Roman" panose="02020603050405020304" pitchFamily="18" charset="0"/>
                <a:cs typeface="Times New Roman" panose="02020603050405020304" pitchFamily="18" charset="0"/>
              </a:rPr>
              <a:t>Text editing</a:t>
            </a:r>
          </a:p>
        </p:txBody>
      </p:sp>
    </p:spTree>
    <p:extLst>
      <p:ext uri="{BB962C8B-B14F-4D97-AF65-F5344CB8AC3E}">
        <p14:creationId xmlns:p14="http://schemas.microsoft.com/office/powerpoint/2010/main" xmlns="" val="2921554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B6CDA21F-E7AF-4C75-8395-33F58D5B0E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xmlns="" id="{AE1C45F0-260A-458C-96ED-C1F6D215121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 y="121659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xmlns="" id="{A6604B49-AD5C-4590-B051-06C8222ECD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743ECCAF-29C5-4537-947C-7EA1292463D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ED49787B-8DE6-4467-AD0A-8DECC6E0C2D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xmlns="" id="{D5B0017B-2ECA-49AF-B397-DC140825DF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9C4FC94-ECE1-4E6E-B6C7-149CD7972250}"/>
              </a:ext>
            </a:extLst>
          </p:cNvPr>
          <p:cNvSpPr>
            <a:spLocks noGrp="1"/>
          </p:cNvSpPr>
          <p:nvPr>
            <p:ph type="title"/>
          </p:nvPr>
        </p:nvSpPr>
        <p:spPr>
          <a:xfrm>
            <a:off x="1175745" y="783772"/>
            <a:ext cx="9942716" cy="1554480"/>
          </a:xfrm>
        </p:spPr>
        <p:txBody>
          <a:bodyPr anchor="ctr">
            <a:normAutofit/>
          </a:bodyPr>
          <a:lstStyle/>
          <a:p>
            <a:r>
              <a:rPr lang="en-US" sz="4800" dirty="0"/>
              <a:t>Application of LR in blockchain</a:t>
            </a:r>
            <a:endParaRPr lang="en-IN" sz="4800" dirty="0"/>
          </a:p>
        </p:txBody>
      </p:sp>
      <p:graphicFrame>
        <p:nvGraphicFramePr>
          <p:cNvPr id="25" name="Content Placeholder 4">
            <a:extLst>
              <a:ext uri="{FF2B5EF4-FFF2-40B4-BE49-F238E27FC236}">
                <a16:creationId xmlns:a16="http://schemas.microsoft.com/office/drawing/2014/main" xmlns="" id="{43E9F0D7-9270-EFE9-36DA-038556AE0373}"/>
              </a:ext>
            </a:extLst>
          </p:cNvPr>
          <p:cNvGraphicFramePr>
            <a:graphicFrameLocks noGrp="1"/>
          </p:cNvGraphicFramePr>
          <p:nvPr>
            <p:ph idx="1"/>
            <p:extLst>
              <p:ext uri="{D42A27DB-BD31-4B8C-83A1-F6EECF244321}">
                <p14:modId xmlns:p14="http://schemas.microsoft.com/office/powerpoint/2010/main" xmlns="" val="3585583739"/>
              </p:ext>
            </p:extLst>
          </p:nvPr>
        </p:nvGraphicFramePr>
        <p:xfrm>
          <a:off x="1123162" y="2677887"/>
          <a:ext cx="10230638" cy="33963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9" name="Straight Connector 18">
            <a:extLst>
              <a:ext uri="{FF2B5EF4-FFF2-40B4-BE49-F238E27FC236}">
                <a16:creationId xmlns:a16="http://schemas.microsoft.com/office/drawing/2014/main" xmlns="" id="{6CF1BAF6-AD41-4082-B212-8A1F9A2E877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189047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30C37A0-F6EE-47F2-BB76-F5E477FC32EF}"/>
              </a:ext>
            </a:extLst>
          </p:cNvPr>
          <p:cNvSpPr txBox="1"/>
          <p:nvPr/>
        </p:nvSpPr>
        <p:spPr>
          <a:xfrm>
            <a:off x="5366569" y="1313681"/>
            <a:ext cx="1707903" cy="584775"/>
          </a:xfrm>
          <a:prstGeom prst="rect">
            <a:avLst/>
          </a:prstGeom>
          <a:noFill/>
        </p:spPr>
        <p:txBody>
          <a:bodyPr wrap="none" rtlCol="0">
            <a:spAutoFit/>
          </a:bodyPr>
          <a:lstStyle/>
          <a:p>
            <a:r>
              <a:rPr lang="en-US" sz="3200" b="1" dirty="0">
                <a:solidFill>
                  <a:srgbClr val="323232"/>
                </a:solidFill>
                <a:latin typeface="Cambria" panose="02040503050406030204" pitchFamily="18" charset="0"/>
                <a:ea typeface="Cambria" panose="02040503050406030204" pitchFamily="18" charset="0"/>
              </a:rPr>
              <a:t>Lecture</a:t>
            </a:r>
            <a:r>
              <a:rPr lang="en-US" sz="3200" b="1" dirty="0">
                <a:solidFill>
                  <a:srgbClr val="323232"/>
                </a:solidFill>
                <a:effectLst/>
                <a:latin typeface="Cambria" panose="02040503050406030204" pitchFamily="18" charset="0"/>
                <a:ea typeface="Cambria" panose="02040503050406030204" pitchFamily="18" charset="0"/>
              </a:rPr>
              <a:t> </a:t>
            </a:r>
            <a:endParaRPr lang="en-GB" sz="3200"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xmlns="" id="{DBA533BB-141C-43FE-948B-6D2211DF075C}"/>
              </a:ext>
            </a:extLst>
          </p:cNvPr>
          <p:cNvSpPr txBox="1"/>
          <p:nvPr/>
        </p:nvSpPr>
        <p:spPr>
          <a:xfrm>
            <a:off x="944018" y="2039226"/>
            <a:ext cx="6722056" cy="3832331"/>
          </a:xfrm>
          <a:prstGeom prst="rect">
            <a:avLst/>
          </a:prstGeom>
          <a:noFill/>
        </p:spPr>
        <p:txBody>
          <a:bodyPr wrap="square" rtlCol="0">
            <a:spAutoFit/>
          </a:bodyPr>
          <a:lstStyle/>
          <a:p>
            <a:pPr marL="285750" indent="-285750">
              <a:lnSpc>
                <a:spcPct val="200000"/>
              </a:lnSpc>
              <a:buFont typeface="Wingdings" panose="05000000000000000000" pitchFamily="2" charset="2"/>
              <a:buChar char="§"/>
            </a:pPr>
            <a:r>
              <a:rPr lang="en-US" dirty="0">
                <a:solidFill>
                  <a:srgbClr val="323232"/>
                </a:solidFill>
                <a:effectLst/>
                <a:latin typeface="Cambria" panose="02040503050406030204" pitchFamily="18" charset="0"/>
                <a:ea typeface="Cambria" panose="02040503050406030204" pitchFamily="18" charset="0"/>
              </a:rPr>
              <a:t>What Is the Logistic Regression?</a:t>
            </a:r>
          </a:p>
          <a:p>
            <a:pPr marL="285750" indent="-285750">
              <a:lnSpc>
                <a:spcPct val="200000"/>
              </a:lnSpc>
              <a:buFont typeface="Wingdings" panose="05000000000000000000" pitchFamily="2" charset="2"/>
              <a:buChar char="§"/>
            </a:pPr>
            <a:r>
              <a:rPr lang="en-US" dirty="0">
                <a:solidFill>
                  <a:srgbClr val="323232"/>
                </a:solidFill>
                <a:latin typeface="Cambria" panose="02040503050406030204" pitchFamily="18" charset="0"/>
                <a:ea typeface="Cambria" panose="02040503050406030204" pitchFamily="18" charset="0"/>
              </a:rPr>
              <a:t>Sigmoid Function</a:t>
            </a:r>
            <a:endParaRPr lang="en-US" dirty="0">
              <a:solidFill>
                <a:srgbClr val="323232"/>
              </a:solidFill>
              <a:effectLst/>
              <a:latin typeface="Cambria" panose="02040503050406030204" pitchFamily="18" charset="0"/>
              <a:ea typeface="Cambria" panose="02040503050406030204" pitchFamily="18" charset="0"/>
            </a:endParaRPr>
          </a:p>
          <a:p>
            <a:pPr marL="285750" indent="-285750">
              <a:lnSpc>
                <a:spcPct val="200000"/>
              </a:lnSpc>
              <a:buFont typeface="Wingdings" panose="05000000000000000000" pitchFamily="2" charset="2"/>
              <a:buChar char="§"/>
            </a:pPr>
            <a:r>
              <a:rPr lang="en-US" dirty="0">
                <a:solidFill>
                  <a:srgbClr val="323232"/>
                </a:solidFill>
                <a:effectLst/>
                <a:latin typeface="Cambria" panose="02040503050406030204" pitchFamily="18" charset="0"/>
                <a:ea typeface="Cambria" panose="02040503050406030204" pitchFamily="18" charset="0"/>
              </a:rPr>
              <a:t>Types of LR</a:t>
            </a:r>
          </a:p>
          <a:p>
            <a:pPr marL="285750" indent="-285750">
              <a:lnSpc>
                <a:spcPct val="200000"/>
              </a:lnSpc>
              <a:buFont typeface="Wingdings" panose="05000000000000000000" pitchFamily="2" charset="2"/>
              <a:buChar char="§"/>
            </a:pPr>
            <a:r>
              <a:rPr lang="en-US" dirty="0">
                <a:solidFill>
                  <a:srgbClr val="323232"/>
                </a:solidFill>
                <a:effectLst/>
                <a:latin typeface="Cambria" panose="02040503050406030204" pitchFamily="18" charset="0"/>
                <a:ea typeface="Cambria" panose="02040503050406030204" pitchFamily="18" charset="0"/>
              </a:rPr>
              <a:t> Applications of LR in different field</a:t>
            </a:r>
          </a:p>
          <a:p>
            <a:pPr marL="285750" indent="-285750">
              <a:lnSpc>
                <a:spcPct val="200000"/>
              </a:lnSpc>
              <a:buFont typeface="Wingdings" panose="05000000000000000000" pitchFamily="2" charset="2"/>
              <a:buChar char="§"/>
            </a:pPr>
            <a:r>
              <a:rPr lang="en-US" dirty="0">
                <a:solidFill>
                  <a:srgbClr val="323232"/>
                </a:solidFill>
                <a:latin typeface="Cambria" panose="02040503050406030204" pitchFamily="18" charset="0"/>
                <a:ea typeface="Cambria" panose="02040503050406030204" pitchFamily="18" charset="0"/>
              </a:rPr>
              <a:t>Linear regression Vs Logistic Regression </a:t>
            </a:r>
            <a:endParaRPr lang="en-US" dirty="0">
              <a:solidFill>
                <a:srgbClr val="323232"/>
              </a:solidFill>
              <a:effectLst/>
              <a:latin typeface="Cambria" panose="02040503050406030204" pitchFamily="18" charset="0"/>
              <a:ea typeface="Cambria" panose="02040503050406030204" pitchFamily="18" charset="0"/>
            </a:endParaRPr>
          </a:p>
          <a:p>
            <a:pPr marL="285750" indent="-285750">
              <a:lnSpc>
                <a:spcPct val="200000"/>
              </a:lnSpc>
              <a:buFont typeface="Wingdings" panose="05000000000000000000" pitchFamily="2" charset="2"/>
              <a:buChar char="§"/>
            </a:pPr>
            <a:r>
              <a:rPr lang="en-US" dirty="0">
                <a:solidFill>
                  <a:srgbClr val="323232"/>
                </a:solidFill>
                <a:latin typeface="Cambria" panose="02040503050406030204" pitchFamily="18" charset="0"/>
                <a:ea typeface="Cambria" panose="02040503050406030204" pitchFamily="18" charset="0"/>
              </a:rPr>
              <a:t>P</a:t>
            </a:r>
            <a:r>
              <a:rPr lang="en-US" dirty="0">
                <a:solidFill>
                  <a:srgbClr val="323232"/>
                </a:solidFill>
                <a:effectLst/>
                <a:latin typeface="Cambria" panose="02040503050406030204" pitchFamily="18" charset="0"/>
                <a:ea typeface="Cambria" panose="02040503050406030204" pitchFamily="18" charset="0"/>
              </a:rPr>
              <a:t>ython program to implement Logistic regression(Lab) </a:t>
            </a:r>
          </a:p>
          <a:p>
            <a:pPr marL="341313">
              <a:lnSpc>
                <a:spcPct val="200000"/>
              </a:lnSpc>
            </a:pPr>
            <a:endParaRPr lang="en-GB"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xmlns="" val="571684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B6CDA21F-E7AF-4C75-8395-33F58D5B0E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xmlns="" id="{AE1C45F0-260A-458C-96ED-C1F6D215121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 y="121659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xmlns="" id="{A6604B49-AD5C-4590-B051-06C8222ECD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743ECCAF-29C5-4537-947C-7EA1292463D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ED49787B-8DE6-4467-AD0A-8DECC6E0C2D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xmlns="" id="{D5B0017B-2ECA-49AF-B397-DC140825DF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9C4FC94-ECE1-4E6E-B6C7-149CD7972250}"/>
              </a:ext>
            </a:extLst>
          </p:cNvPr>
          <p:cNvSpPr>
            <a:spLocks noGrp="1"/>
          </p:cNvSpPr>
          <p:nvPr>
            <p:ph type="title"/>
          </p:nvPr>
        </p:nvSpPr>
        <p:spPr>
          <a:xfrm>
            <a:off x="1103771" y="587225"/>
            <a:ext cx="9942716" cy="1554480"/>
          </a:xfrm>
        </p:spPr>
        <p:txBody>
          <a:bodyPr anchor="ctr">
            <a:normAutofit/>
          </a:bodyPr>
          <a:lstStyle/>
          <a:p>
            <a:r>
              <a:rPr lang="en-US" sz="4800" dirty="0"/>
              <a:t>Application of LR in </a:t>
            </a:r>
            <a:r>
              <a:rPr lang="en-US" sz="4800" dirty="0" err="1"/>
              <a:t>Fullstack</a:t>
            </a:r>
            <a:endParaRPr lang="en-IN" sz="4800" dirty="0"/>
          </a:p>
        </p:txBody>
      </p:sp>
      <p:cxnSp>
        <p:nvCxnSpPr>
          <p:cNvPr id="19" name="Straight Connector 18">
            <a:extLst>
              <a:ext uri="{FF2B5EF4-FFF2-40B4-BE49-F238E27FC236}">
                <a16:creationId xmlns:a16="http://schemas.microsoft.com/office/drawing/2014/main" xmlns="" id="{6CF1BAF6-AD41-4082-B212-8A1F9A2E877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6" name="Content Placeholder 3">
            <a:extLst>
              <a:ext uri="{FF2B5EF4-FFF2-40B4-BE49-F238E27FC236}">
                <a16:creationId xmlns:a16="http://schemas.microsoft.com/office/drawing/2014/main" xmlns="" id="{15C4FEFF-7B6D-0D85-C680-7C06F86BA72C}"/>
              </a:ext>
            </a:extLst>
          </p:cNvPr>
          <p:cNvGraphicFramePr>
            <a:graphicFrameLocks noGrp="1"/>
          </p:cNvGraphicFramePr>
          <p:nvPr>
            <p:ph idx="1"/>
            <p:extLst>
              <p:ext uri="{D42A27DB-BD31-4B8C-83A1-F6EECF244321}">
                <p14:modId xmlns:p14="http://schemas.microsoft.com/office/powerpoint/2010/main" xmlns="" val="1991051098"/>
              </p:ext>
            </p:extLst>
          </p:nvPr>
        </p:nvGraphicFramePr>
        <p:xfrm>
          <a:off x="817329" y="1894025"/>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890589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B6CDA21F-E7AF-4C75-8395-33F58D5B0E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xmlns="" id="{AE1C45F0-260A-458C-96ED-C1F6D215121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 y="121659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xmlns="" id="{A6604B49-AD5C-4590-B051-06C8222ECD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743ECCAF-29C5-4537-947C-7EA1292463D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ED49787B-8DE6-4467-AD0A-8DECC6E0C2D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xmlns="" id="{D5B0017B-2ECA-49AF-B397-DC140825DF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9C4FC94-ECE1-4E6E-B6C7-149CD7972250}"/>
              </a:ext>
            </a:extLst>
          </p:cNvPr>
          <p:cNvSpPr>
            <a:spLocks noGrp="1"/>
          </p:cNvSpPr>
          <p:nvPr>
            <p:ph type="title"/>
          </p:nvPr>
        </p:nvSpPr>
        <p:spPr>
          <a:xfrm>
            <a:off x="1103771" y="587225"/>
            <a:ext cx="9942716" cy="1554480"/>
          </a:xfrm>
        </p:spPr>
        <p:txBody>
          <a:bodyPr anchor="ctr">
            <a:normAutofit/>
          </a:bodyPr>
          <a:lstStyle/>
          <a:p>
            <a:r>
              <a:rPr lang="en-US" sz="4800" dirty="0"/>
              <a:t>Application of LR in DevOps</a:t>
            </a:r>
            <a:endParaRPr lang="en-IN" sz="4800" dirty="0"/>
          </a:p>
        </p:txBody>
      </p:sp>
      <p:cxnSp>
        <p:nvCxnSpPr>
          <p:cNvPr id="19" name="Straight Connector 18">
            <a:extLst>
              <a:ext uri="{FF2B5EF4-FFF2-40B4-BE49-F238E27FC236}">
                <a16:creationId xmlns:a16="http://schemas.microsoft.com/office/drawing/2014/main" xmlns="" id="{6CF1BAF6-AD41-4082-B212-8A1F9A2E877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21" name="TextBox 17">
            <a:extLst>
              <a:ext uri="{FF2B5EF4-FFF2-40B4-BE49-F238E27FC236}">
                <a16:creationId xmlns:a16="http://schemas.microsoft.com/office/drawing/2014/main" xmlns="" id="{AFC8AEB5-75B4-C035-9FBE-B1949990D1E9}"/>
              </a:ext>
            </a:extLst>
          </p:cNvPr>
          <p:cNvGraphicFramePr/>
          <p:nvPr>
            <p:extLst>
              <p:ext uri="{D42A27DB-BD31-4B8C-83A1-F6EECF244321}">
                <p14:modId xmlns:p14="http://schemas.microsoft.com/office/powerpoint/2010/main" xmlns="" val="2467253944"/>
              </p:ext>
            </p:extLst>
          </p:nvPr>
        </p:nvGraphicFramePr>
        <p:xfrm>
          <a:off x="927383" y="1762792"/>
          <a:ext cx="10724591" cy="47225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615840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lowchart: Connector 3">
            <a:extLst>
              <a:ext uri="{FF2B5EF4-FFF2-40B4-BE49-F238E27FC236}">
                <a16:creationId xmlns:a16="http://schemas.microsoft.com/office/drawing/2014/main" xmlns="" id="{70E69DC5-C1B5-4660-8581-53FD6202A32E}"/>
              </a:ext>
            </a:extLst>
          </p:cNvPr>
          <p:cNvSpPr/>
          <p:nvPr/>
        </p:nvSpPr>
        <p:spPr>
          <a:xfrm>
            <a:off x="217141" y="84611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Flowchart: Connector 5">
            <a:extLst>
              <a:ext uri="{FF2B5EF4-FFF2-40B4-BE49-F238E27FC236}">
                <a16:creationId xmlns:a16="http://schemas.microsoft.com/office/drawing/2014/main" xmlns=""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xmlns="" id="{4419E408-281A-42C4-A8B8-EEABA80960F5}"/>
              </a:ext>
            </a:extLst>
          </p:cNvPr>
          <p:cNvSpPr txBox="1"/>
          <p:nvPr/>
        </p:nvSpPr>
        <p:spPr>
          <a:xfrm>
            <a:off x="405100" y="759091"/>
            <a:ext cx="611632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dirty="0">
                <a:ln>
                  <a:noFill/>
                </a:ln>
                <a:solidFill>
                  <a:srgbClr val="4472C4">
                    <a:lumMod val="75000"/>
                  </a:srgbClr>
                </a:solidFill>
                <a:effectLst/>
                <a:uLnTx/>
                <a:uFillTx/>
                <a:latin typeface="Cambria" panose="02040503050406030204" pitchFamily="18" charset="0"/>
                <a:ea typeface="Cambria" panose="02040503050406030204" pitchFamily="18" charset="0"/>
                <a:cs typeface="+mn-cs"/>
              </a:rPr>
              <a:t>Further Readings:</a:t>
            </a:r>
          </a:p>
        </p:txBody>
      </p:sp>
      <p:sp>
        <p:nvSpPr>
          <p:cNvPr id="7" name="TextBox 6">
            <a:extLst>
              <a:ext uri="{FF2B5EF4-FFF2-40B4-BE49-F238E27FC236}">
                <a16:creationId xmlns:a16="http://schemas.microsoft.com/office/drawing/2014/main" xmlns="" id="{DBFC4626-01D0-4CD5-BA90-9A845DBCB63B}"/>
              </a:ext>
            </a:extLst>
          </p:cNvPr>
          <p:cNvSpPr txBox="1"/>
          <p:nvPr/>
        </p:nvSpPr>
        <p:spPr>
          <a:xfrm>
            <a:off x="332327" y="1615810"/>
            <a:ext cx="11650912" cy="3955442"/>
          </a:xfrm>
          <a:prstGeom prst="rect">
            <a:avLst/>
          </a:prstGeom>
          <a:noFill/>
        </p:spPr>
        <p:txBody>
          <a:bodyPr wrap="square">
            <a:spAutoFit/>
          </a:bodyPr>
          <a:lstStyle/>
          <a:p>
            <a:r>
              <a:rPr lang="en-IN" sz="2400" dirty="0"/>
              <a:t>1. </a:t>
            </a:r>
            <a:r>
              <a:rPr lang="en-IN" sz="2000" dirty="0">
                <a:latin typeface="Times New Roman" panose="02020603050405020304" pitchFamily="18" charset="0"/>
                <a:cs typeface="Times New Roman" panose="02020603050405020304" pitchFamily="18" charset="0"/>
              </a:rPr>
              <a:t>Logistic regression introduction: </a:t>
            </a:r>
            <a:r>
              <a:rPr lang="en-IN" sz="2000" dirty="0">
                <a:latin typeface="Times New Roman" panose="02020603050405020304" pitchFamily="18" charset="0"/>
                <a:cs typeface="Times New Roman" panose="02020603050405020304" pitchFamily="18" charset="0"/>
                <a:hlinkClick r:id="rId2"/>
              </a:rPr>
              <a:t>https://www.youtube.com/watch?v=wmznPOlEk2k</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2. Logistic regression explained: </a:t>
            </a:r>
            <a:r>
              <a:rPr lang="en-IN" sz="2000" dirty="0">
                <a:latin typeface="Times New Roman" panose="02020603050405020304" pitchFamily="18" charset="0"/>
                <a:cs typeface="Times New Roman" panose="02020603050405020304" pitchFamily="18" charset="0"/>
                <a:hlinkClick r:id="rId3"/>
              </a:rPr>
              <a:t>https://www.analyticsvidhya.com/blog/2021/08/conceptual-understanding-of-logistic-regression-for-data-science-beginners/</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3. Logistic Regression — Detailed Overview: </a:t>
            </a:r>
            <a:r>
              <a:rPr lang="en-IN" sz="2000" dirty="0">
                <a:latin typeface="Times New Roman" panose="02020603050405020304" pitchFamily="18" charset="0"/>
                <a:cs typeface="Times New Roman" panose="02020603050405020304" pitchFamily="18" charset="0"/>
                <a:hlinkClick r:id="rId4"/>
              </a:rPr>
              <a:t>https://towardsdatascience.com/logistic-regression-detailed-overview-46c4da4303bc</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4. Python library requirement:</a:t>
            </a:r>
            <a:r>
              <a:rPr lang="en-IN" sz="2000" dirty="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xmlns="" val="tx"/>
                    </a:ext>
                  </a:extLst>
                </a:hlinkClick>
              </a:rPr>
              <a:t> </a:t>
            </a:r>
            <a:r>
              <a:rPr lang="en-IN" sz="2000" dirty="0">
                <a:latin typeface="Times New Roman" panose="02020603050405020304" pitchFamily="18" charset="0"/>
                <a:cs typeface="Times New Roman" panose="02020603050405020304" pitchFamily="18" charset="0"/>
                <a:hlinkClick r:id="rId5"/>
              </a:rPr>
              <a:t>Pythohttps://scikit-learn.org/stable/modules/generated/sklearn.linear_model.LogisticRegression.html</a:t>
            </a:r>
            <a:endParaRPr lang="en-IN" sz="2000" dirty="0">
              <a:latin typeface="Times New Roman" panose="02020603050405020304" pitchFamily="18" charset="0"/>
              <a:cs typeface="Times New Roman" panose="02020603050405020304" pitchFamily="18" charset="0"/>
            </a:endParaRPr>
          </a:p>
          <a:p>
            <a:r>
              <a:rPr lang="en-IN" sz="2000" b="1" i="0" dirty="0">
                <a:solidFill>
                  <a:srgbClr val="0F0F0F"/>
                </a:solidFill>
                <a:effectLst/>
                <a:latin typeface="Times New Roman" panose="02020603050405020304" pitchFamily="18" charset="0"/>
                <a:cs typeface="Times New Roman" panose="02020603050405020304" pitchFamily="18" charset="0"/>
              </a:rPr>
              <a:t>4</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StatQuest</a:t>
            </a:r>
            <a:r>
              <a:rPr lang="en-IN" sz="2000" dirty="0">
                <a:latin typeface="Times New Roman" panose="02020603050405020304" pitchFamily="18" charset="0"/>
                <a:cs typeface="Times New Roman" panose="02020603050405020304" pitchFamily="18" charset="0"/>
              </a:rPr>
              <a:t>: Logistic Regression: </a:t>
            </a:r>
            <a:r>
              <a:rPr lang="en-IN" sz="2000" dirty="0">
                <a:latin typeface="Times New Roman" panose="02020603050405020304" pitchFamily="18" charset="0"/>
                <a:cs typeface="Times New Roman" panose="02020603050405020304" pitchFamily="18" charset="0"/>
                <a:hlinkClick r:id="rId6"/>
              </a:rPr>
              <a:t>https://www.youtube.com/watch?v=yIYKR4sgzI8</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5. Linear Regression Vs. Logistic Regression: </a:t>
            </a:r>
            <a:r>
              <a:rPr lang="en-IN" sz="2000" dirty="0">
                <a:latin typeface="Times New Roman" panose="02020603050405020304" pitchFamily="18" charset="0"/>
                <a:cs typeface="Times New Roman" panose="02020603050405020304" pitchFamily="18" charset="0"/>
                <a:hlinkClick r:id="rId7"/>
              </a:rPr>
              <a:t>https://www.youtube.com/watch?v=OCwZyYH14uw</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6. Linear Regression Vs. Logistic Regression: </a:t>
            </a:r>
            <a:r>
              <a:rPr lang="en-IN" sz="2000" dirty="0">
                <a:latin typeface="Times New Roman" panose="02020603050405020304" pitchFamily="18" charset="0"/>
                <a:cs typeface="Times New Roman" panose="02020603050405020304" pitchFamily="18" charset="0"/>
                <a:hlinkClick r:id="rId8"/>
              </a:rPr>
              <a:t>https://shorturl.at/rsMP9</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endParaRPr kumimoji="0" lang="en-GB"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endParaRPr>
          </a:p>
        </p:txBody>
      </p:sp>
    </p:spTree>
    <p:extLst>
      <p:ext uri="{BB962C8B-B14F-4D97-AF65-F5344CB8AC3E}">
        <p14:creationId xmlns:p14="http://schemas.microsoft.com/office/powerpoint/2010/main" xmlns="" val="2149085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xmlns="" id="{2E442304-DDBD-4F7B-8017-36BCC863FB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xmlns="" id="{4419E408-281A-42C4-A8B8-EEABA80960F5}"/>
              </a:ext>
            </a:extLst>
          </p:cNvPr>
          <p:cNvSpPr txBox="1"/>
          <p:nvPr/>
        </p:nvSpPr>
        <p:spPr>
          <a:xfrm>
            <a:off x="635000" y="640823"/>
            <a:ext cx="3418659" cy="558314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kern="1200" dirty="0">
                <a:solidFill>
                  <a:schemeClr val="tx1"/>
                </a:solidFill>
                <a:latin typeface="+mj-lt"/>
                <a:ea typeface="+mj-ea"/>
                <a:cs typeface="+mj-cs"/>
              </a:rPr>
              <a:t>Logistic Regression</a:t>
            </a:r>
          </a:p>
        </p:txBody>
      </p:sp>
      <p:sp>
        <p:nvSpPr>
          <p:cNvPr id="31" name="sketch line">
            <a:extLst>
              <a:ext uri="{FF2B5EF4-FFF2-40B4-BE49-F238E27FC236}">
                <a16:creationId xmlns:a16="http://schemas.microsoft.com/office/drawing/2014/main" xmlns="" id="{5E107275-3853-46FD-A241-DE4355A426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a:extLst>
              <a:ext uri="{FF2B5EF4-FFF2-40B4-BE49-F238E27FC236}">
                <a16:creationId xmlns:a16="http://schemas.microsoft.com/office/drawing/2014/main" xmlns=""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16" name="Content Placeholder 2">
            <a:extLst>
              <a:ext uri="{FF2B5EF4-FFF2-40B4-BE49-F238E27FC236}">
                <a16:creationId xmlns:a16="http://schemas.microsoft.com/office/drawing/2014/main" xmlns="" id="{59AFE21E-B142-436C-A62E-D237124EC862}"/>
              </a:ext>
            </a:extLst>
          </p:cNvPr>
          <p:cNvSpPr txBox="1">
            <a:spLocks/>
          </p:cNvSpPr>
          <p:nvPr/>
        </p:nvSpPr>
        <p:spPr>
          <a:xfrm>
            <a:off x="387647" y="2372045"/>
            <a:ext cx="5514682" cy="3547872"/>
          </a:xfrm>
          <a:prstGeom prst="rect">
            <a:avLst/>
          </a:prstGeom>
        </p:spPr>
        <p:txBody>
          <a:bodyPr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Aft>
                <a:spcPts val="1200"/>
              </a:spcAft>
            </a:pPr>
            <a:endParaRPr lang="en-IN" sz="2000" dirty="0">
              <a:latin typeface="Cambria" panose="02040503050406030204" pitchFamily="18" charset="0"/>
              <a:ea typeface="Cambria" panose="02040503050406030204" pitchFamily="18" charset="0"/>
            </a:endParaRPr>
          </a:p>
        </p:txBody>
      </p:sp>
      <p:graphicFrame>
        <p:nvGraphicFramePr>
          <p:cNvPr id="24" name="TextBox 8">
            <a:extLst>
              <a:ext uri="{FF2B5EF4-FFF2-40B4-BE49-F238E27FC236}">
                <a16:creationId xmlns:a16="http://schemas.microsoft.com/office/drawing/2014/main" xmlns="" id="{B47760FB-5847-3C6B-5F02-D28BE9D7A3A9}"/>
              </a:ext>
            </a:extLst>
          </p:cNvPr>
          <p:cNvGraphicFramePr/>
          <p:nvPr>
            <p:extLst>
              <p:ext uri="{D42A27DB-BD31-4B8C-83A1-F6EECF244321}">
                <p14:modId xmlns:p14="http://schemas.microsoft.com/office/powerpoint/2010/main" xmlns="" val="192413138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516891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xmlns=""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8" name="TextBox 7">
            <a:extLst>
              <a:ext uri="{FF2B5EF4-FFF2-40B4-BE49-F238E27FC236}">
                <a16:creationId xmlns:a16="http://schemas.microsoft.com/office/drawing/2014/main" xmlns="" id="{4419E408-281A-42C4-A8B8-EEABA80960F5}"/>
              </a:ext>
            </a:extLst>
          </p:cNvPr>
          <p:cNvSpPr txBox="1"/>
          <p:nvPr/>
        </p:nvSpPr>
        <p:spPr>
          <a:xfrm>
            <a:off x="2191374" y="72427"/>
            <a:ext cx="9621397" cy="461665"/>
          </a:xfrm>
          <a:prstGeom prst="rect">
            <a:avLst/>
          </a:prstGeom>
          <a:noFill/>
        </p:spPr>
        <p:txBody>
          <a:bodyPr wrap="square">
            <a:spAutoFit/>
          </a:bodyPr>
          <a:lstStyle/>
          <a:p>
            <a:r>
              <a:rPr lang="en-GB" sz="2400" b="1" dirty="0">
                <a:solidFill>
                  <a:schemeClr val="bg1">
                    <a:lumMod val="95000"/>
                  </a:schemeClr>
                </a:solidFill>
                <a:latin typeface="Cambria" panose="02040503050406030204" pitchFamily="18" charset="0"/>
                <a:ea typeface="Cambria" panose="02040503050406030204" pitchFamily="18" charset="0"/>
              </a:rPr>
              <a:t>Logistic Regression </a:t>
            </a:r>
          </a:p>
        </p:txBody>
      </p:sp>
      <p:sp>
        <p:nvSpPr>
          <p:cNvPr id="4" name="Title 1">
            <a:extLst>
              <a:ext uri="{FF2B5EF4-FFF2-40B4-BE49-F238E27FC236}">
                <a16:creationId xmlns:a16="http://schemas.microsoft.com/office/drawing/2014/main" xmlns="" id="{84492D47-E238-44CD-8B7F-2C3C34B01BDB}"/>
              </a:ext>
            </a:extLst>
          </p:cNvPr>
          <p:cNvSpPr txBox="1">
            <a:spLocks/>
          </p:cNvSpPr>
          <p:nvPr/>
        </p:nvSpPr>
        <p:spPr>
          <a:xfrm>
            <a:off x="630936" y="640080"/>
            <a:ext cx="4818888" cy="1481328"/>
          </a:xfrm>
          <a:prstGeom prst="rect">
            <a:avLst/>
          </a:prstGeom>
        </p:spPr>
        <p:txBody>
          <a:bodyPr anchor="b">
            <a:normAutofit fontScale="97500"/>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nSpc>
                <a:spcPct val="90000"/>
              </a:lnSpc>
            </a:pPr>
            <a:r>
              <a:rPr lang="en-US" sz="3600" dirty="0">
                <a:latin typeface="Cambria" panose="02040503050406030204" pitchFamily="18" charset="0"/>
                <a:ea typeface="Cambria" panose="02040503050406030204" pitchFamily="18" charset="0"/>
              </a:rPr>
              <a:t>Example</a:t>
            </a:r>
            <a:endParaRPr lang="en-IN" sz="3600" dirty="0">
              <a:latin typeface="Cambria" panose="02040503050406030204" pitchFamily="18" charset="0"/>
              <a:ea typeface="Cambria" panose="02040503050406030204" pitchFamily="18" charset="0"/>
            </a:endParaRPr>
          </a:p>
        </p:txBody>
      </p:sp>
      <p:pic>
        <p:nvPicPr>
          <p:cNvPr id="9" name="Picture 2" descr="Logistic Regression">
            <a:extLst>
              <a:ext uri="{FF2B5EF4-FFF2-40B4-BE49-F238E27FC236}">
                <a16:creationId xmlns:a16="http://schemas.microsoft.com/office/drawing/2014/main" xmlns="" id="{5F5DD9EF-CD7D-4609-184A-BB6F40658529}"/>
              </a:ext>
            </a:extLst>
          </p:cNvPr>
          <p:cNvPicPr>
            <a:picLocks noChangeAspect="1" noChangeArrowheads="1"/>
          </p:cNvPicPr>
          <p:nvPr/>
        </p:nvPicPr>
        <p:blipFill>
          <a:blip r:embed="rId2">
            <a:extLst>
              <a:ext uri="{28A0092B-C50C-407E-A947-70E740481C1C}">
                <a14:useLocalDpi xmlns:a14="http://schemas.microsoft.com/office/drawing/2010/main" xmlns="" val="0"/>
              </a:ext>
            </a:extLst>
          </a:blip>
          <a:stretch>
            <a:fillRect/>
          </a:stretch>
        </p:blipFill>
        <p:spPr bwMode="auto">
          <a:xfrm>
            <a:off x="5902329" y="1821415"/>
            <a:ext cx="5679083" cy="3890068"/>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28" name="Content Placeholder 2">
            <a:extLst>
              <a:ext uri="{FF2B5EF4-FFF2-40B4-BE49-F238E27FC236}">
                <a16:creationId xmlns:a16="http://schemas.microsoft.com/office/drawing/2014/main" xmlns="" id="{481B8134-BA06-71F0-FE5D-EEEDE248D918}"/>
              </a:ext>
            </a:extLst>
          </p:cNvPr>
          <p:cNvGraphicFramePr/>
          <p:nvPr>
            <p:extLst>
              <p:ext uri="{D42A27DB-BD31-4B8C-83A1-F6EECF244321}">
                <p14:modId xmlns:p14="http://schemas.microsoft.com/office/powerpoint/2010/main" xmlns="" val="3555021731"/>
              </p:ext>
            </p:extLst>
          </p:nvPr>
        </p:nvGraphicFramePr>
        <p:xfrm>
          <a:off x="387647" y="2372045"/>
          <a:ext cx="5514682" cy="35478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4040512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useBgFill="1">
        <p:nvSpPr>
          <p:cNvPr id="8211" name="Rectangle 8200">
            <a:extLst>
              <a:ext uri="{FF2B5EF4-FFF2-40B4-BE49-F238E27FC236}">
                <a16:creationId xmlns:a16="http://schemas.microsoft.com/office/drawing/2014/main" xmlns="" id="{A8908DB7-C3A6-4FCB-9820-CEE02B398C4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xmlns="" id="{4419E408-281A-42C4-A8B8-EEABA80960F5}"/>
              </a:ext>
            </a:extLst>
          </p:cNvPr>
          <p:cNvSpPr txBox="1"/>
          <p:nvPr/>
        </p:nvSpPr>
        <p:spPr>
          <a:xfrm>
            <a:off x="608007" y="638169"/>
            <a:ext cx="3419856" cy="558314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kern="1200" dirty="0">
                <a:solidFill>
                  <a:schemeClr val="tx1"/>
                </a:solidFill>
                <a:latin typeface="+mj-lt"/>
                <a:ea typeface="+mj-ea"/>
                <a:cs typeface="+mj-cs"/>
              </a:rPr>
              <a:t>Sigmoid / Logistic function</a:t>
            </a:r>
          </a:p>
        </p:txBody>
      </p:sp>
      <p:sp>
        <p:nvSpPr>
          <p:cNvPr id="8212" name="sketch line">
            <a:extLst>
              <a:ext uri="{FF2B5EF4-FFF2-40B4-BE49-F238E27FC236}">
                <a16:creationId xmlns:a16="http://schemas.microsoft.com/office/drawing/2014/main" xmlns="" id="{535742DD-1B16-4E9D-B715-0D74B4574A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6" name="Picture 4" descr="Logistic Regression: The good parts">
            <a:extLst>
              <a:ext uri="{FF2B5EF4-FFF2-40B4-BE49-F238E27FC236}">
                <a16:creationId xmlns:a16="http://schemas.microsoft.com/office/drawing/2014/main" xmlns="" id="{6536AF8B-90D6-7665-D3CB-30737BFF94CE}"/>
              </a:ext>
            </a:extLst>
          </p:cNvPr>
          <p:cNvPicPr>
            <a:picLocks noChangeAspect="1" noChangeArrowheads="1"/>
          </p:cNvPicPr>
          <p:nvPr/>
        </p:nvPicPr>
        <p:blipFill>
          <a:blip r:embed="rId3">
            <a:extLst>
              <a:ext uri="{28A0092B-C50C-407E-A947-70E740481C1C}">
                <a14:useLocalDpi xmlns:a14="http://schemas.microsoft.com/office/drawing/2010/main" xmlns="" val="0"/>
              </a:ext>
            </a:extLst>
          </a:blip>
          <a:stretch>
            <a:fillRect/>
          </a:stretch>
        </p:blipFill>
        <p:spPr bwMode="auto">
          <a:xfrm>
            <a:off x="5430314" y="2592140"/>
            <a:ext cx="5616859" cy="2471417"/>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extBox 8">
            <a:extLst>
              <a:ext uri="{FF2B5EF4-FFF2-40B4-BE49-F238E27FC236}">
                <a16:creationId xmlns:a16="http://schemas.microsoft.com/office/drawing/2014/main" xmlns="" id="{524B5B30-9707-DDBC-57DF-9C9309F2F74A}"/>
              </a:ext>
            </a:extLst>
          </p:cNvPr>
          <p:cNvSpPr txBox="1"/>
          <p:nvPr/>
        </p:nvSpPr>
        <p:spPr>
          <a:xfrm>
            <a:off x="4424643" y="285849"/>
            <a:ext cx="7430200" cy="2471418"/>
          </a:xfrm>
          <a:prstGeom prst="rect">
            <a:avLst/>
          </a:prstGeom>
        </p:spPr>
        <p:txBody>
          <a:bodyPr vert="horz" lIns="91440" tIns="45720" rIns="91440" bIns="45720" rtlCol="0" anchor="t">
            <a:normAutofit fontScale="92500" lnSpcReduction="10000"/>
          </a:bodyPr>
          <a:lstStyle/>
          <a:p>
            <a:pPr indent="-228600" algn="just">
              <a:lnSpc>
                <a:spcPct val="90000"/>
              </a:lnSpc>
              <a:spcAft>
                <a:spcPts val="600"/>
              </a:spcAft>
              <a:buFont typeface="Arial" panose="020B0604020202020204" pitchFamily="34" charset="0"/>
              <a:buChar char="•"/>
            </a:pPr>
            <a:r>
              <a:rPr lang="en-US" sz="1900" dirty="0">
                <a:highlight>
                  <a:srgbClr val="FFFF00"/>
                </a:highlight>
                <a:latin typeface="Times New Roman" panose="02020603050405020304" pitchFamily="18" charset="0"/>
                <a:cs typeface="Times New Roman" panose="02020603050405020304" pitchFamily="18" charset="0"/>
              </a:rPr>
              <a:t>M</a:t>
            </a:r>
            <a:r>
              <a:rPr lang="en-US" sz="1900" b="0" i="0" dirty="0">
                <a:effectLst/>
                <a:highlight>
                  <a:srgbClr val="FFFF00"/>
                </a:highlight>
                <a:latin typeface="Times New Roman" panose="02020603050405020304" pitchFamily="18" charset="0"/>
                <a:cs typeface="Times New Roman" panose="02020603050405020304" pitchFamily="18" charset="0"/>
              </a:rPr>
              <a:t>athematical function used to map the predicted values to probabilities. It maps any real value into another value within a range of 0 and 1.</a:t>
            </a:r>
          </a:p>
          <a:p>
            <a:pPr indent="-228600" algn="just">
              <a:lnSpc>
                <a:spcPct val="90000"/>
              </a:lnSpc>
              <a:spcAft>
                <a:spcPts val="600"/>
              </a:spcAft>
              <a:buFont typeface="Arial" panose="020B0604020202020204" pitchFamily="34" charset="0"/>
              <a:buChar char="•"/>
            </a:pPr>
            <a:endParaRPr lang="en-US" sz="1900" dirty="0">
              <a:latin typeface="Times New Roman" panose="02020603050405020304" pitchFamily="18" charset="0"/>
              <a:cs typeface="Times New Roman" panose="02020603050405020304" pitchFamily="18" charset="0"/>
            </a:endParaRPr>
          </a:p>
          <a:p>
            <a:pPr indent="-228600" algn="just">
              <a:lnSpc>
                <a:spcPct val="90000"/>
              </a:lnSpc>
              <a:spcAft>
                <a:spcPts val="600"/>
              </a:spcAft>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The value of the logistic regression must be between 0 and 1, which cannot go beyond this limit, so it forms a curve like the "S" form. </a:t>
            </a:r>
            <a:r>
              <a:rPr lang="en-US" sz="1900" b="0" i="0" dirty="0">
                <a:solidFill>
                  <a:srgbClr val="FF0000"/>
                </a:solidFill>
                <a:effectLst/>
                <a:latin typeface="Times New Roman" panose="02020603050405020304" pitchFamily="18" charset="0"/>
                <a:cs typeface="Times New Roman" panose="02020603050405020304" pitchFamily="18" charset="0"/>
              </a:rPr>
              <a:t>The S-form curve is called the Sigmoid function or the logistic function.</a:t>
            </a:r>
          </a:p>
          <a:p>
            <a:pPr algn="just">
              <a:lnSpc>
                <a:spcPct val="90000"/>
              </a:lnSpc>
              <a:spcAft>
                <a:spcPts val="600"/>
              </a:spcAft>
            </a:pPr>
            <a:endParaRPr lang="en-US" sz="1900" b="0" i="0" dirty="0">
              <a:effectLst/>
              <a:latin typeface="Times New Roman" panose="02020603050405020304" pitchFamily="18" charset="0"/>
              <a:cs typeface="Times New Roman" panose="02020603050405020304" pitchFamily="18" charset="0"/>
            </a:endParaRPr>
          </a:p>
          <a:p>
            <a:pPr indent="-228600" algn="just">
              <a:lnSpc>
                <a:spcPct val="90000"/>
              </a:lnSpc>
              <a:spcAft>
                <a:spcPts val="600"/>
              </a:spcAf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U</a:t>
            </a:r>
            <a:r>
              <a:rPr lang="en-US" sz="1900" b="0" i="0" dirty="0">
                <a:effectLst/>
                <a:latin typeface="Times New Roman" panose="02020603050405020304" pitchFamily="18" charset="0"/>
                <a:cs typeface="Times New Roman" panose="02020603050405020304" pitchFamily="18" charset="0"/>
              </a:rPr>
              <a:t>se the concept of the threshold value, which defines the probability of either 0 or 1. </a:t>
            </a:r>
            <a:endParaRPr lang="en-US" sz="700" b="0" i="0" dirty="0">
              <a:effectLst/>
            </a:endParaRPr>
          </a:p>
        </p:txBody>
      </p:sp>
      <p:sp>
        <p:nvSpPr>
          <p:cNvPr id="6" name="Flowchart: Connector 5">
            <a:extLst>
              <a:ext uri="{FF2B5EF4-FFF2-40B4-BE49-F238E27FC236}">
                <a16:creationId xmlns:a16="http://schemas.microsoft.com/office/drawing/2014/main" xmlns=""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33" name="TextBox 32">
            <a:extLst>
              <a:ext uri="{FF2B5EF4-FFF2-40B4-BE49-F238E27FC236}">
                <a16:creationId xmlns:a16="http://schemas.microsoft.com/office/drawing/2014/main" xmlns="" id="{BF672C48-8F45-AC07-3720-E3982B3899EE}"/>
              </a:ext>
            </a:extLst>
          </p:cNvPr>
          <p:cNvSpPr txBox="1"/>
          <p:nvPr/>
        </p:nvSpPr>
        <p:spPr>
          <a:xfrm>
            <a:off x="5258269" y="5208729"/>
            <a:ext cx="6119446" cy="1166473"/>
          </a:xfrm>
          <a:prstGeom prst="rect">
            <a:avLst/>
          </a:prstGeom>
          <a:noFill/>
        </p:spPr>
        <p:txBody>
          <a:bodyPr wrap="square">
            <a:spAutoFit/>
          </a:bodyPr>
          <a:lstStyle/>
          <a:p>
            <a:pPr indent="-228600" algn="just">
              <a:lnSpc>
                <a:spcPct val="90000"/>
              </a:lnSpc>
              <a:spcAft>
                <a:spcPts val="600"/>
              </a:spcAft>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Where</a:t>
            </a:r>
            <a:r>
              <a:rPr lang="en-US" sz="18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x</a:t>
            </a:r>
            <a:r>
              <a:rPr lang="en-US" sz="1800" b="0" i="0" dirty="0">
                <a:effectLst/>
                <a:latin typeface="Times New Roman" panose="02020603050405020304" pitchFamily="18" charset="0"/>
                <a:cs typeface="Times New Roman" panose="02020603050405020304" pitchFamily="18" charset="0"/>
              </a:rPr>
              <a:t> is the linear combination of the input features and their corresponding coefficients in the logistic regression model.</a:t>
            </a:r>
          </a:p>
          <a:p>
            <a:pPr indent="-228600" algn="just">
              <a:lnSpc>
                <a:spcPct val="90000"/>
              </a:lnSpc>
              <a:spcAft>
                <a:spcPts val="600"/>
              </a:spcAft>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e is the base of the natural logarithm (approximately equal to 2.71828).</a:t>
            </a:r>
          </a:p>
        </p:txBody>
      </p:sp>
    </p:spTree>
    <p:extLst>
      <p:ext uri="{BB962C8B-B14F-4D97-AF65-F5344CB8AC3E}">
        <p14:creationId xmlns:p14="http://schemas.microsoft.com/office/powerpoint/2010/main" xmlns="" val="2369604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2" name="Rectangle 4104">
            <a:extLst>
              <a:ext uri="{FF2B5EF4-FFF2-40B4-BE49-F238E27FC236}">
                <a16:creationId xmlns:a16="http://schemas.microsoft.com/office/drawing/2014/main" xmlns="" id="{DBC6133C-0615-4CE4-9132-37E609A9BD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xmlns="" id="{4419E408-281A-42C4-A8B8-EEABA80960F5}"/>
              </a:ext>
            </a:extLst>
          </p:cNvPr>
          <p:cNvSpPr txBox="1"/>
          <p:nvPr/>
        </p:nvSpPr>
        <p:spPr>
          <a:xfrm>
            <a:off x="645064" y="525982"/>
            <a:ext cx="4282983" cy="120036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b="1" kern="1200">
                <a:solidFill>
                  <a:schemeClr val="tx1"/>
                </a:solidFill>
                <a:latin typeface="+mj-lt"/>
                <a:ea typeface="+mj-ea"/>
                <a:cs typeface="+mj-cs"/>
              </a:rPr>
              <a:t>Decision boundary in  Logistic Regression</a:t>
            </a:r>
          </a:p>
        </p:txBody>
      </p:sp>
      <p:sp>
        <p:nvSpPr>
          <p:cNvPr id="4103" name="Rectangle 4106">
            <a:extLst>
              <a:ext uri="{FF2B5EF4-FFF2-40B4-BE49-F238E27FC236}">
                <a16:creationId xmlns:a16="http://schemas.microsoft.com/office/drawing/2014/main" xmlns="" id="{169CC832-2974-4E8D-90ED-3E2941BA73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xmlns="" id="{0860C454-BCD3-6364-4718-9D9910583B3D}"/>
              </a:ext>
            </a:extLst>
          </p:cNvPr>
          <p:cNvSpPr txBox="1"/>
          <p:nvPr/>
        </p:nvSpPr>
        <p:spPr>
          <a:xfrm>
            <a:off x="645066" y="2031101"/>
            <a:ext cx="4741494" cy="3568544"/>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500" b="0" i="0" dirty="0">
                <a:effectLst/>
              </a:rPr>
              <a:t>The sigmoid function returns a probability value between 0 and this probability value is </a:t>
            </a:r>
            <a:r>
              <a:rPr lang="en-US" sz="1500" b="0" i="0" dirty="0">
                <a:solidFill>
                  <a:srgbClr val="FF0000"/>
                </a:solidFill>
                <a:effectLst/>
              </a:rPr>
              <a:t>then mapped to a discrete class which is either “0” or “1”</a:t>
            </a:r>
            <a:r>
              <a:rPr lang="en-US" sz="1500" b="0" i="0" dirty="0">
                <a:effectLst/>
              </a:rPr>
              <a:t>. </a:t>
            </a:r>
          </a:p>
          <a:p>
            <a:pPr marL="285750" indent="-228600">
              <a:lnSpc>
                <a:spcPct val="90000"/>
              </a:lnSpc>
              <a:spcAft>
                <a:spcPts val="600"/>
              </a:spcAft>
              <a:buFont typeface="Arial" panose="020B0604020202020204" pitchFamily="34" charset="0"/>
              <a:buChar char="•"/>
            </a:pPr>
            <a:r>
              <a:rPr lang="en-US" sz="1500" b="0" i="0" dirty="0">
                <a:effectLst/>
                <a:highlight>
                  <a:srgbClr val="FFFF00"/>
                </a:highlight>
              </a:rPr>
              <a:t>In order to map this probability value to a discrete class, we select a threshold value. This threshold value is called Decision boundary. </a:t>
            </a:r>
          </a:p>
          <a:p>
            <a:pPr marL="285750" indent="-228600">
              <a:lnSpc>
                <a:spcPct val="90000"/>
              </a:lnSpc>
              <a:spcAft>
                <a:spcPts val="600"/>
              </a:spcAft>
              <a:buFont typeface="Arial" panose="020B0604020202020204" pitchFamily="34" charset="0"/>
              <a:buChar char="•"/>
            </a:pPr>
            <a:r>
              <a:rPr lang="en-US" sz="1500" b="0" i="0" dirty="0">
                <a:effectLst/>
              </a:rPr>
              <a:t>Above this threshold value, we will map the probability values into class 1 and below which we will map values into class 0.</a:t>
            </a:r>
          </a:p>
          <a:p>
            <a:pPr marL="57150">
              <a:lnSpc>
                <a:spcPct val="90000"/>
              </a:lnSpc>
              <a:spcAft>
                <a:spcPts val="600"/>
              </a:spcAft>
            </a:pPr>
            <a:endParaRPr lang="en-US" sz="1500" b="0" i="0" dirty="0">
              <a:effectLst/>
            </a:endParaRPr>
          </a:p>
          <a:p>
            <a:pPr marL="285750" indent="-228600">
              <a:lnSpc>
                <a:spcPct val="90000"/>
              </a:lnSpc>
              <a:spcAft>
                <a:spcPts val="600"/>
              </a:spcAft>
              <a:buFont typeface="Arial" panose="020B0604020202020204" pitchFamily="34" charset="0"/>
              <a:buChar char="•"/>
            </a:pPr>
            <a:r>
              <a:rPr lang="en-US" sz="1500" b="1" i="0" dirty="0">
                <a:effectLst/>
              </a:rPr>
              <a:t>Mathematically, it can be expressed as follows:-</a:t>
            </a:r>
          </a:p>
          <a:p>
            <a:pPr lvl="4" indent="-228600">
              <a:lnSpc>
                <a:spcPct val="90000"/>
              </a:lnSpc>
              <a:spcAft>
                <a:spcPts val="600"/>
              </a:spcAft>
              <a:buFont typeface="Arial" panose="020B0604020202020204" pitchFamily="34" charset="0"/>
              <a:buChar char="•"/>
            </a:pPr>
            <a:r>
              <a:rPr lang="en-US" sz="1500" b="1" i="0" dirty="0">
                <a:effectLst/>
              </a:rPr>
              <a:t>p ≥ 0.5 =&gt; class = 1</a:t>
            </a:r>
          </a:p>
          <a:p>
            <a:pPr lvl="4" indent="-228600">
              <a:lnSpc>
                <a:spcPct val="90000"/>
              </a:lnSpc>
              <a:spcAft>
                <a:spcPts val="600"/>
              </a:spcAft>
              <a:buFont typeface="Arial" panose="020B0604020202020204" pitchFamily="34" charset="0"/>
              <a:buChar char="•"/>
            </a:pPr>
            <a:r>
              <a:rPr lang="en-US" sz="1500" b="1" i="0" dirty="0">
                <a:effectLst/>
              </a:rPr>
              <a:t>p &lt; 0.5 =&gt; class = 0</a:t>
            </a:r>
          </a:p>
          <a:p>
            <a:pPr indent="-228600">
              <a:lnSpc>
                <a:spcPct val="90000"/>
              </a:lnSpc>
              <a:spcAft>
                <a:spcPts val="600"/>
              </a:spcAft>
              <a:buFont typeface="Arial" panose="020B0604020202020204" pitchFamily="34" charset="0"/>
              <a:buChar char="•"/>
            </a:pPr>
            <a:endParaRPr lang="en-US" sz="1500" b="0" i="0" dirty="0">
              <a:effectLst/>
            </a:endParaRPr>
          </a:p>
        </p:txBody>
      </p:sp>
      <p:sp>
        <p:nvSpPr>
          <p:cNvPr id="4109" name="Rectangle 4108">
            <a:extLst>
              <a:ext uri="{FF2B5EF4-FFF2-40B4-BE49-F238E27FC236}">
                <a16:creationId xmlns:a16="http://schemas.microsoft.com/office/drawing/2014/main" xmlns="" id="{55222F96-971A-4F90-B841-6BAB416C7AC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4" name="Rectangle 4110">
            <a:extLst>
              <a:ext uri="{FF2B5EF4-FFF2-40B4-BE49-F238E27FC236}">
                <a16:creationId xmlns:a16="http://schemas.microsoft.com/office/drawing/2014/main" xmlns="" id="{08980754-6F4B-43C9-B9BE-127B6BED65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6" name="Rectangle 4112">
            <a:extLst>
              <a:ext uri="{FF2B5EF4-FFF2-40B4-BE49-F238E27FC236}">
                <a16:creationId xmlns:a16="http://schemas.microsoft.com/office/drawing/2014/main" xmlns="" id="{2C1BBA94-3F40-40AA-8BB9-E69E25E537C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DECISION BOUNDARY FOR CLASSIFIERS: AN INTRODUCTION | by Suchismita Sahu |  Analytics Vidhya | Medium">
            <a:extLst>
              <a:ext uri="{FF2B5EF4-FFF2-40B4-BE49-F238E27FC236}">
                <a16:creationId xmlns:a16="http://schemas.microsoft.com/office/drawing/2014/main" xmlns="" id="{BE8848FA-81AF-C118-A903-326379389537}"/>
              </a:ext>
            </a:extLst>
          </p:cNvPr>
          <p:cNvPicPr>
            <a:picLocks noChangeAspect="1" noChangeArrowheads="1"/>
          </p:cNvPicPr>
          <p:nvPr/>
        </p:nvPicPr>
        <p:blipFill>
          <a:blip r:embed="rId3">
            <a:extLst>
              <a:ext uri="{28A0092B-C50C-407E-A947-70E740481C1C}">
                <a14:useLocalDpi xmlns:a14="http://schemas.microsoft.com/office/drawing/2010/main" xmlns="" val="0"/>
              </a:ext>
            </a:extLst>
          </a:blip>
          <a:stretch>
            <a:fillRect/>
          </a:stretch>
        </p:blipFill>
        <p:spPr bwMode="auto">
          <a:xfrm>
            <a:off x="5987738" y="1502232"/>
            <a:ext cx="5628018" cy="3620666"/>
          </a:xfrm>
          <a:prstGeom prst="rect">
            <a:avLst/>
          </a:prstGeom>
          <a:noFill/>
          <a:extLst>
            <a:ext uri="{909E8E84-426E-40DD-AFC4-6F175D3DCCD1}">
              <a14:hiddenFill xmlns:a14="http://schemas.microsoft.com/office/drawing/2010/main" xmlns="">
                <a:solidFill>
                  <a:srgbClr val="FFFFFF"/>
                </a:solidFill>
              </a14:hiddenFill>
            </a:ext>
          </a:extLst>
        </p:spPr>
      </p:pic>
      <p:sp>
        <p:nvSpPr>
          <p:cNvPr id="6" name="Flowchart: Connector 5">
            <a:extLst>
              <a:ext uri="{FF2B5EF4-FFF2-40B4-BE49-F238E27FC236}">
                <a16:creationId xmlns:a16="http://schemas.microsoft.com/office/drawing/2014/main" xmlns=""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5" name="Title 1">
            <a:extLst>
              <a:ext uri="{FF2B5EF4-FFF2-40B4-BE49-F238E27FC236}">
                <a16:creationId xmlns:a16="http://schemas.microsoft.com/office/drawing/2014/main" xmlns="" id="{8F448637-349E-498D-80A2-01062966807E}"/>
              </a:ext>
            </a:extLst>
          </p:cNvPr>
          <p:cNvSpPr txBox="1">
            <a:spLocks/>
          </p:cNvSpPr>
          <p:nvPr/>
        </p:nvSpPr>
        <p:spPr>
          <a:xfrm>
            <a:off x="92210" y="646979"/>
            <a:ext cx="2344914" cy="5583148"/>
          </a:xfrm>
          <a:prstGeom prst="rect">
            <a:avLst/>
          </a:prstGeom>
        </p:spPr>
        <p:txBody>
          <a:bodyPr anchor="ctr">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gn="ctr"/>
            <a:endParaRPr lang="en-US" sz="4000" dirty="0"/>
          </a:p>
        </p:txBody>
      </p:sp>
    </p:spTree>
    <p:extLst>
      <p:ext uri="{BB962C8B-B14F-4D97-AF65-F5344CB8AC3E}">
        <p14:creationId xmlns:p14="http://schemas.microsoft.com/office/powerpoint/2010/main" xmlns="" val="1890609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043" name="Rectangle 1030">
            <a:extLst>
              <a:ext uri="{FF2B5EF4-FFF2-40B4-BE49-F238E27FC236}">
                <a16:creationId xmlns:a16="http://schemas.microsoft.com/office/drawing/2014/main" xmlns="" id="{7ED7575E-88D2-B771-681D-46A7E55415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Logistic Regression in Machine Learning">
            <a:extLst>
              <a:ext uri="{FF2B5EF4-FFF2-40B4-BE49-F238E27FC236}">
                <a16:creationId xmlns:a16="http://schemas.microsoft.com/office/drawing/2014/main" xmlns="" id="{0C3D2884-82E6-4E1B-B436-420DF11EDA4D}"/>
              </a:ext>
            </a:extLst>
          </p:cNvPr>
          <p:cNvPicPr>
            <a:picLocks noChangeAspect="1" noChangeArrowheads="1"/>
          </p:cNvPicPr>
          <p:nvPr/>
        </p:nvPicPr>
        <p:blipFill>
          <a:blip r:embed="rId3">
            <a:extLst>
              <a:ext uri="{28A0092B-C50C-407E-A947-70E740481C1C}">
                <a14:useLocalDpi xmlns:a14="http://schemas.microsoft.com/office/drawing/2010/main" xmlns="" val="0"/>
              </a:ext>
            </a:extLst>
          </a:blip>
          <a:stretch>
            <a:fillRect/>
          </a:stretch>
        </p:blipFill>
        <p:spPr bwMode="auto">
          <a:xfrm>
            <a:off x="836209" y="975868"/>
            <a:ext cx="6507126" cy="5187175"/>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044" name="Straight Connector 1032">
            <a:extLst>
              <a:ext uri="{FF2B5EF4-FFF2-40B4-BE49-F238E27FC236}">
                <a16:creationId xmlns:a16="http://schemas.microsoft.com/office/drawing/2014/main" xmlns="" id="{249EDD1B-F94D-B4E6-ACAA-566B9A26FDE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xmlns="" id="{6A1CF946-57D6-5DA3-5200-5552605225DC}"/>
              </a:ext>
            </a:extLst>
          </p:cNvPr>
          <p:cNvSpPr txBox="1"/>
          <p:nvPr/>
        </p:nvSpPr>
        <p:spPr>
          <a:xfrm>
            <a:off x="7576456" y="1152440"/>
            <a:ext cx="4493623" cy="3348111"/>
          </a:xfrm>
          <a:prstGeom prst="rect">
            <a:avLst/>
          </a:prstGeom>
        </p:spPr>
        <p:txBody>
          <a:bodyPr vert="horz" lIns="91440" tIns="45720" rIns="91440" bIns="45720" rtlCol="0">
            <a:normAutofit/>
          </a:bodyPr>
          <a:lstStyle/>
          <a:p>
            <a:pPr indent="-228600" algn="just">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a:t>
            </a:r>
            <a:r>
              <a:rPr lang="en-US" sz="2000" b="0" i="0" dirty="0">
                <a:effectLst/>
                <a:latin typeface="Times New Roman" panose="02020603050405020304" pitchFamily="18" charset="0"/>
                <a:cs typeface="Times New Roman" panose="02020603050405020304" pitchFamily="18" charset="0"/>
              </a:rPr>
              <a:t>nstead of fitting a regression line, we fit an "S" shaped logistic function, which predicts two maximum values (0 or 1).</a:t>
            </a:r>
          </a:p>
          <a:p>
            <a:pPr indent="-228600" algn="just">
              <a:lnSpc>
                <a:spcPct val="90000"/>
              </a:lnSpc>
              <a:spcAft>
                <a:spcPts val="6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lnSpc>
                <a:spcPct val="90000"/>
              </a:lnSpc>
              <a:spcAft>
                <a:spcPts val="600"/>
              </a:spcAft>
            </a:pPr>
            <a:endParaRPr lang="en-US" sz="2000" b="0" i="0" dirty="0">
              <a:effectLst/>
              <a:latin typeface="Times New Roman" panose="02020603050405020304" pitchFamily="18" charset="0"/>
              <a:cs typeface="Times New Roman" panose="02020603050405020304" pitchFamily="18" charset="0"/>
            </a:endParaRPr>
          </a:p>
          <a:p>
            <a:pPr indent="-228600" algn="just">
              <a:lnSpc>
                <a:spcPct val="90000"/>
              </a:lnSpc>
              <a:spcAft>
                <a:spcPts val="600"/>
              </a:spcAf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curve from the logistic function indicates the likelihood of something such as whether the cells are cancerous or not, a mouse is obese or not based on its weight, etc.</a:t>
            </a:r>
          </a:p>
        </p:txBody>
      </p:sp>
      <p:sp>
        <p:nvSpPr>
          <p:cNvPr id="6" name="Flowchart: Connector 5">
            <a:extLst>
              <a:ext uri="{FF2B5EF4-FFF2-40B4-BE49-F238E27FC236}">
                <a16:creationId xmlns:a16="http://schemas.microsoft.com/office/drawing/2014/main" xmlns=""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16" name="Content Placeholder 2">
            <a:extLst>
              <a:ext uri="{FF2B5EF4-FFF2-40B4-BE49-F238E27FC236}">
                <a16:creationId xmlns:a16="http://schemas.microsoft.com/office/drawing/2014/main" xmlns="" id="{59AFE21E-B142-436C-A62E-D237124EC862}"/>
              </a:ext>
            </a:extLst>
          </p:cNvPr>
          <p:cNvSpPr txBox="1">
            <a:spLocks/>
          </p:cNvSpPr>
          <p:nvPr/>
        </p:nvSpPr>
        <p:spPr>
          <a:xfrm>
            <a:off x="387647" y="2372045"/>
            <a:ext cx="5514682" cy="3547872"/>
          </a:xfrm>
          <a:prstGeom prst="rect">
            <a:avLst/>
          </a:prstGeom>
        </p:spPr>
        <p:txBody>
          <a:bodyPr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Aft>
                <a:spcPts val="1200"/>
              </a:spcAft>
            </a:pPr>
            <a:endParaRPr lang="en-IN" sz="2000" dirty="0">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xmlns="" id="{7E65AB19-8F6D-0D10-E17C-F9BA91568EB3}"/>
              </a:ext>
            </a:extLst>
          </p:cNvPr>
          <p:cNvSpPr txBox="1"/>
          <p:nvPr/>
        </p:nvSpPr>
        <p:spPr>
          <a:xfrm>
            <a:off x="7850102" y="64094"/>
            <a:ext cx="2172454"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‘S’ curve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99610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xmlns="" id="{81C4C360-C742-4A4F-8C53-476098A09A45}"/>
              </a:ext>
            </a:extLst>
          </p:cNvPr>
          <p:cNvSpPr/>
          <p:nvPr/>
        </p:nvSpPr>
        <p:spPr>
          <a:xfrm>
            <a:off x="92209" y="6703355"/>
            <a:ext cx="115186" cy="134325"/>
          </a:xfrm>
          <a:prstGeom prst="flowChartConnec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GB"/>
          </a:p>
        </p:txBody>
      </p:sp>
      <p:sp>
        <p:nvSpPr>
          <p:cNvPr id="2" name="Title 1">
            <a:extLst>
              <a:ext uri="{FF2B5EF4-FFF2-40B4-BE49-F238E27FC236}">
                <a16:creationId xmlns:a16="http://schemas.microsoft.com/office/drawing/2014/main" xmlns="" id="{7619953A-035D-4526-ACD8-D2A0B9999327}"/>
              </a:ext>
            </a:extLst>
          </p:cNvPr>
          <p:cNvSpPr txBox="1">
            <a:spLocks/>
          </p:cNvSpPr>
          <p:nvPr/>
        </p:nvSpPr>
        <p:spPr>
          <a:xfrm>
            <a:off x="205630" y="640080"/>
            <a:ext cx="5351108" cy="997334"/>
          </a:xfrm>
          <a:prstGeom prst="rect">
            <a:avLst/>
          </a:prstGeom>
        </p:spPr>
        <p:txBody>
          <a:bodyPr anchor="b">
            <a:normAutofit fontScale="97500" lnSpcReduction="10000"/>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pPr>
              <a:lnSpc>
                <a:spcPct val="90000"/>
              </a:lnSpc>
            </a:pPr>
            <a:r>
              <a:rPr lang="en-US" sz="3600" dirty="0">
                <a:latin typeface="Cambria" panose="02040503050406030204" pitchFamily="18" charset="0"/>
                <a:ea typeface="Cambria" panose="02040503050406030204" pitchFamily="18" charset="0"/>
              </a:rPr>
              <a:t>Logistic Regression Equation</a:t>
            </a:r>
            <a:endParaRPr lang="en-IN" sz="3600" dirty="0">
              <a:latin typeface="Cambria" panose="02040503050406030204" pitchFamily="18" charset="0"/>
              <a:ea typeface="Cambria" panose="02040503050406030204" pitchFamily="18" charset="0"/>
            </a:endParaRPr>
          </a:p>
        </p:txBody>
      </p:sp>
      <p:sp>
        <p:nvSpPr>
          <p:cNvPr id="5" name="Content Placeholder 2">
            <a:extLst>
              <a:ext uri="{FF2B5EF4-FFF2-40B4-BE49-F238E27FC236}">
                <a16:creationId xmlns:a16="http://schemas.microsoft.com/office/drawing/2014/main" xmlns="" id="{72513A3C-145B-4F53-BCCD-CD6306236C4E}"/>
              </a:ext>
            </a:extLst>
          </p:cNvPr>
          <p:cNvSpPr txBox="1">
            <a:spLocks/>
          </p:cNvSpPr>
          <p:nvPr/>
        </p:nvSpPr>
        <p:spPr>
          <a:xfrm>
            <a:off x="248158" y="1823359"/>
            <a:ext cx="11479554" cy="4779460"/>
          </a:xfrm>
          <a:prstGeom prst="rect">
            <a:avLst/>
          </a:prstGeom>
        </p:spPr>
        <p:txBody>
          <a:bodyPr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fontAlgn="base">
              <a:lnSpc>
                <a:spcPct val="100000"/>
              </a:lnSpc>
              <a:spcBef>
                <a:spcPts val="0"/>
              </a:spcBef>
              <a:spcAft>
                <a:spcPts val="1800"/>
              </a:spcAft>
              <a:buFont typeface="Symbol" panose="05050102010706020507" pitchFamily="18" charset="2"/>
              <a:buChar char=""/>
            </a:pPr>
            <a:endParaRPr lang="en-US" sz="1800" dirty="0">
              <a:latin typeface="Cambria" panose="02040503050406030204" pitchFamily="18" charset="0"/>
              <a:ea typeface="Cambria" panose="02040503050406030204" pitchFamily="18" charset="0"/>
            </a:endParaRPr>
          </a:p>
        </p:txBody>
      </p:sp>
      <p:sp>
        <p:nvSpPr>
          <p:cNvPr id="9" name="TextBox 8">
            <a:extLst>
              <a:ext uri="{FF2B5EF4-FFF2-40B4-BE49-F238E27FC236}">
                <a16:creationId xmlns:a16="http://schemas.microsoft.com/office/drawing/2014/main" xmlns="" id="{62E29476-2106-B8FB-D514-3004A8F5C903}"/>
              </a:ext>
            </a:extLst>
          </p:cNvPr>
          <p:cNvSpPr txBox="1"/>
          <p:nvPr/>
        </p:nvSpPr>
        <p:spPr>
          <a:xfrm>
            <a:off x="840443" y="1655504"/>
            <a:ext cx="9808800" cy="923330"/>
          </a:xfrm>
          <a:prstGeom prst="rect">
            <a:avLst/>
          </a:prstGeom>
          <a:noFill/>
        </p:spPr>
        <p:txBody>
          <a:bodyPr wrap="square">
            <a:spAutoFit/>
          </a:bodyPr>
          <a:lstStyle/>
          <a:p>
            <a:pPr algn="just"/>
            <a:r>
              <a:rPr lang="en-US" b="0" i="0" dirty="0">
                <a:solidFill>
                  <a:srgbClr val="333333"/>
                </a:solidFill>
                <a:effectLst/>
                <a:highlight>
                  <a:srgbClr val="FFFF00"/>
                </a:highlight>
                <a:latin typeface="Times New Roman" panose="02020603050405020304" pitchFamily="18" charset="0"/>
                <a:cs typeface="Times New Roman" panose="02020603050405020304" pitchFamily="18" charset="0"/>
              </a:rPr>
              <a:t>The Logistic regression equation can be obtained from the Linear Regression equation. </a:t>
            </a:r>
            <a:r>
              <a:rPr lang="en-US" b="0" i="0" dirty="0">
                <a:solidFill>
                  <a:srgbClr val="333333"/>
                </a:solidFill>
                <a:effectLst/>
                <a:latin typeface="Times New Roman" panose="02020603050405020304" pitchFamily="18" charset="0"/>
                <a:cs typeface="Times New Roman" panose="02020603050405020304" pitchFamily="18" charset="0"/>
              </a:rPr>
              <a:t>The mathematical steps to get Logistic Regression equations are given below:</a:t>
            </a:r>
          </a:p>
          <a:p>
            <a:pPr marL="285750" indent="-285750" algn="just">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We know the equation of the straight line can be written as:</a:t>
            </a:r>
          </a:p>
        </p:txBody>
      </p:sp>
      <p:pic>
        <p:nvPicPr>
          <p:cNvPr id="1026" name="Picture 2" descr="Logistic Regression in Machine Learning">
            <a:extLst>
              <a:ext uri="{FF2B5EF4-FFF2-40B4-BE49-F238E27FC236}">
                <a16:creationId xmlns:a16="http://schemas.microsoft.com/office/drawing/2014/main" xmlns="" id="{5F7DB22C-CD3E-08AD-FD65-E4E345696956}"/>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059084" y="2711720"/>
            <a:ext cx="7595976" cy="611384"/>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extBox 11">
            <a:extLst>
              <a:ext uri="{FF2B5EF4-FFF2-40B4-BE49-F238E27FC236}">
                <a16:creationId xmlns:a16="http://schemas.microsoft.com/office/drawing/2014/main" xmlns="" id="{4F658B03-286E-0511-CE09-B50877403A0A}"/>
              </a:ext>
            </a:extLst>
          </p:cNvPr>
          <p:cNvSpPr txBox="1"/>
          <p:nvPr/>
        </p:nvSpPr>
        <p:spPr>
          <a:xfrm>
            <a:off x="840443" y="3552058"/>
            <a:ext cx="9930720" cy="369332"/>
          </a:xfrm>
          <a:prstGeom prst="rect">
            <a:avLst/>
          </a:prstGeom>
          <a:noFill/>
        </p:spPr>
        <p:txBody>
          <a:bodyPr wrap="square">
            <a:spAutoFit/>
          </a:bodyPr>
          <a:lstStyle/>
          <a:p>
            <a:pPr algn="just"/>
            <a:r>
              <a:rPr lang="en-US" b="0" i="0" dirty="0">
                <a:solidFill>
                  <a:srgbClr val="FF0000"/>
                </a:solidFill>
                <a:effectLst/>
                <a:latin typeface="Times New Roman" panose="02020603050405020304" pitchFamily="18" charset="0"/>
                <a:cs typeface="Times New Roman" panose="02020603050405020304" pitchFamily="18" charset="0"/>
              </a:rPr>
              <a:t>In Logistic Regression, y can be between 0 and 1 only, so for this let's divide the above equation by (1-y):</a:t>
            </a:r>
          </a:p>
        </p:txBody>
      </p:sp>
      <p:pic>
        <p:nvPicPr>
          <p:cNvPr id="1028" name="Picture 4" descr="Logistic Regression in Machine Learning">
            <a:extLst>
              <a:ext uri="{FF2B5EF4-FFF2-40B4-BE49-F238E27FC236}">
                <a16:creationId xmlns:a16="http://schemas.microsoft.com/office/drawing/2014/main" xmlns="" id="{7B7FD6DF-9FDF-3B1A-293D-00946656DCBF}"/>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582268" y="4089245"/>
            <a:ext cx="6325150" cy="731200"/>
          </a:xfrm>
          <a:prstGeom prst="rect">
            <a:avLst/>
          </a:prstGeom>
          <a:noFill/>
          <a:extLst>
            <a:ext uri="{909E8E84-426E-40DD-AFC4-6F175D3DCCD1}">
              <a14:hiddenFill xmlns:a14="http://schemas.microsoft.com/office/drawing/2010/main" xmlns="">
                <a:solidFill>
                  <a:srgbClr val="FFFFFF"/>
                </a:solidFill>
              </a14:hiddenFill>
            </a:ext>
          </a:extLst>
        </p:spPr>
      </p:pic>
      <p:sp>
        <p:nvSpPr>
          <p:cNvPr id="18" name="TextBox 17">
            <a:extLst>
              <a:ext uri="{FF2B5EF4-FFF2-40B4-BE49-F238E27FC236}">
                <a16:creationId xmlns:a16="http://schemas.microsoft.com/office/drawing/2014/main" xmlns="" id="{8B884DCE-4839-D2E2-ECFC-AEEA484355D5}"/>
              </a:ext>
            </a:extLst>
          </p:cNvPr>
          <p:cNvSpPr txBox="1"/>
          <p:nvPr/>
        </p:nvSpPr>
        <p:spPr>
          <a:xfrm>
            <a:off x="780412" y="5066854"/>
            <a:ext cx="10188628" cy="369332"/>
          </a:xfrm>
          <a:prstGeom prst="rect">
            <a:avLst/>
          </a:prstGeom>
          <a:noFill/>
        </p:spPr>
        <p:txBody>
          <a:bodyPr wrap="square">
            <a:spAutoFit/>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But we need range between -[infinity] to +[infinity], then take logarithm of the equation it will become:</a:t>
            </a:r>
          </a:p>
        </p:txBody>
      </p:sp>
      <p:pic>
        <p:nvPicPr>
          <p:cNvPr id="1030" name="Picture 6" descr="Logistic Regression in Machine Learning">
            <a:extLst>
              <a:ext uri="{FF2B5EF4-FFF2-40B4-BE49-F238E27FC236}">
                <a16:creationId xmlns:a16="http://schemas.microsoft.com/office/drawing/2014/main" xmlns="" id="{5B1BD2AC-3DE4-89F6-FC60-BED6FEB77CDE}"/>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911922" y="5564009"/>
            <a:ext cx="6144768" cy="72042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TextBox 12">
            <a:extLst>
              <a:ext uri="{FF2B5EF4-FFF2-40B4-BE49-F238E27FC236}">
                <a16:creationId xmlns:a16="http://schemas.microsoft.com/office/drawing/2014/main" xmlns="" id="{1472509A-1F91-E011-6DD9-C676E0A9BD2D}"/>
              </a:ext>
            </a:extLst>
          </p:cNvPr>
          <p:cNvSpPr txBox="1"/>
          <p:nvPr/>
        </p:nvSpPr>
        <p:spPr>
          <a:xfrm>
            <a:off x="2059084" y="-45290"/>
            <a:ext cx="6119446" cy="630942"/>
          </a:xfrm>
          <a:prstGeom prst="rect">
            <a:avLst/>
          </a:prstGeom>
          <a:noFill/>
        </p:spPr>
        <p:txBody>
          <a:bodyPr wrap="square">
            <a:spAutoFit/>
          </a:bodyPr>
          <a:lstStyle/>
          <a:p>
            <a:r>
              <a:rPr lang="en-IN" sz="3500" dirty="0">
                <a:latin typeface="Cambria" panose="02040503050406030204" pitchFamily="18" charset="0"/>
                <a:ea typeface="Cambria" panose="02040503050406030204" pitchFamily="18" charset="0"/>
                <a:cs typeface="+mj-cs"/>
              </a:rPr>
              <a:t>How it works</a:t>
            </a:r>
          </a:p>
        </p:txBody>
      </p:sp>
    </p:spTree>
    <p:extLst>
      <p:ext uri="{BB962C8B-B14F-4D97-AF65-F5344CB8AC3E}">
        <p14:creationId xmlns:p14="http://schemas.microsoft.com/office/powerpoint/2010/main" xmlns="" val="1745491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47216</TotalTime>
  <Words>1687</Words>
  <Application>Microsoft Office PowerPoint</Application>
  <PresentationFormat>Custom</PresentationFormat>
  <Paragraphs>159</Paragraphs>
  <Slides>22</Slides>
  <Notes>6</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Application of LR</vt:lpstr>
      <vt:lpstr>Application of LR in blockchain</vt:lpstr>
      <vt:lpstr>Application of LR in Fullstack</vt:lpstr>
      <vt:lpstr>Application of LR in DevOps</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Tej Bahadur Chandra</dc:creator>
  <cp:lastModifiedBy>vishal</cp:lastModifiedBy>
  <cp:revision>621</cp:revision>
  <dcterms:created xsi:type="dcterms:W3CDTF">2021-08-06T05:29:48Z</dcterms:created>
  <dcterms:modified xsi:type="dcterms:W3CDTF">2023-10-10T02:35:56Z</dcterms:modified>
</cp:coreProperties>
</file>