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5" r:id="rId2"/>
    <p:sldId id="325" r:id="rId3"/>
    <p:sldId id="373" r:id="rId4"/>
    <p:sldId id="374" r:id="rId5"/>
    <p:sldId id="389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91" r:id="rId14"/>
    <p:sldId id="384" r:id="rId15"/>
    <p:sldId id="385" r:id="rId16"/>
    <p:sldId id="386" r:id="rId17"/>
    <p:sldId id="387" r:id="rId18"/>
    <p:sldId id="388" r:id="rId19"/>
    <p:sldId id="297" r:id="rId20"/>
    <p:sldId id="3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E23810"/>
    <a:srgbClr val="096299"/>
    <a:srgbClr val="DF6613"/>
    <a:srgbClr val="FE7E00"/>
    <a:srgbClr val="0033CC"/>
    <a:srgbClr val="1D193D"/>
    <a:srgbClr val="FF66FF"/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73EEF-9BCF-4B3C-AB7F-CC09F9D2ACAB}" v="8" dt="2023-08-11T08:46:02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906" autoAdjust="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 Bahadur Chandra" userId="79b8fba8ad0a4796" providerId="LiveId" clId="{14FDCC51-25DF-472E-83BA-2410D11DB1D9}"/>
    <pc:docChg chg="undo custSel addSld delSld modSld modMainMaster">
      <pc:chgData name="Tej Bahadur Chandra" userId="79b8fba8ad0a4796" providerId="LiveId" clId="{14FDCC51-25DF-472E-83BA-2410D11DB1D9}" dt="2022-08-15T14:43:09.032" v="1827" actId="1035"/>
      <pc:docMkLst>
        <pc:docMk/>
      </pc:docMkLst>
      <pc:sldChg chg="modSp mod">
        <pc:chgData name="Tej Bahadur Chandra" userId="79b8fba8ad0a4796" providerId="LiveId" clId="{14FDCC51-25DF-472E-83BA-2410D11DB1D9}" dt="2022-08-13T13:29:55.945" v="1798" actId="20577"/>
        <pc:sldMkLst>
          <pc:docMk/>
          <pc:sldMk cId="3169210083" sldId="263"/>
        </pc:sldMkLst>
        <pc:spChg chg="mod">
          <ac:chgData name="Tej Bahadur Chandra" userId="79b8fba8ad0a4796" providerId="LiveId" clId="{14FDCC51-25DF-472E-83BA-2410D11DB1D9}" dt="2022-08-13T13:29:55.945" v="1798" actId="20577"/>
          <ac:spMkLst>
            <pc:docMk/>
            <pc:sldMk cId="3169210083" sldId="263"/>
            <ac:spMk id="5" creationId="{F2DCDB0B-7769-4A93-9CC1-A56FD92754AA}"/>
          </ac:spMkLst>
        </pc:spChg>
        <pc:picChg chg="mod">
          <ac:chgData name="Tej Bahadur Chandra" userId="79b8fba8ad0a4796" providerId="LiveId" clId="{14FDCC51-25DF-472E-83BA-2410D11DB1D9}" dt="2022-07-25T15:30:04.387" v="17" actId="1038"/>
          <ac:picMkLst>
            <pc:docMk/>
            <pc:sldMk cId="3169210083" sldId="263"/>
            <ac:picMk id="3" creationId="{5F0EECC8-2F16-4F8C-BFE2-D54AAEBC9516}"/>
          </ac:picMkLst>
        </pc:picChg>
        <pc:picChg chg="mod">
          <ac:chgData name="Tej Bahadur Chandra" userId="79b8fba8ad0a4796" providerId="LiveId" clId="{14FDCC51-25DF-472E-83BA-2410D11DB1D9}" dt="2022-07-25T15:29:30.429" v="0"/>
          <ac:picMkLst>
            <pc:docMk/>
            <pc:sldMk cId="3169210083" sldId="263"/>
            <ac:picMk id="64" creationId="{53461FC9-FC24-4E78-89F2-8FEB5126F238}"/>
          </ac:picMkLst>
        </pc:picChg>
      </pc:sldChg>
      <pc:sldChg chg="modSp add mod">
        <pc:chgData name="Tej Bahadur Chandra" userId="79b8fba8ad0a4796" providerId="LiveId" clId="{14FDCC51-25DF-472E-83BA-2410D11DB1D9}" dt="2022-07-30T10:07:21.989" v="253" actId="1036"/>
        <pc:sldMkLst>
          <pc:docMk/>
          <pc:sldMk cId="289132935" sldId="265"/>
        </pc:sldMkLst>
        <pc:spChg chg="mod">
          <ac:chgData name="Tej Bahadur Chandra" userId="79b8fba8ad0a4796" providerId="LiveId" clId="{14FDCC51-25DF-472E-83BA-2410D11DB1D9}" dt="2022-07-30T09:44:56.435" v="111" actId="20577"/>
          <ac:spMkLst>
            <pc:docMk/>
            <pc:sldMk cId="289132935" sldId="265"/>
            <ac:spMk id="6" creationId="{F3C1DB12-5BD4-4325-A69B-0A7896DBCAE6}"/>
          </ac:spMkLst>
        </pc:spChg>
        <pc:spChg chg="mod">
          <ac:chgData name="Tej Bahadur Chandra" userId="79b8fba8ad0a4796" providerId="LiveId" clId="{14FDCC51-25DF-472E-83BA-2410D11DB1D9}" dt="2022-07-30T10:07:21.989" v="253" actId="1036"/>
          <ac:spMkLst>
            <pc:docMk/>
            <pc:sldMk cId="289132935" sldId="265"/>
            <ac:spMk id="16" creationId="{63E60BB7-91B8-4B2C-8782-22B7C64933EF}"/>
          </ac:spMkLst>
        </pc:spChg>
      </pc:sldChg>
      <pc:sldChg chg="del">
        <pc:chgData name="Tej Bahadur Chandra" userId="79b8fba8ad0a4796" providerId="LiveId" clId="{14FDCC51-25DF-472E-83BA-2410D11DB1D9}" dt="2022-07-30T09:44:22.359" v="100" actId="2696"/>
        <pc:sldMkLst>
          <pc:docMk/>
          <pc:sldMk cId="2245056461" sldId="265"/>
        </pc:sldMkLst>
      </pc:sldChg>
      <pc:sldChg chg="addSp delSp mod">
        <pc:chgData name="Tej Bahadur Chandra" userId="79b8fba8ad0a4796" providerId="LiveId" clId="{14FDCC51-25DF-472E-83BA-2410D11DB1D9}" dt="2022-08-01T14:25:53.025" v="1165" actId="478"/>
        <pc:sldMkLst>
          <pc:docMk/>
          <pc:sldMk cId="3480467477" sldId="267"/>
        </pc:sldMkLst>
        <pc:spChg chg="add">
          <ac:chgData name="Tej Bahadur Chandra" userId="79b8fba8ad0a4796" providerId="LiveId" clId="{14FDCC51-25DF-472E-83BA-2410D11DB1D9}" dt="2022-08-01T14:25:50.832" v="1164" actId="22"/>
          <ac:spMkLst>
            <pc:docMk/>
            <pc:sldMk cId="3480467477" sldId="267"/>
            <ac:spMk id="2" creationId="{8652B1C4-2D01-42A5-B866-97995AE90FDC}"/>
          </ac:spMkLst>
        </pc:spChg>
        <pc:spChg chg="del">
          <ac:chgData name="Tej Bahadur Chandra" userId="79b8fba8ad0a4796" providerId="LiveId" clId="{14FDCC51-25DF-472E-83BA-2410D11DB1D9}" dt="2022-08-01T14:25:53.025" v="1165" actId="478"/>
          <ac:spMkLst>
            <pc:docMk/>
            <pc:sldMk cId="3480467477" sldId="267"/>
            <ac:spMk id="7" creationId="{9176A5FC-C9AF-4CAA-8DC7-A37178DA9DAF}"/>
          </ac:spMkLst>
        </pc:spChg>
      </pc:sldChg>
      <pc:sldChg chg="modSp add mod">
        <pc:chgData name="Tej Bahadur Chandra" userId="79b8fba8ad0a4796" providerId="LiveId" clId="{14FDCC51-25DF-472E-83BA-2410D11DB1D9}" dt="2022-08-01T14:19:48.482" v="1026" actId="1035"/>
        <pc:sldMkLst>
          <pc:docMk/>
          <pc:sldMk cId="3331357508" sldId="269"/>
        </pc:sldMkLst>
        <pc:spChg chg="mod">
          <ac:chgData name="Tej Bahadur Chandra" userId="79b8fba8ad0a4796" providerId="LiveId" clId="{14FDCC51-25DF-472E-83BA-2410D11DB1D9}" dt="2022-08-01T14:19:48.482" v="1026" actId="1035"/>
          <ac:spMkLst>
            <pc:docMk/>
            <pc:sldMk cId="3331357508" sldId="269"/>
            <ac:spMk id="37" creationId="{2F400960-EDC6-4E85-941B-9515125F69FB}"/>
          </ac:spMkLst>
        </pc:spChg>
      </pc:sldChg>
      <pc:sldChg chg="del">
        <pc:chgData name="Tej Bahadur Chandra" userId="79b8fba8ad0a4796" providerId="LiveId" clId="{14FDCC51-25DF-472E-83BA-2410D11DB1D9}" dt="2022-08-01T14:18:35.467" v="986" actId="2696"/>
        <pc:sldMkLst>
          <pc:docMk/>
          <pc:sldMk cId="3876408188" sldId="269"/>
        </pc:sldMkLst>
      </pc:sldChg>
      <pc:sldChg chg="modSp mod">
        <pc:chgData name="Tej Bahadur Chandra" userId="79b8fba8ad0a4796" providerId="LiveId" clId="{14FDCC51-25DF-472E-83BA-2410D11DB1D9}" dt="2022-08-02T07:31:22.871" v="1618" actId="20577"/>
        <pc:sldMkLst>
          <pc:docMk/>
          <pc:sldMk cId="1560231504" sldId="270"/>
        </pc:sldMkLst>
        <pc:spChg chg="mod">
          <ac:chgData name="Tej Bahadur Chandra" userId="79b8fba8ad0a4796" providerId="LiveId" clId="{14FDCC51-25DF-472E-83BA-2410D11DB1D9}" dt="2022-08-02T07:31:22.871" v="1618" actId="20577"/>
          <ac:spMkLst>
            <pc:docMk/>
            <pc:sldMk cId="1560231504" sldId="270"/>
            <ac:spMk id="9" creationId="{A79D0F6A-6FDC-49C5-9D75-D8FF7DB14817}"/>
          </ac:spMkLst>
        </pc:spChg>
        <pc:spChg chg="mod">
          <ac:chgData name="Tej Bahadur Chandra" userId="79b8fba8ad0a4796" providerId="LiveId" clId="{14FDCC51-25DF-472E-83BA-2410D11DB1D9}" dt="2022-08-02T06:51:13.690" v="1602" actId="404"/>
          <ac:spMkLst>
            <pc:docMk/>
            <pc:sldMk cId="1560231504" sldId="270"/>
            <ac:spMk id="12" creationId="{70E24A04-7E34-4344-BE39-F202C023B6CF}"/>
          </ac:spMkLst>
        </pc:spChg>
        <pc:spChg chg="mod">
          <ac:chgData name="Tej Bahadur Chandra" userId="79b8fba8ad0a4796" providerId="LiveId" clId="{14FDCC51-25DF-472E-83BA-2410D11DB1D9}" dt="2022-08-01T14:03:00.350" v="902" actId="1036"/>
          <ac:spMkLst>
            <pc:docMk/>
            <pc:sldMk cId="1560231504" sldId="270"/>
            <ac:spMk id="14" creationId="{F12252E0-C148-4225-AC89-7228F362602E}"/>
          </ac:spMkLst>
        </pc:spChg>
        <pc:grpChg chg="mod">
          <ac:chgData name="Tej Bahadur Chandra" userId="79b8fba8ad0a4796" providerId="LiveId" clId="{14FDCC51-25DF-472E-83BA-2410D11DB1D9}" dt="2022-08-02T06:51:00.002" v="1590" actId="1035"/>
          <ac:grpSpMkLst>
            <pc:docMk/>
            <pc:sldMk cId="1560231504" sldId="270"/>
            <ac:grpSpMk id="18" creationId="{47DB5175-1214-44E1-AE91-14A24814F28B}"/>
          </ac:grpSpMkLst>
        </pc:grpChg>
      </pc:sldChg>
      <pc:sldChg chg="modSp mod">
        <pc:chgData name="Tej Bahadur Chandra" userId="79b8fba8ad0a4796" providerId="LiveId" clId="{14FDCC51-25DF-472E-83BA-2410D11DB1D9}" dt="2022-08-01T14:01:41.739" v="837" actId="20577"/>
        <pc:sldMkLst>
          <pc:docMk/>
          <pc:sldMk cId="425722310" sldId="273"/>
        </pc:sldMkLst>
        <pc:graphicFrameChg chg="modGraphic">
          <ac:chgData name="Tej Bahadur Chandra" userId="79b8fba8ad0a4796" providerId="LiveId" clId="{14FDCC51-25DF-472E-83BA-2410D11DB1D9}" dt="2022-08-01T14:01:41.739" v="837" actId="20577"/>
          <ac:graphicFrameMkLst>
            <pc:docMk/>
            <pc:sldMk cId="425722310" sldId="273"/>
            <ac:graphicFrameMk id="4" creationId="{AEA863C9-7BB7-49C2-BF72-20A8CCDBBE44}"/>
          </ac:graphicFrameMkLst>
        </pc:graphicFrameChg>
      </pc:sldChg>
      <pc:sldChg chg="modSp mod">
        <pc:chgData name="Tej Bahadur Chandra" userId="79b8fba8ad0a4796" providerId="LiveId" clId="{14FDCC51-25DF-472E-83BA-2410D11DB1D9}" dt="2022-07-30T10:20:31.224" v="500" actId="1036"/>
        <pc:sldMkLst>
          <pc:docMk/>
          <pc:sldMk cId="3983718629" sldId="275"/>
        </pc:sldMkLst>
        <pc:spChg chg="mod">
          <ac:chgData name="Tej Bahadur Chandra" userId="79b8fba8ad0a4796" providerId="LiveId" clId="{14FDCC51-25DF-472E-83BA-2410D11DB1D9}" dt="2022-07-30T10:20:31.224" v="500" actId="1036"/>
          <ac:spMkLst>
            <pc:docMk/>
            <pc:sldMk cId="3983718629" sldId="275"/>
            <ac:spMk id="37" creationId="{2F400960-EDC6-4E85-941B-9515125F69FB}"/>
          </ac:spMkLst>
        </pc:spChg>
      </pc:sldChg>
      <pc:sldChg chg="addSp modSp mod">
        <pc:chgData name="Tej Bahadur Chandra" userId="79b8fba8ad0a4796" providerId="LiveId" clId="{14FDCC51-25DF-472E-83BA-2410D11DB1D9}" dt="2022-08-01T14:47:01.157" v="1555" actId="3626"/>
        <pc:sldMkLst>
          <pc:docMk/>
          <pc:sldMk cId="3587219018" sldId="276"/>
        </pc:sldMkLst>
        <pc:spChg chg="add mod">
          <ac:chgData name="Tej Bahadur Chandra" userId="79b8fba8ad0a4796" providerId="LiveId" clId="{14FDCC51-25DF-472E-83BA-2410D11DB1D9}" dt="2022-08-01T14:47:01.157" v="1555" actId="3626"/>
          <ac:spMkLst>
            <pc:docMk/>
            <pc:sldMk cId="3587219018" sldId="276"/>
            <ac:spMk id="2" creationId="{C79CD41F-BAD6-4FA2-A98A-964EDC619B64}"/>
          </ac:spMkLst>
        </pc:spChg>
        <pc:spChg chg="mod">
          <ac:chgData name="Tej Bahadur Chandra" userId="79b8fba8ad0a4796" providerId="LiveId" clId="{14FDCC51-25DF-472E-83BA-2410D11DB1D9}" dt="2022-08-01T14:45:13.422" v="1544" actId="20577"/>
          <ac:spMkLst>
            <pc:docMk/>
            <pc:sldMk cId="3587219018" sldId="276"/>
            <ac:spMk id="11" creationId="{E5F44765-D48D-4E9E-BAAB-E29E27ABFBA1}"/>
          </ac:spMkLst>
        </pc:spChg>
        <pc:spChg chg="mod">
          <ac:chgData name="Tej Bahadur Chandra" userId="79b8fba8ad0a4796" providerId="LiveId" clId="{14FDCC51-25DF-472E-83BA-2410D11DB1D9}" dt="2022-08-01T14:45:28.388" v="1548" actId="20577"/>
          <ac:spMkLst>
            <pc:docMk/>
            <pc:sldMk cId="3587219018" sldId="276"/>
            <ac:spMk id="12" creationId="{41626673-FAB4-4648-90E5-188796EF2FB8}"/>
          </ac:spMkLst>
        </pc:spChg>
        <pc:spChg chg="mod">
          <ac:chgData name="Tej Bahadur Chandra" userId="79b8fba8ad0a4796" providerId="LiveId" clId="{14FDCC51-25DF-472E-83BA-2410D11DB1D9}" dt="2022-08-01T14:44:46.949" v="1536" actId="20577"/>
          <ac:spMkLst>
            <pc:docMk/>
            <pc:sldMk cId="3587219018" sldId="276"/>
            <ac:spMk id="13" creationId="{2DADBDF4-4317-4A87-BBC9-62F72686566F}"/>
          </ac:spMkLst>
        </pc:spChg>
        <pc:spChg chg="mod">
          <ac:chgData name="Tej Bahadur Chandra" userId="79b8fba8ad0a4796" providerId="LiveId" clId="{14FDCC51-25DF-472E-83BA-2410D11DB1D9}" dt="2022-08-01T14:46:01.058" v="1554" actId="20577"/>
          <ac:spMkLst>
            <pc:docMk/>
            <pc:sldMk cId="3587219018" sldId="276"/>
            <ac:spMk id="14" creationId="{B003F95D-1086-483C-960B-E8B448DA78F1}"/>
          </ac:spMkLst>
        </pc:spChg>
      </pc:sldChg>
      <pc:sldChg chg="addSp delSp modSp mod">
        <pc:chgData name="Tej Bahadur Chandra" userId="79b8fba8ad0a4796" providerId="LiveId" clId="{14FDCC51-25DF-472E-83BA-2410D11DB1D9}" dt="2022-07-30T09:25:41.096" v="98" actId="1076"/>
        <pc:sldMkLst>
          <pc:docMk/>
          <pc:sldMk cId="2053216764" sldId="278"/>
        </pc:sldMkLst>
        <pc:spChg chg="mod">
          <ac:chgData name="Tej Bahadur Chandra" userId="79b8fba8ad0a4796" providerId="LiveId" clId="{14FDCC51-25DF-472E-83BA-2410D11DB1D9}" dt="2022-07-30T09:25:23.982" v="95"/>
          <ac:spMkLst>
            <pc:docMk/>
            <pc:sldMk cId="2053216764" sldId="278"/>
            <ac:spMk id="25" creationId="{B15220D1-553D-4A70-938F-F9C7FA6B0A4A}"/>
          </ac:spMkLst>
        </pc:spChg>
        <pc:grpChg chg="del">
          <ac:chgData name="Tej Bahadur Chandra" userId="79b8fba8ad0a4796" providerId="LiveId" clId="{14FDCC51-25DF-472E-83BA-2410D11DB1D9}" dt="2022-07-30T09:25:27.810" v="96" actId="478"/>
          <ac:grpSpMkLst>
            <pc:docMk/>
            <pc:sldMk cId="2053216764" sldId="278"/>
            <ac:grpSpMk id="11" creationId="{1CB5A9D9-CED6-4B61-A2D7-AAC12C1E727C}"/>
          </ac:grpSpMkLst>
        </pc:grpChg>
        <pc:grpChg chg="add mod">
          <ac:chgData name="Tej Bahadur Chandra" userId="79b8fba8ad0a4796" providerId="LiveId" clId="{14FDCC51-25DF-472E-83BA-2410D11DB1D9}" dt="2022-07-30T09:25:41.096" v="98" actId="1076"/>
          <ac:grpSpMkLst>
            <pc:docMk/>
            <pc:sldMk cId="2053216764" sldId="278"/>
            <ac:grpSpMk id="24" creationId="{A46784E9-D9FD-4F98-A975-A7841BBE7477}"/>
          </ac:grpSpMkLst>
        </pc:grpChg>
        <pc:picChg chg="mod">
          <ac:chgData name="Tej Bahadur Chandra" userId="79b8fba8ad0a4796" providerId="LiveId" clId="{14FDCC51-25DF-472E-83BA-2410D11DB1D9}" dt="2022-07-30T09:25:23.982" v="95"/>
          <ac:picMkLst>
            <pc:docMk/>
            <pc:sldMk cId="2053216764" sldId="278"/>
            <ac:picMk id="26" creationId="{2B711ABC-5B68-4378-B324-041E7D6217A5}"/>
          </ac:picMkLst>
        </pc:picChg>
      </pc:sldChg>
      <pc:sldChg chg="addSp modSp mod">
        <pc:chgData name="Tej Bahadur Chandra" userId="79b8fba8ad0a4796" providerId="LiveId" clId="{14FDCC51-25DF-472E-83BA-2410D11DB1D9}" dt="2022-07-30T08:53:01.945" v="94" actId="164"/>
        <pc:sldMkLst>
          <pc:docMk/>
          <pc:sldMk cId="3695620506" sldId="284"/>
        </pc:sldMkLst>
        <pc:grpChg chg="add">
          <ac:chgData name="Tej Bahadur Chandra" userId="79b8fba8ad0a4796" providerId="LiveId" clId="{14FDCC51-25DF-472E-83BA-2410D11DB1D9}" dt="2022-07-30T08:53:01.945" v="94" actId="164"/>
          <ac:grpSpMkLst>
            <pc:docMk/>
            <pc:sldMk cId="3695620506" sldId="284"/>
            <ac:grpSpMk id="4" creationId="{0FE6E120-5086-497F-9FE8-E1F1AECC5193}"/>
          </ac:grpSpMkLst>
        </pc:grpChg>
        <pc:picChg chg="add mod">
          <ac:chgData name="Tej Bahadur Chandra" userId="79b8fba8ad0a4796" providerId="LiveId" clId="{14FDCC51-25DF-472E-83BA-2410D11DB1D9}" dt="2022-07-30T08:52:41.924" v="93" actId="1038"/>
          <ac:picMkLst>
            <pc:docMk/>
            <pc:sldMk cId="3695620506" sldId="284"/>
            <ac:picMk id="3" creationId="{A6F4E5F3-165D-46A1-9A5E-4A4219F4F57E}"/>
          </ac:picMkLst>
        </pc:picChg>
      </pc:sldChg>
      <pc:sldChg chg="modSp mod">
        <pc:chgData name="Tej Bahadur Chandra" userId="79b8fba8ad0a4796" providerId="LiveId" clId="{14FDCC51-25DF-472E-83BA-2410D11DB1D9}" dt="2022-08-06T07:14:32.611" v="1671" actId="20577"/>
        <pc:sldMkLst>
          <pc:docMk/>
          <pc:sldMk cId="3707191281" sldId="286"/>
        </pc:sldMkLst>
        <pc:spChg chg="mod">
          <ac:chgData name="Tej Bahadur Chandra" userId="79b8fba8ad0a4796" providerId="LiveId" clId="{14FDCC51-25DF-472E-83BA-2410D11DB1D9}" dt="2022-08-06T07:14:32.611" v="1671" actId="20577"/>
          <ac:spMkLst>
            <pc:docMk/>
            <pc:sldMk cId="3707191281" sldId="286"/>
            <ac:spMk id="93" creationId="{40CEFA79-6AA7-4ED9-9C68-EA0A5D65D7CE}"/>
          </ac:spMkLst>
        </pc:spChg>
        <pc:spChg chg="mod">
          <ac:chgData name="Tej Bahadur Chandra" userId="79b8fba8ad0a4796" providerId="LiveId" clId="{14FDCC51-25DF-472E-83BA-2410D11DB1D9}" dt="2022-08-05T16:52:29.018" v="1636" actId="20577"/>
          <ac:spMkLst>
            <pc:docMk/>
            <pc:sldMk cId="3707191281" sldId="286"/>
            <ac:spMk id="99" creationId="{4EB30EEC-09E5-4EDD-AC50-EAE928B083D7}"/>
          </ac:spMkLst>
        </pc:spChg>
      </pc:sldChg>
      <pc:sldChg chg="addSp delSp mod">
        <pc:chgData name="Tej Bahadur Chandra" userId="79b8fba8ad0a4796" providerId="LiveId" clId="{14FDCC51-25DF-472E-83BA-2410D11DB1D9}" dt="2022-08-01T14:28:50.595" v="1168" actId="21"/>
        <pc:sldMkLst>
          <pc:docMk/>
          <pc:sldMk cId="831303027" sldId="298"/>
        </pc:sldMkLst>
        <pc:spChg chg="add">
          <ac:chgData name="Tej Bahadur Chandra" userId="79b8fba8ad0a4796" providerId="LiveId" clId="{14FDCC51-25DF-472E-83BA-2410D11DB1D9}" dt="2022-08-01T14:28:46.795" v="1167" actId="22"/>
          <ac:spMkLst>
            <pc:docMk/>
            <pc:sldMk cId="831303027" sldId="298"/>
            <ac:spMk id="4" creationId="{AB395BAC-3628-4E76-8F57-83D4C8B4EDC8}"/>
          </ac:spMkLst>
        </pc:spChg>
        <pc:spChg chg="del">
          <ac:chgData name="Tej Bahadur Chandra" userId="79b8fba8ad0a4796" providerId="LiveId" clId="{14FDCC51-25DF-472E-83BA-2410D11DB1D9}" dt="2022-08-01T14:28:50.595" v="1168" actId="21"/>
          <ac:spMkLst>
            <pc:docMk/>
            <pc:sldMk cId="831303027" sldId="298"/>
            <ac:spMk id="9" creationId="{B0B72B84-9C4F-4C10-99B8-C43B29A7761F}"/>
          </ac:spMkLst>
        </pc:spChg>
      </pc:sldChg>
      <pc:sldChg chg="addSp delSp modSp mod">
        <pc:chgData name="Tej Bahadur Chandra" userId="79b8fba8ad0a4796" providerId="LiveId" clId="{14FDCC51-25DF-472E-83BA-2410D11DB1D9}" dt="2022-08-01T14:36:17.954" v="1242" actId="1076"/>
        <pc:sldMkLst>
          <pc:docMk/>
          <pc:sldMk cId="2055313700" sldId="300"/>
        </pc:sldMkLst>
        <pc:spChg chg="del mod">
          <ac:chgData name="Tej Bahadur Chandra" userId="79b8fba8ad0a4796" providerId="LiveId" clId="{14FDCC51-25DF-472E-83BA-2410D11DB1D9}" dt="2022-08-01T14:31:11.111" v="1196" actId="21"/>
          <ac:spMkLst>
            <pc:docMk/>
            <pc:sldMk cId="2055313700" sldId="300"/>
            <ac:spMk id="4" creationId="{28665CF2-F6EC-4BEF-A6DC-56C7FBA1D2A4}"/>
          </ac:spMkLst>
        </pc:spChg>
        <pc:spChg chg="add del mod">
          <ac:chgData name="Tej Bahadur Chandra" userId="79b8fba8ad0a4796" providerId="LiveId" clId="{14FDCC51-25DF-472E-83BA-2410D11DB1D9}" dt="2022-08-01T14:36:17.954" v="1242" actId="1076"/>
          <ac:spMkLst>
            <pc:docMk/>
            <pc:sldMk cId="2055313700" sldId="300"/>
            <ac:spMk id="5" creationId="{04ED4E8C-CBB3-4FDA-9F1A-EE9E8B1602C5}"/>
          </ac:spMkLst>
        </pc:spChg>
        <pc:spChg chg="add del">
          <ac:chgData name="Tej Bahadur Chandra" userId="79b8fba8ad0a4796" providerId="LiveId" clId="{14FDCC51-25DF-472E-83BA-2410D11DB1D9}" dt="2022-08-01T14:29:03.190" v="1170" actId="22"/>
          <ac:spMkLst>
            <pc:docMk/>
            <pc:sldMk cId="2055313700" sldId="300"/>
            <ac:spMk id="7" creationId="{A6EBA073-0305-4959-8CA3-EC3F21EDF3A2}"/>
          </ac:spMkLst>
        </pc:spChg>
        <pc:spChg chg="add del">
          <ac:chgData name="Tej Bahadur Chandra" userId="79b8fba8ad0a4796" providerId="LiveId" clId="{14FDCC51-25DF-472E-83BA-2410D11DB1D9}" dt="2022-08-01T14:29:19.277" v="1175" actId="22"/>
          <ac:spMkLst>
            <pc:docMk/>
            <pc:sldMk cId="2055313700" sldId="300"/>
            <ac:spMk id="9" creationId="{970D2BDF-84BF-41B6-B212-DD580131DA40}"/>
          </ac:spMkLst>
        </pc:spChg>
        <pc:spChg chg="add mod">
          <ac:chgData name="Tej Bahadur Chandra" userId="79b8fba8ad0a4796" providerId="LiveId" clId="{14FDCC51-25DF-472E-83BA-2410D11DB1D9}" dt="2022-08-01T14:31:06.283" v="1195" actId="1076"/>
          <ac:spMkLst>
            <pc:docMk/>
            <pc:sldMk cId="2055313700" sldId="300"/>
            <ac:spMk id="11" creationId="{F8C00274-D314-4D31-8F0B-CEC00D835301}"/>
          </ac:spMkLst>
        </pc:spChg>
      </pc:sldChg>
      <pc:sldChg chg="addSp delSp modSp mod">
        <pc:chgData name="Tej Bahadur Chandra" userId="79b8fba8ad0a4796" providerId="LiveId" clId="{14FDCC51-25DF-472E-83BA-2410D11DB1D9}" dt="2022-08-01T14:34:42.985" v="1239" actId="1038"/>
        <pc:sldMkLst>
          <pc:docMk/>
          <pc:sldMk cId="3176698440" sldId="301"/>
        </pc:sldMkLst>
        <pc:spChg chg="del">
          <ac:chgData name="Tej Bahadur Chandra" userId="79b8fba8ad0a4796" providerId="LiveId" clId="{14FDCC51-25DF-472E-83BA-2410D11DB1D9}" dt="2022-08-01T14:31:43.276" v="1197" actId="21"/>
          <ac:spMkLst>
            <pc:docMk/>
            <pc:sldMk cId="3176698440" sldId="301"/>
            <ac:spMk id="4" creationId="{70DCFE93-87DA-4E67-8BDE-646CBE3A5478}"/>
          </ac:spMkLst>
        </pc:spChg>
        <pc:spChg chg="del">
          <ac:chgData name="Tej Bahadur Chandra" userId="79b8fba8ad0a4796" providerId="LiveId" clId="{14FDCC51-25DF-472E-83BA-2410D11DB1D9}" dt="2022-08-01T14:28:37.523" v="1166" actId="21"/>
          <ac:spMkLst>
            <pc:docMk/>
            <pc:sldMk cId="3176698440" sldId="301"/>
            <ac:spMk id="5" creationId="{4EACA279-7F86-4030-83EB-0E9AA9E6DDD2}"/>
          </ac:spMkLst>
        </pc:spChg>
        <pc:spChg chg="add mod">
          <ac:chgData name="Tej Bahadur Chandra" userId="79b8fba8ad0a4796" providerId="LiveId" clId="{14FDCC51-25DF-472E-83BA-2410D11DB1D9}" dt="2022-08-01T14:34:42.985" v="1239" actId="1038"/>
          <ac:spMkLst>
            <pc:docMk/>
            <pc:sldMk cId="3176698440" sldId="301"/>
            <ac:spMk id="7" creationId="{F45527E2-896F-4F9B-9B83-373C10D271A2}"/>
          </ac:spMkLst>
        </pc:spChg>
        <pc:spChg chg="add mod">
          <ac:chgData name="Tej Bahadur Chandra" userId="79b8fba8ad0a4796" providerId="LiveId" clId="{14FDCC51-25DF-472E-83BA-2410D11DB1D9}" dt="2022-08-01T14:34:32.706" v="1228" actId="1076"/>
          <ac:spMkLst>
            <pc:docMk/>
            <pc:sldMk cId="3176698440" sldId="301"/>
            <ac:spMk id="9" creationId="{C61EB536-56F6-4098-A98B-096D1B7DA89D}"/>
          </ac:spMkLst>
        </pc:spChg>
      </pc:sldChg>
      <pc:sldChg chg="modSp del mod">
        <pc:chgData name="Tej Bahadur Chandra" userId="79b8fba8ad0a4796" providerId="LiveId" clId="{14FDCC51-25DF-472E-83BA-2410D11DB1D9}" dt="2022-08-01T14:18:35.467" v="986" actId="2696"/>
        <pc:sldMkLst>
          <pc:docMk/>
          <pc:sldMk cId="504997952" sldId="302"/>
        </pc:sldMkLst>
        <pc:spChg chg="mod">
          <ac:chgData name="Tej Bahadur Chandra" userId="79b8fba8ad0a4796" providerId="LiveId" clId="{14FDCC51-25DF-472E-83BA-2410D11DB1D9}" dt="2022-07-30T10:39:32.550" v="592"/>
          <ac:spMkLst>
            <pc:docMk/>
            <pc:sldMk cId="504997952" sldId="302"/>
            <ac:spMk id="5" creationId="{AFAB3609-E9AA-4399-88D7-A0BFCAFF76F9}"/>
          </ac:spMkLst>
        </pc:spChg>
      </pc:sldChg>
      <pc:sldChg chg="addSp delSp modSp add mod">
        <pc:chgData name="Tej Bahadur Chandra" userId="79b8fba8ad0a4796" providerId="LiveId" clId="{14FDCC51-25DF-472E-83BA-2410D11DB1D9}" dt="2022-08-01T14:29:55.293" v="1181" actId="21"/>
        <pc:sldMkLst>
          <pc:docMk/>
          <pc:sldMk cId="681005155" sldId="302"/>
        </pc:sldMkLst>
        <pc:spChg chg="del mod">
          <ac:chgData name="Tej Bahadur Chandra" userId="79b8fba8ad0a4796" providerId="LiveId" clId="{14FDCC51-25DF-472E-83BA-2410D11DB1D9}" dt="2022-08-01T14:29:55.293" v="1181" actId="21"/>
          <ac:spMkLst>
            <pc:docMk/>
            <pc:sldMk cId="681005155" sldId="302"/>
            <ac:spMk id="4" creationId="{D81239C6-279F-4292-9152-2282FDCC0438}"/>
          </ac:spMkLst>
        </pc:spChg>
        <pc:spChg chg="add del">
          <ac:chgData name="Tej Bahadur Chandra" userId="79b8fba8ad0a4796" providerId="LiveId" clId="{14FDCC51-25DF-472E-83BA-2410D11DB1D9}" dt="2022-08-01T14:29:48.706" v="1178" actId="22"/>
          <ac:spMkLst>
            <pc:docMk/>
            <pc:sldMk cId="681005155" sldId="302"/>
            <ac:spMk id="7" creationId="{66DE50E8-1F92-431F-8D3A-A6AFDBBE31C7}"/>
          </ac:spMkLst>
        </pc:spChg>
        <pc:spChg chg="add">
          <ac:chgData name="Tej Bahadur Chandra" userId="79b8fba8ad0a4796" providerId="LiveId" clId="{14FDCC51-25DF-472E-83BA-2410D11DB1D9}" dt="2022-08-01T14:29:51.182" v="1180" actId="22"/>
          <ac:spMkLst>
            <pc:docMk/>
            <pc:sldMk cId="681005155" sldId="302"/>
            <ac:spMk id="9" creationId="{3FD774F6-2E4A-450C-A212-477D47B3F147}"/>
          </ac:spMkLst>
        </pc:spChg>
      </pc:sldChg>
      <pc:sldChg chg="addSp delSp modSp mod">
        <pc:chgData name="Tej Bahadur Chandra" userId="79b8fba8ad0a4796" providerId="LiveId" clId="{14FDCC51-25DF-472E-83BA-2410D11DB1D9}" dt="2022-08-01T14:34:58.095" v="1240" actId="1076"/>
        <pc:sldMkLst>
          <pc:docMk/>
          <pc:sldMk cId="1102507328" sldId="303"/>
        </pc:sldMkLst>
        <pc:spChg chg="add del mod">
          <ac:chgData name="Tej Bahadur Chandra" userId="79b8fba8ad0a4796" providerId="LiveId" clId="{14FDCC51-25DF-472E-83BA-2410D11DB1D9}" dt="2022-08-01T14:30:45.847" v="1190" actId="21"/>
          <ac:spMkLst>
            <pc:docMk/>
            <pc:sldMk cId="1102507328" sldId="303"/>
            <ac:spMk id="4" creationId="{816B258D-A012-403B-9C21-B47F1BF6F6AC}"/>
          </ac:spMkLst>
        </pc:spChg>
        <pc:spChg chg="mod">
          <ac:chgData name="Tej Bahadur Chandra" userId="79b8fba8ad0a4796" providerId="LiveId" clId="{14FDCC51-25DF-472E-83BA-2410D11DB1D9}" dt="2022-07-30T10:40:51.452" v="618" actId="1038"/>
          <ac:spMkLst>
            <pc:docMk/>
            <pc:sldMk cId="1102507328" sldId="303"/>
            <ac:spMk id="5" creationId="{B4160AE6-7F52-4D39-9551-DC4D10438489}"/>
          </ac:spMkLst>
        </pc:spChg>
        <pc:spChg chg="add mod">
          <ac:chgData name="Tej Bahadur Chandra" userId="79b8fba8ad0a4796" providerId="LiveId" clId="{14FDCC51-25DF-472E-83BA-2410D11DB1D9}" dt="2022-08-01T14:34:58.095" v="1240" actId="1076"/>
          <ac:spMkLst>
            <pc:docMk/>
            <pc:sldMk cId="1102507328" sldId="303"/>
            <ac:spMk id="7" creationId="{F0C733E6-CFA9-4B7A-80A0-3369E0870356}"/>
          </ac:spMkLst>
        </pc:spChg>
      </pc:sldChg>
      <pc:sldChg chg="modSp mod">
        <pc:chgData name="Tej Bahadur Chandra" userId="79b8fba8ad0a4796" providerId="LiveId" clId="{14FDCC51-25DF-472E-83BA-2410D11DB1D9}" dt="2022-08-10T14:26:26.856" v="1779" actId="20577"/>
        <pc:sldMkLst>
          <pc:docMk/>
          <pc:sldMk cId="699908281" sldId="321"/>
        </pc:sldMkLst>
        <pc:spChg chg="mod">
          <ac:chgData name="Tej Bahadur Chandra" userId="79b8fba8ad0a4796" providerId="LiveId" clId="{14FDCC51-25DF-472E-83BA-2410D11DB1D9}" dt="2022-08-10T14:26:26.856" v="1779" actId="20577"/>
          <ac:spMkLst>
            <pc:docMk/>
            <pc:sldMk cId="699908281" sldId="321"/>
            <ac:spMk id="9" creationId="{E1D37554-4535-4862-B646-214CFDA08232}"/>
          </ac:spMkLst>
        </pc:spChg>
        <pc:grpChg chg="mod">
          <ac:chgData name="Tej Bahadur Chandra" userId="79b8fba8ad0a4796" providerId="LiveId" clId="{14FDCC51-25DF-472E-83BA-2410D11DB1D9}" dt="2022-08-10T14:24:11.747" v="1674" actId="1076"/>
          <ac:grpSpMkLst>
            <pc:docMk/>
            <pc:sldMk cId="699908281" sldId="321"/>
            <ac:grpSpMk id="11" creationId="{FDEA3AEE-CD65-4200-AA69-DC0264E278D3}"/>
          </ac:grpSpMkLst>
        </pc:grpChg>
        <pc:graphicFrameChg chg="mod">
          <ac:chgData name="Tej Bahadur Chandra" userId="79b8fba8ad0a4796" providerId="LiveId" clId="{14FDCC51-25DF-472E-83BA-2410D11DB1D9}" dt="2022-08-10T14:22:26.097" v="1673" actId="207"/>
          <ac:graphicFrameMkLst>
            <pc:docMk/>
            <pc:sldMk cId="699908281" sldId="321"/>
            <ac:graphicFrameMk id="18" creationId="{AAC3E413-BA69-4B5F-B4EE-5A1B7644BDAA}"/>
          </ac:graphicFrameMkLst>
        </pc:graphicFrameChg>
      </pc:sldChg>
      <pc:sldChg chg="addSp modSp mod">
        <pc:chgData name="Tej Bahadur Chandra" userId="79b8fba8ad0a4796" providerId="LiveId" clId="{14FDCC51-25DF-472E-83BA-2410D11DB1D9}" dt="2022-08-12T15:14:50.146" v="1789" actId="1076"/>
        <pc:sldMkLst>
          <pc:docMk/>
          <pc:sldMk cId="1632549258" sldId="329"/>
        </pc:sldMkLst>
        <pc:picChg chg="add mod">
          <ac:chgData name="Tej Bahadur Chandra" userId="79b8fba8ad0a4796" providerId="LiveId" clId="{14FDCC51-25DF-472E-83BA-2410D11DB1D9}" dt="2022-08-12T15:14:50.146" v="1789" actId="1076"/>
          <ac:picMkLst>
            <pc:docMk/>
            <pc:sldMk cId="1632549258" sldId="329"/>
            <ac:picMk id="3" creationId="{206F4B21-465E-4B92-AD78-6983BACEC661}"/>
          </ac:picMkLst>
        </pc:picChg>
      </pc:sldChg>
      <pc:sldChg chg="modSp mod">
        <pc:chgData name="Tej Bahadur Chandra" userId="79b8fba8ad0a4796" providerId="LiveId" clId="{14FDCC51-25DF-472E-83BA-2410D11DB1D9}" dt="2022-08-10T14:55:19.899" v="1780" actId="20577"/>
        <pc:sldMkLst>
          <pc:docMk/>
          <pc:sldMk cId="2280919972" sldId="330"/>
        </pc:sldMkLst>
        <pc:graphicFrameChg chg="modGraphic">
          <ac:chgData name="Tej Bahadur Chandra" userId="79b8fba8ad0a4796" providerId="LiveId" clId="{14FDCC51-25DF-472E-83BA-2410D11DB1D9}" dt="2022-08-10T14:55:19.899" v="1780" actId="20577"/>
          <ac:graphicFrameMkLst>
            <pc:docMk/>
            <pc:sldMk cId="2280919972" sldId="330"/>
            <ac:graphicFrameMk id="2" creationId="{3F278B36-D7D9-4D94-83C8-74BE1E4F2C20}"/>
          </ac:graphicFrameMkLst>
        </pc:graphicFrameChg>
      </pc:sldChg>
      <pc:sldChg chg="modSp mod">
        <pc:chgData name="Tej Bahadur Chandra" userId="79b8fba8ad0a4796" providerId="LiveId" clId="{14FDCC51-25DF-472E-83BA-2410D11DB1D9}" dt="2022-08-10T15:00:33.554" v="1787" actId="20577"/>
        <pc:sldMkLst>
          <pc:docMk/>
          <pc:sldMk cId="2878206423" sldId="332"/>
        </pc:sldMkLst>
        <pc:spChg chg="mod">
          <ac:chgData name="Tej Bahadur Chandra" userId="79b8fba8ad0a4796" providerId="LiveId" clId="{14FDCC51-25DF-472E-83BA-2410D11DB1D9}" dt="2022-08-10T15:00:33.554" v="1787" actId="20577"/>
          <ac:spMkLst>
            <pc:docMk/>
            <pc:sldMk cId="2878206423" sldId="332"/>
            <ac:spMk id="5" creationId="{9A782C36-246C-4503-B650-F1EC3468B72C}"/>
          </ac:spMkLst>
        </pc:spChg>
      </pc:sldChg>
      <pc:sldChg chg="modSp mod">
        <pc:chgData name="Tej Bahadur Chandra" userId="79b8fba8ad0a4796" providerId="LiveId" clId="{14FDCC51-25DF-472E-83BA-2410D11DB1D9}" dt="2022-08-12T15:18:08.001" v="1790" actId="20577"/>
        <pc:sldMkLst>
          <pc:docMk/>
          <pc:sldMk cId="2513422351" sldId="340"/>
        </pc:sldMkLst>
        <pc:spChg chg="mod">
          <ac:chgData name="Tej Bahadur Chandra" userId="79b8fba8ad0a4796" providerId="LiveId" clId="{14FDCC51-25DF-472E-83BA-2410D11DB1D9}" dt="2022-08-12T15:18:08.001" v="1790" actId="20577"/>
          <ac:spMkLst>
            <pc:docMk/>
            <pc:sldMk cId="2513422351" sldId="340"/>
            <ac:spMk id="13" creationId="{534DC853-F3E7-4ECE-8191-1EBB0CBB13E1}"/>
          </ac:spMkLst>
        </pc:spChg>
      </pc:sldChg>
      <pc:sldChg chg="modSp mod">
        <pc:chgData name="Tej Bahadur Chandra" userId="79b8fba8ad0a4796" providerId="LiveId" clId="{14FDCC51-25DF-472E-83BA-2410D11DB1D9}" dt="2022-08-12T15:34:28.681" v="1792" actId="13926"/>
        <pc:sldMkLst>
          <pc:docMk/>
          <pc:sldMk cId="1009021712" sldId="351"/>
        </pc:sldMkLst>
        <pc:spChg chg="mod">
          <ac:chgData name="Tej Bahadur Chandra" userId="79b8fba8ad0a4796" providerId="LiveId" clId="{14FDCC51-25DF-472E-83BA-2410D11DB1D9}" dt="2022-08-12T15:34:18.178" v="1791" actId="13926"/>
          <ac:spMkLst>
            <pc:docMk/>
            <pc:sldMk cId="1009021712" sldId="351"/>
            <ac:spMk id="9" creationId="{E6EB1FA4-E52F-4337-911D-9B4C565BCAD0}"/>
          </ac:spMkLst>
        </pc:spChg>
        <pc:spChg chg="mod">
          <ac:chgData name="Tej Bahadur Chandra" userId="79b8fba8ad0a4796" providerId="LiveId" clId="{14FDCC51-25DF-472E-83BA-2410D11DB1D9}" dt="2022-08-12T15:34:28.681" v="1792" actId="13926"/>
          <ac:spMkLst>
            <pc:docMk/>
            <pc:sldMk cId="1009021712" sldId="351"/>
            <ac:spMk id="11" creationId="{BDCDA35A-C228-49F4-A1CF-3DA9E8E7DC52}"/>
          </ac:spMkLst>
        </pc:spChg>
      </pc:sldChg>
      <pc:sldChg chg="modSp mod">
        <pc:chgData name="Tej Bahadur Chandra" userId="79b8fba8ad0a4796" providerId="LiveId" clId="{14FDCC51-25DF-472E-83BA-2410D11DB1D9}" dt="2022-07-30T09:34:23.732" v="99" actId="113"/>
        <pc:sldMkLst>
          <pc:docMk/>
          <pc:sldMk cId="2913952645" sldId="367"/>
        </pc:sldMkLst>
        <pc:spChg chg="mod">
          <ac:chgData name="Tej Bahadur Chandra" userId="79b8fba8ad0a4796" providerId="LiveId" clId="{14FDCC51-25DF-472E-83BA-2410D11DB1D9}" dt="2022-07-30T09:34:23.732" v="99" actId="113"/>
          <ac:spMkLst>
            <pc:docMk/>
            <pc:sldMk cId="2913952645" sldId="367"/>
            <ac:spMk id="9" creationId="{443C2540-2E47-4905-9552-EDFDFCE04259}"/>
          </ac:spMkLst>
        </pc:spChg>
      </pc:sldChg>
      <pc:sldChg chg="del">
        <pc:chgData name="Tej Bahadur Chandra" userId="79b8fba8ad0a4796" providerId="LiveId" clId="{14FDCC51-25DF-472E-83BA-2410D11DB1D9}" dt="2022-08-13T14:32:25.709" v="1799" actId="47"/>
        <pc:sldMkLst>
          <pc:docMk/>
          <pc:sldMk cId="3473985449" sldId="373"/>
        </pc:sldMkLst>
      </pc:sldChg>
      <pc:sldChg chg="modSp mod">
        <pc:chgData name="Tej Bahadur Chandra" userId="79b8fba8ad0a4796" providerId="LiveId" clId="{14FDCC51-25DF-472E-83BA-2410D11DB1D9}" dt="2022-08-13T14:48:28.670" v="1800" actId="13926"/>
        <pc:sldMkLst>
          <pc:docMk/>
          <pc:sldMk cId="1224026523" sldId="384"/>
        </pc:sldMkLst>
        <pc:spChg chg="mod">
          <ac:chgData name="Tej Bahadur Chandra" userId="79b8fba8ad0a4796" providerId="LiveId" clId="{14FDCC51-25DF-472E-83BA-2410D11DB1D9}" dt="2022-08-13T14:48:28.670" v="1800" actId="13926"/>
          <ac:spMkLst>
            <pc:docMk/>
            <pc:sldMk cId="1224026523" sldId="384"/>
            <ac:spMk id="18" creationId="{C82DDD65-8FE9-4FFB-AE4B-C42E76AA6376}"/>
          </ac:spMkLst>
        </pc:spChg>
      </pc:sldChg>
      <pc:sldChg chg="modSp mod">
        <pc:chgData name="Tej Bahadur Chandra" userId="79b8fba8ad0a4796" providerId="LiveId" clId="{14FDCC51-25DF-472E-83BA-2410D11DB1D9}" dt="2022-08-01T14:25:44.557" v="1163" actId="1036"/>
        <pc:sldMkLst>
          <pc:docMk/>
          <pc:sldMk cId="3087356781" sldId="424"/>
        </pc:sldMkLst>
        <pc:spChg chg="mod">
          <ac:chgData name="Tej Bahadur Chandra" userId="79b8fba8ad0a4796" providerId="LiveId" clId="{14FDCC51-25DF-472E-83BA-2410D11DB1D9}" dt="2022-08-01T14:25:44.557" v="1163" actId="1036"/>
          <ac:spMkLst>
            <pc:docMk/>
            <pc:sldMk cId="3087356781" sldId="424"/>
            <ac:spMk id="35" creationId="{02DED3B7-A228-493B-A618-429D812D32D1}"/>
          </ac:spMkLst>
        </pc:spChg>
      </pc:sldChg>
      <pc:sldChg chg="modSp mod">
        <pc:chgData name="Tej Bahadur Chandra" userId="79b8fba8ad0a4796" providerId="LiveId" clId="{14FDCC51-25DF-472E-83BA-2410D11DB1D9}" dt="2022-07-30T09:44:31.882" v="103" actId="20577"/>
        <pc:sldMkLst>
          <pc:docMk/>
          <pc:sldMk cId="1927217247" sldId="425"/>
        </pc:sldMkLst>
        <pc:spChg chg="mod">
          <ac:chgData name="Tej Bahadur Chandra" userId="79b8fba8ad0a4796" providerId="LiveId" clId="{14FDCC51-25DF-472E-83BA-2410D11DB1D9}" dt="2022-07-30T09:44:31.882" v="103" actId="20577"/>
          <ac:spMkLst>
            <pc:docMk/>
            <pc:sldMk cId="1927217247" sldId="425"/>
            <ac:spMk id="6" creationId="{F3C1DB12-5BD4-4325-A69B-0A7896DBCAE6}"/>
          </ac:spMkLst>
        </pc:spChg>
      </pc:sldChg>
      <pc:sldChg chg="modSp mod">
        <pc:chgData name="Tej Bahadur Chandra" userId="79b8fba8ad0a4796" providerId="LiveId" clId="{14FDCC51-25DF-472E-83BA-2410D11DB1D9}" dt="2022-07-30T09:44:43.341" v="107" actId="20577"/>
        <pc:sldMkLst>
          <pc:docMk/>
          <pc:sldMk cId="1007100792" sldId="426"/>
        </pc:sldMkLst>
        <pc:spChg chg="mod">
          <ac:chgData name="Tej Bahadur Chandra" userId="79b8fba8ad0a4796" providerId="LiveId" clId="{14FDCC51-25DF-472E-83BA-2410D11DB1D9}" dt="2022-07-30T09:44:43.341" v="107" actId="20577"/>
          <ac:spMkLst>
            <pc:docMk/>
            <pc:sldMk cId="1007100792" sldId="426"/>
            <ac:spMk id="6" creationId="{F3C1DB12-5BD4-4325-A69B-0A7896DBCAE6}"/>
          </ac:spMkLst>
        </pc:spChg>
      </pc:sldChg>
      <pc:sldChg chg="modSp mod">
        <pc:chgData name="Tej Bahadur Chandra" userId="79b8fba8ad0a4796" providerId="LiveId" clId="{14FDCC51-25DF-472E-83BA-2410D11DB1D9}" dt="2022-07-30T09:44:50.762" v="109" actId="20577"/>
        <pc:sldMkLst>
          <pc:docMk/>
          <pc:sldMk cId="2610062197" sldId="427"/>
        </pc:sldMkLst>
        <pc:spChg chg="mod">
          <ac:chgData name="Tej Bahadur Chandra" userId="79b8fba8ad0a4796" providerId="LiveId" clId="{14FDCC51-25DF-472E-83BA-2410D11DB1D9}" dt="2022-07-30T09:44:50.762" v="109" actId="20577"/>
          <ac:spMkLst>
            <pc:docMk/>
            <pc:sldMk cId="2610062197" sldId="427"/>
            <ac:spMk id="6" creationId="{F3C1DB12-5BD4-4325-A69B-0A7896DBCAE6}"/>
          </ac:spMkLst>
        </pc:spChg>
      </pc:sldChg>
      <pc:sldChg chg="del">
        <pc:chgData name="Tej Bahadur Chandra" userId="79b8fba8ad0a4796" providerId="LiveId" clId="{14FDCC51-25DF-472E-83BA-2410D11DB1D9}" dt="2022-07-30T09:44:22.359" v="100" actId="2696"/>
        <pc:sldMkLst>
          <pc:docMk/>
          <pc:sldMk cId="1124325032" sldId="428"/>
        </pc:sldMkLst>
      </pc:sldChg>
      <pc:sldChg chg="modSp add mod">
        <pc:chgData name="Tej Bahadur Chandra" userId="79b8fba8ad0a4796" providerId="LiveId" clId="{14FDCC51-25DF-472E-83BA-2410D11DB1D9}" dt="2022-07-30T10:11:41.272" v="296" actId="20577"/>
        <pc:sldMkLst>
          <pc:docMk/>
          <pc:sldMk cId="4008758532" sldId="428"/>
        </pc:sldMkLst>
        <pc:spChg chg="mod">
          <ac:chgData name="Tej Bahadur Chandra" userId="79b8fba8ad0a4796" providerId="LiveId" clId="{14FDCC51-25DF-472E-83BA-2410D11DB1D9}" dt="2022-07-30T09:45:01.615" v="113" actId="20577"/>
          <ac:spMkLst>
            <pc:docMk/>
            <pc:sldMk cId="4008758532" sldId="428"/>
            <ac:spMk id="6" creationId="{F3C1DB12-5BD4-4325-A69B-0A7896DBCAE6}"/>
          </ac:spMkLst>
        </pc:spChg>
        <pc:spChg chg="mod">
          <ac:chgData name="Tej Bahadur Chandra" userId="79b8fba8ad0a4796" providerId="LiveId" clId="{14FDCC51-25DF-472E-83BA-2410D11DB1D9}" dt="2022-07-30T10:11:41.272" v="296" actId="20577"/>
          <ac:spMkLst>
            <pc:docMk/>
            <pc:sldMk cId="4008758532" sldId="428"/>
            <ac:spMk id="7" creationId="{51BC9CD8-E171-448A-8717-C5E09FF06F0A}"/>
          </ac:spMkLst>
        </pc:spChg>
        <pc:spChg chg="mod">
          <ac:chgData name="Tej Bahadur Chandra" userId="79b8fba8ad0a4796" providerId="LiveId" clId="{14FDCC51-25DF-472E-83BA-2410D11DB1D9}" dt="2022-07-30T10:10:19.672" v="290" actId="207"/>
          <ac:spMkLst>
            <pc:docMk/>
            <pc:sldMk cId="4008758532" sldId="428"/>
            <ac:spMk id="8" creationId="{C407C8D5-BC9D-4A48-9A19-FDB08EBA237A}"/>
          </ac:spMkLst>
        </pc:spChg>
      </pc:sldChg>
      <pc:sldChg chg="del">
        <pc:chgData name="Tej Bahadur Chandra" userId="79b8fba8ad0a4796" providerId="LiveId" clId="{14FDCC51-25DF-472E-83BA-2410D11DB1D9}" dt="2022-07-30T09:44:22.359" v="100" actId="2696"/>
        <pc:sldMkLst>
          <pc:docMk/>
          <pc:sldMk cId="1339442418" sldId="429"/>
        </pc:sldMkLst>
      </pc:sldChg>
      <pc:sldChg chg="modSp add mod">
        <pc:chgData name="Tej Bahadur Chandra" userId="79b8fba8ad0a4796" providerId="LiveId" clId="{14FDCC51-25DF-472E-83BA-2410D11DB1D9}" dt="2022-08-15T14:43:09.032" v="1827" actId="1035"/>
        <pc:sldMkLst>
          <pc:docMk/>
          <pc:sldMk cId="3481359190" sldId="429"/>
        </pc:sldMkLst>
        <pc:spChg chg="mod">
          <ac:chgData name="Tej Bahadur Chandra" userId="79b8fba8ad0a4796" providerId="LiveId" clId="{14FDCC51-25DF-472E-83BA-2410D11DB1D9}" dt="2022-08-15T14:43:09.032" v="1827" actId="1035"/>
          <ac:spMkLst>
            <pc:docMk/>
            <pc:sldMk cId="3481359190" sldId="429"/>
            <ac:spMk id="6" creationId="{F3C1DB12-5BD4-4325-A69B-0A7896DBCAE6}"/>
          </ac:spMkLst>
        </pc:spChg>
        <pc:spChg chg="mod">
          <ac:chgData name="Tej Bahadur Chandra" userId="79b8fba8ad0a4796" providerId="LiveId" clId="{14FDCC51-25DF-472E-83BA-2410D11DB1D9}" dt="2022-08-15T14:43:09.032" v="1827" actId="1035"/>
          <ac:spMkLst>
            <pc:docMk/>
            <pc:sldMk cId="3481359190" sldId="429"/>
            <ac:spMk id="7" creationId="{B8D5B627-5DBB-4356-9313-B95E63769702}"/>
          </ac:spMkLst>
        </pc:spChg>
      </pc:sldChg>
      <pc:sldChg chg="modSp mod">
        <pc:chgData name="Tej Bahadur Chandra" userId="79b8fba8ad0a4796" providerId="LiveId" clId="{14FDCC51-25DF-472E-83BA-2410D11DB1D9}" dt="2022-07-30T09:44:38.426" v="105" actId="20577"/>
        <pc:sldMkLst>
          <pc:docMk/>
          <pc:sldMk cId="2124242776" sldId="430"/>
        </pc:sldMkLst>
        <pc:spChg chg="mod">
          <ac:chgData name="Tej Bahadur Chandra" userId="79b8fba8ad0a4796" providerId="LiveId" clId="{14FDCC51-25DF-472E-83BA-2410D11DB1D9}" dt="2022-07-30T09:44:38.426" v="105" actId="20577"/>
          <ac:spMkLst>
            <pc:docMk/>
            <pc:sldMk cId="2124242776" sldId="430"/>
            <ac:spMk id="6" creationId="{F3C1DB12-5BD4-4325-A69B-0A7896DBCAE6}"/>
          </ac:spMkLst>
        </pc:spChg>
      </pc:sldChg>
      <pc:sldChg chg="addSp delSp add mod">
        <pc:chgData name="Tej Bahadur Chandra" userId="79b8fba8ad0a4796" providerId="LiveId" clId="{14FDCC51-25DF-472E-83BA-2410D11DB1D9}" dt="2022-08-01T14:19:54.457" v="1028" actId="22"/>
        <pc:sldMkLst>
          <pc:docMk/>
          <pc:sldMk cId="1376706949" sldId="431"/>
        </pc:sldMkLst>
        <pc:spChg chg="add">
          <ac:chgData name="Tej Bahadur Chandra" userId="79b8fba8ad0a4796" providerId="LiveId" clId="{14FDCC51-25DF-472E-83BA-2410D11DB1D9}" dt="2022-08-01T14:19:54.457" v="1028" actId="22"/>
          <ac:spMkLst>
            <pc:docMk/>
            <pc:sldMk cId="1376706949" sldId="431"/>
            <ac:spMk id="2" creationId="{A30394B6-CC66-4EE1-94A9-5722BCD8A1F7}"/>
          </ac:spMkLst>
        </pc:spChg>
        <pc:spChg chg="del">
          <ac:chgData name="Tej Bahadur Chandra" userId="79b8fba8ad0a4796" providerId="LiveId" clId="{14FDCC51-25DF-472E-83BA-2410D11DB1D9}" dt="2022-08-01T14:19:54.028" v="1027" actId="478"/>
          <ac:spMkLst>
            <pc:docMk/>
            <pc:sldMk cId="1376706949" sldId="431"/>
            <ac:spMk id="37" creationId="{2F400960-EDC6-4E85-941B-9515125F69FB}"/>
          </ac:spMkLst>
        </pc:spChg>
      </pc:sldChg>
      <pc:sldChg chg="del">
        <pc:chgData name="Tej Bahadur Chandra" userId="79b8fba8ad0a4796" providerId="LiveId" clId="{14FDCC51-25DF-472E-83BA-2410D11DB1D9}" dt="2022-08-01T14:18:35.467" v="986" actId="2696"/>
        <pc:sldMkLst>
          <pc:docMk/>
          <pc:sldMk cId="3038947232" sldId="431"/>
        </pc:sldMkLst>
      </pc:sldChg>
      <pc:sldChg chg="addSp delSp add mod">
        <pc:chgData name="Tej Bahadur Chandra" userId="79b8fba8ad0a4796" providerId="LiveId" clId="{14FDCC51-25DF-472E-83BA-2410D11DB1D9}" dt="2022-08-01T14:19:58.772" v="1030" actId="22"/>
        <pc:sldMkLst>
          <pc:docMk/>
          <pc:sldMk cId="1481676335" sldId="432"/>
        </pc:sldMkLst>
        <pc:spChg chg="add">
          <ac:chgData name="Tej Bahadur Chandra" userId="79b8fba8ad0a4796" providerId="LiveId" clId="{14FDCC51-25DF-472E-83BA-2410D11DB1D9}" dt="2022-08-01T14:19:58.772" v="1030" actId="22"/>
          <ac:spMkLst>
            <pc:docMk/>
            <pc:sldMk cId="1481676335" sldId="432"/>
            <ac:spMk id="2" creationId="{846D11CE-5812-4F8B-B599-526A0452AB32}"/>
          </ac:spMkLst>
        </pc:spChg>
        <pc:spChg chg="del">
          <ac:chgData name="Tej Bahadur Chandra" userId="79b8fba8ad0a4796" providerId="LiveId" clId="{14FDCC51-25DF-472E-83BA-2410D11DB1D9}" dt="2022-08-01T14:19:58.257" v="1029" actId="478"/>
          <ac:spMkLst>
            <pc:docMk/>
            <pc:sldMk cId="1481676335" sldId="432"/>
            <ac:spMk id="37" creationId="{2F400960-EDC6-4E85-941B-9515125F69FB}"/>
          </ac:spMkLst>
        </pc:spChg>
      </pc:sldChg>
      <pc:sldChg chg="del">
        <pc:chgData name="Tej Bahadur Chandra" userId="79b8fba8ad0a4796" providerId="LiveId" clId="{14FDCC51-25DF-472E-83BA-2410D11DB1D9}" dt="2022-08-01T14:18:35.467" v="986" actId="2696"/>
        <pc:sldMkLst>
          <pc:docMk/>
          <pc:sldMk cId="1657804576" sldId="432"/>
        </pc:sldMkLst>
      </pc:sldChg>
      <pc:sldChg chg="del">
        <pc:chgData name="Tej Bahadur Chandra" userId="79b8fba8ad0a4796" providerId="LiveId" clId="{14FDCC51-25DF-472E-83BA-2410D11DB1D9}" dt="2022-08-01T14:18:35.467" v="986" actId="2696"/>
        <pc:sldMkLst>
          <pc:docMk/>
          <pc:sldMk cId="1648287801" sldId="433"/>
        </pc:sldMkLst>
      </pc:sldChg>
      <pc:sldChg chg="addSp delSp add mod">
        <pc:chgData name="Tej Bahadur Chandra" userId="79b8fba8ad0a4796" providerId="LiveId" clId="{14FDCC51-25DF-472E-83BA-2410D11DB1D9}" dt="2022-08-01T14:20:03.656" v="1032" actId="22"/>
        <pc:sldMkLst>
          <pc:docMk/>
          <pc:sldMk cId="3073794264" sldId="433"/>
        </pc:sldMkLst>
        <pc:spChg chg="add">
          <ac:chgData name="Tej Bahadur Chandra" userId="79b8fba8ad0a4796" providerId="LiveId" clId="{14FDCC51-25DF-472E-83BA-2410D11DB1D9}" dt="2022-08-01T14:20:03.656" v="1032" actId="22"/>
          <ac:spMkLst>
            <pc:docMk/>
            <pc:sldMk cId="3073794264" sldId="433"/>
            <ac:spMk id="2" creationId="{24FC56F2-7953-4BC8-9E1C-21FDD0319605}"/>
          </ac:spMkLst>
        </pc:spChg>
        <pc:spChg chg="del">
          <ac:chgData name="Tej Bahadur Chandra" userId="79b8fba8ad0a4796" providerId="LiveId" clId="{14FDCC51-25DF-472E-83BA-2410D11DB1D9}" dt="2022-08-01T14:20:03.214" v="1031" actId="478"/>
          <ac:spMkLst>
            <pc:docMk/>
            <pc:sldMk cId="3073794264" sldId="433"/>
            <ac:spMk id="37" creationId="{2F400960-EDC6-4E85-941B-9515125F69FB}"/>
          </ac:spMkLst>
        </pc:spChg>
      </pc:sldChg>
      <pc:sldChg chg="del">
        <pc:chgData name="Tej Bahadur Chandra" userId="79b8fba8ad0a4796" providerId="LiveId" clId="{14FDCC51-25DF-472E-83BA-2410D11DB1D9}" dt="2022-08-01T14:18:35.467" v="986" actId="2696"/>
        <pc:sldMkLst>
          <pc:docMk/>
          <pc:sldMk cId="2181045903" sldId="434"/>
        </pc:sldMkLst>
      </pc:sldChg>
      <pc:sldChg chg="addSp delSp modSp add mod">
        <pc:chgData name="Tej Bahadur Chandra" userId="79b8fba8ad0a4796" providerId="LiveId" clId="{14FDCC51-25DF-472E-83BA-2410D11DB1D9}" dt="2022-08-01T14:21:12.579" v="1065" actId="3626"/>
        <pc:sldMkLst>
          <pc:docMk/>
          <pc:sldMk cId="3528430288" sldId="434"/>
        </pc:sldMkLst>
        <pc:spChg chg="add">
          <ac:chgData name="Tej Bahadur Chandra" userId="79b8fba8ad0a4796" providerId="LiveId" clId="{14FDCC51-25DF-472E-83BA-2410D11DB1D9}" dt="2022-08-01T14:20:07.869" v="1034" actId="22"/>
          <ac:spMkLst>
            <pc:docMk/>
            <pc:sldMk cId="3528430288" sldId="434"/>
            <ac:spMk id="2" creationId="{852E5CC5-E1F4-4696-B34F-D2FEBBE95032}"/>
          </ac:spMkLst>
        </pc:spChg>
        <pc:spChg chg="mod">
          <ac:chgData name="Tej Bahadur Chandra" userId="79b8fba8ad0a4796" providerId="LiveId" clId="{14FDCC51-25DF-472E-83BA-2410D11DB1D9}" dt="2022-08-01T14:21:12.579" v="1065" actId="3626"/>
          <ac:spMkLst>
            <pc:docMk/>
            <pc:sldMk cId="3528430288" sldId="434"/>
            <ac:spMk id="7" creationId="{88BCB9B0-A5B6-416E-835E-F20A34098BD8}"/>
          </ac:spMkLst>
        </pc:spChg>
        <pc:spChg chg="del">
          <ac:chgData name="Tej Bahadur Chandra" userId="79b8fba8ad0a4796" providerId="LiveId" clId="{14FDCC51-25DF-472E-83BA-2410D11DB1D9}" dt="2022-08-01T14:20:07.442" v="1033" actId="478"/>
          <ac:spMkLst>
            <pc:docMk/>
            <pc:sldMk cId="3528430288" sldId="434"/>
            <ac:spMk id="37" creationId="{2F400960-EDC6-4E85-941B-9515125F69FB}"/>
          </ac:spMkLst>
        </pc:spChg>
      </pc:sldChg>
      <pc:sldChg chg="addSp delSp add mod">
        <pc:chgData name="Tej Bahadur Chandra" userId="79b8fba8ad0a4796" providerId="LiveId" clId="{14FDCC51-25DF-472E-83BA-2410D11DB1D9}" dt="2022-08-01T14:20:13.074" v="1036" actId="22"/>
        <pc:sldMkLst>
          <pc:docMk/>
          <pc:sldMk cId="606209254" sldId="435"/>
        </pc:sldMkLst>
        <pc:spChg chg="add">
          <ac:chgData name="Tej Bahadur Chandra" userId="79b8fba8ad0a4796" providerId="LiveId" clId="{14FDCC51-25DF-472E-83BA-2410D11DB1D9}" dt="2022-08-01T14:20:13.074" v="1036" actId="22"/>
          <ac:spMkLst>
            <pc:docMk/>
            <pc:sldMk cId="606209254" sldId="435"/>
            <ac:spMk id="2" creationId="{7EC70FB9-425B-467A-97FE-A3E6898F3097}"/>
          </ac:spMkLst>
        </pc:spChg>
        <pc:spChg chg="del">
          <ac:chgData name="Tej Bahadur Chandra" userId="79b8fba8ad0a4796" providerId="LiveId" clId="{14FDCC51-25DF-472E-83BA-2410D11DB1D9}" dt="2022-08-01T14:20:12.657" v="1035" actId="478"/>
          <ac:spMkLst>
            <pc:docMk/>
            <pc:sldMk cId="606209254" sldId="435"/>
            <ac:spMk id="37" creationId="{2F400960-EDC6-4E85-941B-9515125F69FB}"/>
          </ac:spMkLst>
        </pc:spChg>
      </pc:sldChg>
      <pc:sldChg chg="del">
        <pc:chgData name="Tej Bahadur Chandra" userId="79b8fba8ad0a4796" providerId="LiveId" clId="{14FDCC51-25DF-472E-83BA-2410D11DB1D9}" dt="2022-08-01T14:18:35.467" v="986" actId="2696"/>
        <pc:sldMkLst>
          <pc:docMk/>
          <pc:sldMk cId="4079037512" sldId="435"/>
        </pc:sldMkLst>
      </pc:sldChg>
      <pc:sldChg chg="del">
        <pc:chgData name="Tej Bahadur Chandra" userId="79b8fba8ad0a4796" providerId="LiveId" clId="{14FDCC51-25DF-472E-83BA-2410D11DB1D9}" dt="2022-08-01T14:18:35.467" v="986" actId="2696"/>
        <pc:sldMkLst>
          <pc:docMk/>
          <pc:sldMk cId="2236278477" sldId="436"/>
        </pc:sldMkLst>
      </pc:sldChg>
      <pc:sldChg chg="addSp delSp modSp add mod">
        <pc:chgData name="Tej Bahadur Chandra" userId="79b8fba8ad0a4796" providerId="LiveId" clId="{14FDCC51-25DF-472E-83BA-2410D11DB1D9}" dt="2022-08-01T14:21:32.013" v="1071" actId="3626"/>
        <pc:sldMkLst>
          <pc:docMk/>
          <pc:sldMk cId="3757538829" sldId="436"/>
        </pc:sldMkLst>
        <pc:spChg chg="add">
          <ac:chgData name="Tej Bahadur Chandra" userId="79b8fba8ad0a4796" providerId="LiveId" clId="{14FDCC51-25DF-472E-83BA-2410D11DB1D9}" dt="2022-08-01T14:20:17.093" v="1038" actId="22"/>
          <ac:spMkLst>
            <pc:docMk/>
            <pc:sldMk cId="3757538829" sldId="436"/>
            <ac:spMk id="2" creationId="{86C5DD32-0EA1-452A-A423-CDF4D6B6B2EF}"/>
          </ac:spMkLst>
        </pc:spChg>
        <pc:spChg chg="mod">
          <ac:chgData name="Tej Bahadur Chandra" userId="79b8fba8ad0a4796" providerId="LiveId" clId="{14FDCC51-25DF-472E-83BA-2410D11DB1D9}" dt="2022-08-01T14:21:32.013" v="1071" actId="3626"/>
          <ac:spMkLst>
            <pc:docMk/>
            <pc:sldMk cId="3757538829" sldId="436"/>
            <ac:spMk id="7" creationId="{88BCB9B0-A5B6-416E-835E-F20A34098BD8}"/>
          </ac:spMkLst>
        </pc:spChg>
        <pc:spChg chg="del">
          <ac:chgData name="Tej Bahadur Chandra" userId="79b8fba8ad0a4796" providerId="LiveId" clId="{14FDCC51-25DF-472E-83BA-2410D11DB1D9}" dt="2022-08-01T14:20:16.671" v="1037" actId="478"/>
          <ac:spMkLst>
            <pc:docMk/>
            <pc:sldMk cId="3757538829" sldId="436"/>
            <ac:spMk id="37" creationId="{2F400960-EDC6-4E85-941B-9515125F69FB}"/>
          </ac:spMkLst>
        </pc:spChg>
      </pc:sldChg>
      <pc:sldChg chg="addSp delSp modSp mod">
        <pc:chgData name="Tej Bahadur Chandra" userId="79b8fba8ad0a4796" providerId="LiveId" clId="{14FDCC51-25DF-472E-83BA-2410D11DB1D9}" dt="2022-07-30T10:20:47.551" v="503" actId="166"/>
        <pc:sldMkLst>
          <pc:docMk/>
          <pc:sldMk cId="2794910168" sldId="437"/>
        </pc:sldMkLst>
        <pc:spChg chg="add">
          <ac:chgData name="Tej Bahadur Chandra" userId="79b8fba8ad0a4796" providerId="LiveId" clId="{14FDCC51-25DF-472E-83BA-2410D11DB1D9}" dt="2022-07-30T10:20:41.493" v="502" actId="22"/>
          <ac:spMkLst>
            <pc:docMk/>
            <pc:sldMk cId="2794910168" sldId="437"/>
            <ac:spMk id="2" creationId="{0F58DC5B-31DA-494D-87B6-E5BE7C1DD45E}"/>
          </ac:spMkLst>
        </pc:spChg>
        <pc:spChg chg="del">
          <ac:chgData name="Tej Bahadur Chandra" userId="79b8fba8ad0a4796" providerId="LiveId" clId="{14FDCC51-25DF-472E-83BA-2410D11DB1D9}" dt="2022-07-30T10:20:40.937" v="501" actId="478"/>
          <ac:spMkLst>
            <pc:docMk/>
            <pc:sldMk cId="2794910168" sldId="437"/>
            <ac:spMk id="37" creationId="{2F400960-EDC6-4E85-941B-9515125F69FB}"/>
          </ac:spMkLst>
        </pc:spChg>
        <pc:picChg chg="ord">
          <ac:chgData name="Tej Bahadur Chandra" userId="79b8fba8ad0a4796" providerId="LiveId" clId="{14FDCC51-25DF-472E-83BA-2410D11DB1D9}" dt="2022-07-30T10:20:47.551" v="503" actId="166"/>
          <ac:picMkLst>
            <pc:docMk/>
            <pc:sldMk cId="2794910168" sldId="437"/>
            <ac:picMk id="5" creationId="{76CE1622-C3AD-4927-8CB4-DCAFBAF3FC07}"/>
          </ac:picMkLst>
        </pc:picChg>
      </pc:sldChg>
      <pc:sldChg chg="delSp 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792701523" sldId="438"/>
        </pc:sldMkLst>
        <pc:spChg chg="del mod">
          <ac:chgData name="Tej Bahadur Chandra" userId="79b8fba8ad0a4796" providerId="LiveId" clId="{14FDCC51-25DF-472E-83BA-2410D11DB1D9}" dt="2022-07-30T10:31:26.485" v="537" actId="478"/>
          <ac:spMkLst>
            <pc:docMk/>
            <pc:sldMk cId="792701523" sldId="438"/>
            <ac:spMk id="6" creationId="{3E6AA016-BC67-4F99-B725-27D9F9C05153}"/>
          </ac:spMkLst>
        </pc:spChg>
        <pc:spChg chg="mod">
          <ac:chgData name="Tej Bahadur Chandra" userId="79b8fba8ad0a4796" providerId="LiveId" clId="{14FDCC51-25DF-472E-83BA-2410D11DB1D9}" dt="2022-07-30T10:44:14.038" v="627" actId="179"/>
          <ac:spMkLst>
            <pc:docMk/>
            <pc:sldMk cId="792701523" sldId="438"/>
            <ac:spMk id="7" creationId="{88BCB9B0-A5B6-416E-835E-F20A34098BD8}"/>
          </ac:spMkLst>
        </pc:spChg>
        <pc:spChg chg="mod">
          <ac:chgData name="Tej Bahadur Chandra" userId="79b8fba8ad0a4796" providerId="LiveId" clId="{14FDCC51-25DF-472E-83BA-2410D11DB1D9}" dt="2022-07-30T10:19:44.649" v="471"/>
          <ac:spMkLst>
            <pc:docMk/>
            <pc:sldMk cId="792701523" sldId="438"/>
            <ac:spMk id="14" creationId="{5270F438-4290-4085-9C53-F600591EE9F0}"/>
          </ac:spMkLst>
        </pc:spChg>
        <pc:spChg chg="mod">
          <ac:chgData name="Tej Bahadur Chandra" userId="79b8fba8ad0a4796" providerId="LiveId" clId="{14FDCC51-25DF-472E-83BA-2410D11DB1D9}" dt="2022-07-30T10:18:52.355" v="466" actId="1036"/>
          <ac:spMkLst>
            <pc:docMk/>
            <pc:sldMk cId="792701523" sldId="438"/>
            <ac:spMk id="37" creationId="{2F400960-EDC6-4E85-941B-9515125F69FB}"/>
          </ac:spMkLst>
        </pc:spChg>
      </pc:sldChg>
      <pc:sldChg chg="modSp add mod">
        <pc:chgData name="Tej Bahadur Chandra" userId="79b8fba8ad0a4796" providerId="LiveId" clId="{14FDCC51-25DF-472E-83BA-2410D11DB1D9}" dt="2022-08-01T14:22:27.026" v="1118" actId="1035"/>
        <pc:sldMkLst>
          <pc:docMk/>
          <pc:sldMk cId="3901195843" sldId="438"/>
        </pc:sldMkLst>
        <pc:spChg chg="mod">
          <ac:chgData name="Tej Bahadur Chandra" userId="79b8fba8ad0a4796" providerId="LiveId" clId="{14FDCC51-25DF-472E-83BA-2410D11DB1D9}" dt="2022-08-01T14:22:27.026" v="1118" actId="1035"/>
          <ac:spMkLst>
            <pc:docMk/>
            <pc:sldMk cId="3901195843" sldId="438"/>
            <ac:spMk id="37" creationId="{2F400960-EDC6-4E85-941B-9515125F69FB}"/>
          </ac:spMkLst>
        </pc:spChg>
      </pc:sldChg>
      <pc:sldChg chg="addSp delSp modSp add mod">
        <pc:chgData name="Tej Bahadur Chandra" userId="79b8fba8ad0a4796" providerId="LiveId" clId="{14FDCC51-25DF-472E-83BA-2410D11DB1D9}" dt="2022-08-01T14:32:25.724" v="1219" actId="21"/>
        <pc:sldMkLst>
          <pc:docMk/>
          <pc:sldMk cId="526476408" sldId="439"/>
        </pc:sldMkLst>
        <pc:spChg chg="add del mod">
          <ac:chgData name="Tej Bahadur Chandra" userId="79b8fba8ad0a4796" providerId="LiveId" clId="{14FDCC51-25DF-472E-83BA-2410D11DB1D9}" dt="2022-08-01T14:32:25.724" v="1219" actId="21"/>
          <ac:spMkLst>
            <pc:docMk/>
            <pc:sldMk cId="526476408" sldId="439"/>
            <ac:spMk id="5" creationId="{B4160AE6-7F52-4D39-9551-DC4D10438489}"/>
          </ac:spMkLst>
        </pc:spChg>
        <pc:spChg chg="add mod">
          <ac:chgData name="Tej Bahadur Chandra" userId="79b8fba8ad0a4796" providerId="LiveId" clId="{14FDCC51-25DF-472E-83BA-2410D11DB1D9}" dt="2022-08-01T14:32:19.791" v="1216" actId="1038"/>
          <ac:spMkLst>
            <pc:docMk/>
            <pc:sldMk cId="526476408" sldId="439"/>
            <ac:spMk id="7" creationId="{2CB62F60-3407-440F-BD8C-9BB446A8626E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2430345804" sldId="439"/>
        </pc:sldMkLst>
        <pc:spChg chg="mod">
          <ac:chgData name="Tej Bahadur Chandra" userId="79b8fba8ad0a4796" providerId="LiveId" clId="{14FDCC51-25DF-472E-83BA-2410D11DB1D9}" dt="2022-07-30T10:15:19.077" v="342" actId="20577"/>
          <ac:spMkLst>
            <pc:docMk/>
            <pc:sldMk cId="2430345804" sldId="439"/>
            <ac:spMk id="2" creationId="{6EBD2D86-D275-4374-87D0-2C1812466E47}"/>
          </ac:spMkLst>
        </pc:spChg>
        <pc:spChg chg="mod">
          <ac:chgData name="Tej Bahadur Chandra" userId="79b8fba8ad0a4796" providerId="LiveId" clId="{14FDCC51-25DF-472E-83BA-2410D11DB1D9}" dt="2022-07-30T10:39:58.323" v="595" actId="207"/>
          <ac:spMkLst>
            <pc:docMk/>
            <pc:sldMk cId="2430345804" sldId="439"/>
            <ac:spMk id="5" creationId="{B4160AE6-7F52-4D39-9551-DC4D10438489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1357217781" sldId="440"/>
        </pc:sldMkLst>
        <pc:spChg chg="mod">
          <ac:chgData name="Tej Bahadur Chandra" userId="79b8fba8ad0a4796" providerId="LiveId" clId="{14FDCC51-25DF-472E-83BA-2410D11DB1D9}" dt="2022-07-30T10:43:15.520" v="621"/>
          <ac:spMkLst>
            <pc:docMk/>
            <pc:sldMk cId="1357217781" sldId="440"/>
            <ac:spMk id="6" creationId="{3E6AA016-BC67-4F99-B725-27D9F9C05153}"/>
          </ac:spMkLst>
        </pc:spChg>
        <pc:spChg chg="mod">
          <ac:chgData name="Tej Bahadur Chandra" userId="79b8fba8ad0a4796" providerId="LiveId" clId="{14FDCC51-25DF-472E-83BA-2410D11DB1D9}" dt="2022-07-30T10:47:18.823" v="656" actId="207"/>
          <ac:spMkLst>
            <pc:docMk/>
            <pc:sldMk cId="1357217781" sldId="440"/>
            <ac:spMk id="7" creationId="{88BCB9B0-A5B6-416E-835E-F20A34098BD8}"/>
          </ac:spMkLst>
        </pc:spChg>
      </pc:sldChg>
      <pc:sldChg chg="addSp delSp add mod">
        <pc:chgData name="Tej Bahadur Chandra" userId="79b8fba8ad0a4796" providerId="LiveId" clId="{14FDCC51-25DF-472E-83BA-2410D11DB1D9}" dt="2022-08-01T14:22:46.158" v="1120" actId="478"/>
        <pc:sldMkLst>
          <pc:docMk/>
          <pc:sldMk cId="3425687654" sldId="440"/>
        </pc:sldMkLst>
        <pc:spChg chg="add">
          <ac:chgData name="Tej Bahadur Chandra" userId="79b8fba8ad0a4796" providerId="LiveId" clId="{14FDCC51-25DF-472E-83BA-2410D11DB1D9}" dt="2022-08-01T14:22:43.253" v="1119" actId="22"/>
          <ac:spMkLst>
            <pc:docMk/>
            <pc:sldMk cId="3425687654" sldId="440"/>
            <ac:spMk id="2" creationId="{7C2C6AB5-9605-47C6-BEE7-9132C96B0D96}"/>
          </ac:spMkLst>
        </pc:spChg>
        <pc:spChg chg="del">
          <ac:chgData name="Tej Bahadur Chandra" userId="79b8fba8ad0a4796" providerId="LiveId" clId="{14FDCC51-25DF-472E-83BA-2410D11DB1D9}" dt="2022-08-01T14:22:46.158" v="1120" actId="478"/>
          <ac:spMkLst>
            <pc:docMk/>
            <pc:sldMk cId="3425687654" sldId="440"/>
            <ac:spMk id="37" creationId="{2F400960-EDC6-4E85-941B-9515125F69FB}"/>
          </ac:spMkLst>
        </pc:spChg>
      </pc:sldChg>
      <pc:sldChg chg="addSp delSp add mod">
        <pc:chgData name="Tej Bahadur Chandra" userId="79b8fba8ad0a4796" providerId="LiveId" clId="{14FDCC51-25DF-472E-83BA-2410D11DB1D9}" dt="2022-08-01T14:22:51.987" v="1122" actId="478"/>
        <pc:sldMkLst>
          <pc:docMk/>
          <pc:sldMk cId="2138202706" sldId="441"/>
        </pc:sldMkLst>
        <pc:spChg chg="add">
          <ac:chgData name="Tej Bahadur Chandra" userId="79b8fba8ad0a4796" providerId="LiveId" clId="{14FDCC51-25DF-472E-83BA-2410D11DB1D9}" dt="2022-08-01T14:22:49.763" v="1121" actId="22"/>
          <ac:spMkLst>
            <pc:docMk/>
            <pc:sldMk cId="2138202706" sldId="441"/>
            <ac:spMk id="2" creationId="{11EF3539-088B-4381-9F9E-DEC96277B5EA}"/>
          </ac:spMkLst>
        </pc:spChg>
        <pc:spChg chg="del">
          <ac:chgData name="Tej Bahadur Chandra" userId="79b8fba8ad0a4796" providerId="LiveId" clId="{14FDCC51-25DF-472E-83BA-2410D11DB1D9}" dt="2022-08-01T14:22:51.987" v="1122" actId="478"/>
          <ac:spMkLst>
            <pc:docMk/>
            <pc:sldMk cId="2138202706" sldId="441"/>
            <ac:spMk id="37" creationId="{2F400960-EDC6-4E85-941B-9515125F69FB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3922156977" sldId="441"/>
        </pc:sldMkLst>
        <pc:spChg chg="mod">
          <ac:chgData name="Tej Bahadur Chandra" userId="79b8fba8ad0a4796" providerId="LiveId" clId="{14FDCC51-25DF-472E-83BA-2410D11DB1D9}" dt="2022-07-30T11:07:40.032" v="815" actId="179"/>
          <ac:spMkLst>
            <pc:docMk/>
            <pc:sldMk cId="3922156977" sldId="441"/>
            <ac:spMk id="7" creationId="{88BCB9B0-A5B6-416E-835E-F20A34098BD8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2049550599" sldId="442"/>
        </pc:sldMkLst>
        <pc:spChg chg="mod">
          <ac:chgData name="Tej Bahadur Chandra" userId="79b8fba8ad0a4796" providerId="LiveId" clId="{14FDCC51-25DF-472E-83BA-2410D11DB1D9}" dt="2022-07-30T11:07:47.326" v="816" actId="179"/>
          <ac:spMkLst>
            <pc:docMk/>
            <pc:sldMk cId="2049550599" sldId="442"/>
            <ac:spMk id="7" creationId="{88BCB9B0-A5B6-416E-835E-F20A34098BD8}"/>
          </ac:spMkLst>
        </pc:spChg>
      </pc:sldChg>
      <pc:sldChg chg="addSp delSp add mod">
        <pc:chgData name="Tej Bahadur Chandra" userId="79b8fba8ad0a4796" providerId="LiveId" clId="{14FDCC51-25DF-472E-83BA-2410D11DB1D9}" dt="2022-08-01T14:22:56.797" v="1124" actId="478"/>
        <pc:sldMkLst>
          <pc:docMk/>
          <pc:sldMk cId="2499833261" sldId="442"/>
        </pc:sldMkLst>
        <pc:spChg chg="add">
          <ac:chgData name="Tej Bahadur Chandra" userId="79b8fba8ad0a4796" providerId="LiveId" clId="{14FDCC51-25DF-472E-83BA-2410D11DB1D9}" dt="2022-08-01T14:22:54.941" v="1123" actId="22"/>
          <ac:spMkLst>
            <pc:docMk/>
            <pc:sldMk cId="2499833261" sldId="442"/>
            <ac:spMk id="2" creationId="{F53A5798-27DD-4730-9E21-6B58B2FC0DD3}"/>
          </ac:spMkLst>
        </pc:spChg>
        <pc:spChg chg="del">
          <ac:chgData name="Tej Bahadur Chandra" userId="79b8fba8ad0a4796" providerId="LiveId" clId="{14FDCC51-25DF-472E-83BA-2410D11DB1D9}" dt="2022-08-01T14:22:56.797" v="1124" actId="478"/>
          <ac:spMkLst>
            <pc:docMk/>
            <pc:sldMk cId="2499833261" sldId="442"/>
            <ac:spMk id="37" creationId="{2F400960-EDC6-4E85-941B-9515125F69FB}"/>
          </ac:spMkLst>
        </pc:spChg>
      </pc:sldChg>
      <pc:sldChg chg="addSp delSp add mod">
        <pc:chgData name="Tej Bahadur Chandra" userId="79b8fba8ad0a4796" providerId="LiveId" clId="{14FDCC51-25DF-472E-83BA-2410D11DB1D9}" dt="2022-08-01T14:23:01.538" v="1126" actId="22"/>
        <pc:sldMkLst>
          <pc:docMk/>
          <pc:sldMk cId="2018491429" sldId="443"/>
        </pc:sldMkLst>
        <pc:spChg chg="add">
          <ac:chgData name="Tej Bahadur Chandra" userId="79b8fba8ad0a4796" providerId="LiveId" clId="{14FDCC51-25DF-472E-83BA-2410D11DB1D9}" dt="2022-08-01T14:23:01.538" v="1126" actId="22"/>
          <ac:spMkLst>
            <pc:docMk/>
            <pc:sldMk cId="2018491429" sldId="443"/>
            <ac:spMk id="2" creationId="{FE9115B3-C10D-444A-8390-11968FB5CF10}"/>
          </ac:spMkLst>
        </pc:spChg>
        <pc:spChg chg="del">
          <ac:chgData name="Tej Bahadur Chandra" userId="79b8fba8ad0a4796" providerId="LiveId" clId="{14FDCC51-25DF-472E-83BA-2410D11DB1D9}" dt="2022-08-01T14:23:01.086" v="1125" actId="478"/>
          <ac:spMkLst>
            <pc:docMk/>
            <pc:sldMk cId="2018491429" sldId="443"/>
            <ac:spMk id="37" creationId="{2F400960-EDC6-4E85-941B-9515125F69FB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2243652468" sldId="443"/>
        </pc:sldMkLst>
        <pc:spChg chg="mod">
          <ac:chgData name="Tej Bahadur Chandra" userId="79b8fba8ad0a4796" providerId="LiveId" clId="{14FDCC51-25DF-472E-83BA-2410D11DB1D9}" dt="2022-07-30T10:57:11.741" v="699" actId="20577"/>
          <ac:spMkLst>
            <pc:docMk/>
            <pc:sldMk cId="2243652468" sldId="443"/>
            <ac:spMk id="6" creationId="{3E6AA016-BC67-4F99-B725-27D9F9C05153}"/>
          </ac:spMkLst>
        </pc:spChg>
        <pc:spChg chg="mod">
          <ac:chgData name="Tej Bahadur Chandra" userId="79b8fba8ad0a4796" providerId="LiveId" clId="{14FDCC51-25DF-472E-83BA-2410D11DB1D9}" dt="2022-07-30T11:00:21.161" v="749" actId="1035"/>
          <ac:spMkLst>
            <pc:docMk/>
            <pc:sldMk cId="2243652468" sldId="443"/>
            <ac:spMk id="7" creationId="{88BCB9B0-A5B6-416E-835E-F20A34098BD8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301837080" sldId="444"/>
        </pc:sldMkLst>
        <pc:spChg chg="mod">
          <ac:chgData name="Tej Bahadur Chandra" userId="79b8fba8ad0a4796" providerId="LiveId" clId="{14FDCC51-25DF-472E-83BA-2410D11DB1D9}" dt="2022-07-30T11:01:59.284" v="770" actId="20577"/>
          <ac:spMkLst>
            <pc:docMk/>
            <pc:sldMk cId="301837080" sldId="444"/>
            <ac:spMk id="7" creationId="{88BCB9B0-A5B6-416E-835E-F20A34098BD8}"/>
          </ac:spMkLst>
        </pc:spChg>
      </pc:sldChg>
      <pc:sldChg chg="addSp delSp add mod">
        <pc:chgData name="Tej Bahadur Chandra" userId="79b8fba8ad0a4796" providerId="LiveId" clId="{14FDCC51-25DF-472E-83BA-2410D11DB1D9}" dt="2022-08-01T14:23:06.268" v="1128" actId="22"/>
        <pc:sldMkLst>
          <pc:docMk/>
          <pc:sldMk cId="3997050707" sldId="444"/>
        </pc:sldMkLst>
        <pc:spChg chg="add">
          <ac:chgData name="Tej Bahadur Chandra" userId="79b8fba8ad0a4796" providerId="LiveId" clId="{14FDCC51-25DF-472E-83BA-2410D11DB1D9}" dt="2022-08-01T14:23:06.268" v="1128" actId="22"/>
          <ac:spMkLst>
            <pc:docMk/>
            <pc:sldMk cId="3997050707" sldId="444"/>
            <ac:spMk id="2" creationId="{5AE27B97-B0E6-4CAE-90DD-988EA8789901}"/>
          </ac:spMkLst>
        </pc:spChg>
        <pc:spChg chg="del">
          <ac:chgData name="Tej Bahadur Chandra" userId="79b8fba8ad0a4796" providerId="LiveId" clId="{14FDCC51-25DF-472E-83BA-2410D11DB1D9}" dt="2022-08-01T14:23:05.821" v="1127" actId="478"/>
          <ac:spMkLst>
            <pc:docMk/>
            <pc:sldMk cId="3997050707" sldId="444"/>
            <ac:spMk id="37" creationId="{2F400960-EDC6-4E85-941B-9515125F69FB}"/>
          </ac:spMkLst>
        </pc:spChg>
      </pc:sldChg>
      <pc:sldChg chg="addSp delSp add mod">
        <pc:chgData name="Tej Bahadur Chandra" userId="79b8fba8ad0a4796" providerId="LiveId" clId="{14FDCC51-25DF-472E-83BA-2410D11DB1D9}" dt="2022-08-01T14:23:11.115" v="1130" actId="478"/>
        <pc:sldMkLst>
          <pc:docMk/>
          <pc:sldMk cId="83540355" sldId="445"/>
        </pc:sldMkLst>
        <pc:spChg chg="add">
          <ac:chgData name="Tej Bahadur Chandra" userId="79b8fba8ad0a4796" providerId="LiveId" clId="{14FDCC51-25DF-472E-83BA-2410D11DB1D9}" dt="2022-08-01T14:23:09.485" v="1129" actId="22"/>
          <ac:spMkLst>
            <pc:docMk/>
            <pc:sldMk cId="83540355" sldId="445"/>
            <ac:spMk id="2" creationId="{B2B98B19-1E62-40DE-9053-C1125D4C27C5}"/>
          </ac:spMkLst>
        </pc:spChg>
        <pc:spChg chg="del">
          <ac:chgData name="Tej Bahadur Chandra" userId="79b8fba8ad0a4796" providerId="LiveId" clId="{14FDCC51-25DF-472E-83BA-2410D11DB1D9}" dt="2022-08-01T14:23:11.115" v="1130" actId="478"/>
          <ac:spMkLst>
            <pc:docMk/>
            <pc:sldMk cId="83540355" sldId="445"/>
            <ac:spMk id="37" creationId="{2F400960-EDC6-4E85-941B-9515125F69FB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2926988324" sldId="445"/>
        </pc:sldMkLst>
        <pc:spChg chg="mod">
          <ac:chgData name="Tej Bahadur Chandra" userId="79b8fba8ad0a4796" providerId="LiveId" clId="{14FDCC51-25DF-472E-83BA-2410D11DB1D9}" dt="2022-07-30T11:03:41.994" v="784" actId="20577"/>
          <ac:spMkLst>
            <pc:docMk/>
            <pc:sldMk cId="2926988324" sldId="445"/>
            <ac:spMk id="7" creationId="{88BCB9B0-A5B6-416E-835E-F20A34098BD8}"/>
          </ac:spMkLst>
        </pc:spChg>
      </pc:sldChg>
      <pc:sldChg chg="addSp delSp add mod">
        <pc:chgData name="Tej Bahadur Chandra" userId="79b8fba8ad0a4796" providerId="LiveId" clId="{14FDCC51-25DF-472E-83BA-2410D11DB1D9}" dt="2022-08-01T14:23:15.512" v="1132" actId="22"/>
        <pc:sldMkLst>
          <pc:docMk/>
          <pc:sldMk cId="3190920215" sldId="446"/>
        </pc:sldMkLst>
        <pc:spChg chg="add">
          <ac:chgData name="Tej Bahadur Chandra" userId="79b8fba8ad0a4796" providerId="LiveId" clId="{14FDCC51-25DF-472E-83BA-2410D11DB1D9}" dt="2022-08-01T14:23:15.512" v="1132" actId="22"/>
          <ac:spMkLst>
            <pc:docMk/>
            <pc:sldMk cId="3190920215" sldId="446"/>
            <ac:spMk id="2" creationId="{BF34FB56-FF21-4697-A3C1-16587F70B01F}"/>
          </ac:spMkLst>
        </pc:spChg>
        <pc:spChg chg="del">
          <ac:chgData name="Tej Bahadur Chandra" userId="79b8fba8ad0a4796" providerId="LiveId" clId="{14FDCC51-25DF-472E-83BA-2410D11DB1D9}" dt="2022-08-01T14:23:15.048" v="1131" actId="478"/>
          <ac:spMkLst>
            <pc:docMk/>
            <pc:sldMk cId="3190920215" sldId="446"/>
            <ac:spMk id="37" creationId="{2F400960-EDC6-4E85-941B-9515125F69FB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4113865901" sldId="446"/>
        </pc:sldMkLst>
        <pc:spChg chg="mod">
          <ac:chgData name="Tej Bahadur Chandra" userId="79b8fba8ad0a4796" providerId="LiveId" clId="{14FDCC51-25DF-472E-83BA-2410D11DB1D9}" dt="2022-07-30T11:06:16.767" v="814" actId="20577"/>
          <ac:spMkLst>
            <pc:docMk/>
            <pc:sldMk cId="4113865901" sldId="446"/>
            <ac:spMk id="7" creationId="{88BCB9B0-A5B6-416E-835E-F20A34098BD8}"/>
          </ac:spMkLst>
        </pc:spChg>
      </pc:sldChg>
      <pc:sldChg chg="addSp delSp add mod">
        <pc:chgData name="Tej Bahadur Chandra" userId="79b8fba8ad0a4796" providerId="LiveId" clId="{14FDCC51-25DF-472E-83BA-2410D11DB1D9}" dt="2022-08-01T14:23:21.428" v="1134" actId="478"/>
        <pc:sldMkLst>
          <pc:docMk/>
          <pc:sldMk cId="1433751998" sldId="447"/>
        </pc:sldMkLst>
        <pc:spChg chg="add">
          <ac:chgData name="Tej Bahadur Chandra" userId="79b8fba8ad0a4796" providerId="LiveId" clId="{14FDCC51-25DF-472E-83BA-2410D11DB1D9}" dt="2022-08-01T14:23:19.488" v="1133" actId="22"/>
          <ac:spMkLst>
            <pc:docMk/>
            <pc:sldMk cId="1433751998" sldId="447"/>
            <ac:spMk id="2" creationId="{B875B578-F598-4C44-92EA-EE9EAEF91521}"/>
          </ac:spMkLst>
        </pc:spChg>
        <pc:spChg chg="del">
          <ac:chgData name="Tej Bahadur Chandra" userId="79b8fba8ad0a4796" providerId="LiveId" clId="{14FDCC51-25DF-472E-83BA-2410D11DB1D9}" dt="2022-08-01T14:23:21.428" v="1134" actId="478"/>
          <ac:spMkLst>
            <pc:docMk/>
            <pc:sldMk cId="1433751998" sldId="447"/>
            <ac:spMk id="37" creationId="{2F400960-EDC6-4E85-941B-9515125F69FB}"/>
          </ac:spMkLst>
        </pc:spChg>
      </pc:sldChg>
      <pc:sldChg chg="modSp add del mod">
        <pc:chgData name="Tej Bahadur Chandra" userId="79b8fba8ad0a4796" providerId="LiveId" clId="{14FDCC51-25DF-472E-83BA-2410D11DB1D9}" dt="2022-08-01T14:22:06.328" v="1072" actId="2696"/>
        <pc:sldMkLst>
          <pc:docMk/>
          <pc:sldMk cId="2350811310" sldId="447"/>
        </pc:sldMkLst>
        <pc:spChg chg="mod">
          <ac:chgData name="Tej Bahadur Chandra" userId="79b8fba8ad0a4796" providerId="LiveId" clId="{14FDCC51-25DF-472E-83BA-2410D11DB1D9}" dt="2022-07-30T11:06:05.031" v="811" actId="20577"/>
          <ac:spMkLst>
            <pc:docMk/>
            <pc:sldMk cId="2350811310" sldId="447"/>
            <ac:spMk id="7" creationId="{88BCB9B0-A5B6-416E-835E-F20A34098BD8}"/>
          </ac:spMkLst>
        </pc:spChg>
      </pc:sldChg>
      <pc:sldMasterChg chg="modSldLayout">
        <pc:chgData name="Tej Bahadur Chandra" userId="79b8fba8ad0a4796" providerId="LiveId" clId="{14FDCC51-25DF-472E-83BA-2410D11DB1D9}" dt="2022-08-14T12:59:21.347" v="1826"/>
        <pc:sldMasterMkLst>
          <pc:docMk/>
          <pc:sldMasterMk cId="1198455789" sldId="2147483648"/>
        </pc:sldMasterMkLst>
        <pc:sldLayoutChg chg="modSp mod">
          <pc:chgData name="Tej Bahadur Chandra" userId="79b8fba8ad0a4796" providerId="LiveId" clId="{14FDCC51-25DF-472E-83BA-2410D11DB1D9}" dt="2022-08-14T12:59:04.293" v="1824"/>
          <pc:sldLayoutMkLst>
            <pc:docMk/>
            <pc:sldMasterMk cId="1198455789" sldId="2147483648"/>
            <pc:sldLayoutMk cId="2280129331" sldId="2147483650"/>
          </pc:sldLayoutMkLst>
          <pc:spChg chg="mod">
            <ac:chgData name="Tej Bahadur Chandra" userId="79b8fba8ad0a4796" providerId="LiveId" clId="{14FDCC51-25DF-472E-83BA-2410D11DB1D9}" dt="2022-07-25T15:38:47.871" v="80" actId="1037"/>
            <ac:spMkLst>
              <pc:docMk/>
              <pc:sldMasterMk cId="1198455789" sldId="2147483648"/>
              <pc:sldLayoutMk cId="2280129331" sldId="2147483650"/>
              <ac:spMk id="30" creationId="{9F790107-53C2-49F7-86F4-D925AF94CCF0}"/>
            </ac:spMkLst>
          </pc:spChg>
          <pc:spChg chg="mod">
            <ac:chgData name="Tej Bahadur Chandra" userId="79b8fba8ad0a4796" providerId="LiveId" clId="{14FDCC51-25DF-472E-83BA-2410D11DB1D9}" dt="2022-07-30T11:09:24.152" v="818" actId="20577"/>
            <ac:spMkLst>
              <pc:docMk/>
              <pc:sldMasterMk cId="1198455789" sldId="2147483648"/>
              <pc:sldLayoutMk cId="2280129331" sldId="2147483650"/>
              <ac:spMk id="31" creationId="{E9441FC8-B65E-4338-8054-DA067B0DEFCD}"/>
            </ac:spMkLst>
          </pc:spChg>
          <pc:spChg chg="mod">
            <ac:chgData name="Tej Bahadur Chandra" userId="79b8fba8ad0a4796" providerId="LiveId" clId="{14FDCC51-25DF-472E-83BA-2410D11DB1D9}" dt="2022-08-14T12:59:04.293" v="1824"/>
            <ac:spMkLst>
              <pc:docMk/>
              <pc:sldMasterMk cId="1198455789" sldId="2147483648"/>
              <pc:sldLayoutMk cId="2280129331" sldId="2147483650"/>
              <ac:spMk id="37" creationId="{26203611-3B79-48DD-8D02-BB6DC1600D55}"/>
            </ac:spMkLst>
          </pc:spChg>
          <pc:cxnChg chg="mod">
            <ac:chgData name="Tej Bahadur Chandra" userId="79b8fba8ad0a4796" providerId="LiveId" clId="{14FDCC51-25DF-472E-83BA-2410D11DB1D9}" dt="2022-07-25T15:38:43.609" v="75" actId="1037"/>
            <ac:cxnSpMkLst>
              <pc:docMk/>
              <pc:sldMasterMk cId="1198455789" sldId="2147483648"/>
              <pc:sldLayoutMk cId="2280129331" sldId="2147483650"/>
              <ac:cxnSpMk id="32" creationId="{AA18C4BD-49A0-48D6-8B76-230750C89EE5}"/>
            </ac:cxnSpMkLst>
          </pc:cxnChg>
        </pc:sldLayoutChg>
        <pc:sldLayoutChg chg="addSp delSp modSp mod">
          <pc:chgData name="Tej Bahadur Chandra" userId="79b8fba8ad0a4796" providerId="LiveId" clId="{14FDCC51-25DF-472E-83BA-2410D11DB1D9}" dt="2022-08-14T12:58:45.946" v="1823" actId="20577"/>
          <pc:sldLayoutMkLst>
            <pc:docMk/>
            <pc:sldMasterMk cId="1198455789" sldId="2147483648"/>
            <pc:sldLayoutMk cId="4278347843" sldId="2147483655"/>
          </pc:sldLayoutMkLst>
          <pc:spChg chg="add mod">
            <ac:chgData name="Tej Bahadur Chandra" userId="79b8fba8ad0a4796" providerId="LiveId" clId="{14FDCC51-25DF-472E-83BA-2410D11DB1D9}" dt="2022-07-30T10:16:21.251" v="383" actId="1035"/>
            <ac:spMkLst>
              <pc:docMk/>
              <pc:sldMasterMk cId="1198455789" sldId="2147483648"/>
              <pc:sldLayoutMk cId="4278347843" sldId="2147483655"/>
              <ac:spMk id="2" creationId="{F6EDECB0-3AED-49C1-B38B-2112EA367546}"/>
            </ac:spMkLst>
          </pc:spChg>
          <pc:spChg chg="add del mod">
            <ac:chgData name="Tej Bahadur Chandra" userId="79b8fba8ad0a4796" providerId="LiveId" clId="{14FDCC51-25DF-472E-83BA-2410D11DB1D9}" dt="2022-08-01T14:15:59.179" v="985" actId="478"/>
            <ac:spMkLst>
              <pc:docMk/>
              <pc:sldMasterMk cId="1198455789" sldId="2147483648"/>
              <pc:sldLayoutMk cId="4278347843" sldId="2147483655"/>
              <ac:spMk id="3" creationId="{4BC3CB06-D2C4-4DD5-8D9A-B9298049E906}"/>
            </ac:spMkLst>
          </pc:spChg>
          <pc:spChg chg="add del mod">
            <ac:chgData name="Tej Bahadur Chandra" userId="79b8fba8ad0a4796" providerId="LiveId" clId="{14FDCC51-25DF-472E-83BA-2410D11DB1D9}" dt="2022-08-01T14:15:56.430" v="984" actId="478"/>
            <ac:spMkLst>
              <pc:docMk/>
              <pc:sldMasterMk cId="1198455789" sldId="2147483648"/>
              <pc:sldLayoutMk cId="4278347843" sldId="2147483655"/>
              <ac:spMk id="4" creationId="{8F0D31CF-BC66-481B-9BA8-FA4E1F43C018}"/>
            </ac:spMkLst>
          </pc:spChg>
          <pc:spChg chg="mod">
            <ac:chgData name="Tej Bahadur Chandra" userId="79b8fba8ad0a4796" providerId="LiveId" clId="{14FDCC51-25DF-472E-83BA-2410D11DB1D9}" dt="2022-08-01T14:10:28.093" v="978"/>
            <ac:spMkLst>
              <pc:docMk/>
              <pc:sldMasterMk cId="1198455789" sldId="2147483648"/>
              <pc:sldLayoutMk cId="4278347843" sldId="2147483655"/>
              <ac:spMk id="18" creationId="{8CE177C1-5B8F-4124-A179-A20A3349B70E}"/>
            </ac:spMkLst>
          </pc:spChg>
          <pc:spChg chg="mod">
            <ac:chgData name="Tej Bahadur Chandra" userId="79b8fba8ad0a4796" providerId="LiveId" clId="{14FDCC51-25DF-472E-83BA-2410D11DB1D9}" dt="2022-08-01T14:11:15.127" v="981"/>
            <ac:spMkLst>
              <pc:docMk/>
              <pc:sldMasterMk cId="1198455789" sldId="2147483648"/>
              <pc:sldLayoutMk cId="4278347843" sldId="2147483655"/>
              <ac:spMk id="19" creationId="{7CCE78DB-A43D-421C-98D7-36745333BBF1}"/>
            </ac:spMkLst>
          </pc:spChg>
          <pc:spChg chg="mod">
            <ac:chgData name="Tej Bahadur Chandra" userId="79b8fba8ad0a4796" providerId="LiveId" clId="{14FDCC51-25DF-472E-83BA-2410D11DB1D9}" dt="2022-08-01T14:15:32.082" v="982"/>
            <ac:spMkLst>
              <pc:docMk/>
              <pc:sldMasterMk cId="1198455789" sldId="2147483648"/>
              <pc:sldLayoutMk cId="4278347843" sldId="2147483655"/>
              <ac:spMk id="20" creationId="{F1918FB4-AC1B-4A07-8B42-507C977C36DA}"/>
            </ac:spMkLst>
          </pc:spChg>
          <pc:spChg chg="mod">
            <ac:chgData name="Tej Bahadur Chandra" userId="79b8fba8ad0a4796" providerId="LiveId" clId="{14FDCC51-25DF-472E-83BA-2410D11DB1D9}" dt="2022-08-01T14:15:47.897" v="983"/>
            <ac:spMkLst>
              <pc:docMk/>
              <pc:sldMasterMk cId="1198455789" sldId="2147483648"/>
              <pc:sldLayoutMk cId="4278347843" sldId="2147483655"/>
              <ac:spMk id="22" creationId="{B8E98EFA-4B58-47F9-9930-3B856F059709}"/>
            </ac:spMkLst>
          </pc:spChg>
          <pc:spChg chg="mod">
            <ac:chgData name="Tej Bahadur Chandra" userId="79b8fba8ad0a4796" providerId="LiveId" clId="{14FDCC51-25DF-472E-83BA-2410D11DB1D9}" dt="2022-07-30T11:09:30.852" v="820" actId="20577"/>
            <ac:spMkLst>
              <pc:docMk/>
              <pc:sldMasterMk cId="1198455789" sldId="2147483648"/>
              <pc:sldLayoutMk cId="4278347843" sldId="2147483655"/>
              <ac:spMk id="26" creationId="{73DFECD7-A7F6-44A8-A1A7-577713661648}"/>
            </ac:spMkLst>
          </pc:spChg>
          <pc:spChg chg="mod">
            <ac:chgData name="Tej Bahadur Chandra" userId="79b8fba8ad0a4796" providerId="LiveId" clId="{14FDCC51-25DF-472E-83BA-2410D11DB1D9}" dt="2022-07-25T15:36:29.393" v="35" actId="1037"/>
            <ac:spMkLst>
              <pc:docMk/>
              <pc:sldMasterMk cId="1198455789" sldId="2147483648"/>
              <pc:sldLayoutMk cId="4278347843" sldId="2147483655"/>
              <ac:spMk id="28" creationId="{C64E9671-83B9-412F-8059-8102F5171775}"/>
            </ac:spMkLst>
          </pc:spChg>
          <pc:spChg chg="mod">
            <ac:chgData name="Tej Bahadur Chandra" userId="79b8fba8ad0a4796" providerId="LiveId" clId="{14FDCC51-25DF-472E-83BA-2410D11DB1D9}" dt="2022-08-14T12:58:45.946" v="1823" actId="20577"/>
            <ac:spMkLst>
              <pc:docMk/>
              <pc:sldMasterMk cId="1198455789" sldId="2147483648"/>
              <pc:sldLayoutMk cId="4278347843" sldId="2147483655"/>
              <ac:spMk id="46" creationId="{F6E21308-ED29-4A62-8BD6-B7EF011E2505}"/>
            </ac:spMkLst>
          </pc:spChg>
          <pc:picChg chg="ord">
            <ac:chgData name="Tej Bahadur Chandra" userId="79b8fba8ad0a4796" providerId="LiveId" clId="{14FDCC51-25DF-472E-83BA-2410D11DB1D9}" dt="2022-07-30T10:17:57.183" v="410" actId="166"/>
            <ac:picMkLst>
              <pc:docMk/>
              <pc:sldMasterMk cId="1198455789" sldId="2147483648"/>
              <pc:sldLayoutMk cId="4278347843" sldId="2147483655"/>
              <ac:picMk id="45" creationId="{99DDBF60-46DC-4C83-841B-9D9E4D63AC8D}"/>
            </ac:picMkLst>
          </pc:picChg>
          <pc:cxnChg chg="mod">
            <ac:chgData name="Tej Bahadur Chandra" userId="79b8fba8ad0a4796" providerId="LiveId" clId="{14FDCC51-25DF-472E-83BA-2410D11DB1D9}" dt="2022-07-25T15:36:17.953" v="26" actId="1037"/>
            <ac:cxnSpMkLst>
              <pc:docMk/>
              <pc:sldMasterMk cId="1198455789" sldId="2147483648"/>
              <pc:sldLayoutMk cId="4278347843" sldId="2147483655"/>
              <ac:cxnSpMk id="34" creationId="{24D64594-044A-446C-82A9-9F162AF81BEC}"/>
            </ac:cxnSpMkLst>
          </pc:cxnChg>
        </pc:sldLayoutChg>
        <pc:sldLayoutChg chg="modSp mod">
          <pc:chgData name="Tej Bahadur Chandra" userId="79b8fba8ad0a4796" providerId="LiveId" clId="{14FDCC51-25DF-472E-83BA-2410D11DB1D9}" dt="2022-08-14T12:59:15.270" v="1825"/>
          <pc:sldLayoutMkLst>
            <pc:docMk/>
            <pc:sldMasterMk cId="1198455789" sldId="2147483648"/>
            <pc:sldLayoutMk cId="1346388441" sldId="2147483660"/>
          </pc:sldLayoutMkLst>
          <pc:spChg chg="mod">
            <ac:chgData name="Tej Bahadur Chandra" userId="79b8fba8ad0a4796" providerId="LiveId" clId="{14FDCC51-25DF-472E-83BA-2410D11DB1D9}" dt="2022-07-25T15:38:26.516" v="66" actId="1037"/>
            <ac:spMkLst>
              <pc:docMk/>
              <pc:sldMasterMk cId="1198455789" sldId="2147483648"/>
              <pc:sldLayoutMk cId="1346388441" sldId="2147483660"/>
              <ac:spMk id="30" creationId="{9F790107-53C2-49F7-86F4-D925AF94CCF0}"/>
            </ac:spMkLst>
          </pc:spChg>
          <pc:spChg chg="mod">
            <ac:chgData name="Tej Bahadur Chandra" userId="79b8fba8ad0a4796" providerId="LiveId" clId="{14FDCC51-25DF-472E-83BA-2410D11DB1D9}" dt="2022-07-30T11:09:37.353" v="822" actId="20577"/>
            <ac:spMkLst>
              <pc:docMk/>
              <pc:sldMasterMk cId="1198455789" sldId="2147483648"/>
              <pc:sldLayoutMk cId="1346388441" sldId="2147483660"/>
              <ac:spMk id="31" creationId="{E9441FC8-B65E-4338-8054-DA067B0DEFCD}"/>
            </ac:spMkLst>
          </pc:spChg>
          <pc:spChg chg="mod">
            <ac:chgData name="Tej Bahadur Chandra" userId="79b8fba8ad0a4796" providerId="LiveId" clId="{14FDCC51-25DF-472E-83BA-2410D11DB1D9}" dt="2022-08-14T12:59:15.270" v="1825"/>
            <ac:spMkLst>
              <pc:docMk/>
              <pc:sldMasterMk cId="1198455789" sldId="2147483648"/>
              <pc:sldLayoutMk cId="1346388441" sldId="2147483660"/>
              <ac:spMk id="37" creationId="{26203611-3B79-48DD-8D02-BB6DC1600D55}"/>
            </ac:spMkLst>
          </pc:spChg>
          <pc:cxnChg chg="mod">
            <ac:chgData name="Tej Bahadur Chandra" userId="79b8fba8ad0a4796" providerId="LiveId" clId="{14FDCC51-25DF-472E-83BA-2410D11DB1D9}" dt="2022-07-25T15:38:30.046" v="70" actId="1037"/>
            <ac:cxnSpMkLst>
              <pc:docMk/>
              <pc:sldMasterMk cId="1198455789" sldId="2147483648"/>
              <pc:sldLayoutMk cId="1346388441" sldId="2147483660"/>
              <ac:cxnSpMk id="32" creationId="{AA18C4BD-49A0-48D6-8B76-230750C89EE5}"/>
            </ac:cxnSpMkLst>
          </pc:cxnChg>
        </pc:sldLayoutChg>
        <pc:sldLayoutChg chg="modSp mod">
          <pc:chgData name="Tej Bahadur Chandra" userId="79b8fba8ad0a4796" providerId="LiveId" clId="{14FDCC51-25DF-472E-83BA-2410D11DB1D9}" dt="2022-08-14T12:59:21.347" v="1826"/>
          <pc:sldLayoutMkLst>
            <pc:docMk/>
            <pc:sldMasterMk cId="1198455789" sldId="2147483648"/>
            <pc:sldLayoutMk cId="3790441916" sldId="2147483661"/>
          </pc:sldLayoutMkLst>
          <pc:spChg chg="mod">
            <ac:chgData name="Tej Bahadur Chandra" userId="79b8fba8ad0a4796" providerId="LiveId" clId="{14FDCC51-25DF-472E-83BA-2410D11DB1D9}" dt="2022-07-25T15:38:01.710" v="56" actId="1037"/>
            <ac:spMkLst>
              <pc:docMk/>
              <pc:sldMasterMk cId="1198455789" sldId="2147483648"/>
              <pc:sldLayoutMk cId="3790441916" sldId="2147483661"/>
              <ac:spMk id="30" creationId="{9F790107-53C2-49F7-86F4-D925AF94CCF0}"/>
            </ac:spMkLst>
          </pc:spChg>
          <pc:spChg chg="mod">
            <ac:chgData name="Tej Bahadur Chandra" userId="79b8fba8ad0a4796" providerId="LiveId" clId="{14FDCC51-25DF-472E-83BA-2410D11DB1D9}" dt="2022-07-30T11:09:42.064" v="824" actId="20577"/>
            <ac:spMkLst>
              <pc:docMk/>
              <pc:sldMasterMk cId="1198455789" sldId="2147483648"/>
              <pc:sldLayoutMk cId="3790441916" sldId="2147483661"/>
              <ac:spMk id="31" creationId="{E9441FC8-B65E-4338-8054-DA067B0DEFCD}"/>
            </ac:spMkLst>
          </pc:spChg>
          <pc:spChg chg="mod">
            <ac:chgData name="Tej Bahadur Chandra" userId="79b8fba8ad0a4796" providerId="LiveId" clId="{14FDCC51-25DF-472E-83BA-2410D11DB1D9}" dt="2022-08-14T12:59:21.347" v="1826"/>
            <ac:spMkLst>
              <pc:docMk/>
              <pc:sldMasterMk cId="1198455789" sldId="2147483648"/>
              <pc:sldLayoutMk cId="3790441916" sldId="2147483661"/>
              <ac:spMk id="37" creationId="{26203611-3B79-48DD-8D02-BB6DC1600D55}"/>
            </ac:spMkLst>
          </pc:spChg>
          <pc:cxnChg chg="mod">
            <ac:chgData name="Tej Bahadur Chandra" userId="79b8fba8ad0a4796" providerId="LiveId" clId="{14FDCC51-25DF-472E-83BA-2410D11DB1D9}" dt="2022-07-25T15:37:56.522" v="50" actId="1037"/>
            <ac:cxnSpMkLst>
              <pc:docMk/>
              <pc:sldMasterMk cId="1198455789" sldId="2147483648"/>
              <pc:sldLayoutMk cId="3790441916" sldId="2147483661"/>
              <ac:cxnSpMk id="32" creationId="{AA18C4BD-49A0-48D6-8B76-230750C89EE5}"/>
            </ac:cxnSpMkLst>
          </pc:cxnChg>
        </pc:sldLayoutChg>
      </pc:sldMasterChg>
    </pc:docChg>
  </pc:docChgLst>
  <pc:docChgLst>
    <pc:chgData name="Tej Bahadur Chandra" userId="79b8fba8ad0a4796" providerId="LiveId" clId="{79BE5EB7-263F-4A4B-A295-24F441518519}"/>
    <pc:docChg chg="undo redo custSel modSld modMainMaster">
      <pc:chgData name="Tej Bahadur Chandra" userId="79b8fba8ad0a4796" providerId="LiveId" clId="{79BE5EB7-263F-4A4B-A295-24F441518519}" dt="2021-11-22T06:00:01.722" v="1181" actId="20577"/>
      <pc:docMkLst>
        <pc:docMk/>
      </pc:docMkLst>
      <pc:sldChg chg="modSp">
        <pc:chgData name="Tej Bahadur Chandra" userId="79b8fba8ad0a4796" providerId="LiveId" clId="{79BE5EB7-263F-4A4B-A295-24F441518519}" dt="2021-11-17T05:42:54.119" v="135" actId="20577"/>
        <pc:sldMkLst>
          <pc:docMk/>
          <pc:sldMk cId="425722310" sldId="273"/>
        </pc:sldMkLst>
        <pc:graphicFrameChg chg="modGraphic">
          <ac:chgData name="Tej Bahadur Chandra" userId="79b8fba8ad0a4796" providerId="LiveId" clId="{79BE5EB7-263F-4A4B-A295-24F441518519}" dt="2021-11-17T05:42:54.119" v="135" actId="20577"/>
          <ac:graphicFrameMkLst>
            <pc:docMk/>
            <pc:sldMk cId="425722310" sldId="273"/>
            <ac:graphicFrameMk id="4" creationId="{AEA863C9-7BB7-49C2-BF72-20A8CCDBBE44}"/>
          </ac:graphicFrameMkLst>
        </pc:graphicFrameChg>
      </pc:sldChg>
      <pc:sldChg chg="modSp">
        <pc:chgData name="Tej Bahadur Chandra" userId="79b8fba8ad0a4796" providerId="LiveId" clId="{79BE5EB7-263F-4A4B-A295-24F441518519}" dt="2021-11-22T05:48:48.999" v="1153" actId="1076"/>
        <pc:sldMkLst>
          <pc:docMk/>
          <pc:sldMk cId="891683758" sldId="280"/>
        </pc:sldMkLst>
        <pc:grpChg chg="mod">
          <ac:chgData name="Tej Bahadur Chandra" userId="79b8fba8ad0a4796" providerId="LiveId" clId="{79BE5EB7-263F-4A4B-A295-24F441518519}" dt="2021-11-22T05:48:48.999" v="1153" actId="1076"/>
          <ac:grpSpMkLst>
            <pc:docMk/>
            <pc:sldMk cId="891683758" sldId="280"/>
            <ac:grpSpMk id="30" creationId="{F085AB4D-5B11-4A16-9FCF-F3105FF2E12D}"/>
          </ac:grpSpMkLst>
        </pc:grpChg>
      </pc:sldChg>
      <pc:sldChg chg="addSp modSp">
        <pc:chgData name="Tej Bahadur Chandra" userId="79b8fba8ad0a4796" providerId="LiveId" clId="{79BE5EB7-263F-4A4B-A295-24F441518519}" dt="2021-11-22T05:48:10.289" v="1151" actId="6549"/>
        <pc:sldMkLst>
          <pc:docMk/>
          <pc:sldMk cId="2910266448" sldId="282"/>
        </pc:sldMkLst>
        <pc:spChg chg="add mod">
          <ac:chgData name="Tej Bahadur Chandra" userId="79b8fba8ad0a4796" providerId="LiveId" clId="{79BE5EB7-263F-4A4B-A295-24F441518519}" dt="2021-11-22T05:48:10.289" v="1151" actId="6549"/>
          <ac:spMkLst>
            <pc:docMk/>
            <pc:sldMk cId="2910266448" sldId="282"/>
            <ac:spMk id="21" creationId="{ACAA8583-706B-4741-B8BD-F3CE244FF845}"/>
          </ac:spMkLst>
        </pc:spChg>
      </pc:sldChg>
      <pc:sldChg chg="addSp delSp modSp">
        <pc:chgData name="Tej Bahadur Chandra" userId="79b8fba8ad0a4796" providerId="LiveId" clId="{79BE5EB7-263F-4A4B-A295-24F441518519}" dt="2021-11-22T05:47:54.580" v="1148" actId="1035"/>
        <pc:sldMkLst>
          <pc:docMk/>
          <pc:sldMk cId="638407175" sldId="283"/>
        </pc:sldMkLst>
        <pc:spChg chg="add del">
          <ac:chgData name="Tej Bahadur Chandra" userId="79b8fba8ad0a4796" providerId="LiveId" clId="{79BE5EB7-263F-4A4B-A295-24F441518519}" dt="2021-11-22T05:47:51.836" v="1143"/>
          <ac:spMkLst>
            <pc:docMk/>
            <pc:sldMk cId="638407175" sldId="283"/>
            <ac:spMk id="28" creationId="{8651AFA0-1489-4284-B0FF-87E9C46FF641}"/>
          </ac:spMkLst>
        </pc:spChg>
        <pc:spChg chg="mod">
          <ac:chgData name="Tej Bahadur Chandra" userId="79b8fba8ad0a4796" providerId="LiveId" clId="{79BE5EB7-263F-4A4B-A295-24F441518519}" dt="2021-11-22T05:47:54.580" v="1148" actId="1035"/>
          <ac:spMkLst>
            <pc:docMk/>
            <pc:sldMk cId="638407175" sldId="283"/>
            <ac:spMk id="47" creationId="{0F60C34A-5748-40F1-9136-A89CA7E6B3B2}"/>
          </ac:spMkLst>
        </pc:spChg>
        <pc:spChg chg="mod">
          <ac:chgData name="Tej Bahadur Chandra" userId="79b8fba8ad0a4796" providerId="LiveId" clId="{79BE5EB7-263F-4A4B-A295-24F441518519}" dt="2021-11-22T05:47:54.580" v="1148" actId="1035"/>
          <ac:spMkLst>
            <pc:docMk/>
            <pc:sldMk cId="638407175" sldId="283"/>
            <ac:spMk id="71" creationId="{91557915-F592-460D-AA23-7D35DF83624B}"/>
          </ac:spMkLst>
        </pc:spChg>
        <pc:grpChg chg="mod">
          <ac:chgData name="Tej Bahadur Chandra" userId="79b8fba8ad0a4796" providerId="LiveId" clId="{79BE5EB7-263F-4A4B-A295-24F441518519}" dt="2021-11-22T05:47:54.580" v="1148" actId="1035"/>
          <ac:grpSpMkLst>
            <pc:docMk/>
            <pc:sldMk cId="638407175" sldId="283"/>
            <ac:grpSpMk id="46" creationId="{52097519-5F15-4B1C-ADA6-30B7A396B537}"/>
          </ac:grpSpMkLst>
        </pc:grpChg>
        <pc:grpChg chg="mod">
          <ac:chgData name="Tej Bahadur Chandra" userId="79b8fba8ad0a4796" providerId="LiveId" clId="{79BE5EB7-263F-4A4B-A295-24F441518519}" dt="2021-11-22T05:47:53.359" v="1145" actId="1035"/>
          <ac:grpSpMkLst>
            <pc:docMk/>
            <pc:sldMk cId="638407175" sldId="283"/>
            <ac:grpSpMk id="61" creationId="{BD1D0134-708A-4A13-BF58-A3436F3A8734}"/>
          </ac:grpSpMkLst>
        </pc:grpChg>
      </pc:sldChg>
      <pc:sldChg chg="modSp modNotesTx">
        <pc:chgData name="Tej Bahadur Chandra" userId="79b8fba8ad0a4796" providerId="LiveId" clId="{79BE5EB7-263F-4A4B-A295-24F441518519}" dt="2021-11-22T05:59:14.640" v="1176" actId="207"/>
        <pc:sldMkLst>
          <pc:docMk/>
          <pc:sldMk cId="1869458726" sldId="285"/>
        </pc:sldMkLst>
        <pc:spChg chg="mod">
          <ac:chgData name="Tej Bahadur Chandra" userId="79b8fba8ad0a4796" providerId="LiveId" clId="{79BE5EB7-263F-4A4B-A295-24F441518519}" dt="2021-11-22T05:59:14.640" v="1176" actId="207"/>
          <ac:spMkLst>
            <pc:docMk/>
            <pc:sldMk cId="1869458726" sldId="285"/>
            <ac:spMk id="29" creationId="{838B85F2-58C2-4151-BE66-7B8AF47A2E9F}"/>
          </ac:spMkLst>
        </pc:spChg>
      </pc:sldChg>
      <pc:sldChg chg="modSp">
        <pc:chgData name="Tej Bahadur Chandra" userId="79b8fba8ad0a4796" providerId="LiveId" clId="{79BE5EB7-263F-4A4B-A295-24F441518519}" dt="2021-11-22T05:42:57.519" v="1047" actId="1036"/>
        <pc:sldMkLst>
          <pc:docMk/>
          <pc:sldMk cId="3822901999" sldId="292"/>
        </pc:sldMkLst>
        <pc:spChg chg="mod">
          <ac:chgData name="Tej Bahadur Chandra" userId="79b8fba8ad0a4796" providerId="LiveId" clId="{79BE5EB7-263F-4A4B-A295-24F441518519}" dt="2021-11-22T05:42:57.519" v="1047" actId="1036"/>
          <ac:spMkLst>
            <pc:docMk/>
            <pc:sldMk cId="3822901999" sldId="292"/>
            <ac:spMk id="3" creationId="{BB1A9A3E-2D16-4580-BB7E-3AA98312898F}"/>
          </ac:spMkLst>
        </pc:spChg>
      </pc:sldChg>
      <pc:sldChg chg="addSp modSp">
        <pc:chgData name="Tej Bahadur Chandra" userId="79b8fba8ad0a4796" providerId="LiveId" clId="{79BE5EB7-263F-4A4B-A295-24F441518519}" dt="2021-11-22T05:58:23.450" v="1174" actId="20577"/>
        <pc:sldMkLst>
          <pc:docMk/>
          <pc:sldMk cId="1473412588" sldId="307"/>
        </pc:sldMkLst>
        <pc:spChg chg="add mod">
          <ac:chgData name="Tej Bahadur Chandra" userId="79b8fba8ad0a4796" providerId="LiveId" clId="{79BE5EB7-263F-4A4B-A295-24F441518519}" dt="2021-11-22T05:58:23.450" v="1174" actId="20577"/>
          <ac:spMkLst>
            <pc:docMk/>
            <pc:sldMk cId="1473412588" sldId="307"/>
            <ac:spMk id="11" creationId="{599675AB-C2FD-4544-8C62-77408262A235}"/>
          </ac:spMkLst>
        </pc:spChg>
      </pc:sldChg>
      <pc:sldChg chg="modSp">
        <pc:chgData name="Tej Bahadur Chandra" userId="79b8fba8ad0a4796" providerId="LiveId" clId="{79BE5EB7-263F-4A4B-A295-24F441518519}" dt="2021-11-22T06:00:01.722" v="1181" actId="20577"/>
        <pc:sldMkLst>
          <pc:docMk/>
          <pc:sldMk cId="64393243" sldId="308"/>
        </pc:sldMkLst>
        <pc:spChg chg="mod">
          <ac:chgData name="Tej Bahadur Chandra" userId="79b8fba8ad0a4796" providerId="LiveId" clId="{79BE5EB7-263F-4A4B-A295-24F441518519}" dt="2021-11-22T06:00:01.722" v="1181" actId="20577"/>
          <ac:spMkLst>
            <pc:docMk/>
            <pc:sldMk cId="64393243" sldId="308"/>
            <ac:spMk id="5" creationId="{EFFBF3AE-5230-4669-BB4E-A7B09D52CE53}"/>
          </ac:spMkLst>
        </pc:spChg>
      </pc:sldChg>
      <pc:sldChg chg="modSp">
        <pc:chgData name="Tej Bahadur Chandra" userId="79b8fba8ad0a4796" providerId="LiveId" clId="{79BE5EB7-263F-4A4B-A295-24F441518519}" dt="2021-11-17T08:27:04.017" v="206" actId="20577"/>
        <pc:sldMkLst>
          <pc:docMk/>
          <pc:sldMk cId="1001831116" sldId="309"/>
        </pc:sldMkLst>
        <pc:spChg chg="mod">
          <ac:chgData name="Tej Bahadur Chandra" userId="79b8fba8ad0a4796" providerId="LiveId" clId="{79BE5EB7-263F-4A4B-A295-24F441518519}" dt="2021-11-17T08:27:04.017" v="206" actId="20577"/>
          <ac:spMkLst>
            <pc:docMk/>
            <pc:sldMk cId="1001831116" sldId="309"/>
            <ac:spMk id="5" creationId="{EFFBF3AE-5230-4669-BB4E-A7B09D52CE53}"/>
          </ac:spMkLst>
        </pc:spChg>
      </pc:sldChg>
      <pc:sldChg chg="modSp">
        <pc:chgData name="Tej Bahadur Chandra" userId="79b8fba8ad0a4796" providerId="LiveId" clId="{79BE5EB7-263F-4A4B-A295-24F441518519}" dt="2021-11-17T10:50:45.211" v="921" actId="166"/>
        <pc:sldMkLst>
          <pc:docMk/>
          <pc:sldMk cId="2303496048" sldId="328"/>
        </pc:sldMkLst>
        <pc:spChg chg="mod">
          <ac:chgData name="Tej Bahadur Chandra" userId="79b8fba8ad0a4796" providerId="LiveId" clId="{79BE5EB7-263F-4A4B-A295-24F441518519}" dt="2021-11-17T10:45:15.460" v="296" actId="1037"/>
          <ac:spMkLst>
            <pc:docMk/>
            <pc:sldMk cId="2303496048" sldId="328"/>
            <ac:spMk id="19" creationId="{04D94C10-59AB-4504-849A-79E1D9434A0C}"/>
          </ac:spMkLst>
        </pc:spChg>
        <pc:spChg chg="mod">
          <ac:chgData name="Tej Bahadur Chandra" userId="79b8fba8ad0a4796" providerId="LiveId" clId="{79BE5EB7-263F-4A4B-A295-24F441518519}" dt="2021-11-17T10:44:53.032" v="254" actId="1037"/>
          <ac:spMkLst>
            <pc:docMk/>
            <pc:sldMk cId="2303496048" sldId="328"/>
            <ac:spMk id="20" creationId="{57F7381B-A7DE-48EA-B33D-DB2BC37E21A8}"/>
          </ac:spMkLst>
        </pc:spChg>
        <pc:spChg chg="mod">
          <ac:chgData name="Tej Bahadur Chandra" userId="79b8fba8ad0a4796" providerId="LiveId" clId="{79BE5EB7-263F-4A4B-A295-24F441518519}" dt="2021-11-17T10:45:04.650" v="273" actId="1036"/>
          <ac:spMkLst>
            <pc:docMk/>
            <pc:sldMk cId="2303496048" sldId="328"/>
            <ac:spMk id="21" creationId="{1C621942-BB47-45EA-AC66-5B4F9C9A4547}"/>
          </ac:spMkLst>
        </pc:spChg>
        <pc:spChg chg="mod">
          <ac:chgData name="Tej Bahadur Chandra" userId="79b8fba8ad0a4796" providerId="LiveId" clId="{79BE5EB7-263F-4A4B-A295-24F441518519}" dt="2021-11-17T10:50:08.097" v="897" actId="1036"/>
          <ac:spMkLst>
            <pc:docMk/>
            <pc:sldMk cId="2303496048" sldId="328"/>
            <ac:spMk id="26" creationId="{D5C9913C-B086-47FD-8A99-E12BF5C9D35F}"/>
          </ac:spMkLst>
        </pc:spChg>
        <pc:spChg chg="mod">
          <ac:chgData name="Tej Bahadur Chandra" userId="79b8fba8ad0a4796" providerId="LiveId" clId="{79BE5EB7-263F-4A4B-A295-24F441518519}" dt="2021-11-17T10:49:58.323" v="881" actId="1036"/>
          <ac:spMkLst>
            <pc:docMk/>
            <pc:sldMk cId="2303496048" sldId="328"/>
            <ac:spMk id="27" creationId="{DC2F1556-7860-43FF-ACD6-D1DA4741198C}"/>
          </ac:spMkLst>
        </pc:spChg>
        <pc:spChg chg="mod">
          <ac:chgData name="Tej Bahadur Chandra" userId="79b8fba8ad0a4796" providerId="LiveId" clId="{79BE5EB7-263F-4A4B-A295-24F441518519}" dt="2021-11-17T10:49:36.787" v="851" actId="1036"/>
          <ac:spMkLst>
            <pc:docMk/>
            <pc:sldMk cId="2303496048" sldId="328"/>
            <ac:spMk id="28" creationId="{D376921C-A156-4AA1-A738-1A4BE467A088}"/>
          </ac:spMkLst>
        </pc:spChg>
        <pc:spChg chg="mod">
          <ac:chgData name="Tej Bahadur Chandra" userId="79b8fba8ad0a4796" providerId="LiveId" clId="{79BE5EB7-263F-4A4B-A295-24F441518519}" dt="2021-11-17T10:49:48.246" v="866" actId="1036"/>
          <ac:spMkLst>
            <pc:docMk/>
            <pc:sldMk cId="2303496048" sldId="328"/>
            <ac:spMk id="30" creationId="{279B33DE-8249-4E22-AE26-AD57669DD59C}"/>
          </ac:spMkLst>
        </pc:spChg>
        <pc:spChg chg="mod">
          <ac:chgData name="Tej Bahadur Chandra" userId="79b8fba8ad0a4796" providerId="LiveId" clId="{79BE5EB7-263F-4A4B-A295-24F441518519}" dt="2021-11-17T10:45:26.393" v="318" actId="1035"/>
          <ac:spMkLst>
            <pc:docMk/>
            <pc:sldMk cId="2303496048" sldId="328"/>
            <ac:spMk id="31" creationId="{1312A05E-4C7D-4E72-B993-D0FC95AD63FF}"/>
          </ac:spMkLst>
        </pc:spChg>
        <pc:spChg chg="mod">
          <ac:chgData name="Tej Bahadur Chandra" userId="79b8fba8ad0a4796" providerId="LiveId" clId="{79BE5EB7-263F-4A4B-A295-24F441518519}" dt="2021-11-17T10:49:07.805" v="821" actId="1038"/>
          <ac:spMkLst>
            <pc:docMk/>
            <pc:sldMk cId="2303496048" sldId="328"/>
            <ac:spMk id="33" creationId="{8B1E0E78-0C7E-40F4-8A1B-183F4C04D343}"/>
          </ac:spMkLst>
        </pc:spChg>
        <pc:spChg chg="mod">
          <ac:chgData name="Tej Bahadur Chandra" userId="79b8fba8ad0a4796" providerId="LiveId" clId="{79BE5EB7-263F-4A4B-A295-24F441518519}" dt="2021-11-17T10:47:00.600" v="544" actId="1036"/>
          <ac:spMkLst>
            <pc:docMk/>
            <pc:sldMk cId="2303496048" sldId="328"/>
            <ac:spMk id="34" creationId="{715C9C27-E38E-49FD-90B8-4518AFDD831B}"/>
          </ac:spMkLst>
        </pc:spChg>
        <pc:spChg chg="mod">
          <ac:chgData name="Tej Bahadur Chandra" userId="79b8fba8ad0a4796" providerId="LiveId" clId="{79BE5EB7-263F-4A4B-A295-24F441518519}" dt="2021-11-17T10:45:38.586" v="337" actId="1038"/>
          <ac:spMkLst>
            <pc:docMk/>
            <pc:sldMk cId="2303496048" sldId="328"/>
            <ac:spMk id="35" creationId="{98A12412-6A7F-4645-863C-DAD21484AD85}"/>
          </ac:spMkLst>
        </pc:spChg>
        <pc:spChg chg="mod">
          <ac:chgData name="Tej Bahadur Chandra" userId="79b8fba8ad0a4796" providerId="LiveId" clId="{79BE5EB7-263F-4A4B-A295-24F441518519}" dt="2021-11-17T10:45:46.228" v="358" actId="1037"/>
          <ac:spMkLst>
            <pc:docMk/>
            <pc:sldMk cId="2303496048" sldId="328"/>
            <ac:spMk id="36" creationId="{8DBD4986-C401-44DF-BEFD-E9BAD9BA5083}"/>
          </ac:spMkLst>
        </pc:spChg>
        <pc:spChg chg="mod">
          <ac:chgData name="Tej Bahadur Chandra" userId="79b8fba8ad0a4796" providerId="LiveId" clId="{79BE5EB7-263F-4A4B-A295-24F441518519}" dt="2021-11-17T10:46:10.818" v="405" actId="1037"/>
          <ac:spMkLst>
            <pc:docMk/>
            <pc:sldMk cId="2303496048" sldId="328"/>
            <ac:spMk id="37" creationId="{C4BE8336-CAEB-402A-BAFD-045B2C669203}"/>
          </ac:spMkLst>
        </pc:spChg>
        <pc:spChg chg="mod ord">
          <ac:chgData name="Tej Bahadur Chandra" userId="79b8fba8ad0a4796" providerId="LiveId" clId="{79BE5EB7-263F-4A4B-A295-24F441518519}" dt="2021-11-17T10:50:45.211" v="921" actId="166"/>
          <ac:spMkLst>
            <pc:docMk/>
            <pc:sldMk cId="2303496048" sldId="328"/>
            <ac:spMk id="38" creationId="{5FE02CED-DF95-4290-92E1-C5B6F7AE6463}"/>
          </ac:spMkLst>
        </pc:spChg>
        <pc:spChg chg="mod">
          <ac:chgData name="Tej Bahadur Chandra" userId="79b8fba8ad0a4796" providerId="LiveId" clId="{79BE5EB7-263F-4A4B-A295-24F441518519}" dt="2021-11-17T10:46:47.670" v="510" actId="1035"/>
          <ac:spMkLst>
            <pc:docMk/>
            <pc:sldMk cId="2303496048" sldId="328"/>
            <ac:spMk id="39" creationId="{67848CEE-14C0-484D-9EE9-80ECD85AECB4}"/>
          </ac:spMkLst>
        </pc:spChg>
        <pc:spChg chg="mod">
          <ac:chgData name="Tej Bahadur Chandra" userId="79b8fba8ad0a4796" providerId="LiveId" clId="{79BE5EB7-263F-4A4B-A295-24F441518519}" dt="2021-11-17T10:46:53.372" v="527" actId="1038"/>
          <ac:spMkLst>
            <pc:docMk/>
            <pc:sldMk cId="2303496048" sldId="328"/>
            <ac:spMk id="40" creationId="{63D8D4C4-824C-4AA6-B4F5-F30CD50A5804}"/>
          </ac:spMkLst>
        </pc:spChg>
        <pc:spChg chg="mod">
          <ac:chgData name="Tej Bahadur Chandra" userId="79b8fba8ad0a4796" providerId="LiveId" clId="{79BE5EB7-263F-4A4B-A295-24F441518519}" dt="2021-11-17T10:47:09.024" v="569" actId="1035"/>
          <ac:spMkLst>
            <pc:docMk/>
            <pc:sldMk cId="2303496048" sldId="328"/>
            <ac:spMk id="49" creationId="{3700476F-C0F6-4BED-A009-BA149B6FFCFC}"/>
          </ac:spMkLst>
        </pc:spChg>
        <pc:spChg chg="mod">
          <ac:chgData name="Tej Bahadur Chandra" userId="79b8fba8ad0a4796" providerId="LiveId" clId="{79BE5EB7-263F-4A4B-A295-24F441518519}" dt="2021-11-17T10:45:53.788" v="378" actId="1036"/>
          <ac:spMkLst>
            <pc:docMk/>
            <pc:sldMk cId="2303496048" sldId="328"/>
            <ac:spMk id="50" creationId="{44BBEA5B-D117-421C-9883-87D672FF13E0}"/>
          </ac:spMkLst>
        </pc:spChg>
        <pc:spChg chg="mod">
          <ac:chgData name="Tej Bahadur Chandra" userId="79b8fba8ad0a4796" providerId="LiveId" clId="{79BE5EB7-263F-4A4B-A295-24F441518519}" dt="2021-11-17T10:47:20.357" v="587" actId="1037"/>
          <ac:spMkLst>
            <pc:docMk/>
            <pc:sldMk cId="2303496048" sldId="328"/>
            <ac:spMk id="51" creationId="{E11007A7-F21C-423B-8B78-1A0EE438CC3F}"/>
          </ac:spMkLst>
        </pc:spChg>
        <pc:spChg chg="mod">
          <ac:chgData name="Tej Bahadur Chandra" userId="79b8fba8ad0a4796" providerId="LiveId" clId="{79BE5EB7-263F-4A4B-A295-24F441518519}" dt="2021-11-17T10:47:48.969" v="646" actId="1037"/>
          <ac:spMkLst>
            <pc:docMk/>
            <pc:sldMk cId="2303496048" sldId="328"/>
            <ac:spMk id="60" creationId="{652AB707-283A-42EB-A46E-ACEDC0C03617}"/>
          </ac:spMkLst>
        </pc:spChg>
        <pc:spChg chg="mod">
          <ac:chgData name="Tej Bahadur Chandra" userId="79b8fba8ad0a4796" providerId="LiveId" clId="{79BE5EB7-263F-4A4B-A295-24F441518519}" dt="2021-11-17T10:47:59.450" v="669" actId="1036"/>
          <ac:spMkLst>
            <pc:docMk/>
            <pc:sldMk cId="2303496048" sldId="328"/>
            <ac:spMk id="61" creationId="{76E4E562-85F9-4945-AA78-6A44A38EDC3C}"/>
          </ac:spMkLst>
        </pc:spChg>
        <pc:spChg chg="mod">
          <ac:chgData name="Tej Bahadur Chandra" userId="79b8fba8ad0a4796" providerId="LiveId" clId="{79BE5EB7-263F-4A4B-A295-24F441518519}" dt="2021-11-17T10:47:42.498" v="625" actId="1037"/>
          <ac:spMkLst>
            <pc:docMk/>
            <pc:sldMk cId="2303496048" sldId="328"/>
            <ac:spMk id="62" creationId="{0BAAF66B-05CF-4D5E-93FB-3E4934C655E3}"/>
          </ac:spMkLst>
        </pc:spChg>
        <pc:spChg chg="mod">
          <ac:chgData name="Tej Bahadur Chandra" userId="79b8fba8ad0a4796" providerId="LiveId" clId="{79BE5EB7-263F-4A4B-A295-24F441518519}" dt="2021-11-17T10:47:33.822" v="599" actId="1035"/>
          <ac:spMkLst>
            <pc:docMk/>
            <pc:sldMk cId="2303496048" sldId="328"/>
            <ac:spMk id="63" creationId="{FBE94676-E11F-47DB-AC0E-0857382746BA}"/>
          </ac:spMkLst>
        </pc:spChg>
        <pc:spChg chg="mod">
          <ac:chgData name="Tej Bahadur Chandra" userId="79b8fba8ad0a4796" providerId="LiveId" clId="{79BE5EB7-263F-4A4B-A295-24F441518519}" dt="2021-11-17T10:48:59.966" v="805" actId="1038"/>
          <ac:spMkLst>
            <pc:docMk/>
            <pc:sldMk cId="2303496048" sldId="328"/>
            <ac:spMk id="64" creationId="{B650B9B1-A05F-4B8D-9489-FE3B8EBB4C20}"/>
          </ac:spMkLst>
        </pc:spChg>
        <pc:spChg chg="mod">
          <ac:chgData name="Tej Bahadur Chandra" userId="79b8fba8ad0a4796" providerId="LiveId" clId="{79BE5EB7-263F-4A4B-A295-24F441518519}" dt="2021-11-17T10:49:14.928" v="837" actId="1036"/>
          <ac:spMkLst>
            <pc:docMk/>
            <pc:sldMk cId="2303496048" sldId="328"/>
            <ac:spMk id="65" creationId="{A590C8C5-5F54-44DF-91C1-2910B0297F1A}"/>
          </ac:spMkLst>
        </pc:spChg>
        <pc:spChg chg="mod">
          <ac:chgData name="Tej Bahadur Chandra" userId="79b8fba8ad0a4796" providerId="LiveId" clId="{79BE5EB7-263F-4A4B-A295-24F441518519}" dt="2021-11-17T10:48:52.622" v="790" actId="1038"/>
          <ac:spMkLst>
            <pc:docMk/>
            <pc:sldMk cId="2303496048" sldId="328"/>
            <ac:spMk id="66" creationId="{2AC5C4B7-F723-41AC-9E91-39A8625A1F83}"/>
          </ac:spMkLst>
        </pc:spChg>
        <pc:spChg chg="mod">
          <ac:chgData name="Tej Bahadur Chandra" userId="79b8fba8ad0a4796" providerId="LiveId" clId="{79BE5EB7-263F-4A4B-A295-24F441518519}" dt="2021-11-17T10:48:32.349" v="747" actId="1035"/>
          <ac:spMkLst>
            <pc:docMk/>
            <pc:sldMk cId="2303496048" sldId="328"/>
            <ac:spMk id="71" creationId="{0772C32D-1F95-4F4E-81C0-150AD387EC7F}"/>
          </ac:spMkLst>
        </pc:spChg>
        <pc:spChg chg="mod">
          <ac:chgData name="Tej Bahadur Chandra" userId="79b8fba8ad0a4796" providerId="LiveId" clId="{79BE5EB7-263F-4A4B-A295-24F441518519}" dt="2021-11-17T10:48:14.108" v="689" actId="1035"/>
          <ac:spMkLst>
            <pc:docMk/>
            <pc:sldMk cId="2303496048" sldId="328"/>
            <ac:spMk id="72" creationId="{8BCC4E5A-CF69-4DB7-8179-E20B5786FFC3}"/>
          </ac:spMkLst>
        </pc:spChg>
        <pc:spChg chg="mod">
          <ac:chgData name="Tej Bahadur Chandra" userId="79b8fba8ad0a4796" providerId="LiveId" clId="{79BE5EB7-263F-4A4B-A295-24F441518519}" dt="2021-11-17T10:48:24.259" v="727" actId="1038"/>
          <ac:spMkLst>
            <pc:docMk/>
            <pc:sldMk cId="2303496048" sldId="328"/>
            <ac:spMk id="73" creationId="{EB80D559-6C56-4B73-8FCA-3851E21E3251}"/>
          </ac:spMkLst>
        </pc:spChg>
        <pc:spChg chg="mod">
          <ac:chgData name="Tej Bahadur Chandra" userId="79b8fba8ad0a4796" providerId="LiveId" clId="{79BE5EB7-263F-4A4B-A295-24F441518519}" dt="2021-11-17T10:48:41.912" v="773" actId="1035"/>
          <ac:spMkLst>
            <pc:docMk/>
            <pc:sldMk cId="2303496048" sldId="328"/>
            <ac:spMk id="74" creationId="{BB683143-A8D8-4619-ABC4-42ECEE0B1802}"/>
          </ac:spMkLst>
        </pc:spChg>
        <pc:spChg chg="mod">
          <ac:chgData name="Tej Bahadur Chandra" userId="79b8fba8ad0a4796" providerId="LiveId" clId="{79BE5EB7-263F-4A4B-A295-24F441518519}" dt="2021-11-17T10:46:29.313" v="460" actId="1038"/>
          <ac:spMkLst>
            <pc:docMk/>
            <pc:sldMk cId="2303496048" sldId="328"/>
            <ac:spMk id="79" creationId="{FD778E56-AE6F-461E-8334-12ADC0951F64}"/>
          </ac:spMkLst>
        </pc:spChg>
        <pc:spChg chg="mod">
          <ac:chgData name="Tej Bahadur Chandra" userId="79b8fba8ad0a4796" providerId="LiveId" clId="{79BE5EB7-263F-4A4B-A295-24F441518519}" dt="2021-11-17T10:46:40.220" v="486" actId="1038"/>
          <ac:spMkLst>
            <pc:docMk/>
            <pc:sldMk cId="2303496048" sldId="328"/>
            <ac:spMk id="80" creationId="{70A1F8D3-6D6D-4B6A-BA44-5245CFF36893}"/>
          </ac:spMkLst>
        </pc:spChg>
        <pc:picChg chg="mod">
          <ac:chgData name="Tej Bahadur Chandra" userId="79b8fba8ad0a4796" providerId="LiveId" clId="{79BE5EB7-263F-4A4B-A295-24F441518519}" dt="2021-11-17T10:49:51.725" v="868" actId="1076"/>
          <ac:picMkLst>
            <pc:docMk/>
            <pc:sldMk cId="2303496048" sldId="328"/>
            <ac:picMk id="11" creationId="{6CF4F8DB-4937-4BEE-B5B6-039E591859B7}"/>
          </ac:picMkLst>
        </pc:picChg>
      </pc:sldChg>
      <pc:sldChg chg="modSp">
        <pc:chgData name="Tej Bahadur Chandra" userId="79b8fba8ad0a4796" providerId="LiveId" clId="{79BE5EB7-263F-4A4B-A295-24F441518519}" dt="2021-11-17T10:53:00.107" v="923" actId="20577"/>
        <pc:sldMkLst>
          <pc:docMk/>
          <pc:sldMk cId="1632549258" sldId="329"/>
        </pc:sldMkLst>
        <pc:spChg chg="mod">
          <ac:chgData name="Tej Bahadur Chandra" userId="79b8fba8ad0a4796" providerId="LiveId" clId="{79BE5EB7-263F-4A4B-A295-24F441518519}" dt="2021-11-17T10:53:00.107" v="923" actId="20577"/>
          <ac:spMkLst>
            <pc:docMk/>
            <pc:sldMk cId="1632549258" sldId="329"/>
            <ac:spMk id="9" creationId="{A28FE913-E8E0-4093-9338-A17CC9A113FD}"/>
          </ac:spMkLst>
        </pc:spChg>
      </pc:sldChg>
      <pc:sldChg chg="addSp delSp modSp">
        <pc:chgData name="Tej Bahadur Chandra" userId="79b8fba8ad0a4796" providerId="LiveId" clId="{79BE5EB7-263F-4A4B-A295-24F441518519}" dt="2021-11-17T11:03:21.145" v="1042" actId="1076"/>
        <pc:sldMkLst>
          <pc:docMk/>
          <pc:sldMk cId="3439309487" sldId="331"/>
        </pc:sldMkLst>
        <pc:spChg chg="add del mod">
          <ac:chgData name="Tej Bahadur Chandra" userId="79b8fba8ad0a4796" providerId="LiveId" clId="{79BE5EB7-263F-4A4B-A295-24F441518519}" dt="2021-11-17T10:59:20.290" v="942" actId="478"/>
          <ac:spMkLst>
            <pc:docMk/>
            <pc:sldMk cId="3439309487" sldId="331"/>
            <ac:spMk id="2" creationId="{B0D5CA00-3AFE-4EBE-9426-5B6797BCD64A}"/>
          </ac:spMkLst>
        </pc:spChg>
        <pc:spChg chg="mod">
          <ac:chgData name="Tej Bahadur Chandra" userId="79b8fba8ad0a4796" providerId="LiveId" clId="{79BE5EB7-263F-4A4B-A295-24F441518519}" dt="2021-11-17T11:03:13.608" v="1041" actId="1036"/>
          <ac:spMkLst>
            <pc:docMk/>
            <pc:sldMk cId="3439309487" sldId="331"/>
            <ac:spMk id="9" creationId="{F5865D5A-C83E-4266-8F23-C042CAFB5BD9}"/>
          </ac:spMkLst>
        </pc:spChg>
        <pc:spChg chg="mod topLvl">
          <ac:chgData name="Tej Bahadur Chandra" userId="79b8fba8ad0a4796" providerId="LiveId" clId="{79BE5EB7-263F-4A4B-A295-24F441518519}" dt="2021-11-17T11:03:21.145" v="1042" actId="1076"/>
          <ac:spMkLst>
            <pc:docMk/>
            <pc:sldMk cId="3439309487" sldId="331"/>
            <ac:spMk id="11" creationId="{1DC0C6CD-6896-4064-A380-6A7DE9B5BA72}"/>
          </ac:spMkLst>
        </pc:spChg>
        <pc:grpChg chg="add del mod">
          <ac:chgData name="Tej Bahadur Chandra" userId="79b8fba8ad0a4796" providerId="LiveId" clId="{79BE5EB7-263F-4A4B-A295-24F441518519}" dt="2021-11-17T11:03:05.025" v="1026" actId="478"/>
          <ac:grpSpMkLst>
            <pc:docMk/>
            <pc:sldMk cId="3439309487" sldId="331"/>
            <ac:grpSpMk id="10" creationId="{F8F1AFF5-FA76-402E-AD24-8EAE55BDC097}"/>
          </ac:grpSpMkLst>
        </pc:grpChg>
        <pc:picChg chg="mod">
          <ac:chgData name="Tej Bahadur Chandra" userId="79b8fba8ad0a4796" providerId="LiveId" clId="{79BE5EB7-263F-4A4B-A295-24F441518519}" dt="2021-11-17T11:00:42.018" v="1002" actId="14100"/>
          <ac:picMkLst>
            <pc:docMk/>
            <pc:sldMk cId="3439309487" sldId="331"/>
            <ac:picMk id="8" creationId="{2A4FD14F-405E-4142-AEDB-37A6C992C63E}"/>
          </ac:picMkLst>
        </pc:picChg>
        <pc:cxnChg chg="del mod topLvl">
          <ac:chgData name="Tej Bahadur Chandra" userId="79b8fba8ad0a4796" providerId="LiveId" clId="{79BE5EB7-263F-4A4B-A295-24F441518519}" dt="2021-11-17T11:03:05.025" v="1026" actId="478"/>
          <ac:cxnSpMkLst>
            <pc:docMk/>
            <pc:sldMk cId="3439309487" sldId="331"/>
            <ac:cxnSpMk id="12" creationId="{1C568C92-3ECC-4468-93C6-6BD7848A63EF}"/>
          </ac:cxnSpMkLst>
        </pc:cxnChg>
      </pc:sldChg>
      <pc:sldMasterChg chg="modSldLayout">
        <pc:chgData name="Tej Bahadur Chandra" userId="79b8fba8ad0a4796" providerId="LiveId" clId="{79BE5EB7-263F-4A4B-A295-24F441518519}" dt="2021-11-17T05:28:06.759" v="110" actId="1037"/>
        <pc:sldMasterMkLst>
          <pc:docMk/>
          <pc:sldMasterMk cId="1198455789" sldId="2147483648"/>
        </pc:sldMasterMkLst>
        <pc:sldLayoutChg chg="modSp">
          <pc:chgData name="Tej Bahadur Chandra" userId="79b8fba8ad0a4796" providerId="LiveId" clId="{79BE5EB7-263F-4A4B-A295-24F441518519}" dt="2021-11-17T05:28:06.759" v="110" actId="1037"/>
          <pc:sldLayoutMkLst>
            <pc:docMk/>
            <pc:sldMasterMk cId="1198455789" sldId="2147483648"/>
            <pc:sldLayoutMk cId="2280129331" sldId="2147483650"/>
          </pc:sldLayoutMkLst>
          <pc:spChg chg="mod">
            <ac:chgData name="Tej Bahadur Chandra" userId="79b8fba8ad0a4796" providerId="LiveId" clId="{79BE5EB7-263F-4A4B-A295-24F441518519}" dt="2021-11-17T05:25:59.930" v="29" actId="1036"/>
            <ac:spMkLst>
              <pc:docMk/>
              <pc:sldMasterMk cId="1198455789" sldId="2147483648"/>
              <pc:sldLayoutMk cId="2280129331" sldId="2147483650"/>
              <ac:spMk id="8" creationId="{A83903A8-5C90-4534-A052-FBC4AECB4993}"/>
            </ac:spMkLst>
          </pc:spChg>
          <pc:spChg chg="mod">
            <ac:chgData name="Tej Bahadur Chandra" userId="79b8fba8ad0a4796" providerId="LiveId" clId="{79BE5EB7-263F-4A4B-A295-24F441518519}" dt="2021-11-17T05:26:34.319" v="59" actId="1037"/>
            <ac:spMkLst>
              <pc:docMk/>
              <pc:sldMasterMk cId="1198455789" sldId="2147483648"/>
              <pc:sldLayoutMk cId="2280129331" sldId="2147483650"/>
              <ac:spMk id="23" creationId="{52C4DD6B-866D-4844-AA67-5E48C40EC579}"/>
            </ac:spMkLst>
          </pc:spChg>
          <pc:spChg chg="mod">
            <ac:chgData name="Tej Bahadur Chandra" userId="79b8fba8ad0a4796" providerId="LiveId" clId="{79BE5EB7-263F-4A4B-A295-24F441518519}" dt="2021-11-17T04:35:28.034" v="28" actId="14100"/>
            <ac:spMkLst>
              <pc:docMk/>
              <pc:sldMasterMk cId="1198455789" sldId="2147483648"/>
              <pc:sldLayoutMk cId="2280129331" sldId="2147483650"/>
              <ac:spMk id="31" creationId="{E9441FC8-B65E-4338-8054-DA067B0DEFCD}"/>
            </ac:spMkLst>
          </pc:spChg>
          <pc:spChg chg="mod">
            <ac:chgData name="Tej Bahadur Chandra" userId="79b8fba8ad0a4796" providerId="LiveId" clId="{79BE5EB7-263F-4A4B-A295-24F441518519}" dt="2021-11-17T05:28:06.759" v="110" actId="1037"/>
            <ac:spMkLst>
              <pc:docMk/>
              <pc:sldMasterMk cId="1198455789" sldId="2147483648"/>
              <pc:sldLayoutMk cId="2280129331" sldId="2147483650"/>
              <ac:spMk id="34" creationId="{405D90C3-D8EB-4951-BF3A-46835142A471}"/>
            </ac:spMkLst>
          </pc:spChg>
          <pc:cxnChg chg="mod">
            <ac:chgData name="Tej Bahadur Chandra" userId="79b8fba8ad0a4796" providerId="LiveId" clId="{79BE5EB7-263F-4A4B-A295-24F441518519}" dt="2021-11-17T05:26:29.912" v="57" actId="1037"/>
            <ac:cxnSpMkLst>
              <pc:docMk/>
              <pc:sldMasterMk cId="1198455789" sldId="2147483648"/>
              <pc:sldLayoutMk cId="2280129331" sldId="2147483650"/>
              <ac:cxnSpMk id="33" creationId="{79FA8D49-E321-4AA6-95E6-6D54EE5B6800}"/>
            </ac:cxnSpMkLst>
          </pc:cxnChg>
        </pc:sldLayoutChg>
        <pc:sldLayoutChg chg="modSp">
          <pc:chgData name="Tej Bahadur Chandra" userId="79b8fba8ad0a4796" providerId="LiveId" clId="{79BE5EB7-263F-4A4B-A295-24F441518519}" dt="2021-11-17T05:27:08.748" v="85" actId="1037"/>
          <pc:sldLayoutMkLst>
            <pc:docMk/>
            <pc:sldMasterMk cId="1198455789" sldId="2147483648"/>
            <pc:sldLayoutMk cId="4278347843" sldId="2147483655"/>
          </pc:sldLayoutMkLst>
          <pc:spChg chg="mod">
            <ac:chgData name="Tej Bahadur Chandra" userId="79b8fba8ad0a4796" providerId="LiveId" clId="{79BE5EB7-263F-4A4B-A295-24F441518519}" dt="2021-11-17T04:32:27.727" v="5" actId="14100"/>
            <ac:spMkLst>
              <pc:docMk/>
              <pc:sldMasterMk cId="1198455789" sldId="2147483648"/>
              <pc:sldLayoutMk cId="4278347843" sldId="2147483655"/>
              <ac:spMk id="26" creationId="{73DFECD7-A7F6-44A8-A1A7-577713661648}"/>
            </ac:spMkLst>
          </pc:spChg>
          <pc:spChg chg="mod">
            <ac:chgData name="Tej Bahadur Chandra" userId="79b8fba8ad0a4796" providerId="LiveId" clId="{79BE5EB7-263F-4A4B-A295-24F441518519}" dt="2021-11-17T05:26:59.814" v="82" actId="1037"/>
            <ac:spMkLst>
              <pc:docMk/>
              <pc:sldMasterMk cId="1198455789" sldId="2147483648"/>
              <pc:sldLayoutMk cId="4278347843" sldId="2147483655"/>
              <ac:spMk id="27" creationId="{04643D3A-A166-4AB9-8FC9-BCC41CA32D2A}"/>
            </ac:spMkLst>
          </pc:spChg>
          <pc:spChg chg="mod">
            <ac:chgData name="Tej Bahadur Chandra" userId="79b8fba8ad0a4796" providerId="LiveId" clId="{79BE5EB7-263F-4A4B-A295-24F441518519}" dt="2021-11-17T05:26:49.162" v="64" actId="1037"/>
            <ac:spMkLst>
              <pc:docMk/>
              <pc:sldMasterMk cId="1198455789" sldId="2147483648"/>
              <pc:sldLayoutMk cId="4278347843" sldId="2147483655"/>
              <ac:spMk id="42" creationId="{F11155A7-88AC-4906-92FA-3418B6C11BD4}"/>
            </ac:spMkLst>
          </pc:spChg>
          <pc:cxnChg chg="mod">
            <ac:chgData name="Tej Bahadur Chandra" userId="79b8fba8ad0a4796" providerId="LiveId" clId="{79BE5EB7-263F-4A4B-A295-24F441518519}" dt="2021-11-17T05:27:08.748" v="85" actId="1037"/>
            <ac:cxnSpMkLst>
              <pc:docMk/>
              <pc:sldMasterMk cId="1198455789" sldId="2147483648"/>
              <pc:sldLayoutMk cId="4278347843" sldId="2147483655"/>
              <ac:cxnSpMk id="41" creationId="{C06C94CF-A59E-4D94-8F1C-BC06F923E4A3}"/>
            </ac:cxnSpMkLst>
          </pc:cxnChg>
        </pc:sldLayoutChg>
        <pc:sldLayoutChg chg="modSp">
          <pc:chgData name="Tej Bahadur Chandra" userId="79b8fba8ad0a4796" providerId="LiveId" clId="{79BE5EB7-263F-4A4B-A295-24F441518519}" dt="2021-11-17T05:27:28.859" v="106" actId="1037"/>
          <pc:sldLayoutMkLst>
            <pc:docMk/>
            <pc:sldMasterMk cId="1198455789" sldId="2147483648"/>
            <pc:sldLayoutMk cId="1346388441" sldId="2147483660"/>
          </pc:sldLayoutMkLst>
          <pc:spChg chg="mod">
            <ac:chgData name="Tej Bahadur Chandra" userId="79b8fba8ad0a4796" providerId="LiveId" clId="{79BE5EB7-263F-4A4B-A295-24F441518519}" dt="2021-11-17T05:27:28.859" v="106" actId="1037"/>
            <ac:spMkLst>
              <pc:docMk/>
              <pc:sldMasterMk cId="1198455789" sldId="2147483648"/>
              <pc:sldLayoutMk cId="1346388441" sldId="2147483660"/>
              <ac:spMk id="28" creationId="{FBE8CEFE-DEC4-4F82-94A7-CAB60B930399}"/>
            </ac:spMkLst>
          </pc:spChg>
          <pc:spChg chg="mod">
            <ac:chgData name="Tej Bahadur Chandra" userId="79b8fba8ad0a4796" providerId="LiveId" clId="{79BE5EB7-263F-4A4B-A295-24F441518519}" dt="2021-11-17T04:32:49.497" v="12" actId="14100"/>
            <ac:spMkLst>
              <pc:docMk/>
              <pc:sldMasterMk cId="1198455789" sldId="2147483648"/>
              <pc:sldLayoutMk cId="1346388441" sldId="2147483660"/>
              <ac:spMk id="31" creationId="{E9441FC8-B65E-4338-8054-DA067B0DEFCD}"/>
            </ac:spMkLst>
          </pc:spChg>
          <pc:spChg chg="mod">
            <ac:chgData name="Tej Bahadur Chandra" userId="79b8fba8ad0a4796" providerId="LiveId" clId="{79BE5EB7-263F-4A4B-A295-24F441518519}" dt="2021-11-17T05:27:18.967" v="94" actId="1037"/>
            <ac:spMkLst>
              <pc:docMk/>
              <pc:sldMasterMk cId="1198455789" sldId="2147483648"/>
              <pc:sldLayoutMk cId="1346388441" sldId="2147483660"/>
              <ac:spMk id="34" creationId="{405D90C3-D8EB-4951-BF3A-46835142A471}"/>
            </ac:spMkLst>
          </pc:spChg>
          <pc:cxnChg chg="mod">
            <ac:chgData name="Tej Bahadur Chandra" userId="79b8fba8ad0a4796" providerId="LiveId" clId="{79BE5EB7-263F-4A4B-A295-24F441518519}" dt="2021-11-17T05:27:23.165" v="102" actId="1037"/>
            <ac:cxnSpMkLst>
              <pc:docMk/>
              <pc:sldMasterMk cId="1198455789" sldId="2147483648"/>
              <pc:sldLayoutMk cId="1346388441" sldId="2147483660"/>
              <ac:cxnSpMk id="33" creationId="{79FA8D49-E321-4AA6-95E6-6D54EE5B6800}"/>
            </ac:cxnSpMkLst>
          </pc:cxnChg>
        </pc:sldLayoutChg>
        <pc:sldLayoutChg chg="modSp">
          <pc:chgData name="Tej Bahadur Chandra" userId="79b8fba8ad0a4796" providerId="LiveId" clId="{79BE5EB7-263F-4A4B-A295-24F441518519}" dt="2021-11-17T04:33:09.099" v="20" actId="14100"/>
          <pc:sldLayoutMkLst>
            <pc:docMk/>
            <pc:sldMasterMk cId="1198455789" sldId="2147483648"/>
            <pc:sldLayoutMk cId="3790441916" sldId="2147483661"/>
          </pc:sldLayoutMkLst>
          <pc:spChg chg="mod">
            <ac:chgData name="Tej Bahadur Chandra" userId="79b8fba8ad0a4796" providerId="LiveId" clId="{79BE5EB7-263F-4A4B-A295-24F441518519}" dt="2021-11-17T04:33:09.099" v="20" actId="14100"/>
            <ac:spMkLst>
              <pc:docMk/>
              <pc:sldMasterMk cId="1198455789" sldId="2147483648"/>
              <pc:sldLayoutMk cId="3790441916" sldId="2147483661"/>
              <ac:spMk id="31" creationId="{E9441FC8-B65E-4338-8054-DA067B0DEFCD}"/>
            </ac:spMkLst>
          </pc:spChg>
        </pc:sldLayoutChg>
      </pc:sldMasterChg>
    </pc:docChg>
  </pc:docChgLst>
  <pc:docChgLst>
    <pc:chgData name="Tej Chandra" userId="fd16bead-a7d5-4d61-a87b-b6fc5f95769a" providerId="ADAL" clId="{BCD3D378-EB54-4781-B3F4-0DBE7C21ED9B}"/>
    <pc:docChg chg="undo custSel modSld">
      <pc:chgData name="Tej Chandra" userId="fd16bead-a7d5-4d61-a87b-b6fc5f95769a" providerId="ADAL" clId="{BCD3D378-EB54-4781-B3F4-0DBE7C21ED9B}" dt="2023-04-29T13:36:42.307" v="15" actId="20577"/>
      <pc:docMkLst>
        <pc:docMk/>
      </pc:docMkLst>
      <pc:sldChg chg="modSp mod">
        <pc:chgData name="Tej Chandra" userId="fd16bead-a7d5-4d61-a87b-b6fc5f95769a" providerId="ADAL" clId="{BCD3D378-EB54-4781-B3F4-0DBE7C21ED9B}" dt="2023-04-29T13:36:42.307" v="15" actId="20577"/>
        <pc:sldMkLst>
          <pc:docMk/>
          <pc:sldMk cId="33633285" sldId="373"/>
        </pc:sldMkLst>
        <pc:spChg chg="mod">
          <ac:chgData name="Tej Chandra" userId="fd16bead-a7d5-4d61-a87b-b6fc5f95769a" providerId="ADAL" clId="{BCD3D378-EB54-4781-B3F4-0DBE7C21ED9B}" dt="2023-04-29T13:36:42.307" v="15" actId="20577"/>
          <ac:spMkLst>
            <pc:docMk/>
            <pc:sldMk cId="33633285" sldId="373"/>
            <ac:spMk id="6" creationId="{0700367C-53D3-7BC7-3972-EC299E16169D}"/>
          </ac:spMkLst>
        </pc:spChg>
      </pc:sldChg>
    </pc:docChg>
  </pc:docChgLst>
  <pc:docChgLst>
    <pc:chgData name="Tej" userId="fd16bead-a7d5-4d61-a87b-b6fc5f95769a" providerId="ADAL" clId="{9280BC64-45BA-46E6-BC9E-7B3F57F3E395}"/>
    <pc:docChg chg="custSel modSld">
      <pc:chgData name="Tej" userId="fd16bead-a7d5-4d61-a87b-b6fc5f95769a" providerId="ADAL" clId="{9280BC64-45BA-46E6-BC9E-7B3F57F3E395}" dt="2023-02-27T15:25:16.290" v="2" actId="6549"/>
      <pc:docMkLst>
        <pc:docMk/>
      </pc:docMkLst>
      <pc:sldChg chg="addSp delSp modSp mod">
        <pc:chgData name="Tej" userId="fd16bead-a7d5-4d61-a87b-b6fc5f95769a" providerId="ADAL" clId="{9280BC64-45BA-46E6-BC9E-7B3F57F3E395}" dt="2023-02-27T15:25:16.290" v="2" actId="6549"/>
        <pc:sldMkLst>
          <pc:docMk/>
          <pc:sldMk cId="3559943229" sldId="325"/>
        </pc:sldMkLst>
        <pc:spChg chg="del">
          <ac:chgData name="Tej" userId="fd16bead-a7d5-4d61-a87b-b6fc5f95769a" providerId="ADAL" clId="{9280BC64-45BA-46E6-BC9E-7B3F57F3E395}" dt="2023-02-27T15:25:09.874" v="0" actId="478"/>
          <ac:spMkLst>
            <pc:docMk/>
            <pc:sldMk cId="3559943229" sldId="325"/>
            <ac:spMk id="2" creationId="{42704EBF-34D0-DF6F-D31E-DBE063B9C850}"/>
          </ac:spMkLst>
        </pc:spChg>
        <pc:spChg chg="add mod">
          <ac:chgData name="Tej" userId="fd16bead-a7d5-4d61-a87b-b6fc5f95769a" providerId="ADAL" clId="{9280BC64-45BA-46E6-BC9E-7B3F57F3E395}" dt="2023-02-27T15:25:16.290" v="2" actId="6549"/>
          <ac:spMkLst>
            <pc:docMk/>
            <pc:sldMk cId="3559943229" sldId="325"/>
            <ac:spMk id="3" creationId="{5F872C3A-9E23-A019-8C29-E7F45E647EC4}"/>
          </ac:spMkLst>
        </pc:spChg>
      </pc:sldChg>
    </pc:docChg>
  </pc:docChgLst>
  <pc:docChgLst>
    <pc:chgData name="Tej" userId="fd16bead-a7d5-4d61-a87b-b6fc5f95769a" providerId="ADAL" clId="{474631F9-5DDA-4460-AEE5-3CA2E89C0A3F}"/>
    <pc:docChg chg="delSld modSld">
      <pc:chgData name="Tej" userId="fd16bead-a7d5-4d61-a87b-b6fc5f95769a" providerId="ADAL" clId="{474631F9-5DDA-4460-AEE5-3CA2E89C0A3F}" dt="2023-01-19T14:13:48.205" v="4" actId="20577"/>
      <pc:docMkLst>
        <pc:docMk/>
      </pc:docMkLst>
      <pc:sldChg chg="modSp mod">
        <pc:chgData name="Tej" userId="fd16bead-a7d5-4d61-a87b-b6fc5f95769a" providerId="ADAL" clId="{474631F9-5DDA-4460-AEE5-3CA2E89C0A3F}" dt="2023-01-19T14:13:48.205" v="4" actId="20577"/>
        <pc:sldMkLst>
          <pc:docMk/>
          <pc:sldMk cId="2149085629" sldId="297"/>
        </pc:sldMkLst>
        <pc:spChg chg="mod">
          <ac:chgData name="Tej" userId="fd16bead-a7d5-4d61-a87b-b6fc5f95769a" providerId="ADAL" clId="{474631F9-5DDA-4460-AEE5-3CA2E89C0A3F}" dt="2023-01-19T14:13:48.205" v="4" actId="20577"/>
          <ac:spMkLst>
            <pc:docMk/>
            <pc:sldMk cId="2149085629" sldId="297"/>
            <ac:spMk id="7" creationId="{DBFC4626-01D0-4CD5-BA90-9A845DBCB63B}"/>
          </ac:spMkLst>
        </pc:spChg>
      </pc:sldChg>
      <pc:sldChg chg="modSp del mod">
        <pc:chgData name="Tej" userId="fd16bead-a7d5-4d61-a87b-b6fc5f95769a" providerId="ADAL" clId="{474631F9-5DDA-4460-AEE5-3CA2E89C0A3F}" dt="2023-01-19T14:13:40.382" v="3" actId="47"/>
        <pc:sldMkLst>
          <pc:docMk/>
          <pc:sldMk cId="571684693" sldId="315"/>
        </pc:sldMkLst>
        <pc:spChg chg="mod">
          <ac:chgData name="Tej" userId="fd16bead-a7d5-4d61-a87b-b6fc5f95769a" providerId="ADAL" clId="{474631F9-5DDA-4460-AEE5-3CA2E89C0A3F}" dt="2023-01-19T14:13:28.942" v="1" actId="6549"/>
          <ac:spMkLst>
            <pc:docMk/>
            <pc:sldMk cId="571684693" sldId="315"/>
            <ac:spMk id="6" creationId="{DBA533BB-141C-43FE-948B-6D2211DF075C}"/>
          </ac:spMkLst>
        </pc:spChg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2788336238" sldId="316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2199949269" sldId="317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1119097972" sldId="318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407661005" sldId="319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775184935" sldId="320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2690296199" sldId="321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620106229" sldId="322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117526599" sldId="323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10030737" sldId="324"/>
        </pc:sldMkLst>
      </pc:sldChg>
      <pc:sldChg chg="del">
        <pc:chgData name="Tej" userId="fd16bead-a7d5-4d61-a87b-b6fc5f95769a" providerId="ADAL" clId="{474631F9-5DDA-4460-AEE5-3CA2E89C0A3F}" dt="2023-01-19T14:13:37.800" v="2" actId="47"/>
        <pc:sldMkLst>
          <pc:docMk/>
          <pc:sldMk cId="1234250628" sldId="335"/>
        </pc:sldMkLst>
      </pc:sldChg>
    </pc:docChg>
  </pc:docChgLst>
  <pc:docChgLst>
    <pc:chgData name="Sanchali Das" userId="7d1d7627-035a-4aaf-9094-4aa36b0df96a" providerId="ADAL" clId="{3BA73EEF-9BCF-4B3C-AB7F-CC09F9D2ACAB}"/>
    <pc:docChg chg="undo custSel addSld delSld modSld">
      <pc:chgData name="Sanchali Das" userId="7d1d7627-035a-4aaf-9094-4aa36b0df96a" providerId="ADAL" clId="{3BA73EEF-9BCF-4B3C-AB7F-CC09F9D2ACAB}" dt="2023-08-11T08:46:04.975" v="484" actId="1076"/>
      <pc:docMkLst>
        <pc:docMk/>
      </pc:docMkLst>
      <pc:sldChg chg="modSp mod">
        <pc:chgData name="Sanchali Das" userId="7d1d7627-035a-4aaf-9094-4aa36b0df96a" providerId="ADAL" clId="{3BA73EEF-9BCF-4B3C-AB7F-CC09F9D2ACAB}" dt="2023-08-08T06:29:31.815" v="0" actId="1076"/>
        <pc:sldMkLst>
          <pc:docMk/>
          <pc:sldMk cId="2309142028" sldId="377"/>
        </pc:sldMkLst>
        <pc:spChg chg="mod">
          <ac:chgData name="Sanchali Das" userId="7d1d7627-035a-4aaf-9094-4aa36b0df96a" providerId="ADAL" clId="{3BA73EEF-9BCF-4B3C-AB7F-CC09F9D2ACAB}" dt="2023-08-08T06:29:31.815" v="0" actId="1076"/>
          <ac:spMkLst>
            <pc:docMk/>
            <pc:sldMk cId="2309142028" sldId="377"/>
            <ac:spMk id="9" creationId="{EA664C18-3BA9-4645-9800-BB50ECB3F22B}"/>
          </ac:spMkLst>
        </pc:spChg>
      </pc:sldChg>
      <pc:sldChg chg="delSp mod delAnim">
        <pc:chgData name="Sanchali Das" userId="7d1d7627-035a-4aaf-9094-4aa36b0df96a" providerId="ADAL" clId="{3BA73EEF-9BCF-4B3C-AB7F-CC09F9D2ACAB}" dt="2023-08-11T08:15:59.390" v="1" actId="478"/>
        <pc:sldMkLst>
          <pc:docMk/>
          <pc:sldMk cId="2216758337" sldId="389"/>
        </pc:sldMkLst>
        <pc:picChg chg="del">
          <ac:chgData name="Sanchali Das" userId="7d1d7627-035a-4aaf-9094-4aa36b0df96a" providerId="ADAL" clId="{3BA73EEF-9BCF-4B3C-AB7F-CC09F9D2ACAB}" dt="2023-08-11T08:15:59.390" v="1" actId="478"/>
          <ac:picMkLst>
            <pc:docMk/>
            <pc:sldMk cId="2216758337" sldId="389"/>
            <ac:picMk id="6" creationId="{5DA86DCB-06AA-415D-244A-51CFDF67EB3A}"/>
          </ac:picMkLst>
        </pc:picChg>
      </pc:sldChg>
      <pc:sldChg chg="addSp delSp modSp add del mod">
        <pc:chgData name="Sanchali Das" userId="7d1d7627-035a-4aaf-9094-4aa36b0df96a" providerId="ADAL" clId="{3BA73EEF-9BCF-4B3C-AB7F-CC09F9D2ACAB}" dt="2023-08-11T08:45:45.888" v="479" actId="47"/>
        <pc:sldMkLst>
          <pc:docMk/>
          <pc:sldMk cId="4034378945" sldId="390"/>
        </pc:sldMkLst>
        <pc:spChg chg="add mod">
          <ac:chgData name="Sanchali Das" userId="7d1d7627-035a-4aaf-9094-4aa36b0df96a" providerId="ADAL" clId="{3BA73EEF-9BCF-4B3C-AB7F-CC09F9D2ACAB}" dt="2023-08-11T08:29:49.050" v="409" actId="1076"/>
          <ac:spMkLst>
            <pc:docMk/>
            <pc:sldMk cId="4034378945" sldId="390"/>
            <ac:spMk id="5" creationId="{8C7971D1-6DFA-3C09-8EE8-53151C752C28}"/>
          </ac:spMkLst>
        </pc:spChg>
        <pc:spChg chg="add mod">
          <ac:chgData name="Sanchali Das" userId="7d1d7627-035a-4aaf-9094-4aa36b0df96a" providerId="ADAL" clId="{3BA73EEF-9BCF-4B3C-AB7F-CC09F9D2ACAB}" dt="2023-08-11T08:30:41.412" v="441" actId="1076"/>
          <ac:spMkLst>
            <pc:docMk/>
            <pc:sldMk cId="4034378945" sldId="390"/>
            <ac:spMk id="6" creationId="{7BC611DE-E24C-BE68-E3E9-CFDA89501CCA}"/>
          </ac:spMkLst>
        </pc:spChg>
        <pc:spChg chg="add mod">
          <ac:chgData name="Sanchali Das" userId="7d1d7627-035a-4aaf-9094-4aa36b0df96a" providerId="ADAL" clId="{3BA73EEF-9BCF-4B3C-AB7F-CC09F9D2ACAB}" dt="2023-08-11T08:30:59.839" v="476" actId="20577"/>
          <ac:spMkLst>
            <pc:docMk/>
            <pc:sldMk cId="4034378945" sldId="390"/>
            <ac:spMk id="11" creationId="{ECE2F5A8-3B69-3D9C-C2D3-BA2A11A3C046}"/>
          </ac:spMkLst>
        </pc:spChg>
        <pc:graphicFrameChg chg="add mod modGraphic">
          <ac:chgData name="Sanchali Das" userId="7d1d7627-035a-4aaf-9094-4aa36b0df96a" providerId="ADAL" clId="{3BA73EEF-9BCF-4B3C-AB7F-CC09F9D2ACAB}" dt="2023-08-11T08:31:12.358" v="477" actId="122"/>
          <ac:graphicFrameMkLst>
            <pc:docMk/>
            <pc:sldMk cId="4034378945" sldId="390"/>
            <ac:graphicFrameMk id="2" creationId="{A59D7DA2-E451-EE8D-2B9B-1F5DF10061BE}"/>
          </ac:graphicFrameMkLst>
        </pc:graphicFrameChg>
        <pc:picChg chg="del">
          <ac:chgData name="Sanchali Das" userId="7d1d7627-035a-4aaf-9094-4aa36b0df96a" providerId="ADAL" clId="{3BA73EEF-9BCF-4B3C-AB7F-CC09F9D2ACAB}" dt="2023-08-11T08:16:52.985" v="3" actId="478"/>
          <ac:picMkLst>
            <pc:docMk/>
            <pc:sldMk cId="4034378945" sldId="390"/>
            <ac:picMk id="3" creationId="{7C5F4B8D-3633-444E-BBB7-249C7F252F43}"/>
          </ac:picMkLst>
        </pc:picChg>
        <pc:picChg chg="add mod">
          <ac:chgData name="Sanchali Das" userId="7d1d7627-035a-4aaf-9094-4aa36b0df96a" providerId="ADAL" clId="{3BA73EEF-9BCF-4B3C-AB7F-CC09F9D2ACAB}" dt="2023-08-11T08:25:17.185" v="205" actId="1076"/>
          <ac:picMkLst>
            <pc:docMk/>
            <pc:sldMk cId="4034378945" sldId="390"/>
            <ac:picMk id="7" creationId="{F97D7672-5AA8-8104-F08A-917F51B23FB1}"/>
          </ac:picMkLst>
        </pc:picChg>
        <pc:picChg chg="add mod">
          <ac:chgData name="Sanchali Das" userId="7d1d7627-035a-4aaf-9094-4aa36b0df96a" providerId="ADAL" clId="{3BA73EEF-9BCF-4B3C-AB7F-CC09F9D2ACAB}" dt="2023-08-11T08:25:21.603" v="206" actId="1076"/>
          <ac:picMkLst>
            <pc:docMk/>
            <pc:sldMk cId="4034378945" sldId="390"/>
            <ac:picMk id="8" creationId="{CCAED812-E366-7B8F-A4AF-8EE059891C08}"/>
          </ac:picMkLst>
        </pc:picChg>
        <pc:picChg chg="add mod">
          <ac:chgData name="Sanchali Das" userId="7d1d7627-035a-4aaf-9094-4aa36b0df96a" providerId="ADAL" clId="{3BA73EEF-9BCF-4B3C-AB7F-CC09F9D2ACAB}" dt="2023-08-11T08:25:25.131" v="207" actId="1076"/>
          <ac:picMkLst>
            <pc:docMk/>
            <pc:sldMk cId="4034378945" sldId="390"/>
            <ac:picMk id="9" creationId="{345FD787-B15F-5497-0BC5-1B7B24819C94}"/>
          </ac:picMkLst>
        </pc:picChg>
        <pc:picChg chg="add mod">
          <ac:chgData name="Sanchali Das" userId="7d1d7627-035a-4aaf-9094-4aa36b0df96a" providerId="ADAL" clId="{3BA73EEF-9BCF-4B3C-AB7F-CC09F9D2ACAB}" dt="2023-08-11T08:26:31.972" v="212" actId="1076"/>
          <ac:picMkLst>
            <pc:docMk/>
            <pc:sldMk cId="4034378945" sldId="390"/>
            <ac:picMk id="10" creationId="{E5D24C4B-1F38-1D74-2808-EB2FA4ADD0E1}"/>
          </ac:picMkLst>
        </pc:picChg>
      </pc:sldChg>
      <pc:sldChg chg="addSp delSp modSp add mod">
        <pc:chgData name="Sanchali Das" userId="7d1d7627-035a-4aaf-9094-4aa36b0df96a" providerId="ADAL" clId="{3BA73EEF-9BCF-4B3C-AB7F-CC09F9D2ACAB}" dt="2023-08-11T08:46:04.975" v="484" actId="1076"/>
        <pc:sldMkLst>
          <pc:docMk/>
          <pc:sldMk cId="3332738716" sldId="391"/>
        </pc:sldMkLst>
        <pc:grpChg chg="add mod">
          <ac:chgData name="Sanchali Das" userId="7d1d7627-035a-4aaf-9094-4aa36b0df96a" providerId="ADAL" clId="{3BA73EEF-9BCF-4B3C-AB7F-CC09F9D2ACAB}" dt="2023-08-11T08:46:04.975" v="484" actId="1076"/>
          <ac:grpSpMkLst>
            <pc:docMk/>
            <pc:sldMk cId="3332738716" sldId="391"/>
            <ac:grpSpMk id="4" creationId="{A56F0932-C63E-4F28-83C3-3D70C5F8D120}"/>
          </ac:grpSpMkLst>
        </pc:grpChg>
        <pc:picChg chg="del mod">
          <ac:chgData name="Sanchali Das" userId="7d1d7627-035a-4aaf-9094-4aa36b0df96a" providerId="ADAL" clId="{3BA73EEF-9BCF-4B3C-AB7F-CC09F9D2ACAB}" dt="2023-08-11T08:45:49.569" v="481" actId="478"/>
          <ac:picMkLst>
            <pc:docMk/>
            <pc:sldMk cId="3332738716" sldId="391"/>
            <ac:picMk id="3" creationId="{1958D15D-A61C-88D1-0625-1AED26315CE4}"/>
          </ac:picMkLst>
        </pc:picChg>
        <pc:picChg chg="mod">
          <ac:chgData name="Sanchali Das" userId="7d1d7627-035a-4aaf-9094-4aa36b0df96a" providerId="ADAL" clId="{3BA73EEF-9BCF-4B3C-AB7F-CC09F9D2ACAB}" dt="2023-08-11T08:46:02.859" v="483" actId="164"/>
          <ac:picMkLst>
            <pc:docMk/>
            <pc:sldMk cId="3332738716" sldId="391"/>
            <ac:picMk id="7" creationId="{F97D7672-5AA8-8104-F08A-917F51B23FB1}"/>
          </ac:picMkLst>
        </pc:picChg>
        <pc:picChg chg="mod">
          <ac:chgData name="Sanchali Das" userId="7d1d7627-035a-4aaf-9094-4aa36b0df96a" providerId="ADAL" clId="{3BA73EEF-9BCF-4B3C-AB7F-CC09F9D2ACAB}" dt="2023-08-11T08:46:02.859" v="483" actId="164"/>
          <ac:picMkLst>
            <pc:docMk/>
            <pc:sldMk cId="3332738716" sldId="391"/>
            <ac:picMk id="8" creationId="{CCAED812-E366-7B8F-A4AF-8EE059891C08}"/>
          </ac:picMkLst>
        </pc:picChg>
        <pc:picChg chg="mod">
          <ac:chgData name="Sanchali Das" userId="7d1d7627-035a-4aaf-9094-4aa36b0df96a" providerId="ADAL" clId="{3BA73EEF-9BCF-4B3C-AB7F-CC09F9D2ACAB}" dt="2023-08-11T08:46:02.859" v="483" actId="164"/>
          <ac:picMkLst>
            <pc:docMk/>
            <pc:sldMk cId="3332738716" sldId="391"/>
            <ac:picMk id="9" creationId="{345FD787-B15F-5497-0BC5-1B7B24819C94}"/>
          </ac:picMkLst>
        </pc:picChg>
        <pc:picChg chg="mod">
          <ac:chgData name="Sanchali Das" userId="7d1d7627-035a-4aaf-9094-4aa36b0df96a" providerId="ADAL" clId="{3BA73EEF-9BCF-4B3C-AB7F-CC09F9D2ACAB}" dt="2023-08-11T08:46:02.859" v="483" actId="164"/>
          <ac:picMkLst>
            <pc:docMk/>
            <pc:sldMk cId="3332738716" sldId="391"/>
            <ac:picMk id="10" creationId="{E5D24C4B-1F38-1D74-2808-EB2FA4ADD0E1}"/>
          </ac:picMkLst>
        </pc:picChg>
      </pc:sldChg>
    </pc:docChg>
  </pc:docChgLst>
  <pc:docChgLst>
    <pc:chgData name="Tej Chandra" userId="fd16bead-a7d5-4d61-a87b-b6fc5f95769a" providerId="ADAL" clId="{466D0686-7DEE-447E-8820-911BC54F0902}"/>
    <pc:docChg chg="undo custSel addSld delSld modSld sldOrd">
      <pc:chgData name="Tej Chandra" userId="fd16bead-a7d5-4d61-a87b-b6fc5f95769a" providerId="ADAL" clId="{466D0686-7DEE-447E-8820-911BC54F0902}" dt="2023-03-06T04:35:01.166" v="755" actId="207"/>
      <pc:docMkLst>
        <pc:docMk/>
      </pc:docMkLst>
      <pc:sldChg chg="del">
        <pc:chgData name="Tej Chandra" userId="fd16bead-a7d5-4d61-a87b-b6fc5f95769a" providerId="ADAL" clId="{466D0686-7DEE-447E-8820-911BC54F0902}" dt="2023-03-06T03:33:14.092" v="74" actId="47"/>
        <pc:sldMkLst>
          <pc:docMk/>
          <pc:sldMk cId="108833914" sldId="258"/>
        </pc:sldMkLst>
      </pc:sldChg>
      <pc:sldChg chg="del">
        <pc:chgData name="Tej Chandra" userId="fd16bead-a7d5-4d61-a87b-b6fc5f95769a" providerId="ADAL" clId="{466D0686-7DEE-447E-8820-911BC54F0902}" dt="2023-03-06T03:56:17.441" v="389" actId="47"/>
        <pc:sldMkLst>
          <pc:docMk/>
          <pc:sldMk cId="2149085629" sldId="297"/>
        </pc:sldMkLst>
      </pc:sldChg>
      <pc:sldChg chg="modSp mod ord">
        <pc:chgData name="Tej Chandra" userId="fd16bead-a7d5-4d61-a87b-b6fc5f95769a" providerId="ADAL" clId="{466D0686-7DEE-447E-8820-911BC54F0902}" dt="2023-03-06T03:28:45.029" v="6" actId="1076"/>
        <pc:sldMkLst>
          <pc:docMk/>
          <pc:sldMk cId="3559943229" sldId="325"/>
        </pc:sldMkLst>
        <pc:spChg chg="mod">
          <ac:chgData name="Tej Chandra" userId="fd16bead-a7d5-4d61-a87b-b6fc5f95769a" providerId="ADAL" clId="{466D0686-7DEE-447E-8820-911BC54F0902}" dt="2023-03-06T03:28:45.029" v="6" actId="1076"/>
          <ac:spMkLst>
            <pc:docMk/>
            <pc:sldMk cId="3559943229" sldId="325"/>
            <ac:spMk id="3" creationId="{5F872C3A-9E23-A019-8C29-E7F45E647EC4}"/>
          </ac:spMkLst>
        </pc:spChg>
      </pc:sldChg>
      <pc:sldChg chg="addSp modSp mod">
        <pc:chgData name="Tej Chandra" userId="fd16bead-a7d5-4d61-a87b-b6fc5f95769a" providerId="ADAL" clId="{466D0686-7DEE-447E-8820-911BC54F0902}" dt="2023-03-06T04:23:38.197" v="582" actId="113"/>
        <pc:sldMkLst>
          <pc:docMk/>
          <pc:sldMk cId="2184526903" sldId="350"/>
        </pc:sldMkLst>
        <pc:spChg chg="mod">
          <ac:chgData name="Tej Chandra" userId="fd16bead-a7d5-4d61-a87b-b6fc5f95769a" providerId="ADAL" clId="{466D0686-7DEE-447E-8820-911BC54F0902}" dt="2023-03-06T03:33:07.763" v="72"/>
          <ac:spMkLst>
            <pc:docMk/>
            <pc:sldMk cId="2184526903" sldId="350"/>
            <ac:spMk id="2" creationId="{EE2DB625-06FA-9123-CB22-EE24618BBEC6}"/>
          </ac:spMkLst>
        </pc:spChg>
        <pc:spChg chg="add mod">
          <ac:chgData name="Tej Chandra" userId="fd16bead-a7d5-4d61-a87b-b6fc5f95769a" providerId="ADAL" clId="{466D0686-7DEE-447E-8820-911BC54F0902}" dt="2023-03-06T04:21:03.426" v="540" actId="20577"/>
          <ac:spMkLst>
            <pc:docMk/>
            <pc:sldMk cId="2184526903" sldId="350"/>
            <ac:spMk id="4" creationId="{1F6FD18C-16F3-C770-CD4F-8F28DE50A12A}"/>
          </ac:spMkLst>
        </pc:spChg>
        <pc:spChg chg="add mod">
          <ac:chgData name="Tej Chandra" userId="fd16bead-a7d5-4d61-a87b-b6fc5f95769a" providerId="ADAL" clId="{466D0686-7DEE-447E-8820-911BC54F0902}" dt="2023-03-06T04:23:38.197" v="582" actId="113"/>
          <ac:spMkLst>
            <pc:docMk/>
            <pc:sldMk cId="2184526903" sldId="350"/>
            <ac:spMk id="6" creationId="{1701601D-76E7-E23D-707F-87BA985A98FF}"/>
          </ac:spMkLst>
        </pc:spChg>
      </pc:sldChg>
      <pc:sldChg chg="addSp modSp mod ord">
        <pc:chgData name="Tej Chandra" userId="fd16bead-a7d5-4d61-a87b-b6fc5f95769a" providerId="ADAL" clId="{466D0686-7DEE-447E-8820-911BC54F0902}" dt="2023-03-06T04:23:15.533" v="575" actId="113"/>
        <pc:sldMkLst>
          <pc:docMk/>
          <pc:sldMk cId="2101570649" sldId="351"/>
        </pc:sldMkLst>
        <pc:spChg chg="mod">
          <ac:chgData name="Tej Chandra" userId="fd16bead-a7d5-4d61-a87b-b6fc5f95769a" providerId="ADAL" clId="{466D0686-7DEE-447E-8820-911BC54F0902}" dt="2023-03-06T03:33:11.236" v="73"/>
          <ac:spMkLst>
            <pc:docMk/>
            <pc:sldMk cId="2101570649" sldId="351"/>
            <ac:spMk id="2" creationId="{EE2DB625-06FA-9123-CB22-EE24618BBEC6}"/>
          </ac:spMkLst>
        </pc:spChg>
        <pc:spChg chg="add mod">
          <ac:chgData name="Tej Chandra" userId="fd16bead-a7d5-4d61-a87b-b6fc5f95769a" providerId="ADAL" clId="{466D0686-7DEE-447E-8820-911BC54F0902}" dt="2023-03-06T04:16:49.382" v="505" actId="20577"/>
          <ac:spMkLst>
            <pc:docMk/>
            <pc:sldMk cId="2101570649" sldId="351"/>
            <ac:spMk id="3" creationId="{5C2EF2AC-66FA-4495-F2C2-BD6F07BE39A9}"/>
          </ac:spMkLst>
        </pc:spChg>
        <pc:spChg chg="add mod">
          <ac:chgData name="Tej Chandra" userId="fd16bead-a7d5-4d61-a87b-b6fc5f95769a" providerId="ADAL" clId="{466D0686-7DEE-447E-8820-911BC54F0902}" dt="2023-03-06T04:23:15.533" v="575" actId="113"/>
          <ac:spMkLst>
            <pc:docMk/>
            <pc:sldMk cId="2101570649" sldId="351"/>
            <ac:spMk id="5" creationId="{884AC815-AB86-9EB8-921A-3B813BE9E244}"/>
          </ac:spMkLst>
        </pc:spChg>
      </pc:sldChg>
      <pc:sldChg chg="modSp add mod">
        <pc:chgData name="Tej Chandra" userId="fd16bead-a7d5-4d61-a87b-b6fc5f95769a" providerId="ADAL" clId="{466D0686-7DEE-447E-8820-911BC54F0902}" dt="2023-03-06T04:16:29.285" v="499" actId="20577"/>
        <pc:sldMkLst>
          <pc:docMk/>
          <pc:sldMk cId="2722971891" sldId="366"/>
        </pc:sldMkLst>
        <pc:spChg chg="mod">
          <ac:chgData name="Tej Chandra" userId="fd16bead-a7d5-4d61-a87b-b6fc5f95769a" providerId="ADAL" clId="{466D0686-7DEE-447E-8820-911BC54F0902}" dt="2023-03-06T03:28:36.229" v="4"/>
          <ac:spMkLst>
            <pc:docMk/>
            <pc:sldMk cId="2722971891" sldId="366"/>
            <ac:spMk id="2" creationId="{EE2DB625-06FA-9123-CB22-EE24618BBEC6}"/>
          </ac:spMkLst>
        </pc:spChg>
        <pc:spChg chg="ord">
          <ac:chgData name="Tej Chandra" userId="fd16bead-a7d5-4d61-a87b-b6fc5f95769a" providerId="ADAL" clId="{466D0686-7DEE-447E-8820-911BC54F0902}" dt="2023-03-06T03:28:31.044" v="3" actId="167"/>
          <ac:spMkLst>
            <pc:docMk/>
            <pc:sldMk cId="2722971891" sldId="366"/>
            <ac:spMk id="5" creationId="{ED2B12BF-F65A-9B86-BC1A-29B2AE1CB9DC}"/>
          </ac:spMkLst>
        </pc:spChg>
        <pc:spChg chg="mod">
          <ac:chgData name="Tej Chandra" userId="fd16bead-a7d5-4d61-a87b-b6fc5f95769a" providerId="ADAL" clId="{466D0686-7DEE-447E-8820-911BC54F0902}" dt="2023-03-06T04:16:29.285" v="499" actId="20577"/>
          <ac:spMkLst>
            <pc:docMk/>
            <pc:sldMk cId="2722971891" sldId="366"/>
            <ac:spMk id="7" creationId="{3609538B-4B3C-51C3-EBF2-D02FAABC52B0}"/>
          </ac:spMkLst>
        </pc:spChg>
      </pc:sldChg>
      <pc:sldChg chg="addSp modSp add mod ord">
        <pc:chgData name="Tej Chandra" userId="fd16bead-a7d5-4d61-a87b-b6fc5f95769a" providerId="ADAL" clId="{466D0686-7DEE-447E-8820-911BC54F0902}" dt="2023-03-06T04:23:20.733" v="576" actId="113"/>
        <pc:sldMkLst>
          <pc:docMk/>
          <pc:sldMk cId="659955422" sldId="367"/>
        </pc:sldMkLst>
        <pc:spChg chg="mod">
          <ac:chgData name="Tej Chandra" userId="fd16bead-a7d5-4d61-a87b-b6fc5f95769a" providerId="ADAL" clId="{466D0686-7DEE-447E-8820-911BC54F0902}" dt="2023-03-06T04:16:52.568" v="507" actId="20577"/>
          <ac:spMkLst>
            <pc:docMk/>
            <pc:sldMk cId="659955422" sldId="367"/>
            <ac:spMk id="3" creationId="{5C2EF2AC-66FA-4495-F2C2-BD6F07BE39A9}"/>
          </ac:spMkLst>
        </pc:spChg>
        <pc:spChg chg="add mod">
          <ac:chgData name="Tej Chandra" userId="fd16bead-a7d5-4d61-a87b-b6fc5f95769a" providerId="ADAL" clId="{466D0686-7DEE-447E-8820-911BC54F0902}" dt="2023-03-06T04:23:20.733" v="576" actId="113"/>
          <ac:spMkLst>
            <pc:docMk/>
            <pc:sldMk cId="659955422" sldId="367"/>
            <ac:spMk id="5" creationId="{AF8A98EE-A04A-A268-A589-B7C51770008B}"/>
          </ac:spMkLst>
        </pc:spChg>
      </pc:sldChg>
      <pc:sldChg chg="addSp modSp add mod ord">
        <pc:chgData name="Tej Chandra" userId="fd16bead-a7d5-4d61-a87b-b6fc5f95769a" providerId="ADAL" clId="{466D0686-7DEE-447E-8820-911BC54F0902}" dt="2023-03-06T04:23:11.630" v="574" actId="404"/>
        <pc:sldMkLst>
          <pc:docMk/>
          <pc:sldMk cId="997374807" sldId="368"/>
        </pc:sldMkLst>
        <pc:spChg chg="mod">
          <ac:chgData name="Tej Chandra" userId="fd16bead-a7d5-4d61-a87b-b6fc5f95769a" providerId="ADAL" clId="{466D0686-7DEE-447E-8820-911BC54F0902}" dt="2023-03-06T04:20:59.339" v="538" actId="20577"/>
          <ac:spMkLst>
            <pc:docMk/>
            <pc:sldMk cId="997374807" sldId="368"/>
            <ac:spMk id="3" creationId="{5C2EF2AC-66FA-4495-F2C2-BD6F07BE39A9}"/>
          </ac:spMkLst>
        </pc:spChg>
        <pc:spChg chg="add mod">
          <ac:chgData name="Tej Chandra" userId="fd16bead-a7d5-4d61-a87b-b6fc5f95769a" providerId="ADAL" clId="{466D0686-7DEE-447E-8820-911BC54F0902}" dt="2023-03-06T04:23:11.630" v="574" actId="404"/>
          <ac:spMkLst>
            <pc:docMk/>
            <pc:sldMk cId="997374807" sldId="368"/>
            <ac:spMk id="4" creationId="{66905550-0D74-C843-F6F9-422CE601FB8D}"/>
          </ac:spMkLst>
        </pc:spChg>
      </pc:sldChg>
      <pc:sldChg chg="addSp delSp modSp add mod">
        <pc:chgData name="Tej Chandra" userId="fd16bead-a7d5-4d61-a87b-b6fc5f95769a" providerId="ADAL" clId="{466D0686-7DEE-447E-8820-911BC54F0902}" dt="2023-03-06T04:24:59.093" v="593" actId="207"/>
        <pc:sldMkLst>
          <pc:docMk/>
          <pc:sldMk cId="622062000" sldId="369"/>
        </pc:sldMkLst>
        <pc:spChg chg="mod">
          <ac:chgData name="Tej Chandra" userId="fd16bead-a7d5-4d61-a87b-b6fc5f95769a" providerId="ADAL" clId="{466D0686-7DEE-447E-8820-911BC54F0902}" dt="2023-03-06T03:33:57.944" v="87"/>
          <ac:spMkLst>
            <pc:docMk/>
            <pc:sldMk cId="622062000" sldId="369"/>
            <ac:spMk id="3" creationId="{5C2EF2AC-66FA-4495-F2C2-BD6F07BE39A9}"/>
          </ac:spMkLst>
        </pc:spChg>
        <pc:spChg chg="add del mod">
          <ac:chgData name="Tej Chandra" userId="fd16bead-a7d5-4d61-a87b-b6fc5f95769a" providerId="ADAL" clId="{466D0686-7DEE-447E-8820-911BC54F0902}" dt="2023-03-06T03:42:57.253" v="204" actId="21"/>
          <ac:spMkLst>
            <pc:docMk/>
            <pc:sldMk cId="622062000" sldId="369"/>
            <ac:spMk id="5" creationId="{5FC7FA78-665C-CE02-F073-4A58931C9246}"/>
          </ac:spMkLst>
        </pc:spChg>
        <pc:spChg chg="add mod">
          <ac:chgData name="Tej Chandra" userId="fd16bead-a7d5-4d61-a87b-b6fc5f95769a" providerId="ADAL" clId="{466D0686-7DEE-447E-8820-911BC54F0902}" dt="2023-03-06T04:24:59.093" v="593" actId="207"/>
          <ac:spMkLst>
            <pc:docMk/>
            <pc:sldMk cId="622062000" sldId="369"/>
            <ac:spMk id="7" creationId="{F9900874-1C0E-EA85-BAE4-FDF92F2B3D47}"/>
          </ac:spMkLst>
        </pc:spChg>
      </pc:sldChg>
      <pc:sldChg chg="addSp modSp add mod">
        <pc:chgData name="Tej Chandra" userId="fd16bead-a7d5-4d61-a87b-b6fc5f95769a" providerId="ADAL" clId="{466D0686-7DEE-447E-8820-911BC54F0902}" dt="2023-03-06T04:24:01.114" v="584" actId="113"/>
        <pc:sldMkLst>
          <pc:docMk/>
          <pc:sldMk cId="1629681396" sldId="370"/>
        </pc:sldMkLst>
        <pc:spChg chg="mod">
          <ac:chgData name="Tej Chandra" userId="fd16bead-a7d5-4d61-a87b-b6fc5f95769a" providerId="ADAL" clId="{466D0686-7DEE-447E-8820-911BC54F0902}" dt="2023-03-06T03:34:11.376" v="88"/>
          <ac:spMkLst>
            <pc:docMk/>
            <pc:sldMk cId="1629681396" sldId="370"/>
            <ac:spMk id="3" creationId="{5C2EF2AC-66FA-4495-F2C2-BD6F07BE39A9}"/>
          </ac:spMkLst>
        </pc:spChg>
        <pc:spChg chg="add mod">
          <ac:chgData name="Tej Chandra" userId="fd16bead-a7d5-4d61-a87b-b6fc5f95769a" providerId="ADAL" clId="{466D0686-7DEE-447E-8820-911BC54F0902}" dt="2023-03-06T04:24:01.114" v="584" actId="113"/>
          <ac:spMkLst>
            <pc:docMk/>
            <pc:sldMk cId="1629681396" sldId="370"/>
            <ac:spMk id="5" creationId="{8688A731-E70F-78BA-9A7F-AFFD6C582FBA}"/>
          </ac:spMkLst>
        </pc:spChg>
      </pc:sldChg>
      <pc:sldChg chg="addSp modSp add mod">
        <pc:chgData name="Tej Chandra" userId="fd16bead-a7d5-4d61-a87b-b6fc5f95769a" providerId="ADAL" clId="{466D0686-7DEE-447E-8820-911BC54F0902}" dt="2023-03-06T04:14:03.842" v="437" actId="1035"/>
        <pc:sldMkLst>
          <pc:docMk/>
          <pc:sldMk cId="858108256" sldId="371"/>
        </pc:sldMkLst>
        <pc:spChg chg="mod">
          <ac:chgData name="Tej Chandra" userId="fd16bead-a7d5-4d61-a87b-b6fc5f95769a" providerId="ADAL" clId="{466D0686-7DEE-447E-8820-911BC54F0902}" dt="2023-03-06T03:34:25.172" v="89"/>
          <ac:spMkLst>
            <pc:docMk/>
            <pc:sldMk cId="858108256" sldId="371"/>
            <ac:spMk id="3" creationId="{5C2EF2AC-66FA-4495-F2C2-BD6F07BE39A9}"/>
          </ac:spMkLst>
        </pc:spChg>
        <pc:spChg chg="add mod">
          <ac:chgData name="Tej Chandra" userId="fd16bead-a7d5-4d61-a87b-b6fc5f95769a" providerId="ADAL" clId="{466D0686-7DEE-447E-8820-911BC54F0902}" dt="2023-03-06T04:14:03.842" v="437" actId="1035"/>
          <ac:spMkLst>
            <pc:docMk/>
            <pc:sldMk cId="858108256" sldId="371"/>
            <ac:spMk id="5" creationId="{B0BFF4E6-E17D-8A8E-E608-2D0C4812C59A}"/>
          </ac:spMkLst>
        </pc:spChg>
      </pc:sldChg>
      <pc:sldChg chg="addSp delSp modSp add mod setBg">
        <pc:chgData name="Tej Chandra" userId="fd16bead-a7d5-4d61-a87b-b6fc5f95769a" providerId="ADAL" clId="{466D0686-7DEE-447E-8820-911BC54F0902}" dt="2023-03-06T04:35:01.166" v="755" actId="207"/>
        <pc:sldMkLst>
          <pc:docMk/>
          <pc:sldMk cId="2809648632" sldId="372"/>
        </pc:sldMkLst>
        <pc:spChg chg="mod">
          <ac:chgData name="Tej Chandra" userId="fd16bead-a7d5-4d61-a87b-b6fc5f95769a" providerId="ADAL" clId="{466D0686-7DEE-447E-8820-911BC54F0902}" dt="2023-03-06T04:14:49.910" v="446" actId="26606"/>
          <ac:spMkLst>
            <pc:docMk/>
            <pc:sldMk cId="2809648632" sldId="372"/>
            <ac:spMk id="2" creationId="{EE2DB625-06FA-9123-CB22-EE24618BBEC6}"/>
          </ac:spMkLst>
        </pc:spChg>
        <pc:spChg chg="del">
          <ac:chgData name="Tej Chandra" userId="fd16bead-a7d5-4d61-a87b-b6fc5f95769a" providerId="ADAL" clId="{466D0686-7DEE-447E-8820-911BC54F0902}" dt="2023-03-06T04:12:08.018" v="412" actId="478"/>
          <ac:spMkLst>
            <pc:docMk/>
            <pc:sldMk cId="2809648632" sldId="372"/>
            <ac:spMk id="3" creationId="{5C2EF2AC-66FA-4495-F2C2-BD6F07BE39A9}"/>
          </ac:spMkLst>
        </pc:spChg>
        <pc:spChg chg="del">
          <ac:chgData name="Tej Chandra" userId="fd16bead-a7d5-4d61-a87b-b6fc5f95769a" providerId="ADAL" clId="{466D0686-7DEE-447E-8820-911BC54F0902}" dt="2023-03-06T04:12:04.368" v="411" actId="478"/>
          <ac:spMkLst>
            <pc:docMk/>
            <pc:sldMk cId="2809648632" sldId="372"/>
            <ac:spMk id="5" creationId="{B0BFF4E6-E17D-8A8E-E608-2D0C4812C59A}"/>
          </ac:spMkLst>
        </pc:spChg>
        <pc:spChg chg="add mod">
          <ac:chgData name="Tej Chandra" userId="fd16bead-a7d5-4d61-a87b-b6fc5f95769a" providerId="ADAL" clId="{466D0686-7DEE-447E-8820-911BC54F0902}" dt="2023-03-06T04:35:01.166" v="755" actId="207"/>
          <ac:spMkLst>
            <pc:docMk/>
            <pc:sldMk cId="2809648632" sldId="372"/>
            <ac:spMk id="6" creationId="{C244C0AD-C041-F853-E3BE-33406F214213}"/>
          </ac:spMkLst>
        </pc:spChg>
        <pc:spChg chg="add del mod">
          <ac:chgData name="Tej Chandra" userId="fd16bead-a7d5-4d61-a87b-b6fc5f95769a" providerId="ADAL" clId="{466D0686-7DEE-447E-8820-911BC54F0902}" dt="2023-03-06T04:34:15.282" v="743" actId="478"/>
          <ac:spMkLst>
            <pc:docMk/>
            <pc:sldMk cId="2809648632" sldId="372"/>
            <ac:spMk id="8" creationId="{20105590-D2D1-9448-F7AF-BFB8AE5B9F8C}"/>
          </ac:spMkLst>
        </pc:spChg>
        <pc:spChg chg="add del">
          <ac:chgData name="Tej Chandra" userId="fd16bead-a7d5-4d61-a87b-b6fc5f95769a" providerId="ADAL" clId="{466D0686-7DEE-447E-8820-911BC54F0902}" dt="2023-03-06T04:14:49.910" v="446" actId="26606"/>
          <ac:spMkLst>
            <pc:docMk/>
            <pc:sldMk cId="2809648632" sldId="372"/>
            <ac:spMk id="9" creationId="{6753252F-4873-4F63-801D-CC719279A7D5}"/>
          </ac:spMkLst>
        </pc:spChg>
        <pc:spChg chg="add del">
          <ac:chgData name="Tej Chandra" userId="fd16bead-a7d5-4d61-a87b-b6fc5f95769a" providerId="ADAL" clId="{466D0686-7DEE-447E-8820-911BC54F0902}" dt="2023-03-06T04:14:49.910" v="446" actId="26606"/>
          <ac:spMkLst>
            <pc:docMk/>
            <pc:sldMk cId="2809648632" sldId="372"/>
            <ac:spMk id="11" creationId="{047C8CCB-F95D-4249-92DD-651249D3535A}"/>
          </ac:spMkLst>
        </pc:spChg>
        <pc:picChg chg="add mod">
          <ac:chgData name="Tej Chandra" userId="fd16bead-a7d5-4d61-a87b-b6fc5f95769a" providerId="ADAL" clId="{466D0686-7DEE-447E-8820-911BC54F0902}" dt="2023-03-06T04:34:47.011" v="750" actId="1076"/>
          <ac:picMkLst>
            <pc:docMk/>
            <pc:sldMk cId="2809648632" sldId="372"/>
            <ac:picMk id="4" creationId="{09CB1DC3-114E-A2F0-4E0E-633B2EBDCDA7}"/>
          </ac:picMkLst>
        </pc:picChg>
      </pc:sldChg>
      <pc:sldChg chg="addSp delSp modSp add mod">
        <pc:chgData name="Tej Chandra" userId="fd16bead-a7d5-4d61-a87b-b6fc5f95769a" providerId="ADAL" clId="{466D0686-7DEE-447E-8820-911BC54F0902}" dt="2023-03-06T04:33:00.959" v="710" actId="207"/>
        <pc:sldMkLst>
          <pc:docMk/>
          <pc:sldMk cId="33633285" sldId="373"/>
        </pc:sldMkLst>
        <pc:spChg chg="mod">
          <ac:chgData name="Tej Chandra" userId="fd16bead-a7d5-4d61-a87b-b6fc5f95769a" providerId="ADAL" clId="{466D0686-7DEE-447E-8820-911BC54F0902}" dt="2023-03-06T04:27:28.982" v="609"/>
          <ac:spMkLst>
            <pc:docMk/>
            <pc:sldMk cId="33633285" sldId="373"/>
            <ac:spMk id="3" creationId="{5C2EF2AC-66FA-4495-F2C2-BD6F07BE39A9}"/>
          </ac:spMkLst>
        </pc:spChg>
        <pc:spChg chg="del mod">
          <ac:chgData name="Tej Chandra" userId="fd16bead-a7d5-4d61-a87b-b6fc5f95769a" providerId="ADAL" clId="{466D0686-7DEE-447E-8820-911BC54F0902}" dt="2023-03-06T04:27:45.095" v="611" actId="478"/>
          <ac:spMkLst>
            <pc:docMk/>
            <pc:sldMk cId="33633285" sldId="373"/>
            <ac:spMk id="5" creationId="{B0BFF4E6-E17D-8A8E-E608-2D0C4812C59A}"/>
          </ac:spMkLst>
        </pc:spChg>
        <pc:spChg chg="add mod">
          <ac:chgData name="Tej Chandra" userId="fd16bead-a7d5-4d61-a87b-b6fc5f95769a" providerId="ADAL" clId="{466D0686-7DEE-447E-8820-911BC54F0902}" dt="2023-03-06T04:33:00.959" v="710" actId="207"/>
          <ac:spMkLst>
            <pc:docMk/>
            <pc:sldMk cId="33633285" sldId="373"/>
            <ac:spMk id="6" creationId="{0700367C-53D3-7BC7-3972-EC299E16169D}"/>
          </ac:spMkLst>
        </pc:spChg>
      </pc:sldChg>
    </pc:docChg>
  </pc:docChgLst>
  <pc:docChgLst>
    <pc:chgData name="Tej" userId="fd16bead-a7d5-4d61-a87b-b6fc5f95769a" providerId="ADAL" clId="{3F1F2CE5-8549-4092-9A4F-9022661CA2AD}"/>
    <pc:docChg chg="undo custSel addSld delSld modSld modMainMaster">
      <pc:chgData name="Tej" userId="fd16bead-a7d5-4d61-a87b-b6fc5f95769a" providerId="ADAL" clId="{3F1F2CE5-8549-4092-9A4F-9022661CA2AD}" dt="2023-01-17T14:24:27.943" v="281"/>
      <pc:docMkLst>
        <pc:docMk/>
      </pc:docMkLst>
      <pc:sldChg chg="addSp delSp modSp mod setBg">
        <pc:chgData name="Tej" userId="fd16bead-a7d5-4d61-a87b-b6fc5f95769a" providerId="ADAL" clId="{3F1F2CE5-8549-4092-9A4F-9022661CA2AD}" dt="2023-01-17T13:34:55.953" v="82" actId="14100"/>
        <pc:sldMkLst>
          <pc:docMk/>
          <pc:sldMk cId="2557928424" sldId="290"/>
        </pc:sldMkLst>
        <pc:spChg chg="mod">
          <ac:chgData name="Tej" userId="fd16bead-a7d5-4d61-a87b-b6fc5f95769a" providerId="ADAL" clId="{3F1F2CE5-8549-4092-9A4F-9022661CA2AD}" dt="2023-01-17T13:32:47.762" v="61" actId="207"/>
          <ac:spMkLst>
            <pc:docMk/>
            <pc:sldMk cId="2557928424" sldId="290"/>
            <ac:spMk id="7" creationId="{E716BBAE-7C89-4D6B-A2C9-74259F165A85}"/>
          </ac:spMkLst>
        </pc:spChg>
        <pc:spChg chg="mod">
          <ac:chgData name="Tej" userId="fd16bead-a7d5-4d61-a87b-b6fc5f95769a" providerId="ADAL" clId="{3F1F2CE5-8549-4092-9A4F-9022661CA2AD}" dt="2023-01-17T13:34:55.953" v="82" actId="14100"/>
          <ac:spMkLst>
            <pc:docMk/>
            <pc:sldMk cId="2557928424" sldId="290"/>
            <ac:spMk id="9" creationId="{DF85B41D-640F-4390-95C8-1F3B4A8A258A}"/>
          </ac:spMkLst>
        </pc:spChg>
        <pc:spChg chg="add del">
          <ac:chgData name="Tej" userId="fd16bead-a7d5-4d61-a87b-b6fc5f95769a" providerId="ADAL" clId="{3F1F2CE5-8549-4092-9A4F-9022661CA2AD}" dt="2023-01-17T13:31:58.674" v="44" actId="26606"/>
          <ac:spMkLst>
            <pc:docMk/>
            <pc:sldMk cId="2557928424" sldId="290"/>
            <ac:spMk id="14" creationId="{04812C46-200A-4DEB-A05E-3ED6C68C2387}"/>
          </ac:spMkLst>
        </pc:spChg>
        <pc:spChg chg="add del">
          <ac:chgData name="Tej" userId="fd16bead-a7d5-4d61-a87b-b6fc5f95769a" providerId="ADAL" clId="{3F1F2CE5-8549-4092-9A4F-9022661CA2AD}" dt="2023-01-17T13:31:58.674" v="44" actId="26606"/>
          <ac:spMkLst>
            <pc:docMk/>
            <pc:sldMk cId="2557928424" sldId="290"/>
            <ac:spMk id="16" creationId="{D1EA859B-E555-4109-94F3-6700E046E008}"/>
          </ac:spMkLst>
        </pc:spChg>
        <pc:picChg chg="add mod ord">
          <ac:chgData name="Tej" userId="fd16bead-a7d5-4d61-a87b-b6fc5f95769a" providerId="ADAL" clId="{3F1F2CE5-8549-4092-9A4F-9022661CA2AD}" dt="2023-01-17T13:32:24.932" v="60" actId="1037"/>
          <ac:picMkLst>
            <pc:docMk/>
            <pc:sldMk cId="2557928424" sldId="290"/>
            <ac:picMk id="3" creationId="{31374694-471F-141D-7FFB-3FD6676CDBC4}"/>
          </ac:picMkLst>
        </pc:picChg>
        <pc:picChg chg="add del mod">
          <ac:chgData name="Tej" userId="fd16bead-a7d5-4d61-a87b-b6fc5f95769a" providerId="ADAL" clId="{3F1F2CE5-8549-4092-9A4F-9022661CA2AD}" dt="2023-01-17T13:33:04.938" v="66"/>
          <ac:picMkLst>
            <pc:docMk/>
            <pc:sldMk cId="2557928424" sldId="290"/>
            <ac:picMk id="5" creationId="{3532730F-F88B-3BF9-2B14-D43DC653B4B1}"/>
          </ac:picMkLst>
        </pc:picChg>
      </pc:sldChg>
      <pc:sldChg chg="delSp modSp mod">
        <pc:chgData name="Tej" userId="fd16bead-a7d5-4d61-a87b-b6fc5f95769a" providerId="ADAL" clId="{3F1F2CE5-8549-4092-9A4F-9022661CA2AD}" dt="2023-01-17T13:50:14.268" v="129" actId="1076"/>
        <pc:sldMkLst>
          <pc:docMk/>
          <pc:sldMk cId="571684693" sldId="315"/>
        </pc:sldMkLst>
        <pc:spChg chg="del">
          <ac:chgData name="Tej" userId="fd16bead-a7d5-4d61-a87b-b6fc5f95769a" providerId="ADAL" clId="{3F1F2CE5-8549-4092-9A4F-9022661CA2AD}" dt="2023-01-17T13:40:32.678" v="83" actId="478"/>
          <ac:spMkLst>
            <pc:docMk/>
            <pc:sldMk cId="571684693" sldId="315"/>
            <ac:spMk id="2" creationId="{230C37A0-F6EE-47F2-BB76-F5E477FC32EF}"/>
          </ac:spMkLst>
        </pc:spChg>
        <pc:spChg chg="mod">
          <ac:chgData name="Tej" userId="fd16bead-a7d5-4d61-a87b-b6fc5f95769a" providerId="ADAL" clId="{3F1F2CE5-8549-4092-9A4F-9022661CA2AD}" dt="2023-01-17T13:50:14.268" v="129" actId="1076"/>
          <ac:spMkLst>
            <pc:docMk/>
            <pc:sldMk cId="571684693" sldId="315"/>
            <ac:spMk id="6" creationId="{DBA533BB-141C-43FE-948B-6D2211DF075C}"/>
          </ac:spMkLst>
        </pc:spChg>
      </pc:sldChg>
      <pc:sldChg chg="addSp delSp modSp mod delAnim">
        <pc:chgData name="Tej" userId="fd16bead-a7d5-4d61-a87b-b6fc5f95769a" providerId="ADAL" clId="{3F1F2CE5-8549-4092-9A4F-9022661CA2AD}" dt="2023-01-17T14:21:05.366" v="246" actId="1076"/>
        <pc:sldMkLst>
          <pc:docMk/>
          <pc:sldMk cId="2788336238" sldId="316"/>
        </pc:sldMkLst>
        <pc:spChg chg="add mod">
          <ac:chgData name="Tej" userId="fd16bead-a7d5-4d61-a87b-b6fc5f95769a" providerId="ADAL" clId="{3F1F2CE5-8549-4092-9A4F-9022661CA2AD}" dt="2023-01-17T13:52:28.759" v="161" actId="6549"/>
          <ac:spMkLst>
            <pc:docMk/>
            <pc:sldMk cId="2788336238" sldId="316"/>
            <ac:spMk id="3" creationId="{845F773F-FAF0-09A0-1C37-14610880C54E}"/>
          </ac:spMkLst>
        </pc:spChg>
        <pc:spChg chg="mod">
          <ac:chgData name="Tej" userId="fd16bead-a7d5-4d61-a87b-b6fc5f95769a" providerId="ADAL" clId="{3F1F2CE5-8549-4092-9A4F-9022661CA2AD}" dt="2023-01-17T13:51:41.824" v="151" actId="207"/>
          <ac:spMkLst>
            <pc:docMk/>
            <pc:sldMk cId="2788336238" sldId="316"/>
            <ac:spMk id="8" creationId="{4419E408-281A-42C4-A8B8-EEABA80960F5}"/>
          </ac:spMkLst>
        </pc:spChg>
        <pc:spChg chg="add del mod">
          <ac:chgData name="Tej" userId="fd16bead-a7d5-4d61-a87b-b6fc5f95769a" providerId="ADAL" clId="{3F1F2CE5-8549-4092-9A4F-9022661CA2AD}" dt="2023-01-17T14:20:12.746" v="240" actId="478"/>
          <ac:spMkLst>
            <pc:docMk/>
            <pc:sldMk cId="2788336238" sldId="316"/>
            <ac:spMk id="9" creationId="{6C16C250-7150-4899-5CD0-264C1CBA8E5A}"/>
          </ac:spMkLst>
        </pc:spChg>
        <pc:spChg chg="del">
          <ac:chgData name="Tej" userId="fd16bead-a7d5-4d61-a87b-b6fc5f95769a" providerId="ADAL" clId="{3F1F2CE5-8549-4092-9A4F-9022661CA2AD}" dt="2023-01-17T13:50:27.506" v="131" actId="478"/>
          <ac:spMkLst>
            <pc:docMk/>
            <pc:sldMk cId="2788336238" sldId="316"/>
            <ac:spMk id="11" creationId="{4C07204A-EF1C-4068-8162-242A527550B7}"/>
          </ac:spMkLst>
        </pc:spChg>
        <pc:grpChg chg="del">
          <ac:chgData name="Tej" userId="fd16bead-a7d5-4d61-a87b-b6fc5f95769a" providerId="ADAL" clId="{3F1F2CE5-8549-4092-9A4F-9022661CA2AD}" dt="2023-01-17T13:50:29.334" v="132" actId="478"/>
          <ac:grpSpMkLst>
            <pc:docMk/>
            <pc:sldMk cId="2788336238" sldId="316"/>
            <ac:grpSpMk id="28" creationId="{1E5C407E-462F-4B2A-B125-A653C6DA90F0}"/>
          </ac:grpSpMkLst>
        </pc:grpChg>
        <pc:grpChg chg="del">
          <ac:chgData name="Tej" userId="fd16bead-a7d5-4d61-a87b-b6fc5f95769a" providerId="ADAL" clId="{3F1F2CE5-8549-4092-9A4F-9022661CA2AD}" dt="2023-01-17T13:50:31.557" v="133" actId="478"/>
          <ac:grpSpMkLst>
            <pc:docMk/>
            <pc:sldMk cId="2788336238" sldId="316"/>
            <ac:grpSpMk id="30" creationId="{45C00BB0-278C-42FE-A568-095B262DC6C6}"/>
          </ac:grpSpMkLst>
        </pc:grpChg>
        <pc:grpChg chg="del">
          <ac:chgData name="Tej" userId="fd16bead-a7d5-4d61-a87b-b6fc5f95769a" providerId="ADAL" clId="{3F1F2CE5-8549-4092-9A4F-9022661CA2AD}" dt="2023-01-17T13:50:31.557" v="133" actId="478"/>
          <ac:grpSpMkLst>
            <pc:docMk/>
            <pc:sldMk cId="2788336238" sldId="316"/>
            <ac:grpSpMk id="31" creationId="{747EF540-EF3E-4631-BC3A-89A89C8B7C44}"/>
          </ac:grpSpMkLst>
        </pc:grpChg>
        <pc:picChg chg="add del mod">
          <ac:chgData name="Tej" userId="fd16bead-a7d5-4d61-a87b-b6fc5f95769a" providerId="ADAL" clId="{3F1F2CE5-8549-4092-9A4F-9022661CA2AD}" dt="2023-01-17T14:20:12.746" v="240" actId="478"/>
          <ac:picMkLst>
            <pc:docMk/>
            <pc:sldMk cId="2788336238" sldId="316"/>
            <ac:picMk id="5" creationId="{E260F85E-CD33-AFC4-29B6-BB517FA3BD5E}"/>
          </ac:picMkLst>
        </pc:picChg>
        <pc:picChg chg="add mod">
          <ac:chgData name="Tej" userId="fd16bead-a7d5-4d61-a87b-b6fc5f95769a" providerId="ADAL" clId="{3F1F2CE5-8549-4092-9A4F-9022661CA2AD}" dt="2023-01-17T14:21:05.366" v="246" actId="1076"/>
          <ac:picMkLst>
            <pc:docMk/>
            <pc:sldMk cId="2788336238" sldId="316"/>
            <ac:picMk id="12" creationId="{6734B7BD-F1CA-4F93-BDAA-6AC16C73B669}"/>
          </ac:picMkLst>
        </pc:picChg>
        <pc:cxnChg chg="del">
          <ac:chgData name="Tej" userId="fd16bead-a7d5-4d61-a87b-b6fc5f95769a" providerId="ADAL" clId="{3F1F2CE5-8549-4092-9A4F-9022661CA2AD}" dt="2023-01-17T13:50:31.557" v="133" actId="478"/>
          <ac:cxnSpMkLst>
            <pc:docMk/>
            <pc:sldMk cId="2788336238" sldId="316"/>
            <ac:cxnSpMk id="50" creationId="{18B61226-7E5F-4A15-B836-2FE182E107F6}"/>
          </ac:cxnSpMkLst>
        </pc:cxnChg>
      </pc:sldChg>
      <pc:sldChg chg="addSp delSp modSp new mod delAnim modAnim">
        <pc:chgData name="Tej" userId="fd16bead-a7d5-4d61-a87b-b6fc5f95769a" providerId="ADAL" clId="{3F1F2CE5-8549-4092-9A4F-9022661CA2AD}" dt="2023-01-17T14:21:52.677" v="248" actId="21"/>
        <pc:sldMkLst>
          <pc:docMk/>
          <pc:sldMk cId="2199949269" sldId="317"/>
        </pc:sldMkLst>
        <pc:spChg chg="add mod">
          <ac:chgData name="Tej" userId="fd16bead-a7d5-4d61-a87b-b6fc5f95769a" providerId="ADAL" clId="{3F1F2CE5-8549-4092-9A4F-9022661CA2AD}" dt="2023-01-17T13:51:45.611" v="152"/>
          <ac:spMkLst>
            <pc:docMk/>
            <pc:sldMk cId="2199949269" sldId="317"/>
            <ac:spMk id="2" creationId="{B20EE0F9-2A9D-FCF4-A096-15843725D026}"/>
          </ac:spMkLst>
        </pc:spChg>
        <pc:spChg chg="add mod">
          <ac:chgData name="Tej" userId="fd16bead-a7d5-4d61-a87b-b6fc5f95769a" providerId="ADAL" clId="{3F1F2CE5-8549-4092-9A4F-9022661CA2AD}" dt="2023-01-17T13:54:49.320" v="192" actId="207"/>
          <ac:spMkLst>
            <pc:docMk/>
            <pc:sldMk cId="2199949269" sldId="317"/>
            <ac:spMk id="4" creationId="{E0823DE5-EB1F-F2E6-E62C-398C7F9E058C}"/>
          </ac:spMkLst>
        </pc:spChg>
        <pc:spChg chg="add del">
          <ac:chgData name="Tej" userId="fd16bead-a7d5-4d61-a87b-b6fc5f95769a" providerId="ADAL" clId="{3F1F2CE5-8549-4092-9A4F-9022661CA2AD}" dt="2023-01-17T13:54:59.131" v="194"/>
          <ac:spMkLst>
            <pc:docMk/>
            <pc:sldMk cId="2199949269" sldId="317"/>
            <ac:spMk id="5" creationId="{43CE0563-007D-C98F-2B40-2E11542186E7}"/>
          </ac:spMkLst>
        </pc:spChg>
        <pc:spChg chg="add del">
          <ac:chgData name="Tej" userId="fd16bead-a7d5-4d61-a87b-b6fc5f95769a" providerId="ADAL" clId="{3F1F2CE5-8549-4092-9A4F-9022661CA2AD}" dt="2023-01-17T14:17:00.997" v="202" actId="22"/>
          <ac:spMkLst>
            <pc:docMk/>
            <pc:sldMk cId="2199949269" sldId="317"/>
            <ac:spMk id="9" creationId="{6905BA4B-5627-174F-6BE3-85F369757DF1}"/>
          </ac:spMkLst>
        </pc:spChg>
        <pc:spChg chg="add del mod">
          <ac:chgData name="Tej" userId="fd16bead-a7d5-4d61-a87b-b6fc5f95769a" providerId="ADAL" clId="{3F1F2CE5-8549-4092-9A4F-9022661CA2AD}" dt="2023-01-17T14:17:19.052" v="208" actId="478"/>
          <ac:spMkLst>
            <pc:docMk/>
            <pc:sldMk cId="2199949269" sldId="317"/>
            <ac:spMk id="11" creationId="{DA30FB58-C5EC-9F9A-FA1E-DB0E8E9FD8F4}"/>
          </ac:spMkLst>
        </pc:spChg>
        <pc:spChg chg="add del mod">
          <ac:chgData name="Tej" userId="fd16bead-a7d5-4d61-a87b-b6fc5f95769a" providerId="ADAL" clId="{3F1F2CE5-8549-4092-9A4F-9022661CA2AD}" dt="2023-01-17T14:19:12.321" v="235" actId="21"/>
          <ac:spMkLst>
            <pc:docMk/>
            <pc:sldMk cId="2199949269" sldId="317"/>
            <ac:spMk id="20" creationId="{CD097EF6-CCA9-B508-A842-3DAAC49C170D}"/>
          </ac:spMkLst>
        </pc:spChg>
        <pc:picChg chg="add del mod">
          <ac:chgData name="Tej" userId="fd16bead-a7d5-4d61-a87b-b6fc5f95769a" providerId="ADAL" clId="{3F1F2CE5-8549-4092-9A4F-9022661CA2AD}" dt="2023-01-17T14:15:58.253" v="200" actId="478"/>
          <ac:picMkLst>
            <pc:docMk/>
            <pc:sldMk cId="2199949269" sldId="317"/>
            <ac:picMk id="7" creationId="{DED40513-016E-407D-82EB-317EC6E8D6D9}"/>
          </ac:picMkLst>
        </pc:picChg>
        <pc:picChg chg="add mod">
          <ac:chgData name="Tej" userId="fd16bead-a7d5-4d61-a87b-b6fc5f95769a" providerId="ADAL" clId="{3F1F2CE5-8549-4092-9A4F-9022661CA2AD}" dt="2023-01-17T14:17:50.146" v="213" actId="1076"/>
          <ac:picMkLst>
            <pc:docMk/>
            <pc:sldMk cId="2199949269" sldId="317"/>
            <ac:picMk id="13" creationId="{EA32C2A5-9218-AE2F-F9B9-5008929B787C}"/>
          </ac:picMkLst>
        </pc:picChg>
        <pc:picChg chg="add del mod">
          <ac:chgData name="Tej" userId="fd16bead-a7d5-4d61-a87b-b6fc5f95769a" providerId="ADAL" clId="{3F1F2CE5-8549-4092-9A4F-9022661CA2AD}" dt="2023-01-17T14:18:16.071" v="219"/>
          <ac:picMkLst>
            <pc:docMk/>
            <pc:sldMk cId="2199949269" sldId="317"/>
            <ac:picMk id="15" creationId="{99BF0BA4-9176-9C88-3E64-61E2371E1D8A}"/>
          </ac:picMkLst>
        </pc:picChg>
        <pc:picChg chg="add del mod">
          <ac:chgData name="Tej" userId="fd16bead-a7d5-4d61-a87b-b6fc5f95769a" providerId="ADAL" clId="{3F1F2CE5-8549-4092-9A4F-9022661CA2AD}" dt="2023-01-17T14:18:33.600" v="221"/>
          <ac:picMkLst>
            <pc:docMk/>
            <pc:sldMk cId="2199949269" sldId="317"/>
            <ac:picMk id="17" creationId="{FE7746B4-8A56-037C-F54F-5E6235684380}"/>
          </ac:picMkLst>
        </pc:picChg>
        <pc:picChg chg="add del mod ord">
          <ac:chgData name="Tej" userId="fd16bead-a7d5-4d61-a87b-b6fc5f95769a" providerId="ADAL" clId="{3F1F2CE5-8549-4092-9A4F-9022661CA2AD}" dt="2023-01-17T14:19:12.321" v="235" actId="21"/>
          <ac:picMkLst>
            <pc:docMk/>
            <pc:sldMk cId="2199949269" sldId="317"/>
            <ac:picMk id="19" creationId="{ECB7D3C9-EB56-3AA1-F606-DF84D4FCE79F}"/>
          </ac:picMkLst>
        </pc:picChg>
        <pc:picChg chg="add del mod">
          <ac:chgData name="Tej" userId="fd16bead-a7d5-4d61-a87b-b6fc5f95769a" providerId="ADAL" clId="{3F1F2CE5-8549-4092-9A4F-9022661CA2AD}" dt="2023-01-17T14:21:52.677" v="248" actId="21"/>
          <ac:picMkLst>
            <pc:docMk/>
            <pc:sldMk cId="2199949269" sldId="317"/>
            <ac:picMk id="21" creationId="{2D7D0CB0-93DD-35FF-B4E8-786895460B4F}"/>
          </ac:picMkLst>
        </pc:picChg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2860471585" sldId="317"/>
        </pc:sldMkLst>
      </pc:sldChg>
      <pc:sldChg chg="addSp modSp new mod modAnim">
        <pc:chgData name="Tej" userId="fd16bead-a7d5-4d61-a87b-b6fc5f95769a" providerId="ADAL" clId="{3F1F2CE5-8549-4092-9A4F-9022661CA2AD}" dt="2023-01-17T14:22:17.895" v="259" actId="1076"/>
        <pc:sldMkLst>
          <pc:docMk/>
          <pc:sldMk cId="1119097972" sldId="318"/>
        </pc:sldMkLst>
        <pc:spChg chg="add mod">
          <ac:chgData name="Tej" userId="fd16bead-a7d5-4d61-a87b-b6fc5f95769a" providerId="ADAL" clId="{3F1F2CE5-8549-4092-9A4F-9022661CA2AD}" dt="2023-01-17T13:52:03.716" v="157"/>
          <ac:spMkLst>
            <pc:docMk/>
            <pc:sldMk cId="1119097972" sldId="318"/>
            <ac:spMk id="2" creationId="{02053F62-2237-F7FC-5C61-4CC2A13B2E3D}"/>
          </ac:spMkLst>
        </pc:spChg>
        <pc:spChg chg="add mod">
          <ac:chgData name="Tej" userId="fd16bead-a7d5-4d61-a87b-b6fc5f95769a" providerId="ADAL" clId="{3F1F2CE5-8549-4092-9A4F-9022661CA2AD}" dt="2023-01-17T14:22:15.807" v="258" actId="1076"/>
          <ac:spMkLst>
            <pc:docMk/>
            <pc:sldMk cId="1119097972" sldId="318"/>
            <ac:spMk id="4" creationId="{D485515B-FBC8-A15D-472F-3857EE0106AE}"/>
          </ac:spMkLst>
        </pc:spChg>
        <pc:picChg chg="add mod">
          <ac:chgData name="Tej" userId="fd16bead-a7d5-4d61-a87b-b6fc5f95769a" providerId="ADAL" clId="{3F1F2CE5-8549-4092-9A4F-9022661CA2AD}" dt="2023-01-17T14:22:06.601" v="255" actId="1076"/>
          <ac:picMkLst>
            <pc:docMk/>
            <pc:sldMk cId="1119097972" sldId="318"/>
            <ac:picMk id="5" creationId="{2BAE48AA-6F3E-7B74-064A-BF69A6D95D65}"/>
          </ac:picMkLst>
        </pc:picChg>
        <pc:picChg chg="add mod">
          <ac:chgData name="Tej" userId="fd16bead-a7d5-4d61-a87b-b6fc5f95769a" providerId="ADAL" clId="{3F1F2CE5-8549-4092-9A4F-9022661CA2AD}" dt="2023-01-17T14:22:17.895" v="259" actId="1076"/>
          <ac:picMkLst>
            <pc:docMk/>
            <pc:sldMk cId="1119097972" sldId="318"/>
            <ac:picMk id="6" creationId="{6E2EC005-35C6-051B-994C-4D5C31C3937F}"/>
          </ac:picMkLst>
        </pc:picChg>
      </pc:sldChg>
      <pc:sldChg chg="addSp modSp new del">
        <pc:chgData name="Tej" userId="fd16bead-a7d5-4d61-a87b-b6fc5f95769a" providerId="ADAL" clId="{3F1F2CE5-8549-4092-9A4F-9022661CA2AD}" dt="2023-01-17T13:51:54.122" v="154" actId="47"/>
        <pc:sldMkLst>
          <pc:docMk/>
          <pc:sldMk cId="4058732996" sldId="318"/>
        </pc:sldMkLst>
        <pc:spChg chg="add mod">
          <ac:chgData name="Tej" userId="fd16bead-a7d5-4d61-a87b-b6fc5f95769a" providerId="ADAL" clId="{3F1F2CE5-8549-4092-9A4F-9022661CA2AD}" dt="2023-01-17T13:51:47.068" v="153"/>
          <ac:spMkLst>
            <pc:docMk/>
            <pc:sldMk cId="4058732996" sldId="318"/>
            <ac:spMk id="2" creationId="{13AE82CF-ABA2-666D-8781-A4503567A3B7}"/>
          </ac:spMkLst>
        </pc:spChg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4065170296" sldId="318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19178755" sldId="319"/>
        </pc:sldMkLst>
      </pc:sldChg>
      <pc:sldChg chg="addSp modSp new mod">
        <pc:chgData name="Tej" userId="fd16bead-a7d5-4d61-a87b-b6fc5f95769a" providerId="ADAL" clId="{3F1F2CE5-8549-4092-9A4F-9022661CA2AD}" dt="2023-01-17T14:24:10.291" v="266" actId="6549"/>
        <pc:sldMkLst>
          <pc:docMk/>
          <pc:sldMk cId="407661005" sldId="319"/>
        </pc:sldMkLst>
        <pc:spChg chg="add mod">
          <ac:chgData name="Tej" userId="fd16bead-a7d5-4d61-a87b-b6fc5f95769a" providerId="ADAL" clId="{3F1F2CE5-8549-4092-9A4F-9022661CA2AD}" dt="2023-01-17T13:52:04.685" v="158"/>
          <ac:spMkLst>
            <pc:docMk/>
            <pc:sldMk cId="407661005" sldId="319"/>
            <ac:spMk id="2" creationId="{859BD224-2F34-25F5-984F-E279FEAC52ED}"/>
          </ac:spMkLst>
        </pc:spChg>
        <pc:spChg chg="add mod">
          <ac:chgData name="Tej" userId="fd16bead-a7d5-4d61-a87b-b6fc5f95769a" providerId="ADAL" clId="{3F1F2CE5-8549-4092-9A4F-9022661CA2AD}" dt="2023-01-17T14:24:10.291" v="266" actId="6549"/>
          <ac:spMkLst>
            <pc:docMk/>
            <pc:sldMk cId="407661005" sldId="319"/>
            <ac:spMk id="4" creationId="{50EBFEC5-C8D7-BCC6-BD76-77B6B62C847B}"/>
          </ac:spMkLst>
        </pc:spChg>
      </pc:sldChg>
      <pc:sldChg chg="new del">
        <pc:chgData name="Tej" userId="fd16bead-a7d5-4d61-a87b-b6fc5f95769a" providerId="ADAL" clId="{3F1F2CE5-8549-4092-9A4F-9022661CA2AD}" dt="2023-01-17T13:51:54.122" v="154" actId="47"/>
        <pc:sldMkLst>
          <pc:docMk/>
          <pc:sldMk cId="1794749023" sldId="319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740471990" sldId="320"/>
        </pc:sldMkLst>
      </pc:sldChg>
      <pc:sldChg chg="new">
        <pc:chgData name="Tej" userId="fd16bead-a7d5-4d61-a87b-b6fc5f95769a" providerId="ADAL" clId="{3F1F2CE5-8549-4092-9A4F-9022661CA2AD}" dt="2023-01-17T14:24:21.451" v="267" actId="680"/>
        <pc:sldMkLst>
          <pc:docMk/>
          <pc:sldMk cId="775184935" sldId="320"/>
        </pc:sldMkLst>
      </pc:sldChg>
      <pc:sldChg chg="new del">
        <pc:chgData name="Tej" userId="fd16bead-a7d5-4d61-a87b-b6fc5f95769a" providerId="ADAL" clId="{3F1F2CE5-8549-4092-9A4F-9022661CA2AD}" dt="2023-01-17T13:51:54.122" v="154" actId="47"/>
        <pc:sldMkLst>
          <pc:docMk/>
          <pc:sldMk cId="3798923989" sldId="320"/>
        </pc:sldMkLst>
      </pc:sldChg>
      <pc:sldChg chg="add">
        <pc:chgData name="Tej" userId="fd16bead-a7d5-4d61-a87b-b6fc5f95769a" providerId="ADAL" clId="{3F1F2CE5-8549-4092-9A4F-9022661CA2AD}" dt="2023-01-17T14:24:23.365" v="268"/>
        <pc:sldMkLst>
          <pc:docMk/>
          <pc:sldMk cId="2690296199" sldId="321"/>
        </pc:sldMkLst>
      </pc:sldChg>
      <pc:sldChg chg="add">
        <pc:chgData name="Tej" userId="fd16bead-a7d5-4d61-a87b-b6fc5f95769a" providerId="ADAL" clId="{3F1F2CE5-8549-4092-9A4F-9022661CA2AD}" dt="2023-01-17T14:24:23.629" v="269"/>
        <pc:sldMkLst>
          <pc:docMk/>
          <pc:sldMk cId="620106229" sldId="322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2916486164" sldId="322"/>
        </pc:sldMkLst>
      </pc:sldChg>
      <pc:sldChg chg="add">
        <pc:chgData name="Tej" userId="fd16bead-a7d5-4d61-a87b-b6fc5f95769a" providerId="ADAL" clId="{3F1F2CE5-8549-4092-9A4F-9022661CA2AD}" dt="2023-01-17T14:24:23.829" v="270"/>
        <pc:sldMkLst>
          <pc:docMk/>
          <pc:sldMk cId="117526599" sldId="323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84012369" sldId="323"/>
        </pc:sldMkLst>
      </pc:sldChg>
      <pc:sldChg chg="add">
        <pc:chgData name="Tej" userId="fd16bead-a7d5-4d61-a87b-b6fc5f95769a" providerId="ADAL" clId="{3F1F2CE5-8549-4092-9A4F-9022661CA2AD}" dt="2023-01-17T14:24:24.044" v="271"/>
        <pc:sldMkLst>
          <pc:docMk/>
          <pc:sldMk cId="10030737" sldId="324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387830393" sldId="324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2153299616" sldId="325"/>
        </pc:sldMkLst>
      </pc:sldChg>
      <pc:sldChg chg="add">
        <pc:chgData name="Tej" userId="fd16bead-a7d5-4d61-a87b-b6fc5f95769a" providerId="ADAL" clId="{3F1F2CE5-8549-4092-9A4F-9022661CA2AD}" dt="2023-01-17T14:24:24.250" v="272"/>
        <pc:sldMkLst>
          <pc:docMk/>
          <pc:sldMk cId="3559943229" sldId="325"/>
        </pc:sldMkLst>
      </pc:sldChg>
      <pc:sldChg chg="add">
        <pc:chgData name="Tej" userId="fd16bead-a7d5-4d61-a87b-b6fc5f95769a" providerId="ADAL" clId="{3F1F2CE5-8549-4092-9A4F-9022661CA2AD}" dt="2023-01-17T14:24:24.430" v="273"/>
        <pc:sldMkLst>
          <pc:docMk/>
          <pc:sldMk cId="869355464" sldId="326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144926904" sldId="326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974453700" sldId="327"/>
        </pc:sldMkLst>
      </pc:sldChg>
      <pc:sldChg chg="add">
        <pc:chgData name="Tej" userId="fd16bead-a7d5-4d61-a87b-b6fc5f95769a" providerId="ADAL" clId="{3F1F2CE5-8549-4092-9A4F-9022661CA2AD}" dt="2023-01-17T14:24:24.723" v="274"/>
        <pc:sldMkLst>
          <pc:docMk/>
          <pc:sldMk cId="2329239564" sldId="327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27761901" sldId="328"/>
        </pc:sldMkLst>
      </pc:sldChg>
      <pc:sldChg chg="add">
        <pc:chgData name="Tej" userId="fd16bead-a7d5-4d61-a87b-b6fc5f95769a" providerId="ADAL" clId="{3F1F2CE5-8549-4092-9A4F-9022661CA2AD}" dt="2023-01-17T14:24:26.602" v="275"/>
        <pc:sldMkLst>
          <pc:docMk/>
          <pc:sldMk cId="672909789" sldId="328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54116864" sldId="329"/>
        </pc:sldMkLst>
      </pc:sldChg>
      <pc:sldChg chg="add">
        <pc:chgData name="Tej" userId="fd16bead-a7d5-4d61-a87b-b6fc5f95769a" providerId="ADAL" clId="{3F1F2CE5-8549-4092-9A4F-9022661CA2AD}" dt="2023-01-17T14:24:26.808" v="276"/>
        <pc:sldMkLst>
          <pc:docMk/>
          <pc:sldMk cId="80916347" sldId="329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203362795" sldId="330"/>
        </pc:sldMkLst>
      </pc:sldChg>
      <pc:sldChg chg="add">
        <pc:chgData name="Tej" userId="fd16bead-a7d5-4d61-a87b-b6fc5f95769a" providerId="ADAL" clId="{3F1F2CE5-8549-4092-9A4F-9022661CA2AD}" dt="2023-01-17T14:24:27.034" v="277"/>
        <pc:sldMkLst>
          <pc:docMk/>
          <pc:sldMk cId="504446846" sldId="330"/>
        </pc:sldMkLst>
      </pc:sldChg>
      <pc:sldChg chg="add">
        <pc:chgData name="Tej" userId="fd16bead-a7d5-4d61-a87b-b6fc5f95769a" providerId="ADAL" clId="{3F1F2CE5-8549-4092-9A4F-9022661CA2AD}" dt="2023-01-17T14:24:27.296" v="278"/>
        <pc:sldMkLst>
          <pc:docMk/>
          <pc:sldMk cId="457053119" sldId="331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2920689132" sldId="331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549146367" sldId="332"/>
        </pc:sldMkLst>
      </pc:sldChg>
      <pc:sldChg chg="add">
        <pc:chgData name="Tej" userId="fd16bead-a7d5-4d61-a87b-b6fc5f95769a" providerId="ADAL" clId="{3F1F2CE5-8549-4092-9A4F-9022661CA2AD}" dt="2023-01-17T14:24:27.535" v="279"/>
        <pc:sldMkLst>
          <pc:docMk/>
          <pc:sldMk cId="2703015076" sldId="332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656938900" sldId="333"/>
        </pc:sldMkLst>
      </pc:sldChg>
      <pc:sldChg chg="add">
        <pc:chgData name="Tej" userId="fd16bead-a7d5-4d61-a87b-b6fc5f95769a" providerId="ADAL" clId="{3F1F2CE5-8549-4092-9A4F-9022661CA2AD}" dt="2023-01-17T14:24:27.738" v="280"/>
        <pc:sldMkLst>
          <pc:docMk/>
          <pc:sldMk cId="2233058146" sldId="333"/>
        </pc:sldMkLst>
      </pc:sldChg>
      <pc:sldChg chg="add">
        <pc:chgData name="Tej" userId="fd16bead-a7d5-4d61-a87b-b6fc5f95769a" providerId="ADAL" clId="{3F1F2CE5-8549-4092-9A4F-9022661CA2AD}" dt="2023-01-17T14:24:27.943" v="281"/>
        <pc:sldMkLst>
          <pc:docMk/>
          <pc:sldMk cId="2495255635" sldId="334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616558508" sldId="334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436144306" sldId="335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451997190" sldId="336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213599302" sldId="337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2720684114" sldId="338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539039098" sldId="339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20200417" sldId="340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133295042" sldId="341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4203105075" sldId="342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921006568" sldId="343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628227330" sldId="344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49635414" sldId="345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849563208" sldId="346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3846035705" sldId="347"/>
        </pc:sldMkLst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1411795578" sldId="349"/>
        </pc:sldMkLst>
      </pc:sldChg>
      <pc:sldChg chg="modSp del mod">
        <pc:chgData name="Tej" userId="fd16bead-a7d5-4d61-a87b-b6fc5f95769a" providerId="ADAL" clId="{3F1F2CE5-8549-4092-9A4F-9022661CA2AD}" dt="2023-01-17T13:48:18.032" v="126" actId="47"/>
        <pc:sldMkLst>
          <pc:docMk/>
          <pc:sldMk cId="192321399" sldId="350"/>
        </pc:sldMkLst>
        <pc:spChg chg="mod">
          <ac:chgData name="Tej" userId="fd16bead-a7d5-4d61-a87b-b6fc5f95769a" providerId="ADAL" clId="{3F1F2CE5-8549-4092-9A4F-9022661CA2AD}" dt="2023-01-17T13:48:08.973" v="125" actId="1076"/>
          <ac:spMkLst>
            <pc:docMk/>
            <pc:sldMk cId="192321399" sldId="350"/>
            <ac:spMk id="8" creationId="{4419E408-281A-42C4-A8B8-EEABA80960F5}"/>
          </ac:spMkLst>
        </pc:spChg>
      </pc:sldChg>
      <pc:sldChg chg="del">
        <pc:chgData name="Tej" userId="fd16bead-a7d5-4d61-a87b-b6fc5f95769a" providerId="ADAL" clId="{3F1F2CE5-8549-4092-9A4F-9022661CA2AD}" dt="2023-01-17T13:29:09.278" v="0" actId="47"/>
        <pc:sldMkLst>
          <pc:docMk/>
          <pc:sldMk cId="2866595939" sldId="351"/>
        </pc:sldMkLst>
      </pc:sldChg>
      <pc:sldMasterChg chg="modSldLayout">
        <pc:chgData name="Tej" userId="fd16bead-a7d5-4d61-a87b-b6fc5f95769a" providerId="ADAL" clId="{3F1F2CE5-8549-4092-9A4F-9022661CA2AD}" dt="2023-01-17T13:31:06.354" v="18" actId="478"/>
        <pc:sldMasterMkLst>
          <pc:docMk/>
          <pc:sldMasterMk cId="1198455789" sldId="2147483648"/>
        </pc:sldMasterMkLst>
        <pc:sldLayoutChg chg="addSp delSp modSp mod">
          <pc:chgData name="Tej" userId="fd16bead-a7d5-4d61-a87b-b6fc5f95769a" providerId="ADAL" clId="{3F1F2CE5-8549-4092-9A4F-9022661CA2AD}" dt="2023-01-17T13:30:51.399" v="17" actId="478"/>
          <pc:sldLayoutMkLst>
            <pc:docMk/>
            <pc:sldMasterMk cId="1198455789" sldId="2147483648"/>
            <pc:sldLayoutMk cId="373323153" sldId="2147483649"/>
          </pc:sldLayoutMkLst>
          <pc:spChg chg="mod">
            <ac:chgData name="Tej" userId="fd16bead-a7d5-4d61-a87b-b6fc5f95769a" providerId="ADAL" clId="{3F1F2CE5-8549-4092-9A4F-9022661CA2AD}" dt="2023-01-17T13:30:41.623" v="11" actId="14100"/>
            <ac:spMkLst>
              <pc:docMk/>
              <pc:sldMasterMk cId="1198455789" sldId="2147483648"/>
              <pc:sldLayoutMk cId="373323153" sldId="2147483649"/>
              <ac:spMk id="10" creationId="{FBF39DCC-18AA-44A0-8464-9227CBE92423}"/>
            </ac:spMkLst>
          </pc:spChg>
          <pc:grpChg chg="mod">
            <ac:chgData name="Tej" userId="fd16bead-a7d5-4d61-a87b-b6fc5f95769a" providerId="ADAL" clId="{3F1F2CE5-8549-4092-9A4F-9022661CA2AD}" dt="2023-01-17T13:30:44.850" v="12" actId="14100"/>
            <ac:grpSpMkLst>
              <pc:docMk/>
              <pc:sldMasterMk cId="1198455789" sldId="2147483648"/>
              <pc:sldLayoutMk cId="373323153" sldId="2147483649"/>
              <ac:grpSpMk id="6" creationId="{53923E61-5FF6-455C-9256-497C9D0DAE87}"/>
            </ac:grpSpMkLst>
          </pc:grpChg>
          <pc:picChg chg="add mod">
            <ac:chgData name="Tej" userId="fd16bead-a7d5-4d61-a87b-b6fc5f95769a" providerId="ADAL" clId="{3F1F2CE5-8549-4092-9A4F-9022661CA2AD}" dt="2023-01-17T13:30:48.935" v="16" actId="1035"/>
            <ac:picMkLst>
              <pc:docMk/>
              <pc:sldMasterMk cId="1198455789" sldId="2147483648"/>
              <pc:sldLayoutMk cId="373323153" sldId="2147483649"/>
              <ac:picMk id="15" creationId="{7F0F65F8-AD19-86F8-897B-DFEC7811B1CD}"/>
            </ac:picMkLst>
          </pc:picChg>
          <pc:picChg chg="del mod">
            <ac:chgData name="Tej" userId="fd16bead-a7d5-4d61-a87b-b6fc5f95769a" providerId="ADAL" clId="{3F1F2CE5-8549-4092-9A4F-9022661CA2AD}" dt="2023-01-17T13:30:51.399" v="17" actId="478"/>
            <ac:picMkLst>
              <pc:docMk/>
              <pc:sldMasterMk cId="1198455789" sldId="2147483648"/>
              <pc:sldLayoutMk cId="373323153" sldId="2147483649"/>
              <ac:picMk id="16" creationId="{2756D6CB-2CF2-457B-8EE9-A96DE29AA209}"/>
            </ac:picMkLst>
          </pc:picChg>
        </pc:sldLayoutChg>
        <pc:sldLayoutChg chg="delSp mod">
          <pc:chgData name="Tej" userId="fd16bead-a7d5-4d61-a87b-b6fc5f95769a" providerId="ADAL" clId="{3F1F2CE5-8549-4092-9A4F-9022661CA2AD}" dt="2023-01-17T13:31:06.354" v="18" actId="478"/>
          <pc:sldLayoutMkLst>
            <pc:docMk/>
            <pc:sldMasterMk cId="1198455789" sldId="2147483648"/>
            <pc:sldLayoutMk cId="1346388441" sldId="2147483660"/>
          </pc:sldLayoutMkLst>
          <pc:spChg chg="del">
            <ac:chgData name="Tej" userId="fd16bead-a7d5-4d61-a87b-b6fc5f95769a" providerId="ADAL" clId="{3F1F2CE5-8549-4092-9A4F-9022661CA2AD}" dt="2023-01-17T13:31:06.354" v="18" actId="478"/>
            <ac:spMkLst>
              <pc:docMk/>
              <pc:sldMasterMk cId="1198455789" sldId="2147483648"/>
              <pc:sldLayoutMk cId="1346388441" sldId="2147483660"/>
              <ac:spMk id="7" creationId="{F1FE32DA-C944-4ABA-AAB8-667EC08DA126}"/>
            </ac:spMkLst>
          </pc:spChg>
          <pc:spChg chg="del">
            <ac:chgData name="Tej" userId="fd16bead-a7d5-4d61-a87b-b6fc5f95769a" providerId="ADAL" clId="{3F1F2CE5-8549-4092-9A4F-9022661CA2AD}" dt="2023-01-17T13:31:06.354" v="18" actId="478"/>
            <ac:spMkLst>
              <pc:docMk/>
              <pc:sldMasterMk cId="1198455789" sldId="2147483648"/>
              <pc:sldLayoutMk cId="1346388441" sldId="2147483660"/>
              <ac:spMk id="8" creationId="{A83903A8-5C90-4534-A052-FBC4AECB4993}"/>
            </ac:spMkLst>
          </pc:spChg>
          <pc:spChg chg="del">
            <ac:chgData name="Tej" userId="fd16bead-a7d5-4d61-a87b-b6fc5f95769a" providerId="ADAL" clId="{3F1F2CE5-8549-4092-9A4F-9022661CA2AD}" dt="2023-01-17T13:31:06.354" v="18" actId="478"/>
            <ac:spMkLst>
              <pc:docMk/>
              <pc:sldMasterMk cId="1198455789" sldId="2147483648"/>
              <pc:sldLayoutMk cId="1346388441" sldId="2147483660"/>
              <ac:spMk id="9" creationId="{5A3C6D11-DAB8-404D-9E74-4548A7216465}"/>
            </ac:spMkLst>
          </pc:spChg>
          <pc:spChg chg="del">
            <ac:chgData name="Tej" userId="fd16bead-a7d5-4d61-a87b-b6fc5f95769a" providerId="ADAL" clId="{3F1F2CE5-8549-4092-9A4F-9022661CA2AD}" dt="2023-01-17T13:31:06.354" v="18" actId="478"/>
            <ac:spMkLst>
              <pc:docMk/>
              <pc:sldMasterMk cId="1198455789" sldId="2147483648"/>
              <pc:sldLayoutMk cId="1346388441" sldId="2147483660"/>
              <ac:spMk id="11" creationId="{BD116996-2598-4DAF-AA39-E921A692E0A5}"/>
            </ac:spMkLst>
          </pc:spChg>
          <pc:spChg chg="del">
            <ac:chgData name="Tej" userId="fd16bead-a7d5-4d61-a87b-b6fc5f95769a" providerId="ADAL" clId="{3F1F2CE5-8549-4092-9A4F-9022661CA2AD}" dt="2023-01-17T13:31:06.354" v="18" actId="478"/>
            <ac:spMkLst>
              <pc:docMk/>
              <pc:sldMasterMk cId="1198455789" sldId="2147483648"/>
              <pc:sldLayoutMk cId="1346388441" sldId="2147483660"/>
              <ac:spMk id="28" creationId="{FBE8CEFE-DEC4-4F82-94A7-CAB60B930399}"/>
            </ac:spMkLst>
          </pc:spChg>
          <pc:spChg chg="del">
            <ac:chgData name="Tej" userId="fd16bead-a7d5-4d61-a87b-b6fc5f95769a" providerId="ADAL" clId="{3F1F2CE5-8549-4092-9A4F-9022661CA2AD}" dt="2023-01-17T13:31:06.354" v="18" actId="478"/>
            <ac:spMkLst>
              <pc:docMk/>
              <pc:sldMasterMk cId="1198455789" sldId="2147483648"/>
              <pc:sldLayoutMk cId="1346388441" sldId="2147483660"/>
              <ac:spMk id="31" creationId="{E9441FC8-B65E-4338-8054-DA067B0DEFCD}"/>
            </ac:spMkLst>
          </pc:spChg>
          <pc:spChg chg="del">
            <ac:chgData name="Tej" userId="fd16bead-a7d5-4d61-a87b-b6fc5f95769a" providerId="ADAL" clId="{3F1F2CE5-8549-4092-9A4F-9022661CA2AD}" dt="2023-01-17T13:31:06.354" v="18" actId="478"/>
            <ac:spMkLst>
              <pc:docMk/>
              <pc:sldMasterMk cId="1198455789" sldId="2147483648"/>
              <pc:sldLayoutMk cId="1346388441" sldId="2147483660"/>
              <ac:spMk id="53" creationId="{F445FF0C-04F8-4BA8-AC86-FF1B050F4A71}"/>
            </ac:spMkLst>
          </pc:spChg>
          <pc:grpChg chg="del">
            <ac:chgData name="Tej" userId="fd16bead-a7d5-4d61-a87b-b6fc5f95769a" providerId="ADAL" clId="{3F1F2CE5-8549-4092-9A4F-9022661CA2AD}" dt="2023-01-17T13:31:06.354" v="18" actId="478"/>
            <ac:grpSpMkLst>
              <pc:docMk/>
              <pc:sldMasterMk cId="1198455789" sldId="2147483648"/>
              <pc:sldLayoutMk cId="1346388441" sldId="2147483660"/>
              <ac:grpSpMk id="49" creationId="{75C4BBF5-0C36-4858-A59E-983249C9F2AF}"/>
            </ac:grpSpMkLst>
          </pc:grpChg>
          <pc:picChg chg="del">
            <ac:chgData name="Tej" userId="fd16bead-a7d5-4d61-a87b-b6fc5f95769a" providerId="ADAL" clId="{3F1F2CE5-8549-4092-9A4F-9022661CA2AD}" dt="2023-01-17T13:31:06.354" v="18" actId="478"/>
            <ac:picMkLst>
              <pc:docMk/>
              <pc:sldMasterMk cId="1198455789" sldId="2147483648"/>
              <pc:sldLayoutMk cId="1346388441" sldId="2147483660"/>
              <ac:picMk id="2" creationId="{09F2C1D9-9600-4A45-9DB2-EA3CDBAC985A}"/>
            </ac:picMkLst>
          </pc:picChg>
          <pc:cxnChg chg="del">
            <ac:chgData name="Tej" userId="fd16bead-a7d5-4d61-a87b-b6fc5f95769a" providerId="ADAL" clId="{3F1F2CE5-8549-4092-9A4F-9022661CA2AD}" dt="2023-01-17T13:31:06.354" v="18" actId="478"/>
            <ac:cxnSpMkLst>
              <pc:docMk/>
              <pc:sldMasterMk cId="1198455789" sldId="2147483648"/>
              <pc:sldLayoutMk cId="1346388441" sldId="2147483660"/>
              <ac:cxnSpMk id="10" creationId="{E4350BC9-1258-425F-B1AC-ADA84C16BECC}"/>
            </ac:cxnSpMkLst>
          </pc:cxnChg>
        </pc:sldLayoutChg>
      </pc:sldMasterChg>
    </pc:docChg>
  </pc:docChgLst>
  <pc:docChgLst>
    <pc:chgData name="Tej" userId="fd16bead-a7d5-4d61-a87b-b6fc5f95769a" providerId="ADAL" clId="{04298792-925C-4210-957F-791B32C155AC}"/>
    <pc:docChg chg="custSel addSld delSld modSld sldOrd">
      <pc:chgData name="Tej" userId="fd16bead-a7d5-4d61-a87b-b6fc5f95769a" providerId="ADAL" clId="{04298792-925C-4210-957F-791B32C155AC}" dt="2023-02-13T16:06:31.300" v="13"/>
      <pc:docMkLst>
        <pc:docMk/>
      </pc:docMkLst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1242040572" sldId="257"/>
        </pc:sldMkLst>
      </pc:sldChg>
      <pc:sldChg chg="add ord">
        <pc:chgData name="Tej" userId="fd16bead-a7d5-4d61-a87b-b6fc5f95769a" providerId="ADAL" clId="{04298792-925C-4210-957F-791B32C155AC}" dt="2023-02-10T06:26:51.352" v="3"/>
        <pc:sldMkLst>
          <pc:docMk/>
          <pc:sldMk cId="108833914" sldId="258"/>
        </pc:sldMkLst>
      </pc:sldChg>
      <pc:sldChg chg="modSp mod">
        <pc:chgData name="Tej" userId="fd16bead-a7d5-4d61-a87b-b6fc5f95769a" providerId="ADAL" clId="{04298792-925C-4210-957F-791B32C155AC}" dt="2023-02-10T06:27:39.019" v="5" actId="20577"/>
        <pc:sldMkLst>
          <pc:docMk/>
          <pc:sldMk cId="3559943229" sldId="325"/>
        </pc:sldMkLst>
        <pc:spChg chg="mod">
          <ac:chgData name="Tej" userId="fd16bead-a7d5-4d61-a87b-b6fc5f95769a" providerId="ADAL" clId="{04298792-925C-4210-957F-791B32C155AC}" dt="2023-02-10T06:27:39.019" v="5" actId="20577"/>
          <ac:spMkLst>
            <pc:docMk/>
            <pc:sldMk cId="3559943229" sldId="325"/>
            <ac:spMk id="2" creationId="{42704EBF-34D0-DF6F-D31E-DBE063B9C850}"/>
          </ac:spMkLst>
        </pc:spChg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869355464" sldId="326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2329239564" sldId="327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2306707681" sldId="335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782727918" sldId="336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865524285" sldId="337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1576807565" sldId="338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526178465" sldId="339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3562070161" sldId="340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1280275843" sldId="341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4020131977" sldId="342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3316220052" sldId="343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2087837554" sldId="344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4249108078" sldId="345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698139049" sldId="346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3965075468" sldId="347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2651187247" sldId="348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2545295546" sldId="349"/>
        </pc:sldMkLst>
      </pc:sldChg>
      <pc:sldChg chg="delSp modSp mod delAnim">
        <pc:chgData name="Tej" userId="fd16bead-a7d5-4d61-a87b-b6fc5f95769a" providerId="ADAL" clId="{04298792-925C-4210-957F-791B32C155AC}" dt="2023-02-13T11:59:19.823" v="11" actId="478"/>
        <pc:sldMkLst>
          <pc:docMk/>
          <pc:sldMk cId="2184526903" sldId="350"/>
        </pc:sldMkLst>
        <pc:spChg chg="del">
          <ac:chgData name="Tej" userId="fd16bead-a7d5-4d61-a87b-b6fc5f95769a" providerId="ADAL" clId="{04298792-925C-4210-957F-791B32C155AC}" dt="2023-02-13T11:59:16.500" v="10" actId="478"/>
          <ac:spMkLst>
            <pc:docMk/>
            <pc:sldMk cId="2184526903" sldId="350"/>
            <ac:spMk id="4" creationId="{1FD057F9-AE83-DB62-4B09-AEB841E33002}"/>
          </ac:spMkLst>
        </pc:spChg>
        <pc:spChg chg="del">
          <ac:chgData name="Tej" userId="fd16bead-a7d5-4d61-a87b-b6fc5f95769a" providerId="ADAL" clId="{04298792-925C-4210-957F-791B32C155AC}" dt="2023-02-13T11:59:19.823" v="11" actId="478"/>
          <ac:spMkLst>
            <pc:docMk/>
            <pc:sldMk cId="2184526903" sldId="350"/>
            <ac:spMk id="12" creationId="{99DE4C1C-522F-99AE-5FF7-2AA9C2D79C5D}"/>
          </ac:spMkLst>
        </pc:spChg>
        <pc:picChg chg="del">
          <ac:chgData name="Tej" userId="fd16bead-a7d5-4d61-a87b-b6fc5f95769a" providerId="ADAL" clId="{04298792-925C-4210-957F-791B32C155AC}" dt="2023-02-13T11:59:13.095" v="9" actId="478"/>
          <ac:picMkLst>
            <pc:docMk/>
            <pc:sldMk cId="2184526903" sldId="350"/>
            <ac:picMk id="10" creationId="{28FA9E25-9368-D323-F1EA-DBDC9BB88953}"/>
          </ac:picMkLst>
        </pc:picChg>
        <pc:picChg chg="del mod">
          <ac:chgData name="Tej" userId="fd16bead-a7d5-4d61-a87b-b6fc5f95769a" providerId="ADAL" clId="{04298792-925C-4210-957F-791B32C155AC}" dt="2023-02-13T11:59:11.455" v="8" actId="478"/>
          <ac:picMkLst>
            <pc:docMk/>
            <pc:sldMk cId="2184526903" sldId="350"/>
            <ac:picMk id="17" creationId="{F07E8947-DAB5-5F71-DF67-7F74A5C62E39}"/>
          </ac:picMkLst>
        </pc:picChg>
      </pc:sldChg>
      <pc:sldChg chg="add">
        <pc:chgData name="Tej" userId="fd16bead-a7d5-4d61-a87b-b6fc5f95769a" providerId="ADAL" clId="{04298792-925C-4210-957F-791B32C155AC}" dt="2023-02-13T16:06:31.300" v="13"/>
        <pc:sldMkLst>
          <pc:docMk/>
          <pc:sldMk cId="2101570649" sldId="351"/>
        </pc:sldMkLst>
      </pc:sldChg>
      <pc:sldChg chg="del">
        <pc:chgData name="Tej" userId="fd16bead-a7d5-4d61-a87b-b6fc5f95769a" providerId="ADAL" clId="{04298792-925C-4210-957F-791B32C155AC}" dt="2023-02-13T11:59:21.874" v="12" actId="47"/>
        <pc:sldMkLst>
          <pc:docMk/>
          <pc:sldMk cId="4264168493" sldId="354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3315605250" sldId="355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2618886354" sldId="356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477560157" sldId="357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3617481592" sldId="362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657491814" sldId="363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1045492205" sldId="364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2463752470" sldId="365"/>
        </pc:sldMkLst>
      </pc:sldChg>
      <pc:sldChg chg="del">
        <pc:chgData name="Tej" userId="fd16bead-a7d5-4d61-a87b-b6fc5f95769a" providerId="ADAL" clId="{04298792-925C-4210-957F-791B32C155AC}" dt="2023-02-10T06:26:47.665" v="1" actId="47"/>
        <pc:sldMkLst>
          <pc:docMk/>
          <pc:sldMk cId="3338288842" sldId="366"/>
        </pc:sldMkLst>
      </pc:sldChg>
    </pc:docChg>
  </pc:docChgLst>
  <pc:docChgLst>
    <pc:chgData name="Tej Bahadur Chandra" userId="79b8fba8ad0a4796" providerId="LiveId" clId="{614BBE20-D9FC-4E14-9E6F-E9375E6FD4C8}"/>
    <pc:docChg chg="undo redo custSel addSld delSld modSld sldOrd modMainMaster">
      <pc:chgData name="Tej Bahadur Chandra" userId="79b8fba8ad0a4796" providerId="LiveId" clId="{614BBE20-D9FC-4E14-9E6F-E9375E6FD4C8}" dt="2021-10-29T07:23:20.832" v="34809" actId="47"/>
      <pc:docMkLst>
        <pc:docMk/>
      </pc:docMkLst>
      <pc:sldChg chg="addSp delSp modSp">
        <pc:chgData name="Tej Bahadur Chandra" userId="79b8fba8ad0a4796" providerId="LiveId" clId="{614BBE20-D9FC-4E14-9E6F-E9375E6FD4C8}" dt="2021-10-24T13:31:24.086" v="11626" actId="403"/>
        <pc:sldMkLst>
          <pc:docMk/>
          <pc:sldMk cId="2121379472" sldId="259"/>
        </pc:sldMkLst>
        <pc:spChg chg="add mod">
          <ac:chgData name="Tej Bahadur Chandra" userId="79b8fba8ad0a4796" providerId="LiveId" clId="{614BBE20-D9FC-4E14-9E6F-E9375E6FD4C8}" dt="2021-10-23T05:41:51.976" v="2164" actId="14100"/>
          <ac:spMkLst>
            <pc:docMk/>
            <pc:sldMk cId="2121379472" sldId="259"/>
            <ac:spMk id="2" creationId="{C7192F21-9BAD-46C7-B97C-33719A7BD963}"/>
          </ac:spMkLst>
        </pc:spChg>
        <pc:spChg chg="add mod">
          <ac:chgData name="Tej Bahadur Chandra" userId="79b8fba8ad0a4796" providerId="LiveId" clId="{614BBE20-D9FC-4E14-9E6F-E9375E6FD4C8}" dt="2021-10-23T06:12:55.284" v="2446" actId="207"/>
          <ac:spMkLst>
            <pc:docMk/>
            <pc:sldMk cId="2121379472" sldId="259"/>
            <ac:spMk id="3" creationId="{62854179-0776-4EBF-842F-B293FD5FE7FC}"/>
          </ac:spMkLst>
        </pc:spChg>
        <pc:spChg chg="add del mod">
          <ac:chgData name="Tej Bahadur Chandra" userId="79b8fba8ad0a4796" providerId="LiveId" clId="{614BBE20-D9FC-4E14-9E6F-E9375E6FD4C8}" dt="2021-10-23T05:24:16.937" v="1811" actId="478"/>
          <ac:spMkLst>
            <pc:docMk/>
            <pc:sldMk cId="2121379472" sldId="259"/>
            <ac:spMk id="4" creationId="{2EA2ED08-E24F-4E03-8C12-EA2E077C53A4}"/>
          </ac:spMkLst>
        </pc:spChg>
        <pc:spChg chg="mod">
          <ac:chgData name="Tej Bahadur Chandra" userId="79b8fba8ad0a4796" providerId="LiveId" clId="{614BBE20-D9FC-4E14-9E6F-E9375E6FD4C8}" dt="2021-10-23T10:28:09.034" v="3864" actId="20577"/>
          <ac:spMkLst>
            <pc:docMk/>
            <pc:sldMk cId="2121379472" sldId="259"/>
            <ac:spMk id="6" creationId="{9F219E0A-DC0F-42C3-8CE5-410A03EFC1DB}"/>
          </ac:spMkLst>
        </pc:spChg>
        <pc:spChg chg="add mod topLvl">
          <ac:chgData name="Tej Bahadur Chandra" userId="79b8fba8ad0a4796" providerId="LiveId" clId="{614BBE20-D9FC-4E14-9E6F-E9375E6FD4C8}" dt="2021-10-23T05:42:59.260" v="2251" actId="164"/>
          <ac:spMkLst>
            <pc:docMk/>
            <pc:sldMk cId="2121379472" sldId="259"/>
            <ac:spMk id="10" creationId="{801384BF-BFC8-48D5-9C79-4B926D94B196}"/>
          </ac:spMkLst>
        </pc:spChg>
        <pc:spChg chg="add del mod">
          <ac:chgData name="Tej Bahadur Chandra" userId="79b8fba8ad0a4796" providerId="LiveId" clId="{614BBE20-D9FC-4E14-9E6F-E9375E6FD4C8}" dt="2021-10-22T13:18:08.691" v="1327" actId="478"/>
          <ac:spMkLst>
            <pc:docMk/>
            <pc:sldMk cId="2121379472" sldId="259"/>
            <ac:spMk id="11" creationId="{9F18FB7C-0C6B-4457-9233-22398F406ECB}"/>
          </ac:spMkLst>
        </pc:spChg>
        <pc:spChg chg="add del mod">
          <ac:chgData name="Tej Bahadur Chandra" userId="79b8fba8ad0a4796" providerId="LiveId" clId="{614BBE20-D9FC-4E14-9E6F-E9375E6FD4C8}" dt="2021-10-23T05:31:00.209" v="1915" actId="478"/>
          <ac:spMkLst>
            <pc:docMk/>
            <pc:sldMk cId="2121379472" sldId="259"/>
            <ac:spMk id="11" creationId="{EADC5AB9-CC6A-42C0-9D63-BAD358EBD3B4}"/>
          </ac:spMkLst>
        </pc:spChg>
        <pc:spChg chg="mod">
          <ac:chgData name="Tej Bahadur Chandra" userId="79b8fba8ad0a4796" providerId="LiveId" clId="{614BBE20-D9FC-4E14-9E6F-E9375E6FD4C8}" dt="2021-10-22T10:55:36.037" v="498"/>
          <ac:spMkLst>
            <pc:docMk/>
            <pc:sldMk cId="2121379472" sldId="259"/>
            <ac:spMk id="14" creationId="{7264CAC4-82E0-4D65-9DF7-93368999415C}"/>
          </ac:spMkLst>
        </pc:spChg>
        <pc:spChg chg="add mod">
          <ac:chgData name="Tej Bahadur Chandra" userId="79b8fba8ad0a4796" providerId="LiveId" clId="{614BBE20-D9FC-4E14-9E6F-E9375E6FD4C8}" dt="2021-10-23T05:42:02.048" v="2171" actId="1037"/>
          <ac:spMkLst>
            <pc:docMk/>
            <pc:sldMk cId="2121379472" sldId="259"/>
            <ac:spMk id="16" creationId="{0F8EC205-ACC3-43B5-A430-29F63A761E74}"/>
          </ac:spMkLst>
        </pc:spChg>
        <pc:spChg chg="add mod">
          <ac:chgData name="Tej Bahadur Chandra" userId="79b8fba8ad0a4796" providerId="LiveId" clId="{614BBE20-D9FC-4E14-9E6F-E9375E6FD4C8}" dt="2021-10-23T06:12:57.300" v="2447" actId="207"/>
          <ac:spMkLst>
            <pc:docMk/>
            <pc:sldMk cId="2121379472" sldId="259"/>
            <ac:spMk id="17" creationId="{C53014F5-D7BD-431A-B574-845A8DC2FF0F}"/>
          </ac:spMkLst>
        </pc:spChg>
        <pc:spChg chg="mod">
          <ac:chgData name="Tej Bahadur Chandra" userId="79b8fba8ad0a4796" providerId="LiveId" clId="{614BBE20-D9FC-4E14-9E6F-E9375E6FD4C8}" dt="2021-10-23T05:42:08.319" v="2173" actId="14100"/>
          <ac:spMkLst>
            <pc:docMk/>
            <pc:sldMk cId="2121379472" sldId="259"/>
            <ac:spMk id="23" creationId="{D35247EA-B0B4-49AD-9526-86437A45E16A}"/>
          </ac:spMkLst>
        </pc:spChg>
        <pc:spChg chg="mod">
          <ac:chgData name="Tej Bahadur Chandra" userId="79b8fba8ad0a4796" providerId="LiveId" clId="{614BBE20-D9FC-4E14-9E6F-E9375E6FD4C8}" dt="2021-10-23T06:13:00.035" v="2448" actId="207"/>
          <ac:spMkLst>
            <pc:docMk/>
            <pc:sldMk cId="2121379472" sldId="259"/>
            <ac:spMk id="24" creationId="{AD458806-9177-4371-9A13-08F636FB5704}"/>
          </ac:spMkLst>
        </pc:spChg>
        <pc:spChg chg="mod">
          <ac:chgData name="Tej Bahadur Chandra" userId="79b8fba8ad0a4796" providerId="LiveId" clId="{614BBE20-D9FC-4E14-9E6F-E9375E6FD4C8}" dt="2021-10-23T05:42:16.886" v="2175" actId="14100"/>
          <ac:spMkLst>
            <pc:docMk/>
            <pc:sldMk cId="2121379472" sldId="259"/>
            <ac:spMk id="26" creationId="{73E74054-986C-40C6-8ADB-B31117192D6B}"/>
          </ac:spMkLst>
        </pc:spChg>
        <pc:spChg chg="mod">
          <ac:chgData name="Tej Bahadur Chandra" userId="79b8fba8ad0a4796" providerId="LiveId" clId="{614BBE20-D9FC-4E14-9E6F-E9375E6FD4C8}" dt="2021-10-22T11:04:57.044" v="531"/>
          <ac:spMkLst>
            <pc:docMk/>
            <pc:sldMk cId="2121379472" sldId="259"/>
            <ac:spMk id="27" creationId="{BD99DCA5-7DB1-4989-B624-99F802046E78}"/>
          </ac:spMkLst>
        </pc:spChg>
        <pc:spChg chg="mod">
          <ac:chgData name="Tej Bahadur Chandra" userId="79b8fba8ad0a4796" providerId="LiveId" clId="{614BBE20-D9FC-4E14-9E6F-E9375E6FD4C8}" dt="2021-10-23T06:13:02.356" v="2449" actId="207"/>
          <ac:spMkLst>
            <pc:docMk/>
            <pc:sldMk cId="2121379472" sldId="259"/>
            <ac:spMk id="28" creationId="{D7E56FE6-60C6-4C87-9EAF-2F0081010960}"/>
          </ac:spMkLst>
        </pc:spChg>
        <pc:spChg chg="add mod">
          <ac:chgData name="Tej Bahadur Chandra" userId="79b8fba8ad0a4796" providerId="LiveId" clId="{614BBE20-D9FC-4E14-9E6F-E9375E6FD4C8}" dt="2021-10-23T06:13:25.839" v="2455" actId="1038"/>
          <ac:spMkLst>
            <pc:docMk/>
            <pc:sldMk cId="2121379472" sldId="259"/>
            <ac:spMk id="30" creationId="{9EDC57F4-C6E8-49D1-974D-3615761AF242}"/>
          </ac:spMkLst>
        </pc:spChg>
        <pc:spChg chg="add del mod">
          <ac:chgData name="Tej Bahadur Chandra" userId="79b8fba8ad0a4796" providerId="LiveId" clId="{614BBE20-D9FC-4E14-9E6F-E9375E6FD4C8}" dt="2021-10-23T05:31:02.261" v="1916" actId="478"/>
          <ac:spMkLst>
            <pc:docMk/>
            <pc:sldMk cId="2121379472" sldId="259"/>
            <ac:spMk id="31" creationId="{76C47824-656B-48DD-BD13-D2700AAE5D1C}"/>
          </ac:spMkLst>
        </pc:spChg>
        <pc:spChg chg="add del mod">
          <ac:chgData name="Tej Bahadur Chandra" userId="79b8fba8ad0a4796" providerId="LiveId" clId="{614BBE20-D9FC-4E14-9E6F-E9375E6FD4C8}" dt="2021-10-23T05:31:02.964" v="1917" actId="478"/>
          <ac:spMkLst>
            <pc:docMk/>
            <pc:sldMk cId="2121379472" sldId="259"/>
            <ac:spMk id="32" creationId="{11B5A714-0CA4-4A6C-936F-B3A745FC3EAB}"/>
          </ac:spMkLst>
        </pc:spChg>
        <pc:spChg chg="add mod">
          <ac:chgData name="Tej Bahadur Chandra" userId="79b8fba8ad0a4796" providerId="LiveId" clId="{614BBE20-D9FC-4E14-9E6F-E9375E6FD4C8}" dt="2021-10-24T13:31:24.086" v="11626" actId="403"/>
          <ac:spMkLst>
            <pc:docMk/>
            <pc:sldMk cId="2121379472" sldId="259"/>
            <ac:spMk id="35" creationId="{CFAAF408-42B3-4F62-B41B-37628E0A7E6F}"/>
          </ac:spMkLst>
        </pc:spChg>
        <pc:spChg chg="mod">
          <ac:chgData name="Tej Bahadur Chandra" userId="79b8fba8ad0a4796" providerId="LiveId" clId="{614BBE20-D9FC-4E14-9E6F-E9375E6FD4C8}" dt="2021-10-24T13:31:20.678" v="11625" actId="403"/>
          <ac:spMkLst>
            <pc:docMk/>
            <pc:sldMk cId="2121379472" sldId="259"/>
            <ac:spMk id="86" creationId="{78F1FA62-A180-42A5-851F-B8B9A0346D35}"/>
          </ac:spMkLst>
        </pc:spChg>
        <pc:spChg chg="del">
          <ac:chgData name="Tej Bahadur Chandra" userId="79b8fba8ad0a4796" providerId="LiveId" clId="{614BBE20-D9FC-4E14-9E6F-E9375E6FD4C8}" dt="2021-10-22T13:16:13.865" v="1316" actId="478"/>
          <ac:spMkLst>
            <pc:docMk/>
            <pc:sldMk cId="2121379472" sldId="259"/>
            <ac:spMk id="87" creationId="{E457A4E7-207F-47C7-86AC-38243D7C6E3A}"/>
          </ac:spMkLst>
        </pc:spChg>
        <pc:spChg chg="mod">
          <ac:chgData name="Tej Bahadur Chandra" userId="79b8fba8ad0a4796" providerId="LiveId" clId="{614BBE20-D9FC-4E14-9E6F-E9375E6FD4C8}" dt="2021-10-22T13:11:03.050" v="1311" actId="6549"/>
          <ac:spMkLst>
            <pc:docMk/>
            <pc:sldMk cId="2121379472" sldId="259"/>
            <ac:spMk id="88" creationId="{F37E429D-287A-4992-BCC1-63F365940789}"/>
          </ac:spMkLst>
        </pc:spChg>
        <pc:grpChg chg="add mod topLvl">
          <ac:chgData name="Tej Bahadur Chandra" userId="79b8fba8ad0a4796" providerId="LiveId" clId="{614BBE20-D9FC-4E14-9E6F-E9375E6FD4C8}" dt="2021-10-23T05:42:59.260" v="2251" actId="164"/>
          <ac:grpSpMkLst>
            <pc:docMk/>
            <pc:sldMk cId="2121379472" sldId="259"/>
            <ac:grpSpMk id="5" creationId="{1B1B6EBA-B53E-4099-BCCC-48B2EA93893D}"/>
          </ac:grpSpMkLst>
        </pc:grpChg>
        <pc:grpChg chg="add mod topLvl">
          <ac:chgData name="Tej Bahadur Chandra" userId="79b8fba8ad0a4796" providerId="LiveId" clId="{614BBE20-D9FC-4E14-9E6F-E9375E6FD4C8}" dt="2021-10-23T05:42:59.260" v="2251" actId="164"/>
          <ac:grpSpMkLst>
            <pc:docMk/>
            <pc:sldMk cId="2121379472" sldId="259"/>
            <ac:grpSpMk id="8" creationId="{8FAAEA98-0466-4C40-BBE2-375419957C75}"/>
          </ac:grpSpMkLst>
        </pc:grpChg>
        <pc:grpChg chg="add mod">
          <ac:chgData name="Tej Bahadur Chandra" userId="79b8fba8ad0a4796" providerId="LiveId" clId="{614BBE20-D9FC-4E14-9E6F-E9375E6FD4C8}" dt="2021-10-22T13:38:30.818" v="1539" actId="164"/>
          <ac:grpSpMkLst>
            <pc:docMk/>
            <pc:sldMk cId="2121379472" sldId="259"/>
            <ac:grpSpMk id="9" creationId="{E32F5A75-98A8-4F34-99F6-DF269B194FE7}"/>
          </ac:grpSpMkLst>
        </pc:grpChg>
        <pc:grpChg chg="add del mod">
          <ac:chgData name="Tej Bahadur Chandra" userId="79b8fba8ad0a4796" providerId="LiveId" clId="{614BBE20-D9FC-4E14-9E6F-E9375E6FD4C8}" dt="2021-10-23T05:42:25.950" v="2176" actId="165"/>
          <ac:grpSpMkLst>
            <pc:docMk/>
            <pc:sldMk cId="2121379472" sldId="259"/>
            <ac:grpSpMk id="13" creationId="{257BBBF9-21FE-4E57-8AC4-638CEA6B55A0}"/>
          </ac:grpSpMkLst>
        </pc:grpChg>
        <pc:grpChg chg="add mod">
          <ac:chgData name="Tej Bahadur Chandra" userId="79b8fba8ad0a4796" providerId="LiveId" clId="{614BBE20-D9FC-4E14-9E6F-E9375E6FD4C8}" dt="2021-10-23T06:15:28.049" v="2502" actId="1036"/>
          <ac:grpSpMkLst>
            <pc:docMk/>
            <pc:sldMk cId="2121379472" sldId="259"/>
            <ac:grpSpMk id="15" creationId="{CAE6F019-A1A2-42D0-A45E-1EA8D342982D}"/>
          </ac:grpSpMkLst>
        </pc:grpChg>
        <pc:grpChg chg="add mod">
          <ac:chgData name="Tej Bahadur Chandra" userId="79b8fba8ad0a4796" providerId="LiveId" clId="{614BBE20-D9FC-4E14-9E6F-E9375E6FD4C8}" dt="2021-10-22T13:38:35.830" v="1540" actId="164"/>
          <ac:grpSpMkLst>
            <pc:docMk/>
            <pc:sldMk cId="2121379472" sldId="259"/>
            <ac:grpSpMk id="22" creationId="{141B6246-109F-49D2-BD5F-BAA8BB7A4B49}"/>
          </ac:grpSpMkLst>
        </pc:grpChg>
        <pc:grpChg chg="add mod">
          <ac:chgData name="Tej Bahadur Chandra" userId="79b8fba8ad0a4796" providerId="LiveId" clId="{614BBE20-D9FC-4E14-9E6F-E9375E6FD4C8}" dt="2021-10-22T13:38:40.002" v="1541" actId="164"/>
          <ac:grpSpMkLst>
            <pc:docMk/>
            <pc:sldMk cId="2121379472" sldId="259"/>
            <ac:grpSpMk id="25" creationId="{2449680F-29F7-416E-AC45-F5C79E6A94B2}"/>
          </ac:grpSpMkLst>
        </pc:grpChg>
        <pc:grpChg chg="add mod ord topLvl">
          <ac:chgData name="Tej Bahadur Chandra" userId="79b8fba8ad0a4796" providerId="LiveId" clId="{614BBE20-D9FC-4E14-9E6F-E9375E6FD4C8}" dt="2021-10-23T05:42:59.260" v="2251" actId="164"/>
          <ac:grpSpMkLst>
            <pc:docMk/>
            <pc:sldMk cId="2121379472" sldId="259"/>
            <ac:grpSpMk id="44" creationId="{6033BA4A-1898-4403-8FFC-99FCABF58FAB}"/>
          </ac:grpSpMkLst>
        </pc:grpChg>
        <pc:grpChg chg="add mod ord topLvl">
          <ac:chgData name="Tej Bahadur Chandra" userId="79b8fba8ad0a4796" providerId="LiveId" clId="{614BBE20-D9FC-4E14-9E6F-E9375E6FD4C8}" dt="2021-10-23T05:42:59.260" v="2251" actId="164"/>
          <ac:grpSpMkLst>
            <pc:docMk/>
            <pc:sldMk cId="2121379472" sldId="259"/>
            <ac:grpSpMk id="45" creationId="{5827593D-93E9-4D8A-86EF-F6321642E473}"/>
          </ac:grpSpMkLst>
        </pc:grpChg>
        <pc:grpChg chg="add mod ord topLvl">
          <ac:chgData name="Tej Bahadur Chandra" userId="79b8fba8ad0a4796" providerId="LiveId" clId="{614BBE20-D9FC-4E14-9E6F-E9375E6FD4C8}" dt="2021-10-23T05:42:59.260" v="2251" actId="164"/>
          <ac:grpSpMkLst>
            <pc:docMk/>
            <pc:sldMk cId="2121379472" sldId="259"/>
            <ac:grpSpMk id="46" creationId="{17223064-0AE1-4336-9540-07444DA47D33}"/>
          </ac:grpSpMkLst>
        </pc:grpChg>
        <pc:grpChg chg="del">
          <ac:chgData name="Tej Bahadur Chandra" userId="79b8fba8ad0a4796" providerId="LiveId" clId="{614BBE20-D9FC-4E14-9E6F-E9375E6FD4C8}" dt="2021-10-22T13:11:08.712" v="1312" actId="478"/>
          <ac:grpSpMkLst>
            <pc:docMk/>
            <pc:sldMk cId="2121379472" sldId="259"/>
            <ac:grpSpMk id="92" creationId="{DD6EB1FD-BD73-43F6-BD9B-BADF05BE2852}"/>
          </ac:grpSpMkLst>
        </pc:grpChg>
        <pc:graphicFrameChg chg="add del mod">
          <ac:chgData name="Tej Bahadur Chandra" userId="79b8fba8ad0a4796" providerId="LiveId" clId="{614BBE20-D9FC-4E14-9E6F-E9375E6FD4C8}" dt="2021-10-22T13:33:04.089" v="1506"/>
          <ac:graphicFrameMkLst>
            <pc:docMk/>
            <pc:sldMk cId="2121379472" sldId="259"/>
            <ac:graphicFrameMk id="38" creationId="{23CD70DB-39B1-41D4-84C6-EE548FA31219}"/>
          </ac:graphicFrameMkLst>
        </pc:graphicFrameChg>
        <pc:graphicFrameChg chg="add del mod">
          <ac:chgData name="Tej Bahadur Chandra" userId="79b8fba8ad0a4796" providerId="LiveId" clId="{614BBE20-D9FC-4E14-9E6F-E9375E6FD4C8}" dt="2021-10-22T13:33:10.979" v="1508"/>
          <ac:graphicFrameMkLst>
            <pc:docMk/>
            <pc:sldMk cId="2121379472" sldId="259"/>
            <ac:graphicFrameMk id="39" creationId="{CDCB235D-A063-444F-B221-19243DBC96B4}"/>
          </ac:graphicFrameMkLst>
        </pc:graphicFrameChg>
        <pc:graphicFrameChg chg="add del mod">
          <ac:chgData name="Tej Bahadur Chandra" userId="79b8fba8ad0a4796" providerId="LiveId" clId="{614BBE20-D9FC-4E14-9E6F-E9375E6FD4C8}" dt="2021-10-22T13:33:16.556" v="1510"/>
          <ac:graphicFrameMkLst>
            <pc:docMk/>
            <pc:sldMk cId="2121379472" sldId="259"/>
            <ac:graphicFrameMk id="40" creationId="{7F625D81-ABC5-44DC-B132-3FCB45CBE965}"/>
          </ac:graphicFrameMkLst>
        </pc:graphicFrameChg>
        <pc:picChg chg="add del mod">
          <ac:chgData name="Tej Bahadur Chandra" userId="79b8fba8ad0a4796" providerId="LiveId" clId="{614BBE20-D9FC-4E14-9E6F-E9375E6FD4C8}" dt="2021-10-22T13:20:58.344" v="1352" actId="478"/>
          <ac:picMkLst>
            <pc:docMk/>
            <pc:sldMk cId="2121379472" sldId="259"/>
            <ac:picMk id="4" creationId="{0578826B-B1F5-4699-92FB-8FCEB845FB70}"/>
          </ac:picMkLst>
        </pc:picChg>
        <pc:picChg chg="add mod">
          <ac:chgData name="Tej Bahadur Chandra" userId="79b8fba8ad0a4796" providerId="LiveId" clId="{614BBE20-D9FC-4E14-9E6F-E9375E6FD4C8}" dt="2021-10-22T13:21:38.506" v="1361" actId="164"/>
          <ac:picMkLst>
            <pc:docMk/>
            <pc:sldMk cId="2121379472" sldId="259"/>
            <ac:picMk id="7" creationId="{E1A05E66-26EF-489B-A58E-42916882FB32}"/>
          </ac:picMkLst>
        </pc:picChg>
        <pc:picChg chg="add mod">
          <ac:chgData name="Tej Bahadur Chandra" userId="79b8fba8ad0a4796" providerId="LiveId" clId="{614BBE20-D9FC-4E14-9E6F-E9375E6FD4C8}" dt="2021-10-22T13:38:30.818" v="1539" actId="164"/>
          <ac:picMkLst>
            <pc:docMk/>
            <pc:sldMk cId="2121379472" sldId="259"/>
            <ac:picMk id="12" creationId="{8C9D4E1F-01C2-412C-9BCA-9807F7C4BFB7}"/>
          </ac:picMkLst>
        </pc:picChg>
        <pc:picChg chg="add del mod modCrop">
          <ac:chgData name="Tej Bahadur Chandra" userId="79b8fba8ad0a4796" providerId="LiveId" clId="{614BBE20-D9FC-4E14-9E6F-E9375E6FD4C8}" dt="2021-10-22T13:29:25.618" v="1489" actId="478"/>
          <ac:picMkLst>
            <pc:docMk/>
            <pc:sldMk cId="2121379472" sldId="259"/>
            <ac:picMk id="15" creationId="{C399663C-1B22-4AA0-8430-5AFCFDA1EE33}"/>
          </ac:picMkLst>
        </pc:picChg>
        <pc:picChg chg="add del mod">
          <ac:chgData name="Tej Bahadur Chandra" userId="79b8fba8ad0a4796" providerId="LiveId" clId="{614BBE20-D9FC-4E14-9E6F-E9375E6FD4C8}" dt="2021-10-22T13:28:27.877" v="1467"/>
          <ac:picMkLst>
            <pc:docMk/>
            <pc:sldMk cId="2121379472" sldId="259"/>
            <ac:picMk id="19" creationId="{CC5E9653-29E5-42C9-897A-CBF08AB37294}"/>
          </ac:picMkLst>
        </pc:picChg>
        <pc:picChg chg="add del">
          <ac:chgData name="Tej Bahadur Chandra" userId="79b8fba8ad0a4796" providerId="LiveId" clId="{614BBE20-D9FC-4E14-9E6F-E9375E6FD4C8}" dt="2021-10-22T13:28:30.526" v="1469"/>
          <ac:picMkLst>
            <pc:docMk/>
            <pc:sldMk cId="2121379472" sldId="259"/>
            <ac:picMk id="20" creationId="{5A7FC5FA-1D06-47F7-8CDC-F928F797CB3E}"/>
          </ac:picMkLst>
        </pc:picChg>
        <pc:picChg chg="add mod">
          <ac:chgData name="Tej Bahadur Chandra" userId="79b8fba8ad0a4796" providerId="LiveId" clId="{614BBE20-D9FC-4E14-9E6F-E9375E6FD4C8}" dt="2021-10-22T13:38:35.830" v="1540" actId="164"/>
          <ac:picMkLst>
            <pc:docMk/>
            <pc:sldMk cId="2121379472" sldId="259"/>
            <ac:picMk id="29" creationId="{D23B2954-3B03-4903-BE81-935391C26565}"/>
          </ac:picMkLst>
        </pc:picChg>
        <pc:picChg chg="add del mod">
          <ac:chgData name="Tej Bahadur Chandra" userId="79b8fba8ad0a4796" providerId="LiveId" clId="{614BBE20-D9FC-4E14-9E6F-E9375E6FD4C8}" dt="2021-10-22T13:30:05.257" v="1491"/>
          <ac:picMkLst>
            <pc:docMk/>
            <pc:sldMk cId="2121379472" sldId="259"/>
            <ac:picMk id="31" creationId="{F2F6AE8A-DA51-44AD-8862-3BE13FDE0118}"/>
          </ac:picMkLst>
        </pc:picChg>
        <pc:picChg chg="add del mod">
          <ac:chgData name="Tej Bahadur Chandra" userId="79b8fba8ad0a4796" providerId="LiveId" clId="{614BBE20-D9FC-4E14-9E6F-E9375E6FD4C8}" dt="2021-10-22T13:31:48.521" v="1503" actId="478"/>
          <ac:picMkLst>
            <pc:docMk/>
            <pc:sldMk cId="2121379472" sldId="259"/>
            <ac:picMk id="33" creationId="{71EFA572-A8C3-460D-B0FF-CD5046F0B8E9}"/>
          </ac:picMkLst>
        </pc:picChg>
        <pc:picChg chg="add del mod">
          <ac:chgData name="Tej Bahadur Chandra" userId="79b8fba8ad0a4796" providerId="LiveId" clId="{614BBE20-D9FC-4E14-9E6F-E9375E6FD4C8}" dt="2021-10-22T13:31:30.078" v="1496"/>
          <ac:picMkLst>
            <pc:docMk/>
            <pc:sldMk cId="2121379472" sldId="259"/>
            <ac:picMk id="35" creationId="{63999E03-C438-42F3-BAA3-C060BB426F41}"/>
          </ac:picMkLst>
        </pc:picChg>
        <pc:picChg chg="add del mod">
          <ac:chgData name="Tej Bahadur Chandra" userId="79b8fba8ad0a4796" providerId="LiveId" clId="{614BBE20-D9FC-4E14-9E6F-E9375E6FD4C8}" dt="2021-10-22T13:33:48.128" v="1520" actId="478"/>
          <ac:picMkLst>
            <pc:docMk/>
            <pc:sldMk cId="2121379472" sldId="259"/>
            <ac:picMk id="37" creationId="{B656EAAE-6BFB-40A9-8AF6-0B79F5238DF6}"/>
          </ac:picMkLst>
        </pc:picChg>
        <pc:picChg chg="add mod modCrop">
          <ac:chgData name="Tej Bahadur Chandra" userId="79b8fba8ad0a4796" providerId="LiveId" clId="{614BBE20-D9FC-4E14-9E6F-E9375E6FD4C8}" dt="2021-10-22T13:38:40.002" v="1541" actId="164"/>
          <ac:picMkLst>
            <pc:docMk/>
            <pc:sldMk cId="2121379472" sldId="259"/>
            <ac:picMk id="41" creationId="{6839492F-2316-4DC5-BA14-3537488F15F8}"/>
          </ac:picMkLst>
        </pc:picChg>
        <pc:picChg chg="add mod modCrop">
          <ac:chgData name="Tej Bahadur Chandra" userId="79b8fba8ad0a4796" providerId="LiveId" clId="{614BBE20-D9FC-4E14-9E6F-E9375E6FD4C8}" dt="2021-10-23T06:13:22.214" v="2453" actId="1038"/>
          <ac:picMkLst>
            <pc:docMk/>
            <pc:sldMk cId="2121379472" sldId="259"/>
            <ac:picMk id="43" creationId="{796DB2C6-A973-40C4-A59F-BAB0F4516825}"/>
          </ac:picMkLst>
        </pc:picChg>
      </pc:sldChg>
      <pc:sldChg chg="addSp delSp modSp">
        <pc:chgData name="Tej Bahadur Chandra" userId="79b8fba8ad0a4796" providerId="LiveId" clId="{614BBE20-D9FC-4E14-9E6F-E9375E6FD4C8}" dt="2021-10-26T06:39:04.120" v="19612" actId="20577"/>
        <pc:sldMkLst>
          <pc:docMk/>
          <pc:sldMk cId="1421414658" sldId="261"/>
        </pc:sldMkLst>
        <pc:spChg chg="add mod">
          <ac:chgData name="Tej Bahadur Chandra" userId="79b8fba8ad0a4796" providerId="LiveId" clId="{614BBE20-D9FC-4E14-9E6F-E9375E6FD4C8}" dt="2021-10-25T10:59:02.725" v="15619" actId="20577"/>
          <ac:spMkLst>
            <pc:docMk/>
            <pc:sldMk cId="1421414658" sldId="261"/>
            <ac:spMk id="5" creationId="{17AF68DC-585F-4A5B-9241-873BAF6808AA}"/>
          </ac:spMkLst>
        </pc:spChg>
        <pc:spChg chg="mod">
          <ac:chgData name="Tej Bahadur Chandra" userId="79b8fba8ad0a4796" providerId="LiveId" clId="{614BBE20-D9FC-4E14-9E6F-E9375E6FD4C8}" dt="2021-10-26T06:39:04.120" v="19612" actId="20577"/>
          <ac:spMkLst>
            <pc:docMk/>
            <pc:sldMk cId="1421414658" sldId="261"/>
            <ac:spMk id="7" creationId="{3775C660-A6E0-4669-8B4A-5E7565384ECA}"/>
          </ac:spMkLst>
        </pc:spChg>
        <pc:spChg chg="mod topLvl">
          <ac:chgData name="Tej Bahadur Chandra" userId="79b8fba8ad0a4796" providerId="LiveId" clId="{614BBE20-D9FC-4E14-9E6F-E9375E6FD4C8}" dt="2021-10-24T13:10:49.402" v="10975" actId="164"/>
          <ac:spMkLst>
            <pc:docMk/>
            <pc:sldMk cId="1421414658" sldId="261"/>
            <ac:spMk id="9" creationId="{09415DCC-3192-4CDF-BA79-679BE2E72C08}"/>
          </ac:spMkLst>
        </pc:spChg>
        <pc:spChg chg="mod">
          <ac:chgData name="Tej Bahadur Chandra" userId="79b8fba8ad0a4796" providerId="LiveId" clId="{614BBE20-D9FC-4E14-9E6F-E9375E6FD4C8}" dt="2021-10-23T14:35:38.091" v="6416" actId="20577"/>
          <ac:spMkLst>
            <pc:docMk/>
            <pc:sldMk cId="1421414658" sldId="261"/>
            <ac:spMk id="14" creationId="{4CCC5935-3986-4E28-BB43-E333B67699D1}"/>
          </ac:spMkLst>
        </pc:spChg>
        <pc:spChg chg="del mod topLvl">
          <ac:chgData name="Tej Bahadur Chandra" userId="79b8fba8ad0a4796" providerId="LiveId" clId="{614BBE20-D9FC-4E14-9E6F-E9375E6FD4C8}" dt="2021-10-24T13:08:50.240" v="10940" actId="478"/>
          <ac:spMkLst>
            <pc:docMk/>
            <pc:sldMk cId="1421414658" sldId="261"/>
            <ac:spMk id="19" creationId="{F8D4106A-A31C-4A0F-AA42-BBA1615BDB1E}"/>
          </ac:spMkLst>
        </pc:spChg>
        <pc:spChg chg="del">
          <ac:chgData name="Tej Bahadur Chandra" userId="79b8fba8ad0a4796" providerId="LiveId" clId="{614BBE20-D9FC-4E14-9E6F-E9375E6FD4C8}" dt="2021-10-24T13:08:40.636" v="10938" actId="478"/>
          <ac:spMkLst>
            <pc:docMk/>
            <pc:sldMk cId="1421414658" sldId="261"/>
            <ac:spMk id="20" creationId="{6A7998F3-34D0-483A-A946-11843770B4A1}"/>
          </ac:spMkLst>
        </pc:spChg>
        <pc:spChg chg="del mod topLvl">
          <ac:chgData name="Tej Bahadur Chandra" userId="79b8fba8ad0a4796" providerId="LiveId" clId="{614BBE20-D9FC-4E14-9E6F-E9375E6FD4C8}" dt="2021-10-24T13:09:26.234" v="10954" actId="478"/>
          <ac:spMkLst>
            <pc:docMk/>
            <pc:sldMk cId="1421414658" sldId="261"/>
            <ac:spMk id="21" creationId="{37C1573C-A314-4821-8816-36BC502BCA6B}"/>
          </ac:spMkLst>
        </pc:spChg>
        <pc:spChg chg="del mod topLvl">
          <ac:chgData name="Tej Bahadur Chandra" userId="79b8fba8ad0a4796" providerId="LiveId" clId="{614BBE20-D9FC-4E14-9E6F-E9375E6FD4C8}" dt="2021-10-24T13:09:14.005" v="10949" actId="478"/>
          <ac:spMkLst>
            <pc:docMk/>
            <pc:sldMk cId="1421414658" sldId="261"/>
            <ac:spMk id="22" creationId="{D8560850-38EC-480B-95CE-0BF4E57EB529}"/>
          </ac:spMkLst>
        </pc:spChg>
        <pc:spChg chg="del mod topLvl">
          <ac:chgData name="Tej Bahadur Chandra" userId="79b8fba8ad0a4796" providerId="LiveId" clId="{614BBE20-D9FC-4E14-9E6F-E9375E6FD4C8}" dt="2021-10-24T13:09:14.005" v="10949" actId="478"/>
          <ac:spMkLst>
            <pc:docMk/>
            <pc:sldMk cId="1421414658" sldId="261"/>
            <ac:spMk id="23" creationId="{AB8E61F0-D2E9-4C88-B544-20290E197D0E}"/>
          </ac:spMkLst>
        </pc:spChg>
        <pc:spChg chg="mod">
          <ac:chgData name="Tej Bahadur Chandra" userId="79b8fba8ad0a4796" providerId="LiveId" clId="{614BBE20-D9FC-4E14-9E6F-E9375E6FD4C8}" dt="2021-10-22T11:05:11.492" v="536" actId="20577"/>
          <ac:spMkLst>
            <pc:docMk/>
            <pc:sldMk cId="1421414658" sldId="261"/>
            <ac:spMk id="29" creationId="{12DFA964-72E9-4775-95C1-175191B62C65}"/>
          </ac:spMkLst>
        </pc:spChg>
        <pc:spChg chg="del">
          <ac:chgData name="Tej Bahadur Chandra" userId="79b8fba8ad0a4796" providerId="LiveId" clId="{614BBE20-D9FC-4E14-9E6F-E9375E6FD4C8}" dt="2021-10-24T13:09:22.660" v="10953" actId="478"/>
          <ac:spMkLst>
            <pc:docMk/>
            <pc:sldMk cId="1421414658" sldId="261"/>
            <ac:spMk id="32" creationId="{5D293D7C-3EC5-47DC-A9A8-CCADDB8A2D24}"/>
          </ac:spMkLst>
        </pc:spChg>
        <pc:spChg chg="del">
          <ac:chgData name="Tej Bahadur Chandra" userId="79b8fba8ad0a4796" providerId="LiveId" clId="{614BBE20-D9FC-4E14-9E6F-E9375E6FD4C8}" dt="2021-10-24T13:09:20.912" v="10952" actId="478"/>
          <ac:spMkLst>
            <pc:docMk/>
            <pc:sldMk cId="1421414658" sldId="261"/>
            <ac:spMk id="33" creationId="{0690CEC0-EC0F-4C2F-B688-59F077C61766}"/>
          </ac:spMkLst>
        </pc:spChg>
        <pc:spChg chg="del">
          <ac:chgData name="Tej Bahadur Chandra" userId="79b8fba8ad0a4796" providerId="LiveId" clId="{614BBE20-D9FC-4E14-9E6F-E9375E6FD4C8}" dt="2021-10-24T13:08:57.398" v="10944" actId="478"/>
          <ac:spMkLst>
            <pc:docMk/>
            <pc:sldMk cId="1421414658" sldId="261"/>
            <ac:spMk id="34" creationId="{17DF2DA2-EF62-4438-8EF9-742C5534FEB7}"/>
          </ac:spMkLst>
        </pc:spChg>
        <pc:spChg chg="del">
          <ac:chgData name="Tej Bahadur Chandra" userId="79b8fba8ad0a4796" providerId="LiveId" clId="{614BBE20-D9FC-4E14-9E6F-E9375E6FD4C8}" dt="2021-10-24T13:08:52.669" v="10941" actId="478"/>
          <ac:spMkLst>
            <pc:docMk/>
            <pc:sldMk cId="1421414658" sldId="261"/>
            <ac:spMk id="35" creationId="{DE05AD18-7985-4FFB-9961-36DC048E56AA}"/>
          </ac:spMkLst>
        </pc:spChg>
        <pc:spChg chg="del topLvl">
          <ac:chgData name="Tej Bahadur Chandra" userId="79b8fba8ad0a4796" providerId="LiveId" clId="{614BBE20-D9FC-4E14-9E6F-E9375E6FD4C8}" dt="2021-10-24T13:11:02.439" v="10979" actId="478"/>
          <ac:spMkLst>
            <pc:docMk/>
            <pc:sldMk cId="1421414658" sldId="261"/>
            <ac:spMk id="36" creationId="{59D0544C-5DE0-4993-A126-C52FFC4AE3EF}"/>
          </ac:spMkLst>
        </pc:spChg>
        <pc:spChg chg="mod topLvl">
          <ac:chgData name="Tej Bahadur Chandra" userId="79b8fba8ad0a4796" providerId="LiveId" clId="{614BBE20-D9FC-4E14-9E6F-E9375E6FD4C8}" dt="2021-10-24T13:13:33.281" v="11039" actId="164"/>
          <ac:spMkLst>
            <pc:docMk/>
            <pc:sldMk cId="1421414658" sldId="261"/>
            <ac:spMk id="37" creationId="{533ACAA9-67C4-4967-88DF-55946ED61732}"/>
          </ac:spMkLst>
        </pc:spChg>
        <pc:spChg chg="del mod topLvl">
          <ac:chgData name="Tej Bahadur Chandra" userId="79b8fba8ad0a4796" providerId="LiveId" clId="{614BBE20-D9FC-4E14-9E6F-E9375E6FD4C8}" dt="2021-10-24T13:12:00.203" v="11025" actId="478"/>
          <ac:spMkLst>
            <pc:docMk/>
            <pc:sldMk cId="1421414658" sldId="261"/>
            <ac:spMk id="38" creationId="{8813148E-A6DE-4D63-84EA-74128C419A62}"/>
          </ac:spMkLst>
        </pc:spChg>
        <pc:spChg chg="mod topLvl">
          <ac:chgData name="Tej Bahadur Chandra" userId="79b8fba8ad0a4796" providerId="LiveId" clId="{614BBE20-D9FC-4E14-9E6F-E9375E6FD4C8}" dt="2021-10-24T13:13:40.435" v="11042" actId="164"/>
          <ac:spMkLst>
            <pc:docMk/>
            <pc:sldMk cId="1421414658" sldId="261"/>
            <ac:spMk id="39" creationId="{C3A36E22-6545-492B-B176-288A88A5A622}"/>
          </ac:spMkLst>
        </pc:spChg>
        <pc:spChg chg="del">
          <ac:chgData name="Tej Bahadur Chandra" userId="79b8fba8ad0a4796" providerId="LiveId" clId="{614BBE20-D9FC-4E14-9E6F-E9375E6FD4C8}" dt="2021-10-24T13:09:15.723" v="10950" actId="478"/>
          <ac:spMkLst>
            <pc:docMk/>
            <pc:sldMk cId="1421414658" sldId="261"/>
            <ac:spMk id="40" creationId="{055F2621-2D90-4F6F-8052-8820A42C9F30}"/>
          </ac:spMkLst>
        </pc:spChg>
        <pc:spChg chg="del">
          <ac:chgData name="Tej Bahadur Chandra" userId="79b8fba8ad0a4796" providerId="LiveId" clId="{614BBE20-D9FC-4E14-9E6F-E9375E6FD4C8}" dt="2021-10-24T13:09:19.170" v="10951" actId="478"/>
          <ac:spMkLst>
            <pc:docMk/>
            <pc:sldMk cId="1421414658" sldId="261"/>
            <ac:spMk id="41" creationId="{6C87096D-1E12-439E-8D2B-6FFD96C0CE6D}"/>
          </ac:spMkLst>
        </pc:spChg>
        <pc:spChg chg="add mod ord">
          <ac:chgData name="Tej Bahadur Chandra" userId="79b8fba8ad0a4796" providerId="LiveId" clId="{614BBE20-D9FC-4E14-9E6F-E9375E6FD4C8}" dt="2021-10-24T13:13:33.281" v="11039" actId="164"/>
          <ac:spMkLst>
            <pc:docMk/>
            <pc:sldMk cId="1421414658" sldId="261"/>
            <ac:spMk id="42" creationId="{31E65A29-0EB4-4866-B4A5-95D9A078E970}"/>
          </ac:spMkLst>
        </pc:spChg>
        <pc:spChg chg="add mod ord">
          <ac:chgData name="Tej Bahadur Chandra" userId="79b8fba8ad0a4796" providerId="LiveId" clId="{614BBE20-D9FC-4E14-9E6F-E9375E6FD4C8}" dt="2021-10-24T13:13:40.435" v="11042" actId="164"/>
          <ac:spMkLst>
            <pc:docMk/>
            <pc:sldMk cId="1421414658" sldId="261"/>
            <ac:spMk id="43" creationId="{9B4EBC7A-07CF-463F-8EEA-1C3CA332EAFF}"/>
          </ac:spMkLst>
        </pc:spChg>
        <pc:spChg chg="add mod">
          <ac:chgData name="Tej Bahadur Chandra" userId="79b8fba8ad0a4796" providerId="LiveId" clId="{614BBE20-D9FC-4E14-9E6F-E9375E6FD4C8}" dt="2021-10-25T04:23:12.192" v="12059"/>
          <ac:spMkLst>
            <pc:docMk/>
            <pc:sldMk cId="1421414658" sldId="261"/>
            <ac:spMk id="46" creationId="{FADB0791-8B82-4B04-A3F5-2A03CDD10DB8}"/>
          </ac:spMkLst>
        </pc:spChg>
        <pc:grpChg chg="add del mod">
          <ac:chgData name="Tej Bahadur Chandra" userId="79b8fba8ad0a4796" providerId="LiveId" clId="{614BBE20-D9FC-4E14-9E6F-E9375E6FD4C8}" dt="2021-10-24T13:10:10.841" v="10971" actId="165"/>
          <ac:grpSpMkLst>
            <pc:docMk/>
            <pc:sldMk cId="1421414658" sldId="261"/>
            <ac:grpSpMk id="2" creationId="{1723841B-900F-4824-98D2-D0E930067AD5}"/>
          </ac:grpSpMkLst>
        </pc:grpChg>
        <pc:grpChg chg="add mod">
          <ac:chgData name="Tej Bahadur Chandra" userId="79b8fba8ad0a4796" providerId="LiveId" clId="{614BBE20-D9FC-4E14-9E6F-E9375E6FD4C8}" dt="2021-10-24T13:13:33.281" v="11039" actId="164"/>
          <ac:grpSpMkLst>
            <pc:docMk/>
            <pc:sldMk cId="1421414658" sldId="261"/>
            <ac:grpSpMk id="3" creationId="{86E6EC51-AD97-4731-874C-0E1BAB3EE9FA}"/>
          </ac:grpSpMkLst>
        </pc:grpChg>
        <pc:grpChg chg="add mod">
          <ac:chgData name="Tej Bahadur Chandra" userId="79b8fba8ad0a4796" providerId="LiveId" clId="{614BBE20-D9FC-4E14-9E6F-E9375E6FD4C8}" dt="2021-10-25T04:20:51.094" v="11972" actId="1038"/>
          <ac:grpSpMkLst>
            <pc:docMk/>
            <pc:sldMk cId="1421414658" sldId="261"/>
            <ac:grpSpMk id="4" creationId="{2FC377E0-FC23-4763-9F70-5B8B322D1919}"/>
          </ac:grpSpMkLst>
        </pc:grpChg>
        <pc:grpChg chg="add del mod">
          <ac:chgData name="Tej Bahadur Chandra" userId="79b8fba8ad0a4796" providerId="LiveId" clId="{614BBE20-D9FC-4E14-9E6F-E9375E6FD4C8}" dt="2021-10-24T13:08:45.145" v="10939" actId="165"/>
          <ac:grpSpMkLst>
            <pc:docMk/>
            <pc:sldMk cId="1421414658" sldId="261"/>
            <ac:grpSpMk id="6" creationId="{BE6E0FC6-2737-42E5-9FAB-BC1E2EF3FD16}"/>
          </ac:grpSpMkLst>
        </pc:grpChg>
        <pc:grpChg chg="add del mod topLvl">
          <ac:chgData name="Tej Bahadur Chandra" userId="79b8fba8ad0a4796" providerId="LiveId" clId="{614BBE20-D9FC-4E14-9E6F-E9375E6FD4C8}" dt="2021-10-24T13:10:25.577" v="10972" actId="165"/>
          <ac:grpSpMkLst>
            <pc:docMk/>
            <pc:sldMk cId="1421414658" sldId="261"/>
            <ac:grpSpMk id="8" creationId="{436AA945-3994-4135-AD6E-E92BBA5FC474}"/>
          </ac:grpSpMkLst>
        </pc:grpChg>
        <pc:grpChg chg="del">
          <ac:chgData name="Tej Bahadur Chandra" userId="79b8fba8ad0a4796" providerId="LiveId" clId="{614BBE20-D9FC-4E14-9E6F-E9375E6FD4C8}" dt="2021-10-24T13:09:15.723" v="10950" actId="478"/>
          <ac:grpSpMkLst>
            <pc:docMk/>
            <pc:sldMk cId="1421414658" sldId="261"/>
            <ac:grpSpMk id="24" creationId="{25D13E66-EDCF-46EC-8D04-A1D1505DB898}"/>
          </ac:grpSpMkLst>
        </pc:grpChg>
        <pc:grpChg chg="del mod topLvl">
          <ac:chgData name="Tej Bahadur Chandra" userId="79b8fba8ad0a4796" providerId="LiveId" clId="{614BBE20-D9FC-4E14-9E6F-E9375E6FD4C8}" dt="2021-10-24T13:11:28.622" v="11007" actId="165"/>
          <ac:grpSpMkLst>
            <pc:docMk/>
            <pc:sldMk cId="1421414658" sldId="261"/>
            <ac:grpSpMk id="25" creationId="{DB059712-6784-4ADD-86DB-9F7697C259C4}"/>
          </ac:grpSpMkLst>
        </pc:grpChg>
        <pc:grpChg chg="del mod topLvl">
          <ac:chgData name="Tej Bahadur Chandra" userId="79b8fba8ad0a4796" providerId="LiveId" clId="{614BBE20-D9FC-4E14-9E6F-E9375E6FD4C8}" dt="2021-10-24T13:11:02.439" v="10979" actId="478"/>
          <ac:grpSpMkLst>
            <pc:docMk/>
            <pc:sldMk cId="1421414658" sldId="261"/>
            <ac:grpSpMk id="26" creationId="{7AAB8017-F5B1-48CE-B2AC-D267E595AA10}"/>
          </ac:grpSpMkLst>
        </pc:grpChg>
        <pc:grpChg chg="del">
          <ac:chgData name="Tej Bahadur Chandra" userId="79b8fba8ad0a4796" providerId="LiveId" clId="{614BBE20-D9FC-4E14-9E6F-E9375E6FD4C8}" dt="2021-10-24T13:08:52.669" v="10941" actId="478"/>
          <ac:grpSpMkLst>
            <pc:docMk/>
            <pc:sldMk cId="1421414658" sldId="261"/>
            <ac:grpSpMk id="27" creationId="{58BDE9A3-F6DE-4862-A981-DECD46F3502E}"/>
          </ac:grpSpMkLst>
        </pc:grpChg>
        <pc:grpChg chg="del">
          <ac:chgData name="Tej Bahadur Chandra" userId="79b8fba8ad0a4796" providerId="LiveId" clId="{614BBE20-D9FC-4E14-9E6F-E9375E6FD4C8}" dt="2021-10-24T13:09:20.912" v="10952" actId="478"/>
          <ac:grpSpMkLst>
            <pc:docMk/>
            <pc:sldMk cId="1421414658" sldId="261"/>
            <ac:grpSpMk id="31" creationId="{C9DCFC2E-D7F2-47D6-B3C1-0FD4DD817F7C}"/>
          </ac:grpSpMkLst>
        </pc:grpChg>
        <pc:grpChg chg="add mod">
          <ac:chgData name="Tej Bahadur Chandra" userId="79b8fba8ad0a4796" providerId="LiveId" clId="{614BBE20-D9FC-4E14-9E6F-E9375E6FD4C8}" dt="2021-10-25T04:20:51.094" v="11972" actId="1038"/>
          <ac:grpSpMkLst>
            <pc:docMk/>
            <pc:sldMk cId="1421414658" sldId="261"/>
            <ac:grpSpMk id="45" creationId="{907BBD2F-97C6-4761-A00A-6905D99B26A9}"/>
          </ac:grpSpMkLst>
        </pc:grpChg>
        <pc:picChg chg="del mod topLvl">
          <ac:chgData name="Tej Bahadur Chandra" userId="79b8fba8ad0a4796" providerId="LiveId" clId="{614BBE20-D9FC-4E14-9E6F-E9375E6FD4C8}" dt="2021-10-24T13:12:49.580" v="11034" actId="478"/>
          <ac:picMkLst>
            <pc:docMk/>
            <pc:sldMk cId="1421414658" sldId="261"/>
            <ac:picMk id="10" creationId="{5CDD2520-4E59-46DD-AE27-406CD4741453}"/>
          </ac:picMkLst>
        </pc:picChg>
        <pc:picChg chg="del mod topLvl">
          <ac:chgData name="Tej Bahadur Chandra" userId="79b8fba8ad0a4796" providerId="LiveId" clId="{614BBE20-D9FC-4E14-9E6F-E9375E6FD4C8}" dt="2021-10-24T13:09:14.005" v="10949" actId="478"/>
          <ac:picMkLst>
            <pc:docMk/>
            <pc:sldMk cId="1421414658" sldId="261"/>
            <ac:picMk id="11" creationId="{7F832871-F4E2-4DBE-AA05-244097541BBB}"/>
          </ac:picMkLst>
        </pc:picChg>
        <pc:picChg chg="del mod topLvl">
          <ac:chgData name="Tej Bahadur Chandra" userId="79b8fba8ad0a4796" providerId="LiveId" clId="{614BBE20-D9FC-4E14-9E6F-E9375E6FD4C8}" dt="2021-10-24T13:09:14.005" v="10949" actId="478"/>
          <ac:picMkLst>
            <pc:docMk/>
            <pc:sldMk cId="1421414658" sldId="261"/>
            <ac:picMk id="12" creationId="{982619AA-890A-4254-B138-42F87807E60A}"/>
          </ac:picMkLst>
        </pc:picChg>
        <pc:picChg chg="del mod topLvl">
          <ac:chgData name="Tej Bahadur Chandra" userId="79b8fba8ad0a4796" providerId="LiveId" clId="{614BBE20-D9FC-4E14-9E6F-E9375E6FD4C8}" dt="2021-10-24T13:08:50.240" v="10940" actId="478"/>
          <ac:picMkLst>
            <pc:docMk/>
            <pc:sldMk cId="1421414658" sldId="261"/>
            <ac:picMk id="13" creationId="{C4DDA128-FB78-4010-911D-AEF6BC3FB6CD}"/>
          </ac:picMkLst>
        </pc:picChg>
        <pc:picChg chg="mod topLvl">
          <ac:chgData name="Tej Bahadur Chandra" userId="79b8fba8ad0a4796" providerId="LiveId" clId="{614BBE20-D9FC-4E14-9E6F-E9375E6FD4C8}" dt="2021-10-24T13:10:49.402" v="10975" actId="164"/>
          <ac:picMkLst>
            <pc:docMk/>
            <pc:sldMk cId="1421414658" sldId="261"/>
            <ac:picMk id="15" creationId="{E9C64950-BF65-4910-A310-6F802DF7CFA1}"/>
          </ac:picMkLst>
        </pc:picChg>
        <pc:picChg chg="mod topLvl">
          <ac:chgData name="Tej Bahadur Chandra" userId="79b8fba8ad0a4796" providerId="LiveId" clId="{614BBE20-D9FC-4E14-9E6F-E9375E6FD4C8}" dt="2021-10-24T13:10:49.402" v="10975" actId="164"/>
          <ac:picMkLst>
            <pc:docMk/>
            <pc:sldMk cId="1421414658" sldId="261"/>
            <ac:picMk id="28" creationId="{EECF0F9D-F605-480F-B03C-7B21463D30FD}"/>
          </ac:picMkLst>
        </pc:picChg>
        <pc:picChg chg="mod topLvl">
          <ac:chgData name="Tej Bahadur Chandra" userId="79b8fba8ad0a4796" providerId="LiveId" clId="{614BBE20-D9FC-4E14-9E6F-E9375E6FD4C8}" dt="2021-10-24T13:10:49.402" v="10975" actId="164"/>
          <ac:picMkLst>
            <pc:docMk/>
            <pc:sldMk cId="1421414658" sldId="261"/>
            <ac:picMk id="30" creationId="{053993C9-C406-4AAD-86C9-2BE5A8F14CC6}"/>
          </ac:picMkLst>
        </pc:picChg>
        <pc:picChg chg="add mod modCrop">
          <ac:chgData name="Tej Bahadur Chandra" userId="79b8fba8ad0a4796" providerId="LiveId" clId="{614BBE20-D9FC-4E14-9E6F-E9375E6FD4C8}" dt="2021-10-24T13:13:40.435" v="11042" actId="164"/>
          <ac:picMkLst>
            <pc:docMk/>
            <pc:sldMk cId="1421414658" sldId="261"/>
            <ac:picMk id="44" creationId="{EC5A4A4F-B006-4439-8B98-9764505BF22B}"/>
          </ac:picMkLst>
        </pc:picChg>
        <pc:cxnChg chg="mod topLvl">
          <ac:chgData name="Tej Bahadur Chandra" userId="79b8fba8ad0a4796" providerId="LiveId" clId="{614BBE20-D9FC-4E14-9E6F-E9375E6FD4C8}" dt="2021-10-24T13:10:49.402" v="10975" actId="164"/>
          <ac:cxnSpMkLst>
            <pc:docMk/>
            <pc:sldMk cId="1421414658" sldId="261"/>
            <ac:cxnSpMk id="16" creationId="{680BAFB4-297A-4F07-AAC0-BFEAE6126AA4}"/>
          </ac:cxnSpMkLst>
        </pc:cxnChg>
        <pc:cxnChg chg="mod topLvl">
          <ac:chgData name="Tej Bahadur Chandra" userId="79b8fba8ad0a4796" providerId="LiveId" clId="{614BBE20-D9FC-4E14-9E6F-E9375E6FD4C8}" dt="2021-10-24T13:10:49.402" v="10975" actId="164"/>
          <ac:cxnSpMkLst>
            <pc:docMk/>
            <pc:sldMk cId="1421414658" sldId="261"/>
            <ac:cxnSpMk id="17" creationId="{E4511D17-DDB6-4701-9150-DEAF7A9A71C4}"/>
          </ac:cxnSpMkLst>
        </pc:cxnChg>
        <pc:cxnChg chg="mod topLvl">
          <ac:chgData name="Tej Bahadur Chandra" userId="79b8fba8ad0a4796" providerId="LiveId" clId="{614BBE20-D9FC-4E14-9E6F-E9375E6FD4C8}" dt="2021-10-24T13:10:49.402" v="10975" actId="164"/>
          <ac:cxnSpMkLst>
            <pc:docMk/>
            <pc:sldMk cId="1421414658" sldId="261"/>
            <ac:cxnSpMk id="18" creationId="{22F17018-AC4D-4F15-9158-0E20F2245F58}"/>
          </ac:cxnSpMkLst>
        </pc:cxnChg>
      </pc:sldChg>
      <pc:sldChg chg="addSp delSp modSp ord">
        <pc:chgData name="Tej Bahadur Chandra" userId="79b8fba8ad0a4796" providerId="LiveId" clId="{614BBE20-D9FC-4E14-9E6F-E9375E6FD4C8}" dt="2021-10-26T06:39:26.769" v="19614" actId="20577"/>
        <pc:sldMkLst>
          <pc:docMk/>
          <pc:sldMk cId="2613397573" sldId="262"/>
        </pc:sldMkLst>
        <pc:spChg chg="add del mod ord">
          <ac:chgData name="Tej Bahadur Chandra" userId="79b8fba8ad0a4796" providerId="LiveId" clId="{614BBE20-D9FC-4E14-9E6F-E9375E6FD4C8}" dt="2021-10-25T11:14:38.981" v="15657" actId="478"/>
          <ac:spMkLst>
            <pc:docMk/>
            <pc:sldMk cId="2613397573" sldId="262"/>
            <ac:spMk id="2" creationId="{F7D1F454-5D11-42FB-B86F-1966DDA399E2}"/>
          </ac:spMkLst>
        </pc:spChg>
        <pc:spChg chg="add mod">
          <ac:chgData name="Tej Bahadur Chandra" userId="79b8fba8ad0a4796" providerId="LiveId" clId="{614BBE20-D9FC-4E14-9E6F-E9375E6FD4C8}" dt="2021-10-25T11:00:26.533" v="15637" actId="20577"/>
          <ac:spMkLst>
            <pc:docMk/>
            <pc:sldMk cId="2613397573" sldId="262"/>
            <ac:spMk id="5" creationId="{54B21F26-943F-45B2-8E1A-FFE26710877C}"/>
          </ac:spMkLst>
        </pc:spChg>
        <pc:spChg chg="mod">
          <ac:chgData name="Tej Bahadur Chandra" userId="79b8fba8ad0a4796" providerId="LiveId" clId="{614BBE20-D9FC-4E14-9E6F-E9375E6FD4C8}" dt="2021-10-26T06:39:26.769" v="19614" actId="20577"/>
          <ac:spMkLst>
            <pc:docMk/>
            <pc:sldMk cId="2613397573" sldId="262"/>
            <ac:spMk id="7" creationId="{64C1F162-8A25-461F-9639-C54625A1CFFC}"/>
          </ac:spMkLst>
        </pc:spChg>
        <pc:spChg chg="mod">
          <ac:chgData name="Tej Bahadur Chandra" userId="79b8fba8ad0a4796" providerId="LiveId" clId="{614BBE20-D9FC-4E14-9E6F-E9375E6FD4C8}" dt="2021-10-25T11:18:50.079" v="15781" actId="20577"/>
          <ac:spMkLst>
            <pc:docMk/>
            <pc:sldMk cId="2613397573" sldId="262"/>
            <ac:spMk id="9" creationId="{08BE5160-1B27-44C7-8B25-88EA9CC0C3CA}"/>
          </ac:spMkLst>
        </pc:spChg>
        <pc:spChg chg="del">
          <ac:chgData name="Tej Bahadur Chandra" userId="79b8fba8ad0a4796" providerId="LiveId" clId="{614BBE20-D9FC-4E14-9E6F-E9375E6FD4C8}" dt="2021-10-25T11:19:02.878" v="15789" actId="478"/>
          <ac:spMkLst>
            <pc:docMk/>
            <pc:sldMk cId="2613397573" sldId="262"/>
            <ac:spMk id="13" creationId="{0D1A0DD8-4DAE-488C-9972-892F0A0FF6D2}"/>
          </ac:spMkLst>
        </pc:spChg>
        <pc:spChg chg="mod">
          <ac:chgData name="Tej Bahadur Chandra" userId="79b8fba8ad0a4796" providerId="LiveId" clId="{614BBE20-D9FC-4E14-9E6F-E9375E6FD4C8}" dt="2021-10-23T14:39:58.539" v="6461"/>
          <ac:spMkLst>
            <pc:docMk/>
            <pc:sldMk cId="2613397573" sldId="262"/>
            <ac:spMk id="14" creationId="{82B63A5D-C7CB-4BB7-A9B6-A8C80D82F18F}"/>
          </ac:spMkLst>
        </pc:spChg>
        <pc:spChg chg="mod">
          <ac:chgData name="Tej Bahadur Chandra" userId="79b8fba8ad0a4796" providerId="LiveId" clId="{614BBE20-D9FC-4E14-9E6F-E9375E6FD4C8}" dt="2021-10-25T11:24:47.799" v="15854" actId="20577"/>
          <ac:spMkLst>
            <pc:docMk/>
            <pc:sldMk cId="2613397573" sldId="262"/>
            <ac:spMk id="21" creationId="{608F42B8-7DB8-44D0-B885-DC42CC3B6DB1}"/>
          </ac:spMkLst>
        </pc:spChg>
        <pc:spChg chg="add mod ord">
          <ac:chgData name="Tej Bahadur Chandra" userId="79b8fba8ad0a4796" providerId="LiveId" clId="{614BBE20-D9FC-4E14-9E6F-E9375E6FD4C8}" dt="2021-10-25T11:22:10.959" v="15828" actId="164"/>
          <ac:spMkLst>
            <pc:docMk/>
            <pc:sldMk cId="2613397573" sldId="262"/>
            <ac:spMk id="28" creationId="{8E9EE5EB-C212-4082-B922-33C0F6889388}"/>
          </ac:spMkLst>
        </pc:spChg>
        <pc:spChg chg="mod">
          <ac:chgData name="Tej Bahadur Chandra" userId="79b8fba8ad0a4796" providerId="LiveId" clId="{614BBE20-D9FC-4E14-9E6F-E9375E6FD4C8}" dt="2021-10-22T11:05:41.355" v="562" actId="20577"/>
          <ac:spMkLst>
            <pc:docMk/>
            <pc:sldMk cId="2613397573" sldId="262"/>
            <ac:spMk id="30" creationId="{F58D2760-186C-41A5-B837-17AE0EC507DF}"/>
          </ac:spMkLst>
        </pc:spChg>
        <pc:spChg chg="add del">
          <ac:chgData name="Tej Bahadur Chandra" userId="79b8fba8ad0a4796" providerId="LiveId" clId="{614BBE20-D9FC-4E14-9E6F-E9375E6FD4C8}" dt="2021-10-25T11:29:37.152" v="16021" actId="478"/>
          <ac:spMkLst>
            <pc:docMk/>
            <pc:sldMk cId="2613397573" sldId="262"/>
            <ac:spMk id="100" creationId="{BCA18DE3-CEC9-44B8-9000-19350995ABA4}"/>
          </ac:spMkLst>
        </pc:spChg>
        <pc:spChg chg="mod">
          <ac:chgData name="Tej Bahadur Chandra" userId="79b8fba8ad0a4796" providerId="LiveId" clId="{614BBE20-D9FC-4E14-9E6F-E9375E6FD4C8}" dt="2021-10-25T11:27:26.431" v="15940" actId="14100"/>
          <ac:spMkLst>
            <pc:docMk/>
            <pc:sldMk cId="2613397573" sldId="262"/>
            <ac:spMk id="102" creationId="{552E915F-5164-4926-8FE1-AC2A354E37C3}"/>
          </ac:spMkLst>
        </pc:spChg>
        <pc:spChg chg="add mod">
          <ac:chgData name="Tej Bahadur Chandra" userId="79b8fba8ad0a4796" providerId="LiveId" clId="{614BBE20-D9FC-4E14-9E6F-E9375E6FD4C8}" dt="2021-10-25T12:08:20.583" v="16427" actId="164"/>
          <ac:spMkLst>
            <pc:docMk/>
            <pc:sldMk cId="2613397573" sldId="262"/>
            <ac:spMk id="104" creationId="{1612FC87-3AD9-4F0C-B533-E0B5D88C9748}"/>
          </ac:spMkLst>
        </pc:spChg>
        <pc:spChg chg="add mod">
          <ac:chgData name="Tej Bahadur Chandra" userId="79b8fba8ad0a4796" providerId="LiveId" clId="{614BBE20-D9FC-4E14-9E6F-E9375E6FD4C8}" dt="2021-10-25T12:08:20.583" v="16427" actId="164"/>
          <ac:spMkLst>
            <pc:docMk/>
            <pc:sldMk cId="2613397573" sldId="262"/>
            <ac:spMk id="105" creationId="{199EC871-5268-4153-9E81-B7254B45F0E4}"/>
          </ac:spMkLst>
        </pc:spChg>
        <pc:spChg chg="add mod">
          <ac:chgData name="Tej Bahadur Chandra" userId="79b8fba8ad0a4796" providerId="LiveId" clId="{614BBE20-D9FC-4E14-9E6F-E9375E6FD4C8}" dt="2021-10-25T11:30:09.656" v="16032" actId="164"/>
          <ac:spMkLst>
            <pc:docMk/>
            <pc:sldMk cId="2613397573" sldId="262"/>
            <ac:spMk id="117" creationId="{0B768BF7-0826-481B-85CA-5A945116D03C}"/>
          </ac:spMkLst>
        </pc:spChg>
        <pc:spChg chg="add mod">
          <ac:chgData name="Tej Bahadur Chandra" userId="79b8fba8ad0a4796" providerId="LiveId" clId="{614BBE20-D9FC-4E14-9E6F-E9375E6FD4C8}" dt="2021-10-25T12:36:54.381" v="16741" actId="1035"/>
          <ac:spMkLst>
            <pc:docMk/>
            <pc:sldMk cId="2613397573" sldId="262"/>
            <ac:spMk id="119" creationId="{94B67092-912D-493A-A782-59FD9A578F5F}"/>
          </ac:spMkLst>
        </pc:spChg>
        <pc:grpChg chg="add del mod">
          <ac:chgData name="Tej Bahadur Chandra" userId="79b8fba8ad0a4796" providerId="LiveId" clId="{614BBE20-D9FC-4E14-9E6F-E9375E6FD4C8}" dt="2021-10-25T11:23:56.863" v="15843" actId="164"/>
          <ac:grpSpMkLst>
            <pc:docMk/>
            <pc:sldMk cId="2613397573" sldId="262"/>
            <ac:grpSpMk id="6" creationId="{4BC6854E-9B66-4093-B719-67AF6B56765A}"/>
          </ac:grpSpMkLst>
        </pc:grpChg>
        <pc:grpChg chg="del">
          <ac:chgData name="Tej Bahadur Chandra" userId="79b8fba8ad0a4796" providerId="LiveId" clId="{614BBE20-D9FC-4E14-9E6F-E9375E6FD4C8}" dt="2021-10-25T11:19:06.716" v="15791" actId="478"/>
          <ac:grpSpMkLst>
            <pc:docMk/>
            <pc:sldMk cId="2613397573" sldId="262"/>
            <ac:grpSpMk id="10" creationId="{3741DD17-ED25-4A33-A8E0-9E5D60CAD092}"/>
          </ac:grpSpMkLst>
        </pc:grpChg>
        <pc:grpChg chg="add mod ord">
          <ac:chgData name="Tej Bahadur Chandra" userId="79b8fba8ad0a4796" providerId="LiveId" clId="{614BBE20-D9FC-4E14-9E6F-E9375E6FD4C8}" dt="2021-10-25T11:24:01.424" v="15844" actId="164"/>
          <ac:grpSpMkLst>
            <pc:docMk/>
            <pc:sldMk cId="2613397573" sldId="262"/>
            <ac:grpSpMk id="19" creationId="{9BC22516-1BAA-47ED-BA31-7A74866CAD1C}"/>
          </ac:grpSpMkLst>
        </pc:grpChg>
        <pc:grpChg chg="add del">
          <ac:chgData name="Tej Bahadur Chandra" userId="79b8fba8ad0a4796" providerId="LiveId" clId="{614BBE20-D9FC-4E14-9E6F-E9375E6FD4C8}" dt="2021-10-25T11:19:26.753" v="15794"/>
          <ac:grpSpMkLst>
            <pc:docMk/>
            <pc:sldMk cId="2613397573" sldId="262"/>
            <ac:grpSpMk id="29" creationId="{DDA2EAE1-8ED5-4946-A99F-1D255EA89E81}"/>
          </ac:grpSpMkLst>
        </pc:grpChg>
        <pc:grpChg chg="add del mod">
          <ac:chgData name="Tej Bahadur Chandra" userId="79b8fba8ad0a4796" providerId="LiveId" clId="{614BBE20-D9FC-4E14-9E6F-E9375E6FD4C8}" dt="2021-10-25T11:22:10.959" v="15828" actId="164"/>
          <ac:grpSpMkLst>
            <pc:docMk/>
            <pc:sldMk cId="2613397573" sldId="262"/>
            <ac:grpSpMk id="62" creationId="{DD48D424-A898-43C9-AB32-742AC5DE4CB9}"/>
          </ac:grpSpMkLst>
        </pc:grpChg>
        <pc:grpChg chg="add mod">
          <ac:chgData name="Tej Bahadur Chandra" userId="79b8fba8ad0a4796" providerId="LiveId" clId="{614BBE20-D9FC-4E14-9E6F-E9375E6FD4C8}" dt="2021-10-25T11:21:49.137" v="15822" actId="164"/>
          <ac:grpSpMkLst>
            <pc:docMk/>
            <pc:sldMk cId="2613397573" sldId="262"/>
            <ac:grpSpMk id="94" creationId="{1CE3C409-D5E7-4C95-9558-A2E6A4C69916}"/>
          </ac:grpSpMkLst>
        </pc:grpChg>
        <pc:grpChg chg="add del mod">
          <ac:chgData name="Tej Bahadur Chandra" userId="79b8fba8ad0a4796" providerId="LiveId" clId="{614BBE20-D9FC-4E14-9E6F-E9375E6FD4C8}" dt="2021-10-25T11:22:40.106" v="15833" actId="21"/>
          <ac:grpSpMkLst>
            <pc:docMk/>
            <pc:sldMk cId="2613397573" sldId="262"/>
            <ac:grpSpMk id="96" creationId="{242A279B-9793-4767-B85D-AB838A97384F}"/>
          </ac:grpSpMkLst>
        </pc:grpChg>
        <pc:grpChg chg="add mod">
          <ac:chgData name="Tej Bahadur Chandra" userId="79b8fba8ad0a4796" providerId="LiveId" clId="{614BBE20-D9FC-4E14-9E6F-E9375E6FD4C8}" dt="2021-10-25T12:08:20.583" v="16427" actId="164"/>
          <ac:grpSpMkLst>
            <pc:docMk/>
            <pc:sldMk cId="2613397573" sldId="262"/>
            <ac:grpSpMk id="98" creationId="{C12ACF93-0F5A-4BF5-B13B-CE1C46399322}"/>
          </ac:grpSpMkLst>
        </pc:grpChg>
        <pc:grpChg chg="add mod">
          <ac:chgData name="Tej Bahadur Chandra" userId="79b8fba8ad0a4796" providerId="LiveId" clId="{614BBE20-D9FC-4E14-9E6F-E9375E6FD4C8}" dt="2021-10-25T12:08:20.583" v="16427" actId="164"/>
          <ac:grpSpMkLst>
            <pc:docMk/>
            <pc:sldMk cId="2613397573" sldId="262"/>
            <ac:grpSpMk id="99" creationId="{52256FD3-C10E-4568-850B-9F30433CCD03}"/>
          </ac:grpSpMkLst>
        </pc:grpChg>
        <pc:grpChg chg="add mod">
          <ac:chgData name="Tej Bahadur Chandra" userId="79b8fba8ad0a4796" providerId="LiveId" clId="{614BBE20-D9FC-4E14-9E6F-E9375E6FD4C8}" dt="2021-10-25T12:08:20.583" v="16427" actId="164"/>
          <ac:grpSpMkLst>
            <pc:docMk/>
            <pc:sldMk cId="2613397573" sldId="262"/>
            <ac:grpSpMk id="101" creationId="{81E5AB1B-889B-43FC-BA98-D3CB97A67D1E}"/>
          </ac:grpSpMkLst>
        </pc:grpChg>
        <pc:grpChg chg="add mod">
          <ac:chgData name="Tej Bahadur Chandra" userId="79b8fba8ad0a4796" providerId="LiveId" clId="{614BBE20-D9FC-4E14-9E6F-E9375E6FD4C8}" dt="2021-10-25T12:08:20.583" v="16427" actId="164"/>
          <ac:grpSpMkLst>
            <pc:docMk/>
            <pc:sldMk cId="2613397573" sldId="262"/>
            <ac:grpSpMk id="118" creationId="{837ABF9F-D982-41E9-B72C-B47DC66E9962}"/>
          </ac:grpSpMkLst>
        </pc:grpChg>
        <pc:grpChg chg="add mod">
          <ac:chgData name="Tej Bahadur Chandra" userId="79b8fba8ad0a4796" providerId="LiveId" clId="{614BBE20-D9FC-4E14-9E6F-E9375E6FD4C8}" dt="2021-10-25T12:08:20.583" v="16427" actId="164"/>
          <ac:grpSpMkLst>
            <pc:docMk/>
            <pc:sldMk cId="2613397573" sldId="262"/>
            <ac:grpSpMk id="120" creationId="{02BB9044-C531-4800-8317-207AA5537B12}"/>
          </ac:grpSpMkLst>
        </pc:grpChg>
        <pc:picChg chg="add del mod">
          <ac:chgData name="Tej Bahadur Chandra" userId="79b8fba8ad0a4796" providerId="LiveId" clId="{614BBE20-D9FC-4E14-9E6F-E9375E6FD4C8}" dt="2021-10-25T11:16:16.991" v="15659"/>
          <ac:picMkLst>
            <pc:docMk/>
            <pc:sldMk cId="2613397573" sldId="262"/>
            <ac:picMk id="4" creationId="{1F8FE750-BF82-45EC-865F-74510D71E164}"/>
          </ac:picMkLst>
        </pc:picChg>
        <pc:picChg chg="del">
          <ac:chgData name="Tej Bahadur Chandra" userId="79b8fba8ad0a4796" providerId="LiveId" clId="{614BBE20-D9FC-4E14-9E6F-E9375E6FD4C8}" dt="2021-10-25T11:18:59.393" v="15786" actId="478"/>
          <ac:picMkLst>
            <pc:docMk/>
            <pc:sldMk cId="2613397573" sldId="262"/>
            <ac:picMk id="11" creationId="{070CC6E2-5B90-4B02-B856-A2E5B76CF392}"/>
          </ac:picMkLst>
        </pc:picChg>
        <pc:picChg chg="del">
          <ac:chgData name="Tej Bahadur Chandra" userId="79b8fba8ad0a4796" providerId="LiveId" clId="{614BBE20-D9FC-4E14-9E6F-E9375E6FD4C8}" dt="2021-10-25T11:18:54.697" v="15782" actId="478"/>
          <ac:picMkLst>
            <pc:docMk/>
            <pc:sldMk cId="2613397573" sldId="262"/>
            <ac:picMk id="12" creationId="{8FB647E6-9D4A-4BCF-AE25-AC3F8382F342}"/>
          </ac:picMkLst>
        </pc:picChg>
        <pc:picChg chg="del">
          <ac:chgData name="Tej Bahadur Chandra" userId="79b8fba8ad0a4796" providerId="LiveId" clId="{614BBE20-D9FC-4E14-9E6F-E9375E6FD4C8}" dt="2021-10-25T11:18:56.200" v="15783" actId="478"/>
          <ac:picMkLst>
            <pc:docMk/>
            <pc:sldMk cId="2613397573" sldId="262"/>
            <ac:picMk id="15" creationId="{7816C556-7FA2-4C74-A950-241134036998}"/>
          </ac:picMkLst>
        </pc:picChg>
        <pc:picChg chg="del">
          <ac:chgData name="Tej Bahadur Chandra" userId="79b8fba8ad0a4796" providerId="LiveId" clId="{614BBE20-D9FC-4E14-9E6F-E9375E6FD4C8}" dt="2021-10-25T11:11:11.797" v="15641" actId="478"/>
          <ac:picMkLst>
            <pc:docMk/>
            <pc:sldMk cId="2613397573" sldId="262"/>
            <ac:picMk id="22" creationId="{52F2580C-5867-4CE4-8E52-5743B550AD79}"/>
          </ac:picMkLst>
        </pc:picChg>
        <pc:picChg chg="add del mod">
          <ac:chgData name="Tej Bahadur Chandra" userId="79b8fba8ad0a4796" providerId="LiveId" clId="{614BBE20-D9FC-4E14-9E6F-E9375E6FD4C8}" dt="2021-10-25T11:14:38.258" v="15656" actId="478"/>
          <ac:picMkLst>
            <pc:docMk/>
            <pc:sldMk cId="2613397573" sldId="262"/>
            <ac:picMk id="23" creationId="{0CA6E4DA-0757-4A1F-80EA-BCBDAF2E769C}"/>
          </ac:picMkLst>
        </pc:picChg>
        <pc:picChg chg="add del mod">
          <ac:chgData name="Tej Bahadur Chandra" userId="79b8fba8ad0a4796" providerId="LiveId" clId="{614BBE20-D9FC-4E14-9E6F-E9375E6FD4C8}" dt="2021-10-25T11:16:57.856" v="15661"/>
          <ac:picMkLst>
            <pc:docMk/>
            <pc:sldMk cId="2613397573" sldId="262"/>
            <ac:picMk id="25" creationId="{086DC079-C6B4-4BC1-9F93-1DB02D717D7D}"/>
          </ac:picMkLst>
        </pc:picChg>
        <pc:picChg chg="add mod">
          <ac:chgData name="Tej Bahadur Chandra" userId="79b8fba8ad0a4796" providerId="LiveId" clId="{614BBE20-D9FC-4E14-9E6F-E9375E6FD4C8}" dt="2021-10-25T11:24:01.424" v="15844" actId="164"/>
          <ac:picMkLst>
            <pc:docMk/>
            <pc:sldMk cId="2613397573" sldId="262"/>
            <ac:picMk id="27" creationId="{39A8EEEF-137A-41DB-9DDA-D35562A972E9}"/>
          </ac:picMkLst>
        </pc:picChg>
        <pc:picChg chg="add del">
          <ac:chgData name="Tej Bahadur Chandra" userId="79b8fba8ad0a4796" providerId="LiveId" clId="{614BBE20-D9FC-4E14-9E6F-E9375E6FD4C8}" dt="2021-10-25T11:22:03.548" v="15827"/>
          <ac:picMkLst>
            <pc:docMk/>
            <pc:sldMk cId="2613397573" sldId="262"/>
            <ac:picMk id="95" creationId="{646A5341-7827-4702-B211-DCC79E183730}"/>
          </ac:picMkLst>
        </pc:picChg>
        <pc:picChg chg="add mod">
          <ac:chgData name="Tej Bahadur Chandra" userId="79b8fba8ad0a4796" providerId="LiveId" clId="{614BBE20-D9FC-4E14-9E6F-E9375E6FD4C8}" dt="2021-10-25T11:23:56.863" v="15843" actId="164"/>
          <ac:picMkLst>
            <pc:docMk/>
            <pc:sldMk cId="2613397573" sldId="262"/>
            <ac:picMk id="97" creationId="{35DCC917-3CCD-4E7F-A02F-89C1587DA370}"/>
          </ac:picMkLst>
        </pc:picChg>
        <pc:picChg chg="mod">
          <ac:chgData name="Tej Bahadur Chandra" userId="79b8fba8ad0a4796" providerId="LiveId" clId="{614BBE20-D9FC-4E14-9E6F-E9375E6FD4C8}" dt="2021-10-25T11:27:31.207" v="15942" actId="1036"/>
          <ac:picMkLst>
            <pc:docMk/>
            <pc:sldMk cId="2613397573" sldId="262"/>
            <ac:picMk id="103" creationId="{F6F5932B-0730-4019-832D-9286D3215AB2}"/>
          </ac:picMkLst>
        </pc:picChg>
        <pc:picChg chg="add mod">
          <ac:chgData name="Tej Bahadur Chandra" userId="79b8fba8ad0a4796" providerId="LiveId" clId="{614BBE20-D9FC-4E14-9E6F-E9375E6FD4C8}" dt="2021-10-25T12:08:20.583" v="16427" actId="164"/>
          <ac:picMkLst>
            <pc:docMk/>
            <pc:sldMk cId="2613397573" sldId="262"/>
            <ac:picMk id="114" creationId="{537EC1AC-9529-4802-8A65-B155569F9BA3}"/>
          </ac:picMkLst>
        </pc:picChg>
        <pc:picChg chg="add del">
          <ac:chgData name="Tej Bahadur Chandra" userId="79b8fba8ad0a4796" providerId="LiveId" clId="{614BBE20-D9FC-4E14-9E6F-E9375E6FD4C8}" dt="2021-10-25T11:29:57.877" v="16030"/>
          <ac:picMkLst>
            <pc:docMk/>
            <pc:sldMk cId="2613397573" sldId="262"/>
            <ac:picMk id="115" creationId="{98A1FDB9-D8FC-425C-B82A-176C2B6609C8}"/>
          </ac:picMkLst>
        </pc:picChg>
        <pc:picChg chg="add mod">
          <ac:chgData name="Tej Bahadur Chandra" userId="79b8fba8ad0a4796" providerId="LiveId" clId="{614BBE20-D9FC-4E14-9E6F-E9375E6FD4C8}" dt="2021-10-25T11:30:09.656" v="16032" actId="164"/>
          <ac:picMkLst>
            <pc:docMk/>
            <pc:sldMk cId="2613397573" sldId="262"/>
            <ac:picMk id="116" creationId="{750B3C06-CA86-4B0A-944F-71AEFB5D306E}"/>
          </ac:picMkLst>
        </pc:picChg>
        <pc:cxnChg chg="del">
          <ac:chgData name="Tej Bahadur Chandra" userId="79b8fba8ad0a4796" providerId="LiveId" clId="{614BBE20-D9FC-4E14-9E6F-E9375E6FD4C8}" dt="2021-10-25T11:19:06.716" v="15791" actId="478"/>
          <ac:cxnSpMkLst>
            <pc:docMk/>
            <pc:sldMk cId="2613397573" sldId="262"/>
            <ac:cxnSpMk id="16" creationId="{316C17AA-854A-4DBB-936D-EB774C26F65C}"/>
          </ac:cxnSpMkLst>
        </pc:cxnChg>
        <pc:cxnChg chg="del">
          <ac:chgData name="Tej Bahadur Chandra" userId="79b8fba8ad0a4796" providerId="LiveId" clId="{614BBE20-D9FC-4E14-9E6F-E9375E6FD4C8}" dt="2021-10-25T11:19:08.283" v="15792" actId="478"/>
          <ac:cxnSpMkLst>
            <pc:docMk/>
            <pc:sldMk cId="2613397573" sldId="262"/>
            <ac:cxnSpMk id="17" creationId="{5B16DA56-7992-4351-A47B-CD203D6F686C}"/>
          </ac:cxnSpMkLst>
        </pc:cxnChg>
        <pc:cxnChg chg="del">
          <ac:chgData name="Tej Bahadur Chandra" userId="79b8fba8ad0a4796" providerId="LiveId" clId="{614BBE20-D9FC-4E14-9E6F-E9375E6FD4C8}" dt="2021-10-25T11:19:04.805" v="15790" actId="478"/>
          <ac:cxnSpMkLst>
            <pc:docMk/>
            <pc:sldMk cId="2613397573" sldId="262"/>
            <ac:cxnSpMk id="18" creationId="{1D81D77A-2A7C-4828-A699-5D7577D6A712}"/>
          </ac:cxnSpMkLst>
        </pc:cxnChg>
        <pc:cxnChg chg="add mod">
          <ac:chgData name="Tej Bahadur Chandra" userId="79b8fba8ad0a4796" providerId="LiveId" clId="{614BBE20-D9FC-4E14-9E6F-E9375E6FD4C8}" dt="2021-10-25T12:08:20.583" v="16427" actId="164"/>
          <ac:cxnSpMkLst>
            <pc:docMk/>
            <pc:sldMk cId="2613397573" sldId="262"/>
            <ac:cxnSpMk id="106" creationId="{0A8B6A3A-9634-4AB2-8B10-502D5282444E}"/>
          </ac:cxnSpMkLst>
        </pc:cxnChg>
        <pc:cxnChg chg="add mod">
          <ac:chgData name="Tej Bahadur Chandra" userId="79b8fba8ad0a4796" providerId="LiveId" clId="{614BBE20-D9FC-4E14-9E6F-E9375E6FD4C8}" dt="2021-10-25T12:08:20.583" v="16427" actId="164"/>
          <ac:cxnSpMkLst>
            <pc:docMk/>
            <pc:sldMk cId="2613397573" sldId="262"/>
            <ac:cxnSpMk id="109" creationId="{CF7676F2-7083-420C-92FD-1E929F25605A}"/>
          </ac:cxnSpMkLst>
        </pc:cxnChg>
      </pc:sldChg>
      <pc:sldChg chg="addSp delSp modSp">
        <pc:chgData name="Tej Bahadur Chandra" userId="79b8fba8ad0a4796" providerId="LiveId" clId="{614BBE20-D9FC-4E14-9E6F-E9375E6FD4C8}" dt="2021-10-26T12:58:20.208" v="22529" actId="164"/>
        <pc:sldMkLst>
          <pc:docMk/>
          <pc:sldMk cId="3169210083" sldId="263"/>
        </pc:sldMkLst>
        <pc:spChg chg="add mod">
          <ac:chgData name="Tej Bahadur Chandra" userId="79b8fba8ad0a4796" providerId="LiveId" clId="{614BBE20-D9FC-4E14-9E6F-E9375E6FD4C8}" dt="2021-10-26T06:43:04.583" v="19647" actId="313"/>
          <ac:spMkLst>
            <pc:docMk/>
            <pc:sldMk cId="3169210083" sldId="263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06:38:32.702" v="19608" actId="20577"/>
          <ac:spMkLst>
            <pc:docMk/>
            <pc:sldMk cId="3169210083" sldId="263"/>
            <ac:spMk id="6" creationId="{6E503D7A-15D8-4393-BCF4-17F3B97B9569}"/>
          </ac:spMkLst>
        </pc:spChg>
        <pc:spChg chg="del mod topLvl">
          <ac:chgData name="Tej Bahadur Chandra" userId="79b8fba8ad0a4796" providerId="LiveId" clId="{614BBE20-D9FC-4E14-9E6F-E9375E6FD4C8}" dt="2021-10-26T06:44:47.835" v="19649" actId="478"/>
          <ac:spMkLst>
            <pc:docMk/>
            <pc:sldMk cId="3169210083" sldId="263"/>
            <ac:spMk id="11" creationId="{FFE475EC-ECCF-4406-8D60-67499911E6E4}"/>
          </ac:spMkLst>
        </pc:spChg>
        <pc:spChg chg="del mod topLvl">
          <ac:chgData name="Tej Bahadur Chandra" userId="79b8fba8ad0a4796" providerId="LiveId" clId="{614BBE20-D9FC-4E14-9E6F-E9375E6FD4C8}" dt="2021-10-26T06:44:47.835" v="19649" actId="478"/>
          <ac:spMkLst>
            <pc:docMk/>
            <pc:sldMk cId="3169210083" sldId="263"/>
            <ac:spMk id="12" creationId="{21756204-2229-4030-A9B4-DBB0CEA29928}"/>
          </ac:spMkLst>
        </pc:spChg>
        <pc:spChg chg="mod">
          <ac:chgData name="Tej Bahadur Chandra" userId="79b8fba8ad0a4796" providerId="LiveId" clId="{614BBE20-D9FC-4E14-9E6F-E9375E6FD4C8}" dt="2021-10-23T14:40:49.997" v="6488"/>
          <ac:spMkLst>
            <pc:docMk/>
            <pc:sldMk cId="3169210083" sldId="263"/>
            <ac:spMk id="14" creationId="{3DA0699A-5B65-487D-B73F-470EC1D2CF32}"/>
          </ac:spMkLst>
        </pc:spChg>
        <pc:spChg chg="mod">
          <ac:chgData name="Tej Bahadur Chandra" userId="79b8fba8ad0a4796" providerId="LiveId" clId="{614BBE20-D9FC-4E14-9E6F-E9375E6FD4C8}" dt="2021-10-26T06:47:34.784" v="19731" actId="14100"/>
          <ac:spMkLst>
            <pc:docMk/>
            <pc:sldMk cId="3169210083" sldId="263"/>
            <ac:spMk id="24" creationId="{98F93F65-661B-48DE-AEE4-D677FCF58430}"/>
          </ac:spMkLst>
        </pc:spChg>
        <pc:spChg chg="mod">
          <ac:chgData name="Tej Bahadur Chandra" userId="79b8fba8ad0a4796" providerId="LiveId" clId="{614BBE20-D9FC-4E14-9E6F-E9375E6FD4C8}" dt="2021-10-26T06:47:37.088" v="19732" actId="1038"/>
          <ac:spMkLst>
            <pc:docMk/>
            <pc:sldMk cId="3169210083" sldId="263"/>
            <ac:spMk id="25" creationId="{1AA919A0-E632-49DC-B695-1B2804FC5CF2}"/>
          </ac:spMkLst>
        </pc:spChg>
        <pc:spChg chg="mod">
          <ac:chgData name="Tej Bahadur Chandra" userId="79b8fba8ad0a4796" providerId="LiveId" clId="{614BBE20-D9FC-4E14-9E6F-E9375E6FD4C8}" dt="2021-10-26T06:46:26.337" v="19689"/>
          <ac:spMkLst>
            <pc:docMk/>
            <pc:sldMk cId="3169210083" sldId="263"/>
            <ac:spMk id="29" creationId="{528F8FB1-8428-4596-BED1-6C2B063CD81A}"/>
          </ac:spMkLst>
        </pc:spChg>
        <pc:spChg chg="mod">
          <ac:chgData name="Tej Bahadur Chandra" userId="79b8fba8ad0a4796" providerId="LiveId" clId="{614BBE20-D9FC-4E14-9E6F-E9375E6FD4C8}" dt="2021-10-22T11:06:08.584" v="574" actId="20577"/>
          <ac:spMkLst>
            <pc:docMk/>
            <pc:sldMk cId="3169210083" sldId="263"/>
            <ac:spMk id="31" creationId="{8A4A78A7-94BA-49CF-8DE0-8ABDF51D88A7}"/>
          </ac:spMkLst>
        </pc:spChg>
        <pc:spChg chg="add mod">
          <ac:chgData name="Tej Bahadur Chandra" userId="79b8fba8ad0a4796" providerId="LiveId" clId="{614BBE20-D9FC-4E14-9E6F-E9375E6FD4C8}" dt="2021-10-26T07:48:48.726" v="19806"/>
          <ac:spMkLst>
            <pc:docMk/>
            <pc:sldMk cId="3169210083" sldId="263"/>
            <ac:spMk id="33" creationId="{8439C74E-8558-487A-A1CA-2A533615F2FB}"/>
          </ac:spMkLst>
        </pc:spChg>
        <pc:spChg chg="mod">
          <ac:chgData name="Tej Bahadur Chandra" userId="79b8fba8ad0a4796" providerId="LiveId" clId="{614BBE20-D9FC-4E14-9E6F-E9375E6FD4C8}" dt="2021-10-26T12:41:26.650" v="22368" actId="20577"/>
          <ac:spMkLst>
            <pc:docMk/>
            <pc:sldMk cId="3169210083" sldId="263"/>
            <ac:spMk id="37" creationId="{89C2FDE1-EB1F-4588-B458-8EBD72CDAC3B}"/>
          </ac:spMkLst>
        </pc:spChg>
        <pc:spChg chg="add mod">
          <ac:chgData name="Tej Bahadur Chandra" userId="79b8fba8ad0a4796" providerId="LiveId" clId="{614BBE20-D9FC-4E14-9E6F-E9375E6FD4C8}" dt="2021-10-26T12:57:28.970" v="22515" actId="164"/>
          <ac:spMkLst>
            <pc:docMk/>
            <pc:sldMk cId="3169210083" sldId="263"/>
            <ac:spMk id="39" creationId="{D2622492-4BAD-4F17-BE69-140DD459EB69}"/>
          </ac:spMkLst>
        </pc:spChg>
        <pc:spChg chg="add mod">
          <ac:chgData name="Tej Bahadur Chandra" userId="79b8fba8ad0a4796" providerId="LiveId" clId="{614BBE20-D9FC-4E14-9E6F-E9375E6FD4C8}" dt="2021-10-26T12:57:28.970" v="22515" actId="164"/>
          <ac:spMkLst>
            <pc:docMk/>
            <pc:sldMk cId="3169210083" sldId="263"/>
            <ac:spMk id="40" creationId="{BBE3F177-449D-4ACB-9F7F-4D29A3FF970F}"/>
          </ac:spMkLst>
        </pc:spChg>
        <pc:spChg chg="add mod">
          <ac:chgData name="Tej Bahadur Chandra" userId="79b8fba8ad0a4796" providerId="LiveId" clId="{614BBE20-D9FC-4E14-9E6F-E9375E6FD4C8}" dt="2021-10-26T12:57:28.970" v="22515" actId="164"/>
          <ac:spMkLst>
            <pc:docMk/>
            <pc:sldMk cId="3169210083" sldId="263"/>
            <ac:spMk id="60" creationId="{8F33DC1D-129E-4F74-BAAC-5E4626D5E73B}"/>
          </ac:spMkLst>
        </pc:spChg>
        <pc:spChg chg="add mod">
          <ac:chgData name="Tej Bahadur Chandra" userId="79b8fba8ad0a4796" providerId="LiveId" clId="{614BBE20-D9FC-4E14-9E6F-E9375E6FD4C8}" dt="2021-10-26T12:57:28.970" v="22515" actId="164"/>
          <ac:spMkLst>
            <pc:docMk/>
            <pc:sldMk cId="3169210083" sldId="263"/>
            <ac:spMk id="61" creationId="{8277FFF4-F101-4079-92EC-7337F7D6C87D}"/>
          </ac:spMkLst>
        </pc:spChg>
        <pc:spChg chg="add mod">
          <ac:chgData name="Tej Bahadur Chandra" userId="79b8fba8ad0a4796" providerId="LiveId" clId="{614BBE20-D9FC-4E14-9E6F-E9375E6FD4C8}" dt="2021-10-26T12:57:28.970" v="22515" actId="164"/>
          <ac:spMkLst>
            <pc:docMk/>
            <pc:sldMk cId="3169210083" sldId="263"/>
            <ac:spMk id="62" creationId="{216CA955-9E02-4241-9B38-362BA2809DA8}"/>
          </ac:spMkLst>
        </pc:spChg>
        <pc:grpChg chg="add del">
          <ac:chgData name="Tej Bahadur Chandra" userId="79b8fba8ad0a4796" providerId="LiveId" clId="{614BBE20-D9FC-4E14-9E6F-E9375E6FD4C8}" dt="2021-10-26T06:44:45.103" v="19648" actId="165"/>
          <ac:grpSpMkLst>
            <pc:docMk/>
            <pc:sldMk cId="3169210083" sldId="263"/>
            <ac:grpSpMk id="7" creationId="{952AFBBD-A854-4C82-97B8-4CCC211C53C3}"/>
          </ac:grpSpMkLst>
        </pc:grpChg>
        <pc:grpChg chg="del mod topLvl">
          <ac:chgData name="Tej Bahadur Chandra" userId="79b8fba8ad0a4796" providerId="LiveId" clId="{614BBE20-D9FC-4E14-9E6F-E9375E6FD4C8}" dt="2021-10-26T06:47:03.813" v="19691" actId="478"/>
          <ac:grpSpMkLst>
            <pc:docMk/>
            <pc:sldMk cId="3169210083" sldId="263"/>
            <ac:grpSpMk id="8" creationId="{D7A35BF6-8850-4FAD-B187-4589F9DCE565}"/>
          </ac:grpSpMkLst>
        </pc:grpChg>
        <pc:grpChg chg="del mod topLvl">
          <ac:chgData name="Tej Bahadur Chandra" userId="79b8fba8ad0a4796" providerId="LiveId" clId="{614BBE20-D9FC-4E14-9E6F-E9375E6FD4C8}" dt="2021-10-26T06:47:05.800" v="19692" actId="478"/>
          <ac:grpSpMkLst>
            <pc:docMk/>
            <pc:sldMk cId="3169210083" sldId="263"/>
            <ac:grpSpMk id="9" creationId="{FD0CEB32-AF18-4719-B001-5ED5CAA93369}"/>
          </ac:grpSpMkLst>
        </pc:grpChg>
        <pc:grpChg chg="del mod topLvl">
          <ac:chgData name="Tej Bahadur Chandra" userId="79b8fba8ad0a4796" providerId="LiveId" clId="{614BBE20-D9FC-4E14-9E6F-E9375E6FD4C8}" dt="2021-10-26T06:44:47.835" v="19649" actId="478"/>
          <ac:grpSpMkLst>
            <pc:docMk/>
            <pc:sldMk cId="3169210083" sldId="263"/>
            <ac:grpSpMk id="10" creationId="{0A920B37-F1D2-423C-83B9-9E7D056195E7}"/>
          </ac:grpSpMkLst>
        </pc:grpChg>
        <pc:grpChg chg="del mod topLvl">
          <ac:chgData name="Tej Bahadur Chandra" userId="79b8fba8ad0a4796" providerId="LiveId" clId="{614BBE20-D9FC-4E14-9E6F-E9375E6FD4C8}" dt="2021-10-26T06:44:47.835" v="19649" actId="478"/>
          <ac:grpSpMkLst>
            <pc:docMk/>
            <pc:sldMk cId="3169210083" sldId="263"/>
            <ac:grpSpMk id="17" creationId="{22CEDCC4-9C4E-464F-BA47-22A91A5913F5}"/>
          </ac:grpSpMkLst>
        </pc:grpChg>
        <pc:grpChg chg="mod topLvl">
          <ac:chgData name="Tej Bahadur Chandra" userId="79b8fba8ad0a4796" providerId="LiveId" clId="{614BBE20-D9FC-4E14-9E6F-E9375E6FD4C8}" dt="2021-10-26T12:58:20.208" v="22529" actId="164"/>
          <ac:grpSpMkLst>
            <pc:docMk/>
            <pc:sldMk cId="3169210083" sldId="263"/>
            <ac:grpSpMk id="22" creationId="{5C0807EC-BCB5-4AE2-83C7-DCD4AB8B2731}"/>
          </ac:grpSpMkLst>
        </pc:grpChg>
        <pc:grpChg chg="mod topLvl">
          <ac:chgData name="Tej Bahadur Chandra" userId="79b8fba8ad0a4796" providerId="LiveId" clId="{614BBE20-D9FC-4E14-9E6F-E9375E6FD4C8}" dt="2021-10-26T12:58:20.208" v="22529" actId="164"/>
          <ac:grpSpMkLst>
            <pc:docMk/>
            <pc:sldMk cId="3169210083" sldId="263"/>
            <ac:grpSpMk id="26" creationId="{24E3F42D-1374-44E9-9BD4-D1BBB65BB7E6}"/>
          </ac:grpSpMkLst>
        </pc:grpChg>
        <pc:grpChg chg="add del mod">
          <ac:chgData name="Tej Bahadur Chandra" userId="79b8fba8ad0a4796" providerId="LiveId" clId="{614BBE20-D9FC-4E14-9E6F-E9375E6FD4C8}" dt="2021-10-26T12:40:25.527" v="22281" actId="165"/>
          <ac:grpSpMkLst>
            <pc:docMk/>
            <pc:sldMk cId="3169210083" sldId="263"/>
            <ac:grpSpMk id="34" creationId="{9251F7C4-B08D-4567-B923-97EB0F94902E}"/>
          </ac:grpSpMkLst>
        </pc:grpChg>
        <pc:grpChg chg="add mod">
          <ac:chgData name="Tej Bahadur Chandra" userId="79b8fba8ad0a4796" providerId="LiveId" clId="{614BBE20-D9FC-4E14-9E6F-E9375E6FD4C8}" dt="2021-10-26T12:58:20.208" v="22529" actId="164"/>
          <ac:grpSpMkLst>
            <pc:docMk/>
            <pc:sldMk cId="3169210083" sldId="263"/>
            <ac:grpSpMk id="35" creationId="{B590C9BF-3F0F-4C76-B24C-3B517694760F}"/>
          </ac:grpSpMkLst>
        </pc:grpChg>
        <pc:grpChg chg="add del mod">
          <ac:chgData name="Tej Bahadur Chandra" userId="79b8fba8ad0a4796" providerId="LiveId" clId="{614BBE20-D9FC-4E14-9E6F-E9375E6FD4C8}" dt="2021-10-26T12:57:32.338" v="22517" actId="21"/>
          <ac:grpSpMkLst>
            <pc:docMk/>
            <pc:sldMk cId="3169210083" sldId="263"/>
            <ac:grpSpMk id="63" creationId="{622CA6DC-4342-414D-ADD4-679952D744AC}"/>
          </ac:grpSpMkLst>
        </pc:grpChg>
        <pc:grpChg chg="add mod">
          <ac:chgData name="Tej Bahadur Chandra" userId="79b8fba8ad0a4796" providerId="LiveId" clId="{614BBE20-D9FC-4E14-9E6F-E9375E6FD4C8}" dt="2021-10-26T12:58:20.208" v="22529" actId="164"/>
          <ac:grpSpMkLst>
            <pc:docMk/>
            <pc:sldMk cId="3169210083" sldId="263"/>
            <ac:grpSpMk id="65" creationId="{F5B92B43-0D9F-440F-AEF3-FFE01444EA60}"/>
          </ac:grpSpMkLst>
        </pc:grpChg>
        <pc:graphicFrameChg chg="add del mod">
          <ac:chgData name="Tej Bahadur Chandra" userId="79b8fba8ad0a4796" providerId="LiveId" clId="{614BBE20-D9FC-4E14-9E6F-E9375E6FD4C8}" dt="2021-10-26T12:46:46.504" v="22415"/>
          <ac:graphicFrameMkLst>
            <pc:docMk/>
            <pc:sldMk cId="3169210083" sldId="263"/>
            <ac:graphicFrameMk id="41" creationId="{9CEA95CD-35F7-4FAF-92AE-EE6478B11D96}"/>
          </ac:graphicFrameMkLst>
        </pc:graphicFrameChg>
        <pc:graphicFrameChg chg="add del mod">
          <ac:chgData name="Tej Bahadur Chandra" userId="79b8fba8ad0a4796" providerId="LiveId" clId="{614BBE20-D9FC-4E14-9E6F-E9375E6FD4C8}" dt="2021-10-26T12:50:04.515" v="22427"/>
          <ac:graphicFrameMkLst>
            <pc:docMk/>
            <pc:sldMk cId="3169210083" sldId="263"/>
            <ac:graphicFrameMk id="49" creationId="{C4726942-8257-4754-8682-A24A1CBA5756}"/>
          </ac:graphicFrameMkLst>
        </pc:graphicFrameChg>
        <pc:picChg chg="add mod topLvl">
          <ac:chgData name="Tej Bahadur Chandra" userId="79b8fba8ad0a4796" providerId="LiveId" clId="{614BBE20-D9FC-4E14-9E6F-E9375E6FD4C8}" dt="2021-10-26T12:58:20.208" v="22529" actId="164"/>
          <ac:picMkLst>
            <pc:docMk/>
            <pc:sldMk cId="3169210083" sldId="263"/>
            <ac:picMk id="3" creationId="{5F0EECC8-2F16-4F8C-BFE2-D54AAEBC9516}"/>
          </ac:picMkLst>
        </pc:picChg>
        <pc:picChg chg="del mod topLvl">
          <ac:chgData name="Tej Bahadur Chandra" userId="79b8fba8ad0a4796" providerId="LiveId" clId="{614BBE20-D9FC-4E14-9E6F-E9375E6FD4C8}" dt="2021-10-26T06:44:47.835" v="19649" actId="478"/>
          <ac:picMkLst>
            <pc:docMk/>
            <pc:sldMk cId="3169210083" sldId="263"/>
            <ac:picMk id="16" creationId="{D6CE5ABD-5828-43E8-8F5C-797B033375E6}"/>
          </ac:picMkLst>
        </pc:picChg>
        <pc:picChg chg="del topLvl">
          <ac:chgData name="Tej Bahadur Chandra" userId="79b8fba8ad0a4796" providerId="LiveId" clId="{614BBE20-D9FC-4E14-9E6F-E9375E6FD4C8}" dt="2021-10-26T06:47:05.800" v="19692" actId="478"/>
          <ac:picMkLst>
            <pc:docMk/>
            <pc:sldMk cId="3169210083" sldId="263"/>
            <ac:picMk id="23" creationId="{CF4C80ED-17DA-4994-9FBD-748BC062A5DE}"/>
          </ac:picMkLst>
        </pc:picChg>
        <pc:picChg chg="del topLvl">
          <ac:chgData name="Tej Bahadur Chandra" userId="79b8fba8ad0a4796" providerId="LiveId" clId="{614BBE20-D9FC-4E14-9E6F-E9375E6FD4C8}" dt="2021-10-26T06:47:03.813" v="19691" actId="478"/>
          <ac:picMkLst>
            <pc:docMk/>
            <pc:sldMk cId="3169210083" sldId="263"/>
            <ac:picMk id="27" creationId="{D380D270-B361-4075-981B-85DAEB3F80F6}"/>
          </ac:picMkLst>
        </pc:picChg>
        <pc:picChg chg="add del mod modCrop">
          <ac:chgData name="Tej Bahadur Chandra" userId="79b8fba8ad0a4796" providerId="LiveId" clId="{614BBE20-D9FC-4E14-9E6F-E9375E6FD4C8}" dt="2021-10-26T06:56:16.989" v="19748" actId="478"/>
          <ac:picMkLst>
            <pc:docMk/>
            <pc:sldMk cId="3169210083" sldId="263"/>
            <ac:picMk id="30" creationId="{8EE307D5-F850-4321-8987-45C53F85E118}"/>
          </ac:picMkLst>
        </pc:picChg>
        <pc:picChg chg="add mod topLvl">
          <ac:chgData name="Tej Bahadur Chandra" userId="79b8fba8ad0a4796" providerId="LiveId" clId="{614BBE20-D9FC-4E14-9E6F-E9375E6FD4C8}" dt="2021-10-26T12:58:20.208" v="22529" actId="164"/>
          <ac:picMkLst>
            <pc:docMk/>
            <pc:sldMk cId="3169210083" sldId="263"/>
            <ac:picMk id="32" creationId="{AC056B36-5859-4BF8-8ED0-336E1C37DEF7}"/>
          </ac:picMkLst>
        </pc:picChg>
        <pc:picChg chg="add del mod ord">
          <ac:chgData name="Tej Bahadur Chandra" userId="79b8fba8ad0a4796" providerId="LiveId" clId="{614BBE20-D9FC-4E14-9E6F-E9375E6FD4C8}" dt="2021-10-26T12:45:27.514" v="22403" actId="478"/>
          <ac:picMkLst>
            <pc:docMk/>
            <pc:sldMk cId="3169210083" sldId="263"/>
            <ac:picMk id="38" creationId="{CD39D0F7-880E-47D7-9725-43738CAA740D}"/>
          </ac:picMkLst>
        </pc:picChg>
        <pc:picChg chg="add del">
          <ac:chgData name="Tej Bahadur Chandra" userId="79b8fba8ad0a4796" providerId="LiveId" clId="{614BBE20-D9FC-4E14-9E6F-E9375E6FD4C8}" dt="2021-10-26T12:46:49.448" v="22417"/>
          <ac:picMkLst>
            <pc:docMk/>
            <pc:sldMk cId="3169210083" sldId="263"/>
            <ac:picMk id="42" creationId="{4BC34C8F-27BA-436E-B0ED-5540B09941AF}"/>
          </ac:picMkLst>
        </pc:picChg>
        <pc:picChg chg="add del mod">
          <ac:chgData name="Tej Bahadur Chandra" userId="79b8fba8ad0a4796" providerId="LiveId" clId="{614BBE20-D9FC-4E14-9E6F-E9375E6FD4C8}" dt="2021-10-26T12:47:37.718" v="22421" actId="478"/>
          <ac:picMkLst>
            <pc:docMk/>
            <pc:sldMk cId="3169210083" sldId="263"/>
            <ac:picMk id="44" creationId="{CDD204DF-0147-40AE-8C1A-4B7EF90D692B}"/>
          </ac:picMkLst>
        </pc:picChg>
        <pc:picChg chg="add del mod">
          <ac:chgData name="Tej Bahadur Chandra" userId="79b8fba8ad0a4796" providerId="LiveId" clId="{614BBE20-D9FC-4E14-9E6F-E9375E6FD4C8}" dt="2021-10-26T12:49:12.389" v="22423"/>
          <ac:picMkLst>
            <pc:docMk/>
            <pc:sldMk cId="3169210083" sldId="263"/>
            <ac:picMk id="46" creationId="{48430CBE-DF73-48A6-894D-98E25822424F}"/>
          </ac:picMkLst>
        </pc:picChg>
        <pc:picChg chg="add del mod">
          <ac:chgData name="Tej Bahadur Chandra" userId="79b8fba8ad0a4796" providerId="LiveId" clId="{614BBE20-D9FC-4E14-9E6F-E9375E6FD4C8}" dt="2021-10-26T12:49:27.490" v="22425"/>
          <ac:picMkLst>
            <pc:docMk/>
            <pc:sldMk cId="3169210083" sldId="263"/>
            <ac:picMk id="48" creationId="{8B7D1D10-70BD-416E-8364-5CC90D35A26A}"/>
          </ac:picMkLst>
        </pc:picChg>
        <pc:picChg chg="add del mod">
          <ac:chgData name="Tej Bahadur Chandra" userId="79b8fba8ad0a4796" providerId="LiveId" clId="{614BBE20-D9FC-4E14-9E6F-E9375E6FD4C8}" dt="2021-10-26T12:50:18.176" v="22430" actId="21"/>
          <ac:picMkLst>
            <pc:docMk/>
            <pc:sldMk cId="3169210083" sldId="263"/>
            <ac:picMk id="50" creationId="{4CD76540-D56E-47F6-8111-4EFBA81D9134}"/>
          </ac:picMkLst>
        </pc:picChg>
        <pc:picChg chg="add del mod">
          <ac:chgData name="Tej Bahadur Chandra" userId="79b8fba8ad0a4796" providerId="LiveId" clId="{614BBE20-D9FC-4E14-9E6F-E9375E6FD4C8}" dt="2021-10-26T12:50:37.637" v="22435" actId="478"/>
          <ac:picMkLst>
            <pc:docMk/>
            <pc:sldMk cId="3169210083" sldId="263"/>
            <ac:picMk id="51" creationId="{6C666535-8E10-4D77-98C2-2CD1D4865173}"/>
          </ac:picMkLst>
        </pc:picChg>
        <pc:picChg chg="add del mod">
          <ac:chgData name="Tej Bahadur Chandra" userId="79b8fba8ad0a4796" providerId="LiveId" clId="{614BBE20-D9FC-4E14-9E6F-E9375E6FD4C8}" dt="2021-10-26T12:51:19.499" v="22439" actId="478"/>
          <ac:picMkLst>
            <pc:docMk/>
            <pc:sldMk cId="3169210083" sldId="263"/>
            <ac:picMk id="53" creationId="{3305D7B3-6240-4656-B6C3-4B74C0619E00}"/>
          </ac:picMkLst>
        </pc:picChg>
        <pc:picChg chg="add mod">
          <ac:chgData name="Tej Bahadur Chandra" userId="79b8fba8ad0a4796" providerId="LiveId" clId="{614BBE20-D9FC-4E14-9E6F-E9375E6FD4C8}" dt="2021-10-26T12:57:28.970" v="22515" actId="164"/>
          <ac:picMkLst>
            <pc:docMk/>
            <pc:sldMk cId="3169210083" sldId="263"/>
            <ac:picMk id="55" creationId="{B06663A7-D33B-4CA3-8187-14EEFBD57D16}"/>
          </ac:picMkLst>
        </pc:picChg>
        <pc:picChg chg="add mod">
          <ac:chgData name="Tej Bahadur Chandra" userId="79b8fba8ad0a4796" providerId="LiveId" clId="{614BBE20-D9FC-4E14-9E6F-E9375E6FD4C8}" dt="2021-10-26T12:57:28.970" v="22515" actId="164"/>
          <ac:picMkLst>
            <pc:docMk/>
            <pc:sldMk cId="3169210083" sldId="263"/>
            <ac:picMk id="57" creationId="{AE5E9C24-1574-4268-BC47-7C6D28E70F93}"/>
          </ac:picMkLst>
        </pc:picChg>
        <pc:picChg chg="add mod">
          <ac:chgData name="Tej Bahadur Chandra" userId="79b8fba8ad0a4796" providerId="LiveId" clId="{614BBE20-D9FC-4E14-9E6F-E9375E6FD4C8}" dt="2021-10-26T12:57:28.970" v="22515" actId="164"/>
          <ac:picMkLst>
            <pc:docMk/>
            <pc:sldMk cId="3169210083" sldId="263"/>
            <ac:picMk id="59" creationId="{12D84474-BDB5-40FB-B983-CD1473DFD107}"/>
          </ac:picMkLst>
        </pc:picChg>
        <pc:picChg chg="add mod">
          <ac:chgData name="Tej Bahadur Chandra" userId="79b8fba8ad0a4796" providerId="LiveId" clId="{614BBE20-D9FC-4E14-9E6F-E9375E6FD4C8}" dt="2021-10-26T12:58:20.208" v="22529" actId="164"/>
          <ac:picMkLst>
            <pc:docMk/>
            <pc:sldMk cId="3169210083" sldId="263"/>
            <ac:picMk id="64" creationId="{53461FC9-FC24-4E78-89F2-8FEB5126F238}"/>
          </ac:picMkLst>
        </pc:picChg>
        <pc:cxnChg chg="del mod topLvl">
          <ac:chgData name="Tej Bahadur Chandra" userId="79b8fba8ad0a4796" providerId="LiveId" clId="{614BBE20-D9FC-4E14-9E6F-E9375E6FD4C8}" dt="2021-10-26T06:44:47.835" v="19649" actId="478"/>
          <ac:cxnSpMkLst>
            <pc:docMk/>
            <pc:sldMk cId="3169210083" sldId="263"/>
            <ac:cxnSpMk id="13" creationId="{BF3D579D-395B-463F-99F1-D9325E8F7BDD}"/>
          </ac:cxnSpMkLst>
        </pc:cxnChg>
        <pc:cxnChg chg="del mod topLvl">
          <ac:chgData name="Tej Bahadur Chandra" userId="79b8fba8ad0a4796" providerId="LiveId" clId="{614BBE20-D9FC-4E14-9E6F-E9375E6FD4C8}" dt="2021-10-26T06:44:47.835" v="19649" actId="478"/>
          <ac:cxnSpMkLst>
            <pc:docMk/>
            <pc:sldMk cId="3169210083" sldId="263"/>
            <ac:cxnSpMk id="15" creationId="{3BFD26B7-1F4A-457C-9089-C1D0762747F8}"/>
          </ac:cxnSpMkLst>
        </pc:cxnChg>
      </pc:sldChg>
      <pc:sldChg chg="addSp delSp modSp ord">
        <pc:chgData name="Tej Bahadur Chandra" userId="79b8fba8ad0a4796" providerId="LiveId" clId="{614BBE20-D9FC-4E14-9E6F-E9375E6FD4C8}" dt="2021-10-27T05:54:19.754" v="26885"/>
        <pc:sldMkLst>
          <pc:docMk/>
          <pc:sldMk cId="385764574" sldId="264"/>
        </pc:sldMkLst>
        <pc:spChg chg="add del">
          <ac:chgData name="Tej Bahadur Chandra" userId="79b8fba8ad0a4796" providerId="LiveId" clId="{614BBE20-D9FC-4E14-9E6F-E9375E6FD4C8}" dt="2021-10-27T05:35:59.393" v="26759"/>
          <ac:spMkLst>
            <pc:docMk/>
            <pc:sldMk cId="385764574" sldId="264"/>
            <ac:spMk id="5" creationId="{828FAB86-F78D-46F3-9378-B1A328E97E50}"/>
          </ac:spMkLst>
        </pc:spChg>
        <pc:spChg chg="del mod">
          <ac:chgData name="Tej Bahadur Chandra" userId="79b8fba8ad0a4796" providerId="LiveId" clId="{614BBE20-D9FC-4E14-9E6F-E9375E6FD4C8}" dt="2021-10-27T05:36:01.115" v="26760" actId="478"/>
          <ac:spMkLst>
            <pc:docMk/>
            <pc:sldMk cId="385764574" sldId="264"/>
            <ac:spMk id="6" creationId="{09A4D2A6-2B3B-422D-ABAC-39DDEE260EF6}"/>
          </ac:spMkLst>
        </pc:spChg>
        <pc:spChg chg="add del">
          <ac:chgData name="Tej Bahadur Chandra" userId="79b8fba8ad0a4796" providerId="LiveId" clId="{614BBE20-D9FC-4E14-9E6F-E9375E6FD4C8}" dt="2021-10-27T05:35:59.393" v="26759"/>
          <ac:spMkLst>
            <pc:docMk/>
            <pc:sldMk cId="385764574" sldId="264"/>
            <ac:spMk id="7" creationId="{3170A2C9-182E-46AD-965C-89A0CEDF2D56}"/>
          </ac:spMkLst>
        </pc:spChg>
        <pc:spChg chg="add del">
          <ac:chgData name="Tej Bahadur Chandra" userId="79b8fba8ad0a4796" providerId="LiveId" clId="{614BBE20-D9FC-4E14-9E6F-E9375E6FD4C8}" dt="2021-10-27T05:35:59.393" v="26759"/>
          <ac:spMkLst>
            <pc:docMk/>
            <pc:sldMk cId="385764574" sldId="264"/>
            <ac:spMk id="8" creationId="{5CA02246-0C88-40E5-A67C-313E4F096D8A}"/>
          </ac:spMkLst>
        </pc:spChg>
        <pc:spChg chg="mod">
          <ac:chgData name="Tej Bahadur Chandra" userId="79b8fba8ad0a4796" providerId="LiveId" clId="{614BBE20-D9FC-4E14-9E6F-E9375E6FD4C8}" dt="2021-10-23T14:42:50.147" v="6539"/>
          <ac:spMkLst>
            <pc:docMk/>
            <pc:sldMk cId="385764574" sldId="264"/>
            <ac:spMk id="14" creationId="{1775D11F-E852-4DA4-A42A-6EF606986D83}"/>
          </ac:spMkLst>
        </pc:spChg>
        <pc:spChg chg="add">
          <ac:chgData name="Tej Bahadur Chandra" userId="79b8fba8ad0a4796" providerId="LiveId" clId="{614BBE20-D9FC-4E14-9E6F-E9375E6FD4C8}" dt="2021-10-27T05:36:03.167" v="26761"/>
          <ac:spMkLst>
            <pc:docMk/>
            <pc:sldMk cId="385764574" sldId="264"/>
            <ac:spMk id="20" creationId="{BEF7BA44-30D6-4AED-8E72-A6BBDF5D1C4F}"/>
          </ac:spMkLst>
        </pc:spChg>
        <pc:spChg chg="add">
          <ac:chgData name="Tej Bahadur Chandra" userId="79b8fba8ad0a4796" providerId="LiveId" clId="{614BBE20-D9FC-4E14-9E6F-E9375E6FD4C8}" dt="2021-10-27T05:36:03.167" v="26761"/>
          <ac:spMkLst>
            <pc:docMk/>
            <pc:sldMk cId="385764574" sldId="264"/>
            <ac:spMk id="21" creationId="{B2AF7BB4-843C-4C9D-8A27-1C104F3B398E}"/>
          </ac:spMkLst>
        </pc:spChg>
        <pc:spChg chg="add mod">
          <ac:chgData name="Tej Bahadur Chandra" userId="79b8fba8ad0a4796" providerId="LiveId" clId="{614BBE20-D9FC-4E14-9E6F-E9375E6FD4C8}" dt="2021-10-27T05:54:19.754" v="26885"/>
          <ac:spMkLst>
            <pc:docMk/>
            <pc:sldMk cId="385764574" sldId="264"/>
            <ac:spMk id="22" creationId="{E3396728-F982-44B6-AEE1-1E3F993A2F57}"/>
          </ac:spMkLst>
        </pc:spChg>
        <pc:spChg chg="mod">
          <ac:chgData name="Tej Bahadur Chandra" userId="79b8fba8ad0a4796" providerId="LiveId" clId="{614BBE20-D9FC-4E14-9E6F-E9375E6FD4C8}" dt="2021-10-22T11:06:32.317" v="586" actId="20577"/>
          <ac:spMkLst>
            <pc:docMk/>
            <pc:sldMk cId="385764574" sldId="264"/>
            <ac:spMk id="32" creationId="{81719F5B-3BB5-4CDA-BBDA-9246375EC5A5}"/>
          </ac:spMkLst>
        </pc:spChg>
        <pc:grpChg chg="add del">
          <ac:chgData name="Tej Bahadur Chandra" userId="79b8fba8ad0a4796" providerId="LiveId" clId="{614BBE20-D9FC-4E14-9E6F-E9375E6FD4C8}" dt="2021-10-27T05:35:59.393" v="26759"/>
          <ac:grpSpMkLst>
            <pc:docMk/>
            <pc:sldMk cId="385764574" sldId="264"/>
            <ac:grpSpMk id="9" creationId="{76628025-7896-4D40-91DA-0F1D8388A55F}"/>
          </ac:grpSpMkLst>
        </pc:grpChg>
        <pc:grpChg chg="add">
          <ac:chgData name="Tej Bahadur Chandra" userId="79b8fba8ad0a4796" providerId="LiveId" clId="{614BBE20-D9FC-4E14-9E6F-E9375E6FD4C8}" dt="2021-10-27T05:36:03.167" v="26761"/>
          <ac:grpSpMkLst>
            <pc:docMk/>
            <pc:sldMk cId="385764574" sldId="264"/>
            <ac:grpSpMk id="23" creationId="{FCFEBDDA-4388-47DE-A21C-4252A2C81D40}"/>
          </ac:grpSpMkLst>
        </pc:grpChg>
      </pc:sldChg>
      <pc:sldChg chg="addSp delSp modSp add del">
        <pc:chgData name="Tej Bahadur Chandra" userId="79b8fba8ad0a4796" providerId="LiveId" clId="{614BBE20-D9FC-4E14-9E6F-E9375E6FD4C8}" dt="2021-10-28T12:17:57.585" v="33938" actId="207"/>
        <pc:sldMkLst>
          <pc:docMk/>
          <pc:sldMk cId="2245056461" sldId="265"/>
        </pc:sldMkLst>
        <pc:spChg chg="add del">
          <ac:chgData name="Tej Bahadur Chandra" userId="79b8fba8ad0a4796" providerId="LiveId" clId="{614BBE20-D9FC-4E14-9E6F-E9375E6FD4C8}" dt="2021-10-28T06:18:21.630" v="30949" actId="11529"/>
          <ac:spMkLst>
            <pc:docMk/>
            <pc:sldMk cId="2245056461" sldId="265"/>
            <ac:spMk id="4" creationId="{167DD5E0-B4A4-4787-8101-7F7E1D1362A7}"/>
          </ac:spMkLst>
        </pc:spChg>
        <pc:spChg chg="add del mod">
          <ac:chgData name="Tej Bahadur Chandra" userId="79b8fba8ad0a4796" providerId="LiveId" clId="{614BBE20-D9FC-4E14-9E6F-E9375E6FD4C8}" dt="2021-10-28T06:30:25.438" v="31020" actId="478"/>
          <ac:spMkLst>
            <pc:docMk/>
            <pc:sldMk cId="2245056461" sldId="265"/>
            <ac:spMk id="5" creationId="{70E9FA66-97EC-4887-9136-1F5B924306A4}"/>
          </ac:spMkLst>
        </pc:spChg>
        <pc:spChg chg="mod">
          <ac:chgData name="Tej Bahadur Chandra" userId="79b8fba8ad0a4796" providerId="LiveId" clId="{614BBE20-D9FC-4E14-9E6F-E9375E6FD4C8}" dt="2021-10-28T06:30:43.799" v="31042" actId="6549"/>
          <ac:spMkLst>
            <pc:docMk/>
            <pc:sldMk cId="2245056461" sldId="265"/>
            <ac:spMk id="6" creationId="{F3C1DB12-5BD4-4325-A69B-0A7896DBCAE6}"/>
          </ac:spMkLst>
        </pc:spChg>
        <pc:spChg chg="add mod">
          <ac:chgData name="Tej Bahadur Chandra" userId="79b8fba8ad0a4796" providerId="LiveId" clId="{614BBE20-D9FC-4E14-9E6F-E9375E6FD4C8}" dt="2021-10-28T06:24:45.305" v="30984" actId="164"/>
          <ac:spMkLst>
            <pc:docMk/>
            <pc:sldMk cId="2245056461" sldId="265"/>
            <ac:spMk id="11" creationId="{4BAD29CB-66F1-4FFC-ACA1-E128315F424B}"/>
          </ac:spMkLst>
        </pc:spChg>
        <pc:spChg chg="add del mod">
          <ac:chgData name="Tej Bahadur Chandra" userId="79b8fba8ad0a4796" providerId="LiveId" clId="{614BBE20-D9FC-4E14-9E6F-E9375E6FD4C8}" dt="2021-10-28T06:28:14.212" v="31012" actId="478"/>
          <ac:spMkLst>
            <pc:docMk/>
            <pc:sldMk cId="2245056461" sldId="265"/>
            <ac:spMk id="13" creationId="{22E5E012-E771-4128-A09C-C324823713F4}"/>
          </ac:spMkLst>
        </pc:spChg>
        <pc:spChg chg="mod">
          <ac:chgData name="Tej Bahadur Chandra" userId="79b8fba8ad0a4796" providerId="LiveId" clId="{614BBE20-D9FC-4E14-9E6F-E9375E6FD4C8}" dt="2021-10-23T14:44:21.330" v="6577"/>
          <ac:spMkLst>
            <pc:docMk/>
            <pc:sldMk cId="2245056461" sldId="265"/>
            <ac:spMk id="14" creationId="{EB31978B-26E2-40E9-A5B2-8D294384DB89}"/>
          </ac:spMkLst>
        </pc:spChg>
        <pc:spChg chg="add mod">
          <ac:chgData name="Tej Bahadur Chandra" userId="79b8fba8ad0a4796" providerId="LiveId" clId="{614BBE20-D9FC-4E14-9E6F-E9375E6FD4C8}" dt="2021-10-28T12:17:57.585" v="33938" actId="207"/>
          <ac:spMkLst>
            <pc:docMk/>
            <pc:sldMk cId="2245056461" sldId="265"/>
            <ac:spMk id="16" creationId="{63E60BB7-91B8-4B2C-8782-22B7C64933EF}"/>
          </ac:spMkLst>
        </pc:spChg>
        <pc:spChg chg="mod">
          <ac:chgData name="Tej Bahadur Chandra" userId="79b8fba8ad0a4796" providerId="LiveId" clId="{614BBE20-D9FC-4E14-9E6F-E9375E6FD4C8}" dt="2021-10-22T11:06:52.473" v="594" actId="20577"/>
          <ac:spMkLst>
            <pc:docMk/>
            <pc:sldMk cId="2245056461" sldId="265"/>
            <ac:spMk id="33" creationId="{04D90444-7197-48F4-A9C3-2776AC63E2DD}"/>
          </ac:spMkLst>
        </pc:spChg>
        <pc:grpChg chg="add del mod">
          <ac:chgData name="Tej Bahadur Chandra" userId="79b8fba8ad0a4796" providerId="LiveId" clId="{614BBE20-D9FC-4E14-9E6F-E9375E6FD4C8}" dt="2021-10-28T06:30:24.240" v="31019" actId="478"/>
          <ac:grpSpMkLst>
            <pc:docMk/>
            <pc:sldMk cId="2245056461" sldId="265"/>
            <ac:grpSpMk id="12" creationId="{35B5CB61-1EF1-44DD-8888-170C23C3FF77}"/>
          </ac:grpSpMkLst>
        </pc:grpChg>
        <pc:graphicFrameChg chg="add del mod">
          <ac:chgData name="Tej Bahadur Chandra" userId="79b8fba8ad0a4796" providerId="LiveId" clId="{614BBE20-D9FC-4E14-9E6F-E9375E6FD4C8}" dt="2021-10-28T06:22:51.512" v="30961"/>
          <ac:graphicFrameMkLst>
            <pc:docMk/>
            <pc:sldMk cId="2245056461" sldId="265"/>
            <ac:graphicFrameMk id="9" creationId="{BE1F36EE-6308-4332-AD92-2B1DCABC58BF}"/>
          </ac:graphicFrameMkLst>
        </pc:graphicFrameChg>
        <pc:picChg chg="add del mod">
          <ac:chgData name="Tej Bahadur Chandra" userId="79b8fba8ad0a4796" providerId="LiveId" clId="{614BBE20-D9FC-4E14-9E6F-E9375E6FD4C8}" dt="2021-10-28T06:17:37.936" v="30947" actId="478"/>
          <ac:picMkLst>
            <pc:docMk/>
            <pc:sldMk cId="2245056461" sldId="265"/>
            <ac:picMk id="3" creationId="{66484995-5583-4D11-9D0A-91C1D33DA83E}"/>
          </ac:picMkLst>
        </pc:picChg>
        <pc:picChg chg="add del mod">
          <ac:chgData name="Tej Bahadur Chandra" userId="79b8fba8ad0a4796" providerId="LiveId" clId="{614BBE20-D9FC-4E14-9E6F-E9375E6FD4C8}" dt="2021-10-28T06:21:48.414" v="30959"/>
          <ac:picMkLst>
            <pc:docMk/>
            <pc:sldMk cId="2245056461" sldId="265"/>
            <ac:picMk id="8" creationId="{F8247BD0-C2C9-4214-B29B-BEC48696EAF8}"/>
          </ac:picMkLst>
        </pc:picChg>
        <pc:picChg chg="add mod ord">
          <ac:chgData name="Tej Bahadur Chandra" userId="79b8fba8ad0a4796" providerId="LiveId" clId="{614BBE20-D9FC-4E14-9E6F-E9375E6FD4C8}" dt="2021-10-28T06:24:55.629" v="30985" actId="1036"/>
          <ac:picMkLst>
            <pc:docMk/>
            <pc:sldMk cId="2245056461" sldId="265"/>
            <ac:picMk id="10" creationId="{ED5AD0E9-C355-4707-9210-2F2C479D768E}"/>
          </ac:picMkLst>
        </pc:picChg>
      </pc:sldChg>
      <pc:sldChg chg="addSp delSp modSp">
        <pc:chgData name="Tej Bahadur Chandra" userId="79b8fba8ad0a4796" providerId="LiveId" clId="{614BBE20-D9FC-4E14-9E6F-E9375E6FD4C8}" dt="2021-10-28T06:34:03.671" v="31087"/>
        <pc:sldMkLst>
          <pc:docMk/>
          <pc:sldMk cId="3480467477" sldId="267"/>
        </pc:sldMkLst>
        <pc:spChg chg="add mod">
          <ac:chgData name="Tej Bahadur Chandra" userId="79b8fba8ad0a4796" providerId="LiveId" clId="{614BBE20-D9FC-4E14-9E6F-E9375E6FD4C8}" dt="2021-10-27T11:44:17.697" v="30470" actId="20577"/>
          <ac:spMkLst>
            <pc:docMk/>
            <pc:sldMk cId="3480467477" sldId="267"/>
            <ac:spMk id="5" creationId="{AEF214DC-D7BE-44C5-97BA-274378B0A361}"/>
          </ac:spMkLst>
        </pc:spChg>
        <pc:spChg chg="mod">
          <ac:chgData name="Tej Bahadur Chandra" userId="79b8fba8ad0a4796" providerId="LiveId" clId="{614BBE20-D9FC-4E14-9E6F-E9375E6FD4C8}" dt="2021-10-27T11:30:55.191" v="30093"/>
          <ac:spMkLst>
            <pc:docMk/>
            <pc:sldMk cId="3480467477" sldId="267"/>
            <ac:spMk id="6" creationId="{105CE517-C9B5-410C-8245-90420988A27B}"/>
          </ac:spMkLst>
        </pc:spChg>
        <pc:spChg chg="add del">
          <ac:chgData name="Tej Bahadur Chandra" userId="79b8fba8ad0a4796" providerId="LiveId" clId="{614BBE20-D9FC-4E14-9E6F-E9375E6FD4C8}" dt="2021-10-27T11:35:36.701" v="30167"/>
          <ac:spMkLst>
            <pc:docMk/>
            <pc:sldMk cId="3480467477" sldId="267"/>
            <ac:spMk id="7" creationId="{46D78E20-99B5-4BFF-82E0-0A9E1CFEF614}"/>
          </ac:spMkLst>
        </pc:spChg>
        <pc:spChg chg="add">
          <ac:chgData name="Tej Bahadur Chandra" userId="79b8fba8ad0a4796" providerId="LiveId" clId="{614BBE20-D9FC-4E14-9E6F-E9375E6FD4C8}" dt="2021-10-28T06:34:03.671" v="31087"/>
          <ac:spMkLst>
            <pc:docMk/>
            <pc:sldMk cId="3480467477" sldId="267"/>
            <ac:spMk id="7" creationId="{9176A5FC-C9AF-4CAA-8DC7-A37178DA9DAF}"/>
          </ac:spMkLst>
        </pc:spChg>
        <pc:spChg chg="add del">
          <ac:chgData name="Tej Bahadur Chandra" userId="79b8fba8ad0a4796" providerId="LiveId" clId="{614BBE20-D9FC-4E14-9E6F-E9375E6FD4C8}" dt="2021-10-27T11:35:40.284" v="30169"/>
          <ac:spMkLst>
            <pc:docMk/>
            <pc:sldMk cId="3480467477" sldId="267"/>
            <ac:spMk id="8" creationId="{F0136988-77D5-4F72-91AE-D167975DA9F9}"/>
          </ac:spMkLst>
        </pc:spChg>
        <pc:spChg chg="mod">
          <ac:chgData name="Tej Bahadur Chandra" userId="79b8fba8ad0a4796" providerId="LiveId" clId="{614BBE20-D9FC-4E14-9E6F-E9375E6FD4C8}" dt="2021-10-27T11:30:43.444" v="30092"/>
          <ac:spMkLst>
            <pc:docMk/>
            <pc:sldMk cId="3480467477" sldId="267"/>
            <ac:spMk id="14" creationId="{04DC2529-6AD5-4274-89E5-2306BD63D973}"/>
          </ac:spMkLst>
        </pc:spChg>
        <pc:spChg chg="del mod">
          <ac:chgData name="Tej Bahadur Chandra" userId="79b8fba8ad0a4796" providerId="LiveId" clId="{614BBE20-D9FC-4E14-9E6F-E9375E6FD4C8}" dt="2021-10-28T06:34:03.266" v="31086" actId="478"/>
          <ac:spMkLst>
            <pc:docMk/>
            <pc:sldMk cId="3480467477" sldId="267"/>
            <ac:spMk id="35" creationId="{02DED3B7-A228-493B-A618-429D812D32D1}"/>
          </ac:spMkLst>
        </pc:spChg>
      </pc:sldChg>
      <pc:sldChg chg="addSp modSp">
        <pc:chgData name="Tej Bahadur Chandra" userId="79b8fba8ad0a4796" providerId="LiveId" clId="{614BBE20-D9FC-4E14-9E6F-E9375E6FD4C8}" dt="2021-10-28T06:34:15.268" v="31115" actId="1035"/>
        <pc:sldMkLst>
          <pc:docMk/>
          <pc:sldMk cId="506606645" sldId="268"/>
        </pc:sldMkLst>
        <pc:spChg chg="add mod">
          <ac:chgData name="Tej Bahadur Chandra" userId="79b8fba8ad0a4796" providerId="LiveId" clId="{614BBE20-D9FC-4E14-9E6F-E9375E6FD4C8}" dt="2021-10-28T06:08:09.626" v="30807" actId="207"/>
          <ac:spMkLst>
            <pc:docMk/>
            <pc:sldMk cId="506606645" sldId="268"/>
            <ac:spMk id="2" creationId="{1E065E3D-15A5-489B-989C-D0B303F93BF0}"/>
          </ac:spMkLst>
        </pc:spChg>
        <pc:spChg chg="add mod">
          <ac:chgData name="Tej Bahadur Chandra" userId="79b8fba8ad0a4796" providerId="LiveId" clId="{614BBE20-D9FC-4E14-9E6F-E9375E6FD4C8}" dt="2021-10-28T06:08:35.898" v="30809" actId="207"/>
          <ac:spMkLst>
            <pc:docMk/>
            <pc:sldMk cId="506606645" sldId="268"/>
            <ac:spMk id="4" creationId="{8F5246EE-616A-4BE2-8316-8777B0C27A35}"/>
          </ac:spMkLst>
        </pc:spChg>
        <pc:spChg chg="mod">
          <ac:chgData name="Tej Bahadur Chandra" userId="79b8fba8ad0a4796" providerId="LiveId" clId="{614BBE20-D9FC-4E14-9E6F-E9375E6FD4C8}" dt="2021-10-27T11:45:48.688" v="30485" actId="20577"/>
          <ac:spMkLst>
            <pc:docMk/>
            <pc:sldMk cId="506606645" sldId="268"/>
            <ac:spMk id="6" creationId="{E4E3400D-1F70-496E-9A37-18220451AE6E}"/>
          </ac:spMkLst>
        </pc:spChg>
        <pc:spChg chg="mod">
          <ac:chgData name="Tej Bahadur Chandra" userId="79b8fba8ad0a4796" providerId="LiveId" clId="{614BBE20-D9FC-4E14-9E6F-E9375E6FD4C8}" dt="2021-10-22T11:18:43.887" v="607"/>
          <ac:spMkLst>
            <pc:docMk/>
            <pc:sldMk cId="506606645" sldId="268"/>
            <ac:spMk id="14" creationId="{9F5912A7-1CF9-465C-8182-BE1562546F5B}"/>
          </ac:spMkLst>
        </pc:spChg>
        <pc:spChg chg="mod">
          <ac:chgData name="Tej Bahadur Chandra" userId="79b8fba8ad0a4796" providerId="LiveId" clId="{614BBE20-D9FC-4E14-9E6F-E9375E6FD4C8}" dt="2021-10-28T06:34:15.268" v="31115" actId="1035"/>
          <ac:spMkLst>
            <pc:docMk/>
            <pc:sldMk cId="506606645" sldId="268"/>
            <ac:spMk id="36" creationId="{44757F07-2ECA-4330-84A5-370BC2836E7E}"/>
          </ac:spMkLst>
        </pc:spChg>
        <pc:picChg chg="add mod">
          <ac:chgData name="Tej Bahadur Chandra" userId="79b8fba8ad0a4796" providerId="LiveId" clId="{614BBE20-D9FC-4E14-9E6F-E9375E6FD4C8}" dt="2021-10-28T05:51:55.682" v="30566" actId="1035"/>
          <ac:picMkLst>
            <pc:docMk/>
            <pc:sldMk cId="506606645" sldId="268"/>
            <ac:picMk id="3" creationId="{3C5557BB-8FE9-4AFC-BAB9-731D3DB30E7E}"/>
          </ac:picMkLst>
        </pc:picChg>
      </pc:sldChg>
      <pc:sldChg chg="addSp delSp modSp ord">
        <pc:chgData name="Tej Bahadur Chandra" userId="79b8fba8ad0a4796" providerId="LiveId" clId="{614BBE20-D9FC-4E14-9E6F-E9375E6FD4C8}" dt="2021-10-29T06:54:40.858" v="34504" actId="6549"/>
        <pc:sldMkLst>
          <pc:docMk/>
          <pc:sldMk cId="3876408188" sldId="269"/>
        </pc:sldMkLst>
        <pc:spChg chg="add del mod">
          <ac:chgData name="Tej Bahadur Chandra" userId="79b8fba8ad0a4796" providerId="LiveId" clId="{614BBE20-D9FC-4E14-9E6F-E9375E6FD4C8}" dt="2021-10-29T06:21:55.214" v="34457" actId="478"/>
          <ac:spMkLst>
            <pc:docMk/>
            <pc:sldMk cId="3876408188" sldId="269"/>
            <ac:spMk id="5" creationId="{294486E6-59A5-444E-86DE-1C75686E5585}"/>
          </ac:spMkLst>
        </pc:spChg>
        <pc:spChg chg="mod">
          <ac:chgData name="Tej Bahadur Chandra" userId="79b8fba8ad0a4796" providerId="LiveId" clId="{614BBE20-D9FC-4E14-9E6F-E9375E6FD4C8}" dt="2021-10-29T06:16:54.655" v="34429" actId="14100"/>
          <ac:spMkLst>
            <pc:docMk/>
            <pc:sldMk cId="3876408188" sldId="269"/>
            <ac:spMk id="6" creationId="{3E6AA016-BC67-4F99-B725-27D9F9C05153}"/>
          </ac:spMkLst>
        </pc:spChg>
        <pc:spChg chg="add mod">
          <ac:chgData name="Tej Bahadur Chandra" userId="79b8fba8ad0a4796" providerId="LiveId" clId="{614BBE20-D9FC-4E14-9E6F-E9375E6FD4C8}" dt="2021-10-29T06:54:40.858" v="34504" actId="6549"/>
          <ac:spMkLst>
            <pc:docMk/>
            <pc:sldMk cId="3876408188" sldId="269"/>
            <ac:spMk id="7" creationId="{88BCB9B0-A5B6-416E-835E-F20A34098BD8}"/>
          </ac:spMkLst>
        </pc:spChg>
        <pc:spChg chg="mod">
          <ac:chgData name="Tej Bahadur Chandra" userId="79b8fba8ad0a4796" providerId="LiveId" clId="{614BBE20-D9FC-4E14-9E6F-E9375E6FD4C8}" dt="2021-10-22T11:18:53.487" v="609"/>
          <ac:spMkLst>
            <pc:docMk/>
            <pc:sldMk cId="3876408188" sldId="269"/>
            <ac:spMk id="14" creationId="{5270F438-4290-4085-9C53-F600591EE9F0}"/>
          </ac:spMkLst>
        </pc:spChg>
        <pc:spChg chg="mod">
          <ac:chgData name="Tej Bahadur Chandra" userId="79b8fba8ad0a4796" providerId="LiveId" clId="{614BBE20-D9FC-4E14-9E6F-E9375E6FD4C8}" dt="2021-10-28T06:34:29.191" v="31144" actId="1036"/>
          <ac:spMkLst>
            <pc:docMk/>
            <pc:sldMk cId="3876408188" sldId="269"/>
            <ac:spMk id="37" creationId="{2F400960-EDC6-4E85-941B-9515125F69FB}"/>
          </ac:spMkLst>
        </pc:spChg>
      </pc:sldChg>
      <pc:sldChg chg="modSp">
        <pc:chgData name="Tej Bahadur Chandra" userId="79b8fba8ad0a4796" providerId="LiveId" clId="{614BBE20-D9FC-4E14-9E6F-E9375E6FD4C8}" dt="2021-10-22T10:16:03.169" v="196" actId="20577"/>
        <pc:sldMkLst>
          <pc:docMk/>
          <pc:sldMk cId="1560231504" sldId="270"/>
        </pc:sldMkLst>
        <pc:spChg chg="mod">
          <ac:chgData name="Tej Bahadur Chandra" userId="79b8fba8ad0a4796" providerId="LiveId" clId="{614BBE20-D9FC-4E14-9E6F-E9375E6FD4C8}" dt="2021-10-22T10:08:40.282" v="45" actId="1035"/>
          <ac:spMkLst>
            <pc:docMk/>
            <pc:sldMk cId="1560231504" sldId="270"/>
            <ac:spMk id="9" creationId="{A79D0F6A-6FDC-49C5-9D75-D8FF7DB14817}"/>
          </ac:spMkLst>
        </pc:spChg>
        <pc:spChg chg="mod">
          <ac:chgData name="Tej Bahadur Chandra" userId="79b8fba8ad0a4796" providerId="LiveId" clId="{614BBE20-D9FC-4E14-9E6F-E9375E6FD4C8}" dt="2021-10-22T10:10:04.624" v="82" actId="207"/>
          <ac:spMkLst>
            <pc:docMk/>
            <pc:sldMk cId="1560231504" sldId="270"/>
            <ac:spMk id="12" creationId="{70E24A04-7E34-4344-BE39-F202C023B6CF}"/>
          </ac:spMkLst>
        </pc:spChg>
        <pc:spChg chg="mod">
          <ac:chgData name="Tej Bahadur Chandra" userId="79b8fba8ad0a4796" providerId="LiveId" clId="{614BBE20-D9FC-4E14-9E6F-E9375E6FD4C8}" dt="2021-10-22T10:11:00.133" v="107" actId="20577"/>
          <ac:spMkLst>
            <pc:docMk/>
            <pc:sldMk cId="1560231504" sldId="270"/>
            <ac:spMk id="13" creationId="{F21C01D2-8413-4E17-AFCB-B839AA4070BF}"/>
          </ac:spMkLst>
        </pc:spChg>
        <pc:spChg chg="mod">
          <ac:chgData name="Tej Bahadur Chandra" userId="79b8fba8ad0a4796" providerId="LiveId" clId="{614BBE20-D9FC-4E14-9E6F-E9375E6FD4C8}" dt="2021-10-22T10:16:03.169" v="196" actId="20577"/>
          <ac:spMkLst>
            <pc:docMk/>
            <pc:sldMk cId="1560231504" sldId="270"/>
            <ac:spMk id="14" creationId="{F12252E0-C148-4225-AC89-7228F362602E}"/>
          </ac:spMkLst>
        </pc:spChg>
        <pc:grpChg chg="mod">
          <ac:chgData name="Tej Bahadur Chandra" userId="79b8fba8ad0a4796" providerId="LiveId" clId="{614BBE20-D9FC-4E14-9E6F-E9375E6FD4C8}" dt="2021-10-22T10:10:29.996" v="96" actId="1035"/>
          <ac:grpSpMkLst>
            <pc:docMk/>
            <pc:sldMk cId="1560231504" sldId="270"/>
            <ac:grpSpMk id="18" creationId="{47DB5175-1214-44E1-AE91-14A24814F28B}"/>
          </ac:grpSpMkLst>
        </pc:grpChg>
        <pc:picChg chg="mod">
          <ac:chgData name="Tej Bahadur Chandra" userId="79b8fba8ad0a4796" providerId="LiveId" clId="{614BBE20-D9FC-4E14-9E6F-E9375E6FD4C8}" dt="2021-10-22T10:10:21.930" v="92" actId="1037"/>
          <ac:picMkLst>
            <pc:docMk/>
            <pc:sldMk cId="1560231504" sldId="270"/>
            <ac:picMk id="17" creationId="{8970BEB9-C13F-406B-B207-15FB86A10378}"/>
          </ac:picMkLst>
        </pc:picChg>
      </pc:sldChg>
      <pc:sldChg chg="modSp">
        <pc:chgData name="Tej Bahadur Chandra" userId="79b8fba8ad0a4796" providerId="LiveId" clId="{614BBE20-D9FC-4E14-9E6F-E9375E6FD4C8}" dt="2021-10-28T12:45:12.388" v="34050" actId="255"/>
        <pc:sldMkLst>
          <pc:docMk/>
          <pc:sldMk cId="988275560" sldId="271"/>
        </pc:sldMkLst>
        <pc:spChg chg="mod">
          <ac:chgData name="Tej Bahadur Chandra" userId="79b8fba8ad0a4796" providerId="LiveId" clId="{614BBE20-D9FC-4E14-9E6F-E9375E6FD4C8}" dt="2021-10-23T06:24:23.876" v="2559"/>
          <ac:spMkLst>
            <pc:docMk/>
            <pc:sldMk cId="988275560" sldId="271"/>
            <ac:spMk id="4" creationId="{C717EB88-2085-446E-A23D-A4F4A6BD1DB0}"/>
          </ac:spMkLst>
        </pc:spChg>
        <pc:spChg chg="mod">
          <ac:chgData name="Tej Bahadur Chandra" userId="79b8fba8ad0a4796" providerId="LiveId" clId="{614BBE20-D9FC-4E14-9E6F-E9375E6FD4C8}" dt="2021-10-28T12:45:12.388" v="34050" actId="255"/>
          <ac:spMkLst>
            <pc:docMk/>
            <pc:sldMk cId="988275560" sldId="271"/>
            <ac:spMk id="7" creationId="{9C92B501-6B6B-4870-A46E-D71572DF0845}"/>
          </ac:spMkLst>
        </pc:spChg>
        <pc:spChg chg="mod">
          <ac:chgData name="Tej Bahadur Chandra" userId="79b8fba8ad0a4796" providerId="LiveId" clId="{614BBE20-D9FC-4E14-9E6F-E9375E6FD4C8}" dt="2021-10-23T09:30:19.184" v="3337"/>
          <ac:spMkLst>
            <pc:docMk/>
            <pc:sldMk cId="988275560" sldId="271"/>
            <ac:spMk id="9" creationId="{85138F27-4FE3-4E9F-9051-36E1D44155BD}"/>
          </ac:spMkLst>
        </pc:spChg>
        <pc:spChg chg="mod">
          <ac:chgData name="Tej Bahadur Chandra" userId="79b8fba8ad0a4796" providerId="LiveId" clId="{614BBE20-D9FC-4E14-9E6F-E9375E6FD4C8}" dt="2021-10-22T10:55:19.542" v="493"/>
          <ac:spMkLst>
            <pc:docMk/>
            <pc:sldMk cId="988275560" sldId="271"/>
            <ac:spMk id="15" creationId="{72EE02C0-6557-4807-A64D-ACBEB594319F}"/>
          </ac:spMkLst>
        </pc:spChg>
        <pc:graphicFrameChg chg="mod">
          <ac:chgData name="Tej Bahadur Chandra" userId="79b8fba8ad0a4796" providerId="LiveId" clId="{614BBE20-D9FC-4E14-9E6F-E9375E6FD4C8}" dt="2021-10-23T09:30:29.312" v="3345" actId="1036"/>
          <ac:graphicFrameMkLst>
            <pc:docMk/>
            <pc:sldMk cId="988275560" sldId="271"/>
            <ac:graphicFrameMk id="8" creationId="{2434690F-9306-4FBF-A9A1-3F01C6716BAE}"/>
          </ac:graphicFrameMkLst>
        </pc:graphicFrameChg>
      </pc:sldChg>
      <pc:sldChg chg="modSp">
        <pc:chgData name="Tej Bahadur Chandra" userId="79b8fba8ad0a4796" providerId="LiveId" clId="{614BBE20-D9FC-4E14-9E6F-E9375E6FD4C8}" dt="2021-10-23T06:24:12.701" v="2557" actId="115"/>
        <pc:sldMkLst>
          <pc:docMk/>
          <pc:sldMk cId="425722310" sldId="273"/>
        </pc:sldMkLst>
        <pc:spChg chg="mod">
          <ac:chgData name="Tej Bahadur Chandra" userId="79b8fba8ad0a4796" providerId="LiveId" clId="{614BBE20-D9FC-4E14-9E6F-E9375E6FD4C8}" dt="2021-10-23T06:24:12.701" v="2557" actId="115"/>
          <ac:spMkLst>
            <pc:docMk/>
            <pc:sldMk cId="425722310" sldId="273"/>
            <ac:spMk id="8" creationId="{EE1FC509-3E27-446A-BA81-1D292D0B5C87}"/>
          </ac:spMkLst>
        </pc:spChg>
        <pc:spChg chg="mod">
          <ac:chgData name="Tej Bahadur Chandra" userId="79b8fba8ad0a4796" providerId="LiveId" clId="{614BBE20-D9FC-4E14-9E6F-E9375E6FD4C8}" dt="2021-10-22T10:54:14.301" v="487"/>
          <ac:spMkLst>
            <pc:docMk/>
            <pc:sldMk cId="425722310" sldId="273"/>
            <ac:spMk id="15" creationId="{72EE02C0-6557-4807-A64D-ACBEB594319F}"/>
          </ac:spMkLst>
        </pc:spChg>
      </pc:sldChg>
      <pc:sldChg chg="addSp modSp">
        <pc:chgData name="Tej Bahadur Chandra" userId="79b8fba8ad0a4796" providerId="LiveId" clId="{614BBE20-D9FC-4E14-9E6F-E9375E6FD4C8}" dt="2021-10-29T07:18:59.479" v="34807" actId="14861"/>
        <pc:sldMkLst>
          <pc:docMk/>
          <pc:sldMk cId="3983718629" sldId="275"/>
        </pc:sldMkLst>
        <pc:spChg chg="add mod">
          <ac:chgData name="Tej Bahadur Chandra" userId="79b8fba8ad0a4796" providerId="LiveId" clId="{614BBE20-D9FC-4E14-9E6F-E9375E6FD4C8}" dt="2021-10-29T07:18:31.028" v="34806" actId="2710"/>
          <ac:spMkLst>
            <pc:docMk/>
            <pc:sldMk cId="3983718629" sldId="275"/>
            <ac:spMk id="2" creationId="{2A67E37B-4068-400D-AB31-A4A7F778907E}"/>
          </ac:spMkLst>
        </pc:spChg>
        <pc:spChg chg="mod">
          <ac:chgData name="Tej Bahadur Chandra" userId="79b8fba8ad0a4796" providerId="LiveId" clId="{614BBE20-D9FC-4E14-9E6F-E9375E6FD4C8}" dt="2021-10-29T07:07:15.357" v="34576" actId="20577"/>
          <ac:spMkLst>
            <pc:docMk/>
            <pc:sldMk cId="3983718629" sldId="275"/>
            <ac:spMk id="6" creationId="{3E6AA016-BC67-4F99-B725-27D9F9C05153}"/>
          </ac:spMkLst>
        </pc:spChg>
        <pc:spChg chg="mod">
          <ac:chgData name="Tej Bahadur Chandra" userId="79b8fba8ad0a4796" providerId="LiveId" clId="{614BBE20-D9FC-4E14-9E6F-E9375E6FD4C8}" dt="2021-10-22T11:19:03.846" v="611"/>
          <ac:spMkLst>
            <pc:docMk/>
            <pc:sldMk cId="3983718629" sldId="275"/>
            <ac:spMk id="14" creationId="{5270F438-4290-4085-9C53-F600591EE9F0}"/>
          </ac:spMkLst>
        </pc:spChg>
        <pc:spChg chg="mod">
          <ac:chgData name="Tej Bahadur Chandra" userId="79b8fba8ad0a4796" providerId="LiveId" clId="{614BBE20-D9FC-4E14-9E6F-E9375E6FD4C8}" dt="2021-10-28T06:34:37.351" v="31164" actId="1035"/>
          <ac:spMkLst>
            <pc:docMk/>
            <pc:sldMk cId="3983718629" sldId="275"/>
            <ac:spMk id="37" creationId="{2F400960-EDC6-4E85-941B-9515125F69FB}"/>
          </ac:spMkLst>
        </pc:spChg>
        <pc:picChg chg="add mod">
          <ac:chgData name="Tej Bahadur Chandra" userId="79b8fba8ad0a4796" providerId="LiveId" clId="{614BBE20-D9FC-4E14-9E6F-E9375E6FD4C8}" dt="2021-10-29T07:18:59.479" v="34807" actId="14861"/>
          <ac:picMkLst>
            <pc:docMk/>
            <pc:sldMk cId="3983718629" sldId="275"/>
            <ac:picMk id="7" creationId="{15C07DE4-4CDD-485F-ACC9-FDD809F03B5D}"/>
          </ac:picMkLst>
        </pc:picChg>
      </pc:sldChg>
      <pc:sldChg chg="delSp modSp">
        <pc:chgData name="Tej Bahadur Chandra" userId="79b8fba8ad0a4796" providerId="LiveId" clId="{614BBE20-D9FC-4E14-9E6F-E9375E6FD4C8}" dt="2021-10-29T06:10:51.640" v="34412" actId="20577"/>
        <pc:sldMkLst>
          <pc:docMk/>
          <pc:sldMk cId="3587219018" sldId="276"/>
        </pc:sldMkLst>
        <pc:spChg chg="mod">
          <ac:chgData name="Tej Bahadur Chandra" userId="79b8fba8ad0a4796" providerId="LiveId" clId="{614BBE20-D9FC-4E14-9E6F-E9375E6FD4C8}" dt="2021-10-29T06:00:14.012" v="34309" actId="20577"/>
          <ac:spMkLst>
            <pc:docMk/>
            <pc:sldMk cId="3587219018" sldId="276"/>
            <ac:spMk id="4" creationId="{82881FD4-24E5-49A3-A578-1B6BBCE3FF1B}"/>
          </ac:spMkLst>
        </pc:spChg>
        <pc:spChg chg="mod">
          <ac:chgData name="Tej Bahadur Chandra" userId="79b8fba8ad0a4796" providerId="LiveId" clId="{614BBE20-D9FC-4E14-9E6F-E9375E6FD4C8}" dt="2021-10-29T06:00:29.944" v="34312" actId="20577"/>
          <ac:spMkLst>
            <pc:docMk/>
            <pc:sldMk cId="3587219018" sldId="276"/>
            <ac:spMk id="5" creationId="{4764C1FB-42FA-4144-A692-B4C744F89681}"/>
          </ac:spMkLst>
        </pc:spChg>
        <pc:spChg chg="mod">
          <ac:chgData name="Tej Bahadur Chandra" userId="79b8fba8ad0a4796" providerId="LiveId" clId="{614BBE20-D9FC-4E14-9E6F-E9375E6FD4C8}" dt="2021-10-29T06:06:11.452" v="34318" actId="20577"/>
          <ac:spMkLst>
            <pc:docMk/>
            <pc:sldMk cId="3587219018" sldId="276"/>
            <ac:spMk id="6" creationId="{62216AAA-E3F8-47AB-8ED7-B7CFC15418E2}"/>
          </ac:spMkLst>
        </pc:spChg>
        <pc:spChg chg="mod">
          <ac:chgData name="Tej Bahadur Chandra" userId="79b8fba8ad0a4796" providerId="LiveId" clId="{614BBE20-D9FC-4E14-9E6F-E9375E6FD4C8}" dt="2021-10-29T06:07:39.284" v="34323" actId="20577"/>
          <ac:spMkLst>
            <pc:docMk/>
            <pc:sldMk cId="3587219018" sldId="276"/>
            <ac:spMk id="7" creationId="{14A4C9F3-4E37-42E2-A38D-76015AE187FC}"/>
          </ac:spMkLst>
        </pc:spChg>
        <pc:spChg chg="mod">
          <ac:chgData name="Tej Bahadur Chandra" userId="79b8fba8ad0a4796" providerId="LiveId" clId="{614BBE20-D9FC-4E14-9E6F-E9375E6FD4C8}" dt="2021-10-29T06:08:09.262" v="34333" actId="20577"/>
          <ac:spMkLst>
            <pc:docMk/>
            <pc:sldMk cId="3587219018" sldId="276"/>
            <ac:spMk id="8" creationId="{A84AB047-A6AE-425F-9D92-B7A19904429E}"/>
          </ac:spMkLst>
        </pc:spChg>
        <pc:spChg chg="mod">
          <ac:chgData name="Tej Bahadur Chandra" userId="79b8fba8ad0a4796" providerId="LiveId" clId="{614BBE20-D9FC-4E14-9E6F-E9375E6FD4C8}" dt="2021-10-29T06:08:51.534" v="34345" actId="20577"/>
          <ac:spMkLst>
            <pc:docMk/>
            <pc:sldMk cId="3587219018" sldId="276"/>
            <ac:spMk id="9" creationId="{23488DDF-817A-4DC1-9543-05429F1F479D}"/>
          </ac:spMkLst>
        </pc:spChg>
        <pc:spChg chg="mod">
          <ac:chgData name="Tej Bahadur Chandra" userId="79b8fba8ad0a4796" providerId="LiveId" clId="{614BBE20-D9FC-4E14-9E6F-E9375E6FD4C8}" dt="2021-10-29T06:09:13.343" v="34358" actId="20577"/>
          <ac:spMkLst>
            <pc:docMk/>
            <pc:sldMk cId="3587219018" sldId="276"/>
            <ac:spMk id="10" creationId="{8BC1BA12-DA92-48A8-8330-6172A0608A8B}"/>
          </ac:spMkLst>
        </pc:spChg>
        <pc:spChg chg="mod">
          <ac:chgData name="Tej Bahadur Chandra" userId="79b8fba8ad0a4796" providerId="LiveId" clId="{614BBE20-D9FC-4E14-9E6F-E9375E6FD4C8}" dt="2021-10-29T06:09:33.628" v="34370" actId="20577"/>
          <ac:spMkLst>
            <pc:docMk/>
            <pc:sldMk cId="3587219018" sldId="276"/>
            <ac:spMk id="11" creationId="{E5F44765-D48D-4E9E-BAAB-E29E27ABFBA1}"/>
          </ac:spMkLst>
        </pc:spChg>
        <pc:spChg chg="mod">
          <ac:chgData name="Tej Bahadur Chandra" userId="79b8fba8ad0a4796" providerId="LiveId" clId="{614BBE20-D9FC-4E14-9E6F-E9375E6FD4C8}" dt="2021-10-29T06:10:29.195" v="34407"/>
          <ac:spMkLst>
            <pc:docMk/>
            <pc:sldMk cId="3587219018" sldId="276"/>
            <ac:spMk id="12" creationId="{41626673-FAB4-4648-90E5-188796EF2FB8}"/>
          </ac:spMkLst>
        </pc:spChg>
        <pc:spChg chg="mod">
          <ac:chgData name="Tej Bahadur Chandra" userId="79b8fba8ad0a4796" providerId="LiveId" clId="{614BBE20-D9FC-4E14-9E6F-E9375E6FD4C8}" dt="2021-10-29T06:10:19.594" v="34405" actId="20577"/>
          <ac:spMkLst>
            <pc:docMk/>
            <pc:sldMk cId="3587219018" sldId="276"/>
            <ac:spMk id="13" creationId="{2DADBDF4-4317-4A87-BBC9-62F72686566F}"/>
          </ac:spMkLst>
        </pc:spChg>
        <pc:spChg chg="mod">
          <ac:chgData name="Tej Bahadur Chandra" userId="79b8fba8ad0a4796" providerId="LiveId" clId="{614BBE20-D9FC-4E14-9E6F-E9375E6FD4C8}" dt="2021-10-29T06:10:51.640" v="34412" actId="20577"/>
          <ac:spMkLst>
            <pc:docMk/>
            <pc:sldMk cId="3587219018" sldId="276"/>
            <ac:spMk id="14" creationId="{B003F95D-1086-483C-960B-E8B448DA78F1}"/>
          </ac:spMkLst>
        </pc:spChg>
        <pc:spChg chg="del mod">
          <ac:chgData name="Tej Bahadur Chandra" userId="79b8fba8ad0a4796" providerId="LiveId" clId="{614BBE20-D9FC-4E14-9E6F-E9375E6FD4C8}" dt="2021-10-29T05:58:27.757" v="34291" actId="478"/>
          <ac:spMkLst>
            <pc:docMk/>
            <pc:sldMk cId="3587219018" sldId="276"/>
            <ac:spMk id="15" creationId="{DA0B418A-CCD6-4EB5-9EA8-1502DD23A9FB}"/>
          </ac:spMkLst>
        </pc:spChg>
        <pc:spChg chg="mod">
          <ac:chgData name="Tej Bahadur Chandra" userId="79b8fba8ad0a4796" providerId="LiveId" clId="{614BBE20-D9FC-4E14-9E6F-E9375E6FD4C8}" dt="2021-10-22T10:54:31.390" v="490"/>
          <ac:spMkLst>
            <pc:docMk/>
            <pc:sldMk cId="3587219018" sldId="276"/>
            <ac:spMk id="18" creationId="{74E04EC9-EE83-42B3-A36E-B58F85ACAA75}"/>
          </ac:spMkLst>
        </pc:spChg>
      </pc:sldChg>
      <pc:sldChg chg="addSp delSp modSp add">
        <pc:chgData name="Tej Bahadur Chandra" userId="79b8fba8ad0a4796" providerId="LiveId" clId="{614BBE20-D9FC-4E14-9E6F-E9375E6FD4C8}" dt="2021-10-28T11:23:23.117" v="33409" actId="1036"/>
        <pc:sldMkLst>
          <pc:docMk/>
          <pc:sldMk cId="2053216764" sldId="278"/>
        </pc:sldMkLst>
        <pc:spChg chg="add del mod">
          <ac:chgData name="Tej Bahadur Chandra" userId="79b8fba8ad0a4796" providerId="LiveId" clId="{614BBE20-D9FC-4E14-9E6F-E9375E6FD4C8}" dt="2021-10-24T06:18:41.293" v="7120" actId="478"/>
          <ac:spMkLst>
            <pc:docMk/>
            <pc:sldMk cId="2053216764" sldId="278"/>
            <ac:spMk id="5" creationId="{3B83D9E5-1B1B-4A39-8941-905697F12503}"/>
          </ac:spMkLst>
        </pc:spChg>
        <pc:spChg chg="mod">
          <ac:chgData name="Tej Bahadur Chandra" userId="79b8fba8ad0a4796" providerId="LiveId" clId="{614BBE20-D9FC-4E14-9E6F-E9375E6FD4C8}" dt="2021-10-24T08:01:27.210" v="8456" actId="20577"/>
          <ac:spMkLst>
            <pc:docMk/>
            <pc:sldMk cId="2053216764" sldId="278"/>
            <ac:spMk id="6" creationId="{5E94FEF6-3A53-48A6-AADF-BE623D2E4A97}"/>
          </ac:spMkLst>
        </pc:spChg>
        <pc:spChg chg="add del mod">
          <ac:chgData name="Tej Bahadur Chandra" userId="79b8fba8ad0a4796" providerId="LiveId" clId="{614BBE20-D9FC-4E14-9E6F-E9375E6FD4C8}" dt="2021-10-24T06:16:21.082" v="7115" actId="478"/>
          <ac:spMkLst>
            <pc:docMk/>
            <pc:sldMk cId="2053216764" sldId="278"/>
            <ac:spMk id="8" creationId="{99656C75-1BBC-4398-B220-39AE7CAE5730}"/>
          </ac:spMkLst>
        </pc:spChg>
        <pc:spChg chg="add mod">
          <ac:chgData name="Tej Bahadur Chandra" userId="79b8fba8ad0a4796" providerId="LiveId" clId="{614BBE20-D9FC-4E14-9E6F-E9375E6FD4C8}" dt="2021-10-28T11:23:23.117" v="33409" actId="1036"/>
          <ac:spMkLst>
            <pc:docMk/>
            <pc:sldMk cId="2053216764" sldId="278"/>
            <ac:spMk id="10" creationId="{0CDF81D0-9DAD-4690-90A0-2058C010B2A7}"/>
          </ac:spMkLst>
        </pc:spChg>
        <pc:spChg chg="mod">
          <ac:chgData name="Tej Bahadur Chandra" userId="79b8fba8ad0a4796" providerId="LiveId" clId="{614BBE20-D9FC-4E14-9E6F-E9375E6FD4C8}" dt="2021-10-23T14:32:50.654" v="6377" actId="20577"/>
          <ac:spMkLst>
            <pc:docMk/>
            <pc:sldMk cId="2053216764" sldId="278"/>
            <ac:spMk id="14" creationId="{DE4B82E7-3EEB-47D3-8DE3-F92BC992A70B}"/>
          </ac:spMkLst>
        </pc:spChg>
        <pc:grpChg chg="add mod">
          <ac:chgData name="Tej Bahadur Chandra" userId="79b8fba8ad0a4796" providerId="LiveId" clId="{614BBE20-D9FC-4E14-9E6F-E9375E6FD4C8}" dt="2021-10-26T04:55:50.943" v="19518" actId="1036"/>
          <ac:grpSpMkLst>
            <pc:docMk/>
            <pc:sldMk cId="2053216764" sldId="278"/>
            <ac:grpSpMk id="11" creationId="{1CB5A9D9-CED6-4B61-A2D7-AAC12C1E727C}"/>
          </ac:grpSpMkLst>
        </pc:grpChg>
        <pc:grpChg chg="add mod">
          <ac:chgData name="Tej Bahadur Chandra" userId="79b8fba8ad0a4796" providerId="LiveId" clId="{614BBE20-D9FC-4E14-9E6F-E9375E6FD4C8}" dt="2021-10-26T04:55:54.927" v="19528" actId="1035"/>
          <ac:grpSpMkLst>
            <pc:docMk/>
            <pc:sldMk cId="2053216764" sldId="278"/>
            <ac:grpSpMk id="15" creationId="{AA37ADB2-B6EC-42D7-B671-0A7ED902EA74}"/>
          </ac:grpSpMkLst>
        </pc:grpChg>
        <pc:grpChg chg="add mod">
          <ac:chgData name="Tej Bahadur Chandra" userId="79b8fba8ad0a4796" providerId="LiveId" clId="{614BBE20-D9FC-4E14-9E6F-E9375E6FD4C8}" dt="2021-10-26T04:55:58.529" v="19539" actId="1036"/>
          <ac:grpSpMkLst>
            <pc:docMk/>
            <pc:sldMk cId="2053216764" sldId="278"/>
            <ac:grpSpMk id="18" creationId="{412ADBF3-B0DE-43B0-80F5-23A9AF6C1B4A}"/>
          </ac:grpSpMkLst>
        </pc:grpChg>
        <pc:grpChg chg="add mod">
          <ac:chgData name="Tej Bahadur Chandra" userId="79b8fba8ad0a4796" providerId="LiveId" clId="{614BBE20-D9FC-4E14-9E6F-E9375E6FD4C8}" dt="2021-10-26T04:56:02.954" v="19550" actId="1035"/>
          <ac:grpSpMkLst>
            <pc:docMk/>
            <pc:sldMk cId="2053216764" sldId="278"/>
            <ac:grpSpMk id="21" creationId="{3A085E7F-F9F1-4FDE-A2F1-4C06032B0772}"/>
          </ac:grpSpMkLst>
        </pc:grpChg>
        <pc:graphicFrameChg chg="add del">
          <ac:chgData name="Tej Bahadur Chandra" userId="79b8fba8ad0a4796" providerId="LiveId" clId="{614BBE20-D9FC-4E14-9E6F-E9375E6FD4C8}" dt="2021-10-24T05:54:54.042" v="6934"/>
          <ac:graphicFrameMkLst>
            <pc:docMk/>
            <pc:sldMk cId="2053216764" sldId="278"/>
            <ac:graphicFrameMk id="2" creationId="{6B982A2E-2CEE-493B-AA4F-D4A5A629CF77}"/>
          </ac:graphicFrameMkLst>
        </pc:graphicFrameChg>
        <pc:graphicFrameChg chg="add del mod modGraphic">
          <ac:chgData name="Tej Bahadur Chandra" userId="79b8fba8ad0a4796" providerId="LiveId" clId="{614BBE20-D9FC-4E14-9E6F-E9375E6FD4C8}" dt="2021-10-24T06:16:19.657" v="7114" actId="478"/>
          <ac:graphicFrameMkLst>
            <pc:docMk/>
            <pc:sldMk cId="2053216764" sldId="278"/>
            <ac:graphicFrameMk id="3" creationId="{6FD3D6EE-7E35-4C1D-BF0B-F2BFA8AC9E09}"/>
          </ac:graphicFrameMkLst>
        </pc:graphicFrameChg>
        <pc:graphicFrameChg chg="add mod modGraphic">
          <ac:chgData name="Tej Bahadur Chandra" userId="79b8fba8ad0a4796" providerId="LiveId" clId="{614BBE20-D9FC-4E14-9E6F-E9375E6FD4C8}" dt="2021-10-28T11:23:23.117" v="33409" actId="1036"/>
          <ac:graphicFrameMkLst>
            <pc:docMk/>
            <pc:sldMk cId="2053216764" sldId="278"/>
            <ac:graphicFrameMk id="4" creationId="{9B3BCA5B-A46E-4045-8F90-3F5C245360E5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4T13:31:17.094" v="11624" actId="403"/>
        <pc:sldMkLst>
          <pc:docMk/>
          <pc:sldMk cId="1536875079" sldId="279"/>
        </pc:sldMkLst>
        <pc:spChg chg="mod">
          <ac:chgData name="Tej Bahadur Chandra" userId="79b8fba8ad0a4796" providerId="LiveId" clId="{614BBE20-D9FC-4E14-9E6F-E9375E6FD4C8}" dt="2021-10-23T08:16:14.626" v="2639" actId="1038"/>
          <ac:spMkLst>
            <pc:docMk/>
            <pc:sldMk cId="1536875079" sldId="279"/>
            <ac:spMk id="2" creationId="{C7192F21-9BAD-46C7-B97C-33719A7BD963}"/>
          </ac:spMkLst>
        </pc:spChg>
        <pc:spChg chg="mod">
          <ac:chgData name="Tej Bahadur Chandra" userId="79b8fba8ad0a4796" providerId="LiveId" clId="{614BBE20-D9FC-4E14-9E6F-E9375E6FD4C8}" dt="2021-10-23T08:16:21.923" v="2641" actId="1035"/>
          <ac:spMkLst>
            <pc:docMk/>
            <pc:sldMk cId="1536875079" sldId="279"/>
            <ac:spMk id="3" creationId="{62854179-0776-4EBF-842F-B293FD5FE7FC}"/>
          </ac:spMkLst>
        </pc:spChg>
        <pc:spChg chg="mod">
          <ac:chgData name="Tej Bahadur Chandra" userId="79b8fba8ad0a4796" providerId="LiveId" clId="{614BBE20-D9FC-4E14-9E6F-E9375E6FD4C8}" dt="2021-10-23T10:28:16.284" v="3866" actId="20577"/>
          <ac:spMkLst>
            <pc:docMk/>
            <pc:sldMk cId="1536875079" sldId="279"/>
            <ac:spMk id="6" creationId="{9F219E0A-DC0F-42C3-8CE5-410A03EFC1DB}"/>
          </ac:spMkLst>
        </pc:spChg>
        <pc:spChg chg="del mod topLvl">
          <ac:chgData name="Tej Bahadur Chandra" userId="79b8fba8ad0a4796" providerId="LiveId" clId="{614BBE20-D9FC-4E14-9E6F-E9375E6FD4C8}" dt="2021-10-23T08:20:10.905" v="2747" actId="478"/>
          <ac:spMkLst>
            <pc:docMk/>
            <pc:sldMk cId="1536875079" sldId="279"/>
            <ac:spMk id="10" creationId="{801384BF-BFC8-48D5-9C79-4B926D94B196}"/>
          </ac:spMkLst>
        </pc:spChg>
        <pc:spChg chg="mod">
          <ac:chgData name="Tej Bahadur Chandra" userId="79b8fba8ad0a4796" providerId="LiveId" clId="{614BBE20-D9FC-4E14-9E6F-E9375E6FD4C8}" dt="2021-10-23T08:17:44.555" v="2691" actId="1035"/>
          <ac:spMkLst>
            <pc:docMk/>
            <pc:sldMk cId="1536875079" sldId="279"/>
            <ac:spMk id="17" creationId="{C53014F5-D7BD-431A-B574-845A8DC2FF0F}"/>
          </ac:spMkLst>
        </pc:spChg>
        <pc:spChg chg="mod">
          <ac:chgData name="Tej Bahadur Chandra" userId="79b8fba8ad0a4796" providerId="LiveId" clId="{614BBE20-D9FC-4E14-9E6F-E9375E6FD4C8}" dt="2021-10-23T08:19:54.614" v="2745" actId="20577"/>
          <ac:spMkLst>
            <pc:docMk/>
            <pc:sldMk cId="1536875079" sldId="279"/>
            <ac:spMk id="24" creationId="{AD458806-9177-4371-9A13-08F636FB5704}"/>
          </ac:spMkLst>
        </pc:spChg>
        <pc:spChg chg="mod">
          <ac:chgData name="Tej Bahadur Chandra" userId="79b8fba8ad0a4796" providerId="LiveId" clId="{614BBE20-D9FC-4E14-9E6F-E9375E6FD4C8}" dt="2021-10-23T08:20:26.370" v="2752" actId="20577"/>
          <ac:spMkLst>
            <pc:docMk/>
            <pc:sldMk cId="1536875079" sldId="279"/>
            <ac:spMk id="28" creationId="{D7E56FE6-60C6-4C87-9EAF-2F0081010960}"/>
          </ac:spMkLst>
        </pc:spChg>
        <pc:spChg chg="mod">
          <ac:chgData name="Tej Bahadur Chandra" userId="79b8fba8ad0a4796" providerId="LiveId" clId="{614BBE20-D9FC-4E14-9E6F-E9375E6FD4C8}" dt="2021-10-24T13:31:17.094" v="11624" actId="403"/>
          <ac:spMkLst>
            <pc:docMk/>
            <pc:sldMk cId="1536875079" sldId="279"/>
            <ac:spMk id="35" creationId="{CFAAF408-42B3-4F62-B41B-37628E0A7E6F}"/>
          </ac:spMkLst>
        </pc:spChg>
        <pc:spChg chg="mod">
          <ac:chgData name="Tej Bahadur Chandra" userId="79b8fba8ad0a4796" providerId="LiveId" clId="{614BBE20-D9FC-4E14-9E6F-E9375E6FD4C8}" dt="2021-10-23T08:26:33.246" v="2810" actId="14100"/>
          <ac:spMkLst>
            <pc:docMk/>
            <pc:sldMk cId="1536875079" sldId="279"/>
            <ac:spMk id="40" creationId="{C379B51C-234C-441C-867C-D51CD4CCC49E}"/>
          </ac:spMkLst>
        </pc:spChg>
        <pc:spChg chg="mod">
          <ac:chgData name="Tej Bahadur Chandra" userId="79b8fba8ad0a4796" providerId="LiveId" clId="{614BBE20-D9FC-4E14-9E6F-E9375E6FD4C8}" dt="2021-10-24T13:31:13.485" v="11623" actId="403"/>
          <ac:spMkLst>
            <pc:docMk/>
            <pc:sldMk cId="1536875079" sldId="279"/>
            <ac:spMk id="86" creationId="{78F1FA62-A180-42A5-851F-B8B9A0346D35}"/>
          </ac:spMkLst>
        </pc:spChg>
        <pc:grpChg chg="del mod topLvl">
          <ac:chgData name="Tej Bahadur Chandra" userId="79b8fba8ad0a4796" providerId="LiveId" clId="{614BBE20-D9FC-4E14-9E6F-E9375E6FD4C8}" dt="2021-10-23T08:20:09.527" v="2746" actId="478"/>
          <ac:grpSpMkLst>
            <pc:docMk/>
            <pc:sldMk cId="1536875079" sldId="279"/>
            <ac:grpSpMk id="5" creationId="{1B1B6EBA-B53E-4099-BCCC-48B2EA93893D}"/>
          </ac:grpSpMkLst>
        </pc:grpChg>
        <pc:grpChg chg="mod topLvl">
          <ac:chgData name="Tej Bahadur Chandra" userId="79b8fba8ad0a4796" providerId="LiveId" clId="{614BBE20-D9FC-4E14-9E6F-E9375E6FD4C8}" dt="2021-10-23T08:29:35.402" v="2823" actId="164"/>
          <ac:grpSpMkLst>
            <pc:docMk/>
            <pc:sldMk cId="1536875079" sldId="279"/>
            <ac:grpSpMk id="8" creationId="{8FAAEA98-0466-4C40-BBE2-375419957C75}"/>
          </ac:grpSpMkLst>
        </pc:grpChg>
        <pc:grpChg chg="mod topLvl">
          <ac:chgData name="Tej Bahadur Chandra" userId="79b8fba8ad0a4796" providerId="LiveId" clId="{614BBE20-D9FC-4E14-9E6F-E9375E6FD4C8}" dt="2021-10-23T08:29:35.402" v="2823" actId="164"/>
          <ac:grpSpMkLst>
            <pc:docMk/>
            <pc:sldMk cId="1536875079" sldId="279"/>
            <ac:grpSpMk id="9" creationId="{E32F5A75-98A8-4F34-99F6-DF269B194FE7}"/>
          </ac:grpSpMkLst>
        </pc:grpChg>
        <pc:grpChg chg="del mod">
          <ac:chgData name="Tej Bahadur Chandra" userId="79b8fba8ad0a4796" providerId="LiveId" clId="{614BBE20-D9FC-4E14-9E6F-E9375E6FD4C8}" dt="2021-10-23T08:15:42.443" v="2615" actId="165"/>
          <ac:grpSpMkLst>
            <pc:docMk/>
            <pc:sldMk cId="1536875079" sldId="279"/>
            <ac:grpSpMk id="15" creationId="{CAE6F019-A1A2-42D0-A45E-1EA8D342982D}"/>
          </ac:grpSpMkLst>
        </pc:grpChg>
        <pc:grpChg chg="add mod">
          <ac:chgData name="Tej Bahadur Chandra" userId="79b8fba8ad0a4796" providerId="LiveId" clId="{614BBE20-D9FC-4E14-9E6F-E9375E6FD4C8}" dt="2021-10-23T08:29:41.387" v="2851" actId="1035"/>
          <ac:grpSpMkLst>
            <pc:docMk/>
            <pc:sldMk cId="1536875079" sldId="279"/>
            <ac:grpSpMk id="20" creationId="{DED66343-D93F-4DDD-B896-993DACEDC98E}"/>
          </ac:grpSpMkLst>
        </pc:grpChg>
        <pc:grpChg chg="mod topLvl">
          <ac:chgData name="Tej Bahadur Chandra" userId="79b8fba8ad0a4796" providerId="LiveId" clId="{614BBE20-D9FC-4E14-9E6F-E9375E6FD4C8}" dt="2021-10-23T08:29:35.402" v="2823" actId="164"/>
          <ac:grpSpMkLst>
            <pc:docMk/>
            <pc:sldMk cId="1536875079" sldId="279"/>
            <ac:grpSpMk id="22" creationId="{141B6246-109F-49D2-BD5F-BAA8BB7A4B49}"/>
          </ac:grpSpMkLst>
        </pc:grpChg>
        <pc:grpChg chg="mod topLvl">
          <ac:chgData name="Tej Bahadur Chandra" userId="79b8fba8ad0a4796" providerId="LiveId" clId="{614BBE20-D9FC-4E14-9E6F-E9375E6FD4C8}" dt="2021-10-23T08:29:35.402" v="2823" actId="164"/>
          <ac:grpSpMkLst>
            <pc:docMk/>
            <pc:sldMk cId="1536875079" sldId="279"/>
            <ac:grpSpMk id="25" creationId="{2449680F-29F7-416E-AC45-F5C79E6A94B2}"/>
          </ac:grpSpMkLst>
        </pc:grpChg>
        <pc:grpChg chg="add mod">
          <ac:chgData name="Tej Bahadur Chandra" userId="79b8fba8ad0a4796" providerId="LiveId" clId="{614BBE20-D9FC-4E14-9E6F-E9375E6FD4C8}" dt="2021-10-23T08:29:35.402" v="2823" actId="164"/>
          <ac:grpSpMkLst>
            <pc:docMk/>
            <pc:sldMk cId="1536875079" sldId="279"/>
            <ac:grpSpMk id="38" creationId="{F4FA2307-A6D0-4F08-9D6D-9EEAD58188BE}"/>
          </ac:grpSpMkLst>
        </pc:grpChg>
        <pc:grpChg chg="del mod topLvl">
          <ac:chgData name="Tej Bahadur Chandra" userId="79b8fba8ad0a4796" providerId="LiveId" clId="{614BBE20-D9FC-4E14-9E6F-E9375E6FD4C8}" dt="2021-10-23T08:17:37.469" v="2674" actId="478"/>
          <ac:grpSpMkLst>
            <pc:docMk/>
            <pc:sldMk cId="1536875079" sldId="279"/>
            <ac:grpSpMk id="44" creationId="{6033BA4A-1898-4403-8FFC-99FCABF58FAB}"/>
          </ac:grpSpMkLst>
        </pc:grpChg>
        <pc:grpChg chg="add del mod topLvl">
          <ac:chgData name="Tej Bahadur Chandra" userId="79b8fba8ad0a4796" providerId="LiveId" clId="{614BBE20-D9FC-4E14-9E6F-E9375E6FD4C8}" dt="2021-10-23T08:21:20.071" v="2755" actId="478"/>
          <ac:grpSpMkLst>
            <pc:docMk/>
            <pc:sldMk cId="1536875079" sldId="279"/>
            <ac:grpSpMk id="45" creationId="{5827593D-93E9-4D8A-86EF-F6321642E473}"/>
          </ac:grpSpMkLst>
        </pc:grpChg>
        <pc:grpChg chg="del mod topLvl">
          <ac:chgData name="Tej Bahadur Chandra" userId="79b8fba8ad0a4796" providerId="LiveId" clId="{614BBE20-D9FC-4E14-9E6F-E9375E6FD4C8}" dt="2021-10-23T08:22:05.926" v="2764" actId="478"/>
          <ac:grpSpMkLst>
            <pc:docMk/>
            <pc:sldMk cId="1536875079" sldId="279"/>
            <ac:grpSpMk id="46" creationId="{17223064-0AE1-4336-9540-07444DA47D33}"/>
          </ac:grpSpMkLst>
        </pc:grpChg>
        <pc:picChg chg="del">
          <ac:chgData name="Tej Bahadur Chandra" userId="79b8fba8ad0a4796" providerId="LiveId" clId="{614BBE20-D9FC-4E14-9E6F-E9375E6FD4C8}" dt="2021-10-23T08:15:47.272" v="2616" actId="478"/>
          <ac:picMkLst>
            <pc:docMk/>
            <pc:sldMk cId="1536875079" sldId="279"/>
            <ac:picMk id="7" creationId="{E1A05E66-26EF-489B-A58E-42916882FB32}"/>
          </ac:picMkLst>
        </pc:picChg>
        <pc:picChg chg="add mod">
          <ac:chgData name="Tej Bahadur Chandra" userId="79b8fba8ad0a4796" providerId="LiveId" clId="{614BBE20-D9FC-4E14-9E6F-E9375E6FD4C8}" dt="2021-10-23T08:29:35.402" v="2823" actId="164"/>
          <ac:picMkLst>
            <pc:docMk/>
            <pc:sldMk cId="1536875079" sldId="279"/>
            <ac:picMk id="11" creationId="{5D292BB9-7D11-43B2-8016-7D9121B7E3F4}"/>
          </ac:picMkLst>
        </pc:picChg>
        <pc:picChg chg="del topLvl">
          <ac:chgData name="Tej Bahadur Chandra" userId="79b8fba8ad0a4796" providerId="LiveId" clId="{614BBE20-D9FC-4E14-9E6F-E9375E6FD4C8}" dt="2021-10-23T08:17:37.469" v="2674" actId="478"/>
          <ac:picMkLst>
            <pc:docMk/>
            <pc:sldMk cId="1536875079" sldId="279"/>
            <ac:picMk id="12" creationId="{8C9D4E1F-01C2-412C-9BCA-9807F7C4BFB7}"/>
          </ac:picMkLst>
        </pc:picChg>
        <pc:picChg chg="add del mod">
          <ac:chgData name="Tej Bahadur Chandra" userId="79b8fba8ad0a4796" providerId="LiveId" clId="{614BBE20-D9FC-4E14-9E6F-E9375E6FD4C8}" dt="2021-10-23T08:28:58.470" v="2813"/>
          <ac:picMkLst>
            <pc:docMk/>
            <pc:sldMk cId="1536875079" sldId="279"/>
            <ac:picMk id="18" creationId="{B8C88086-73A6-4B15-8C22-4DFC8DC1A35A}"/>
          </ac:picMkLst>
        </pc:picChg>
        <pc:picChg chg="add mod">
          <ac:chgData name="Tej Bahadur Chandra" userId="79b8fba8ad0a4796" providerId="LiveId" clId="{614BBE20-D9FC-4E14-9E6F-E9375E6FD4C8}" dt="2021-10-23T08:29:35.402" v="2823" actId="164"/>
          <ac:picMkLst>
            <pc:docMk/>
            <pc:sldMk cId="1536875079" sldId="279"/>
            <ac:picMk id="19" creationId="{1B377420-54EF-446E-BBD5-379586C74737}"/>
          </ac:picMkLst>
        </pc:picChg>
        <pc:picChg chg="del topLvl">
          <ac:chgData name="Tej Bahadur Chandra" userId="79b8fba8ad0a4796" providerId="LiveId" clId="{614BBE20-D9FC-4E14-9E6F-E9375E6FD4C8}" dt="2021-10-23T08:21:20.071" v="2755" actId="478"/>
          <ac:picMkLst>
            <pc:docMk/>
            <pc:sldMk cId="1536875079" sldId="279"/>
            <ac:picMk id="29" creationId="{D23B2954-3B03-4903-BE81-935391C26565}"/>
          </ac:picMkLst>
        </pc:picChg>
        <pc:picChg chg="add mod">
          <ac:chgData name="Tej Bahadur Chandra" userId="79b8fba8ad0a4796" providerId="LiveId" clId="{614BBE20-D9FC-4E14-9E6F-E9375E6FD4C8}" dt="2021-10-23T08:29:35.402" v="2823" actId="164"/>
          <ac:picMkLst>
            <pc:docMk/>
            <pc:sldMk cId="1536875079" sldId="279"/>
            <ac:picMk id="31" creationId="{19965960-C554-473A-8115-D2D7DA769DC7}"/>
          </ac:picMkLst>
        </pc:picChg>
        <pc:picChg chg="add mod">
          <ac:chgData name="Tej Bahadur Chandra" userId="79b8fba8ad0a4796" providerId="LiveId" clId="{614BBE20-D9FC-4E14-9E6F-E9375E6FD4C8}" dt="2021-10-23T08:29:35.402" v="2823" actId="164"/>
          <ac:picMkLst>
            <pc:docMk/>
            <pc:sldMk cId="1536875079" sldId="279"/>
            <ac:picMk id="32" creationId="{A7D725DE-4C8C-409E-BDE9-4957B4991EED}"/>
          </ac:picMkLst>
        </pc:picChg>
        <pc:picChg chg="add mod">
          <ac:chgData name="Tej Bahadur Chandra" userId="79b8fba8ad0a4796" providerId="LiveId" clId="{614BBE20-D9FC-4E14-9E6F-E9375E6FD4C8}" dt="2021-10-23T08:29:35.402" v="2823" actId="164"/>
          <ac:picMkLst>
            <pc:docMk/>
            <pc:sldMk cId="1536875079" sldId="279"/>
            <ac:picMk id="33" creationId="{DB1ACBD0-54F0-4F20-A31D-91D2AD5BD125}"/>
          </ac:picMkLst>
        </pc:picChg>
        <pc:picChg chg="add mod">
          <ac:chgData name="Tej Bahadur Chandra" userId="79b8fba8ad0a4796" providerId="LiveId" clId="{614BBE20-D9FC-4E14-9E6F-E9375E6FD4C8}" dt="2021-10-23T08:29:35.402" v="2823" actId="164"/>
          <ac:picMkLst>
            <pc:docMk/>
            <pc:sldMk cId="1536875079" sldId="279"/>
            <ac:picMk id="34" creationId="{3293B538-93F2-4C0F-AD02-42E7A4A6628D}"/>
          </ac:picMkLst>
        </pc:picChg>
        <pc:picChg chg="add mod">
          <ac:chgData name="Tej Bahadur Chandra" userId="79b8fba8ad0a4796" providerId="LiveId" clId="{614BBE20-D9FC-4E14-9E6F-E9375E6FD4C8}" dt="2021-10-23T08:29:35.402" v="2823" actId="164"/>
          <ac:picMkLst>
            <pc:docMk/>
            <pc:sldMk cId="1536875079" sldId="279"/>
            <ac:picMk id="36" creationId="{EE36B3DF-7AF1-48CB-A138-69EF3AEC416E}"/>
          </ac:picMkLst>
        </pc:picChg>
        <pc:picChg chg="del topLvl">
          <ac:chgData name="Tej Bahadur Chandra" userId="79b8fba8ad0a4796" providerId="LiveId" clId="{614BBE20-D9FC-4E14-9E6F-E9375E6FD4C8}" dt="2021-10-23T08:22:05.926" v="2764" actId="478"/>
          <ac:picMkLst>
            <pc:docMk/>
            <pc:sldMk cId="1536875079" sldId="279"/>
            <ac:picMk id="41" creationId="{6839492F-2316-4DC5-BA14-3537488F15F8}"/>
          </ac:picMkLst>
        </pc:picChg>
        <pc:picChg chg="add del mod">
          <ac:chgData name="Tej Bahadur Chandra" userId="79b8fba8ad0a4796" providerId="LiveId" clId="{614BBE20-D9FC-4E14-9E6F-E9375E6FD4C8}" dt="2021-10-23T08:26:35.926" v="2811" actId="478"/>
          <ac:picMkLst>
            <pc:docMk/>
            <pc:sldMk cId="1536875079" sldId="279"/>
            <ac:picMk id="42" creationId="{360927C6-DB01-40D1-9B32-65082DFC3E0A}"/>
          </ac:picMkLst>
        </pc:picChg>
      </pc:sldChg>
      <pc:sldChg chg="addSp delSp modSp add">
        <pc:chgData name="Tej Bahadur Chandra" userId="79b8fba8ad0a4796" providerId="LiveId" clId="{614BBE20-D9FC-4E14-9E6F-E9375E6FD4C8}" dt="2021-10-24T13:31:07.114" v="11622" actId="255"/>
        <pc:sldMkLst>
          <pc:docMk/>
          <pc:sldMk cId="891683758" sldId="280"/>
        </pc:sldMkLst>
        <pc:spChg chg="mod">
          <ac:chgData name="Tej Bahadur Chandra" userId="79b8fba8ad0a4796" providerId="LiveId" clId="{614BBE20-D9FC-4E14-9E6F-E9375E6FD4C8}" dt="2021-10-23T10:28:26.420" v="3868" actId="20577"/>
          <ac:spMkLst>
            <pc:docMk/>
            <pc:sldMk cId="891683758" sldId="280"/>
            <ac:spMk id="6" creationId="{9F219E0A-DC0F-42C3-8CE5-410A03EFC1DB}"/>
          </ac:spMkLst>
        </pc:spChg>
        <pc:spChg chg="del">
          <ac:chgData name="Tej Bahadur Chandra" userId="79b8fba8ad0a4796" providerId="LiveId" clId="{614BBE20-D9FC-4E14-9E6F-E9375E6FD4C8}" dt="2021-10-23T08:39:12.376" v="3066" actId="478"/>
          <ac:spMkLst>
            <pc:docMk/>
            <pc:sldMk cId="891683758" sldId="280"/>
            <ac:spMk id="35" creationId="{CFAAF408-42B3-4F62-B41B-37628E0A7E6F}"/>
          </ac:spMkLst>
        </pc:spChg>
        <pc:spChg chg="add mod">
          <ac:chgData name="Tej Bahadur Chandra" userId="79b8fba8ad0a4796" providerId="LiveId" clId="{614BBE20-D9FC-4E14-9E6F-E9375E6FD4C8}" dt="2021-10-23T09:28:53.600" v="3335" actId="207"/>
          <ac:spMkLst>
            <pc:docMk/>
            <pc:sldMk cId="891683758" sldId="280"/>
            <ac:spMk id="47" creationId="{0F60C34A-5748-40F1-9136-A89CA7E6B3B2}"/>
          </ac:spMkLst>
        </pc:spChg>
        <pc:spChg chg="mod">
          <ac:chgData name="Tej Bahadur Chandra" userId="79b8fba8ad0a4796" providerId="LiveId" clId="{614BBE20-D9FC-4E14-9E6F-E9375E6FD4C8}" dt="2021-10-24T13:31:07.114" v="11622" actId="255"/>
          <ac:spMkLst>
            <pc:docMk/>
            <pc:sldMk cId="891683758" sldId="280"/>
            <ac:spMk id="86" creationId="{78F1FA62-A180-42A5-851F-B8B9A0346D35}"/>
          </ac:spMkLst>
        </pc:spChg>
        <pc:grpChg chg="del">
          <ac:chgData name="Tej Bahadur Chandra" userId="79b8fba8ad0a4796" providerId="LiveId" clId="{614BBE20-D9FC-4E14-9E6F-E9375E6FD4C8}" dt="2021-10-23T08:39:09.569" v="3065" actId="478"/>
          <ac:grpSpMkLst>
            <pc:docMk/>
            <pc:sldMk cId="891683758" sldId="280"/>
            <ac:grpSpMk id="20" creationId="{DED66343-D93F-4DDD-B896-993DACEDC98E}"/>
          </ac:grpSpMkLst>
        </pc:grpChg>
        <pc:grpChg chg="add mod">
          <ac:chgData name="Tej Bahadur Chandra" userId="79b8fba8ad0a4796" providerId="LiveId" clId="{614BBE20-D9FC-4E14-9E6F-E9375E6FD4C8}" dt="2021-10-23T09:27:45.644" v="3317" actId="1036"/>
          <ac:grpSpMkLst>
            <pc:docMk/>
            <pc:sldMk cId="891683758" sldId="280"/>
            <ac:grpSpMk id="30" creationId="{F085AB4D-5B11-4A16-9FCF-F3105FF2E12D}"/>
          </ac:grpSpMkLst>
        </pc:grpChg>
      </pc:sldChg>
      <pc:sldChg chg="addSp delSp modSp add">
        <pc:chgData name="Tej Bahadur Chandra" userId="79b8fba8ad0a4796" providerId="LiveId" clId="{614BBE20-D9FC-4E14-9E6F-E9375E6FD4C8}" dt="2021-10-28T12:49:44.659" v="34057" actId="20577"/>
        <pc:sldMkLst>
          <pc:docMk/>
          <pc:sldMk cId="2910266448" sldId="282"/>
        </pc:sldMkLst>
        <pc:spChg chg="mod">
          <ac:chgData name="Tej Bahadur Chandra" userId="79b8fba8ad0a4796" providerId="LiveId" clId="{614BBE20-D9FC-4E14-9E6F-E9375E6FD4C8}" dt="2021-10-23T10:28:33.772" v="3870" actId="20577"/>
          <ac:spMkLst>
            <pc:docMk/>
            <pc:sldMk cId="2910266448" sldId="282"/>
            <ac:spMk id="6" creationId="{9F219E0A-DC0F-42C3-8CE5-410A03EFC1DB}"/>
          </ac:spMkLst>
        </pc:spChg>
        <pc:spChg chg="add del">
          <ac:chgData name="Tej Bahadur Chandra" userId="79b8fba8ad0a4796" providerId="LiveId" clId="{614BBE20-D9FC-4E14-9E6F-E9375E6FD4C8}" dt="2021-10-23T09:34:47.367" v="3351"/>
          <ac:spMkLst>
            <pc:docMk/>
            <pc:sldMk cId="2910266448" sldId="282"/>
            <ac:spMk id="20" creationId="{AF66CA0D-437D-401C-8649-0449A638213F}"/>
          </ac:spMkLst>
        </pc:spChg>
        <pc:spChg chg="add del">
          <ac:chgData name="Tej Bahadur Chandra" userId="79b8fba8ad0a4796" providerId="LiveId" clId="{614BBE20-D9FC-4E14-9E6F-E9375E6FD4C8}" dt="2021-10-23T09:34:47.367" v="3351"/>
          <ac:spMkLst>
            <pc:docMk/>
            <pc:sldMk cId="2910266448" sldId="282"/>
            <ac:spMk id="22" creationId="{D55F09EB-5D9A-4432-ABF5-CF0B7ABEB307}"/>
          </ac:spMkLst>
        </pc:spChg>
        <pc:spChg chg="add del">
          <ac:chgData name="Tej Bahadur Chandra" userId="79b8fba8ad0a4796" providerId="LiveId" clId="{614BBE20-D9FC-4E14-9E6F-E9375E6FD4C8}" dt="2021-10-23T09:34:47.367" v="3351"/>
          <ac:spMkLst>
            <pc:docMk/>
            <pc:sldMk cId="2910266448" sldId="282"/>
            <ac:spMk id="28" creationId="{51930A5B-D6C3-41D5-810F-88F65841B97B}"/>
          </ac:spMkLst>
        </pc:spChg>
        <pc:spChg chg="add del">
          <ac:chgData name="Tej Bahadur Chandra" userId="79b8fba8ad0a4796" providerId="LiveId" clId="{614BBE20-D9FC-4E14-9E6F-E9375E6FD4C8}" dt="2021-10-23T09:34:47.367" v="3351"/>
          <ac:spMkLst>
            <pc:docMk/>
            <pc:sldMk cId="2910266448" sldId="282"/>
            <ac:spMk id="29" creationId="{11021E13-99C6-4CF9-A5E0-5BF8C4615AE7}"/>
          </ac:spMkLst>
        </pc:spChg>
        <pc:spChg chg="add mod topLvl">
          <ac:chgData name="Tej Bahadur Chandra" userId="79b8fba8ad0a4796" providerId="LiveId" clId="{614BBE20-D9FC-4E14-9E6F-E9375E6FD4C8}" dt="2021-10-23T10:42:53.725" v="4187" actId="1035"/>
          <ac:spMkLst>
            <pc:docMk/>
            <pc:sldMk cId="2910266448" sldId="282"/>
            <ac:spMk id="36" creationId="{4B587205-D2C8-4189-8E76-D80A1BD323D1}"/>
          </ac:spMkLst>
        </pc:spChg>
        <pc:spChg chg="add del mod topLvl">
          <ac:chgData name="Tej Bahadur Chandra" userId="79b8fba8ad0a4796" providerId="LiveId" clId="{614BBE20-D9FC-4E14-9E6F-E9375E6FD4C8}" dt="2021-10-23T09:38:20.317" v="3498" actId="478"/>
          <ac:spMkLst>
            <pc:docMk/>
            <pc:sldMk cId="2910266448" sldId="282"/>
            <ac:spMk id="39" creationId="{DAAEE4DA-C929-456E-8032-69595E94281D}"/>
          </ac:spMkLst>
        </pc:spChg>
        <pc:spChg chg="mod">
          <ac:chgData name="Tej Bahadur Chandra" userId="79b8fba8ad0a4796" providerId="LiveId" clId="{614BBE20-D9FC-4E14-9E6F-E9375E6FD4C8}" dt="2021-10-23T14:09:12.358" v="6207" actId="20577"/>
          <ac:spMkLst>
            <pc:docMk/>
            <pc:sldMk cId="2910266448" sldId="282"/>
            <ac:spMk id="47" creationId="{0F60C34A-5748-40F1-9136-A89CA7E6B3B2}"/>
          </ac:spMkLst>
        </pc:spChg>
        <pc:spChg chg="add del mod topLvl">
          <ac:chgData name="Tej Bahadur Chandra" userId="79b8fba8ad0a4796" providerId="LiveId" clId="{614BBE20-D9FC-4E14-9E6F-E9375E6FD4C8}" dt="2021-10-23T09:38:22.521" v="3499" actId="478"/>
          <ac:spMkLst>
            <pc:docMk/>
            <pc:sldMk cId="2910266448" sldId="282"/>
            <ac:spMk id="51" creationId="{C939F815-06C2-483A-B2D1-10B91D1DDCDD}"/>
          </ac:spMkLst>
        </pc:spChg>
        <pc:spChg chg="add del mod">
          <ac:chgData name="Tej Bahadur Chandra" userId="79b8fba8ad0a4796" providerId="LiveId" clId="{614BBE20-D9FC-4E14-9E6F-E9375E6FD4C8}" dt="2021-10-23T09:36:51.939" v="3426" actId="478"/>
          <ac:spMkLst>
            <pc:docMk/>
            <pc:sldMk cId="2910266448" sldId="282"/>
            <ac:spMk id="52" creationId="{896D21FC-D532-4786-9ADD-053135AEDA4F}"/>
          </ac:spMkLst>
        </pc:spChg>
        <pc:spChg chg="add del mod">
          <ac:chgData name="Tej Bahadur Chandra" userId="79b8fba8ad0a4796" providerId="LiveId" clId="{614BBE20-D9FC-4E14-9E6F-E9375E6FD4C8}" dt="2021-10-28T12:49:44.659" v="34057" actId="20577"/>
          <ac:spMkLst>
            <pc:docMk/>
            <pc:sldMk cId="2910266448" sldId="282"/>
            <ac:spMk id="86" creationId="{78F1FA62-A180-42A5-851F-B8B9A0346D35}"/>
          </ac:spMkLst>
        </pc:spChg>
        <pc:grpChg chg="add del mod">
          <ac:chgData name="Tej Bahadur Chandra" userId="79b8fba8ad0a4796" providerId="LiveId" clId="{614BBE20-D9FC-4E14-9E6F-E9375E6FD4C8}" dt="2021-10-23T09:38:14.546" v="3497" actId="165"/>
          <ac:grpSpMkLst>
            <pc:docMk/>
            <pc:sldMk cId="2910266448" sldId="282"/>
            <ac:grpSpMk id="2" creationId="{12080E57-2C9D-4127-89B2-9FAC38AEDC09}"/>
          </ac:grpSpMkLst>
        </pc:grpChg>
        <pc:grpChg chg="add del">
          <ac:chgData name="Tej Bahadur Chandra" userId="79b8fba8ad0a4796" providerId="LiveId" clId="{614BBE20-D9FC-4E14-9E6F-E9375E6FD4C8}" dt="2021-10-23T09:34:47.367" v="3351"/>
          <ac:grpSpMkLst>
            <pc:docMk/>
            <pc:sldMk cId="2910266448" sldId="282"/>
            <ac:grpSpMk id="15" creationId="{DAC2A665-E0D0-4D63-98A7-9893CAE821E0}"/>
          </ac:grpSpMkLst>
        </pc:grpChg>
        <pc:grpChg chg="add del">
          <ac:chgData name="Tej Bahadur Chandra" userId="79b8fba8ad0a4796" providerId="LiveId" clId="{614BBE20-D9FC-4E14-9E6F-E9375E6FD4C8}" dt="2021-10-23T09:34:47.367" v="3351"/>
          <ac:grpSpMkLst>
            <pc:docMk/>
            <pc:sldMk cId="2910266448" sldId="282"/>
            <ac:grpSpMk id="23" creationId="{BD95A6E5-31CF-4F1A-80A9-25885A25B367}"/>
          </ac:grpSpMkLst>
        </pc:grpChg>
        <pc:grpChg chg="del">
          <ac:chgData name="Tej Bahadur Chandra" userId="79b8fba8ad0a4796" providerId="LiveId" clId="{614BBE20-D9FC-4E14-9E6F-E9375E6FD4C8}" dt="2021-10-23T09:34:00.157" v="3348" actId="478"/>
          <ac:grpSpMkLst>
            <pc:docMk/>
            <pc:sldMk cId="2910266448" sldId="282"/>
            <ac:grpSpMk id="30" creationId="{F085AB4D-5B11-4A16-9FCF-F3105FF2E12D}"/>
          </ac:grpSpMkLst>
        </pc:grpChg>
        <pc:grpChg chg="add del mod topLvl">
          <ac:chgData name="Tej Bahadur Chandra" userId="79b8fba8ad0a4796" providerId="LiveId" clId="{614BBE20-D9FC-4E14-9E6F-E9375E6FD4C8}" dt="2021-10-23T10:37:46.326" v="3896" actId="478"/>
          <ac:grpSpMkLst>
            <pc:docMk/>
            <pc:sldMk cId="2910266448" sldId="282"/>
            <ac:grpSpMk id="31" creationId="{2E50E93D-0D22-48AD-91D5-EB3480C7C7CD}"/>
          </ac:grpSpMkLst>
        </pc:grpChg>
        <pc:grpChg chg="add del mod topLvl">
          <ac:chgData name="Tej Bahadur Chandra" userId="79b8fba8ad0a4796" providerId="LiveId" clId="{614BBE20-D9FC-4E14-9E6F-E9375E6FD4C8}" dt="2021-10-23T10:37:46.326" v="3896" actId="478"/>
          <ac:grpSpMkLst>
            <pc:docMk/>
            <pc:sldMk cId="2910266448" sldId="282"/>
            <ac:grpSpMk id="40" creationId="{B3238850-EC35-4CA9-9BF6-AC51005F5C8A}"/>
          </ac:grpSpMkLst>
        </pc:grpChg>
        <pc:grpChg chg="add mod">
          <ac:chgData name="Tej Bahadur Chandra" userId="79b8fba8ad0a4796" providerId="LiveId" clId="{614BBE20-D9FC-4E14-9E6F-E9375E6FD4C8}" dt="2021-10-23T10:52:52.438" v="4456" actId="14100"/>
          <ac:grpSpMkLst>
            <pc:docMk/>
            <pc:sldMk cId="2910266448" sldId="282"/>
            <ac:grpSpMk id="53" creationId="{8070976B-E9E0-46E8-9F47-FCAEF1E6C842}"/>
          </ac:grpSpMkLst>
        </pc:grpChg>
        <pc:grpChg chg="add del mod">
          <ac:chgData name="Tej Bahadur Chandra" userId="79b8fba8ad0a4796" providerId="LiveId" clId="{614BBE20-D9FC-4E14-9E6F-E9375E6FD4C8}" dt="2021-10-23T10:44:47.413" v="4224" actId="21"/>
          <ac:grpSpMkLst>
            <pc:docMk/>
            <pc:sldMk cId="2910266448" sldId="282"/>
            <ac:grpSpMk id="66" creationId="{A11CCAEB-5002-48F2-9155-FF9990C93FEA}"/>
          </ac:grpSpMkLst>
        </pc:grpChg>
        <pc:picChg chg="add del mod">
          <ac:chgData name="Tej Bahadur Chandra" userId="79b8fba8ad0a4796" providerId="LiveId" clId="{614BBE20-D9FC-4E14-9E6F-E9375E6FD4C8}" dt="2021-10-23T10:38:34.085" v="3902"/>
          <ac:picMkLst>
            <pc:docMk/>
            <pc:sldMk cId="2910266448" sldId="282"/>
            <ac:picMk id="3" creationId="{8FE7D084-E95F-4604-B3C9-EA007E6D06F3}"/>
          </ac:picMkLst>
        </pc:picChg>
        <pc:picChg chg="add del">
          <ac:chgData name="Tej Bahadur Chandra" userId="79b8fba8ad0a4796" providerId="LiveId" clId="{614BBE20-D9FC-4E14-9E6F-E9375E6FD4C8}" dt="2021-10-23T09:34:47.367" v="3351"/>
          <ac:picMkLst>
            <pc:docMk/>
            <pc:sldMk cId="2910266448" sldId="282"/>
            <ac:picMk id="21" creationId="{DFB8D644-22E1-4018-AE7B-8FFBDA4433FF}"/>
          </ac:picMkLst>
        </pc:picChg>
        <pc:picChg chg="add del mod topLvl">
          <ac:chgData name="Tej Bahadur Chandra" userId="79b8fba8ad0a4796" providerId="LiveId" clId="{614BBE20-D9FC-4E14-9E6F-E9375E6FD4C8}" dt="2021-10-23T10:37:46.326" v="3896" actId="478"/>
          <ac:picMkLst>
            <pc:docMk/>
            <pc:sldMk cId="2910266448" sldId="282"/>
            <ac:picMk id="38" creationId="{5250965F-3CBB-4FAC-A9DF-F20CA4BE0637}"/>
          </ac:picMkLst>
        </pc:picChg>
      </pc:sldChg>
      <pc:sldChg chg="addSp delSp modSp add">
        <pc:chgData name="Tej Bahadur Chandra" userId="79b8fba8ad0a4796" providerId="LiveId" clId="{614BBE20-D9FC-4E14-9E6F-E9375E6FD4C8}" dt="2021-10-23T14:23:36.058" v="6209" actId="20577"/>
        <pc:sldMkLst>
          <pc:docMk/>
          <pc:sldMk cId="638407175" sldId="283"/>
        </pc:sldMkLst>
        <pc:spChg chg="mod">
          <ac:chgData name="Tej Bahadur Chandra" userId="79b8fba8ad0a4796" providerId="LiveId" clId="{614BBE20-D9FC-4E14-9E6F-E9375E6FD4C8}" dt="2021-10-23T10:28:38.387" v="3872" actId="20577"/>
          <ac:spMkLst>
            <pc:docMk/>
            <pc:sldMk cId="638407175" sldId="283"/>
            <ac:spMk id="6" creationId="{9F219E0A-DC0F-42C3-8CE5-410A03EFC1DB}"/>
          </ac:spMkLst>
        </pc:spChg>
        <pc:spChg chg="add mod">
          <ac:chgData name="Tej Bahadur Chandra" userId="79b8fba8ad0a4796" providerId="LiveId" clId="{614BBE20-D9FC-4E14-9E6F-E9375E6FD4C8}" dt="2021-10-23T09:48:42.220" v="3763" actId="164"/>
          <ac:spMkLst>
            <pc:docMk/>
            <pc:sldMk cId="638407175" sldId="283"/>
            <ac:spMk id="23" creationId="{AD2E6AC0-3F91-455F-85B2-3BF38A65BCB5}"/>
          </ac:spMkLst>
        </pc:spChg>
        <pc:spChg chg="mod">
          <ac:chgData name="Tej Bahadur Chandra" userId="79b8fba8ad0a4796" providerId="LiveId" clId="{614BBE20-D9FC-4E14-9E6F-E9375E6FD4C8}" dt="2021-10-23T09:48:53.885" v="3764" actId="164"/>
          <ac:spMkLst>
            <pc:docMk/>
            <pc:sldMk cId="638407175" sldId="283"/>
            <ac:spMk id="36" creationId="{4B587205-D2C8-4189-8E76-D80A1BD323D1}"/>
          </ac:spMkLst>
        </pc:spChg>
        <pc:spChg chg="mod">
          <ac:chgData name="Tej Bahadur Chandra" userId="79b8fba8ad0a4796" providerId="LiveId" clId="{614BBE20-D9FC-4E14-9E6F-E9375E6FD4C8}" dt="2021-10-23T14:23:36.058" v="6209" actId="20577"/>
          <ac:spMkLst>
            <pc:docMk/>
            <pc:sldMk cId="638407175" sldId="283"/>
            <ac:spMk id="47" creationId="{0F60C34A-5748-40F1-9136-A89CA7E6B3B2}"/>
          </ac:spMkLst>
        </pc:spChg>
        <pc:spChg chg="add mod">
          <ac:chgData name="Tej Bahadur Chandra" userId="79b8fba8ad0a4796" providerId="LiveId" clId="{614BBE20-D9FC-4E14-9E6F-E9375E6FD4C8}" dt="2021-10-23T10:51:20.683" v="4420" actId="1035"/>
          <ac:spMkLst>
            <pc:docMk/>
            <pc:sldMk cId="638407175" sldId="283"/>
            <ac:spMk id="70" creationId="{F78AFBC8-3FB9-4B55-A24B-546A095B81CC}"/>
          </ac:spMkLst>
        </pc:spChg>
        <pc:spChg chg="add mod">
          <ac:chgData name="Tej Bahadur Chandra" userId="79b8fba8ad0a4796" providerId="LiveId" clId="{614BBE20-D9FC-4E14-9E6F-E9375E6FD4C8}" dt="2021-10-23T10:51:39.244" v="4446" actId="1035"/>
          <ac:spMkLst>
            <pc:docMk/>
            <pc:sldMk cId="638407175" sldId="283"/>
            <ac:spMk id="71" creationId="{91557915-F592-460D-AA23-7D35DF83624B}"/>
          </ac:spMkLst>
        </pc:spChg>
        <pc:spChg chg="del">
          <ac:chgData name="Tej Bahadur Chandra" userId="79b8fba8ad0a4796" providerId="LiveId" clId="{614BBE20-D9FC-4E14-9E6F-E9375E6FD4C8}" dt="2021-10-23T10:43:38.610" v="4207" actId="478"/>
          <ac:spMkLst>
            <pc:docMk/>
            <pc:sldMk cId="638407175" sldId="283"/>
            <ac:spMk id="86" creationId="{78F1FA62-A180-42A5-851F-B8B9A0346D35}"/>
          </ac:spMkLst>
        </pc:spChg>
        <pc:grpChg chg="add mod">
          <ac:chgData name="Tej Bahadur Chandra" userId="79b8fba8ad0a4796" providerId="LiveId" clId="{614BBE20-D9FC-4E14-9E6F-E9375E6FD4C8}" dt="2021-10-23T09:48:53.885" v="3764" actId="164"/>
          <ac:grpSpMkLst>
            <pc:docMk/>
            <pc:sldMk cId="638407175" sldId="283"/>
            <ac:grpSpMk id="2" creationId="{F86E94AB-780B-452E-A36F-976853755064}"/>
          </ac:grpSpMkLst>
        </pc:grpChg>
        <pc:grpChg chg="add mod">
          <ac:chgData name="Tej Bahadur Chandra" userId="79b8fba8ad0a4796" providerId="LiveId" clId="{614BBE20-D9FC-4E14-9E6F-E9375E6FD4C8}" dt="2021-10-23T10:11:14.386" v="3820" actId="164"/>
          <ac:grpSpMkLst>
            <pc:docMk/>
            <pc:sldMk cId="638407175" sldId="283"/>
            <ac:grpSpMk id="3" creationId="{2FCE52EB-05E0-4F4D-8C18-76E3B94B58E4}"/>
          </ac:grpSpMkLst>
        </pc:grpChg>
        <pc:grpChg chg="add del mod">
          <ac:chgData name="Tej Bahadur Chandra" userId="79b8fba8ad0a4796" providerId="LiveId" clId="{614BBE20-D9FC-4E14-9E6F-E9375E6FD4C8}" dt="2021-10-23T10:43:39.593" v="4208" actId="478"/>
          <ac:grpSpMkLst>
            <pc:docMk/>
            <pc:sldMk cId="638407175" sldId="283"/>
            <ac:grpSpMk id="7" creationId="{BB2FE509-5403-4649-B84E-4BCE014E9E95}"/>
          </ac:grpSpMkLst>
        </pc:grpChg>
        <pc:grpChg chg="add del mod">
          <ac:chgData name="Tej Bahadur Chandra" userId="79b8fba8ad0a4796" providerId="LiveId" clId="{614BBE20-D9FC-4E14-9E6F-E9375E6FD4C8}" dt="2021-10-23T10:44:30.662" v="4218" actId="21"/>
          <ac:grpSpMkLst>
            <pc:docMk/>
            <pc:sldMk cId="638407175" sldId="283"/>
            <ac:grpSpMk id="29" creationId="{0C1BDE57-D49B-487C-85B8-31749DFA0DB2}"/>
          </ac:grpSpMkLst>
        </pc:grpChg>
        <pc:grpChg chg="del">
          <ac:chgData name="Tej Bahadur Chandra" userId="79b8fba8ad0a4796" providerId="LiveId" clId="{614BBE20-D9FC-4E14-9E6F-E9375E6FD4C8}" dt="2021-10-23T09:39:40.902" v="3672" actId="478"/>
          <ac:grpSpMkLst>
            <pc:docMk/>
            <pc:sldMk cId="638407175" sldId="283"/>
            <ac:grpSpMk id="31" creationId="{2E50E93D-0D22-48AD-91D5-EB3480C7C7CD}"/>
          </ac:grpSpMkLst>
        </pc:grpChg>
        <pc:grpChg chg="del">
          <ac:chgData name="Tej Bahadur Chandra" userId="79b8fba8ad0a4796" providerId="LiveId" clId="{614BBE20-D9FC-4E14-9E6F-E9375E6FD4C8}" dt="2021-10-23T09:39:40.902" v="3672" actId="478"/>
          <ac:grpSpMkLst>
            <pc:docMk/>
            <pc:sldMk cId="638407175" sldId="283"/>
            <ac:grpSpMk id="40" creationId="{B3238850-EC35-4CA9-9BF6-AC51005F5C8A}"/>
          </ac:grpSpMkLst>
        </pc:grpChg>
        <pc:grpChg chg="add mod ord">
          <ac:chgData name="Tej Bahadur Chandra" userId="79b8fba8ad0a4796" providerId="LiveId" clId="{614BBE20-D9FC-4E14-9E6F-E9375E6FD4C8}" dt="2021-10-23T10:51:33.335" v="4429" actId="14100"/>
          <ac:grpSpMkLst>
            <pc:docMk/>
            <pc:sldMk cId="638407175" sldId="283"/>
            <ac:grpSpMk id="46" creationId="{52097519-5F15-4B1C-ADA6-30B7A396B537}"/>
          </ac:grpSpMkLst>
        </pc:grpChg>
        <pc:grpChg chg="add mod">
          <ac:chgData name="Tej Bahadur Chandra" userId="79b8fba8ad0a4796" providerId="LiveId" clId="{614BBE20-D9FC-4E14-9E6F-E9375E6FD4C8}" dt="2021-10-23T10:51:17.230" v="4413" actId="14100"/>
          <ac:grpSpMkLst>
            <pc:docMk/>
            <pc:sldMk cId="638407175" sldId="283"/>
            <ac:grpSpMk id="61" creationId="{BD1D0134-708A-4A13-BF58-A3436F3A8734}"/>
          </ac:grpSpMkLst>
        </pc:grpChg>
        <pc:picChg chg="add mod modCrop">
          <ac:chgData name="Tej Bahadur Chandra" userId="79b8fba8ad0a4796" providerId="LiveId" clId="{614BBE20-D9FC-4E14-9E6F-E9375E6FD4C8}" dt="2021-10-23T10:11:14.386" v="3820" actId="164"/>
          <ac:picMkLst>
            <pc:docMk/>
            <pc:sldMk cId="638407175" sldId="283"/>
            <ac:picMk id="5" creationId="{CE900903-8152-4FF0-BA40-AA0B556B2326}"/>
          </ac:picMkLst>
        </pc:picChg>
        <pc:picChg chg="add mod">
          <ac:chgData name="Tej Bahadur Chandra" userId="79b8fba8ad0a4796" providerId="LiveId" clId="{614BBE20-D9FC-4E14-9E6F-E9375E6FD4C8}" dt="2021-10-23T09:49:32.934" v="3775" actId="208"/>
          <ac:picMkLst>
            <pc:docMk/>
            <pc:sldMk cId="638407175" sldId="283"/>
            <ac:picMk id="18" creationId="{36986020-9A22-4EA1-B8AE-10344352DA92}"/>
          </ac:picMkLst>
        </pc:picChg>
        <pc:picChg chg="add del mod">
          <ac:chgData name="Tej Bahadur Chandra" userId="79b8fba8ad0a4796" providerId="LiveId" clId="{614BBE20-D9FC-4E14-9E6F-E9375E6FD4C8}" dt="2021-10-23T10:10:43.923" v="3815" actId="478"/>
          <ac:picMkLst>
            <pc:docMk/>
            <pc:sldMk cId="638407175" sldId="283"/>
            <ac:picMk id="19" creationId="{A79641D5-96BB-4F72-8E5B-84B3EED23BA0}"/>
          </ac:picMkLst>
        </pc:picChg>
        <pc:picChg chg="add mod">
          <ac:chgData name="Tej Bahadur Chandra" userId="79b8fba8ad0a4796" providerId="LiveId" clId="{614BBE20-D9FC-4E14-9E6F-E9375E6FD4C8}" dt="2021-10-23T09:49:37.958" v="3777" actId="208"/>
          <ac:picMkLst>
            <pc:docMk/>
            <pc:sldMk cId="638407175" sldId="283"/>
            <ac:picMk id="20" creationId="{0C680E94-A7B8-4E6E-B590-001B7C329707}"/>
          </ac:picMkLst>
        </pc:picChg>
        <pc:picChg chg="del">
          <ac:chgData name="Tej Bahadur Chandra" userId="79b8fba8ad0a4796" providerId="LiveId" clId="{614BBE20-D9FC-4E14-9E6F-E9375E6FD4C8}" dt="2021-10-23T09:39:40.902" v="3672" actId="478"/>
          <ac:picMkLst>
            <pc:docMk/>
            <pc:sldMk cId="638407175" sldId="283"/>
            <ac:picMk id="38" creationId="{5250965F-3CBB-4FAC-A9DF-F20CA4BE0637}"/>
          </ac:picMkLst>
        </pc:picChg>
        <pc:cxnChg chg="add mod">
          <ac:chgData name="Tej Bahadur Chandra" userId="79b8fba8ad0a4796" providerId="LiveId" clId="{614BBE20-D9FC-4E14-9E6F-E9375E6FD4C8}" dt="2021-10-23T09:48:42.220" v="3763" actId="164"/>
          <ac:cxnSpMkLst>
            <pc:docMk/>
            <pc:sldMk cId="638407175" sldId="283"/>
            <ac:cxnSpMk id="21" creationId="{9D25C739-F5E2-4BB3-A73C-880FBEAB709E}"/>
          </ac:cxnSpMkLst>
        </pc:cxnChg>
        <pc:cxnChg chg="add mod">
          <ac:chgData name="Tej Bahadur Chandra" userId="79b8fba8ad0a4796" providerId="LiveId" clId="{614BBE20-D9FC-4E14-9E6F-E9375E6FD4C8}" dt="2021-10-23T09:48:42.220" v="3763" actId="164"/>
          <ac:cxnSpMkLst>
            <pc:docMk/>
            <pc:sldMk cId="638407175" sldId="283"/>
            <ac:cxnSpMk id="22" creationId="{28012F1B-2414-4034-8104-AD03FFC588FE}"/>
          </ac:cxnSpMkLst>
        </pc:cxnChg>
      </pc:sldChg>
      <pc:sldChg chg="addSp delSp modSp add modAnim">
        <pc:chgData name="Tej Bahadur Chandra" userId="79b8fba8ad0a4796" providerId="LiveId" clId="{614BBE20-D9FC-4E14-9E6F-E9375E6FD4C8}" dt="2021-10-28T11:12:10.383" v="33321"/>
        <pc:sldMkLst>
          <pc:docMk/>
          <pc:sldMk cId="3695620506" sldId="284"/>
        </pc:sldMkLst>
        <pc:spChg chg="mod">
          <ac:chgData name="Tej Bahadur Chandra" userId="79b8fba8ad0a4796" providerId="LiveId" clId="{614BBE20-D9FC-4E14-9E6F-E9375E6FD4C8}" dt="2021-10-23T10:28:44.827" v="3874" actId="20577"/>
          <ac:spMkLst>
            <pc:docMk/>
            <pc:sldMk cId="3695620506" sldId="284"/>
            <ac:spMk id="6" creationId="{9F219E0A-DC0F-42C3-8CE5-410A03EFC1DB}"/>
          </ac:spMkLst>
        </pc:spChg>
        <pc:spChg chg="add del">
          <ac:chgData name="Tej Bahadur Chandra" userId="79b8fba8ad0a4796" providerId="LiveId" clId="{614BBE20-D9FC-4E14-9E6F-E9375E6FD4C8}" dt="2021-10-23T11:19:33.214" v="4584"/>
          <ac:spMkLst>
            <pc:docMk/>
            <pc:sldMk cId="3695620506" sldId="284"/>
            <ac:spMk id="13" creationId="{5C1C4D21-40D6-4399-999E-82B3FDB9608E}"/>
          </ac:spMkLst>
        </pc:spChg>
        <pc:spChg chg="add 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15" creationId="{1CF5442E-ED4E-40F2-9DF2-C9A78D62707C}"/>
          </ac:spMkLst>
        </pc:spChg>
        <pc:spChg chg="add 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18" creationId="{FDC52C1C-7A0D-47DA-AE58-1EAA3A0A3687}"/>
          </ac:spMkLst>
        </pc:spChg>
        <pc:spChg chg="del">
          <ac:chgData name="Tej Bahadur Chandra" userId="79b8fba8ad0a4796" providerId="LiveId" clId="{614BBE20-D9FC-4E14-9E6F-E9375E6FD4C8}" dt="2021-10-23T10:12:06.062" v="3825" actId="478"/>
          <ac:spMkLst>
            <pc:docMk/>
            <pc:sldMk cId="3695620506" sldId="284"/>
            <ac:spMk id="35" creationId="{CFAAF408-42B3-4F62-B41B-37628E0A7E6F}"/>
          </ac:spMkLst>
        </pc:spChg>
        <pc:spChg chg="add mod">
          <ac:chgData name="Tej Bahadur Chandra" userId="79b8fba8ad0a4796" providerId="LiveId" clId="{614BBE20-D9FC-4E14-9E6F-E9375E6FD4C8}" dt="2021-10-23T14:23:40.982" v="6211" actId="20577"/>
          <ac:spMkLst>
            <pc:docMk/>
            <pc:sldMk cId="3695620506" sldId="284"/>
            <ac:spMk id="49" creationId="{BC97B8CF-102E-480B-8B80-B031CA040DD8}"/>
          </ac:spMkLst>
        </pc:spChg>
        <pc:spChg chg="add del mod">
          <ac:chgData name="Tej Bahadur Chandra" userId="79b8fba8ad0a4796" providerId="LiveId" clId="{614BBE20-D9FC-4E14-9E6F-E9375E6FD4C8}" dt="2021-10-23T11:04:46.563" v="4511" actId="478"/>
          <ac:spMkLst>
            <pc:docMk/>
            <pc:sldMk cId="3695620506" sldId="284"/>
            <ac:spMk id="50" creationId="{45104F75-6ACA-4995-9290-6FD049EA726A}"/>
          </ac:spMkLst>
        </pc:spChg>
        <pc:spChg chg="add del mod">
          <ac:chgData name="Tej Bahadur Chandra" userId="79b8fba8ad0a4796" providerId="LiveId" clId="{614BBE20-D9FC-4E14-9E6F-E9375E6FD4C8}" dt="2021-10-23T11:23:24.217" v="4718" actId="478"/>
          <ac:spMkLst>
            <pc:docMk/>
            <pc:sldMk cId="3695620506" sldId="284"/>
            <ac:spMk id="74" creationId="{BF1F089E-1E55-4C86-A4FB-99F632198024}"/>
          </ac:spMkLst>
        </pc:spChg>
        <pc:spChg chg="add mod">
          <ac:chgData name="Tej Bahadur Chandra" userId="79b8fba8ad0a4796" providerId="LiveId" clId="{614BBE20-D9FC-4E14-9E6F-E9375E6FD4C8}" dt="2021-10-23T11:17:59.129" v="4561" actId="164"/>
          <ac:spMkLst>
            <pc:docMk/>
            <pc:sldMk cId="3695620506" sldId="284"/>
            <ac:spMk id="75" creationId="{F6FD95E6-A211-40E4-BE1D-675328D9B800}"/>
          </ac:spMkLst>
        </pc:spChg>
        <pc:spChg chg="mod">
          <ac:chgData name="Tej Bahadur Chandra" userId="79b8fba8ad0a4796" providerId="LiveId" clId="{614BBE20-D9FC-4E14-9E6F-E9375E6FD4C8}" dt="2021-10-23T11:19:59.722" v="4604" actId="5793"/>
          <ac:spMkLst>
            <pc:docMk/>
            <pc:sldMk cId="3695620506" sldId="284"/>
            <ac:spMk id="78" creationId="{B099A0AC-B4E9-416F-8653-7588CD56A05A}"/>
          </ac:spMkLst>
        </pc:spChg>
        <pc:spChg chg="mod">
          <ac:chgData name="Tej Bahadur Chandra" userId="79b8fba8ad0a4796" providerId="LiveId" clId="{614BBE20-D9FC-4E14-9E6F-E9375E6FD4C8}" dt="2021-10-23T11:18:48.412" v="4572"/>
          <ac:spMkLst>
            <pc:docMk/>
            <pc:sldMk cId="3695620506" sldId="284"/>
            <ac:spMk id="81" creationId="{1CB88A27-A4C5-453E-831C-5FBA47D9FDE8}"/>
          </ac:spMkLst>
        </pc:spChg>
        <pc:spChg chg="mod">
          <ac:chgData name="Tej Bahadur Chandra" userId="79b8fba8ad0a4796" providerId="LiveId" clId="{614BBE20-D9FC-4E14-9E6F-E9375E6FD4C8}" dt="2021-10-23T11:19:58.056" v="4598"/>
          <ac:spMkLst>
            <pc:docMk/>
            <pc:sldMk cId="3695620506" sldId="284"/>
            <ac:spMk id="84" creationId="{CDE4B345-FB13-41C5-A7C3-042F70C9FDBA}"/>
          </ac:spMkLst>
        </pc:spChg>
        <pc:spChg chg="add del mod">
          <ac:chgData name="Tej Bahadur Chandra" userId="79b8fba8ad0a4796" providerId="LiveId" clId="{614BBE20-D9FC-4E14-9E6F-E9375E6FD4C8}" dt="2021-10-24T13:29:58.262" v="11601" actId="403"/>
          <ac:spMkLst>
            <pc:docMk/>
            <pc:sldMk cId="3695620506" sldId="284"/>
            <ac:spMk id="86" creationId="{78F1FA62-A180-42A5-851F-B8B9A0346D35}"/>
          </ac:spMkLst>
        </pc:spChg>
        <pc:spChg chg="add mod">
          <ac:chgData name="Tej Bahadur Chandra" userId="79b8fba8ad0a4796" providerId="LiveId" clId="{614BBE20-D9FC-4E14-9E6F-E9375E6FD4C8}" dt="2021-10-28T11:10:55.409" v="33315" actId="164"/>
          <ac:spMkLst>
            <pc:docMk/>
            <pc:sldMk cId="3695620506" sldId="284"/>
            <ac:spMk id="89" creationId="{52712280-F3FE-4872-90BC-33CFC77AD30E}"/>
          </ac:spMkLst>
        </pc:spChg>
        <pc:spChg chg="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91" creationId="{BF4D0DD7-81C3-4D56-853B-9FED3F3F482B}"/>
          </ac:spMkLst>
        </pc:spChg>
        <pc:spChg chg="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92" creationId="{8E7F54D9-8631-48FC-AFD2-55D9F9CF458F}"/>
          </ac:spMkLst>
        </pc:spChg>
        <pc:spChg chg="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94" creationId="{B27D353A-911D-4BC6-88D1-F8B541978E2D}"/>
          </ac:spMkLst>
        </pc:spChg>
        <pc:spChg chg="mod">
          <ac:chgData name="Tej Bahadur Chandra" userId="79b8fba8ad0a4796" providerId="LiveId" clId="{614BBE20-D9FC-4E14-9E6F-E9375E6FD4C8}" dt="2021-10-24T13:30:36.248" v="11616" actId="20577"/>
          <ac:spMkLst>
            <pc:docMk/>
            <pc:sldMk cId="3695620506" sldId="284"/>
            <ac:spMk id="95" creationId="{B0B1CE50-5606-43E0-8E27-F18C340B854E}"/>
          </ac:spMkLst>
        </pc:spChg>
        <pc:spChg chg="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97" creationId="{E3760F18-4479-4097-B157-59426AC5053E}"/>
          </ac:spMkLst>
        </pc:spChg>
        <pc:spChg chg="mod">
          <ac:chgData name="Tej Bahadur Chandra" userId="79b8fba8ad0a4796" providerId="LiveId" clId="{614BBE20-D9FC-4E14-9E6F-E9375E6FD4C8}" dt="2021-10-24T13:30:15.637" v="11604" actId="14100"/>
          <ac:spMkLst>
            <pc:docMk/>
            <pc:sldMk cId="3695620506" sldId="284"/>
            <ac:spMk id="98" creationId="{1E34EFD5-E69F-4D3E-8942-765077775386}"/>
          </ac:spMkLst>
        </pc:spChg>
        <pc:spChg chg="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100" creationId="{FBD51BF3-AB73-4B13-BD88-2ACBC379BFF7}"/>
          </ac:spMkLst>
        </pc:spChg>
        <pc:spChg chg="mod">
          <ac:chgData name="Tej Bahadur Chandra" userId="79b8fba8ad0a4796" providerId="LiveId" clId="{614BBE20-D9FC-4E14-9E6F-E9375E6FD4C8}" dt="2021-10-24T13:30:18.820" v="11605" actId="14100"/>
          <ac:spMkLst>
            <pc:docMk/>
            <pc:sldMk cId="3695620506" sldId="284"/>
            <ac:spMk id="101" creationId="{8D995CCA-C934-497F-97AE-C0EF1B580E50}"/>
          </ac:spMkLst>
        </pc:spChg>
        <pc:spChg chg="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103" creationId="{27D051A9-C9AF-487D-AC2E-615B0A6E8DDE}"/>
          </ac:spMkLst>
        </pc:spChg>
        <pc:spChg chg="mod">
          <ac:chgData name="Tej Bahadur Chandra" userId="79b8fba8ad0a4796" providerId="LiveId" clId="{614BBE20-D9FC-4E14-9E6F-E9375E6FD4C8}" dt="2021-10-24T13:30:06.649" v="11603" actId="403"/>
          <ac:spMkLst>
            <pc:docMk/>
            <pc:sldMk cId="3695620506" sldId="284"/>
            <ac:spMk id="104" creationId="{1978A063-FF8C-4D61-8E61-8B7DD69EADEC}"/>
          </ac:spMkLst>
        </pc:spChg>
        <pc:grpChg chg="add mod">
          <ac:chgData name="Tej Bahadur Chandra" userId="79b8fba8ad0a4796" providerId="LiveId" clId="{614BBE20-D9FC-4E14-9E6F-E9375E6FD4C8}" dt="2021-10-28T11:10:55.409" v="33315" actId="164"/>
          <ac:grpSpMkLst>
            <pc:docMk/>
            <pc:sldMk cId="3695620506" sldId="284"/>
            <ac:grpSpMk id="2" creationId="{EDA8C607-8AFD-48A8-B64F-FEF35704A35E}"/>
          </ac:grpSpMkLst>
        </pc:grpChg>
        <pc:grpChg chg="add del mod">
          <ac:chgData name="Tej Bahadur Chandra" userId="79b8fba8ad0a4796" providerId="LiveId" clId="{614BBE20-D9FC-4E14-9E6F-E9375E6FD4C8}" dt="2021-10-23T11:20:04.607" v="4606" actId="478"/>
          <ac:grpSpMkLst>
            <pc:docMk/>
            <pc:sldMk cId="3695620506" sldId="284"/>
            <ac:grpSpMk id="12" creationId="{11683386-AA2D-4C7D-964A-8EAAB84D217F}"/>
          </ac:grpSpMkLst>
        </pc:grpChg>
        <pc:grpChg chg="del">
          <ac:chgData name="Tej Bahadur Chandra" userId="79b8fba8ad0a4796" providerId="LiveId" clId="{614BBE20-D9FC-4E14-9E6F-E9375E6FD4C8}" dt="2021-10-23T10:12:03.959" v="3824" actId="478"/>
          <ac:grpSpMkLst>
            <pc:docMk/>
            <pc:sldMk cId="3695620506" sldId="284"/>
            <ac:grpSpMk id="20" creationId="{DED66343-D93F-4DDD-B896-993DACEDC98E}"/>
          </ac:grpSpMkLst>
        </pc:grpChg>
        <pc:grpChg chg="add mod">
          <ac:chgData name="Tej Bahadur Chandra" userId="79b8fba8ad0a4796" providerId="LiveId" clId="{614BBE20-D9FC-4E14-9E6F-E9375E6FD4C8}" dt="2021-10-28T11:10:55.409" v="33315" actId="164"/>
          <ac:grpSpMkLst>
            <pc:docMk/>
            <pc:sldMk cId="3695620506" sldId="284"/>
            <ac:grpSpMk id="21" creationId="{749359B1-FC9B-42B6-B552-65C44F903E31}"/>
          </ac:grpSpMkLst>
        </pc:grpChg>
        <pc:grpChg chg="add mod">
          <ac:chgData name="Tej Bahadur Chandra" userId="79b8fba8ad0a4796" providerId="LiveId" clId="{614BBE20-D9FC-4E14-9E6F-E9375E6FD4C8}" dt="2021-10-23T11:25:10.530" v="4768" actId="1076"/>
          <ac:grpSpMkLst>
            <pc:docMk/>
            <pc:sldMk cId="3695620506" sldId="284"/>
            <ac:grpSpMk id="30" creationId="{8BEB3AEC-3D45-43EA-B949-5FCC2F5F07F1}"/>
          </ac:grpSpMkLst>
        </pc:grpChg>
        <pc:grpChg chg="add del mod">
          <ac:chgData name="Tej Bahadur Chandra" userId="79b8fba8ad0a4796" providerId="LiveId" clId="{614BBE20-D9FC-4E14-9E6F-E9375E6FD4C8}" dt="2021-10-23T11:10:36.649" v="4529" actId="478"/>
          <ac:grpSpMkLst>
            <pc:docMk/>
            <pc:sldMk cId="3695620506" sldId="284"/>
            <ac:grpSpMk id="51" creationId="{D6A995A0-6BD4-4C8C-A1EA-125E5CD254B2}"/>
          </ac:grpSpMkLst>
        </pc:grpChg>
        <pc:grpChg chg="add del mod">
          <ac:chgData name="Tej Bahadur Chandra" userId="79b8fba8ad0a4796" providerId="LiveId" clId="{614BBE20-D9FC-4E14-9E6F-E9375E6FD4C8}" dt="2021-10-23T11:20:02.981" v="4605" actId="478"/>
          <ac:grpSpMkLst>
            <pc:docMk/>
            <pc:sldMk cId="3695620506" sldId="284"/>
            <ac:grpSpMk id="76" creationId="{C4AD13FE-45E9-4523-AB53-044513C0090E}"/>
          </ac:grpSpMkLst>
        </pc:grpChg>
        <pc:grpChg chg="add del mod">
          <ac:chgData name="Tej Bahadur Chandra" userId="79b8fba8ad0a4796" providerId="LiveId" clId="{614BBE20-D9FC-4E14-9E6F-E9375E6FD4C8}" dt="2021-10-23T11:19:59.256" v="4602"/>
          <ac:grpSpMkLst>
            <pc:docMk/>
            <pc:sldMk cId="3695620506" sldId="284"/>
            <ac:grpSpMk id="79" creationId="{3B617510-BE56-4EA4-B6B4-1672BF30AC59}"/>
          </ac:grpSpMkLst>
        </pc:grpChg>
        <pc:grpChg chg="add del mod">
          <ac:chgData name="Tej Bahadur Chandra" userId="79b8fba8ad0a4796" providerId="LiveId" clId="{614BBE20-D9FC-4E14-9E6F-E9375E6FD4C8}" dt="2021-10-23T11:19:58.554" v="4600"/>
          <ac:grpSpMkLst>
            <pc:docMk/>
            <pc:sldMk cId="3695620506" sldId="284"/>
            <ac:grpSpMk id="82" creationId="{BCAEB2CE-7447-4778-91F4-C46E590B4DE3}"/>
          </ac:grpSpMkLst>
        </pc:grpChg>
        <pc:grpChg chg="add del mod">
          <ac:chgData name="Tej Bahadur Chandra" userId="79b8fba8ad0a4796" providerId="LiveId" clId="{614BBE20-D9FC-4E14-9E6F-E9375E6FD4C8}" dt="2021-10-23T11:19:56.095" v="4590"/>
          <ac:grpSpMkLst>
            <pc:docMk/>
            <pc:sldMk cId="3695620506" sldId="284"/>
            <ac:grpSpMk id="85" creationId="{80CB1CA1-88CE-4DF3-B4D3-0961A7A6AF83}"/>
          </ac:grpSpMkLst>
        </pc:grpChg>
        <pc:grpChg chg="add mod">
          <ac:chgData name="Tej Bahadur Chandra" userId="79b8fba8ad0a4796" providerId="LiveId" clId="{614BBE20-D9FC-4E14-9E6F-E9375E6FD4C8}" dt="2021-10-28T11:10:55.409" v="33315" actId="164"/>
          <ac:grpSpMkLst>
            <pc:docMk/>
            <pc:sldMk cId="3695620506" sldId="284"/>
            <ac:grpSpMk id="90" creationId="{A3BE9FEE-CC90-4691-AFE8-7A38416785E5}"/>
          </ac:grpSpMkLst>
        </pc:grpChg>
        <pc:grpChg chg="add mod">
          <ac:chgData name="Tej Bahadur Chandra" userId="79b8fba8ad0a4796" providerId="LiveId" clId="{614BBE20-D9FC-4E14-9E6F-E9375E6FD4C8}" dt="2021-10-28T11:10:55.409" v="33315" actId="164"/>
          <ac:grpSpMkLst>
            <pc:docMk/>
            <pc:sldMk cId="3695620506" sldId="284"/>
            <ac:grpSpMk id="93" creationId="{3D8771E3-869D-4415-9932-BC2EBDBDF3F0}"/>
          </ac:grpSpMkLst>
        </pc:grpChg>
        <pc:grpChg chg="add mod">
          <ac:chgData name="Tej Bahadur Chandra" userId="79b8fba8ad0a4796" providerId="LiveId" clId="{614BBE20-D9FC-4E14-9E6F-E9375E6FD4C8}" dt="2021-10-28T11:10:55.409" v="33315" actId="164"/>
          <ac:grpSpMkLst>
            <pc:docMk/>
            <pc:sldMk cId="3695620506" sldId="284"/>
            <ac:grpSpMk id="96" creationId="{668A7A37-6F6F-4816-AED1-03DE8EA1817D}"/>
          </ac:grpSpMkLst>
        </pc:grpChg>
        <pc:grpChg chg="add mod">
          <ac:chgData name="Tej Bahadur Chandra" userId="79b8fba8ad0a4796" providerId="LiveId" clId="{614BBE20-D9FC-4E14-9E6F-E9375E6FD4C8}" dt="2021-10-28T11:10:55.409" v="33315" actId="164"/>
          <ac:grpSpMkLst>
            <pc:docMk/>
            <pc:sldMk cId="3695620506" sldId="284"/>
            <ac:grpSpMk id="99" creationId="{EAC7AF2A-EDBA-455B-AB2B-2A138D115156}"/>
          </ac:grpSpMkLst>
        </pc:grpChg>
        <pc:grpChg chg="add mod">
          <ac:chgData name="Tej Bahadur Chandra" userId="79b8fba8ad0a4796" providerId="LiveId" clId="{614BBE20-D9FC-4E14-9E6F-E9375E6FD4C8}" dt="2021-10-28T11:10:55.409" v="33315" actId="164"/>
          <ac:grpSpMkLst>
            <pc:docMk/>
            <pc:sldMk cId="3695620506" sldId="284"/>
            <ac:grpSpMk id="102" creationId="{A44A370E-CA6C-4342-AB85-D859D001DF59}"/>
          </ac:grpSpMkLst>
        </pc:grpChg>
        <pc:picChg chg="add del mod">
          <ac:chgData name="Tej Bahadur Chandra" userId="79b8fba8ad0a4796" providerId="LiveId" clId="{614BBE20-D9FC-4E14-9E6F-E9375E6FD4C8}" dt="2021-10-23T11:15:11.428" v="4541"/>
          <ac:picMkLst>
            <pc:docMk/>
            <pc:sldMk cId="3695620506" sldId="284"/>
            <ac:picMk id="5" creationId="{DD68E27A-911B-417D-8C4D-80674C6B243E}"/>
          </ac:picMkLst>
        </pc:picChg>
        <pc:picChg chg="add mod modCrop">
          <ac:chgData name="Tej Bahadur Chandra" userId="79b8fba8ad0a4796" providerId="LiveId" clId="{614BBE20-D9FC-4E14-9E6F-E9375E6FD4C8}" dt="2021-10-23T11:17:59.129" v="4561" actId="164"/>
          <ac:picMkLst>
            <pc:docMk/>
            <pc:sldMk cId="3695620506" sldId="284"/>
            <ac:picMk id="10" creationId="{686AFB2C-B1E9-4308-8E1D-F8E1480F97D1}"/>
          </ac:picMkLst>
        </pc:picChg>
      </pc:sldChg>
      <pc:sldChg chg="addSp delSp modSp add">
        <pc:chgData name="Tej Bahadur Chandra" userId="79b8fba8ad0a4796" providerId="LiveId" clId="{614BBE20-D9FC-4E14-9E6F-E9375E6FD4C8}" dt="2021-10-24T05:15:11.217" v="6881" actId="20577"/>
        <pc:sldMkLst>
          <pc:docMk/>
          <pc:sldMk cId="1869458726" sldId="285"/>
        </pc:sldMkLst>
        <pc:spChg chg="mod">
          <ac:chgData name="Tej Bahadur Chandra" userId="79b8fba8ad0a4796" providerId="LiveId" clId="{614BBE20-D9FC-4E14-9E6F-E9375E6FD4C8}" dt="2021-10-23T11:51:51.727" v="5034" actId="20577"/>
          <ac:spMkLst>
            <pc:docMk/>
            <pc:sldMk cId="1869458726" sldId="285"/>
            <ac:spMk id="6" creationId="{9F219E0A-DC0F-42C3-8CE5-410A03EFC1DB}"/>
          </ac:spMkLst>
        </pc:spChg>
        <pc:spChg chg="add del mod">
          <ac:chgData name="Tej Bahadur Chandra" userId="79b8fba8ad0a4796" providerId="LiveId" clId="{614BBE20-D9FC-4E14-9E6F-E9375E6FD4C8}" dt="2021-10-23T11:47:00.883" v="5028" actId="478"/>
          <ac:spMkLst>
            <pc:docMk/>
            <pc:sldMk cId="1869458726" sldId="285"/>
            <ac:spMk id="9" creationId="{253BB1A5-52E6-490E-8D93-38AEF195A810}"/>
          </ac:spMkLst>
        </pc:spChg>
        <pc:spChg chg="add del mod">
          <ac:chgData name="Tej Bahadur Chandra" userId="79b8fba8ad0a4796" providerId="LiveId" clId="{614BBE20-D9FC-4E14-9E6F-E9375E6FD4C8}" dt="2021-10-23T11:47:01.928" v="5029" actId="478"/>
          <ac:spMkLst>
            <pc:docMk/>
            <pc:sldMk cId="1869458726" sldId="285"/>
            <ac:spMk id="10" creationId="{712B4AAF-2B6F-4A9D-890F-F3F1A7B087C1}"/>
          </ac:spMkLst>
        </pc:spChg>
        <pc:spChg chg="add del mod">
          <ac:chgData name="Tej Bahadur Chandra" userId="79b8fba8ad0a4796" providerId="LiveId" clId="{614BBE20-D9FC-4E14-9E6F-E9375E6FD4C8}" dt="2021-10-23T11:47:03.627" v="5030" actId="478"/>
          <ac:spMkLst>
            <pc:docMk/>
            <pc:sldMk cId="1869458726" sldId="285"/>
            <ac:spMk id="11" creationId="{C0539DC8-EEB9-4616-9F61-0AEE662BB690}"/>
          </ac:spMkLst>
        </pc:spChg>
        <pc:spChg chg="mod">
          <ac:chgData name="Tej Bahadur Chandra" userId="79b8fba8ad0a4796" providerId="LiveId" clId="{614BBE20-D9FC-4E14-9E6F-E9375E6FD4C8}" dt="2021-10-23T11:57:36.746" v="5146" actId="1035"/>
          <ac:spMkLst>
            <pc:docMk/>
            <pc:sldMk cId="1869458726" sldId="285"/>
            <ac:spMk id="18" creationId="{276F2A28-F574-461A-AD42-5AAB3EF8EC31}"/>
          </ac:spMkLst>
        </pc:spChg>
        <pc:spChg chg="del mod">
          <ac:chgData name="Tej Bahadur Chandra" userId="79b8fba8ad0a4796" providerId="LiveId" clId="{614BBE20-D9FC-4E14-9E6F-E9375E6FD4C8}" dt="2021-10-23T11:52:32.125" v="5037" actId="478"/>
          <ac:spMkLst>
            <pc:docMk/>
            <pc:sldMk cId="1869458726" sldId="285"/>
            <ac:spMk id="25" creationId="{BFBE0806-2092-46CA-BF5D-243FF346CBED}"/>
          </ac:spMkLst>
        </pc:spChg>
        <pc:spChg chg="del">
          <ac:chgData name="Tej Bahadur Chandra" userId="79b8fba8ad0a4796" providerId="LiveId" clId="{614BBE20-D9FC-4E14-9E6F-E9375E6FD4C8}" dt="2021-10-23T11:52:35.028" v="5038" actId="478"/>
          <ac:spMkLst>
            <pc:docMk/>
            <pc:sldMk cId="1869458726" sldId="285"/>
            <ac:spMk id="26" creationId="{C092430F-F1B6-46A4-97FE-818A8F81EC8B}"/>
          </ac:spMkLst>
        </pc:spChg>
        <pc:spChg chg="add mod">
          <ac:chgData name="Tej Bahadur Chandra" userId="79b8fba8ad0a4796" providerId="LiveId" clId="{614BBE20-D9FC-4E14-9E6F-E9375E6FD4C8}" dt="2021-10-23T11:59:16.265" v="5231" actId="255"/>
          <ac:spMkLst>
            <pc:docMk/>
            <pc:sldMk cId="1869458726" sldId="285"/>
            <ac:spMk id="29" creationId="{838B85F2-58C2-4151-BE66-7B8AF47A2E9F}"/>
          </ac:spMkLst>
        </pc:spChg>
        <pc:spChg chg="add mod">
          <ac:chgData name="Tej Bahadur Chandra" userId="79b8fba8ad0a4796" providerId="LiveId" clId="{614BBE20-D9FC-4E14-9E6F-E9375E6FD4C8}" dt="2021-10-24T05:15:11.217" v="6881" actId="20577"/>
          <ac:spMkLst>
            <pc:docMk/>
            <pc:sldMk cId="1869458726" sldId="285"/>
            <ac:spMk id="31" creationId="{8977A6FD-F77D-49E9-84A8-FC4765A55B06}"/>
          </ac:spMkLst>
        </pc:spChg>
        <pc:spChg chg="del mod">
          <ac:chgData name="Tej Bahadur Chandra" userId="79b8fba8ad0a4796" providerId="LiveId" clId="{614BBE20-D9FC-4E14-9E6F-E9375E6FD4C8}" dt="2021-10-23T11:46:57.836" v="5025" actId="478"/>
          <ac:spMkLst>
            <pc:docMk/>
            <pc:sldMk cId="1869458726" sldId="285"/>
            <ac:spMk id="86" creationId="{78F1FA62-A180-42A5-851F-B8B9A0346D35}"/>
          </ac:spMkLst>
        </pc:spChg>
        <pc:grpChg chg="add mod">
          <ac:chgData name="Tej Bahadur Chandra" userId="79b8fba8ad0a4796" providerId="LiveId" clId="{614BBE20-D9FC-4E14-9E6F-E9375E6FD4C8}" dt="2021-10-23T11:59:29.499" v="5241" actId="1035"/>
          <ac:grpSpMkLst>
            <pc:docMk/>
            <pc:sldMk cId="1869458726" sldId="285"/>
            <ac:grpSpMk id="13" creationId="{9C8A7C75-D2D0-4EAD-9F29-B130621D7184}"/>
          </ac:grpSpMkLst>
        </pc:grpChg>
        <pc:grpChg chg="add mod">
          <ac:chgData name="Tej Bahadur Chandra" userId="79b8fba8ad0a4796" providerId="LiveId" clId="{614BBE20-D9FC-4E14-9E6F-E9375E6FD4C8}" dt="2021-10-23T11:52:54.055" v="5050" actId="1076"/>
          <ac:grpSpMkLst>
            <pc:docMk/>
            <pc:sldMk cId="1869458726" sldId="285"/>
            <ac:grpSpMk id="15" creationId="{D96E84D2-926C-46A5-9720-1F1F7369D9FF}"/>
          </ac:grpSpMkLst>
        </pc:grpChg>
        <pc:grpChg chg="del">
          <ac:chgData name="Tej Bahadur Chandra" userId="79b8fba8ad0a4796" providerId="LiveId" clId="{614BBE20-D9FC-4E14-9E6F-E9375E6FD4C8}" dt="2021-10-23T11:52:35.028" v="5038" actId="478"/>
          <ac:grpSpMkLst>
            <pc:docMk/>
            <pc:sldMk cId="1869458726" sldId="285"/>
            <ac:grpSpMk id="20" creationId="{E9E6FADE-02A2-4DB2-8BB6-C89B2D2D9FAB}"/>
          </ac:grpSpMkLst>
        </pc:grpChg>
        <pc:picChg chg="add del mod">
          <ac:chgData name="Tej Bahadur Chandra" userId="79b8fba8ad0a4796" providerId="LiveId" clId="{614BBE20-D9FC-4E14-9E6F-E9375E6FD4C8}" dt="2021-10-23T11:46:58.947" v="5027" actId="478"/>
          <ac:picMkLst>
            <pc:docMk/>
            <pc:sldMk cId="1869458726" sldId="285"/>
            <ac:picMk id="7" creationId="{62813886-0E2C-4C64-B9F0-9EB30EED5B06}"/>
          </ac:picMkLst>
        </pc:picChg>
        <pc:picChg chg="add del mod">
          <ac:chgData name="Tej Bahadur Chandra" userId="79b8fba8ad0a4796" providerId="LiveId" clId="{614BBE20-D9FC-4E14-9E6F-E9375E6FD4C8}" dt="2021-10-23T11:46:58.514" v="5026" actId="478"/>
          <ac:picMkLst>
            <pc:docMk/>
            <pc:sldMk cId="1869458726" sldId="285"/>
            <ac:picMk id="8" creationId="{DCE6C578-E537-4883-9451-1D9087B2A14C}"/>
          </ac:picMkLst>
        </pc:picChg>
        <pc:picChg chg="mod">
          <ac:chgData name="Tej Bahadur Chandra" userId="79b8fba8ad0a4796" providerId="LiveId" clId="{614BBE20-D9FC-4E14-9E6F-E9375E6FD4C8}" dt="2021-10-23T11:57:41.757" v="5154" actId="1035"/>
          <ac:picMkLst>
            <pc:docMk/>
            <pc:sldMk cId="1869458726" sldId="285"/>
            <ac:picMk id="16" creationId="{F07CBBD0-29CB-4A3C-B3B4-623A29E5678F}"/>
          </ac:picMkLst>
        </pc:picChg>
        <pc:picChg chg="mod">
          <ac:chgData name="Tej Bahadur Chandra" userId="79b8fba8ad0a4796" providerId="LiveId" clId="{614BBE20-D9FC-4E14-9E6F-E9375E6FD4C8}" dt="2021-10-23T11:57:41.757" v="5154" actId="1035"/>
          <ac:picMkLst>
            <pc:docMk/>
            <pc:sldMk cId="1869458726" sldId="285"/>
            <ac:picMk id="17" creationId="{17F881D8-A634-497A-9018-1B0738AA10AD}"/>
          </ac:picMkLst>
        </pc:picChg>
        <pc:picChg chg="mod">
          <ac:chgData name="Tej Bahadur Chandra" userId="79b8fba8ad0a4796" providerId="LiveId" clId="{614BBE20-D9FC-4E14-9E6F-E9375E6FD4C8}" dt="2021-10-23T11:57:41.757" v="5154" actId="1035"/>
          <ac:picMkLst>
            <pc:docMk/>
            <pc:sldMk cId="1869458726" sldId="285"/>
            <ac:picMk id="19" creationId="{CA7F111D-71F6-4F9B-A29B-84B23153FFCF}"/>
          </ac:picMkLst>
        </pc:picChg>
        <pc:cxnChg chg="add del mod">
          <ac:chgData name="Tej Bahadur Chandra" userId="79b8fba8ad0a4796" providerId="LiveId" clId="{614BBE20-D9FC-4E14-9E6F-E9375E6FD4C8}" dt="2021-10-23T11:47:04.485" v="5031" actId="478"/>
          <ac:cxnSpMkLst>
            <pc:docMk/>
            <pc:sldMk cId="1869458726" sldId="285"/>
            <ac:cxnSpMk id="3" creationId="{7FB24939-E43B-4953-BE6B-0444E2BA9D5A}"/>
          </ac:cxnSpMkLst>
        </pc:cxnChg>
        <pc:cxnChg chg="add mod">
          <ac:chgData name="Tej Bahadur Chandra" userId="79b8fba8ad0a4796" providerId="LiveId" clId="{614BBE20-D9FC-4E14-9E6F-E9375E6FD4C8}" dt="2021-10-23T11:59:21.288" v="5235" actId="1037"/>
          <ac:cxnSpMkLst>
            <pc:docMk/>
            <pc:sldMk cId="1869458726" sldId="285"/>
            <ac:cxnSpMk id="12" creationId="{3E4B2008-880C-48BE-971A-E39827978479}"/>
          </ac:cxnSpMkLst>
        </pc:cxnChg>
        <pc:cxnChg chg="del mod">
          <ac:chgData name="Tej Bahadur Chandra" userId="79b8fba8ad0a4796" providerId="LiveId" clId="{614BBE20-D9FC-4E14-9E6F-E9375E6FD4C8}" dt="2021-10-23T11:52:37.064" v="5039" actId="478"/>
          <ac:cxnSpMkLst>
            <pc:docMk/>
            <pc:sldMk cId="1869458726" sldId="285"/>
            <ac:cxnSpMk id="28" creationId="{DBDDB61E-128E-4DC0-BC16-245A3BD51A4E}"/>
          </ac:cxnSpMkLst>
        </pc:cxnChg>
      </pc:sldChg>
      <pc:sldChg chg="addSp delSp modSp add modAnim">
        <pc:chgData name="Tej Bahadur Chandra" userId="79b8fba8ad0a4796" providerId="LiveId" clId="{614BBE20-D9FC-4E14-9E6F-E9375E6FD4C8}" dt="2021-10-28T11:14:26.291" v="33338" actId="20577"/>
        <pc:sldMkLst>
          <pc:docMk/>
          <pc:sldMk cId="3707191281" sldId="286"/>
        </pc:sldMkLst>
        <pc:spChg chg="mod">
          <ac:chgData name="Tej Bahadur Chandra" userId="79b8fba8ad0a4796" providerId="LiveId" clId="{614BBE20-D9FC-4E14-9E6F-E9375E6FD4C8}" dt="2021-10-23T12:16:25.907" v="5427" actId="20577"/>
          <ac:spMkLst>
            <pc:docMk/>
            <pc:sldMk cId="3707191281" sldId="286"/>
            <ac:spMk id="6" creationId="{9F219E0A-DC0F-42C3-8CE5-410A03EFC1DB}"/>
          </ac:spMkLst>
        </pc:spChg>
        <pc:spChg chg="mod">
          <ac:chgData name="Tej Bahadur Chandra" userId="79b8fba8ad0a4796" providerId="LiveId" clId="{614BBE20-D9FC-4E14-9E6F-E9375E6FD4C8}" dt="2021-10-23T12:23:13.148" v="5440" actId="404"/>
          <ac:spMkLst>
            <pc:docMk/>
            <pc:sldMk cId="3707191281" sldId="286"/>
            <ac:spMk id="62" creationId="{F970BB39-D6AC-41B3-BA4E-3747435908DB}"/>
          </ac:spMkLst>
        </pc:spChg>
        <pc:spChg chg="mod">
          <ac:chgData name="Tej Bahadur Chandra" userId="79b8fba8ad0a4796" providerId="LiveId" clId="{614BBE20-D9FC-4E14-9E6F-E9375E6FD4C8}" dt="2021-10-23T12:23:16.525" v="5441" actId="404"/>
          <ac:spMkLst>
            <pc:docMk/>
            <pc:sldMk cId="3707191281" sldId="286"/>
            <ac:spMk id="71" creationId="{DE65962B-841F-41C2-9887-20F1174F1E6D}"/>
          </ac:spMkLst>
        </pc:spChg>
        <pc:spChg chg="mod">
          <ac:chgData name="Tej Bahadur Chandra" userId="79b8fba8ad0a4796" providerId="LiveId" clId="{614BBE20-D9FC-4E14-9E6F-E9375E6FD4C8}" dt="2021-10-28T11:13:38.264" v="33327" actId="14100"/>
          <ac:spMkLst>
            <pc:docMk/>
            <pc:sldMk cId="3707191281" sldId="286"/>
            <ac:spMk id="80" creationId="{308A300C-B293-4B0B-95FF-535FA74B75EA}"/>
          </ac:spMkLst>
        </pc:spChg>
        <pc:spChg chg="del">
          <ac:chgData name="Tej Bahadur Chandra" userId="79b8fba8ad0a4796" providerId="LiveId" clId="{614BBE20-D9FC-4E14-9E6F-E9375E6FD4C8}" dt="2021-10-23T12:20:31.846" v="5428" actId="478"/>
          <ac:spMkLst>
            <pc:docMk/>
            <pc:sldMk cId="3707191281" sldId="286"/>
            <ac:spMk id="86" creationId="{78F1FA62-A180-42A5-851F-B8B9A0346D35}"/>
          </ac:spMkLst>
        </pc:spChg>
        <pc:spChg chg="mod">
          <ac:chgData name="Tej Bahadur Chandra" userId="79b8fba8ad0a4796" providerId="LiveId" clId="{614BBE20-D9FC-4E14-9E6F-E9375E6FD4C8}" dt="2021-10-23T12:23:18.852" v="5442" actId="404"/>
          <ac:spMkLst>
            <pc:docMk/>
            <pc:sldMk cId="3707191281" sldId="286"/>
            <ac:spMk id="90" creationId="{7DC5E4B2-2DD9-4AD5-8D82-DE34AE05B346}"/>
          </ac:spMkLst>
        </pc:spChg>
        <pc:spChg chg="mod">
          <ac:chgData name="Tej Bahadur Chandra" userId="79b8fba8ad0a4796" providerId="LiveId" clId="{614BBE20-D9FC-4E14-9E6F-E9375E6FD4C8}" dt="2021-10-28T11:14:26.291" v="33338" actId="20577"/>
          <ac:spMkLst>
            <pc:docMk/>
            <pc:sldMk cId="3707191281" sldId="286"/>
            <ac:spMk id="93" creationId="{40CEFA79-6AA7-4ED9-9C68-EA0A5D65D7CE}"/>
          </ac:spMkLst>
        </pc:spChg>
        <pc:spChg chg="mod">
          <ac:chgData name="Tej Bahadur Chandra" userId="79b8fba8ad0a4796" providerId="LiveId" clId="{614BBE20-D9FC-4E14-9E6F-E9375E6FD4C8}" dt="2021-10-23T12:31:39.288" v="5650" actId="20577"/>
          <ac:spMkLst>
            <pc:docMk/>
            <pc:sldMk cId="3707191281" sldId="286"/>
            <ac:spMk id="99" creationId="{4EB30EEC-09E5-4EDD-AC50-EAE928B083D7}"/>
          </ac:spMkLst>
        </pc:spChg>
        <pc:grpChg chg="add del">
          <ac:chgData name="Tej Bahadur Chandra" userId="79b8fba8ad0a4796" providerId="LiveId" clId="{614BBE20-D9FC-4E14-9E6F-E9375E6FD4C8}" dt="2021-10-23T12:20:52.602" v="5430"/>
          <ac:grpSpMkLst>
            <pc:docMk/>
            <pc:sldMk cId="3707191281" sldId="286"/>
            <ac:grpSpMk id="7" creationId="{81A4A1B9-FD96-4F16-A8C3-A5408973551C}"/>
          </ac:grpSpMkLst>
        </pc:grpChg>
        <pc:grpChg chg="add del">
          <ac:chgData name="Tej Bahadur Chandra" userId="79b8fba8ad0a4796" providerId="LiveId" clId="{614BBE20-D9FC-4E14-9E6F-E9375E6FD4C8}" dt="2021-10-23T12:20:52.602" v="5430"/>
          <ac:grpSpMkLst>
            <pc:docMk/>
            <pc:sldMk cId="3707191281" sldId="286"/>
            <ac:grpSpMk id="17" creationId="{013DC002-FAF1-4000-9D15-81BAA3912C1C}"/>
          </ac:grpSpMkLst>
        </pc:grpChg>
        <pc:grpChg chg="add del">
          <ac:chgData name="Tej Bahadur Chandra" userId="79b8fba8ad0a4796" providerId="LiveId" clId="{614BBE20-D9FC-4E14-9E6F-E9375E6FD4C8}" dt="2021-10-23T12:20:52.602" v="5430"/>
          <ac:grpSpMkLst>
            <pc:docMk/>
            <pc:sldMk cId="3707191281" sldId="286"/>
            <ac:grpSpMk id="26" creationId="{0683AD5D-CD43-451F-A44D-2727632E4FDF}"/>
          </ac:grpSpMkLst>
        </pc:grpChg>
        <pc:grpChg chg="add del">
          <ac:chgData name="Tej Bahadur Chandra" userId="79b8fba8ad0a4796" providerId="LiveId" clId="{614BBE20-D9FC-4E14-9E6F-E9375E6FD4C8}" dt="2021-10-23T12:20:52.602" v="5430"/>
          <ac:grpSpMkLst>
            <pc:docMk/>
            <pc:sldMk cId="3707191281" sldId="286"/>
            <ac:grpSpMk id="36" creationId="{49618154-9671-4B55-97D7-F35CB6E3C6D9}"/>
          </ac:grpSpMkLst>
        </pc:grpChg>
        <pc:grpChg chg="add del">
          <ac:chgData name="Tej Bahadur Chandra" userId="79b8fba8ad0a4796" providerId="LiveId" clId="{614BBE20-D9FC-4E14-9E6F-E9375E6FD4C8}" dt="2021-10-23T12:20:52.602" v="5430"/>
          <ac:grpSpMkLst>
            <pc:docMk/>
            <pc:sldMk cId="3707191281" sldId="286"/>
            <ac:grpSpMk id="45" creationId="{AB6D1A6D-3B23-480D-B5FD-46B3F63ED472}"/>
          </ac:grpSpMkLst>
        </pc:grpChg>
        <pc:grpChg chg="add mod">
          <ac:chgData name="Tej Bahadur Chandra" userId="79b8fba8ad0a4796" providerId="LiveId" clId="{614BBE20-D9FC-4E14-9E6F-E9375E6FD4C8}" dt="2021-10-23T12:20:56.205" v="5439" actId="1037"/>
          <ac:grpSpMkLst>
            <pc:docMk/>
            <pc:sldMk cId="3707191281" sldId="286"/>
            <ac:grpSpMk id="54" creationId="{326EDDF0-A3B8-49CB-9BAD-837FB926F6BB}"/>
          </ac:grpSpMkLst>
        </pc:grpChg>
        <pc:grpChg chg="add mod">
          <ac:chgData name="Tej Bahadur Chandra" userId="79b8fba8ad0a4796" providerId="LiveId" clId="{614BBE20-D9FC-4E14-9E6F-E9375E6FD4C8}" dt="2021-10-23T12:20:56.205" v="5439" actId="1037"/>
          <ac:grpSpMkLst>
            <pc:docMk/>
            <pc:sldMk cId="3707191281" sldId="286"/>
            <ac:grpSpMk id="63" creationId="{9EC9E684-FEEF-4F6E-8385-CB8F2EB39C49}"/>
          </ac:grpSpMkLst>
        </pc:grpChg>
        <pc:grpChg chg="add mod">
          <ac:chgData name="Tej Bahadur Chandra" userId="79b8fba8ad0a4796" providerId="LiveId" clId="{614BBE20-D9FC-4E14-9E6F-E9375E6FD4C8}" dt="2021-10-28T11:13:10.186" v="33322" actId="14100"/>
          <ac:grpSpMkLst>
            <pc:docMk/>
            <pc:sldMk cId="3707191281" sldId="286"/>
            <ac:grpSpMk id="72" creationId="{EC22859B-A2E1-4301-90B5-74101D222635}"/>
          </ac:grpSpMkLst>
        </pc:grpChg>
        <pc:grpChg chg="add mod">
          <ac:chgData name="Tej Bahadur Chandra" userId="79b8fba8ad0a4796" providerId="LiveId" clId="{614BBE20-D9FC-4E14-9E6F-E9375E6FD4C8}" dt="2021-10-23T12:20:56.205" v="5439" actId="1037"/>
          <ac:grpSpMkLst>
            <pc:docMk/>
            <pc:sldMk cId="3707191281" sldId="286"/>
            <ac:grpSpMk id="81" creationId="{D3270991-A764-454C-A485-15B375DA0C63}"/>
          </ac:grpSpMkLst>
        </pc:grpChg>
        <pc:grpChg chg="add mod">
          <ac:chgData name="Tej Bahadur Chandra" userId="79b8fba8ad0a4796" providerId="LiveId" clId="{614BBE20-D9FC-4E14-9E6F-E9375E6FD4C8}" dt="2021-10-28T11:14:17.642" v="33334" actId="14100"/>
          <ac:grpSpMkLst>
            <pc:docMk/>
            <pc:sldMk cId="3707191281" sldId="286"/>
            <ac:grpSpMk id="91" creationId="{4954FCAF-1C47-4D2D-9725-8C643F3E5005}"/>
          </ac:grpSpMkLst>
        </pc:grpChg>
      </pc:sldChg>
      <pc:sldChg chg="addSp delSp modSp add">
        <pc:chgData name="Tej Bahadur Chandra" userId="79b8fba8ad0a4796" providerId="LiveId" clId="{614BBE20-D9FC-4E14-9E6F-E9375E6FD4C8}" dt="2021-10-23T12:14:08.005" v="5408" actId="14100"/>
        <pc:sldMkLst>
          <pc:docMk/>
          <pc:sldMk cId="382700366" sldId="287"/>
        </pc:sldMkLst>
        <pc:spChg chg="mod">
          <ac:chgData name="Tej Bahadur Chandra" userId="79b8fba8ad0a4796" providerId="LiveId" clId="{614BBE20-D9FC-4E14-9E6F-E9375E6FD4C8}" dt="2021-10-23T12:01:14.708" v="5245" actId="20577"/>
          <ac:spMkLst>
            <pc:docMk/>
            <pc:sldMk cId="382700366" sldId="287"/>
            <ac:spMk id="6" creationId="{9F219E0A-DC0F-42C3-8CE5-410A03EFC1DB}"/>
          </ac:spMkLst>
        </pc:spChg>
        <pc:spChg chg="add mod">
          <ac:chgData name="Tej Bahadur Chandra" userId="79b8fba8ad0a4796" providerId="LiveId" clId="{614BBE20-D9FC-4E14-9E6F-E9375E6FD4C8}" dt="2021-10-23T12:14:08.005" v="5408" actId="14100"/>
          <ac:spMkLst>
            <pc:docMk/>
            <pc:sldMk cId="382700366" sldId="287"/>
            <ac:spMk id="9" creationId="{13E121B2-2D9B-49FF-8F1E-8F985418F01A}"/>
          </ac:spMkLst>
        </pc:spChg>
        <pc:spChg chg="del">
          <ac:chgData name="Tej Bahadur Chandra" userId="79b8fba8ad0a4796" providerId="LiveId" clId="{614BBE20-D9FC-4E14-9E6F-E9375E6FD4C8}" dt="2021-10-23T12:01:22.995" v="5246" actId="478"/>
          <ac:spMkLst>
            <pc:docMk/>
            <pc:sldMk cId="382700366" sldId="287"/>
            <ac:spMk id="86" creationId="{78F1FA62-A180-42A5-851F-B8B9A0346D35}"/>
          </ac:spMkLst>
        </pc:spChg>
        <pc:graphicFrameChg chg="add del mod">
          <ac:chgData name="Tej Bahadur Chandra" userId="79b8fba8ad0a4796" providerId="LiveId" clId="{614BBE20-D9FC-4E14-9E6F-E9375E6FD4C8}" dt="2021-10-23T12:12:44.616" v="5395"/>
          <ac:graphicFrameMkLst>
            <pc:docMk/>
            <pc:sldMk cId="382700366" sldId="287"/>
            <ac:graphicFrameMk id="2" creationId="{32887D74-0AD6-4F5B-B325-598A4BF992DB}"/>
          </ac:graphicFrameMkLst>
        </pc:graphicFrameChg>
        <pc:graphicFrameChg chg="add del mod">
          <ac:chgData name="Tej Bahadur Chandra" userId="79b8fba8ad0a4796" providerId="LiveId" clId="{614BBE20-D9FC-4E14-9E6F-E9375E6FD4C8}" dt="2021-10-23T12:12:52.604" v="5398"/>
          <ac:graphicFrameMkLst>
            <pc:docMk/>
            <pc:sldMk cId="382700366" sldId="287"/>
            <ac:graphicFrameMk id="3" creationId="{80F535ED-A4E5-4765-B0CC-5470B02FC370}"/>
          </ac:graphicFrameMkLst>
        </pc:graphicFrameChg>
        <pc:graphicFrameChg chg="add del mod">
          <ac:chgData name="Tej Bahadur Chandra" userId="79b8fba8ad0a4796" providerId="LiveId" clId="{614BBE20-D9FC-4E14-9E6F-E9375E6FD4C8}" dt="2021-10-23T12:13:02.192" v="5401"/>
          <ac:graphicFrameMkLst>
            <pc:docMk/>
            <pc:sldMk cId="382700366" sldId="287"/>
            <ac:graphicFrameMk id="4" creationId="{604ED369-73E5-4FD4-BD87-6739C6B6F174}"/>
          </ac:graphicFrameMkLst>
        </pc:graphicFrameChg>
        <pc:graphicFrameChg chg="add mod modGraphic">
          <ac:chgData name="Tej Bahadur Chandra" userId="79b8fba8ad0a4796" providerId="LiveId" clId="{614BBE20-D9FC-4E14-9E6F-E9375E6FD4C8}" dt="2021-10-23T12:13:50.832" v="5407"/>
          <ac:graphicFrameMkLst>
            <pc:docMk/>
            <pc:sldMk cId="382700366" sldId="287"/>
            <ac:graphicFrameMk id="7" creationId="{2FA2700F-BE76-4ED2-BC63-31C1F14407B1}"/>
          </ac:graphicFrameMkLst>
        </pc:graphicFrameChg>
        <pc:picChg chg="add mod">
          <ac:chgData name="Tej Bahadur Chandra" userId="79b8fba8ad0a4796" providerId="LiveId" clId="{614BBE20-D9FC-4E14-9E6F-E9375E6FD4C8}" dt="2021-10-23T12:02:57.014" v="5287" actId="1076"/>
          <ac:picMkLst>
            <pc:docMk/>
            <pc:sldMk cId="382700366" sldId="287"/>
            <ac:picMk id="8" creationId="{541358EA-CD93-4864-A254-1295C3C6AB12}"/>
          </ac:picMkLst>
        </pc:picChg>
      </pc:sldChg>
      <pc:sldChg chg="addSp delSp modSp add modAnim">
        <pc:chgData name="Tej Bahadur Chandra" userId="79b8fba8ad0a4796" providerId="LiveId" clId="{614BBE20-D9FC-4E14-9E6F-E9375E6FD4C8}" dt="2021-10-28T11:18:14.812" v="33350"/>
        <pc:sldMkLst>
          <pc:docMk/>
          <pc:sldMk cId="2680266746" sldId="288"/>
        </pc:sldMkLst>
        <pc:spChg chg="add del">
          <ac:chgData name="Tej Bahadur Chandra" userId="79b8fba8ad0a4796" providerId="LiveId" clId="{614BBE20-D9FC-4E14-9E6F-E9375E6FD4C8}" dt="2021-10-23T13:09:17.469" v="5815"/>
          <ac:spMkLst>
            <pc:docMk/>
            <pc:sldMk cId="2680266746" sldId="288"/>
            <ac:spMk id="2" creationId="{DC3AB1D9-51F4-4198-AABB-76A5ABC5FB77}"/>
          </ac:spMkLst>
        </pc:spChg>
        <pc:spChg chg="mod">
          <ac:chgData name="Tej Bahadur Chandra" userId="79b8fba8ad0a4796" providerId="LiveId" clId="{614BBE20-D9FC-4E14-9E6F-E9375E6FD4C8}" dt="2021-10-23T12:49:32.577" v="5789" actId="20577"/>
          <ac:spMkLst>
            <pc:docMk/>
            <pc:sldMk cId="2680266746" sldId="288"/>
            <ac:spMk id="6" creationId="{9F219E0A-DC0F-42C3-8CE5-410A03EFC1DB}"/>
          </ac:spMkLst>
        </pc:spChg>
        <pc:spChg chg="del">
          <ac:chgData name="Tej Bahadur Chandra" userId="79b8fba8ad0a4796" providerId="LiveId" clId="{614BBE20-D9FC-4E14-9E6F-E9375E6FD4C8}" dt="2021-10-23T12:49:04.832" v="5776" actId="478"/>
          <ac:spMkLst>
            <pc:docMk/>
            <pc:sldMk cId="2680266746" sldId="288"/>
            <ac:spMk id="9" creationId="{13E121B2-2D9B-49FF-8F1E-8F985418F01A}"/>
          </ac:spMkLst>
        </pc:spChg>
        <pc:spChg chg="add mod">
          <ac:chgData name="Tej Bahadur Chandra" userId="79b8fba8ad0a4796" providerId="LiveId" clId="{614BBE20-D9FC-4E14-9E6F-E9375E6FD4C8}" dt="2021-10-24T13:29:40.446" v="11599" actId="403"/>
          <ac:spMkLst>
            <pc:docMk/>
            <pc:sldMk cId="2680266746" sldId="288"/>
            <ac:spMk id="10" creationId="{F630E6CB-B73E-4BC6-A644-2A47D7B9EFFA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12" creationId="{B05B563F-7A07-4973-966F-22D1E9D80D85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13" creationId="{B27C92C7-8899-4A26-AE51-D922E6C86F73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16" creationId="{7E73ED6B-9D77-4787-A747-CF6F190AC5A2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17" creationId="{7E156109-A567-4C2B-859F-FF3C4DF4D913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19" creationId="{3C324ED7-60EF-4BFB-96FD-1483034EE38A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20" creationId="{0BE3FC54-CD8D-420F-B845-D01B8E460A1A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22" creationId="{ADF35101-4442-4E48-9F78-B9DB56032670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23" creationId="{7F35969C-0DA2-48D8-9257-298D138D9094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25" creationId="{F08FEC49-F1AA-4CDC-903C-A44FE90FA783}"/>
          </ac:spMkLst>
        </pc:spChg>
        <pc:spChg chg="mod">
          <ac:chgData name="Tej Bahadur Chandra" userId="79b8fba8ad0a4796" providerId="LiveId" clId="{614BBE20-D9FC-4E14-9E6F-E9375E6FD4C8}" dt="2021-10-24T13:29:45.776" v="11600" actId="403"/>
          <ac:spMkLst>
            <pc:docMk/>
            <pc:sldMk cId="2680266746" sldId="288"/>
            <ac:spMk id="26" creationId="{02763301-D1F8-42E1-B084-3AD6067D692A}"/>
          </ac:spMkLst>
        </pc:spChg>
        <pc:grpChg chg="add del mod">
          <ac:chgData name="Tej Bahadur Chandra" userId="79b8fba8ad0a4796" providerId="LiveId" clId="{614BBE20-D9FC-4E14-9E6F-E9375E6FD4C8}" dt="2021-10-28T11:17:26.153" v="33345" actId="165"/>
          <ac:grpSpMkLst>
            <pc:docMk/>
            <pc:sldMk cId="2680266746" sldId="288"/>
            <ac:grpSpMk id="2" creationId="{6318A30B-226F-4029-865E-67070CCDD122}"/>
          </ac:grpSpMkLst>
        </pc:grpChg>
        <pc:grpChg chg="add mod">
          <ac:chgData name="Tej Bahadur Chandra" userId="79b8fba8ad0a4796" providerId="LiveId" clId="{614BBE20-D9FC-4E14-9E6F-E9375E6FD4C8}" dt="2021-10-28T11:17:54.519" v="33346" actId="164"/>
          <ac:grpSpMkLst>
            <pc:docMk/>
            <pc:sldMk cId="2680266746" sldId="288"/>
            <ac:grpSpMk id="3" creationId="{9663BF61-3C42-4A5E-888A-8BFD1472CBE9}"/>
          </ac:grpSpMkLst>
        </pc:grpChg>
        <pc:grpChg chg="add mod topLvl">
          <ac:chgData name="Tej Bahadur Chandra" userId="79b8fba8ad0a4796" providerId="LiveId" clId="{614BBE20-D9FC-4E14-9E6F-E9375E6FD4C8}" dt="2021-10-28T11:17:54.519" v="33346" actId="164"/>
          <ac:grpSpMkLst>
            <pc:docMk/>
            <pc:sldMk cId="2680266746" sldId="288"/>
            <ac:grpSpMk id="11" creationId="{4DB9DE0D-5961-43AC-9DA3-CBB696D4615B}"/>
          </ac:grpSpMkLst>
        </pc:grpChg>
        <pc:grpChg chg="add mod topLvl">
          <ac:chgData name="Tej Bahadur Chandra" userId="79b8fba8ad0a4796" providerId="LiveId" clId="{614BBE20-D9FC-4E14-9E6F-E9375E6FD4C8}" dt="2021-10-28T11:17:54.519" v="33346" actId="164"/>
          <ac:grpSpMkLst>
            <pc:docMk/>
            <pc:sldMk cId="2680266746" sldId="288"/>
            <ac:grpSpMk id="15" creationId="{B79B6519-F6E0-4998-82B0-2C72F8C885D9}"/>
          </ac:grpSpMkLst>
        </pc:grpChg>
        <pc:grpChg chg="add mod topLvl">
          <ac:chgData name="Tej Bahadur Chandra" userId="79b8fba8ad0a4796" providerId="LiveId" clId="{614BBE20-D9FC-4E14-9E6F-E9375E6FD4C8}" dt="2021-10-28T11:17:54.519" v="33346" actId="164"/>
          <ac:grpSpMkLst>
            <pc:docMk/>
            <pc:sldMk cId="2680266746" sldId="288"/>
            <ac:grpSpMk id="18" creationId="{625C2E29-76D5-4AA4-9209-E02CEADC595C}"/>
          </ac:grpSpMkLst>
        </pc:grpChg>
        <pc:grpChg chg="add mod topLvl">
          <ac:chgData name="Tej Bahadur Chandra" userId="79b8fba8ad0a4796" providerId="LiveId" clId="{614BBE20-D9FC-4E14-9E6F-E9375E6FD4C8}" dt="2021-10-28T11:17:26.153" v="33345" actId="165"/>
          <ac:grpSpMkLst>
            <pc:docMk/>
            <pc:sldMk cId="2680266746" sldId="288"/>
            <ac:grpSpMk id="21" creationId="{827C1D76-A03E-4E6E-833B-65ADA447AE71}"/>
          </ac:grpSpMkLst>
        </pc:grpChg>
        <pc:grpChg chg="add mod topLvl">
          <ac:chgData name="Tej Bahadur Chandra" userId="79b8fba8ad0a4796" providerId="LiveId" clId="{614BBE20-D9FC-4E14-9E6F-E9375E6FD4C8}" dt="2021-10-28T11:17:26.153" v="33345" actId="165"/>
          <ac:grpSpMkLst>
            <pc:docMk/>
            <pc:sldMk cId="2680266746" sldId="288"/>
            <ac:grpSpMk id="24" creationId="{DAA06436-AD70-474B-AA59-79B49A3BB255}"/>
          </ac:grpSpMkLst>
        </pc:grpChg>
        <pc:graphicFrameChg chg="del">
          <ac:chgData name="Tej Bahadur Chandra" userId="79b8fba8ad0a4796" providerId="LiveId" clId="{614BBE20-D9FC-4E14-9E6F-E9375E6FD4C8}" dt="2021-10-23T12:49:03.468" v="5775" actId="478"/>
          <ac:graphicFrameMkLst>
            <pc:docMk/>
            <pc:sldMk cId="2680266746" sldId="288"/>
            <ac:graphicFrameMk id="7" creationId="{2FA2700F-BE76-4ED2-BC63-31C1F14407B1}"/>
          </ac:graphicFrameMkLst>
        </pc:graphicFrameChg>
        <pc:picChg chg="del">
          <ac:chgData name="Tej Bahadur Chandra" userId="79b8fba8ad0a4796" providerId="LiveId" clId="{614BBE20-D9FC-4E14-9E6F-E9375E6FD4C8}" dt="2021-10-23T12:49:05.621" v="5777" actId="478"/>
          <ac:picMkLst>
            <pc:docMk/>
            <pc:sldMk cId="2680266746" sldId="288"/>
            <ac:picMk id="8" creationId="{541358EA-CD93-4864-A254-1295C3C6AB12}"/>
          </ac:picMkLst>
        </pc:picChg>
      </pc:sldChg>
      <pc:sldChg chg="addSp delSp modSp add">
        <pc:chgData name="Tej Bahadur Chandra" userId="79b8fba8ad0a4796" providerId="LiveId" clId="{614BBE20-D9FC-4E14-9E6F-E9375E6FD4C8}" dt="2021-10-29T05:41:38.150" v="34154"/>
        <pc:sldMkLst>
          <pc:docMk/>
          <pc:sldMk cId="2557928424" sldId="290"/>
        </pc:sldMkLst>
        <pc:spChg chg="mod">
          <ac:chgData name="Tej Bahadur Chandra" userId="79b8fba8ad0a4796" providerId="LiveId" clId="{614BBE20-D9FC-4E14-9E6F-E9375E6FD4C8}" dt="2021-10-23T14:32:22.102" v="6353" actId="1037"/>
          <ac:spMkLst>
            <pc:docMk/>
            <pc:sldMk cId="2557928424" sldId="290"/>
            <ac:spMk id="2" creationId="{1BD0861C-7010-4890-BA94-6F3DDB9AACB4}"/>
          </ac:spMkLst>
        </pc:spChg>
        <pc:spChg chg="mod">
          <ac:chgData name="Tej Bahadur Chandra" userId="79b8fba8ad0a4796" providerId="LiveId" clId="{614BBE20-D9FC-4E14-9E6F-E9375E6FD4C8}" dt="2021-10-23T13:23:38.175" v="5994" actId="1036"/>
          <ac:spMkLst>
            <pc:docMk/>
            <pc:sldMk cId="2557928424" sldId="290"/>
            <ac:spMk id="3" creationId="{31B2D6CE-739A-4E24-A7AA-BD2B6586D90B}"/>
          </ac:spMkLst>
        </pc:spChg>
        <pc:spChg chg="add">
          <ac:chgData name="Tej Bahadur Chandra" userId="79b8fba8ad0a4796" providerId="LiveId" clId="{614BBE20-D9FC-4E14-9E6F-E9375E6FD4C8}" dt="2021-10-29T05:40:58.903" v="34150"/>
          <ac:spMkLst>
            <pc:docMk/>
            <pc:sldMk cId="2557928424" sldId="290"/>
            <ac:spMk id="4" creationId="{9D94DC52-CD4A-40D8-BB83-A9410D934EC7}"/>
          </ac:spMkLst>
        </pc:spChg>
        <pc:spChg chg="add del mod">
          <ac:chgData name="Tej Bahadur Chandra" userId="79b8fba8ad0a4796" providerId="LiveId" clId="{614BBE20-D9FC-4E14-9E6F-E9375E6FD4C8}" dt="2021-10-29T05:41:23.834" v="34153" actId="207"/>
          <ac:spMkLst>
            <pc:docMk/>
            <pc:sldMk cId="2557928424" sldId="290"/>
            <ac:spMk id="5" creationId="{E6EBD22F-867E-4C22-A1B3-29525BD90741}"/>
          </ac:spMkLst>
        </pc:spChg>
        <pc:spChg chg="add mod">
          <ac:chgData name="Tej Bahadur Chandra" userId="79b8fba8ad0a4796" providerId="LiveId" clId="{614BBE20-D9FC-4E14-9E6F-E9375E6FD4C8}" dt="2021-10-29T05:41:38.150" v="34154"/>
          <ac:spMkLst>
            <pc:docMk/>
            <pc:sldMk cId="2557928424" sldId="290"/>
            <ac:spMk id="6" creationId="{C912EE60-209B-41E3-BD3C-F5D3557C6E36}"/>
          </ac:spMkLst>
        </pc:spChg>
      </pc:sldChg>
      <pc:sldChg chg="addSp modSp add">
        <pc:chgData name="Tej Bahadur Chandra" userId="79b8fba8ad0a4796" providerId="LiveId" clId="{614BBE20-D9FC-4E14-9E6F-E9375E6FD4C8}" dt="2021-10-29T05:40:41.283" v="34149"/>
        <pc:sldMkLst>
          <pc:docMk/>
          <pc:sldMk cId="3554180402" sldId="291"/>
        </pc:sldMkLst>
        <pc:spChg chg="mod">
          <ac:chgData name="Tej Bahadur Chandra" userId="79b8fba8ad0a4796" providerId="LiveId" clId="{614BBE20-D9FC-4E14-9E6F-E9375E6FD4C8}" dt="2021-10-23T14:32:29.352" v="6360" actId="1037"/>
          <ac:spMkLst>
            <pc:docMk/>
            <pc:sldMk cId="3554180402" sldId="291"/>
            <ac:spMk id="2" creationId="{1BD0861C-7010-4890-BA94-6F3DDB9AACB4}"/>
          </ac:spMkLst>
        </pc:spChg>
        <pc:spChg chg="mod">
          <ac:chgData name="Tej Bahadur Chandra" userId="79b8fba8ad0a4796" providerId="LiveId" clId="{614BBE20-D9FC-4E14-9E6F-E9375E6FD4C8}" dt="2021-10-23T13:24:51.549" v="6019" actId="20577"/>
          <ac:spMkLst>
            <pc:docMk/>
            <pc:sldMk cId="3554180402" sldId="291"/>
            <ac:spMk id="3" creationId="{31B2D6CE-739A-4E24-A7AA-BD2B6586D90B}"/>
          </ac:spMkLst>
        </pc:spChg>
        <pc:spChg chg="add mod">
          <ac:chgData name="Tej Bahadur Chandra" userId="79b8fba8ad0a4796" providerId="LiveId" clId="{614BBE20-D9FC-4E14-9E6F-E9375E6FD4C8}" dt="2021-10-29T05:40:02.956" v="34147"/>
          <ac:spMkLst>
            <pc:docMk/>
            <pc:sldMk cId="3554180402" sldId="291"/>
            <ac:spMk id="4" creationId="{775D47CE-C634-46F0-90B0-28E9F1EE7578}"/>
          </ac:spMkLst>
        </pc:spChg>
        <pc:spChg chg="add mod">
          <ac:chgData name="Tej Bahadur Chandra" userId="79b8fba8ad0a4796" providerId="LiveId" clId="{614BBE20-D9FC-4E14-9E6F-E9375E6FD4C8}" dt="2021-10-29T05:40:30.565" v="34148"/>
          <ac:spMkLst>
            <pc:docMk/>
            <pc:sldMk cId="3554180402" sldId="291"/>
            <ac:spMk id="5" creationId="{BD7DCE78-F879-44F3-BB71-0D9B7A3152F5}"/>
          </ac:spMkLst>
        </pc:spChg>
        <pc:spChg chg="add mod">
          <ac:chgData name="Tej Bahadur Chandra" userId="79b8fba8ad0a4796" providerId="LiveId" clId="{614BBE20-D9FC-4E14-9E6F-E9375E6FD4C8}" dt="2021-10-29T05:40:41.283" v="34149"/>
          <ac:spMkLst>
            <pc:docMk/>
            <pc:sldMk cId="3554180402" sldId="291"/>
            <ac:spMk id="6" creationId="{CF81DB70-749B-4DBA-AE5B-819527A92E0E}"/>
          </ac:spMkLst>
        </pc:spChg>
      </pc:sldChg>
      <pc:sldChg chg="addSp delSp modSp add">
        <pc:chgData name="Tej Bahadur Chandra" userId="79b8fba8ad0a4796" providerId="LiveId" clId="{614BBE20-D9FC-4E14-9E6F-E9375E6FD4C8}" dt="2021-10-23T14:02:23.408" v="6205" actId="113"/>
        <pc:sldMkLst>
          <pc:docMk/>
          <pc:sldMk cId="3822901999" sldId="292"/>
        </pc:sldMkLst>
        <pc:spChg chg="add del mod">
          <ac:chgData name="Tej Bahadur Chandra" userId="79b8fba8ad0a4796" providerId="LiveId" clId="{614BBE20-D9FC-4E14-9E6F-E9375E6FD4C8}" dt="2021-10-23T13:59:27.819" v="6170" actId="478"/>
          <ac:spMkLst>
            <pc:docMk/>
            <pc:sldMk cId="3822901999" sldId="292"/>
            <ac:spMk id="2" creationId="{BB5F36DC-E91A-41FC-BD52-EF1CA8577C3D}"/>
          </ac:spMkLst>
        </pc:spChg>
        <pc:spChg chg="add mod">
          <ac:chgData name="Tej Bahadur Chandra" userId="79b8fba8ad0a4796" providerId="LiveId" clId="{614BBE20-D9FC-4E14-9E6F-E9375E6FD4C8}" dt="2021-10-23T14:02:23.408" v="6205" actId="113"/>
          <ac:spMkLst>
            <pc:docMk/>
            <pc:sldMk cId="3822901999" sldId="292"/>
            <ac:spMk id="3" creationId="{BB1A9A3E-2D16-4580-BB7E-3AA98312898F}"/>
          </ac:spMkLst>
        </pc:spChg>
        <pc:spChg chg="mod">
          <ac:chgData name="Tej Bahadur Chandra" userId="79b8fba8ad0a4796" providerId="LiveId" clId="{614BBE20-D9FC-4E14-9E6F-E9375E6FD4C8}" dt="2021-10-23T14:02:00.758" v="6198" actId="21"/>
          <ac:spMkLst>
            <pc:docMk/>
            <pc:sldMk cId="3822901999" sldId="292"/>
            <ac:spMk id="47" creationId="{0F60C34A-5748-40F1-9136-A89CA7E6B3B2}"/>
          </ac:spMkLst>
        </pc:spChg>
        <pc:spChg chg="mod">
          <ac:chgData name="Tej Bahadur Chandra" userId="79b8fba8ad0a4796" providerId="LiveId" clId="{614BBE20-D9FC-4E14-9E6F-E9375E6FD4C8}" dt="2021-10-23T13:40:38.548" v="6043" actId="20577"/>
          <ac:spMkLst>
            <pc:docMk/>
            <pc:sldMk cId="3822901999" sldId="292"/>
            <ac:spMk id="86" creationId="{78F1FA62-A180-42A5-851F-B8B9A0346D35}"/>
          </ac:spMkLst>
        </pc:spChg>
        <pc:grpChg chg="del">
          <ac:chgData name="Tej Bahadur Chandra" userId="79b8fba8ad0a4796" providerId="LiveId" clId="{614BBE20-D9FC-4E14-9E6F-E9375E6FD4C8}" dt="2021-10-23T13:40:18.629" v="6023" actId="478"/>
          <ac:grpSpMkLst>
            <pc:docMk/>
            <pc:sldMk cId="3822901999" sldId="292"/>
            <ac:grpSpMk id="30" creationId="{F085AB4D-5B11-4A16-9FCF-F3105FF2E12D}"/>
          </ac:grpSpMkLst>
        </pc:grpChg>
        <pc:picChg chg="add mod modCrop">
          <ac:chgData name="Tej Bahadur Chandra" userId="79b8fba8ad0a4796" providerId="LiveId" clId="{614BBE20-D9FC-4E14-9E6F-E9375E6FD4C8}" dt="2021-10-23T13:57:45.115" v="6116" actId="1036"/>
          <ac:picMkLst>
            <pc:docMk/>
            <pc:sldMk cId="3822901999" sldId="292"/>
            <ac:picMk id="15" creationId="{6BC87AF7-2213-4885-BDB0-C7F1BA3FB86A}"/>
          </ac:picMkLst>
        </pc:picChg>
      </pc:sldChg>
      <pc:sldChg chg="addSp delSp modSp add">
        <pc:chgData name="Tej Bahadur Chandra" userId="79b8fba8ad0a4796" providerId="LiveId" clId="{614BBE20-D9FC-4E14-9E6F-E9375E6FD4C8}" dt="2021-10-24T13:25:35.454" v="11309" actId="403"/>
        <pc:sldMkLst>
          <pc:docMk/>
          <pc:sldMk cId="3916588665" sldId="293"/>
        </pc:sldMkLst>
        <pc:spChg chg="add mod">
          <ac:chgData name="Tej Bahadur Chandra" userId="79b8fba8ad0a4796" providerId="LiveId" clId="{614BBE20-D9FC-4E14-9E6F-E9375E6FD4C8}" dt="2021-10-24T13:25:24.359" v="11307" actId="403"/>
          <ac:spMkLst>
            <pc:docMk/>
            <pc:sldMk cId="3916588665" sldId="293"/>
            <ac:spMk id="5" creationId="{43B73DB8-6F90-4317-BEB3-EDFEF6001776}"/>
          </ac:spMkLst>
        </pc:spChg>
        <pc:spChg chg="mod">
          <ac:chgData name="Tej Bahadur Chandra" userId="79b8fba8ad0a4796" providerId="LiveId" clId="{614BBE20-D9FC-4E14-9E6F-E9375E6FD4C8}" dt="2021-10-24T12:43:40.404" v="10525" actId="20577"/>
          <ac:spMkLst>
            <pc:docMk/>
            <pc:sldMk cId="3916588665" sldId="293"/>
            <ac:spMk id="6" creationId="{5E94FEF6-3A53-48A6-AADF-BE623D2E4A97}"/>
          </ac:spMkLst>
        </pc:spChg>
        <pc:spChg chg="mod">
          <ac:chgData name="Tej Bahadur Chandra" userId="79b8fba8ad0a4796" providerId="LiveId" clId="{614BBE20-D9FC-4E14-9E6F-E9375E6FD4C8}" dt="2021-10-24T13:25:32.056" v="11308" actId="403"/>
          <ac:spMkLst>
            <pc:docMk/>
            <pc:sldMk cId="3916588665" sldId="293"/>
            <ac:spMk id="8" creationId="{7169FE48-1484-48D7-8A6A-DE234017A9D7}"/>
          </ac:spMkLst>
        </pc:spChg>
        <pc:spChg chg="mod">
          <ac:chgData name="Tej Bahadur Chandra" userId="79b8fba8ad0a4796" providerId="LiveId" clId="{614BBE20-D9FC-4E14-9E6F-E9375E6FD4C8}" dt="2021-10-24T13:25:32.056" v="11308" actId="403"/>
          <ac:spMkLst>
            <pc:docMk/>
            <pc:sldMk cId="3916588665" sldId="293"/>
            <ac:spMk id="9" creationId="{08400378-7612-488D-818F-1DE162894CFD}"/>
          </ac:spMkLst>
        </pc:spChg>
        <pc:spChg chg="mod">
          <ac:chgData name="Tej Bahadur Chandra" userId="79b8fba8ad0a4796" providerId="LiveId" clId="{614BBE20-D9FC-4E14-9E6F-E9375E6FD4C8}" dt="2021-10-24T13:25:32.056" v="11308" actId="403"/>
          <ac:spMkLst>
            <pc:docMk/>
            <pc:sldMk cId="3916588665" sldId="293"/>
            <ac:spMk id="11" creationId="{57226420-89AF-4253-9F98-54E44B9DBBC6}"/>
          </ac:spMkLst>
        </pc:spChg>
        <pc:spChg chg="mod">
          <ac:chgData name="Tej Bahadur Chandra" userId="79b8fba8ad0a4796" providerId="LiveId" clId="{614BBE20-D9FC-4E14-9E6F-E9375E6FD4C8}" dt="2021-10-24T13:25:32.056" v="11308" actId="403"/>
          <ac:spMkLst>
            <pc:docMk/>
            <pc:sldMk cId="3916588665" sldId="293"/>
            <ac:spMk id="12" creationId="{A78BF4AE-0DAE-4CEB-85D2-A56234483968}"/>
          </ac:spMkLst>
        </pc:spChg>
        <pc:spChg chg="mod">
          <ac:chgData name="Tej Bahadur Chandra" userId="79b8fba8ad0a4796" providerId="LiveId" clId="{614BBE20-D9FC-4E14-9E6F-E9375E6FD4C8}" dt="2021-10-24T13:25:32.056" v="11308" actId="403"/>
          <ac:spMkLst>
            <pc:docMk/>
            <pc:sldMk cId="3916588665" sldId="293"/>
            <ac:spMk id="15" creationId="{C86E8ED3-671D-43CE-9EBF-2290F2B348E9}"/>
          </ac:spMkLst>
        </pc:spChg>
        <pc:spChg chg="mod">
          <ac:chgData name="Tej Bahadur Chandra" userId="79b8fba8ad0a4796" providerId="LiveId" clId="{614BBE20-D9FC-4E14-9E6F-E9375E6FD4C8}" dt="2021-10-24T13:25:32.056" v="11308" actId="403"/>
          <ac:spMkLst>
            <pc:docMk/>
            <pc:sldMk cId="3916588665" sldId="293"/>
            <ac:spMk id="16" creationId="{D4DD9E8E-EA16-496F-B52E-39E298E568AD}"/>
          </ac:spMkLst>
        </pc:spChg>
        <pc:spChg chg="add mod">
          <ac:chgData name="Tej Bahadur Chandra" userId="79b8fba8ad0a4796" providerId="LiveId" clId="{614BBE20-D9FC-4E14-9E6F-E9375E6FD4C8}" dt="2021-10-24T13:25:35.454" v="11309" actId="403"/>
          <ac:spMkLst>
            <pc:docMk/>
            <pc:sldMk cId="3916588665" sldId="293"/>
            <ac:spMk id="23" creationId="{FB6609B9-B318-4C63-9F6C-422D3D7EB339}"/>
          </ac:spMkLst>
        </pc:spChg>
        <pc:grpChg chg="add">
          <ac:chgData name="Tej Bahadur Chandra" userId="79b8fba8ad0a4796" providerId="LiveId" clId="{614BBE20-D9FC-4E14-9E6F-E9375E6FD4C8}" dt="2021-10-24T12:44:10.225" v="10526"/>
          <ac:grpSpMkLst>
            <pc:docMk/>
            <pc:sldMk cId="3916588665" sldId="293"/>
            <ac:grpSpMk id="7" creationId="{7CE77DEF-E959-4F8F-808E-6751B07190D5}"/>
          </ac:grpSpMkLst>
        </pc:grpChg>
        <pc:grpChg chg="add">
          <ac:chgData name="Tej Bahadur Chandra" userId="79b8fba8ad0a4796" providerId="LiveId" clId="{614BBE20-D9FC-4E14-9E6F-E9375E6FD4C8}" dt="2021-10-24T12:44:10.225" v="10526"/>
          <ac:grpSpMkLst>
            <pc:docMk/>
            <pc:sldMk cId="3916588665" sldId="293"/>
            <ac:grpSpMk id="10" creationId="{6CB270C2-D355-4262-9F83-1DC5EFC835C4}"/>
          </ac:grpSpMkLst>
        </pc:grpChg>
        <pc:grpChg chg="add">
          <ac:chgData name="Tej Bahadur Chandra" userId="79b8fba8ad0a4796" providerId="LiveId" clId="{614BBE20-D9FC-4E14-9E6F-E9375E6FD4C8}" dt="2021-10-24T12:44:10.225" v="10526"/>
          <ac:grpSpMkLst>
            <pc:docMk/>
            <pc:sldMk cId="3916588665" sldId="293"/>
            <ac:grpSpMk id="13" creationId="{D7EA2C1E-2D38-4189-A404-1C32219985D9}"/>
          </ac:grpSpMkLst>
        </pc:grpChg>
        <pc:grpChg chg="add del mod">
          <ac:chgData name="Tej Bahadur Chandra" userId="79b8fba8ad0a4796" providerId="LiveId" clId="{614BBE20-D9FC-4E14-9E6F-E9375E6FD4C8}" dt="2021-10-24T12:50:26.047" v="10794" actId="478"/>
          <ac:grpSpMkLst>
            <pc:docMk/>
            <pc:sldMk cId="3916588665" sldId="293"/>
            <ac:grpSpMk id="17" creationId="{B22A7C5B-EEB1-46D6-8CC4-029FA846A0AB}"/>
          </ac:grpSpMkLst>
        </pc:grpChg>
        <pc:grpChg chg="add del mod">
          <ac:chgData name="Tej Bahadur Chandra" userId="79b8fba8ad0a4796" providerId="LiveId" clId="{614BBE20-D9FC-4E14-9E6F-E9375E6FD4C8}" dt="2021-10-24T12:50:26.047" v="10794" actId="478"/>
          <ac:grpSpMkLst>
            <pc:docMk/>
            <pc:sldMk cId="3916588665" sldId="293"/>
            <ac:grpSpMk id="20" creationId="{F75AE7B9-D0B1-427A-8BF8-F716DE1ADB63}"/>
          </ac:grpSpMkLst>
        </pc:grpChg>
      </pc:sldChg>
      <pc:sldChg chg="addSp modSp add">
        <pc:chgData name="Tej Bahadur Chandra" userId="79b8fba8ad0a4796" providerId="LiveId" clId="{614BBE20-D9FC-4E14-9E6F-E9375E6FD4C8}" dt="2021-10-29T05:42:20.599" v="34157"/>
        <pc:sldMkLst>
          <pc:docMk/>
          <pc:sldMk cId="4279822918" sldId="294"/>
        </pc:sldMkLst>
        <pc:spChg chg="mod">
          <ac:chgData name="Tej Bahadur Chandra" userId="79b8fba8ad0a4796" providerId="LiveId" clId="{614BBE20-D9FC-4E14-9E6F-E9375E6FD4C8}" dt="2021-10-23T14:35:50.189" v="6419" actId="20577"/>
          <ac:spMkLst>
            <pc:docMk/>
            <pc:sldMk cId="4279822918" sldId="294"/>
            <ac:spMk id="2" creationId="{1BD0861C-7010-4890-BA94-6F3DDB9AACB4}"/>
          </ac:spMkLst>
        </pc:spChg>
        <pc:spChg chg="mod">
          <ac:chgData name="Tej Bahadur Chandra" userId="79b8fba8ad0a4796" providerId="LiveId" clId="{614BBE20-D9FC-4E14-9E6F-E9375E6FD4C8}" dt="2021-10-23T14:35:47.597" v="6417"/>
          <ac:spMkLst>
            <pc:docMk/>
            <pc:sldMk cId="4279822918" sldId="294"/>
            <ac:spMk id="3" creationId="{31B2D6CE-739A-4E24-A7AA-BD2B6586D90B}"/>
          </ac:spMkLst>
        </pc:spChg>
        <pc:spChg chg="add">
          <ac:chgData name="Tej Bahadur Chandra" userId="79b8fba8ad0a4796" providerId="LiveId" clId="{614BBE20-D9FC-4E14-9E6F-E9375E6FD4C8}" dt="2021-10-29T05:41:58.642" v="34155"/>
          <ac:spMkLst>
            <pc:docMk/>
            <pc:sldMk cId="4279822918" sldId="294"/>
            <ac:spMk id="4" creationId="{80DD03E3-CEF4-4630-AD44-B1466867FD2F}"/>
          </ac:spMkLst>
        </pc:spChg>
        <pc:spChg chg="add mod">
          <ac:chgData name="Tej Bahadur Chandra" userId="79b8fba8ad0a4796" providerId="LiveId" clId="{614BBE20-D9FC-4E14-9E6F-E9375E6FD4C8}" dt="2021-10-29T05:42:12.793" v="34156"/>
          <ac:spMkLst>
            <pc:docMk/>
            <pc:sldMk cId="4279822918" sldId="294"/>
            <ac:spMk id="5" creationId="{ABDE8A29-F153-41F8-9DAD-25ED414F212E}"/>
          </ac:spMkLst>
        </pc:spChg>
        <pc:spChg chg="add mod">
          <ac:chgData name="Tej Bahadur Chandra" userId="79b8fba8ad0a4796" providerId="LiveId" clId="{614BBE20-D9FC-4E14-9E6F-E9375E6FD4C8}" dt="2021-10-29T05:42:20.599" v="34157"/>
          <ac:spMkLst>
            <pc:docMk/>
            <pc:sldMk cId="4279822918" sldId="294"/>
            <ac:spMk id="6" creationId="{EDEF5E15-C035-4A9C-9365-3DAF183E5060}"/>
          </ac:spMkLst>
        </pc:spChg>
      </pc:sldChg>
      <pc:sldChg chg="addSp modSp add">
        <pc:chgData name="Tej Bahadur Chandra" userId="79b8fba8ad0a4796" providerId="LiveId" clId="{614BBE20-D9FC-4E14-9E6F-E9375E6FD4C8}" dt="2021-10-29T05:43:00.963" v="34160"/>
        <pc:sldMkLst>
          <pc:docMk/>
          <pc:sldMk cId="1450166785" sldId="295"/>
        </pc:sldMkLst>
        <pc:spChg chg="mod">
          <ac:chgData name="Tej Bahadur Chandra" userId="79b8fba8ad0a4796" providerId="LiveId" clId="{614BBE20-D9FC-4E14-9E6F-E9375E6FD4C8}" dt="2021-10-23T14:36:44.088" v="6426" actId="20577"/>
          <ac:spMkLst>
            <pc:docMk/>
            <pc:sldMk cId="1450166785" sldId="295"/>
            <ac:spMk id="2" creationId="{1BD0861C-7010-4890-BA94-6F3DDB9AACB4}"/>
          </ac:spMkLst>
        </pc:spChg>
        <pc:spChg chg="mod">
          <ac:chgData name="Tej Bahadur Chandra" userId="79b8fba8ad0a4796" providerId="LiveId" clId="{614BBE20-D9FC-4E14-9E6F-E9375E6FD4C8}" dt="2021-10-23T14:39:04.236" v="6457" actId="20577"/>
          <ac:spMkLst>
            <pc:docMk/>
            <pc:sldMk cId="1450166785" sldId="295"/>
            <ac:spMk id="3" creationId="{31B2D6CE-739A-4E24-A7AA-BD2B6586D90B}"/>
          </ac:spMkLst>
        </pc:spChg>
        <pc:spChg chg="add">
          <ac:chgData name="Tej Bahadur Chandra" userId="79b8fba8ad0a4796" providerId="LiveId" clId="{614BBE20-D9FC-4E14-9E6F-E9375E6FD4C8}" dt="2021-10-29T05:42:27.190" v="34158"/>
          <ac:spMkLst>
            <pc:docMk/>
            <pc:sldMk cId="1450166785" sldId="295"/>
            <ac:spMk id="4" creationId="{0A7031FC-231C-4C2B-B377-A8B215D45392}"/>
          </ac:spMkLst>
        </pc:spChg>
        <pc:spChg chg="add mod">
          <ac:chgData name="Tej Bahadur Chandra" userId="79b8fba8ad0a4796" providerId="LiveId" clId="{614BBE20-D9FC-4E14-9E6F-E9375E6FD4C8}" dt="2021-10-29T05:42:39.691" v="34159"/>
          <ac:spMkLst>
            <pc:docMk/>
            <pc:sldMk cId="1450166785" sldId="295"/>
            <ac:spMk id="5" creationId="{89977409-D038-4987-80EB-D2B036F3695B}"/>
          </ac:spMkLst>
        </pc:spChg>
        <pc:spChg chg="add mod">
          <ac:chgData name="Tej Bahadur Chandra" userId="79b8fba8ad0a4796" providerId="LiveId" clId="{614BBE20-D9FC-4E14-9E6F-E9375E6FD4C8}" dt="2021-10-29T05:43:00.963" v="34160"/>
          <ac:spMkLst>
            <pc:docMk/>
            <pc:sldMk cId="1450166785" sldId="295"/>
            <ac:spMk id="6" creationId="{5C6D2CA9-D09A-4F9B-9BAA-1D2C217CB841}"/>
          </ac:spMkLst>
        </pc:spChg>
      </pc:sldChg>
      <pc:sldChg chg="addSp modSp add">
        <pc:chgData name="Tej Bahadur Chandra" userId="79b8fba8ad0a4796" providerId="LiveId" clId="{614BBE20-D9FC-4E14-9E6F-E9375E6FD4C8}" dt="2021-10-29T05:43:42.819" v="34163"/>
        <pc:sldMkLst>
          <pc:docMk/>
          <pc:sldMk cId="905252842" sldId="296"/>
        </pc:sldMkLst>
        <pc:spChg chg="mod">
          <ac:chgData name="Tej Bahadur Chandra" userId="79b8fba8ad0a4796" providerId="LiveId" clId="{614BBE20-D9FC-4E14-9E6F-E9375E6FD4C8}" dt="2021-10-23T14:40:18.546" v="6464" actId="20577"/>
          <ac:spMkLst>
            <pc:docMk/>
            <pc:sldMk cId="905252842" sldId="296"/>
            <ac:spMk id="2" creationId="{1BD0861C-7010-4890-BA94-6F3DDB9AACB4}"/>
          </ac:spMkLst>
        </pc:spChg>
        <pc:spChg chg="mod">
          <ac:chgData name="Tej Bahadur Chandra" userId="79b8fba8ad0a4796" providerId="LiveId" clId="{614BBE20-D9FC-4E14-9E6F-E9375E6FD4C8}" dt="2021-10-23T14:40:38.945" v="6487" actId="20577"/>
          <ac:spMkLst>
            <pc:docMk/>
            <pc:sldMk cId="905252842" sldId="296"/>
            <ac:spMk id="3" creationId="{31B2D6CE-739A-4E24-A7AA-BD2B6586D90B}"/>
          </ac:spMkLst>
        </pc:spChg>
        <pc:spChg chg="add">
          <ac:chgData name="Tej Bahadur Chandra" userId="79b8fba8ad0a4796" providerId="LiveId" clId="{614BBE20-D9FC-4E14-9E6F-E9375E6FD4C8}" dt="2021-10-29T05:43:13.683" v="34161"/>
          <ac:spMkLst>
            <pc:docMk/>
            <pc:sldMk cId="905252842" sldId="296"/>
            <ac:spMk id="4" creationId="{7DE07799-4B34-45A7-9712-93EED140E871}"/>
          </ac:spMkLst>
        </pc:spChg>
        <pc:spChg chg="add mod">
          <ac:chgData name="Tej Bahadur Chandra" userId="79b8fba8ad0a4796" providerId="LiveId" clId="{614BBE20-D9FC-4E14-9E6F-E9375E6FD4C8}" dt="2021-10-29T05:43:29.793" v="34162"/>
          <ac:spMkLst>
            <pc:docMk/>
            <pc:sldMk cId="905252842" sldId="296"/>
            <ac:spMk id="5" creationId="{AC7EB27D-D6A2-4403-BE18-0EBF9B0C0EED}"/>
          </ac:spMkLst>
        </pc:spChg>
        <pc:spChg chg="add mod">
          <ac:chgData name="Tej Bahadur Chandra" userId="79b8fba8ad0a4796" providerId="LiveId" clId="{614BBE20-D9FC-4E14-9E6F-E9375E6FD4C8}" dt="2021-10-29T05:43:42.819" v="34163"/>
          <ac:spMkLst>
            <pc:docMk/>
            <pc:sldMk cId="905252842" sldId="296"/>
            <ac:spMk id="6" creationId="{6DDEA9BB-2C8D-450A-ACC4-6A985CAA2371}"/>
          </ac:spMkLst>
        </pc:spChg>
      </pc:sldChg>
      <pc:sldChg chg="addSp modSp add">
        <pc:chgData name="Tej Bahadur Chandra" userId="79b8fba8ad0a4796" providerId="LiveId" clId="{614BBE20-D9FC-4E14-9E6F-E9375E6FD4C8}" dt="2021-10-29T05:44:23.796" v="34166"/>
        <pc:sldMkLst>
          <pc:docMk/>
          <pc:sldMk cId="4166603336" sldId="297"/>
        </pc:sldMkLst>
        <pc:spChg chg="mod">
          <ac:chgData name="Tej Bahadur Chandra" userId="79b8fba8ad0a4796" providerId="LiveId" clId="{614BBE20-D9FC-4E14-9E6F-E9375E6FD4C8}" dt="2021-10-23T14:42:07.743" v="6494" actId="20577"/>
          <ac:spMkLst>
            <pc:docMk/>
            <pc:sldMk cId="4166603336" sldId="297"/>
            <ac:spMk id="2" creationId="{1BD0861C-7010-4890-BA94-6F3DDB9AACB4}"/>
          </ac:spMkLst>
        </pc:spChg>
        <pc:spChg chg="mod">
          <ac:chgData name="Tej Bahadur Chandra" userId="79b8fba8ad0a4796" providerId="LiveId" clId="{614BBE20-D9FC-4E14-9E6F-E9375E6FD4C8}" dt="2021-10-23T14:42:40.816" v="6538" actId="20577"/>
          <ac:spMkLst>
            <pc:docMk/>
            <pc:sldMk cId="4166603336" sldId="297"/>
            <ac:spMk id="3" creationId="{31B2D6CE-739A-4E24-A7AA-BD2B6586D90B}"/>
          </ac:spMkLst>
        </pc:spChg>
        <pc:spChg chg="add">
          <ac:chgData name="Tej Bahadur Chandra" userId="79b8fba8ad0a4796" providerId="LiveId" clId="{614BBE20-D9FC-4E14-9E6F-E9375E6FD4C8}" dt="2021-10-29T05:43:47.105" v="34164"/>
          <ac:spMkLst>
            <pc:docMk/>
            <pc:sldMk cId="4166603336" sldId="297"/>
            <ac:spMk id="4" creationId="{FAA1C9B6-0269-483E-871C-6FA43A8B8D3E}"/>
          </ac:spMkLst>
        </pc:spChg>
        <pc:spChg chg="add mod">
          <ac:chgData name="Tej Bahadur Chandra" userId="79b8fba8ad0a4796" providerId="LiveId" clId="{614BBE20-D9FC-4E14-9E6F-E9375E6FD4C8}" dt="2021-10-29T05:44:03.370" v="34165"/>
          <ac:spMkLst>
            <pc:docMk/>
            <pc:sldMk cId="4166603336" sldId="297"/>
            <ac:spMk id="5" creationId="{E1D67C52-9DD3-4EE5-AAAE-6F520E3E7071}"/>
          </ac:spMkLst>
        </pc:spChg>
        <pc:spChg chg="add mod">
          <ac:chgData name="Tej Bahadur Chandra" userId="79b8fba8ad0a4796" providerId="LiveId" clId="{614BBE20-D9FC-4E14-9E6F-E9375E6FD4C8}" dt="2021-10-29T05:44:23.796" v="34166"/>
          <ac:spMkLst>
            <pc:docMk/>
            <pc:sldMk cId="4166603336" sldId="297"/>
            <ac:spMk id="6" creationId="{E01B2C17-5648-4896-BC1E-9F739BE5210E}"/>
          </ac:spMkLst>
        </pc:spChg>
      </pc:sldChg>
      <pc:sldChg chg="addSp delSp modSp add">
        <pc:chgData name="Tej Bahadur Chandra" userId="79b8fba8ad0a4796" providerId="LiveId" clId="{614BBE20-D9FC-4E14-9E6F-E9375E6FD4C8}" dt="2021-10-29T05:46:08.722" v="34187"/>
        <pc:sldMkLst>
          <pc:docMk/>
          <pc:sldMk cId="831303027" sldId="298"/>
        </pc:sldMkLst>
        <pc:spChg chg="mod">
          <ac:chgData name="Tej Bahadur Chandra" userId="79b8fba8ad0a4796" providerId="LiveId" clId="{614BBE20-D9FC-4E14-9E6F-E9375E6FD4C8}" dt="2021-10-23T14:43:27.156" v="6545" actId="20577"/>
          <ac:spMkLst>
            <pc:docMk/>
            <pc:sldMk cId="831303027" sldId="298"/>
            <ac:spMk id="2" creationId="{1BD0861C-7010-4890-BA94-6F3DDB9AACB4}"/>
          </ac:spMkLst>
        </pc:spChg>
        <pc:spChg chg="mod">
          <ac:chgData name="Tej Bahadur Chandra" userId="79b8fba8ad0a4796" providerId="LiveId" clId="{614BBE20-D9FC-4E14-9E6F-E9375E6FD4C8}" dt="2021-10-23T14:43:54.247" v="6572" actId="20577"/>
          <ac:spMkLst>
            <pc:docMk/>
            <pc:sldMk cId="831303027" sldId="298"/>
            <ac:spMk id="3" creationId="{31B2D6CE-739A-4E24-A7AA-BD2B6586D90B}"/>
          </ac:spMkLst>
        </pc:spChg>
        <pc:spChg chg="add del">
          <ac:chgData name="Tej Bahadur Chandra" userId="79b8fba8ad0a4796" providerId="LiveId" clId="{614BBE20-D9FC-4E14-9E6F-E9375E6FD4C8}" dt="2021-10-29T05:44:50.929" v="34168"/>
          <ac:spMkLst>
            <pc:docMk/>
            <pc:sldMk cId="831303027" sldId="298"/>
            <ac:spMk id="4" creationId="{3CB1BA0D-250A-4714-B4E2-C43BEB8F55CE}"/>
          </ac:spMkLst>
        </pc:spChg>
        <pc:spChg chg="add del">
          <ac:chgData name="Tej Bahadur Chandra" userId="79b8fba8ad0a4796" providerId="LiveId" clId="{614BBE20-D9FC-4E14-9E6F-E9375E6FD4C8}" dt="2021-10-29T05:44:50.929" v="34168"/>
          <ac:spMkLst>
            <pc:docMk/>
            <pc:sldMk cId="831303027" sldId="298"/>
            <ac:spMk id="5" creationId="{C95EC34E-1FAE-4DDE-8957-C74F015E0EB8}"/>
          </ac:spMkLst>
        </pc:spChg>
        <pc:spChg chg="add del">
          <ac:chgData name="Tej Bahadur Chandra" userId="79b8fba8ad0a4796" providerId="LiveId" clId="{614BBE20-D9FC-4E14-9E6F-E9375E6FD4C8}" dt="2021-10-29T05:44:50.929" v="34168"/>
          <ac:spMkLst>
            <pc:docMk/>
            <pc:sldMk cId="831303027" sldId="298"/>
            <ac:spMk id="6" creationId="{F38D146B-9052-40BE-94C8-0C7602B5E2A7}"/>
          </ac:spMkLst>
        </pc:spChg>
        <pc:spChg chg="add">
          <ac:chgData name="Tej Bahadur Chandra" userId="79b8fba8ad0a4796" providerId="LiveId" clId="{614BBE20-D9FC-4E14-9E6F-E9375E6FD4C8}" dt="2021-10-29T05:45:05.683" v="34169"/>
          <ac:spMkLst>
            <pc:docMk/>
            <pc:sldMk cId="831303027" sldId="298"/>
            <ac:spMk id="7" creationId="{24477B18-41E7-4E57-8E75-D83C4BF97789}"/>
          </ac:spMkLst>
        </pc:spChg>
        <pc:spChg chg="add mod">
          <ac:chgData name="Tej Bahadur Chandra" userId="79b8fba8ad0a4796" providerId="LiveId" clId="{614BBE20-D9FC-4E14-9E6F-E9375E6FD4C8}" dt="2021-10-29T05:45:21.708" v="34170"/>
          <ac:spMkLst>
            <pc:docMk/>
            <pc:sldMk cId="831303027" sldId="298"/>
            <ac:spMk id="8" creationId="{C8AC64D5-F5C0-477F-857C-DF8E2ADF840B}"/>
          </ac:spMkLst>
        </pc:spChg>
        <pc:spChg chg="add mod">
          <ac:chgData name="Tej Bahadur Chandra" userId="79b8fba8ad0a4796" providerId="LiveId" clId="{614BBE20-D9FC-4E14-9E6F-E9375E6FD4C8}" dt="2021-10-29T05:46:08.722" v="34187"/>
          <ac:spMkLst>
            <pc:docMk/>
            <pc:sldMk cId="831303027" sldId="298"/>
            <ac:spMk id="9" creationId="{B0B72B84-9C4F-4C10-99B8-C43B29A7761F}"/>
          </ac:spMkLst>
        </pc:spChg>
      </pc:sldChg>
      <pc:sldChg chg="addSp modSp add">
        <pc:chgData name="Tej Bahadur Chandra" userId="79b8fba8ad0a4796" providerId="LiveId" clId="{614BBE20-D9FC-4E14-9E6F-E9375E6FD4C8}" dt="2021-10-29T05:48:31.371" v="34226"/>
        <pc:sldMkLst>
          <pc:docMk/>
          <pc:sldMk cId="2055313700" sldId="300"/>
        </pc:sldMkLst>
        <pc:spChg chg="mod">
          <ac:chgData name="Tej Bahadur Chandra" userId="79b8fba8ad0a4796" providerId="LiveId" clId="{614BBE20-D9FC-4E14-9E6F-E9375E6FD4C8}" dt="2021-10-23T14:50:42.542" v="6646" actId="6549"/>
          <ac:spMkLst>
            <pc:docMk/>
            <pc:sldMk cId="2055313700" sldId="300"/>
            <ac:spMk id="2" creationId="{6EBD2D86-D275-4374-87D0-2C1812466E47}"/>
          </ac:spMkLst>
        </pc:spChg>
        <pc:spChg chg="add">
          <ac:chgData name="Tej Bahadur Chandra" userId="79b8fba8ad0a4796" providerId="LiveId" clId="{614BBE20-D9FC-4E14-9E6F-E9375E6FD4C8}" dt="2021-10-29T05:46:15.261" v="34188"/>
          <ac:spMkLst>
            <pc:docMk/>
            <pc:sldMk cId="2055313700" sldId="300"/>
            <ac:spMk id="3" creationId="{69D05E82-6B27-4883-94CC-A9C523F970F8}"/>
          </ac:spMkLst>
        </pc:spChg>
        <pc:spChg chg="add mod">
          <ac:chgData name="Tej Bahadur Chandra" userId="79b8fba8ad0a4796" providerId="LiveId" clId="{614BBE20-D9FC-4E14-9E6F-E9375E6FD4C8}" dt="2021-10-29T05:48:31.371" v="34226"/>
          <ac:spMkLst>
            <pc:docMk/>
            <pc:sldMk cId="2055313700" sldId="300"/>
            <ac:spMk id="4" creationId="{28665CF2-F6EC-4BEF-A6DC-56C7FBA1D2A4}"/>
          </ac:spMkLst>
        </pc:spChg>
        <pc:spChg chg="add mod">
          <ac:chgData name="Tej Bahadur Chandra" userId="79b8fba8ad0a4796" providerId="LiveId" clId="{614BBE20-D9FC-4E14-9E6F-E9375E6FD4C8}" dt="2021-10-29T05:46:59.946" v="34205"/>
          <ac:spMkLst>
            <pc:docMk/>
            <pc:sldMk cId="2055313700" sldId="300"/>
            <ac:spMk id="5" creationId="{04ED4E8C-CBB3-4FDA-9F1A-EE9E8B1602C5}"/>
          </ac:spMkLst>
        </pc:spChg>
      </pc:sldChg>
      <pc:sldChg chg="addSp modSp add">
        <pc:chgData name="Tej Bahadur Chandra" userId="79b8fba8ad0a4796" providerId="LiveId" clId="{614BBE20-D9FC-4E14-9E6F-E9375E6FD4C8}" dt="2021-10-29T05:49:09.093" v="34239"/>
        <pc:sldMkLst>
          <pc:docMk/>
          <pc:sldMk cId="3176698440" sldId="301"/>
        </pc:sldMkLst>
        <pc:spChg chg="add">
          <ac:chgData name="Tej Bahadur Chandra" userId="79b8fba8ad0a4796" providerId="LiveId" clId="{614BBE20-D9FC-4E14-9E6F-E9375E6FD4C8}" dt="2021-10-29T05:47:08.068" v="34206"/>
          <ac:spMkLst>
            <pc:docMk/>
            <pc:sldMk cId="3176698440" sldId="301"/>
            <ac:spMk id="3" creationId="{9B5C84CC-C9E1-482B-84E8-C1BE1B73B398}"/>
          </ac:spMkLst>
        </pc:spChg>
        <pc:spChg chg="add mod">
          <ac:chgData name="Tej Bahadur Chandra" userId="79b8fba8ad0a4796" providerId="LiveId" clId="{614BBE20-D9FC-4E14-9E6F-E9375E6FD4C8}" dt="2021-10-29T05:48:49.138" v="34227"/>
          <ac:spMkLst>
            <pc:docMk/>
            <pc:sldMk cId="3176698440" sldId="301"/>
            <ac:spMk id="4" creationId="{70DCFE93-87DA-4E67-8BDE-646CBE3A5478}"/>
          </ac:spMkLst>
        </pc:spChg>
        <pc:spChg chg="add mod">
          <ac:chgData name="Tej Bahadur Chandra" userId="79b8fba8ad0a4796" providerId="LiveId" clId="{614BBE20-D9FC-4E14-9E6F-E9375E6FD4C8}" dt="2021-10-29T05:49:09.093" v="34239"/>
          <ac:spMkLst>
            <pc:docMk/>
            <pc:sldMk cId="3176698440" sldId="301"/>
            <ac:spMk id="5" creationId="{4EACA279-7F86-4030-83EB-0E9AA9E6DDD2}"/>
          </ac:spMkLst>
        </pc:spChg>
      </pc:sldChg>
      <pc:sldChg chg="addSp modSp add">
        <pc:chgData name="Tej Bahadur Chandra" userId="79b8fba8ad0a4796" providerId="LiveId" clId="{614BBE20-D9FC-4E14-9E6F-E9375E6FD4C8}" dt="2021-10-29T05:50:05.749" v="34264"/>
        <pc:sldMkLst>
          <pc:docMk/>
          <pc:sldMk cId="504997952" sldId="302"/>
        </pc:sldMkLst>
        <pc:spChg chg="mod">
          <ac:chgData name="Tej Bahadur Chandra" userId="79b8fba8ad0a4796" providerId="LiveId" clId="{614BBE20-D9FC-4E14-9E6F-E9375E6FD4C8}" dt="2021-10-23T14:52:02.122" v="6692" actId="20577"/>
          <ac:spMkLst>
            <pc:docMk/>
            <pc:sldMk cId="504997952" sldId="302"/>
            <ac:spMk id="2" creationId="{6EBD2D86-D275-4374-87D0-2C1812466E47}"/>
          </ac:spMkLst>
        </pc:spChg>
        <pc:spChg chg="add">
          <ac:chgData name="Tej Bahadur Chandra" userId="79b8fba8ad0a4796" providerId="LiveId" clId="{614BBE20-D9FC-4E14-9E6F-E9375E6FD4C8}" dt="2021-10-29T05:49:20.264" v="34240"/>
          <ac:spMkLst>
            <pc:docMk/>
            <pc:sldMk cId="504997952" sldId="302"/>
            <ac:spMk id="3" creationId="{E6C8EE7D-092C-4D6F-AA41-0567A4958799}"/>
          </ac:spMkLst>
        </pc:spChg>
        <pc:spChg chg="add mod">
          <ac:chgData name="Tej Bahadur Chandra" userId="79b8fba8ad0a4796" providerId="LiveId" clId="{614BBE20-D9FC-4E14-9E6F-E9375E6FD4C8}" dt="2021-10-29T05:49:42.389" v="34255"/>
          <ac:spMkLst>
            <pc:docMk/>
            <pc:sldMk cId="504997952" sldId="302"/>
            <ac:spMk id="4" creationId="{D81239C6-279F-4292-9152-2282FDCC0438}"/>
          </ac:spMkLst>
        </pc:spChg>
        <pc:spChg chg="add mod">
          <ac:chgData name="Tej Bahadur Chandra" userId="79b8fba8ad0a4796" providerId="LiveId" clId="{614BBE20-D9FC-4E14-9E6F-E9375E6FD4C8}" dt="2021-10-29T05:50:05.749" v="34264"/>
          <ac:spMkLst>
            <pc:docMk/>
            <pc:sldMk cId="504997952" sldId="302"/>
            <ac:spMk id="5" creationId="{AFAB3609-E9AA-4399-88D7-A0BFCAFF76F9}"/>
          </ac:spMkLst>
        </pc:spChg>
      </pc:sldChg>
      <pc:sldChg chg="addSp modSp add">
        <pc:chgData name="Tej Bahadur Chandra" userId="79b8fba8ad0a4796" providerId="LiveId" clId="{614BBE20-D9FC-4E14-9E6F-E9375E6FD4C8}" dt="2021-10-29T05:52:30.148" v="34287" actId="20577"/>
        <pc:sldMkLst>
          <pc:docMk/>
          <pc:sldMk cId="1102507328" sldId="303"/>
        </pc:sldMkLst>
        <pc:spChg chg="mod">
          <ac:chgData name="Tej Bahadur Chandra" userId="79b8fba8ad0a4796" providerId="LiveId" clId="{614BBE20-D9FC-4E14-9E6F-E9375E6FD4C8}" dt="2021-10-23T14:52:36.354" v="6704" actId="20577"/>
          <ac:spMkLst>
            <pc:docMk/>
            <pc:sldMk cId="1102507328" sldId="303"/>
            <ac:spMk id="2" creationId="{6EBD2D86-D275-4374-87D0-2C1812466E47}"/>
          </ac:spMkLst>
        </pc:spChg>
        <pc:spChg chg="add">
          <ac:chgData name="Tej Bahadur Chandra" userId="79b8fba8ad0a4796" providerId="LiveId" clId="{614BBE20-D9FC-4E14-9E6F-E9375E6FD4C8}" dt="2021-10-29T05:50:17.359" v="34265"/>
          <ac:spMkLst>
            <pc:docMk/>
            <pc:sldMk cId="1102507328" sldId="303"/>
            <ac:spMk id="3" creationId="{A05A4D71-FAB5-46B4-8D40-997FCB6269C2}"/>
          </ac:spMkLst>
        </pc:spChg>
        <pc:spChg chg="add mod">
          <ac:chgData name="Tej Bahadur Chandra" userId="79b8fba8ad0a4796" providerId="LiveId" clId="{614BBE20-D9FC-4E14-9E6F-E9375E6FD4C8}" dt="2021-10-29T05:50:59.446" v="34277"/>
          <ac:spMkLst>
            <pc:docMk/>
            <pc:sldMk cId="1102507328" sldId="303"/>
            <ac:spMk id="4" creationId="{816B258D-A012-403B-9C21-B47F1BF6F6AC}"/>
          </ac:spMkLst>
        </pc:spChg>
        <pc:spChg chg="add mod">
          <ac:chgData name="Tej Bahadur Chandra" userId="79b8fba8ad0a4796" providerId="LiveId" clId="{614BBE20-D9FC-4E14-9E6F-E9375E6FD4C8}" dt="2021-10-29T05:52:30.148" v="34287" actId="20577"/>
          <ac:spMkLst>
            <pc:docMk/>
            <pc:sldMk cId="1102507328" sldId="303"/>
            <ac:spMk id="5" creationId="{B4160AE6-7F52-4D39-9551-DC4D10438489}"/>
          </ac:spMkLst>
        </pc:spChg>
      </pc:sldChg>
      <pc:sldChg chg="addSp delSp modSp add modAnim">
        <pc:chgData name="Tej Bahadur Chandra" userId="79b8fba8ad0a4796" providerId="LiveId" clId="{614BBE20-D9FC-4E14-9E6F-E9375E6FD4C8}" dt="2021-10-28T11:19:48.243" v="33354"/>
        <pc:sldMkLst>
          <pc:docMk/>
          <pc:sldMk cId="554722360" sldId="304"/>
        </pc:sldMkLst>
        <pc:spChg chg="add del">
          <ac:chgData name="Tej Bahadur Chandra" userId="79b8fba8ad0a4796" providerId="LiveId" clId="{614BBE20-D9FC-4E14-9E6F-E9375E6FD4C8}" dt="2021-10-24T07:33:12.056" v="7992" actId="478"/>
          <ac:spMkLst>
            <pc:docMk/>
            <pc:sldMk cId="554722360" sldId="304"/>
            <ac:spMk id="5" creationId="{9E0629E5-475E-4FE7-AB50-7747C7C7F47D}"/>
          </ac:spMkLst>
        </pc:spChg>
        <pc:spChg chg="mod">
          <ac:chgData name="Tej Bahadur Chandra" userId="79b8fba8ad0a4796" providerId="LiveId" clId="{614BBE20-D9FC-4E14-9E6F-E9375E6FD4C8}" dt="2021-10-24T08:01:38.009" v="8460" actId="20577"/>
          <ac:spMkLst>
            <pc:docMk/>
            <pc:sldMk cId="554722360" sldId="304"/>
            <ac:spMk id="6" creationId="{5E94FEF6-3A53-48A6-AADF-BE623D2E4A97}"/>
          </ac:spMkLst>
        </pc:spChg>
        <pc:graphicFrameChg chg="add mod modGraphic">
          <ac:chgData name="Tej Bahadur Chandra" userId="79b8fba8ad0a4796" providerId="LiveId" clId="{614BBE20-D9FC-4E14-9E6F-E9375E6FD4C8}" dt="2021-10-24T09:09:55.009" v="8868"/>
          <ac:graphicFrameMkLst>
            <pc:docMk/>
            <pc:sldMk cId="554722360" sldId="304"/>
            <ac:graphicFrameMk id="7" creationId="{143EE96B-973C-4E7D-BD95-E2C41E105CB2}"/>
          </ac:graphicFrameMkLst>
        </pc:graphicFrameChg>
        <pc:picChg chg="add del">
          <ac:chgData name="Tej Bahadur Chandra" userId="79b8fba8ad0a4796" providerId="LiveId" clId="{614BBE20-D9FC-4E14-9E6F-E9375E6FD4C8}" dt="2021-10-24T08:30:09.319" v="8663"/>
          <ac:picMkLst>
            <pc:docMk/>
            <pc:sldMk cId="554722360" sldId="304"/>
            <ac:picMk id="8" creationId="{DB1300E0-4D32-40FC-A8D5-0A0C76D4B98F}"/>
          </ac:picMkLst>
        </pc:picChg>
        <pc:picChg chg="add mod">
          <ac:chgData name="Tej Bahadur Chandra" userId="79b8fba8ad0a4796" providerId="LiveId" clId="{614BBE20-D9FC-4E14-9E6F-E9375E6FD4C8}" dt="2021-10-28T11:08:05.800" v="33314" actId="1076"/>
          <ac:picMkLst>
            <pc:docMk/>
            <pc:sldMk cId="554722360" sldId="304"/>
            <ac:picMk id="9" creationId="{0D5D49C4-A60A-4D20-A6D1-5D2BD43D0448}"/>
          </ac:picMkLst>
        </pc:picChg>
      </pc:sldChg>
      <pc:sldChg chg="addSp delSp modSp add ord modAnim">
        <pc:chgData name="Tej Bahadur Chandra" userId="79b8fba8ad0a4796" providerId="LiveId" clId="{614BBE20-D9FC-4E14-9E6F-E9375E6FD4C8}" dt="2021-10-28T11:20:13.906" v="33355"/>
        <pc:sldMkLst>
          <pc:docMk/>
          <pc:sldMk cId="1959336632" sldId="305"/>
        </pc:sldMkLst>
        <pc:spChg chg="mod">
          <ac:chgData name="Tej Bahadur Chandra" userId="79b8fba8ad0a4796" providerId="LiveId" clId="{614BBE20-D9FC-4E14-9E6F-E9375E6FD4C8}" dt="2021-10-24T08:54:22.387" v="8773" actId="20577"/>
          <ac:spMkLst>
            <pc:docMk/>
            <pc:sldMk cId="1959336632" sldId="305"/>
            <ac:spMk id="6" creationId="{5E94FEF6-3A53-48A6-AADF-BE623D2E4A97}"/>
          </ac:spMkLst>
        </pc:spChg>
        <pc:graphicFrameChg chg="add del mod">
          <ac:chgData name="Tej Bahadur Chandra" userId="79b8fba8ad0a4796" providerId="LiveId" clId="{614BBE20-D9FC-4E14-9E6F-E9375E6FD4C8}" dt="2021-10-24T08:57:38.006" v="8785" actId="478"/>
          <ac:graphicFrameMkLst>
            <pc:docMk/>
            <pc:sldMk cId="1959336632" sldId="305"/>
            <ac:graphicFrameMk id="5" creationId="{01B29F3B-0CF0-4992-A890-E6F4C758385D}"/>
          </ac:graphicFrameMkLst>
        </pc:graphicFrameChg>
        <pc:graphicFrameChg chg="add mod modGraphic">
          <ac:chgData name="Tej Bahadur Chandra" userId="79b8fba8ad0a4796" providerId="LiveId" clId="{614BBE20-D9FC-4E14-9E6F-E9375E6FD4C8}" dt="2021-10-24T09:42:05.103" v="8905" actId="20577"/>
          <ac:graphicFrameMkLst>
            <pc:docMk/>
            <pc:sldMk cId="1959336632" sldId="305"/>
            <ac:graphicFrameMk id="7" creationId="{49478C5D-349A-4D8C-BEB0-5615F3B965F1}"/>
          </ac:graphicFrameMkLst>
        </pc:graphicFrameChg>
        <pc:picChg chg="add mod">
          <ac:chgData name="Tej Bahadur Chandra" userId="79b8fba8ad0a4796" providerId="LiveId" clId="{614BBE20-D9FC-4E14-9E6F-E9375E6FD4C8}" dt="2021-10-24T09:43:14.486" v="8921" actId="1076"/>
          <ac:picMkLst>
            <pc:docMk/>
            <pc:sldMk cId="1959336632" sldId="305"/>
            <ac:picMk id="8" creationId="{0355ED7A-87AA-45A4-BB14-63A89AD65DF7}"/>
          </ac:picMkLst>
        </pc:picChg>
      </pc:sldChg>
      <pc:sldChg chg="addSp modSp add">
        <pc:chgData name="Tej Bahadur Chandra" userId="79b8fba8ad0a4796" providerId="LiveId" clId="{614BBE20-D9FC-4E14-9E6F-E9375E6FD4C8}" dt="2021-10-24T09:53:04.662" v="9001" actId="20577"/>
        <pc:sldMkLst>
          <pc:docMk/>
          <pc:sldMk cId="360132440" sldId="306"/>
        </pc:sldMkLst>
        <pc:spChg chg="mod">
          <ac:chgData name="Tej Bahadur Chandra" userId="79b8fba8ad0a4796" providerId="LiveId" clId="{614BBE20-D9FC-4E14-9E6F-E9375E6FD4C8}" dt="2021-10-24T09:45:50.407" v="8944" actId="20577"/>
          <ac:spMkLst>
            <pc:docMk/>
            <pc:sldMk cId="360132440" sldId="306"/>
            <ac:spMk id="6" creationId="{5E94FEF6-3A53-48A6-AADF-BE623D2E4A97}"/>
          </ac:spMkLst>
        </pc:spChg>
        <pc:graphicFrameChg chg="add mod modGraphic">
          <ac:chgData name="Tej Bahadur Chandra" userId="79b8fba8ad0a4796" providerId="LiveId" clId="{614BBE20-D9FC-4E14-9E6F-E9375E6FD4C8}" dt="2021-10-24T09:53:04.662" v="9001" actId="20577"/>
          <ac:graphicFrameMkLst>
            <pc:docMk/>
            <pc:sldMk cId="360132440" sldId="306"/>
            <ac:graphicFrameMk id="5" creationId="{01BC6BB2-DDE7-404D-8000-5553662282FD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4T05:15:30.294" v="6891" actId="1036"/>
        <pc:sldMkLst>
          <pc:docMk/>
          <pc:sldMk cId="1473412588" sldId="307"/>
        </pc:sldMkLst>
        <pc:spChg chg="add mod">
          <ac:chgData name="Tej Bahadur Chandra" userId="79b8fba8ad0a4796" providerId="LiveId" clId="{614BBE20-D9FC-4E14-9E6F-E9375E6FD4C8}" dt="2021-10-24T05:15:26.721" v="6882" actId="164"/>
          <ac:spMkLst>
            <pc:docMk/>
            <pc:sldMk cId="1473412588" sldId="307"/>
            <ac:spMk id="39" creationId="{A46BAD10-4FFA-4E1C-9CAC-3AA0B03912D2}"/>
          </ac:spMkLst>
        </pc:spChg>
        <pc:spChg chg="add mod">
          <ac:chgData name="Tej Bahadur Chandra" userId="79b8fba8ad0a4796" providerId="LiveId" clId="{614BBE20-D9FC-4E14-9E6F-E9375E6FD4C8}" dt="2021-10-24T05:15:26.721" v="6882" actId="164"/>
          <ac:spMkLst>
            <pc:docMk/>
            <pc:sldMk cId="1473412588" sldId="307"/>
            <ac:spMk id="40" creationId="{28898DBA-23A3-49D9-9BD3-0C8671FC37BE}"/>
          </ac:spMkLst>
        </pc:spChg>
        <pc:spChg chg="mod">
          <ac:chgData name="Tej Bahadur Chandra" userId="79b8fba8ad0a4796" providerId="LiveId" clId="{614BBE20-D9FC-4E14-9E6F-E9375E6FD4C8}" dt="2021-10-24T05:15:30.294" v="6891" actId="1036"/>
          <ac:spMkLst>
            <pc:docMk/>
            <pc:sldMk cId="1473412588" sldId="307"/>
            <ac:spMk id="49" creationId="{BC97B8CF-102E-480B-8B80-B031CA040DD8}"/>
          </ac:spMkLst>
        </pc:spChg>
        <pc:spChg chg="del">
          <ac:chgData name="Tej Bahadur Chandra" userId="79b8fba8ad0a4796" providerId="LiveId" clId="{614BBE20-D9FC-4E14-9E6F-E9375E6FD4C8}" dt="2021-10-24T05:14:10.212" v="6866" actId="478"/>
          <ac:spMkLst>
            <pc:docMk/>
            <pc:sldMk cId="1473412588" sldId="307"/>
            <ac:spMk id="86" creationId="{78F1FA62-A180-42A5-851F-B8B9A0346D35}"/>
          </ac:spMkLst>
        </pc:spChg>
        <pc:spChg chg="del">
          <ac:chgData name="Tej Bahadur Chandra" userId="79b8fba8ad0a4796" providerId="LiveId" clId="{614BBE20-D9FC-4E14-9E6F-E9375E6FD4C8}" dt="2021-10-24T05:13:49.983" v="6862" actId="478"/>
          <ac:spMkLst>
            <pc:docMk/>
            <pc:sldMk cId="1473412588" sldId="307"/>
            <ac:spMk id="89" creationId="{52712280-F3FE-4872-90BC-33CFC77AD30E}"/>
          </ac:spMkLst>
        </pc:spChg>
        <pc:grpChg chg="add mod">
          <ac:chgData name="Tej Bahadur Chandra" userId="79b8fba8ad0a4796" providerId="LiveId" clId="{614BBE20-D9FC-4E14-9E6F-E9375E6FD4C8}" dt="2021-10-24T05:15:30.294" v="6891" actId="1036"/>
          <ac:grpSpMkLst>
            <pc:docMk/>
            <pc:sldMk cId="1473412588" sldId="307"/>
            <ac:grpSpMk id="2" creationId="{B4935195-7BD1-4DC4-8658-D069686FBA30}"/>
          </ac:grpSpMkLst>
        </pc:grpChg>
        <pc:grpChg chg="del">
          <ac:chgData name="Tej Bahadur Chandra" userId="79b8fba8ad0a4796" providerId="LiveId" clId="{614BBE20-D9FC-4E14-9E6F-E9375E6FD4C8}" dt="2021-10-24T05:13:51.279" v="6863" actId="478"/>
          <ac:grpSpMkLst>
            <pc:docMk/>
            <pc:sldMk cId="1473412588" sldId="307"/>
            <ac:grpSpMk id="21" creationId="{749359B1-FC9B-42B6-B552-65C44F903E31}"/>
          </ac:grpSpMkLst>
        </pc:grpChg>
        <pc:grpChg chg="del">
          <ac:chgData name="Tej Bahadur Chandra" userId="79b8fba8ad0a4796" providerId="LiveId" clId="{614BBE20-D9FC-4E14-9E6F-E9375E6FD4C8}" dt="2021-10-24T05:13:45.955" v="6861" actId="478"/>
          <ac:grpSpMkLst>
            <pc:docMk/>
            <pc:sldMk cId="1473412588" sldId="307"/>
            <ac:grpSpMk id="30" creationId="{8BEB3AEC-3D45-43EA-B949-5FCC2F5F07F1}"/>
          </ac:grpSpMkLst>
        </pc:grpChg>
        <pc:grpChg chg="del">
          <ac:chgData name="Tej Bahadur Chandra" userId="79b8fba8ad0a4796" providerId="LiveId" clId="{614BBE20-D9FC-4E14-9E6F-E9375E6FD4C8}" dt="2021-10-24T05:13:53.824" v="6864" actId="478"/>
          <ac:grpSpMkLst>
            <pc:docMk/>
            <pc:sldMk cId="1473412588" sldId="307"/>
            <ac:grpSpMk id="90" creationId="{A3BE9FEE-CC90-4691-AFE8-7A38416785E5}"/>
          </ac:grpSpMkLst>
        </pc:grpChg>
        <pc:grpChg chg="del">
          <ac:chgData name="Tej Bahadur Chandra" userId="79b8fba8ad0a4796" providerId="LiveId" clId="{614BBE20-D9FC-4E14-9E6F-E9375E6FD4C8}" dt="2021-10-24T05:13:53.824" v="6864" actId="478"/>
          <ac:grpSpMkLst>
            <pc:docMk/>
            <pc:sldMk cId="1473412588" sldId="307"/>
            <ac:grpSpMk id="93" creationId="{3D8771E3-869D-4415-9932-BC2EBDBDF3F0}"/>
          </ac:grpSpMkLst>
        </pc:grpChg>
        <pc:grpChg chg="del">
          <ac:chgData name="Tej Bahadur Chandra" userId="79b8fba8ad0a4796" providerId="LiveId" clId="{614BBE20-D9FC-4E14-9E6F-E9375E6FD4C8}" dt="2021-10-24T05:13:53.824" v="6864" actId="478"/>
          <ac:grpSpMkLst>
            <pc:docMk/>
            <pc:sldMk cId="1473412588" sldId="307"/>
            <ac:grpSpMk id="96" creationId="{668A7A37-6F6F-4816-AED1-03DE8EA1817D}"/>
          </ac:grpSpMkLst>
        </pc:grpChg>
        <pc:grpChg chg="del">
          <ac:chgData name="Tej Bahadur Chandra" userId="79b8fba8ad0a4796" providerId="LiveId" clId="{614BBE20-D9FC-4E14-9E6F-E9375E6FD4C8}" dt="2021-10-24T05:13:53.824" v="6864" actId="478"/>
          <ac:grpSpMkLst>
            <pc:docMk/>
            <pc:sldMk cId="1473412588" sldId="307"/>
            <ac:grpSpMk id="99" creationId="{EAC7AF2A-EDBA-455B-AB2B-2A138D115156}"/>
          </ac:grpSpMkLst>
        </pc:grpChg>
        <pc:grpChg chg="del">
          <ac:chgData name="Tej Bahadur Chandra" userId="79b8fba8ad0a4796" providerId="LiveId" clId="{614BBE20-D9FC-4E14-9E6F-E9375E6FD4C8}" dt="2021-10-24T05:13:53.824" v="6864" actId="478"/>
          <ac:grpSpMkLst>
            <pc:docMk/>
            <pc:sldMk cId="1473412588" sldId="307"/>
            <ac:grpSpMk id="102" creationId="{A44A370E-CA6C-4342-AB85-D859D001DF59}"/>
          </ac:grpSpMkLst>
        </pc:grpChg>
        <pc:picChg chg="add mod">
          <ac:chgData name="Tej Bahadur Chandra" userId="79b8fba8ad0a4796" providerId="LiveId" clId="{614BBE20-D9FC-4E14-9E6F-E9375E6FD4C8}" dt="2021-10-24T05:15:26.721" v="6882" actId="164"/>
          <ac:picMkLst>
            <pc:docMk/>
            <pc:sldMk cId="1473412588" sldId="307"/>
            <ac:picMk id="36" creationId="{6280BF29-58E5-4598-8DB7-79791CD228DA}"/>
          </ac:picMkLst>
        </pc:picChg>
        <pc:picChg chg="add mod">
          <ac:chgData name="Tej Bahadur Chandra" userId="79b8fba8ad0a4796" providerId="LiveId" clId="{614BBE20-D9FC-4E14-9E6F-E9375E6FD4C8}" dt="2021-10-24T05:15:26.721" v="6882" actId="164"/>
          <ac:picMkLst>
            <pc:docMk/>
            <pc:sldMk cId="1473412588" sldId="307"/>
            <ac:picMk id="38" creationId="{E95D7BA1-25A1-4654-9BC5-E864507C29DD}"/>
          </ac:picMkLst>
        </pc:picChg>
      </pc:sldChg>
      <pc:sldChg chg="addSp delSp modSp add">
        <pc:chgData name="Tej Bahadur Chandra" userId="79b8fba8ad0a4796" providerId="LiveId" clId="{614BBE20-D9FC-4E14-9E6F-E9375E6FD4C8}" dt="2021-10-26T04:57:28.167" v="19580" actId="1036"/>
        <pc:sldMkLst>
          <pc:docMk/>
          <pc:sldMk cId="64393243" sldId="308"/>
        </pc:sldMkLst>
        <pc:spChg chg="add mod">
          <ac:chgData name="Tej Bahadur Chandra" userId="79b8fba8ad0a4796" providerId="LiveId" clId="{614BBE20-D9FC-4E14-9E6F-E9375E6FD4C8}" dt="2021-10-26T04:57:20.665" v="19555" actId="2710"/>
          <ac:spMkLst>
            <pc:docMk/>
            <pc:sldMk cId="64393243" sldId="308"/>
            <ac:spMk id="5" creationId="{EFFBF3AE-5230-4669-BB4E-A7B09D52CE53}"/>
          </ac:spMkLst>
        </pc:spChg>
        <pc:spChg chg="mod">
          <ac:chgData name="Tej Bahadur Chandra" userId="79b8fba8ad0a4796" providerId="LiveId" clId="{614BBE20-D9FC-4E14-9E6F-E9375E6FD4C8}" dt="2021-10-24T08:01:32.554" v="8458" actId="20577"/>
          <ac:spMkLst>
            <pc:docMk/>
            <pc:sldMk cId="64393243" sldId="308"/>
            <ac:spMk id="6" creationId="{5E94FEF6-3A53-48A6-AADF-BE623D2E4A97}"/>
          </ac:spMkLst>
        </pc:spChg>
        <pc:spChg chg="mod">
          <ac:chgData name="Tej Bahadur Chandra" userId="79b8fba8ad0a4796" providerId="LiveId" clId="{614BBE20-D9FC-4E14-9E6F-E9375E6FD4C8}" dt="2021-10-24T13:28:24.324" v="11517" actId="14100"/>
          <ac:spMkLst>
            <pc:docMk/>
            <pc:sldMk cId="64393243" sldId="308"/>
            <ac:spMk id="9" creationId="{63A54201-C7D1-4A2E-B1F7-923072B6A593}"/>
          </ac:spMkLst>
        </pc:spChg>
        <pc:spChg chg="mod">
          <ac:chgData name="Tej Bahadur Chandra" userId="79b8fba8ad0a4796" providerId="LiveId" clId="{614BBE20-D9FC-4E14-9E6F-E9375E6FD4C8}" dt="2021-10-24T13:28:17.758" v="11504" actId="403"/>
          <ac:spMkLst>
            <pc:docMk/>
            <pc:sldMk cId="64393243" sldId="308"/>
            <ac:spMk id="12" creationId="{B0376989-B247-4229-9223-298F737A83B7}"/>
          </ac:spMkLst>
        </pc:spChg>
        <pc:grpChg chg="add mod">
          <ac:chgData name="Tej Bahadur Chandra" userId="79b8fba8ad0a4796" providerId="LiveId" clId="{614BBE20-D9FC-4E14-9E6F-E9375E6FD4C8}" dt="2021-10-26T04:57:25.490" v="19568" actId="1036"/>
          <ac:grpSpMkLst>
            <pc:docMk/>
            <pc:sldMk cId="64393243" sldId="308"/>
            <ac:grpSpMk id="8" creationId="{06CE0C22-A799-4D76-BE90-E87D3D5D79AD}"/>
          </ac:grpSpMkLst>
        </pc:grpChg>
        <pc:grpChg chg="add mod">
          <ac:chgData name="Tej Bahadur Chandra" userId="79b8fba8ad0a4796" providerId="LiveId" clId="{614BBE20-D9FC-4E14-9E6F-E9375E6FD4C8}" dt="2021-10-26T04:57:28.167" v="19580" actId="1036"/>
          <ac:grpSpMkLst>
            <pc:docMk/>
            <pc:sldMk cId="64393243" sldId="308"/>
            <ac:grpSpMk id="11" creationId="{2D9506D8-90F4-44D6-B52E-6C906C45D774}"/>
          </ac:grpSpMkLst>
        </pc:grpChg>
        <pc:picChg chg="add del mod">
          <ac:chgData name="Tej Bahadur Chandra" userId="79b8fba8ad0a4796" providerId="LiveId" clId="{614BBE20-D9FC-4E14-9E6F-E9375E6FD4C8}" dt="2021-10-24T07:12:18.944" v="7900" actId="478"/>
          <ac:picMkLst>
            <pc:docMk/>
            <pc:sldMk cId="64393243" sldId="308"/>
            <ac:picMk id="3" creationId="{DE2E6DF6-2F4D-4EBE-9B3C-F15FFFB73977}"/>
          </ac:picMkLst>
        </pc:picChg>
      </pc:sldChg>
      <pc:sldChg chg="addSp delSp modSp add modAnim">
        <pc:chgData name="Tej Bahadur Chandra" userId="79b8fba8ad0a4796" providerId="LiveId" clId="{614BBE20-D9FC-4E14-9E6F-E9375E6FD4C8}" dt="2021-10-28T11:19:17.565" v="33353"/>
        <pc:sldMkLst>
          <pc:docMk/>
          <pc:sldMk cId="1001831116" sldId="309"/>
        </pc:sldMkLst>
        <pc:spChg chg="add del">
          <ac:chgData name="Tej Bahadur Chandra" userId="79b8fba8ad0a4796" providerId="LiveId" clId="{614BBE20-D9FC-4E14-9E6F-E9375E6FD4C8}" dt="2021-10-24T07:35:38.416" v="8024"/>
          <ac:spMkLst>
            <pc:docMk/>
            <pc:sldMk cId="1001831116" sldId="309"/>
            <ac:spMk id="2" creationId="{B237FCE3-FA71-4777-9948-F473DC61D42B}"/>
          </ac:spMkLst>
        </pc:spChg>
        <pc:spChg chg="add mod">
          <ac:chgData name="Tej Bahadur Chandra" userId="79b8fba8ad0a4796" providerId="LiveId" clId="{614BBE20-D9FC-4E14-9E6F-E9375E6FD4C8}" dt="2021-10-24T08:00:37.133" v="8454" actId="164"/>
          <ac:spMkLst>
            <pc:docMk/>
            <pc:sldMk cId="1001831116" sldId="309"/>
            <ac:spMk id="3" creationId="{793EBBC0-5E8D-4980-B9C2-4250FBCBC8A5}"/>
          </ac:spMkLst>
        </pc:spChg>
        <pc:spChg chg="add del mod">
          <ac:chgData name="Tej Bahadur Chandra" userId="79b8fba8ad0a4796" providerId="LiveId" clId="{614BBE20-D9FC-4E14-9E6F-E9375E6FD4C8}" dt="2021-10-24T13:29:34.622" v="11598" actId="403"/>
          <ac:spMkLst>
            <pc:docMk/>
            <pc:sldMk cId="1001831116" sldId="309"/>
            <ac:spMk id="5" creationId="{EFFBF3AE-5230-4669-BB4E-A7B09D52CE53}"/>
          </ac:spMkLst>
        </pc:spChg>
        <pc:spChg chg="mod">
          <ac:chgData name="Tej Bahadur Chandra" userId="79b8fba8ad0a4796" providerId="LiveId" clId="{614BBE20-D9FC-4E14-9E6F-E9375E6FD4C8}" dt="2021-10-26T06:38:52.215" v="19610" actId="20577"/>
          <ac:spMkLst>
            <pc:docMk/>
            <pc:sldMk cId="1001831116" sldId="309"/>
            <ac:spMk id="6" creationId="{5E94FEF6-3A53-48A6-AADF-BE623D2E4A97}"/>
          </ac:spMkLst>
        </pc:spChg>
        <pc:spChg chg="mod">
          <ac:chgData name="Tej Bahadur Chandra" userId="79b8fba8ad0a4796" providerId="LiveId" clId="{614BBE20-D9FC-4E14-9E6F-E9375E6FD4C8}" dt="2021-10-24T07:42:45.790" v="8225" actId="6549"/>
          <ac:spMkLst>
            <pc:docMk/>
            <pc:sldMk cId="1001831116" sldId="309"/>
            <ac:spMk id="30" creationId="{A5073168-EE81-45D8-A58D-706A522B9DDD}"/>
          </ac:spMkLst>
        </pc:spChg>
        <pc:spChg chg="mod">
          <ac:chgData name="Tej Bahadur Chandra" userId="79b8fba8ad0a4796" providerId="LiveId" clId="{614BBE20-D9FC-4E14-9E6F-E9375E6FD4C8}" dt="2021-10-24T07:38:25.693" v="8092" actId="20577"/>
          <ac:spMkLst>
            <pc:docMk/>
            <pc:sldMk cId="1001831116" sldId="309"/>
            <ac:spMk id="32" creationId="{68242FAD-F989-464B-8537-1D51065C3BE6}"/>
          </ac:spMkLst>
        </pc:spChg>
        <pc:spChg chg="mod">
          <ac:chgData name="Tej Bahadur Chandra" userId="79b8fba8ad0a4796" providerId="LiveId" clId="{614BBE20-D9FC-4E14-9E6F-E9375E6FD4C8}" dt="2021-10-24T07:39:49.523" v="8120" actId="20577"/>
          <ac:spMkLst>
            <pc:docMk/>
            <pc:sldMk cId="1001831116" sldId="309"/>
            <ac:spMk id="34" creationId="{956A6740-97D1-467C-87B8-E7239A767F6B}"/>
          </ac:spMkLst>
        </pc:spChg>
        <pc:spChg chg="mod">
          <ac:chgData name="Tej Bahadur Chandra" userId="79b8fba8ad0a4796" providerId="LiveId" clId="{614BBE20-D9FC-4E14-9E6F-E9375E6FD4C8}" dt="2021-10-24T07:40:23.197" v="8152" actId="6549"/>
          <ac:spMkLst>
            <pc:docMk/>
            <pc:sldMk cId="1001831116" sldId="309"/>
            <ac:spMk id="36" creationId="{A570DD4D-57E4-400D-BB9D-CCA239DFAC4C}"/>
          </ac:spMkLst>
        </pc:spChg>
        <pc:spChg chg="mod">
          <ac:chgData name="Tej Bahadur Chandra" userId="79b8fba8ad0a4796" providerId="LiveId" clId="{614BBE20-D9FC-4E14-9E6F-E9375E6FD4C8}" dt="2021-10-24T07:42:04.467" v="8185" actId="20577"/>
          <ac:spMkLst>
            <pc:docMk/>
            <pc:sldMk cId="1001831116" sldId="309"/>
            <ac:spMk id="38" creationId="{EEFC89C2-5BBB-4EEE-8F67-616B89C433A5}"/>
          </ac:spMkLst>
        </pc:spChg>
        <pc:spChg chg="add mod">
          <ac:chgData name="Tej Bahadur Chandra" userId="79b8fba8ad0a4796" providerId="LiveId" clId="{614BBE20-D9FC-4E14-9E6F-E9375E6FD4C8}" dt="2021-10-24T07:56:30.166" v="8389" actId="208"/>
          <ac:spMkLst>
            <pc:docMk/>
            <pc:sldMk cId="1001831116" sldId="309"/>
            <ac:spMk id="59" creationId="{007635CD-9CC0-493A-A810-9CD55ECE024F}"/>
          </ac:spMkLst>
        </pc:spChg>
        <pc:spChg chg="add mod">
          <ac:chgData name="Tej Bahadur Chandra" userId="79b8fba8ad0a4796" providerId="LiveId" clId="{614BBE20-D9FC-4E14-9E6F-E9375E6FD4C8}" dt="2021-10-24T07:56:30.166" v="8389" actId="208"/>
          <ac:spMkLst>
            <pc:docMk/>
            <pc:sldMk cId="1001831116" sldId="309"/>
            <ac:spMk id="60" creationId="{C9DAFF03-BB89-48E0-ADDE-3FCA75C3937F}"/>
          </ac:spMkLst>
        </pc:spChg>
        <pc:spChg chg="add mod">
          <ac:chgData name="Tej Bahadur Chandra" userId="79b8fba8ad0a4796" providerId="LiveId" clId="{614BBE20-D9FC-4E14-9E6F-E9375E6FD4C8}" dt="2021-10-24T07:56:30.166" v="8389" actId="208"/>
          <ac:spMkLst>
            <pc:docMk/>
            <pc:sldMk cId="1001831116" sldId="309"/>
            <ac:spMk id="61" creationId="{169827AA-E5C2-4FC2-9F94-03D8B40671C2}"/>
          </ac:spMkLst>
        </pc:spChg>
        <pc:spChg chg="add mod">
          <ac:chgData name="Tej Bahadur Chandra" userId="79b8fba8ad0a4796" providerId="LiveId" clId="{614BBE20-D9FC-4E14-9E6F-E9375E6FD4C8}" dt="2021-10-24T07:56:30.166" v="8389" actId="208"/>
          <ac:spMkLst>
            <pc:docMk/>
            <pc:sldMk cId="1001831116" sldId="309"/>
            <ac:spMk id="62" creationId="{5B2F4833-B5BE-4D75-8DA6-33257D5BB25E}"/>
          </ac:spMkLst>
        </pc:spChg>
        <pc:spChg chg="add mod">
          <ac:chgData name="Tej Bahadur Chandra" userId="79b8fba8ad0a4796" providerId="LiveId" clId="{614BBE20-D9FC-4E14-9E6F-E9375E6FD4C8}" dt="2021-10-24T07:56:30.166" v="8389" actId="208"/>
          <ac:spMkLst>
            <pc:docMk/>
            <pc:sldMk cId="1001831116" sldId="309"/>
            <ac:spMk id="63" creationId="{CE0AB63A-78DD-4991-BCB0-9099DD27E140}"/>
          </ac:spMkLst>
        </pc:spChg>
        <pc:spChg chg="add mod">
          <ac:chgData name="Tej Bahadur Chandra" userId="79b8fba8ad0a4796" providerId="LiveId" clId="{614BBE20-D9FC-4E14-9E6F-E9375E6FD4C8}" dt="2021-10-24T08:00:37.133" v="8454" actId="164"/>
          <ac:spMkLst>
            <pc:docMk/>
            <pc:sldMk cId="1001831116" sldId="309"/>
            <ac:spMk id="74" creationId="{9221F238-CA8B-4CA8-9AAF-01E4DBCC88BD}"/>
          </ac:spMkLst>
        </pc:spChg>
        <pc:spChg chg="add mod">
          <ac:chgData name="Tej Bahadur Chandra" userId="79b8fba8ad0a4796" providerId="LiveId" clId="{614BBE20-D9FC-4E14-9E6F-E9375E6FD4C8}" dt="2021-10-24T08:00:37.133" v="8454" actId="164"/>
          <ac:spMkLst>
            <pc:docMk/>
            <pc:sldMk cId="1001831116" sldId="309"/>
            <ac:spMk id="75" creationId="{30F6DB2E-AE00-4A87-BF48-CA65062B2F03}"/>
          </ac:spMkLst>
        </pc:spChg>
        <pc:spChg chg="add mod">
          <ac:chgData name="Tej Bahadur Chandra" userId="79b8fba8ad0a4796" providerId="LiveId" clId="{614BBE20-D9FC-4E14-9E6F-E9375E6FD4C8}" dt="2021-10-24T08:00:37.133" v="8454" actId="164"/>
          <ac:spMkLst>
            <pc:docMk/>
            <pc:sldMk cId="1001831116" sldId="309"/>
            <ac:spMk id="76" creationId="{A4EB7897-D309-4BAA-8E67-DC29FAE6D125}"/>
          </ac:spMkLst>
        </pc:spChg>
        <pc:spChg chg="add mod">
          <ac:chgData name="Tej Bahadur Chandra" userId="79b8fba8ad0a4796" providerId="LiveId" clId="{614BBE20-D9FC-4E14-9E6F-E9375E6FD4C8}" dt="2021-10-24T08:00:37.133" v="8454" actId="164"/>
          <ac:spMkLst>
            <pc:docMk/>
            <pc:sldMk cId="1001831116" sldId="309"/>
            <ac:spMk id="77" creationId="{C26EA8FF-E1AD-46BD-982E-11D1245BEBCE}"/>
          </ac:spMkLst>
        </pc:spChg>
        <pc:spChg chg="add mod">
          <ac:chgData name="Tej Bahadur Chandra" userId="79b8fba8ad0a4796" providerId="LiveId" clId="{614BBE20-D9FC-4E14-9E6F-E9375E6FD4C8}" dt="2021-10-24T08:00:37.133" v="8454" actId="164"/>
          <ac:spMkLst>
            <pc:docMk/>
            <pc:sldMk cId="1001831116" sldId="309"/>
            <ac:spMk id="78" creationId="{CA0673CB-BB38-4957-A937-FE8E9474F86E}"/>
          </ac:spMkLst>
        </pc:spChg>
        <pc:spChg chg="add mod">
          <ac:chgData name="Tej Bahadur Chandra" userId="79b8fba8ad0a4796" providerId="LiveId" clId="{614BBE20-D9FC-4E14-9E6F-E9375E6FD4C8}" dt="2021-10-24T08:11:06.316" v="8598" actId="164"/>
          <ac:spMkLst>
            <pc:docMk/>
            <pc:sldMk cId="1001831116" sldId="309"/>
            <ac:spMk id="80" creationId="{A1B8EC2E-D72A-4710-8534-B86E894A4A92}"/>
          </ac:spMkLst>
        </pc:spChg>
        <pc:spChg chg="add mod">
          <ac:chgData name="Tej Bahadur Chandra" userId="79b8fba8ad0a4796" providerId="LiveId" clId="{614BBE20-D9FC-4E14-9E6F-E9375E6FD4C8}" dt="2021-10-24T08:11:06.316" v="8598" actId="164"/>
          <ac:spMkLst>
            <pc:docMk/>
            <pc:sldMk cId="1001831116" sldId="309"/>
            <ac:spMk id="81" creationId="{FFFFD8DA-3D65-4FF9-B568-C7F4E40D004B}"/>
          </ac:spMkLst>
        </pc:spChg>
        <pc:spChg chg="add mod">
          <ac:chgData name="Tej Bahadur Chandra" userId="79b8fba8ad0a4796" providerId="LiveId" clId="{614BBE20-D9FC-4E14-9E6F-E9375E6FD4C8}" dt="2021-10-24T08:11:06.316" v="8598" actId="164"/>
          <ac:spMkLst>
            <pc:docMk/>
            <pc:sldMk cId="1001831116" sldId="309"/>
            <ac:spMk id="82" creationId="{75D92200-5FFB-4721-A1A1-DA346C639517}"/>
          </ac:spMkLst>
        </pc:spChg>
        <pc:spChg chg="add del">
          <ac:chgData name="Tej Bahadur Chandra" userId="79b8fba8ad0a4796" providerId="LiveId" clId="{614BBE20-D9FC-4E14-9E6F-E9375E6FD4C8}" dt="2021-10-24T08:05:22.297" v="8514"/>
          <ac:spMkLst>
            <pc:docMk/>
            <pc:sldMk cId="1001831116" sldId="309"/>
            <ac:spMk id="83" creationId="{36423629-EAD8-472D-9ECD-71276B89B9CD}"/>
          </ac:spMkLst>
        </pc:spChg>
        <pc:spChg chg="add mod">
          <ac:chgData name="Tej Bahadur Chandra" userId="79b8fba8ad0a4796" providerId="LiveId" clId="{614BBE20-D9FC-4E14-9E6F-E9375E6FD4C8}" dt="2021-10-24T08:11:06.316" v="8598" actId="164"/>
          <ac:spMkLst>
            <pc:docMk/>
            <pc:sldMk cId="1001831116" sldId="309"/>
            <ac:spMk id="87" creationId="{05589B50-5660-4C7C-8C40-742DBDE32299}"/>
          </ac:spMkLst>
        </pc:spChg>
        <pc:spChg chg="add mod">
          <ac:chgData name="Tej Bahadur Chandra" userId="79b8fba8ad0a4796" providerId="LiveId" clId="{614BBE20-D9FC-4E14-9E6F-E9375E6FD4C8}" dt="2021-10-24T08:11:06.316" v="8598" actId="164"/>
          <ac:spMkLst>
            <pc:docMk/>
            <pc:sldMk cId="1001831116" sldId="309"/>
            <ac:spMk id="88" creationId="{A6870320-2DA0-4748-92F8-D2DCB3CAE07F}"/>
          </ac:spMkLst>
        </pc:spChg>
        <pc:spChg chg="add mod">
          <ac:chgData name="Tej Bahadur Chandra" userId="79b8fba8ad0a4796" providerId="LiveId" clId="{614BBE20-D9FC-4E14-9E6F-E9375E6FD4C8}" dt="2021-10-24T08:11:23.504" v="8623" actId="20577"/>
          <ac:spMkLst>
            <pc:docMk/>
            <pc:sldMk cId="1001831116" sldId="309"/>
            <ac:spMk id="89" creationId="{8EA2A02E-9F8C-4BEF-8737-14014DFF80FA}"/>
          </ac:spMkLst>
        </pc:spChg>
        <pc:grpChg chg="add mod">
          <ac:chgData name="Tej Bahadur Chandra" userId="79b8fba8ad0a4796" providerId="LiveId" clId="{614BBE20-D9FC-4E14-9E6F-E9375E6FD4C8}" dt="2021-10-28T11:19:08.073" v="33351" actId="164"/>
          <ac:grpSpMkLst>
            <pc:docMk/>
            <pc:sldMk cId="1001831116" sldId="309"/>
            <ac:grpSpMk id="2" creationId="{7EA7B6C5-DB4B-484D-8770-E83BDF3C3D66}"/>
          </ac:grpSpMkLst>
        </pc:grpChg>
        <pc:grpChg chg="add del">
          <ac:chgData name="Tej Bahadur Chandra" userId="79b8fba8ad0a4796" providerId="LiveId" clId="{614BBE20-D9FC-4E14-9E6F-E9375E6FD4C8}" dt="2021-10-24T07:35:03.969" v="8019" actId="478"/>
          <ac:grpSpMkLst>
            <pc:docMk/>
            <pc:sldMk cId="1001831116" sldId="309"/>
            <ac:grpSpMk id="8" creationId="{06CE0C22-A799-4D76-BE90-E87D3D5D79AD}"/>
          </ac:grpSpMkLst>
        </pc:grpChg>
        <pc:grpChg chg="add del">
          <ac:chgData name="Tej Bahadur Chandra" userId="79b8fba8ad0a4796" providerId="LiveId" clId="{614BBE20-D9FC-4E14-9E6F-E9375E6FD4C8}" dt="2021-10-24T07:35:03.969" v="8019" actId="478"/>
          <ac:grpSpMkLst>
            <pc:docMk/>
            <pc:sldMk cId="1001831116" sldId="309"/>
            <ac:grpSpMk id="11" creationId="{2D9506D8-90F4-44D6-B52E-6C906C45D774}"/>
          </ac:grpSpMkLst>
        </pc:grpChg>
        <pc:grpChg chg="add mod">
          <ac:chgData name="Tej Bahadur Chandra" userId="79b8fba8ad0a4796" providerId="LiveId" clId="{614BBE20-D9FC-4E14-9E6F-E9375E6FD4C8}" dt="2021-10-24T08:00:37.133" v="8454" actId="164"/>
          <ac:grpSpMkLst>
            <pc:docMk/>
            <pc:sldMk cId="1001831116" sldId="309"/>
            <ac:grpSpMk id="15" creationId="{23E5D536-8C09-4740-902D-E102CC50B39F}"/>
          </ac:grpSpMkLst>
        </pc:grpChg>
        <pc:grpChg chg="add del mod">
          <ac:chgData name="Tej Bahadur Chandra" userId="79b8fba8ad0a4796" providerId="LiveId" clId="{614BBE20-D9FC-4E14-9E6F-E9375E6FD4C8}" dt="2021-10-24T07:56:33.583" v="8390" actId="21"/>
          <ac:grpSpMkLst>
            <pc:docMk/>
            <pc:sldMk cId="1001831116" sldId="309"/>
            <ac:grpSpMk id="64" creationId="{5DA4ADF1-7D2A-4A42-A3F2-F7265D770A75}"/>
          </ac:grpSpMkLst>
        </pc:grpChg>
        <pc:grpChg chg="add mod">
          <ac:chgData name="Tej Bahadur Chandra" userId="79b8fba8ad0a4796" providerId="LiveId" clId="{614BBE20-D9FC-4E14-9E6F-E9375E6FD4C8}" dt="2021-10-28T11:19:08.073" v="33351" actId="164"/>
          <ac:grpSpMkLst>
            <pc:docMk/>
            <pc:sldMk cId="1001831116" sldId="309"/>
            <ac:grpSpMk id="79" creationId="{8B361702-EEB2-42DB-A339-009D5B6BC7B5}"/>
          </ac:grpSpMkLst>
        </pc:grpChg>
        <pc:grpChg chg="add del mod">
          <ac:chgData name="Tej Bahadur Chandra" userId="79b8fba8ad0a4796" providerId="LiveId" clId="{614BBE20-D9FC-4E14-9E6F-E9375E6FD4C8}" dt="2021-10-28T11:19:08.073" v="33351" actId="164"/>
          <ac:grpSpMkLst>
            <pc:docMk/>
            <pc:sldMk cId="1001831116" sldId="309"/>
            <ac:grpSpMk id="95" creationId="{CF27E45B-D741-49D2-8F3D-32CAB880E641}"/>
          </ac:grpSpMkLst>
        </pc:grpChg>
        <pc:graphicFrameChg chg="add del mod">
          <ac:chgData name="Tej Bahadur Chandra" userId="79b8fba8ad0a4796" providerId="LiveId" clId="{614BBE20-D9FC-4E14-9E6F-E9375E6FD4C8}" dt="2021-10-24T07:44:56.916" v="8248"/>
          <ac:graphicFrameMkLst>
            <pc:docMk/>
            <pc:sldMk cId="1001831116" sldId="309"/>
            <ac:graphicFrameMk id="4" creationId="{9434237E-2252-4E47-8123-C6E6D5575AAE}"/>
          </ac:graphicFrameMkLst>
        </pc:graphicFrameChg>
        <pc:picChg chg="add mod modCrop">
          <ac:chgData name="Tej Bahadur Chandra" userId="79b8fba8ad0a4796" providerId="LiveId" clId="{614BBE20-D9FC-4E14-9E6F-E9375E6FD4C8}" dt="2021-10-24T08:00:37.133" v="8454" actId="164"/>
          <ac:picMkLst>
            <pc:docMk/>
            <pc:sldMk cId="1001831116" sldId="309"/>
            <ac:picMk id="7" creationId="{3C394765-8E29-49B4-90F1-89ACCFF242F3}"/>
          </ac:picMkLst>
        </pc:picChg>
        <pc:picChg chg="del">
          <ac:chgData name="Tej Bahadur Chandra" userId="79b8fba8ad0a4796" providerId="LiveId" clId="{614BBE20-D9FC-4E14-9E6F-E9375E6FD4C8}" dt="2021-10-24T07:42:54.134" v="8226" actId="478"/>
          <ac:picMkLst>
            <pc:docMk/>
            <pc:sldMk cId="1001831116" sldId="309"/>
            <ac:picMk id="20" creationId="{922400F9-E459-4669-86A9-E69EEE8E8C9E}"/>
          </ac:picMkLst>
        </pc:picChg>
        <pc:picChg chg="mod">
          <ac:chgData name="Tej Bahadur Chandra" userId="79b8fba8ad0a4796" providerId="LiveId" clId="{614BBE20-D9FC-4E14-9E6F-E9375E6FD4C8}" dt="2021-10-24T07:43:25.124" v="8239" actId="1038"/>
          <ac:picMkLst>
            <pc:docMk/>
            <pc:sldMk cId="1001831116" sldId="309"/>
            <ac:picMk id="21" creationId="{1F81A6E3-6508-47A9-893B-DCB88B1ED771}"/>
          </ac:picMkLst>
        </pc:picChg>
        <pc:picChg chg="del">
          <ac:chgData name="Tej Bahadur Chandra" userId="79b8fba8ad0a4796" providerId="LiveId" clId="{614BBE20-D9FC-4E14-9E6F-E9375E6FD4C8}" dt="2021-10-24T07:42:58.371" v="8228" actId="478"/>
          <ac:picMkLst>
            <pc:docMk/>
            <pc:sldMk cId="1001831116" sldId="309"/>
            <ac:picMk id="22" creationId="{7ABEF906-B9D9-466F-8DCA-A75E7DA8DFAB}"/>
          </ac:picMkLst>
        </pc:picChg>
        <pc:picChg chg="del">
          <ac:chgData name="Tej Bahadur Chandra" userId="79b8fba8ad0a4796" providerId="LiveId" clId="{614BBE20-D9FC-4E14-9E6F-E9375E6FD4C8}" dt="2021-10-24T07:42:55.740" v="8227" actId="478"/>
          <ac:picMkLst>
            <pc:docMk/>
            <pc:sldMk cId="1001831116" sldId="309"/>
            <ac:picMk id="23" creationId="{0D83D203-F174-4F77-B0A9-074E8CE21FB0}"/>
          </ac:picMkLst>
        </pc:picChg>
        <pc:picChg chg="mod">
          <ac:chgData name="Tej Bahadur Chandra" userId="79b8fba8ad0a4796" providerId="LiveId" clId="{614BBE20-D9FC-4E14-9E6F-E9375E6FD4C8}" dt="2021-10-24T07:43:26.830" v="8240" actId="1038"/>
          <ac:picMkLst>
            <pc:docMk/>
            <pc:sldMk cId="1001831116" sldId="309"/>
            <ac:picMk id="24" creationId="{C2F9E454-5E6C-4ECC-8CC2-E9DCAC4AFF9D}"/>
          </ac:picMkLst>
        </pc:picChg>
        <pc:picChg chg="del">
          <ac:chgData name="Tej Bahadur Chandra" userId="79b8fba8ad0a4796" providerId="LiveId" clId="{614BBE20-D9FC-4E14-9E6F-E9375E6FD4C8}" dt="2021-10-24T07:49:49.964" v="8296" actId="478"/>
          <ac:picMkLst>
            <pc:docMk/>
            <pc:sldMk cId="1001831116" sldId="309"/>
            <ac:picMk id="25" creationId="{A439A57D-7A94-40E5-98DD-9B5517B78C36}"/>
          </ac:picMkLst>
        </pc:picChg>
        <pc:picChg chg="del">
          <ac:chgData name="Tej Bahadur Chandra" userId="79b8fba8ad0a4796" providerId="LiveId" clId="{614BBE20-D9FC-4E14-9E6F-E9375E6FD4C8}" dt="2021-10-24T07:47:54.561" v="8267" actId="478"/>
          <ac:picMkLst>
            <pc:docMk/>
            <pc:sldMk cId="1001831116" sldId="309"/>
            <ac:picMk id="27" creationId="{27C8E524-DC37-44CB-AB4C-36FDE271448C}"/>
          </ac:picMkLst>
        </pc:picChg>
        <pc:picChg chg="add mod modCrop">
          <ac:chgData name="Tej Bahadur Chandra" userId="79b8fba8ad0a4796" providerId="LiveId" clId="{614BBE20-D9FC-4E14-9E6F-E9375E6FD4C8}" dt="2021-10-24T08:00:37.133" v="8454" actId="164"/>
          <ac:picMkLst>
            <pc:docMk/>
            <pc:sldMk cId="1001831116" sldId="309"/>
            <ac:picMk id="40" creationId="{71F6AAB8-B7C4-42B9-A9B6-F9AD86D18BFE}"/>
          </ac:picMkLst>
        </pc:picChg>
        <pc:picChg chg="add del mod">
          <ac:chgData name="Tej Bahadur Chandra" userId="79b8fba8ad0a4796" providerId="LiveId" clId="{614BBE20-D9FC-4E14-9E6F-E9375E6FD4C8}" dt="2021-10-24T07:49:17.408" v="8286"/>
          <ac:picMkLst>
            <pc:docMk/>
            <pc:sldMk cId="1001831116" sldId="309"/>
            <ac:picMk id="42" creationId="{B8F0EFBF-E2FE-447F-9D54-88369DD4BA27}"/>
          </ac:picMkLst>
        </pc:picChg>
        <pc:picChg chg="add del mod">
          <ac:chgData name="Tej Bahadur Chandra" userId="79b8fba8ad0a4796" providerId="LiveId" clId="{614BBE20-D9FC-4E14-9E6F-E9375E6FD4C8}" dt="2021-10-24T07:49:22.774" v="8288"/>
          <ac:picMkLst>
            <pc:docMk/>
            <pc:sldMk cId="1001831116" sldId="309"/>
            <ac:picMk id="44" creationId="{52B61E4E-7659-4B28-A2CF-B85FE23B5D41}"/>
          </ac:picMkLst>
        </pc:picChg>
        <pc:picChg chg="add mod modCrop">
          <ac:chgData name="Tej Bahadur Chandra" userId="79b8fba8ad0a4796" providerId="LiveId" clId="{614BBE20-D9FC-4E14-9E6F-E9375E6FD4C8}" dt="2021-10-24T08:00:37.133" v="8454" actId="164"/>
          <ac:picMkLst>
            <pc:docMk/>
            <pc:sldMk cId="1001831116" sldId="309"/>
            <ac:picMk id="45" creationId="{C0702C85-EF58-4ED1-9065-C8B4D039D5ED}"/>
          </ac:picMkLst>
        </pc:picChg>
        <pc:picChg chg="add del mod">
          <ac:chgData name="Tej Bahadur Chandra" userId="79b8fba8ad0a4796" providerId="LiveId" clId="{614BBE20-D9FC-4E14-9E6F-E9375E6FD4C8}" dt="2021-10-24T07:51:08.306" v="8311"/>
          <ac:picMkLst>
            <pc:docMk/>
            <pc:sldMk cId="1001831116" sldId="309"/>
            <ac:picMk id="47" creationId="{554D7220-D51D-4A1D-9B30-D9DDAB23C420}"/>
          </ac:picMkLst>
        </pc:picChg>
        <pc:picChg chg="add del">
          <ac:chgData name="Tej Bahadur Chandra" userId="79b8fba8ad0a4796" providerId="LiveId" clId="{614BBE20-D9FC-4E14-9E6F-E9375E6FD4C8}" dt="2021-10-24T07:51:10.649" v="8313"/>
          <ac:picMkLst>
            <pc:docMk/>
            <pc:sldMk cId="1001831116" sldId="309"/>
            <ac:picMk id="48" creationId="{6C71C535-10AF-40FB-B83F-D2EF34C352C8}"/>
          </ac:picMkLst>
        </pc:picChg>
        <pc:picChg chg="add del mod">
          <ac:chgData name="Tej Bahadur Chandra" userId="79b8fba8ad0a4796" providerId="LiveId" clId="{614BBE20-D9FC-4E14-9E6F-E9375E6FD4C8}" dt="2021-10-24T07:51:18.878" v="8315"/>
          <ac:picMkLst>
            <pc:docMk/>
            <pc:sldMk cId="1001831116" sldId="309"/>
            <ac:picMk id="50" creationId="{7BC04BC9-AE55-4E23-81DA-0EDECC538818}"/>
          </ac:picMkLst>
        </pc:picChg>
        <pc:picChg chg="add mod">
          <ac:chgData name="Tej Bahadur Chandra" userId="79b8fba8ad0a4796" providerId="LiveId" clId="{614BBE20-D9FC-4E14-9E6F-E9375E6FD4C8}" dt="2021-10-24T08:00:37.133" v="8454" actId="164"/>
          <ac:picMkLst>
            <pc:docMk/>
            <pc:sldMk cId="1001831116" sldId="309"/>
            <ac:picMk id="52" creationId="{1930BE5F-B533-4E89-8890-5D464D38DEB5}"/>
          </ac:picMkLst>
        </pc:picChg>
        <pc:picChg chg="add del mod">
          <ac:chgData name="Tej Bahadur Chandra" userId="79b8fba8ad0a4796" providerId="LiveId" clId="{614BBE20-D9FC-4E14-9E6F-E9375E6FD4C8}" dt="2021-10-24T07:52:35.010" v="8322"/>
          <ac:picMkLst>
            <pc:docMk/>
            <pc:sldMk cId="1001831116" sldId="309"/>
            <ac:picMk id="54" creationId="{96E5D2E9-2EAD-476B-BF05-754FA51FD40B}"/>
          </ac:picMkLst>
        </pc:picChg>
        <pc:picChg chg="add del mod">
          <ac:chgData name="Tej Bahadur Chandra" userId="79b8fba8ad0a4796" providerId="LiveId" clId="{614BBE20-D9FC-4E14-9E6F-E9375E6FD4C8}" dt="2021-10-24T07:52:40.209" v="8324"/>
          <ac:picMkLst>
            <pc:docMk/>
            <pc:sldMk cId="1001831116" sldId="309"/>
            <ac:picMk id="56" creationId="{9F9FB582-0280-4378-987F-D49ABEDE7FE8}"/>
          </ac:picMkLst>
        </pc:picChg>
        <pc:picChg chg="add del mod">
          <ac:chgData name="Tej Bahadur Chandra" userId="79b8fba8ad0a4796" providerId="LiveId" clId="{614BBE20-D9FC-4E14-9E6F-E9375E6FD4C8}" dt="2021-10-24T07:53:07.165" v="8328" actId="478"/>
          <ac:picMkLst>
            <pc:docMk/>
            <pc:sldMk cId="1001831116" sldId="309"/>
            <ac:picMk id="58" creationId="{A4818E1F-0B58-4654-92E0-F0EC739EE8BF}"/>
          </ac:picMkLst>
        </pc:picChg>
        <pc:picChg chg="add del mod">
          <ac:chgData name="Tej Bahadur Chandra" userId="79b8fba8ad0a4796" providerId="LiveId" clId="{614BBE20-D9FC-4E14-9E6F-E9375E6FD4C8}" dt="2021-10-24T07:56:20.990" v="8387"/>
          <ac:picMkLst>
            <pc:docMk/>
            <pc:sldMk cId="1001831116" sldId="309"/>
            <ac:picMk id="65" creationId="{4EA6D5FD-0604-46BE-86A6-AB6107542FA8}"/>
          </ac:picMkLst>
        </pc:picChg>
        <pc:picChg chg="add mod">
          <ac:chgData name="Tej Bahadur Chandra" userId="79b8fba8ad0a4796" providerId="LiveId" clId="{614BBE20-D9FC-4E14-9E6F-E9375E6FD4C8}" dt="2021-10-24T08:00:37.133" v="8454" actId="164"/>
          <ac:picMkLst>
            <pc:docMk/>
            <pc:sldMk cId="1001831116" sldId="309"/>
            <ac:picMk id="66" creationId="{C9446951-413D-4184-8872-33B2A020300A}"/>
          </ac:picMkLst>
        </pc:picChg>
        <pc:picChg chg="add del mod modCrop">
          <ac:chgData name="Tej Bahadur Chandra" userId="79b8fba8ad0a4796" providerId="LiveId" clId="{614BBE20-D9FC-4E14-9E6F-E9375E6FD4C8}" dt="2021-10-24T08:06:03.331" v="8522" actId="478"/>
          <ac:picMkLst>
            <pc:docMk/>
            <pc:sldMk cId="1001831116" sldId="309"/>
            <ac:picMk id="84" creationId="{8908B124-54BC-46EE-AA69-9DF0890B1E16}"/>
          </ac:picMkLst>
        </pc:picChg>
        <pc:picChg chg="add mod">
          <ac:chgData name="Tej Bahadur Chandra" userId="79b8fba8ad0a4796" providerId="LiveId" clId="{614BBE20-D9FC-4E14-9E6F-E9375E6FD4C8}" dt="2021-10-24T08:11:06.316" v="8598" actId="164"/>
          <ac:picMkLst>
            <pc:docMk/>
            <pc:sldMk cId="1001831116" sldId="309"/>
            <ac:picMk id="86" creationId="{8A023149-C265-4008-B809-57D03737D042}"/>
          </ac:picMkLst>
        </pc:picChg>
        <pc:picChg chg="add del mod">
          <ac:chgData name="Tej Bahadur Chandra" userId="79b8fba8ad0a4796" providerId="LiveId" clId="{614BBE20-D9FC-4E14-9E6F-E9375E6FD4C8}" dt="2021-10-24T08:09:56.228" v="8568" actId="478"/>
          <ac:picMkLst>
            <pc:docMk/>
            <pc:sldMk cId="1001831116" sldId="309"/>
            <ac:picMk id="90" creationId="{DBA6344C-06E4-4BDF-8456-8DF355E7E92E}"/>
          </ac:picMkLst>
        </pc:picChg>
        <pc:picChg chg="add del mod modCrop">
          <ac:chgData name="Tej Bahadur Chandra" userId="79b8fba8ad0a4796" providerId="LiveId" clId="{614BBE20-D9FC-4E14-9E6F-E9375E6FD4C8}" dt="2021-10-24T08:10:45.493" v="8588" actId="478"/>
          <ac:picMkLst>
            <pc:docMk/>
            <pc:sldMk cId="1001831116" sldId="309"/>
            <ac:picMk id="92" creationId="{3EA06AD2-EBC5-45D3-A0CE-A6521A716BD0}"/>
          </ac:picMkLst>
        </pc:picChg>
        <pc:picChg chg="add mod modCrop">
          <ac:chgData name="Tej Bahadur Chandra" userId="79b8fba8ad0a4796" providerId="LiveId" clId="{614BBE20-D9FC-4E14-9E6F-E9375E6FD4C8}" dt="2021-10-24T08:11:06.316" v="8598" actId="164"/>
          <ac:picMkLst>
            <pc:docMk/>
            <pc:sldMk cId="1001831116" sldId="309"/>
            <ac:picMk id="94" creationId="{F3EF76A3-8858-4B22-B9B4-9578E70BA40A}"/>
          </ac:picMkLst>
        </pc:picChg>
        <pc:cxnChg chg="add mod">
          <ac:chgData name="Tej Bahadur Chandra" userId="79b8fba8ad0a4796" providerId="LiveId" clId="{614BBE20-D9FC-4E14-9E6F-E9375E6FD4C8}" dt="2021-10-24T08:00:37.133" v="8454" actId="164"/>
          <ac:cxnSpMkLst>
            <pc:docMk/>
            <pc:sldMk cId="1001831116" sldId="309"/>
            <ac:cxnSpMk id="68" creationId="{F578AB7B-F9B5-482A-8896-322013762805}"/>
          </ac:cxnSpMkLst>
        </pc:cxnChg>
        <pc:cxnChg chg="add mod">
          <ac:chgData name="Tej Bahadur Chandra" userId="79b8fba8ad0a4796" providerId="LiveId" clId="{614BBE20-D9FC-4E14-9E6F-E9375E6FD4C8}" dt="2021-10-24T08:00:37.133" v="8454" actId="164"/>
          <ac:cxnSpMkLst>
            <pc:docMk/>
            <pc:sldMk cId="1001831116" sldId="309"/>
            <ac:cxnSpMk id="69" creationId="{693B3FD7-B176-4981-8D9E-27D7B0B70F23}"/>
          </ac:cxnSpMkLst>
        </pc:cxnChg>
        <pc:cxnChg chg="add mod">
          <ac:chgData name="Tej Bahadur Chandra" userId="79b8fba8ad0a4796" providerId="LiveId" clId="{614BBE20-D9FC-4E14-9E6F-E9375E6FD4C8}" dt="2021-10-24T08:00:37.133" v="8454" actId="164"/>
          <ac:cxnSpMkLst>
            <pc:docMk/>
            <pc:sldMk cId="1001831116" sldId="309"/>
            <ac:cxnSpMk id="71" creationId="{7C3A5388-72D6-4C7A-8F3D-15824FE37689}"/>
          </ac:cxnSpMkLst>
        </pc:cxnChg>
      </pc:sldChg>
      <pc:sldChg chg="modSp add">
        <pc:chgData name="Tej Bahadur Chandra" userId="79b8fba8ad0a4796" providerId="LiveId" clId="{614BBE20-D9FC-4E14-9E6F-E9375E6FD4C8}" dt="2021-10-24T08:56:00.595" v="8778"/>
        <pc:sldMkLst>
          <pc:docMk/>
          <pc:sldMk cId="734892090" sldId="310"/>
        </pc:sldMkLst>
        <pc:graphicFrameChg chg="mod modGraphic">
          <ac:chgData name="Tej Bahadur Chandra" userId="79b8fba8ad0a4796" providerId="LiveId" clId="{614BBE20-D9FC-4E14-9E6F-E9375E6FD4C8}" dt="2021-10-24T08:56:00.595" v="8778"/>
          <ac:graphicFrameMkLst>
            <pc:docMk/>
            <pc:sldMk cId="734892090" sldId="310"/>
            <ac:graphicFrameMk id="7" creationId="{143EE96B-973C-4E7D-BD95-E2C41E105CB2}"/>
          </ac:graphicFrameMkLst>
        </pc:graphicFrameChg>
      </pc:sldChg>
      <pc:sldChg chg="modSp add">
        <pc:chgData name="Tej Bahadur Chandra" userId="79b8fba8ad0a4796" providerId="LiveId" clId="{614BBE20-D9FC-4E14-9E6F-E9375E6FD4C8}" dt="2021-10-24T09:49:29.849" v="8962"/>
        <pc:sldMkLst>
          <pc:docMk/>
          <pc:sldMk cId="1117083124" sldId="311"/>
        </pc:sldMkLst>
        <pc:graphicFrameChg chg="mod modGraphic">
          <ac:chgData name="Tej Bahadur Chandra" userId="79b8fba8ad0a4796" providerId="LiveId" clId="{614BBE20-D9FC-4E14-9E6F-E9375E6FD4C8}" dt="2021-10-24T09:49:29.849" v="8962"/>
          <ac:graphicFrameMkLst>
            <pc:docMk/>
            <pc:sldMk cId="1117083124" sldId="311"/>
            <ac:graphicFrameMk id="7" creationId="{49478C5D-349A-4D8C-BEB0-5615F3B965F1}"/>
          </ac:graphicFrameMkLst>
        </pc:graphicFrameChg>
      </pc:sldChg>
      <pc:sldChg chg="modSp add">
        <pc:chgData name="Tej Bahadur Chandra" userId="79b8fba8ad0a4796" providerId="LiveId" clId="{614BBE20-D9FC-4E14-9E6F-E9375E6FD4C8}" dt="2021-10-24T10:07:48.102" v="9085" actId="108"/>
        <pc:sldMkLst>
          <pc:docMk/>
          <pc:sldMk cId="2931413646" sldId="312"/>
        </pc:sldMkLst>
        <pc:graphicFrameChg chg="mod modGraphic">
          <ac:chgData name="Tej Bahadur Chandra" userId="79b8fba8ad0a4796" providerId="LiveId" clId="{614BBE20-D9FC-4E14-9E6F-E9375E6FD4C8}" dt="2021-10-24T10:07:48.102" v="9085" actId="108"/>
          <ac:graphicFrameMkLst>
            <pc:docMk/>
            <pc:sldMk cId="2931413646" sldId="312"/>
            <ac:graphicFrameMk id="5" creationId="{01BC6BB2-DDE7-404D-8000-5553662282FD}"/>
          </ac:graphicFrameMkLst>
        </pc:graphicFrameChg>
      </pc:sldChg>
      <pc:sldChg chg="addSp delSp modSp add delAnim">
        <pc:chgData name="Tej Bahadur Chandra" userId="79b8fba8ad0a4796" providerId="LiveId" clId="{614BBE20-D9FC-4E14-9E6F-E9375E6FD4C8}" dt="2021-10-24T13:26:56.465" v="11348" actId="403"/>
        <pc:sldMkLst>
          <pc:docMk/>
          <pc:sldMk cId="4109076177" sldId="313"/>
        </pc:sldMkLst>
        <pc:spChg chg="mod">
          <ac:chgData name="Tej Bahadur Chandra" userId="79b8fba8ad0a4796" providerId="LiveId" clId="{614BBE20-D9FC-4E14-9E6F-E9375E6FD4C8}" dt="2021-10-24T10:25:08.717" v="9149" actId="20577"/>
          <ac:spMkLst>
            <pc:docMk/>
            <pc:sldMk cId="4109076177" sldId="313"/>
            <ac:spMk id="6" creationId="{5E94FEF6-3A53-48A6-AADF-BE623D2E4A97}"/>
          </ac:spMkLst>
        </pc:spChg>
        <pc:spChg chg="add mod">
          <ac:chgData name="Tej Bahadur Chandra" userId="79b8fba8ad0a4796" providerId="LiveId" clId="{614BBE20-D9FC-4E14-9E6F-E9375E6FD4C8}" dt="2021-10-24T13:26:56.465" v="11348" actId="403"/>
          <ac:spMkLst>
            <pc:docMk/>
            <pc:sldMk cId="4109076177" sldId="313"/>
            <ac:spMk id="9" creationId="{4D0AF914-2B69-40C0-9380-B481C2BC70CB}"/>
          </ac:spMkLst>
        </pc:spChg>
        <pc:graphicFrameChg chg="mod modGraphic">
          <ac:chgData name="Tej Bahadur Chandra" userId="79b8fba8ad0a4796" providerId="LiveId" clId="{614BBE20-D9FC-4E14-9E6F-E9375E6FD4C8}" dt="2021-10-24T11:26:27.503" v="10148"/>
          <ac:graphicFrameMkLst>
            <pc:docMk/>
            <pc:sldMk cId="4109076177" sldId="313"/>
            <ac:graphicFrameMk id="7" creationId="{49478C5D-349A-4D8C-BEB0-5615F3B965F1}"/>
          </ac:graphicFrameMkLst>
        </pc:graphicFrameChg>
        <pc:picChg chg="del">
          <ac:chgData name="Tej Bahadur Chandra" userId="79b8fba8ad0a4796" providerId="LiveId" clId="{614BBE20-D9FC-4E14-9E6F-E9375E6FD4C8}" dt="2021-10-24T10:20:15.988" v="9102" actId="478"/>
          <ac:picMkLst>
            <pc:docMk/>
            <pc:sldMk cId="4109076177" sldId="313"/>
            <ac:picMk id="8" creationId="{0355ED7A-87AA-45A4-BB14-63A89AD65DF7}"/>
          </ac:picMkLst>
        </pc:picChg>
      </pc:sldChg>
      <pc:sldChg chg="addSp delSp modSp add delAnim modAnim">
        <pc:chgData name="Tej Bahadur Chandra" userId="79b8fba8ad0a4796" providerId="LiveId" clId="{614BBE20-D9FC-4E14-9E6F-E9375E6FD4C8}" dt="2021-10-28T11:27:11.306" v="33441"/>
        <pc:sldMkLst>
          <pc:docMk/>
          <pc:sldMk cId="1902565384" sldId="315"/>
        </pc:sldMkLst>
        <pc:spChg chg="add mod ord">
          <ac:chgData name="Tej Bahadur Chandra" userId="79b8fba8ad0a4796" providerId="LiveId" clId="{614BBE20-D9FC-4E14-9E6F-E9375E6FD4C8}" dt="2021-10-24T11:49:19.578" v="10422" actId="166"/>
          <ac:spMkLst>
            <pc:docMk/>
            <pc:sldMk cId="1902565384" sldId="315"/>
            <ac:spMk id="3" creationId="{A3F1F3C6-AD2F-4EA9-9DD9-1FED43B6A923}"/>
          </ac:spMkLst>
        </pc:spChg>
        <pc:spChg chg="mod">
          <ac:chgData name="Tej Bahadur Chandra" userId="79b8fba8ad0a4796" providerId="LiveId" clId="{614BBE20-D9FC-4E14-9E6F-E9375E6FD4C8}" dt="2021-10-24T11:13:25.850" v="9971" actId="20577"/>
          <ac:spMkLst>
            <pc:docMk/>
            <pc:sldMk cId="1902565384" sldId="315"/>
            <ac:spMk id="6" creationId="{5E94FEF6-3A53-48A6-AADF-BE623D2E4A97}"/>
          </ac:spMkLst>
        </pc:spChg>
        <pc:spChg chg="del">
          <ac:chgData name="Tej Bahadur Chandra" userId="79b8fba8ad0a4796" providerId="LiveId" clId="{614BBE20-D9FC-4E14-9E6F-E9375E6FD4C8}" dt="2021-10-24T11:15:36.095" v="9972" actId="478"/>
          <ac:spMkLst>
            <pc:docMk/>
            <pc:sldMk cId="1902565384" sldId="315"/>
            <ac:spMk id="9" creationId="{4D0AF914-2B69-40C0-9380-B481C2BC70CB}"/>
          </ac:spMkLst>
        </pc:spChg>
        <pc:spChg chg="mod">
          <ac:chgData name="Tej Bahadur Chandra" userId="79b8fba8ad0a4796" providerId="LiveId" clId="{614BBE20-D9FC-4E14-9E6F-E9375E6FD4C8}" dt="2021-10-24T11:19:42.507" v="10107" actId="242"/>
          <ac:spMkLst>
            <pc:docMk/>
            <pc:sldMk cId="1902565384" sldId="315"/>
            <ac:spMk id="17" creationId="{A0399770-7DAE-4AF4-B753-264DA0F28688}"/>
          </ac:spMkLst>
        </pc:spChg>
        <pc:spChg chg="mod">
          <ac:chgData name="Tej Bahadur Chandra" userId="79b8fba8ad0a4796" providerId="LiveId" clId="{614BBE20-D9FC-4E14-9E6F-E9375E6FD4C8}" dt="2021-10-24T11:16:58.030" v="9983" actId="207"/>
          <ac:spMkLst>
            <pc:docMk/>
            <pc:sldMk cId="1902565384" sldId="315"/>
            <ac:spMk id="29" creationId="{14D50FC4-E9EC-47D5-B918-FBB9C3E7C1A3}"/>
          </ac:spMkLst>
        </pc:spChg>
        <pc:spChg chg="mod">
          <ac:chgData name="Tej Bahadur Chandra" userId="79b8fba8ad0a4796" providerId="LiveId" clId="{614BBE20-D9FC-4E14-9E6F-E9375E6FD4C8}" dt="2021-10-24T11:19:45.490" v="10108" actId="242"/>
          <ac:spMkLst>
            <pc:docMk/>
            <pc:sldMk cId="1902565384" sldId="315"/>
            <ac:spMk id="30" creationId="{49794E89-8450-4F5F-9460-0AA5ECA26EB5}"/>
          </ac:spMkLst>
        </pc:spChg>
        <pc:spChg chg="mod">
          <ac:chgData name="Tej Bahadur Chandra" userId="79b8fba8ad0a4796" providerId="LiveId" clId="{614BBE20-D9FC-4E14-9E6F-E9375E6FD4C8}" dt="2021-10-24T11:19:29.931" v="10106" actId="255"/>
          <ac:spMkLst>
            <pc:docMk/>
            <pc:sldMk cId="1902565384" sldId="315"/>
            <ac:spMk id="42" creationId="{002506FB-88F9-4D7D-B358-3B698FE0CF3D}"/>
          </ac:spMkLst>
        </pc:spChg>
        <pc:spChg chg="add mod">
          <ac:chgData name="Tej Bahadur Chandra" userId="79b8fba8ad0a4796" providerId="LiveId" clId="{614BBE20-D9FC-4E14-9E6F-E9375E6FD4C8}" dt="2021-10-24T13:26:15.424" v="11320" actId="1036"/>
          <ac:spMkLst>
            <pc:docMk/>
            <pc:sldMk cId="1902565384" sldId="315"/>
            <ac:spMk id="44" creationId="{47875788-2FD8-4265-8969-794EB07A279C}"/>
          </ac:spMkLst>
        </pc:spChg>
        <pc:spChg chg="add mod">
          <ac:chgData name="Tej Bahadur Chandra" userId="79b8fba8ad0a4796" providerId="LiveId" clId="{614BBE20-D9FC-4E14-9E6F-E9375E6FD4C8}" dt="2021-10-24T11:48:06.964" v="10405" actId="208"/>
          <ac:spMkLst>
            <pc:docMk/>
            <pc:sldMk cId="1902565384" sldId="315"/>
            <ac:spMk id="45" creationId="{D501EA5B-7A4F-4DEE-AB52-AB3474903C4E}"/>
          </ac:spMkLst>
        </pc:spChg>
        <pc:spChg chg="mod">
          <ac:chgData name="Tej Bahadur Chandra" userId="79b8fba8ad0a4796" providerId="LiveId" clId="{614BBE20-D9FC-4E14-9E6F-E9375E6FD4C8}" dt="2021-10-24T13:26:24.546" v="11330" actId="1035"/>
          <ac:spMkLst>
            <pc:docMk/>
            <pc:sldMk cId="1902565384" sldId="315"/>
            <ac:spMk id="47" creationId="{A92EACC0-E010-411E-A472-7344BD731511}"/>
          </ac:spMkLst>
        </pc:spChg>
        <pc:spChg chg="mod ord">
          <ac:chgData name="Tej Bahadur Chandra" userId="79b8fba8ad0a4796" providerId="LiveId" clId="{614BBE20-D9FC-4E14-9E6F-E9375E6FD4C8}" dt="2021-10-24T11:49:14.011" v="10421" actId="166"/>
          <ac:spMkLst>
            <pc:docMk/>
            <pc:sldMk cId="1902565384" sldId="315"/>
            <ac:spMk id="48" creationId="{20E65271-1C92-4B48-9AFF-4E61822A32C3}"/>
          </ac:spMkLst>
        </pc:spChg>
        <pc:spChg chg="mod">
          <ac:chgData name="Tej Bahadur Chandra" userId="79b8fba8ad0a4796" providerId="LiveId" clId="{614BBE20-D9FC-4E14-9E6F-E9375E6FD4C8}" dt="2021-10-24T11:48:14.308" v="10406" actId="208"/>
          <ac:spMkLst>
            <pc:docMk/>
            <pc:sldMk cId="1902565384" sldId="315"/>
            <ac:spMk id="49" creationId="{EBF0116F-F736-4A9F-9DE6-FDF24A260935}"/>
          </ac:spMkLst>
        </pc:spChg>
        <pc:spChg chg="mod">
          <ac:chgData name="Tej Bahadur Chandra" userId="79b8fba8ad0a4796" providerId="LiveId" clId="{614BBE20-D9FC-4E14-9E6F-E9375E6FD4C8}" dt="2021-10-24T13:26:31.647" v="11336" actId="403"/>
          <ac:spMkLst>
            <pc:docMk/>
            <pc:sldMk cId="1902565384" sldId="315"/>
            <ac:spMk id="51" creationId="{EB62B4F7-8D1F-4795-B9AC-C9A524AE9B73}"/>
          </ac:spMkLst>
        </pc:spChg>
        <pc:spChg chg="mod ord">
          <ac:chgData name="Tej Bahadur Chandra" userId="79b8fba8ad0a4796" providerId="LiveId" clId="{614BBE20-D9FC-4E14-9E6F-E9375E6FD4C8}" dt="2021-10-24T11:49:09.681" v="10420" actId="166"/>
          <ac:spMkLst>
            <pc:docMk/>
            <pc:sldMk cId="1902565384" sldId="315"/>
            <ac:spMk id="52" creationId="{ADCF25FA-5E88-428C-A9B4-4B7090D8FBDB}"/>
          </ac:spMkLst>
        </pc:spChg>
        <pc:spChg chg="mod">
          <ac:chgData name="Tej Bahadur Chandra" userId="79b8fba8ad0a4796" providerId="LiveId" clId="{614BBE20-D9FC-4E14-9E6F-E9375E6FD4C8}" dt="2021-10-24T11:48:17.957" v="10407" actId="208"/>
          <ac:spMkLst>
            <pc:docMk/>
            <pc:sldMk cId="1902565384" sldId="315"/>
            <ac:spMk id="53" creationId="{6D083EEB-3050-4C57-B754-BFCBA9F30AB8}"/>
          </ac:spMkLst>
        </pc:spChg>
        <pc:spChg chg="mod">
          <ac:chgData name="Tej Bahadur Chandra" userId="79b8fba8ad0a4796" providerId="LiveId" clId="{614BBE20-D9FC-4E14-9E6F-E9375E6FD4C8}" dt="2021-10-24T13:26:36.895" v="11339" actId="403"/>
          <ac:spMkLst>
            <pc:docMk/>
            <pc:sldMk cId="1902565384" sldId="315"/>
            <ac:spMk id="55" creationId="{4A40FC72-8174-44FC-AB5C-EA27528C108C}"/>
          </ac:spMkLst>
        </pc:spChg>
        <pc:spChg chg="mod ord">
          <ac:chgData name="Tej Bahadur Chandra" userId="79b8fba8ad0a4796" providerId="LiveId" clId="{614BBE20-D9FC-4E14-9E6F-E9375E6FD4C8}" dt="2021-10-24T11:49:04.657" v="10419" actId="166"/>
          <ac:spMkLst>
            <pc:docMk/>
            <pc:sldMk cId="1902565384" sldId="315"/>
            <ac:spMk id="56" creationId="{34467227-1F9A-4F4E-8FA4-43BDCDC794DF}"/>
          </ac:spMkLst>
        </pc:spChg>
        <pc:spChg chg="mod">
          <ac:chgData name="Tej Bahadur Chandra" userId="79b8fba8ad0a4796" providerId="LiveId" clId="{614BBE20-D9FC-4E14-9E6F-E9375E6FD4C8}" dt="2021-10-24T11:48:21.052" v="10408" actId="208"/>
          <ac:spMkLst>
            <pc:docMk/>
            <pc:sldMk cId="1902565384" sldId="315"/>
            <ac:spMk id="57" creationId="{2A4B75F1-5C26-49EB-8A5D-AAACA364AEB6}"/>
          </ac:spMkLst>
        </pc:spChg>
        <pc:spChg chg="mod">
          <ac:chgData name="Tej Bahadur Chandra" userId="79b8fba8ad0a4796" providerId="LiveId" clId="{614BBE20-D9FC-4E14-9E6F-E9375E6FD4C8}" dt="2021-10-24T13:26:41.717" v="11343" actId="403"/>
          <ac:spMkLst>
            <pc:docMk/>
            <pc:sldMk cId="1902565384" sldId="315"/>
            <ac:spMk id="59" creationId="{62AD7552-385B-4EE3-A08C-000A55006BCC}"/>
          </ac:spMkLst>
        </pc:spChg>
        <pc:spChg chg="mod ord">
          <ac:chgData name="Tej Bahadur Chandra" userId="79b8fba8ad0a4796" providerId="LiveId" clId="{614BBE20-D9FC-4E14-9E6F-E9375E6FD4C8}" dt="2021-10-24T11:49:01.625" v="10418" actId="166"/>
          <ac:spMkLst>
            <pc:docMk/>
            <pc:sldMk cId="1902565384" sldId="315"/>
            <ac:spMk id="60" creationId="{C0DDB8DE-C148-4EB1-8DE9-07C32C8DB556}"/>
          </ac:spMkLst>
        </pc:spChg>
        <pc:spChg chg="mod">
          <ac:chgData name="Tej Bahadur Chandra" userId="79b8fba8ad0a4796" providerId="LiveId" clId="{614BBE20-D9FC-4E14-9E6F-E9375E6FD4C8}" dt="2021-10-24T11:48:24.572" v="10409" actId="208"/>
          <ac:spMkLst>
            <pc:docMk/>
            <pc:sldMk cId="1902565384" sldId="315"/>
            <ac:spMk id="61" creationId="{9E01B32A-17E5-4DF0-BF9B-941C18A62A74}"/>
          </ac:spMkLst>
        </pc:spChg>
        <pc:spChg chg="mod">
          <ac:chgData name="Tej Bahadur Chandra" userId="79b8fba8ad0a4796" providerId="LiveId" clId="{614BBE20-D9FC-4E14-9E6F-E9375E6FD4C8}" dt="2021-10-24T13:26:47.206" v="11347" actId="403"/>
          <ac:spMkLst>
            <pc:docMk/>
            <pc:sldMk cId="1902565384" sldId="315"/>
            <ac:spMk id="63" creationId="{223FA858-E603-4E81-BD2C-FA1190A8918D}"/>
          </ac:spMkLst>
        </pc:spChg>
        <pc:spChg chg="mod ord">
          <ac:chgData name="Tej Bahadur Chandra" userId="79b8fba8ad0a4796" providerId="LiveId" clId="{614BBE20-D9FC-4E14-9E6F-E9375E6FD4C8}" dt="2021-10-24T11:48:58.365" v="10417" actId="166"/>
          <ac:spMkLst>
            <pc:docMk/>
            <pc:sldMk cId="1902565384" sldId="315"/>
            <ac:spMk id="64" creationId="{B014C7FE-C2A4-4709-B47E-DF0860F2B1FB}"/>
          </ac:spMkLst>
        </pc:spChg>
        <pc:spChg chg="mod">
          <ac:chgData name="Tej Bahadur Chandra" userId="79b8fba8ad0a4796" providerId="LiveId" clId="{614BBE20-D9FC-4E14-9E6F-E9375E6FD4C8}" dt="2021-10-24T11:48:27.973" v="10410" actId="208"/>
          <ac:spMkLst>
            <pc:docMk/>
            <pc:sldMk cId="1902565384" sldId="315"/>
            <ac:spMk id="65" creationId="{750390B6-D63E-41B2-B6A8-24993A72CB59}"/>
          </ac:spMkLst>
        </pc:spChg>
        <pc:grpChg chg="add mod">
          <ac:chgData name="Tej Bahadur Chandra" userId="79b8fba8ad0a4796" providerId="LiveId" clId="{614BBE20-D9FC-4E14-9E6F-E9375E6FD4C8}" dt="2021-10-28T11:25:22.432" v="33423" actId="164"/>
          <ac:grpSpMkLst>
            <pc:docMk/>
            <pc:sldMk cId="1902565384" sldId="315"/>
            <ac:grpSpMk id="2" creationId="{25221FC1-5D51-4B7B-87D0-1CC8E8860E25}"/>
          </ac:grpSpMkLst>
        </pc:grpChg>
        <pc:grpChg chg="add mod">
          <ac:chgData name="Tej Bahadur Chandra" userId="79b8fba8ad0a4796" providerId="LiveId" clId="{614BBE20-D9FC-4E14-9E6F-E9375E6FD4C8}" dt="2021-10-28T11:25:22.432" v="33423" actId="164"/>
          <ac:grpSpMkLst>
            <pc:docMk/>
            <pc:sldMk cId="1902565384" sldId="315"/>
            <ac:grpSpMk id="4" creationId="{83C3B90C-62D5-4E1F-A40C-E4DF7132AD0F}"/>
          </ac:grpSpMkLst>
        </pc:grpChg>
        <pc:grpChg chg="add mod">
          <ac:chgData name="Tej Bahadur Chandra" userId="79b8fba8ad0a4796" providerId="LiveId" clId="{614BBE20-D9FC-4E14-9E6F-E9375E6FD4C8}" dt="2021-10-28T11:25:21.384" v="33422" actId="164"/>
          <ac:grpSpMkLst>
            <pc:docMk/>
            <pc:sldMk cId="1902565384" sldId="315"/>
            <ac:grpSpMk id="5" creationId="{6DEF0BD5-FCEC-4600-AA09-7F7F5FB101BD}"/>
          </ac:grpSpMkLst>
        </pc:grpChg>
        <pc:grpChg chg="add del mod">
          <ac:chgData name="Tej Bahadur Chandra" userId="79b8fba8ad0a4796" providerId="LiveId" clId="{614BBE20-D9FC-4E14-9E6F-E9375E6FD4C8}" dt="2021-10-24T11:23:15.663" v="10118" actId="478"/>
          <ac:grpSpMkLst>
            <pc:docMk/>
            <pc:sldMk cId="1902565384" sldId="315"/>
            <ac:grpSpMk id="7" creationId="{945AD85F-01A0-46EA-AECF-0165C204CC11}"/>
          </ac:grpSpMkLst>
        </pc:grpChg>
        <pc:grpChg chg="add mod">
          <ac:chgData name="Tej Bahadur Chandra" userId="79b8fba8ad0a4796" providerId="LiveId" clId="{614BBE20-D9FC-4E14-9E6F-E9375E6FD4C8}" dt="2021-10-28T11:25:20.714" v="33421" actId="164"/>
          <ac:grpSpMkLst>
            <pc:docMk/>
            <pc:sldMk cId="1902565384" sldId="315"/>
            <ac:grpSpMk id="7" creationId="{AF7F91E1-9383-4864-ABE9-FBFF9CA57247}"/>
          </ac:grpSpMkLst>
        </pc:grpChg>
        <pc:grpChg chg="add del mod">
          <ac:chgData name="Tej Bahadur Chandra" userId="79b8fba8ad0a4796" providerId="LiveId" clId="{614BBE20-D9FC-4E14-9E6F-E9375E6FD4C8}" dt="2021-10-24T11:23:17.320" v="10119" actId="478"/>
          <ac:grpSpMkLst>
            <pc:docMk/>
            <pc:sldMk cId="1902565384" sldId="315"/>
            <ac:grpSpMk id="18" creationId="{1D415DD6-1D71-46A7-AE3C-A0D81D8A72E3}"/>
          </ac:grpSpMkLst>
        </pc:grpChg>
        <pc:grpChg chg="add del mod">
          <ac:chgData name="Tej Bahadur Chandra" userId="79b8fba8ad0a4796" providerId="LiveId" clId="{614BBE20-D9FC-4E14-9E6F-E9375E6FD4C8}" dt="2021-10-24T11:23:18.635" v="10120" actId="478"/>
          <ac:grpSpMkLst>
            <pc:docMk/>
            <pc:sldMk cId="1902565384" sldId="315"/>
            <ac:grpSpMk id="31" creationId="{FAEF5466-DD3C-4ED0-9D95-1C22F5A4D1AF}"/>
          </ac:grpSpMkLst>
        </pc:grpChg>
        <pc:grpChg chg="mod">
          <ac:chgData name="Tej Bahadur Chandra" userId="79b8fba8ad0a4796" providerId="LiveId" clId="{614BBE20-D9FC-4E14-9E6F-E9375E6FD4C8}" dt="2021-10-24T11:17:45.831" v="9986"/>
          <ac:grpSpMkLst>
            <pc:docMk/>
            <pc:sldMk cId="1902565384" sldId="315"/>
            <ac:grpSpMk id="32" creationId="{2777DF3C-35E4-4332-B594-93FBDB8A5A30}"/>
          </ac:grpSpMkLst>
        </pc:grpChg>
        <pc:grpChg chg="mod">
          <ac:chgData name="Tej Bahadur Chandra" userId="79b8fba8ad0a4796" providerId="LiveId" clId="{614BBE20-D9FC-4E14-9E6F-E9375E6FD4C8}" dt="2021-10-24T11:17:45.831" v="9986"/>
          <ac:grpSpMkLst>
            <pc:docMk/>
            <pc:sldMk cId="1902565384" sldId="315"/>
            <ac:grpSpMk id="33" creationId="{EAC7C3AE-547C-4D02-9460-E56CF6810067}"/>
          </ac:grpSpMkLst>
        </pc:grpChg>
        <pc:grpChg chg="mod">
          <ac:chgData name="Tej Bahadur Chandra" userId="79b8fba8ad0a4796" providerId="LiveId" clId="{614BBE20-D9FC-4E14-9E6F-E9375E6FD4C8}" dt="2021-10-24T11:17:45.831" v="9986"/>
          <ac:grpSpMkLst>
            <pc:docMk/>
            <pc:sldMk cId="1902565384" sldId="315"/>
            <ac:grpSpMk id="37" creationId="{13C58186-B24C-4EBA-B584-ADC0A85521D2}"/>
          </ac:grpSpMkLst>
        </pc:grpChg>
        <pc:grpChg chg="mod">
          <ac:chgData name="Tej Bahadur Chandra" userId="79b8fba8ad0a4796" providerId="LiveId" clId="{614BBE20-D9FC-4E14-9E6F-E9375E6FD4C8}" dt="2021-10-24T11:17:45.831" v="9986"/>
          <ac:grpSpMkLst>
            <pc:docMk/>
            <pc:sldMk cId="1902565384" sldId="315"/>
            <ac:grpSpMk id="38" creationId="{2F30A0A1-E47E-4873-B3B5-3F813692FC89}"/>
          </ac:grpSpMkLst>
        </pc:grpChg>
        <pc:grpChg chg="add mod">
          <ac:chgData name="Tej Bahadur Chandra" userId="79b8fba8ad0a4796" providerId="LiveId" clId="{614BBE20-D9FC-4E14-9E6F-E9375E6FD4C8}" dt="2021-10-28T11:25:22.432" v="33423" actId="164"/>
          <ac:grpSpMkLst>
            <pc:docMk/>
            <pc:sldMk cId="1902565384" sldId="315"/>
            <ac:grpSpMk id="46" creationId="{EA262B80-BE4A-4464-A9B5-B88D0275526F}"/>
          </ac:grpSpMkLst>
        </pc:grpChg>
        <pc:grpChg chg="add mod">
          <ac:chgData name="Tej Bahadur Chandra" userId="79b8fba8ad0a4796" providerId="LiveId" clId="{614BBE20-D9FC-4E14-9E6F-E9375E6FD4C8}" dt="2021-10-28T11:25:21.384" v="33422" actId="164"/>
          <ac:grpSpMkLst>
            <pc:docMk/>
            <pc:sldMk cId="1902565384" sldId="315"/>
            <ac:grpSpMk id="50" creationId="{AF972F0A-D312-4CBF-84D7-90DC25F86B29}"/>
          </ac:grpSpMkLst>
        </pc:grpChg>
        <pc:grpChg chg="add mod">
          <ac:chgData name="Tej Bahadur Chandra" userId="79b8fba8ad0a4796" providerId="LiveId" clId="{614BBE20-D9FC-4E14-9E6F-E9375E6FD4C8}" dt="2021-10-28T11:25:21.384" v="33422" actId="164"/>
          <ac:grpSpMkLst>
            <pc:docMk/>
            <pc:sldMk cId="1902565384" sldId="315"/>
            <ac:grpSpMk id="54" creationId="{537820E1-0459-4AAE-B5E2-80C7CBAD6A3E}"/>
          </ac:grpSpMkLst>
        </pc:grpChg>
        <pc:grpChg chg="add mod">
          <ac:chgData name="Tej Bahadur Chandra" userId="79b8fba8ad0a4796" providerId="LiveId" clId="{614BBE20-D9FC-4E14-9E6F-E9375E6FD4C8}" dt="2021-10-28T11:25:20.714" v="33421" actId="164"/>
          <ac:grpSpMkLst>
            <pc:docMk/>
            <pc:sldMk cId="1902565384" sldId="315"/>
            <ac:grpSpMk id="58" creationId="{716F78AF-B916-4873-AA79-3023010BA82E}"/>
          </ac:grpSpMkLst>
        </pc:grpChg>
        <pc:grpChg chg="add mod">
          <ac:chgData name="Tej Bahadur Chandra" userId="79b8fba8ad0a4796" providerId="LiveId" clId="{614BBE20-D9FC-4E14-9E6F-E9375E6FD4C8}" dt="2021-10-28T11:25:20.714" v="33421" actId="164"/>
          <ac:grpSpMkLst>
            <pc:docMk/>
            <pc:sldMk cId="1902565384" sldId="315"/>
            <ac:grpSpMk id="62" creationId="{39233063-4477-47E7-9657-6DA9C4C3234A}"/>
          </ac:grpSpMkLst>
        </pc:grpChg>
        <pc:picChg chg="add del mod modCrop">
          <ac:chgData name="Tej Bahadur Chandra" userId="79b8fba8ad0a4796" providerId="LiveId" clId="{614BBE20-D9FC-4E14-9E6F-E9375E6FD4C8}" dt="2021-10-24T11:20:56.772" v="10117" actId="478"/>
          <ac:picMkLst>
            <pc:docMk/>
            <pc:sldMk cId="1902565384" sldId="315"/>
            <ac:picMk id="2" creationId="{C4713491-79CF-4936-B138-B8B51C62070C}"/>
          </ac:picMkLst>
        </pc:picChg>
        <pc:picChg chg="mod">
          <ac:chgData name="Tej Bahadur Chandra" userId="79b8fba8ad0a4796" providerId="LiveId" clId="{614BBE20-D9FC-4E14-9E6F-E9375E6FD4C8}" dt="2021-10-24T11:16:48.168" v="9982" actId="108"/>
          <ac:picMkLst>
            <pc:docMk/>
            <pc:sldMk cId="1902565384" sldId="315"/>
            <ac:picMk id="22" creationId="{60AB35E0-0431-48AA-9789-560982187C06}"/>
          </ac:picMkLst>
        </pc:picChg>
        <pc:picChg chg="mod">
          <ac:chgData name="Tej Bahadur Chandra" userId="79b8fba8ad0a4796" providerId="LiveId" clId="{614BBE20-D9FC-4E14-9E6F-E9375E6FD4C8}" dt="2021-10-24T11:16:48.168" v="9982" actId="108"/>
          <ac:picMkLst>
            <pc:docMk/>
            <pc:sldMk cId="1902565384" sldId="315"/>
            <ac:picMk id="23" creationId="{E6D549F1-9197-4935-A170-B4DCD6EAEBAA}"/>
          </ac:picMkLst>
        </pc:picChg>
        <pc:picChg chg="add del">
          <ac:chgData name="Tej Bahadur Chandra" userId="79b8fba8ad0a4796" providerId="LiveId" clId="{614BBE20-D9FC-4E14-9E6F-E9375E6FD4C8}" dt="2021-10-24T11:20:23.279" v="10110"/>
          <ac:picMkLst>
            <pc:docMk/>
            <pc:sldMk cId="1902565384" sldId="315"/>
            <ac:picMk id="43" creationId="{8F1808E9-8A5D-449C-9DBB-7AFB04B3E033}"/>
          </ac:picMkLst>
        </pc:picChg>
      </pc:sldChg>
      <pc:sldChg chg="addSp delSp modSp add modAnim">
        <pc:chgData name="Tej Bahadur Chandra" userId="79b8fba8ad0a4796" providerId="LiveId" clId="{614BBE20-D9FC-4E14-9E6F-E9375E6FD4C8}" dt="2021-10-24T13:26:05.829" v="11317" actId="1035"/>
        <pc:sldMkLst>
          <pc:docMk/>
          <pc:sldMk cId="3809503382" sldId="316"/>
        </pc:sldMkLst>
        <pc:spChg chg="mod">
          <ac:chgData name="Tej Bahadur Chandra" userId="79b8fba8ad0a4796" providerId="LiveId" clId="{614BBE20-D9FC-4E14-9E6F-E9375E6FD4C8}" dt="2021-10-24T12:34:43.833" v="10439" actId="20577"/>
          <ac:spMkLst>
            <pc:docMk/>
            <pc:sldMk cId="3809503382" sldId="316"/>
            <ac:spMk id="6" creationId="{5E94FEF6-3A53-48A6-AADF-BE623D2E4A97}"/>
          </ac:spMkLst>
        </pc:spChg>
        <pc:spChg chg="mod">
          <ac:chgData name="Tej Bahadur Chandra" userId="79b8fba8ad0a4796" providerId="LiveId" clId="{614BBE20-D9FC-4E14-9E6F-E9375E6FD4C8}" dt="2021-10-24T12:39:26.828" v="10490" actId="14100"/>
          <ac:spMkLst>
            <pc:docMk/>
            <pc:sldMk cId="3809503382" sldId="316"/>
            <ac:spMk id="30" creationId="{CD6D43AB-35A1-44BF-822C-E91679125110}"/>
          </ac:spMkLst>
        </pc:spChg>
        <pc:spChg chg="mod">
          <ac:chgData name="Tej Bahadur Chandra" userId="79b8fba8ad0a4796" providerId="LiveId" clId="{614BBE20-D9FC-4E14-9E6F-E9375E6FD4C8}" dt="2021-10-24T13:25:47.457" v="11310" actId="403"/>
          <ac:spMkLst>
            <pc:docMk/>
            <pc:sldMk cId="3809503382" sldId="316"/>
            <ac:spMk id="31" creationId="{97880CF8-5550-4F4B-97BA-B7BFFBC99A10}"/>
          </ac:spMkLst>
        </pc:spChg>
        <pc:spChg chg="mod">
          <ac:chgData name="Tej Bahadur Chandra" userId="79b8fba8ad0a4796" providerId="LiveId" clId="{614BBE20-D9FC-4E14-9E6F-E9375E6FD4C8}" dt="2021-10-24T12:39:16.172" v="10486" actId="14100"/>
          <ac:spMkLst>
            <pc:docMk/>
            <pc:sldMk cId="3809503382" sldId="316"/>
            <ac:spMk id="33" creationId="{DDF2C518-B5F1-4C4F-B09A-F7C91A665591}"/>
          </ac:spMkLst>
        </pc:spChg>
        <pc:spChg chg="mod">
          <ac:chgData name="Tej Bahadur Chandra" userId="79b8fba8ad0a4796" providerId="LiveId" clId="{614BBE20-D9FC-4E14-9E6F-E9375E6FD4C8}" dt="2021-10-24T13:25:50.647" v="11311" actId="403"/>
          <ac:spMkLst>
            <pc:docMk/>
            <pc:sldMk cId="3809503382" sldId="316"/>
            <ac:spMk id="34" creationId="{8932FBB3-4C40-4B69-B98B-8E933D202C1C}"/>
          </ac:spMkLst>
        </pc:spChg>
        <pc:spChg chg="mod">
          <ac:chgData name="Tej Bahadur Chandra" userId="79b8fba8ad0a4796" providerId="LiveId" clId="{614BBE20-D9FC-4E14-9E6F-E9375E6FD4C8}" dt="2021-10-24T12:39:34.421" v="10493" actId="207"/>
          <ac:spMkLst>
            <pc:docMk/>
            <pc:sldMk cId="3809503382" sldId="316"/>
            <ac:spMk id="36" creationId="{1C99891E-EC64-4F11-8095-C30CB983DBA4}"/>
          </ac:spMkLst>
        </pc:spChg>
        <pc:spChg chg="mod">
          <ac:chgData name="Tej Bahadur Chandra" userId="79b8fba8ad0a4796" providerId="LiveId" clId="{614BBE20-D9FC-4E14-9E6F-E9375E6FD4C8}" dt="2021-10-24T13:25:59.529" v="11315" actId="1035"/>
          <ac:spMkLst>
            <pc:docMk/>
            <pc:sldMk cId="3809503382" sldId="316"/>
            <ac:spMk id="37" creationId="{5A5CF028-B2A9-44D1-B9A1-C1E139E402CC}"/>
          </ac:spMkLst>
        </pc:spChg>
        <pc:spChg chg="mod">
          <ac:chgData name="Tej Bahadur Chandra" userId="79b8fba8ad0a4796" providerId="LiveId" clId="{614BBE20-D9FC-4E14-9E6F-E9375E6FD4C8}" dt="2021-10-24T12:39:44.571" v="10496" actId="208"/>
          <ac:spMkLst>
            <pc:docMk/>
            <pc:sldMk cId="3809503382" sldId="316"/>
            <ac:spMk id="39" creationId="{E61F6ACA-E79C-49C7-9025-941F63A0E4A9}"/>
          </ac:spMkLst>
        </pc:spChg>
        <pc:spChg chg="mod">
          <ac:chgData name="Tej Bahadur Chandra" userId="79b8fba8ad0a4796" providerId="LiveId" clId="{614BBE20-D9FC-4E14-9E6F-E9375E6FD4C8}" dt="2021-10-24T13:26:05.829" v="11317" actId="1035"/>
          <ac:spMkLst>
            <pc:docMk/>
            <pc:sldMk cId="3809503382" sldId="316"/>
            <ac:spMk id="40" creationId="{9940AB4A-B7EB-45D9-BF37-02FC2C2D5CD3}"/>
          </ac:spMkLst>
        </pc:spChg>
        <pc:spChg chg="add del mod">
          <ac:chgData name="Tej Bahadur Chandra" userId="79b8fba8ad0a4796" providerId="LiveId" clId="{614BBE20-D9FC-4E14-9E6F-E9375E6FD4C8}" dt="2021-10-24T12:36:10.328" v="10472" actId="478"/>
          <ac:spMkLst>
            <pc:docMk/>
            <pc:sldMk cId="3809503382" sldId="316"/>
            <ac:spMk id="41" creationId="{839A78AC-6F4F-46F4-8C67-017DCC1E3B50}"/>
          </ac:spMkLst>
        </pc:spChg>
        <pc:spChg chg="add mod">
          <ac:chgData name="Tej Bahadur Chandra" userId="79b8fba8ad0a4796" providerId="LiveId" clId="{614BBE20-D9FC-4E14-9E6F-E9375E6FD4C8}" dt="2021-10-24T12:36:07.180" v="10471"/>
          <ac:spMkLst>
            <pc:docMk/>
            <pc:sldMk cId="3809503382" sldId="316"/>
            <ac:spMk id="42" creationId="{68EF73EF-5D04-4EEB-ABB7-364572E406D0}"/>
          </ac:spMkLst>
        </pc:spChg>
        <pc:grpChg chg="del">
          <ac:chgData name="Tej Bahadur Chandra" userId="79b8fba8ad0a4796" providerId="LiveId" clId="{614BBE20-D9FC-4E14-9E6F-E9375E6FD4C8}" dt="2021-10-24T12:34:10.649" v="10426" actId="478"/>
          <ac:grpSpMkLst>
            <pc:docMk/>
            <pc:sldMk cId="3809503382" sldId="316"/>
            <ac:grpSpMk id="4" creationId="{83C3B90C-62D5-4E1F-A40C-E4DF7132AD0F}"/>
          </ac:grpSpMkLst>
        </pc:grpChg>
        <pc:grpChg chg="add mod">
          <ac:chgData name="Tej Bahadur Chandra" userId="79b8fba8ad0a4796" providerId="LiveId" clId="{614BBE20-D9FC-4E14-9E6F-E9375E6FD4C8}" dt="2021-10-24T12:35:27.774" v="10465" actId="1036"/>
          <ac:grpSpMkLst>
            <pc:docMk/>
            <pc:sldMk cId="3809503382" sldId="316"/>
            <ac:grpSpMk id="29" creationId="{E54BE843-704E-44B2-A40F-058F2E11D91F}"/>
          </ac:grpSpMkLst>
        </pc:grpChg>
        <pc:grpChg chg="add mod">
          <ac:chgData name="Tej Bahadur Chandra" userId="79b8fba8ad0a4796" providerId="LiveId" clId="{614BBE20-D9FC-4E14-9E6F-E9375E6FD4C8}" dt="2021-10-24T12:35:27.774" v="10465" actId="1036"/>
          <ac:grpSpMkLst>
            <pc:docMk/>
            <pc:sldMk cId="3809503382" sldId="316"/>
            <ac:grpSpMk id="32" creationId="{823AAD8D-7E25-4105-8D09-71671C5372A0}"/>
          </ac:grpSpMkLst>
        </pc:grpChg>
        <pc:grpChg chg="add mod">
          <ac:chgData name="Tej Bahadur Chandra" userId="79b8fba8ad0a4796" providerId="LiveId" clId="{614BBE20-D9FC-4E14-9E6F-E9375E6FD4C8}" dt="2021-10-24T12:35:27.774" v="10465" actId="1036"/>
          <ac:grpSpMkLst>
            <pc:docMk/>
            <pc:sldMk cId="3809503382" sldId="316"/>
            <ac:grpSpMk id="35" creationId="{39492DA1-9A48-4F9E-9467-9CD5AB880E6D}"/>
          </ac:grpSpMkLst>
        </pc:grpChg>
        <pc:grpChg chg="add mod">
          <ac:chgData name="Tej Bahadur Chandra" userId="79b8fba8ad0a4796" providerId="LiveId" clId="{614BBE20-D9FC-4E14-9E6F-E9375E6FD4C8}" dt="2021-10-24T12:35:27.774" v="10465" actId="1036"/>
          <ac:grpSpMkLst>
            <pc:docMk/>
            <pc:sldMk cId="3809503382" sldId="316"/>
            <ac:grpSpMk id="38" creationId="{FCD97B4F-7C3E-4195-AA63-F71FD99753DA}"/>
          </ac:grpSpMkLst>
        </pc:grpChg>
        <pc:grpChg chg="del">
          <ac:chgData name="Tej Bahadur Chandra" userId="79b8fba8ad0a4796" providerId="LiveId" clId="{614BBE20-D9FC-4E14-9E6F-E9375E6FD4C8}" dt="2021-10-24T12:34:10.649" v="10426" actId="478"/>
          <ac:grpSpMkLst>
            <pc:docMk/>
            <pc:sldMk cId="3809503382" sldId="316"/>
            <ac:grpSpMk id="46" creationId="{EA262B80-BE4A-4464-A9B5-B88D0275526F}"/>
          </ac:grpSpMkLst>
        </pc:grpChg>
        <pc:grpChg chg="del">
          <ac:chgData name="Tej Bahadur Chandra" userId="79b8fba8ad0a4796" providerId="LiveId" clId="{614BBE20-D9FC-4E14-9E6F-E9375E6FD4C8}" dt="2021-10-24T12:34:10.649" v="10426" actId="478"/>
          <ac:grpSpMkLst>
            <pc:docMk/>
            <pc:sldMk cId="3809503382" sldId="316"/>
            <ac:grpSpMk id="50" creationId="{AF972F0A-D312-4CBF-84D7-90DC25F86B29}"/>
          </ac:grpSpMkLst>
        </pc:grpChg>
        <pc:grpChg chg="del">
          <ac:chgData name="Tej Bahadur Chandra" userId="79b8fba8ad0a4796" providerId="LiveId" clId="{614BBE20-D9FC-4E14-9E6F-E9375E6FD4C8}" dt="2021-10-24T12:34:10.649" v="10426" actId="478"/>
          <ac:grpSpMkLst>
            <pc:docMk/>
            <pc:sldMk cId="3809503382" sldId="316"/>
            <ac:grpSpMk id="54" creationId="{537820E1-0459-4AAE-B5E2-80C7CBAD6A3E}"/>
          </ac:grpSpMkLst>
        </pc:grpChg>
        <pc:grpChg chg="del">
          <ac:chgData name="Tej Bahadur Chandra" userId="79b8fba8ad0a4796" providerId="LiveId" clId="{614BBE20-D9FC-4E14-9E6F-E9375E6FD4C8}" dt="2021-10-24T12:34:10.649" v="10426" actId="478"/>
          <ac:grpSpMkLst>
            <pc:docMk/>
            <pc:sldMk cId="3809503382" sldId="316"/>
            <ac:grpSpMk id="58" creationId="{716F78AF-B916-4873-AA79-3023010BA82E}"/>
          </ac:grpSpMkLst>
        </pc:grpChg>
        <pc:grpChg chg="del">
          <ac:chgData name="Tej Bahadur Chandra" userId="79b8fba8ad0a4796" providerId="LiveId" clId="{614BBE20-D9FC-4E14-9E6F-E9375E6FD4C8}" dt="2021-10-24T12:34:10.649" v="10426" actId="478"/>
          <ac:grpSpMkLst>
            <pc:docMk/>
            <pc:sldMk cId="3809503382" sldId="316"/>
            <ac:grpSpMk id="62" creationId="{39233063-4477-47E7-9657-6DA9C4C3234A}"/>
          </ac:grpSpMkLst>
        </pc:grpChg>
      </pc:sldChg>
      <pc:sldChg chg="addSp delSp modSp add delAnim">
        <pc:chgData name="Tej Bahadur Chandra" userId="79b8fba8ad0a4796" providerId="LiveId" clId="{614BBE20-D9FC-4E14-9E6F-E9375E6FD4C8}" dt="2021-10-24T12:42:05.968" v="10511"/>
        <pc:sldMkLst>
          <pc:docMk/>
          <pc:sldMk cId="1313486809" sldId="317"/>
        </pc:sldMkLst>
        <pc:spChg chg="add mod">
          <ac:chgData name="Tej Bahadur Chandra" userId="79b8fba8ad0a4796" providerId="LiveId" clId="{614BBE20-D9FC-4E14-9E6F-E9375E6FD4C8}" dt="2021-10-24T12:42:05.968" v="10511"/>
          <ac:spMkLst>
            <pc:docMk/>
            <pc:sldMk cId="1313486809" sldId="317"/>
            <ac:spMk id="19" creationId="{DF42F3B6-52A2-42A1-9214-13970CCA4950}"/>
          </ac:spMkLst>
        </pc:spChg>
        <pc:spChg chg="mod">
          <ac:chgData name="Tej Bahadur Chandra" userId="79b8fba8ad0a4796" providerId="LiveId" clId="{614BBE20-D9FC-4E14-9E6F-E9375E6FD4C8}" dt="2021-10-24T12:40:45.203" v="10501"/>
          <ac:spMkLst>
            <pc:docMk/>
            <pc:sldMk cId="1313486809" sldId="317"/>
            <ac:spMk id="42" creationId="{68EF73EF-5D04-4EEB-ABB7-364572E406D0}"/>
          </ac:spMkLst>
        </pc:spChg>
        <pc:grpChg chg="del">
          <ac:chgData name="Tej Bahadur Chandra" userId="79b8fba8ad0a4796" providerId="LiveId" clId="{614BBE20-D9FC-4E14-9E6F-E9375E6FD4C8}" dt="2021-10-24T12:40:28.154" v="10498" actId="478"/>
          <ac:grpSpMkLst>
            <pc:docMk/>
            <pc:sldMk cId="1313486809" sldId="317"/>
            <ac:grpSpMk id="29" creationId="{E54BE843-704E-44B2-A40F-058F2E11D91F}"/>
          </ac:grpSpMkLst>
        </pc:grpChg>
        <pc:grpChg chg="del">
          <ac:chgData name="Tej Bahadur Chandra" userId="79b8fba8ad0a4796" providerId="LiveId" clId="{614BBE20-D9FC-4E14-9E6F-E9375E6FD4C8}" dt="2021-10-24T12:40:28.154" v="10498" actId="478"/>
          <ac:grpSpMkLst>
            <pc:docMk/>
            <pc:sldMk cId="1313486809" sldId="317"/>
            <ac:grpSpMk id="32" creationId="{823AAD8D-7E25-4105-8D09-71671C5372A0}"/>
          </ac:grpSpMkLst>
        </pc:grpChg>
        <pc:grpChg chg="del">
          <ac:chgData name="Tej Bahadur Chandra" userId="79b8fba8ad0a4796" providerId="LiveId" clId="{614BBE20-D9FC-4E14-9E6F-E9375E6FD4C8}" dt="2021-10-24T12:40:28.154" v="10498" actId="478"/>
          <ac:grpSpMkLst>
            <pc:docMk/>
            <pc:sldMk cId="1313486809" sldId="317"/>
            <ac:grpSpMk id="35" creationId="{39492DA1-9A48-4F9E-9467-9CD5AB880E6D}"/>
          </ac:grpSpMkLst>
        </pc:grpChg>
        <pc:grpChg chg="del">
          <ac:chgData name="Tej Bahadur Chandra" userId="79b8fba8ad0a4796" providerId="LiveId" clId="{614BBE20-D9FC-4E14-9E6F-E9375E6FD4C8}" dt="2021-10-24T12:40:28.154" v="10498" actId="478"/>
          <ac:grpSpMkLst>
            <pc:docMk/>
            <pc:sldMk cId="1313486809" sldId="317"/>
            <ac:grpSpMk id="38" creationId="{FCD97B4F-7C3E-4195-AA63-F71FD99753DA}"/>
          </ac:grpSpMkLst>
        </pc:grpChg>
        <pc:picChg chg="add mod">
          <ac:chgData name="Tej Bahadur Chandra" userId="79b8fba8ad0a4796" providerId="LiveId" clId="{614BBE20-D9FC-4E14-9E6F-E9375E6FD4C8}" dt="2021-10-24T12:40:53.172" v="10502" actId="1076"/>
          <ac:picMkLst>
            <pc:docMk/>
            <pc:sldMk cId="1313486809" sldId="317"/>
            <ac:picMk id="18" creationId="{FD5D214B-7D91-4EB6-B079-0BEAC075A18C}"/>
          </ac:picMkLst>
        </pc:picChg>
      </pc:sldChg>
      <pc:sldChg chg="addSp delSp modSp add delAnim modAnim">
        <pc:chgData name="Tej Bahadur Chandra" userId="79b8fba8ad0a4796" providerId="LiveId" clId="{614BBE20-D9FC-4E14-9E6F-E9375E6FD4C8}" dt="2021-10-25T05:30:52.812" v="12772" actId="1035"/>
        <pc:sldMkLst>
          <pc:docMk/>
          <pc:sldMk cId="718778590" sldId="318"/>
        </pc:sldMkLst>
        <pc:spChg chg="add mod">
          <ac:chgData name="Tej Bahadur Chandra" userId="79b8fba8ad0a4796" providerId="LiveId" clId="{614BBE20-D9FC-4E14-9E6F-E9375E6FD4C8}" dt="2021-10-25T05:30:46.219" v="12756" actId="1076"/>
          <ac:spMkLst>
            <pc:docMk/>
            <pc:sldMk cId="718778590" sldId="318"/>
            <ac:spMk id="2" creationId="{A58A8B7F-E6DA-4BCC-8447-54A7326E8FDD}"/>
          </ac:spMkLst>
        </pc:spChg>
        <pc:spChg chg="add mod">
          <ac:chgData name="Tej Bahadur Chandra" userId="79b8fba8ad0a4796" providerId="LiveId" clId="{614BBE20-D9FC-4E14-9E6F-E9375E6FD4C8}" dt="2021-10-25T05:30:35.841" v="12754" actId="21"/>
          <ac:spMkLst>
            <pc:docMk/>
            <pc:sldMk cId="718778590" sldId="318"/>
            <ac:spMk id="6" creationId="{DA148EA5-55A7-492D-A469-12BE5D870C98}"/>
          </ac:spMkLst>
        </pc:spChg>
        <pc:spChg chg="mod">
          <ac:chgData name="Tej Bahadur Chandra" userId="79b8fba8ad0a4796" providerId="LiveId" clId="{614BBE20-D9FC-4E14-9E6F-E9375E6FD4C8}" dt="2021-10-24T13:19:31.211" v="11298" actId="20577"/>
          <ac:spMkLst>
            <pc:docMk/>
            <pc:sldMk cId="718778590" sldId="318"/>
            <ac:spMk id="7" creationId="{3775C660-A6E0-4669-8B4A-5E7565384ECA}"/>
          </ac:spMkLst>
        </pc:spChg>
        <pc:spChg chg="add mod">
          <ac:chgData name="Tej Bahadur Chandra" userId="79b8fba8ad0a4796" providerId="LiveId" clId="{614BBE20-D9FC-4E14-9E6F-E9375E6FD4C8}" dt="2021-10-25T05:30:52.812" v="12772" actId="1035"/>
          <ac:spMkLst>
            <pc:docMk/>
            <pc:sldMk cId="718778590" sldId="318"/>
            <ac:spMk id="9" creationId="{4017FA0F-D9BE-4F1D-9358-986D1712CD01}"/>
          </ac:spMkLst>
        </pc:spChg>
        <pc:picChg chg="add del mod">
          <ac:chgData name="Tej Bahadur Chandra" userId="79b8fba8ad0a4796" providerId="LiveId" clId="{614BBE20-D9FC-4E14-9E6F-E9375E6FD4C8}" dt="2021-10-24T13:24:07.194" v="11301" actId="478"/>
          <ac:picMkLst>
            <pc:docMk/>
            <pc:sldMk cId="718778590" sldId="318"/>
            <ac:picMk id="5" creationId="{9EF2353C-112C-4DD0-9318-BA1D54498434}"/>
          </ac:picMkLst>
        </pc:picChg>
        <pc:picChg chg="add mod">
          <ac:chgData name="Tej Bahadur Chandra" userId="79b8fba8ad0a4796" providerId="LiveId" clId="{614BBE20-D9FC-4E14-9E6F-E9375E6FD4C8}" dt="2021-10-25T05:30:52.812" v="12772" actId="1035"/>
          <ac:picMkLst>
            <pc:docMk/>
            <pc:sldMk cId="718778590" sldId="318"/>
            <ac:picMk id="8" creationId="{1E0B5849-A901-48C9-9246-0F574BBC34F9}"/>
          </ac:picMkLst>
        </pc:picChg>
      </pc:sldChg>
      <pc:sldChg chg="addSp delSp modSp add">
        <pc:chgData name="Tej Bahadur Chandra" userId="79b8fba8ad0a4796" providerId="LiveId" clId="{614BBE20-D9FC-4E14-9E6F-E9375E6FD4C8}" dt="2021-10-25T05:55:12.520" v="13392" actId="478"/>
        <pc:sldMkLst>
          <pc:docMk/>
          <pc:sldMk cId="4266646015" sldId="319"/>
        </pc:sldMkLst>
        <pc:spChg chg="add del mod">
          <ac:chgData name="Tej Bahadur Chandra" userId="79b8fba8ad0a4796" providerId="LiveId" clId="{614BBE20-D9FC-4E14-9E6F-E9375E6FD4C8}" dt="2021-10-25T05:55:12.520" v="13392" actId="478"/>
          <ac:spMkLst>
            <pc:docMk/>
            <pc:sldMk cId="4266646015" sldId="319"/>
            <ac:spMk id="2" creationId="{B8E00D4D-B3D4-4355-90E5-2AFCC2BF2D62}"/>
          </ac:spMkLst>
        </pc:spChg>
        <pc:spChg chg="add mod">
          <ac:chgData name="Tej Bahadur Chandra" userId="79b8fba8ad0a4796" providerId="LiveId" clId="{614BBE20-D9FC-4E14-9E6F-E9375E6FD4C8}" dt="2021-10-25T05:55:07.673" v="13391" actId="20577"/>
          <ac:spMkLst>
            <pc:docMk/>
            <pc:sldMk cId="4266646015" sldId="319"/>
            <ac:spMk id="5" creationId="{9A782C36-246C-4503-B650-F1EC3468B72C}"/>
          </ac:spMkLst>
        </pc:spChg>
        <pc:spChg chg="mod">
          <ac:chgData name="Tej Bahadur Chandra" userId="79b8fba8ad0a4796" providerId="LiveId" clId="{614BBE20-D9FC-4E14-9E6F-E9375E6FD4C8}" dt="2021-10-24T13:44:25.302" v="11844"/>
          <ac:spMkLst>
            <pc:docMk/>
            <pc:sldMk cId="4266646015" sldId="319"/>
            <ac:spMk id="7" creationId="{3775C660-A6E0-4669-8B4A-5E7565384ECA}"/>
          </ac:spMkLst>
        </pc:spChg>
        <pc:spChg chg="add mod">
          <ac:chgData name="Tej Bahadur Chandra" userId="79b8fba8ad0a4796" providerId="LiveId" clId="{614BBE20-D9FC-4E14-9E6F-E9375E6FD4C8}" dt="2021-10-25T04:51:31.405" v="12354" actId="1076"/>
          <ac:spMkLst>
            <pc:docMk/>
            <pc:sldMk cId="4266646015" sldId="319"/>
            <ac:spMk id="8" creationId="{2108675D-997C-43F8-9955-AFDEC50AFF16}"/>
          </ac:spMkLst>
        </pc:spChg>
        <pc:picChg chg="add mod">
          <ac:chgData name="Tej Bahadur Chandra" userId="79b8fba8ad0a4796" providerId="LiveId" clId="{614BBE20-D9FC-4E14-9E6F-E9375E6FD4C8}" dt="2021-10-25T04:51:28.700" v="12353" actId="1076"/>
          <ac:picMkLst>
            <pc:docMk/>
            <pc:sldMk cId="4266646015" sldId="319"/>
            <ac:picMk id="6" creationId="{4FECD49F-94E1-4F7F-AF75-CE799838A35C}"/>
          </ac:picMkLst>
        </pc:picChg>
      </pc:sldChg>
      <pc:sldChg chg="addSp delSp modSp add">
        <pc:chgData name="Tej Bahadur Chandra" userId="79b8fba8ad0a4796" providerId="LiveId" clId="{614BBE20-D9FC-4E14-9E6F-E9375E6FD4C8}" dt="2021-10-25T05:55:57.160" v="13398"/>
        <pc:sldMkLst>
          <pc:docMk/>
          <pc:sldMk cId="612276744" sldId="320"/>
        </pc:sldMkLst>
        <pc:spChg chg="del mod">
          <ac:chgData name="Tej Bahadur Chandra" userId="79b8fba8ad0a4796" providerId="LiveId" clId="{614BBE20-D9FC-4E14-9E6F-E9375E6FD4C8}" dt="2021-10-25T04:55:16.549" v="12447" actId="478"/>
          <ac:spMkLst>
            <pc:docMk/>
            <pc:sldMk cId="612276744" sldId="320"/>
            <ac:spMk id="5" creationId="{9A782C36-246C-4503-B650-F1EC3468B72C}"/>
          </ac:spMkLst>
        </pc:spChg>
        <pc:spChg chg="del">
          <ac:chgData name="Tej Bahadur Chandra" userId="79b8fba8ad0a4796" providerId="LiveId" clId="{614BBE20-D9FC-4E14-9E6F-E9375E6FD4C8}" dt="2021-10-24T14:11:19.202" v="11941" actId="478"/>
          <ac:spMkLst>
            <pc:docMk/>
            <pc:sldMk cId="612276744" sldId="320"/>
            <ac:spMk id="8" creationId="{2108675D-997C-43F8-9955-AFDEC50AFF16}"/>
          </ac:spMkLst>
        </pc:spChg>
        <pc:spChg chg="add mod">
          <ac:chgData name="Tej Bahadur Chandra" userId="79b8fba8ad0a4796" providerId="LiveId" clId="{614BBE20-D9FC-4E14-9E6F-E9375E6FD4C8}" dt="2021-10-25T05:37:29.324" v="13023" actId="1036"/>
          <ac:spMkLst>
            <pc:docMk/>
            <pc:sldMk cId="612276744" sldId="320"/>
            <ac:spMk id="10" creationId="{7F1AF528-6FBF-4244-AE51-63F08FCA5BC3}"/>
          </ac:spMkLst>
        </pc:spChg>
        <pc:spChg chg="add mod">
          <ac:chgData name="Tej Bahadur Chandra" userId="79b8fba8ad0a4796" providerId="LiveId" clId="{614BBE20-D9FC-4E14-9E6F-E9375E6FD4C8}" dt="2021-10-25T05:40:21.946" v="13063" actId="403"/>
          <ac:spMkLst>
            <pc:docMk/>
            <pc:sldMk cId="612276744" sldId="320"/>
            <ac:spMk id="11" creationId="{1C4DD57B-87D6-4A4A-A7DB-122A8D8E0603}"/>
          </ac:spMkLst>
        </pc:spChg>
        <pc:spChg chg="add mod">
          <ac:chgData name="Tej Bahadur Chandra" userId="79b8fba8ad0a4796" providerId="LiveId" clId="{614BBE20-D9FC-4E14-9E6F-E9375E6FD4C8}" dt="2021-10-25T05:55:57.160" v="13398"/>
          <ac:spMkLst>
            <pc:docMk/>
            <pc:sldMk cId="612276744" sldId="320"/>
            <ac:spMk id="12" creationId="{56587681-9D6D-4224-99D1-68158B6A6133}"/>
          </ac:spMkLst>
        </pc:spChg>
        <pc:picChg chg="del">
          <ac:chgData name="Tej Bahadur Chandra" userId="79b8fba8ad0a4796" providerId="LiveId" clId="{614BBE20-D9FC-4E14-9E6F-E9375E6FD4C8}" dt="2021-10-24T14:11:17.615" v="11940" actId="478"/>
          <ac:picMkLst>
            <pc:docMk/>
            <pc:sldMk cId="612276744" sldId="320"/>
            <ac:picMk id="6" creationId="{4FECD49F-94E1-4F7F-AF75-CE799838A35C}"/>
          </ac:picMkLst>
        </pc:picChg>
        <pc:picChg chg="add mod">
          <ac:chgData name="Tej Bahadur Chandra" userId="79b8fba8ad0a4796" providerId="LiveId" clId="{614BBE20-D9FC-4E14-9E6F-E9375E6FD4C8}" dt="2021-10-25T05:37:29.324" v="13023" actId="1036"/>
          <ac:picMkLst>
            <pc:docMk/>
            <pc:sldMk cId="612276744" sldId="320"/>
            <ac:picMk id="9" creationId="{C718FF1A-E026-4038-80F3-4E2865B8A22F}"/>
          </ac:picMkLst>
        </pc:picChg>
      </pc:sldChg>
      <pc:sldChg chg="addSp delSp modSp add modAnim">
        <pc:chgData name="Tej Bahadur Chandra" userId="79b8fba8ad0a4796" providerId="LiveId" clId="{614BBE20-D9FC-4E14-9E6F-E9375E6FD4C8}" dt="2021-10-28T11:36:36.666" v="33525" actId="478"/>
        <pc:sldMkLst>
          <pc:docMk/>
          <pc:sldMk cId="699908281" sldId="321"/>
        </pc:sldMkLst>
        <pc:spChg chg="add del mod">
          <ac:chgData name="Tej Bahadur Chandra" userId="79b8fba8ad0a4796" providerId="LiveId" clId="{614BBE20-D9FC-4E14-9E6F-E9375E6FD4C8}" dt="2021-10-28T11:36:36.666" v="33525" actId="478"/>
          <ac:spMkLst>
            <pc:docMk/>
            <pc:sldMk cId="699908281" sldId="321"/>
            <ac:spMk id="2" creationId="{00CC9592-E745-4E39-9FE7-51530BBE9F5F}"/>
          </ac:spMkLst>
        </pc:spChg>
        <pc:spChg chg="del">
          <ac:chgData name="Tej Bahadur Chandra" userId="79b8fba8ad0a4796" providerId="LiveId" clId="{614BBE20-D9FC-4E14-9E6F-E9375E6FD4C8}" dt="2021-10-25T04:59:49.759" v="12564" actId="478"/>
          <ac:spMkLst>
            <pc:docMk/>
            <pc:sldMk cId="699908281" sldId="321"/>
            <ac:spMk id="5" creationId="{9A782C36-246C-4503-B650-F1EC3468B72C}"/>
          </ac:spMkLst>
        </pc:spChg>
        <pc:spChg chg="add del mod">
          <ac:chgData name="Tej Bahadur Chandra" userId="79b8fba8ad0a4796" providerId="LiveId" clId="{614BBE20-D9FC-4E14-9E6F-E9375E6FD4C8}" dt="2021-10-25T05:35:33.146" v="12916" actId="478"/>
          <ac:spMkLst>
            <pc:docMk/>
            <pc:sldMk cId="699908281" sldId="321"/>
            <ac:spMk id="6" creationId="{2C0E5E01-E8CA-4010-8AD2-A6466A397084}"/>
          </ac:spMkLst>
        </pc:spChg>
        <pc:spChg chg="add mod">
          <ac:chgData name="Tej Bahadur Chandra" userId="79b8fba8ad0a4796" providerId="LiveId" clId="{614BBE20-D9FC-4E14-9E6F-E9375E6FD4C8}" dt="2021-10-28T11:30:19.063" v="33449" actId="14100"/>
          <ac:spMkLst>
            <pc:docMk/>
            <pc:sldMk cId="699908281" sldId="321"/>
            <ac:spMk id="9" creationId="{E1D37554-4535-4862-B646-214CFDA08232}"/>
          </ac:spMkLst>
        </pc:spChg>
        <pc:spChg chg="add mod">
          <ac:chgData name="Tej Bahadur Chandra" userId="79b8fba8ad0a4796" providerId="LiveId" clId="{614BBE20-D9FC-4E14-9E6F-E9375E6FD4C8}" dt="2021-10-25T05:42:12.942" v="13110" actId="1035"/>
          <ac:spMkLst>
            <pc:docMk/>
            <pc:sldMk cId="699908281" sldId="321"/>
            <ac:spMk id="12" creationId="{6204079F-0892-42C8-BA48-297162DA7ACA}"/>
          </ac:spMkLst>
        </pc:spChg>
        <pc:spChg chg="add mod">
          <ac:chgData name="Tej Bahadur Chandra" userId="79b8fba8ad0a4796" providerId="LiveId" clId="{614BBE20-D9FC-4E14-9E6F-E9375E6FD4C8}" dt="2021-10-25T05:41:25.190" v="13073" actId="1036"/>
          <ac:spMkLst>
            <pc:docMk/>
            <pc:sldMk cId="699908281" sldId="321"/>
            <ac:spMk id="13" creationId="{18A4D3F0-E2F5-46B3-B0F0-A77F44B0E71E}"/>
          </ac:spMkLst>
        </pc:spChg>
        <pc:spChg chg="add mod">
          <ac:chgData name="Tej Bahadur Chandra" userId="79b8fba8ad0a4796" providerId="LiveId" clId="{614BBE20-D9FC-4E14-9E6F-E9375E6FD4C8}" dt="2021-10-25T05:56:01.062" v="13400"/>
          <ac:spMkLst>
            <pc:docMk/>
            <pc:sldMk cId="699908281" sldId="321"/>
            <ac:spMk id="15" creationId="{5F5A6F25-09D4-4AB2-ACB0-DCBAD0957D5E}"/>
          </ac:spMkLst>
        </pc:spChg>
        <pc:spChg chg="add mod">
          <ac:chgData name="Tej Bahadur Chandra" userId="79b8fba8ad0a4796" providerId="LiveId" clId="{614BBE20-D9FC-4E14-9E6F-E9375E6FD4C8}" dt="2021-10-25T05:42:38.061" v="13132" actId="14100"/>
          <ac:spMkLst>
            <pc:docMk/>
            <pc:sldMk cId="699908281" sldId="321"/>
            <ac:spMk id="16" creationId="{F5253A8B-D5A9-43DB-9563-6B8752BE76B0}"/>
          </ac:spMkLst>
        </pc:spChg>
        <pc:grpChg chg="add mod ord">
          <ac:chgData name="Tej Bahadur Chandra" userId="79b8fba8ad0a4796" providerId="LiveId" clId="{614BBE20-D9FC-4E14-9E6F-E9375E6FD4C8}" dt="2021-10-28T11:31:38.232" v="33522" actId="166"/>
          <ac:grpSpMkLst>
            <pc:docMk/>
            <pc:sldMk cId="699908281" sldId="321"/>
            <ac:grpSpMk id="11" creationId="{FDEA3AEE-CD65-4200-AA69-DC0264E278D3}"/>
          </ac:grpSpMkLst>
        </pc:grpChg>
        <pc:graphicFrameChg chg="add del">
          <ac:chgData name="Tej Bahadur Chandra" userId="79b8fba8ad0a4796" providerId="LiveId" clId="{614BBE20-D9FC-4E14-9E6F-E9375E6FD4C8}" dt="2021-10-25T05:00:27.647" v="12568"/>
          <ac:graphicFrameMkLst>
            <pc:docMk/>
            <pc:sldMk cId="699908281" sldId="321"/>
            <ac:graphicFrameMk id="2" creationId="{EEE1860E-62BA-40CC-A551-E2D3F04F130E}"/>
          </ac:graphicFrameMkLst>
        </pc:graphicFrameChg>
        <pc:graphicFrameChg chg="add del mod">
          <ac:chgData name="Tej Bahadur Chandra" userId="79b8fba8ad0a4796" providerId="LiveId" clId="{614BBE20-D9FC-4E14-9E6F-E9375E6FD4C8}" dt="2021-10-25T05:11:00.901" v="12574" actId="478"/>
          <ac:graphicFrameMkLst>
            <pc:docMk/>
            <pc:sldMk cId="699908281" sldId="321"/>
            <ac:graphicFrameMk id="3" creationId="{C57ECEEC-0EDF-4F05-B944-6C1AA100C2DD}"/>
          </ac:graphicFrameMkLst>
        </pc:graphicFrameChg>
        <pc:graphicFrameChg chg="add mod modGraphic">
          <ac:chgData name="Tej Bahadur Chandra" userId="79b8fba8ad0a4796" providerId="LiveId" clId="{614BBE20-D9FC-4E14-9E6F-E9375E6FD4C8}" dt="2021-10-25T05:42:12.942" v="13110" actId="1035"/>
          <ac:graphicFrameMkLst>
            <pc:docMk/>
            <pc:sldMk cId="699908281" sldId="321"/>
            <ac:graphicFrameMk id="4" creationId="{894467CA-8C66-4659-9FF9-13E5978D0BA7}"/>
          </ac:graphicFrameMkLst>
        </pc:graphicFrameChg>
        <pc:graphicFrameChg chg="add del">
          <ac:chgData name="Tej Bahadur Chandra" userId="79b8fba8ad0a4796" providerId="LiveId" clId="{614BBE20-D9FC-4E14-9E6F-E9375E6FD4C8}" dt="2021-10-25T05:18:05.720" v="12647"/>
          <ac:graphicFrameMkLst>
            <pc:docMk/>
            <pc:sldMk cId="699908281" sldId="321"/>
            <ac:graphicFrameMk id="8" creationId="{9AA93055-34C7-4DAF-B8CF-9598872BB63E}"/>
          </ac:graphicFrameMkLst>
        </pc:graphicFrameChg>
        <pc:graphicFrameChg chg="add mod modGraphic">
          <ac:chgData name="Tej Bahadur Chandra" userId="79b8fba8ad0a4796" providerId="LiveId" clId="{614BBE20-D9FC-4E14-9E6F-E9375E6FD4C8}" dt="2021-10-25T05:41:25.190" v="13073" actId="1036"/>
          <ac:graphicFrameMkLst>
            <pc:docMk/>
            <pc:sldMk cId="699908281" sldId="321"/>
            <ac:graphicFrameMk id="10" creationId="{B02F3548-88E0-4770-8B31-0857DDC9D06A}"/>
          </ac:graphicFrameMkLst>
        </pc:graphicFrameChg>
        <pc:graphicFrameChg chg="add del">
          <ac:chgData name="Tej Bahadur Chandra" userId="79b8fba8ad0a4796" providerId="LiveId" clId="{614BBE20-D9FC-4E14-9E6F-E9375E6FD4C8}" dt="2021-10-25T09:03:23.870" v="14890"/>
          <ac:graphicFrameMkLst>
            <pc:docMk/>
            <pc:sldMk cId="699908281" sldId="321"/>
            <ac:graphicFrameMk id="17" creationId="{AC18DB30-C7CD-4D74-8190-1100AD6DB419}"/>
          </ac:graphicFrameMkLst>
        </pc:graphicFrameChg>
        <pc:graphicFrameChg chg="add mod">
          <ac:chgData name="Tej Bahadur Chandra" userId="79b8fba8ad0a4796" providerId="LiveId" clId="{614BBE20-D9FC-4E14-9E6F-E9375E6FD4C8}" dt="2021-10-25T09:04:16.809" v="14899" actId="207"/>
          <ac:graphicFrameMkLst>
            <pc:docMk/>
            <pc:sldMk cId="699908281" sldId="321"/>
            <ac:graphicFrameMk id="18" creationId="{AAC3E413-BA69-4B5F-B4EE-5A1B7644BDAA}"/>
          </ac:graphicFrameMkLst>
        </pc:graphicFrameChg>
      </pc:sldChg>
      <pc:sldChg chg="addSp delSp modSp add delAnim modAnim">
        <pc:chgData name="Tej Bahadur Chandra" userId="79b8fba8ad0a4796" providerId="LiveId" clId="{614BBE20-D9FC-4E14-9E6F-E9375E6FD4C8}" dt="2021-10-25T05:55:40.010" v="13396" actId="113"/>
        <pc:sldMkLst>
          <pc:docMk/>
          <pc:sldMk cId="1251529075" sldId="322"/>
        </pc:sldMkLst>
        <pc:spChg chg="add del mod">
          <ac:chgData name="Tej Bahadur Chandra" userId="79b8fba8ad0a4796" providerId="LiveId" clId="{614BBE20-D9FC-4E14-9E6F-E9375E6FD4C8}" dt="2021-10-25T05:55:27.215" v="13393" actId="478"/>
          <ac:spMkLst>
            <pc:docMk/>
            <pc:sldMk cId="1251529075" sldId="322"/>
            <ac:spMk id="2" creationId="{09612C64-A216-4D95-B711-FB5375A21B94}"/>
          </ac:spMkLst>
        </pc:spChg>
        <pc:spChg chg="del mod">
          <ac:chgData name="Tej Bahadur Chandra" userId="79b8fba8ad0a4796" providerId="LiveId" clId="{614BBE20-D9FC-4E14-9E6F-E9375E6FD4C8}" dt="2021-10-25T05:32:28.235" v="12837" actId="478"/>
          <ac:spMkLst>
            <pc:docMk/>
            <pc:sldMk cId="1251529075" sldId="322"/>
            <ac:spMk id="5" creationId="{9A782C36-246C-4503-B650-F1EC3468B72C}"/>
          </ac:spMkLst>
        </pc:spChg>
        <pc:spChg chg="del">
          <ac:chgData name="Tej Bahadur Chandra" userId="79b8fba8ad0a4796" providerId="LiveId" clId="{614BBE20-D9FC-4E14-9E6F-E9375E6FD4C8}" dt="2021-10-25T04:26:35.155" v="12099" actId="478"/>
          <ac:spMkLst>
            <pc:docMk/>
            <pc:sldMk cId="1251529075" sldId="322"/>
            <ac:spMk id="8" creationId="{2108675D-997C-43F8-9955-AFDEC50AFF16}"/>
          </ac:spMkLst>
        </pc:spChg>
        <pc:spChg chg="add mod">
          <ac:chgData name="Tej Bahadur Chandra" userId="79b8fba8ad0a4796" providerId="LiveId" clId="{614BBE20-D9FC-4E14-9E6F-E9375E6FD4C8}" dt="2021-10-25T05:32:59.230" v="12860" actId="1035"/>
          <ac:spMkLst>
            <pc:docMk/>
            <pc:sldMk cId="1251529075" sldId="322"/>
            <ac:spMk id="18" creationId="{B2CCF300-C7EA-484E-8466-6765D853F261}"/>
          </ac:spMkLst>
        </pc:spChg>
        <pc:spChg chg="del mod">
          <ac:chgData name="Tej Bahadur Chandra" userId="79b8fba8ad0a4796" providerId="LiveId" clId="{614BBE20-D9FC-4E14-9E6F-E9375E6FD4C8}" dt="2021-10-25T04:30:58.951" v="12177" actId="478"/>
          <ac:spMkLst>
            <pc:docMk/>
            <pc:sldMk cId="1251529075" sldId="322"/>
            <ac:spMk id="22" creationId="{8B7847D7-3C64-4209-AB6F-307D8E601B96}"/>
          </ac:spMkLst>
        </pc:spChg>
        <pc:spChg chg="del mod">
          <ac:chgData name="Tej Bahadur Chandra" userId="79b8fba8ad0a4796" providerId="LiveId" clId="{614BBE20-D9FC-4E14-9E6F-E9375E6FD4C8}" dt="2021-10-25T04:30:56.954" v="12176" actId="478"/>
          <ac:spMkLst>
            <pc:docMk/>
            <pc:sldMk cId="1251529075" sldId="322"/>
            <ac:spMk id="23" creationId="{9B1954E5-C5B0-4567-ACDF-9A577B892158}"/>
          </ac:spMkLst>
        </pc:spChg>
        <pc:spChg chg="add mod">
          <ac:chgData name="Tej Bahadur Chandra" userId="79b8fba8ad0a4796" providerId="LiveId" clId="{614BBE20-D9FC-4E14-9E6F-E9375E6FD4C8}" dt="2021-10-25T05:32:59.230" v="12860" actId="1035"/>
          <ac:spMkLst>
            <pc:docMk/>
            <pc:sldMk cId="1251529075" sldId="322"/>
            <ac:spMk id="27" creationId="{B50CAF40-896F-4C98-8D05-AF4C9E0C4982}"/>
          </ac:spMkLst>
        </pc:spChg>
        <pc:spChg chg="add mod">
          <ac:chgData name="Tej Bahadur Chandra" userId="79b8fba8ad0a4796" providerId="LiveId" clId="{614BBE20-D9FC-4E14-9E6F-E9375E6FD4C8}" dt="2021-10-25T05:55:40.010" v="13396" actId="113"/>
          <ac:spMkLst>
            <pc:docMk/>
            <pc:sldMk cId="1251529075" sldId="322"/>
            <ac:spMk id="35" creationId="{7139B0A9-9BC9-4EC8-ABC6-99E965E18B11}"/>
          </ac:spMkLst>
        </pc:spChg>
        <pc:grpChg chg="add mod">
          <ac:chgData name="Tej Bahadur Chandra" userId="79b8fba8ad0a4796" providerId="LiveId" clId="{614BBE20-D9FC-4E14-9E6F-E9375E6FD4C8}" dt="2021-10-25T05:32:59.230" v="12860" actId="1035"/>
          <ac:grpSpMkLst>
            <pc:docMk/>
            <pc:sldMk cId="1251529075" sldId="322"/>
            <ac:grpSpMk id="9" creationId="{56846DB3-88BD-4C77-BF04-B9DDF72C7806}"/>
          </ac:grpSpMkLst>
        </pc:grpChg>
        <pc:grpChg chg="add del mod">
          <ac:chgData name="Tej Bahadur Chandra" userId="79b8fba8ad0a4796" providerId="LiveId" clId="{614BBE20-D9FC-4E14-9E6F-E9375E6FD4C8}" dt="2021-10-25T04:31:05.483" v="12179" actId="21"/>
          <ac:grpSpMkLst>
            <pc:docMk/>
            <pc:sldMk cId="1251529075" sldId="322"/>
            <ac:grpSpMk id="19" creationId="{3ADD32A2-14E4-4C34-8439-90105FFFE929}"/>
          </ac:grpSpMkLst>
        </pc:grpChg>
        <pc:grpChg chg="add mod">
          <ac:chgData name="Tej Bahadur Chandra" userId="79b8fba8ad0a4796" providerId="LiveId" clId="{614BBE20-D9FC-4E14-9E6F-E9375E6FD4C8}" dt="2021-10-25T05:32:59.230" v="12860" actId="1035"/>
          <ac:grpSpMkLst>
            <pc:docMk/>
            <pc:sldMk cId="1251529075" sldId="322"/>
            <ac:grpSpMk id="28" creationId="{0A4983AD-C434-4941-9721-7DB76A338A56}"/>
          </ac:grpSpMkLst>
        </pc:grpChg>
        <pc:picChg chg="del">
          <ac:chgData name="Tej Bahadur Chandra" userId="79b8fba8ad0a4796" providerId="LiveId" clId="{614BBE20-D9FC-4E14-9E6F-E9375E6FD4C8}" dt="2021-10-25T04:26:33.053" v="12098" actId="478"/>
          <ac:picMkLst>
            <pc:docMk/>
            <pc:sldMk cId="1251529075" sldId="322"/>
            <ac:picMk id="6" creationId="{4FECD49F-94E1-4F7F-AF75-CE799838A35C}"/>
          </ac:picMkLst>
        </pc:picChg>
        <pc:cxnChg chg="mod">
          <ac:chgData name="Tej Bahadur Chandra" userId="79b8fba8ad0a4796" providerId="LiveId" clId="{614BBE20-D9FC-4E14-9E6F-E9375E6FD4C8}" dt="2021-10-25T04:31:05.483" v="12179" actId="21"/>
          <ac:cxnSpMkLst>
            <pc:docMk/>
            <pc:sldMk cId="1251529075" sldId="322"/>
            <ac:cxnSpMk id="26" creationId="{85B172C3-405E-4134-84DF-E73E6857091C}"/>
          </ac:cxnSpMkLst>
        </pc:cxnChg>
      </pc:sldChg>
      <pc:sldChg chg="addSp delSp modSp add modAnim">
        <pc:chgData name="Tej Bahadur Chandra" userId="79b8fba8ad0a4796" providerId="LiveId" clId="{614BBE20-D9FC-4E14-9E6F-E9375E6FD4C8}" dt="2021-10-28T11:39:59.874" v="33570"/>
        <pc:sldMkLst>
          <pc:docMk/>
          <pc:sldMk cId="2038212597" sldId="323"/>
        </pc:sldMkLst>
        <pc:spChg chg="add mod">
          <ac:chgData name="Tej Bahadur Chandra" userId="79b8fba8ad0a4796" providerId="LiveId" clId="{614BBE20-D9FC-4E14-9E6F-E9375E6FD4C8}" dt="2021-10-28T11:38:59.338" v="33568" actId="1036"/>
          <ac:spMkLst>
            <pc:docMk/>
            <pc:sldMk cId="2038212597" sldId="323"/>
            <ac:spMk id="2" creationId="{CD638EC8-621F-49A4-A55C-3B300F6876C4}"/>
          </ac:spMkLst>
        </pc:spChg>
        <pc:spChg chg="add mod">
          <ac:chgData name="Tej Bahadur Chandra" userId="79b8fba8ad0a4796" providerId="LiveId" clId="{614BBE20-D9FC-4E14-9E6F-E9375E6FD4C8}" dt="2021-10-25T05:56:05.500" v="13402"/>
          <ac:spMkLst>
            <pc:docMk/>
            <pc:sldMk cId="2038212597" sldId="323"/>
            <ac:spMk id="8" creationId="{99AF0DF1-9B1D-401A-AB62-BA9B465A0C77}"/>
          </ac:spMkLst>
        </pc:spChg>
        <pc:spChg chg="del mod">
          <ac:chgData name="Tej Bahadur Chandra" userId="79b8fba8ad0a4796" providerId="LiveId" clId="{614BBE20-D9FC-4E14-9E6F-E9375E6FD4C8}" dt="2021-10-25T05:43:17.058" v="13134" actId="478"/>
          <ac:spMkLst>
            <pc:docMk/>
            <pc:sldMk cId="2038212597" sldId="323"/>
            <ac:spMk id="10" creationId="{7F1AF528-6FBF-4244-AE51-63F08FCA5BC3}"/>
          </ac:spMkLst>
        </pc:spChg>
        <pc:spChg chg="del mod">
          <ac:chgData name="Tej Bahadur Chandra" userId="79b8fba8ad0a4796" providerId="LiveId" clId="{614BBE20-D9FC-4E14-9E6F-E9375E6FD4C8}" dt="2021-10-25T05:43:19.114" v="13135" actId="478"/>
          <ac:spMkLst>
            <pc:docMk/>
            <pc:sldMk cId="2038212597" sldId="323"/>
            <ac:spMk id="11" creationId="{1C4DD57B-87D6-4A4A-A7DB-122A8D8E0603}"/>
          </ac:spMkLst>
        </pc:spChg>
        <pc:spChg chg="add mod">
          <ac:chgData name="Tej Bahadur Chandra" userId="79b8fba8ad0a4796" providerId="LiveId" clId="{614BBE20-D9FC-4E14-9E6F-E9375E6FD4C8}" dt="2021-10-28T11:38:36.114" v="33526" actId="21"/>
          <ac:spMkLst>
            <pc:docMk/>
            <pc:sldMk cId="2038212597" sldId="323"/>
            <ac:spMk id="12" creationId="{26607912-5401-4419-A92B-78A8CA8ACF73}"/>
          </ac:spMkLst>
        </pc:spChg>
        <pc:picChg chg="del mod">
          <ac:chgData name="Tej Bahadur Chandra" userId="79b8fba8ad0a4796" providerId="LiveId" clId="{614BBE20-D9FC-4E14-9E6F-E9375E6FD4C8}" dt="2021-10-25T05:43:15.162" v="13133" actId="478"/>
          <ac:picMkLst>
            <pc:docMk/>
            <pc:sldMk cId="2038212597" sldId="323"/>
            <ac:picMk id="9" creationId="{C718FF1A-E026-4038-80F3-4E2865B8A22F}"/>
          </ac:picMkLst>
        </pc:picChg>
      </pc:sldChg>
      <pc:sldChg chg="addSp delSp modSp add">
        <pc:chgData name="Tej Bahadur Chandra" userId="79b8fba8ad0a4796" providerId="LiveId" clId="{614BBE20-D9FC-4E14-9E6F-E9375E6FD4C8}" dt="2021-10-25T06:30:53.736" v="13665" actId="1036"/>
        <pc:sldMkLst>
          <pc:docMk/>
          <pc:sldMk cId="2968862079" sldId="324"/>
        </pc:sldMkLst>
        <pc:spChg chg="add del">
          <ac:chgData name="Tej Bahadur Chandra" userId="79b8fba8ad0a4796" providerId="LiveId" clId="{614BBE20-D9FC-4E14-9E6F-E9375E6FD4C8}" dt="2021-10-25T06:22:45.262" v="13651"/>
          <ac:spMkLst>
            <pc:docMk/>
            <pc:sldMk cId="2968862079" sldId="324"/>
            <ac:spMk id="3" creationId="{5F4A6ABE-A453-402F-8F19-3AE56F7AF730}"/>
          </ac:spMkLst>
        </pc:spChg>
        <pc:spChg chg="mod">
          <ac:chgData name="Tej Bahadur Chandra" userId="79b8fba8ad0a4796" providerId="LiveId" clId="{614BBE20-D9FC-4E14-9E6F-E9375E6FD4C8}" dt="2021-10-25T05:56:53.478" v="13411"/>
          <ac:spMkLst>
            <pc:docMk/>
            <pc:sldMk cId="2968862079" sldId="324"/>
            <ac:spMk id="8" creationId="{99AF0DF1-9B1D-401A-AB62-BA9B465A0C77}"/>
          </ac:spMkLst>
        </pc:spChg>
        <pc:spChg chg="mod">
          <ac:chgData name="Tej Bahadur Chandra" userId="79b8fba8ad0a4796" providerId="LiveId" clId="{614BBE20-D9FC-4E14-9E6F-E9375E6FD4C8}" dt="2021-10-25T06:13:01.731" v="13601" actId="20577"/>
          <ac:spMkLst>
            <pc:docMk/>
            <pc:sldMk cId="2968862079" sldId="324"/>
            <ac:spMk id="12" creationId="{26607912-5401-4419-A92B-78A8CA8ACF73}"/>
          </ac:spMkLst>
        </pc:spChg>
        <pc:spChg chg="add mod">
          <ac:chgData name="Tej Bahadur Chandra" userId="79b8fba8ad0a4796" providerId="LiveId" clId="{614BBE20-D9FC-4E14-9E6F-E9375E6FD4C8}" dt="2021-10-25T06:22:31.432" v="13649" actId="20577"/>
          <ac:spMkLst>
            <pc:docMk/>
            <pc:sldMk cId="2968862079" sldId="324"/>
            <ac:spMk id="40" creationId="{FE347DA6-F201-4EFB-9EA4-E711D696ECFB}"/>
          </ac:spMkLst>
        </pc:spChg>
        <pc:spChg chg="mod">
          <ac:chgData name="Tej Bahadur Chandra" userId="79b8fba8ad0a4796" providerId="LiveId" clId="{614BBE20-D9FC-4E14-9E6F-E9375E6FD4C8}" dt="2021-10-25T06:29:50.924" v="13664" actId="20577"/>
          <ac:spMkLst>
            <pc:docMk/>
            <pc:sldMk cId="2968862079" sldId="324"/>
            <ac:spMk id="42" creationId="{2EB708A8-3F86-4886-AD09-C6011ABD0450}"/>
          </ac:spMkLst>
        </pc:spChg>
        <pc:grpChg chg="add del mod">
          <ac:chgData name="Tej Bahadur Chandra" userId="79b8fba8ad0a4796" providerId="LiveId" clId="{614BBE20-D9FC-4E14-9E6F-E9375E6FD4C8}" dt="2021-10-25T06:21:33.234" v="13605"/>
          <ac:grpSpMkLst>
            <pc:docMk/>
            <pc:sldMk cId="2968862079" sldId="324"/>
            <ac:grpSpMk id="9" creationId="{8E95C481-CCC6-49A9-8962-B12936263137}"/>
          </ac:grpSpMkLst>
        </pc:grpChg>
        <pc:grpChg chg="add mod">
          <ac:chgData name="Tej Bahadur Chandra" userId="79b8fba8ad0a4796" providerId="LiveId" clId="{614BBE20-D9FC-4E14-9E6F-E9375E6FD4C8}" dt="2021-10-25T06:30:53.736" v="13665" actId="1036"/>
          <ac:grpSpMkLst>
            <pc:docMk/>
            <pc:sldMk cId="2968862079" sldId="324"/>
            <ac:grpSpMk id="41" creationId="{E3025FB7-DC6D-4A26-B96E-7CF55D7626F5}"/>
          </ac:grpSpMkLst>
        </pc:grpChg>
        <pc:picChg chg="add mod">
          <ac:chgData name="Tej Bahadur Chandra" userId="79b8fba8ad0a4796" providerId="LiveId" clId="{614BBE20-D9FC-4E14-9E6F-E9375E6FD4C8}" dt="2021-10-25T06:22:26.389" v="13647" actId="1036"/>
          <ac:picMkLst>
            <pc:docMk/>
            <pc:sldMk cId="2968862079" sldId="324"/>
            <ac:picMk id="2" creationId="{767555B9-6A40-4210-9104-E331A8210F96}"/>
          </ac:picMkLst>
        </pc:picChg>
      </pc:sldChg>
      <pc:sldChg chg="addSp delSp modSp add">
        <pc:chgData name="Tej Bahadur Chandra" userId="79b8fba8ad0a4796" providerId="LiveId" clId="{614BBE20-D9FC-4E14-9E6F-E9375E6FD4C8}" dt="2021-10-25T06:08:09.524" v="13582" actId="123"/>
        <pc:sldMkLst>
          <pc:docMk/>
          <pc:sldMk cId="1784751876" sldId="325"/>
        </pc:sldMkLst>
        <pc:spChg chg="mod">
          <ac:chgData name="Tej Bahadur Chandra" userId="79b8fba8ad0a4796" providerId="LiveId" clId="{614BBE20-D9FC-4E14-9E6F-E9375E6FD4C8}" dt="2021-10-25T05:59:21.695" v="13428" actId="20577"/>
          <ac:spMkLst>
            <pc:docMk/>
            <pc:sldMk cId="1784751876" sldId="325"/>
            <ac:spMk id="5" creationId="{9A782C36-246C-4503-B650-F1EC3468B72C}"/>
          </ac:spMkLst>
        </pc:spChg>
        <pc:spChg chg="mod">
          <ac:chgData name="Tej Bahadur Chandra" userId="79b8fba8ad0a4796" providerId="LiveId" clId="{614BBE20-D9FC-4E14-9E6F-E9375E6FD4C8}" dt="2021-10-25T05:56:35.574" v="13407" actId="20577"/>
          <ac:spMkLst>
            <pc:docMk/>
            <pc:sldMk cId="1784751876" sldId="325"/>
            <ac:spMk id="7" creationId="{3775C660-A6E0-4669-8B4A-5E7565384ECA}"/>
          </ac:spMkLst>
        </pc:spChg>
        <pc:spChg chg="del">
          <ac:chgData name="Tej Bahadur Chandra" userId="79b8fba8ad0a4796" providerId="LiveId" clId="{614BBE20-D9FC-4E14-9E6F-E9375E6FD4C8}" dt="2021-10-25T05:57:21.983" v="13415" actId="478"/>
          <ac:spMkLst>
            <pc:docMk/>
            <pc:sldMk cId="1784751876" sldId="325"/>
            <ac:spMk id="8" creationId="{2108675D-997C-43F8-9955-AFDEC50AFF16}"/>
          </ac:spMkLst>
        </pc:spChg>
        <pc:spChg chg="add mod">
          <ac:chgData name="Tej Bahadur Chandra" userId="79b8fba8ad0a4796" providerId="LiveId" clId="{614BBE20-D9FC-4E14-9E6F-E9375E6FD4C8}" dt="2021-10-25T06:08:09.524" v="13582" actId="123"/>
          <ac:spMkLst>
            <pc:docMk/>
            <pc:sldMk cId="1784751876" sldId="325"/>
            <ac:spMk id="68" creationId="{97193969-4F4C-49C3-AA43-214FA94151BF}"/>
          </ac:spMkLst>
        </pc:spChg>
        <pc:grpChg chg="add del mod">
          <ac:chgData name="Tej Bahadur Chandra" userId="79b8fba8ad0a4796" providerId="LiveId" clId="{614BBE20-D9FC-4E14-9E6F-E9375E6FD4C8}" dt="2021-10-25T06:05:40.388" v="13521"/>
          <ac:grpSpMkLst>
            <pc:docMk/>
            <pc:sldMk cId="1784751876" sldId="325"/>
            <ac:grpSpMk id="10" creationId="{CE78EF99-7551-40D5-99BF-C985C8E685E4}"/>
          </ac:grpSpMkLst>
        </pc:grpChg>
        <pc:picChg chg="add mod">
          <ac:chgData name="Tej Bahadur Chandra" userId="79b8fba8ad0a4796" providerId="LiveId" clId="{614BBE20-D9FC-4E14-9E6F-E9375E6FD4C8}" dt="2021-10-25T06:06:56.012" v="13546" actId="1076"/>
          <ac:picMkLst>
            <pc:docMk/>
            <pc:sldMk cId="1784751876" sldId="325"/>
            <ac:picMk id="2" creationId="{856E98AF-3B65-4544-A2DA-036295E176C5}"/>
          </ac:picMkLst>
        </pc:picChg>
        <pc:picChg chg="del">
          <ac:chgData name="Tej Bahadur Chandra" userId="79b8fba8ad0a4796" providerId="LiveId" clId="{614BBE20-D9FC-4E14-9E6F-E9375E6FD4C8}" dt="2021-10-25T05:57:20.102" v="13414" actId="478"/>
          <ac:picMkLst>
            <pc:docMk/>
            <pc:sldMk cId="1784751876" sldId="325"/>
            <ac:picMk id="6" creationId="{4FECD49F-94E1-4F7F-AF75-CE799838A35C}"/>
          </ac:picMkLst>
        </pc:picChg>
        <pc:picChg chg="add del mod">
          <ac:chgData name="Tej Bahadur Chandra" userId="79b8fba8ad0a4796" providerId="LiveId" clId="{614BBE20-D9FC-4E14-9E6F-E9375E6FD4C8}" dt="2021-10-25T06:04:31.060" v="13517" actId="478"/>
          <ac:picMkLst>
            <pc:docMk/>
            <pc:sldMk cId="1784751876" sldId="325"/>
            <ac:picMk id="9" creationId="{C8A95ADE-4937-47AC-B02B-B215C1E5D614}"/>
          </ac:picMkLst>
        </pc:picChg>
      </pc:sldChg>
      <pc:sldChg chg="addSp delSp modSp add">
        <pc:chgData name="Tej Bahadur Chandra" userId="79b8fba8ad0a4796" providerId="LiveId" clId="{614BBE20-D9FC-4E14-9E6F-E9375E6FD4C8}" dt="2021-10-25T06:01:50.852" v="13510" actId="14100"/>
        <pc:sldMkLst>
          <pc:docMk/>
          <pc:sldMk cId="1875809628" sldId="326"/>
        </pc:sldMkLst>
        <pc:spChg chg="del">
          <ac:chgData name="Tej Bahadur Chandra" userId="79b8fba8ad0a4796" providerId="LiveId" clId="{614BBE20-D9FC-4E14-9E6F-E9375E6FD4C8}" dt="2021-10-25T06:00:09.738" v="13433" actId="478"/>
          <ac:spMkLst>
            <pc:docMk/>
            <pc:sldMk cId="1875809628" sldId="326"/>
            <ac:spMk id="12" creationId="{6204079F-0892-42C8-BA48-297162DA7ACA}"/>
          </ac:spMkLst>
        </pc:spChg>
        <pc:spChg chg="del">
          <ac:chgData name="Tej Bahadur Chandra" userId="79b8fba8ad0a4796" providerId="LiveId" clId="{614BBE20-D9FC-4E14-9E6F-E9375E6FD4C8}" dt="2021-10-25T06:00:06.362" v="13432" actId="478"/>
          <ac:spMkLst>
            <pc:docMk/>
            <pc:sldMk cId="1875809628" sldId="326"/>
            <ac:spMk id="13" creationId="{18A4D3F0-E2F5-46B3-B0F0-A77F44B0E71E}"/>
          </ac:spMkLst>
        </pc:spChg>
        <pc:spChg chg="add mod">
          <ac:chgData name="Tej Bahadur Chandra" userId="79b8fba8ad0a4796" providerId="LiveId" clId="{614BBE20-D9FC-4E14-9E6F-E9375E6FD4C8}" dt="2021-10-25T06:01:30.592" v="13506" actId="20577"/>
          <ac:spMkLst>
            <pc:docMk/>
            <pc:sldMk cId="1875809628" sldId="326"/>
            <ac:spMk id="39" creationId="{237FCD95-4670-4FCB-9B19-29BF865D1912}"/>
          </ac:spMkLst>
        </pc:spChg>
        <pc:grpChg chg="add mod">
          <ac:chgData name="Tej Bahadur Chandra" userId="79b8fba8ad0a4796" providerId="LiveId" clId="{614BBE20-D9FC-4E14-9E6F-E9375E6FD4C8}" dt="2021-10-25T06:01:50.852" v="13510" actId="14100"/>
          <ac:grpSpMkLst>
            <pc:docMk/>
            <pc:sldMk cId="1875809628" sldId="326"/>
            <ac:grpSpMk id="11" creationId="{D8BA9B46-3DEF-4F00-8E62-AB7B1AFDA54A}"/>
          </ac:grpSpMkLst>
        </pc:grpChg>
        <pc:grpChg chg="add mod">
          <ac:chgData name="Tej Bahadur Chandra" userId="79b8fba8ad0a4796" providerId="LiveId" clId="{614BBE20-D9FC-4E14-9E6F-E9375E6FD4C8}" dt="2021-10-25T06:01:38.129" v="13507" actId="14100"/>
          <ac:grpSpMkLst>
            <pc:docMk/>
            <pc:sldMk cId="1875809628" sldId="326"/>
            <ac:grpSpMk id="27" creationId="{9CFDBED1-C622-4947-896C-9325DA72C3D9}"/>
          </ac:grpSpMkLst>
        </pc:grpChg>
        <pc:graphicFrameChg chg="del">
          <ac:chgData name="Tej Bahadur Chandra" userId="79b8fba8ad0a4796" providerId="LiveId" clId="{614BBE20-D9FC-4E14-9E6F-E9375E6FD4C8}" dt="2021-10-25T06:00:02.712" v="13430" actId="478"/>
          <ac:graphicFrameMkLst>
            <pc:docMk/>
            <pc:sldMk cId="1875809628" sldId="326"/>
            <ac:graphicFrameMk id="4" creationId="{894467CA-8C66-4659-9FF9-13E5978D0BA7}"/>
          </ac:graphicFrameMkLst>
        </pc:graphicFrameChg>
        <pc:graphicFrameChg chg="del">
          <ac:chgData name="Tej Bahadur Chandra" userId="79b8fba8ad0a4796" providerId="LiveId" clId="{614BBE20-D9FC-4E14-9E6F-E9375E6FD4C8}" dt="2021-10-25T06:00:04.305" v="13431" actId="478"/>
          <ac:graphicFrameMkLst>
            <pc:docMk/>
            <pc:sldMk cId="1875809628" sldId="326"/>
            <ac:graphicFrameMk id="10" creationId="{B02F3548-88E0-4770-8B31-0857DDC9D06A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5T07:21:38.551" v="13746" actId="1035"/>
        <pc:sldMkLst>
          <pc:docMk/>
          <pc:sldMk cId="4010862844" sldId="327"/>
        </pc:sldMkLst>
        <pc:spChg chg="add mod">
          <ac:chgData name="Tej Bahadur Chandra" userId="79b8fba8ad0a4796" providerId="LiveId" clId="{614BBE20-D9FC-4E14-9E6F-E9375E6FD4C8}" dt="2021-10-25T07:20:39.462" v="13715"/>
          <ac:spMkLst>
            <pc:docMk/>
            <pc:sldMk cId="4010862844" sldId="327"/>
            <ac:spMk id="9" creationId="{89900FDE-1CEF-4345-9B39-6C8421B2A3B0}"/>
          </ac:spMkLst>
        </pc:spChg>
        <pc:spChg chg="add mod">
          <ac:chgData name="Tej Bahadur Chandra" userId="79b8fba8ad0a4796" providerId="LiveId" clId="{614BBE20-D9FC-4E14-9E6F-E9375E6FD4C8}" dt="2021-10-25T07:21:38.551" v="13746" actId="1035"/>
          <ac:spMkLst>
            <pc:docMk/>
            <pc:sldMk cId="4010862844" sldId="327"/>
            <ac:spMk id="11" creationId="{6BAFCDC6-1C48-4DEF-BF1B-ABEFC4554CA3}"/>
          </ac:spMkLst>
        </pc:spChg>
        <pc:spChg chg="del">
          <ac:chgData name="Tej Bahadur Chandra" userId="79b8fba8ad0a4796" providerId="LiveId" clId="{614BBE20-D9FC-4E14-9E6F-E9375E6FD4C8}" dt="2021-10-25T07:16:56.887" v="13666" actId="478"/>
          <ac:spMkLst>
            <pc:docMk/>
            <pc:sldMk cId="4010862844" sldId="327"/>
            <ac:spMk id="12" creationId="{26607912-5401-4419-A92B-78A8CA8ACF73}"/>
          </ac:spMkLst>
        </pc:spChg>
        <pc:spChg chg="del">
          <ac:chgData name="Tej Bahadur Chandra" userId="79b8fba8ad0a4796" providerId="LiveId" clId="{614BBE20-D9FC-4E14-9E6F-E9375E6FD4C8}" dt="2021-10-25T06:22:51.821" v="13654" actId="478"/>
          <ac:spMkLst>
            <pc:docMk/>
            <pc:sldMk cId="4010862844" sldId="327"/>
            <ac:spMk id="40" creationId="{FE347DA6-F201-4EFB-9EA4-E711D696ECFB}"/>
          </ac:spMkLst>
        </pc:spChg>
        <pc:picChg chg="del">
          <ac:chgData name="Tej Bahadur Chandra" userId="79b8fba8ad0a4796" providerId="LiveId" clId="{614BBE20-D9FC-4E14-9E6F-E9375E6FD4C8}" dt="2021-10-25T06:22:49.655" v="13653" actId="478"/>
          <ac:picMkLst>
            <pc:docMk/>
            <pc:sldMk cId="4010862844" sldId="327"/>
            <ac:picMk id="2" creationId="{767555B9-6A40-4210-9104-E331A8210F96}"/>
          </ac:picMkLst>
        </pc:picChg>
        <pc:picChg chg="add mod">
          <ac:chgData name="Tej Bahadur Chandra" userId="79b8fba8ad0a4796" providerId="LiveId" clId="{614BBE20-D9FC-4E14-9E6F-E9375E6FD4C8}" dt="2021-10-25T07:20:53.315" v="13719" actId="14100"/>
          <ac:picMkLst>
            <pc:docMk/>
            <pc:sldMk cId="4010862844" sldId="327"/>
            <ac:picMk id="10" creationId="{B3E8DB97-3C28-4566-98FE-F68A8A5A4A84}"/>
          </ac:picMkLst>
        </pc:picChg>
      </pc:sldChg>
      <pc:sldChg chg="addSp modSp add">
        <pc:chgData name="Tej Bahadur Chandra" userId="79b8fba8ad0a4796" providerId="LiveId" clId="{614BBE20-D9FC-4E14-9E6F-E9375E6FD4C8}" dt="2021-10-25T07:25:31.223" v="13787" actId="1036"/>
        <pc:sldMkLst>
          <pc:docMk/>
          <pc:sldMk cId="2303496048" sldId="328"/>
        </pc:sldMkLst>
        <pc:spChg chg="mod">
          <ac:chgData name="Tej Bahadur Chandra" userId="79b8fba8ad0a4796" providerId="LiveId" clId="{614BBE20-D9FC-4E14-9E6F-E9375E6FD4C8}" dt="2021-10-25T07:24:19.463" v="13769" actId="20577"/>
          <ac:spMkLst>
            <pc:docMk/>
            <pc:sldMk cId="2303496048" sldId="328"/>
            <ac:spMk id="12" creationId="{26607912-5401-4419-A92B-78A8CA8ACF73}"/>
          </ac:spMkLst>
        </pc:spChg>
        <pc:spChg chg="add mod">
          <ac:chgData name="Tej Bahadur Chandra" userId="79b8fba8ad0a4796" providerId="LiveId" clId="{614BBE20-D9FC-4E14-9E6F-E9375E6FD4C8}" dt="2021-10-25T07:25:31.223" v="13787" actId="1036"/>
          <ac:spMkLst>
            <pc:docMk/>
            <pc:sldMk cId="2303496048" sldId="328"/>
            <ac:spMk id="81" creationId="{D81B8A26-2038-4C3B-89B6-0A2529852281}"/>
          </ac:spMkLst>
        </pc:spChg>
        <pc:grpChg chg="add mod">
          <ac:chgData name="Tej Bahadur Chandra" userId="79b8fba8ad0a4796" providerId="LiveId" clId="{614BBE20-D9FC-4E14-9E6F-E9375E6FD4C8}" dt="2021-10-25T07:24:24.493" v="13771" actId="14100"/>
          <ac:grpSpMkLst>
            <pc:docMk/>
            <pc:sldMk cId="2303496048" sldId="328"/>
            <ac:grpSpMk id="9" creationId="{548EEF77-E3A9-46E4-B76E-3F1FF88FA7C3}"/>
          </ac:grpSpMkLst>
        </pc:grpChg>
      </pc:sldChg>
      <pc:sldChg chg="addSp delSp modSp add">
        <pc:chgData name="Tej Bahadur Chandra" userId="79b8fba8ad0a4796" providerId="LiveId" clId="{614BBE20-D9FC-4E14-9E6F-E9375E6FD4C8}" dt="2021-10-25T07:41:09.232" v="14038" actId="6549"/>
        <pc:sldMkLst>
          <pc:docMk/>
          <pc:sldMk cId="1632549258" sldId="329"/>
        </pc:sldMkLst>
        <pc:spChg chg="add mod">
          <ac:chgData name="Tej Bahadur Chandra" userId="79b8fba8ad0a4796" providerId="LiveId" clId="{614BBE20-D9FC-4E14-9E6F-E9375E6FD4C8}" dt="2021-10-25T07:41:09.232" v="14038" actId="6549"/>
          <ac:spMkLst>
            <pc:docMk/>
            <pc:sldMk cId="1632549258" sldId="329"/>
            <ac:spMk id="9" creationId="{A28FE913-E8E0-4093-9338-A17CC9A113FD}"/>
          </ac:spMkLst>
        </pc:spChg>
        <pc:spChg chg="del">
          <ac:chgData name="Tej Bahadur Chandra" userId="79b8fba8ad0a4796" providerId="LiveId" clId="{614BBE20-D9FC-4E14-9E6F-E9375E6FD4C8}" dt="2021-10-25T07:32:02.373" v="13941" actId="478"/>
          <ac:spMkLst>
            <pc:docMk/>
            <pc:sldMk cId="1632549258" sldId="329"/>
            <ac:spMk id="12" creationId="{26607912-5401-4419-A92B-78A8CA8ACF73}"/>
          </ac:spMkLst>
        </pc:spChg>
      </pc:sldChg>
      <pc:sldChg chg="addSp delSp modSp add">
        <pc:chgData name="Tej Bahadur Chandra" userId="79b8fba8ad0a4796" providerId="LiveId" clId="{614BBE20-D9FC-4E14-9E6F-E9375E6FD4C8}" dt="2021-10-25T07:44:18.099" v="14099" actId="14100"/>
        <pc:sldMkLst>
          <pc:docMk/>
          <pc:sldMk cId="2280919972" sldId="330"/>
        </pc:sldMkLst>
        <pc:spChg chg="del">
          <ac:chgData name="Tej Bahadur Chandra" userId="79b8fba8ad0a4796" providerId="LiveId" clId="{614BBE20-D9FC-4E14-9E6F-E9375E6FD4C8}" dt="2021-10-25T07:25:39.306" v="13790" actId="478"/>
          <ac:spMkLst>
            <pc:docMk/>
            <pc:sldMk cId="2280919972" sldId="330"/>
            <ac:spMk id="81" creationId="{D81B8A26-2038-4C3B-89B6-0A2529852281}"/>
          </ac:spMkLst>
        </pc:spChg>
        <pc:spChg chg="add mod">
          <ac:chgData name="Tej Bahadur Chandra" userId="79b8fba8ad0a4796" providerId="LiveId" clId="{614BBE20-D9FC-4E14-9E6F-E9375E6FD4C8}" dt="2021-10-25T07:44:18.099" v="14099" actId="14100"/>
          <ac:spMkLst>
            <pc:docMk/>
            <pc:sldMk cId="2280919972" sldId="330"/>
            <ac:spMk id="82" creationId="{F29A82F5-2FEE-4184-9EC6-DE5502F58323}"/>
          </ac:spMkLst>
        </pc:spChg>
        <pc:spChg chg="add mod">
          <ac:chgData name="Tej Bahadur Chandra" userId="79b8fba8ad0a4796" providerId="LiveId" clId="{614BBE20-D9FC-4E14-9E6F-E9375E6FD4C8}" dt="2021-10-25T07:28:35.814" v="13916" actId="1035"/>
          <ac:spMkLst>
            <pc:docMk/>
            <pc:sldMk cId="2280919972" sldId="330"/>
            <ac:spMk id="84" creationId="{536469E4-2920-4A2D-B4FC-A04257882043}"/>
          </ac:spMkLst>
        </pc:spChg>
        <pc:grpChg chg="del">
          <ac:chgData name="Tej Bahadur Chandra" userId="79b8fba8ad0a4796" providerId="LiveId" clId="{614BBE20-D9FC-4E14-9E6F-E9375E6FD4C8}" dt="2021-10-25T07:25:37.547" v="13789" actId="478"/>
          <ac:grpSpMkLst>
            <pc:docMk/>
            <pc:sldMk cId="2280919972" sldId="330"/>
            <ac:grpSpMk id="9" creationId="{548EEF77-E3A9-46E4-B76E-3F1FF88FA7C3}"/>
          </ac:grpSpMkLst>
        </pc:grpChg>
        <pc:graphicFrameChg chg="add mod modGraphic">
          <ac:chgData name="Tej Bahadur Chandra" userId="79b8fba8ad0a4796" providerId="LiveId" clId="{614BBE20-D9FC-4E14-9E6F-E9375E6FD4C8}" dt="2021-10-25T07:44:12.523" v="14098" actId="1038"/>
          <ac:graphicFrameMkLst>
            <pc:docMk/>
            <pc:sldMk cId="2280919972" sldId="330"/>
            <ac:graphicFrameMk id="2" creationId="{3F278B36-D7D9-4D94-83C8-74BE1E4F2C20}"/>
          </ac:graphicFrameMkLst>
        </pc:graphicFrameChg>
        <pc:picChg chg="add mod modCrop">
          <ac:chgData name="Tej Bahadur Chandra" userId="79b8fba8ad0a4796" providerId="LiveId" clId="{614BBE20-D9FC-4E14-9E6F-E9375E6FD4C8}" dt="2021-10-25T07:44:06.316" v="14091" actId="1038"/>
          <ac:picMkLst>
            <pc:docMk/>
            <pc:sldMk cId="2280919972" sldId="330"/>
            <ac:picMk id="4" creationId="{D0181D5D-5C1C-4639-A66B-104EA1832999}"/>
          </ac:picMkLst>
        </pc:picChg>
        <pc:picChg chg="add del mod">
          <ac:chgData name="Tej Bahadur Chandra" userId="79b8fba8ad0a4796" providerId="LiveId" clId="{614BBE20-D9FC-4E14-9E6F-E9375E6FD4C8}" dt="2021-10-25T07:29:10.757" v="13919" actId="478"/>
          <ac:picMkLst>
            <pc:docMk/>
            <pc:sldMk cId="2280919972" sldId="330"/>
            <ac:picMk id="83" creationId="{B350B8F3-CFAC-4C7D-89C2-AF107DCF7C8B}"/>
          </ac:picMkLst>
        </pc:picChg>
      </pc:sldChg>
      <pc:sldChg chg="addSp delSp modSp add">
        <pc:chgData name="Tej Bahadur Chandra" userId="79b8fba8ad0a4796" providerId="LiveId" clId="{614BBE20-D9FC-4E14-9E6F-E9375E6FD4C8}" dt="2021-10-25T08:26:10.228" v="14201" actId="1035"/>
        <pc:sldMkLst>
          <pc:docMk/>
          <pc:sldMk cId="3439309487" sldId="331"/>
        </pc:sldMkLst>
        <pc:spChg chg="mod">
          <ac:chgData name="Tej Bahadur Chandra" userId="79b8fba8ad0a4796" providerId="LiveId" clId="{614BBE20-D9FC-4E14-9E6F-E9375E6FD4C8}" dt="2021-10-25T08:21:27.902" v="14166" actId="2710"/>
          <ac:spMkLst>
            <pc:docMk/>
            <pc:sldMk cId="3439309487" sldId="331"/>
            <ac:spMk id="5" creationId="{9A782C36-246C-4503-B650-F1EC3468B72C}"/>
          </ac:spMkLst>
        </pc:spChg>
        <pc:spChg chg="mod">
          <ac:chgData name="Tej Bahadur Chandra" userId="79b8fba8ad0a4796" providerId="LiveId" clId="{614BBE20-D9FC-4E14-9E6F-E9375E6FD4C8}" dt="2021-10-25T07:42:41.522" v="14068" actId="14100"/>
          <ac:spMkLst>
            <pc:docMk/>
            <pc:sldMk cId="3439309487" sldId="331"/>
            <ac:spMk id="7" creationId="{3775C660-A6E0-4669-8B4A-5E7565384ECA}"/>
          </ac:spMkLst>
        </pc:spChg>
        <pc:spChg chg="add mod">
          <ac:chgData name="Tej Bahadur Chandra" userId="79b8fba8ad0a4796" providerId="LiveId" clId="{614BBE20-D9FC-4E14-9E6F-E9375E6FD4C8}" dt="2021-10-25T08:26:06.933" v="14199" actId="1035"/>
          <ac:spMkLst>
            <pc:docMk/>
            <pc:sldMk cId="3439309487" sldId="331"/>
            <ac:spMk id="9" creationId="{F5865D5A-C83E-4266-8F23-C042CAFB5BD9}"/>
          </ac:spMkLst>
        </pc:spChg>
        <pc:spChg chg="del">
          <ac:chgData name="Tej Bahadur Chandra" userId="79b8fba8ad0a4796" providerId="LiveId" clId="{614BBE20-D9FC-4E14-9E6F-E9375E6FD4C8}" dt="2021-10-25T07:42:52.231" v="14070" actId="478"/>
          <ac:spMkLst>
            <pc:docMk/>
            <pc:sldMk cId="3439309487" sldId="331"/>
            <ac:spMk id="68" creationId="{97193969-4F4C-49C3-AA43-214FA94151BF}"/>
          </ac:spMkLst>
        </pc:spChg>
        <pc:picChg chg="del">
          <ac:chgData name="Tej Bahadur Chandra" userId="79b8fba8ad0a4796" providerId="LiveId" clId="{614BBE20-D9FC-4E14-9E6F-E9375E6FD4C8}" dt="2021-10-25T07:42:50.087" v="14069" actId="478"/>
          <ac:picMkLst>
            <pc:docMk/>
            <pc:sldMk cId="3439309487" sldId="331"/>
            <ac:picMk id="2" creationId="{856E98AF-3B65-4544-A2DA-036295E176C5}"/>
          </ac:picMkLst>
        </pc:picChg>
        <pc:picChg chg="add mod modCrop">
          <ac:chgData name="Tej Bahadur Chandra" userId="79b8fba8ad0a4796" providerId="LiveId" clId="{614BBE20-D9FC-4E14-9E6F-E9375E6FD4C8}" dt="2021-10-25T08:26:10.228" v="14201" actId="1035"/>
          <ac:picMkLst>
            <pc:docMk/>
            <pc:sldMk cId="3439309487" sldId="331"/>
            <ac:picMk id="8" creationId="{2A4FD14F-405E-4142-AEDB-37A6C992C63E}"/>
          </ac:picMkLst>
        </pc:picChg>
      </pc:sldChg>
      <pc:sldChg chg="addSp modSp add">
        <pc:chgData name="Tej Bahadur Chandra" userId="79b8fba8ad0a4796" providerId="LiveId" clId="{614BBE20-D9FC-4E14-9E6F-E9375E6FD4C8}" dt="2021-10-25T08:45:56.496" v="14805" actId="1036"/>
        <pc:sldMkLst>
          <pc:docMk/>
          <pc:sldMk cId="2878206423" sldId="332"/>
        </pc:sldMkLst>
        <pc:spChg chg="add mod">
          <ac:chgData name="Tej Bahadur Chandra" userId="79b8fba8ad0a4796" providerId="LiveId" clId="{614BBE20-D9FC-4E14-9E6F-E9375E6FD4C8}" dt="2021-10-25T08:28:56.050" v="14206" actId="1076"/>
          <ac:spMkLst>
            <pc:docMk/>
            <pc:sldMk cId="2878206423" sldId="332"/>
            <ac:spMk id="2" creationId="{4E6F912D-B56F-4510-A3F8-91A168CB7709}"/>
          </ac:spMkLst>
        </pc:spChg>
        <pc:spChg chg="mod">
          <ac:chgData name="Tej Bahadur Chandra" userId="79b8fba8ad0a4796" providerId="LiveId" clId="{614BBE20-D9FC-4E14-9E6F-E9375E6FD4C8}" dt="2021-10-25T08:35:07.938" v="14444" actId="20577"/>
          <ac:spMkLst>
            <pc:docMk/>
            <pc:sldMk cId="2878206423" sldId="332"/>
            <ac:spMk id="5" creationId="{9A782C36-246C-4503-B650-F1EC3468B72C}"/>
          </ac:spMkLst>
        </pc:spChg>
        <pc:spChg chg="mod">
          <ac:chgData name="Tej Bahadur Chandra" userId="79b8fba8ad0a4796" providerId="LiveId" clId="{614BBE20-D9FC-4E14-9E6F-E9375E6FD4C8}" dt="2021-10-25T08:36:08.892" v="14455" actId="20577"/>
          <ac:spMkLst>
            <pc:docMk/>
            <pc:sldMk cId="2878206423" sldId="332"/>
            <ac:spMk id="10" creationId="{D325BA40-3CC0-45D5-936E-4256DA10224F}"/>
          </ac:spMkLst>
        </pc:spChg>
        <pc:spChg chg="mod">
          <ac:chgData name="Tej Bahadur Chandra" userId="79b8fba8ad0a4796" providerId="LiveId" clId="{614BBE20-D9FC-4E14-9E6F-E9375E6FD4C8}" dt="2021-10-25T08:35:58.427" v="14451" actId="207"/>
          <ac:spMkLst>
            <pc:docMk/>
            <pc:sldMk cId="2878206423" sldId="332"/>
            <ac:spMk id="13" creationId="{DFB41DD4-F2A5-477E-8369-487C0C1BE2B4}"/>
          </ac:spMkLst>
        </pc:spChg>
        <pc:spChg chg="mod">
          <ac:chgData name="Tej Bahadur Chandra" userId="79b8fba8ad0a4796" providerId="LiveId" clId="{614BBE20-D9FC-4E14-9E6F-E9375E6FD4C8}" dt="2021-10-25T08:36:15.108" v="14459" actId="20577"/>
          <ac:spMkLst>
            <pc:docMk/>
            <pc:sldMk cId="2878206423" sldId="332"/>
            <ac:spMk id="17" creationId="{F0B765C4-7328-4C4D-887E-C68E5DF528D5}"/>
          </ac:spMkLst>
        </pc:spChg>
        <pc:spChg chg="mod">
          <ac:chgData name="Tej Bahadur Chandra" userId="79b8fba8ad0a4796" providerId="LiveId" clId="{614BBE20-D9FC-4E14-9E6F-E9375E6FD4C8}" dt="2021-10-25T08:31:46.040" v="14351" actId="20577"/>
          <ac:spMkLst>
            <pc:docMk/>
            <pc:sldMk cId="2878206423" sldId="332"/>
            <ac:spMk id="19" creationId="{3124FD19-5551-4513-B57C-C589C2F90F8E}"/>
          </ac:spMkLst>
        </pc:spChg>
        <pc:spChg chg="mod">
          <ac:chgData name="Tej Bahadur Chandra" userId="79b8fba8ad0a4796" providerId="LiveId" clId="{614BBE20-D9FC-4E14-9E6F-E9375E6FD4C8}" dt="2021-10-25T08:36:26.495" v="14467" actId="20577"/>
          <ac:spMkLst>
            <pc:docMk/>
            <pc:sldMk cId="2878206423" sldId="332"/>
            <ac:spMk id="20" creationId="{35B9461D-318D-4A81-982C-EFFE861F9480}"/>
          </ac:spMkLst>
        </pc:spChg>
        <pc:spChg chg="mod">
          <ac:chgData name="Tej Bahadur Chandra" userId="79b8fba8ad0a4796" providerId="LiveId" clId="{614BBE20-D9FC-4E14-9E6F-E9375E6FD4C8}" dt="2021-10-25T08:31:41.907" v="14349" actId="20577"/>
          <ac:spMkLst>
            <pc:docMk/>
            <pc:sldMk cId="2878206423" sldId="332"/>
            <ac:spMk id="22" creationId="{1AB6896A-787D-48A0-AED5-4E40C86DFD4B}"/>
          </ac:spMkLst>
        </pc:spChg>
        <pc:spChg chg="mod">
          <ac:chgData name="Tej Bahadur Chandra" userId="79b8fba8ad0a4796" providerId="LiveId" clId="{614BBE20-D9FC-4E14-9E6F-E9375E6FD4C8}" dt="2021-10-25T08:36:20.384" v="14463" actId="20577"/>
          <ac:spMkLst>
            <pc:docMk/>
            <pc:sldMk cId="2878206423" sldId="332"/>
            <ac:spMk id="23" creationId="{1CEC9F50-4F4E-4834-AC62-B4C09BF5BB2C}"/>
          </ac:spMkLst>
        </pc:spChg>
        <pc:spChg chg="mod">
          <ac:chgData name="Tej Bahadur Chandra" userId="79b8fba8ad0a4796" providerId="LiveId" clId="{614BBE20-D9FC-4E14-9E6F-E9375E6FD4C8}" dt="2021-10-25T08:31:51.596" v="14353" actId="20577"/>
          <ac:spMkLst>
            <pc:docMk/>
            <pc:sldMk cId="2878206423" sldId="332"/>
            <ac:spMk id="25" creationId="{A88BCB10-6D52-4989-B947-AC711906B8D8}"/>
          </ac:spMkLst>
        </pc:spChg>
        <pc:spChg chg="mod">
          <ac:chgData name="Tej Bahadur Chandra" userId="79b8fba8ad0a4796" providerId="LiveId" clId="{614BBE20-D9FC-4E14-9E6F-E9375E6FD4C8}" dt="2021-10-25T08:36:32.262" v="14471" actId="20577"/>
          <ac:spMkLst>
            <pc:docMk/>
            <pc:sldMk cId="2878206423" sldId="332"/>
            <ac:spMk id="26" creationId="{3D641188-3F61-437E-ACBB-713CEB8CDABE}"/>
          </ac:spMkLst>
        </pc:spChg>
        <pc:spChg chg="add mod">
          <ac:chgData name="Tej Bahadur Chandra" userId="79b8fba8ad0a4796" providerId="LiveId" clId="{614BBE20-D9FC-4E14-9E6F-E9375E6FD4C8}" dt="2021-10-25T08:45:56.496" v="14805" actId="1036"/>
          <ac:spMkLst>
            <pc:docMk/>
            <pc:sldMk cId="2878206423" sldId="332"/>
            <ac:spMk id="27" creationId="{10E36B99-82BE-4848-AB99-EAA2F23046C3}"/>
          </ac:spMkLst>
        </pc:spChg>
        <pc:grpChg chg="add mod">
          <ac:chgData name="Tej Bahadur Chandra" userId="79b8fba8ad0a4796" providerId="LiveId" clId="{614BBE20-D9FC-4E14-9E6F-E9375E6FD4C8}" dt="2021-10-25T08:32:35.136" v="14358"/>
          <ac:grpSpMkLst>
            <pc:docMk/>
            <pc:sldMk cId="2878206423" sldId="332"/>
            <ac:grpSpMk id="8" creationId="{1A895470-ECA5-4A46-A290-C8C3C17B18CC}"/>
          </ac:grpSpMkLst>
        </pc:grpChg>
        <pc:grpChg chg="add mod">
          <ac:chgData name="Tej Bahadur Chandra" userId="79b8fba8ad0a4796" providerId="LiveId" clId="{614BBE20-D9FC-4E14-9E6F-E9375E6FD4C8}" dt="2021-10-25T08:31:28.364" v="14345" actId="1035"/>
          <ac:grpSpMkLst>
            <pc:docMk/>
            <pc:sldMk cId="2878206423" sldId="332"/>
            <ac:grpSpMk id="11" creationId="{2D9F4DA0-B670-4F97-B3B1-B8D609ACC62A}"/>
          </ac:grpSpMkLst>
        </pc:grpChg>
        <pc:grpChg chg="add mod">
          <ac:chgData name="Tej Bahadur Chandra" userId="79b8fba8ad0a4796" providerId="LiveId" clId="{614BBE20-D9FC-4E14-9E6F-E9375E6FD4C8}" dt="2021-10-25T08:31:28.364" v="14345" actId="1035"/>
          <ac:grpSpMkLst>
            <pc:docMk/>
            <pc:sldMk cId="2878206423" sldId="332"/>
            <ac:grpSpMk id="15" creationId="{C7742C85-04A1-45AD-8645-C00A3CF81C43}"/>
          </ac:grpSpMkLst>
        </pc:grpChg>
        <pc:grpChg chg="add mod">
          <ac:chgData name="Tej Bahadur Chandra" userId="79b8fba8ad0a4796" providerId="LiveId" clId="{614BBE20-D9FC-4E14-9E6F-E9375E6FD4C8}" dt="2021-10-25T08:34:30.970" v="14385" actId="1076"/>
          <ac:grpSpMkLst>
            <pc:docMk/>
            <pc:sldMk cId="2878206423" sldId="332"/>
            <ac:grpSpMk id="18" creationId="{6B3C6051-783B-43D0-80D1-55B047437B0E}"/>
          </ac:grpSpMkLst>
        </pc:grpChg>
        <pc:grpChg chg="add mod">
          <ac:chgData name="Tej Bahadur Chandra" userId="79b8fba8ad0a4796" providerId="LiveId" clId="{614BBE20-D9FC-4E14-9E6F-E9375E6FD4C8}" dt="2021-10-25T08:34:30.970" v="14385" actId="1076"/>
          <ac:grpSpMkLst>
            <pc:docMk/>
            <pc:sldMk cId="2878206423" sldId="332"/>
            <ac:grpSpMk id="21" creationId="{324698E9-F2C0-4C97-9873-F9F38AEEC874}"/>
          </ac:grpSpMkLst>
        </pc:grpChg>
        <pc:grpChg chg="add mod">
          <ac:chgData name="Tej Bahadur Chandra" userId="79b8fba8ad0a4796" providerId="LiveId" clId="{614BBE20-D9FC-4E14-9E6F-E9375E6FD4C8}" dt="2021-10-25T08:34:30.970" v="14385" actId="1076"/>
          <ac:grpSpMkLst>
            <pc:docMk/>
            <pc:sldMk cId="2878206423" sldId="332"/>
            <ac:grpSpMk id="24" creationId="{EA1AD386-E7FF-4A34-9586-A99F976424A8}"/>
          </ac:grpSpMkLst>
        </pc:grpChg>
      </pc:sldChg>
      <pc:sldChg chg="addSp modSp add">
        <pc:chgData name="Tej Bahadur Chandra" userId="79b8fba8ad0a4796" providerId="LiveId" clId="{614BBE20-D9FC-4E14-9E6F-E9375E6FD4C8}" dt="2021-10-25T08:47:46.096" v="14866" actId="1036"/>
        <pc:sldMkLst>
          <pc:docMk/>
          <pc:sldMk cId="2584415291" sldId="333"/>
        </pc:sldMkLst>
        <pc:spChg chg="mod">
          <ac:chgData name="Tej Bahadur Chandra" userId="79b8fba8ad0a4796" providerId="LiveId" clId="{614BBE20-D9FC-4E14-9E6F-E9375E6FD4C8}" dt="2021-10-25T08:46:24.744" v="14825" actId="6549"/>
          <ac:spMkLst>
            <pc:docMk/>
            <pc:sldMk cId="2584415291" sldId="333"/>
            <ac:spMk id="5" creationId="{9A782C36-246C-4503-B650-F1EC3468B72C}"/>
          </ac:spMkLst>
        </pc:spChg>
        <pc:spChg chg="add mod">
          <ac:chgData name="Tej Bahadur Chandra" userId="79b8fba8ad0a4796" providerId="LiveId" clId="{614BBE20-D9FC-4E14-9E6F-E9375E6FD4C8}" dt="2021-10-25T08:47:46.096" v="14866" actId="1036"/>
          <ac:spMkLst>
            <pc:docMk/>
            <pc:sldMk cId="2584415291" sldId="333"/>
            <ac:spMk id="9" creationId="{9D3AC7F2-1B09-4A24-8A70-90100162CC6A}"/>
          </ac:spMkLst>
        </pc:spChg>
        <pc:picChg chg="add mod">
          <ac:chgData name="Tej Bahadur Chandra" userId="79b8fba8ad0a4796" providerId="LiveId" clId="{614BBE20-D9FC-4E14-9E6F-E9375E6FD4C8}" dt="2021-10-25T08:47:46.096" v="14866" actId="1036"/>
          <ac:picMkLst>
            <pc:docMk/>
            <pc:sldMk cId="2584415291" sldId="333"/>
            <ac:picMk id="8" creationId="{859EF9D6-8791-43F7-9013-27C619C7D754}"/>
          </ac:picMkLst>
        </pc:picChg>
      </pc:sldChg>
      <pc:sldChg chg="addSp modSp add">
        <pc:chgData name="Tej Bahadur Chandra" userId="79b8fba8ad0a4796" providerId="LiveId" clId="{614BBE20-D9FC-4E14-9E6F-E9375E6FD4C8}" dt="2021-10-28T11:40:35.881" v="33571" actId="2711"/>
        <pc:sldMkLst>
          <pc:docMk/>
          <pc:sldMk cId="4154695830" sldId="334"/>
        </pc:sldMkLst>
        <pc:spChg chg="mod">
          <ac:chgData name="Tej Bahadur Chandra" userId="79b8fba8ad0a4796" providerId="LiveId" clId="{614BBE20-D9FC-4E14-9E6F-E9375E6FD4C8}" dt="2021-10-25T09:12:39.762" v="15093" actId="207"/>
          <ac:spMkLst>
            <pc:docMk/>
            <pc:sldMk cId="4154695830" sldId="334"/>
            <ac:spMk id="5" creationId="{9A782C36-246C-4503-B650-F1EC3468B72C}"/>
          </ac:spMkLst>
        </pc:spChg>
        <pc:spChg chg="add mod">
          <ac:chgData name="Tej Bahadur Chandra" userId="79b8fba8ad0a4796" providerId="LiveId" clId="{614BBE20-D9FC-4E14-9E6F-E9375E6FD4C8}" dt="2021-10-25T09:19:04.371" v="15195" actId="207"/>
          <ac:spMkLst>
            <pc:docMk/>
            <pc:sldMk cId="4154695830" sldId="334"/>
            <ac:spMk id="9" creationId="{F28B5E0A-5F22-4755-8344-207CECD059EF}"/>
          </ac:spMkLst>
        </pc:spChg>
        <pc:graphicFrameChg chg="add mod modGraphic">
          <ac:chgData name="Tej Bahadur Chandra" userId="79b8fba8ad0a4796" providerId="LiveId" clId="{614BBE20-D9FC-4E14-9E6F-E9375E6FD4C8}" dt="2021-10-28T11:40:35.881" v="33571" actId="2711"/>
          <ac:graphicFrameMkLst>
            <pc:docMk/>
            <pc:sldMk cId="4154695830" sldId="334"/>
            <ac:graphicFrameMk id="8" creationId="{40BA7919-049F-4117-B875-737DEC2E9232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5T09:06:43.577" v="15013" actId="1035"/>
        <pc:sldMkLst>
          <pc:docMk/>
          <pc:sldMk cId="1131522948" sldId="335"/>
        </pc:sldMkLst>
        <pc:spChg chg="mod">
          <ac:chgData name="Tej Bahadur Chandra" userId="79b8fba8ad0a4796" providerId="LiveId" clId="{614BBE20-D9FC-4E14-9E6F-E9375E6FD4C8}" dt="2021-10-25T09:06:43.577" v="15013" actId="1035"/>
          <ac:spMkLst>
            <pc:docMk/>
            <pc:sldMk cId="1131522948" sldId="335"/>
            <ac:spMk id="9" creationId="{9D3AC7F2-1B09-4A24-8A70-90100162CC6A}"/>
          </ac:spMkLst>
        </pc:spChg>
        <pc:spChg chg="add mod">
          <ac:chgData name="Tej Bahadur Chandra" userId="79b8fba8ad0a4796" providerId="LiveId" clId="{614BBE20-D9FC-4E14-9E6F-E9375E6FD4C8}" dt="2021-10-25T09:06:19.675" v="14982" actId="20577"/>
          <ac:spMkLst>
            <pc:docMk/>
            <pc:sldMk cId="1131522948" sldId="335"/>
            <ac:spMk id="12" creationId="{1044395D-A169-4C9A-A7C2-F154CA60DF02}"/>
          </ac:spMkLst>
        </pc:spChg>
        <pc:picChg chg="del">
          <ac:chgData name="Tej Bahadur Chandra" userId="79b8fba8ad0a4796" providerId="LiveId" clId="{614BBE20-D9FC-4E14-9E6F-E9375E6FD4C8}" dt="2021-10-25T09:05:24.855" v="14901" actId="478"/>
          <ac:picMkLst>
            <pc:docMk/>
            <pc:sldMk cId="1131522948" sldId="335"/>
            <ac:picMk id="8" creationId="{859EF9D6-8791-43F7-9013-27C619C7D754}"/>
          </ac:picMkLst>
        </pc:picChg>
        <pc:picChg chg="add">
          <ac:chgData name="Tej Bahadur Chandra" userId="79b8fba8ad0a4796" providerId="LiveId" clId="{614BBE20-D9FC-4E14-9E6F-E9375E6FD4C8}" dt="2021-10-25T09:05:31.159" v="14902"/>
          <ac:picMkLst>
            <pc:docMk/>
            <pc:sldMk cId="1131522948" sldId="335"/>
            <ac:picMk id="10" creationId="{AE01CDEC-9079-42D8-8699-4E2F504E0421}"/>
          </ac:picMkLst>
        </pc:picChg>
        <pc:picChg chg="add mod">
          <ac:chgData name="Tej Bahadur Chandra" userId="79b8fba8ad0a4796" providerId="LiveId" clId="{614BBE20-D9FC-4E14-9E6F-E9375E6FD4C8}" dt="2021-10-25T09:06:38.329" v="15004" actId="1036"/>
          <ac:picMkLst>
            <pc:docMk/>
            <pc:sldMk cId="1131522948" sldId="335"/>
            <ac:picMk id="11" creationId="{E2B82910-6ED6-44CC-8CA8-B1D72471C412}"/>
          </ac:picMkLst>
        </pc:picChg>
      </pc:sldChg>
      <pc:sldChg chg="addSp delSp modSp add">
        <pc:chgData name="Tej Bahadur Chandra" userId="79b8fba8ad0a4796" providerId="LiveId" clId="{614BBE20-D9FC-4E14-9E6F-E9375E6FD4C8}" dt="2021-10-25T09:22:56.099" v="15257" actId="1036"/>
        <pc:sldMkLst>
          <pc:docMk/>
          <pc:sldMk cId="1123260295" sldId="336"/>
        </pc:sldMkLst>
        <pc:spChg chg="mod">
          <ac:chgData name="Tej Bahadur Chandra" userId="79b8fba8ad0a4796" providerId="LiveId" clId="{614BBE20-D9FC-4E14-9E6F-E9375E6FD4C8}" dt="2021-10-25T09:21:21.617" v="15208" actId="1036"/>
          <ac:spMkLst>
            <pc:docMk/>
            <pc:sldMk cId="1123260295" sldId="336"/>
            <ac:spMk id="5" creationId="{9A782C36-246C-4503-B650-F1EC3468B72C}"/>
          </ac:spMkLst>
        </pc:spChg>
        <pc:spChg chg="del">
          <ac:chgData name="Tej Bahadur Chandra" userId="79b8fba8ad0a4796" providerId="LiveId" clId="{614BBE20-D9FC-4E14-9E6F-E9375E6FD4C8}" dt="2021-10-25T09:21:06.251" v="15198" actId="478"/>
          <ac:spMkLst>
            <pc:docMk/>
            <pc:sldMk cId="1123260295" sldId="336"/>
            <ac:spMk id="9" creationId="{F28B5E0A-5F22-4755-8344-207CECD059EF}"/>
          </ac:spMkLst>
        </pc:spChg>
        <pc:spChg chg="add mod">
          <ac:chgData name="Tej Bahadur Chandra" userId="79b8fba8ad0a4796" providerId="LiveId" clId="{614BBE20-D9FC-4E14-9E6F-E9375E6FD4C8}" dt="2021-10-25T09:22:48.863" v="15253" actId="1035"/>
          <ac:spMkLst>
            <pc:docMk/>
            <pc:sldMk cId="1123260295" sldId="336"/>
            <ac:spMk id="12" creationId="{C6006272-4F57-47E9-B394-776A37C58327}"/>
          </ac:spMkLst>
        </pc:spChg>
        <pc:graphicFrameChg chg="del">
          <ac:chgData name="Tej Bahadur Chandra" userId="79b8fba8ad0a4796" providerId="LiveId" clId="{614BBE20-D9FC-4E14-9E6F-E9375E6FD4C8}" dt="2021-10-25T09:11:54.493" v="15068" actId="478"/>
          <ac:graphicFrameMkLst>
            <pc:docMk/>
            <pc:sldMk cId="1123260295" sldId="336"/>
            <ac:graphicFrameMk id="8" creationId="{40BA7919-049F-4117-B875-737DEC2E9232}"/>
          </ac:graphicFrameMkLst>
        </pc:graphicFrameChg>
        <pc:picChg chg="add del">
          <ac:chgData name="Tej Bahadur Chandra" userId="79b8fba8ad0a4796" providerId="LiveId" clId="{614BBE20-D9FC-4E14-9E6F-E9375E6FD4C8}" dt="2021-10-25T09:21:18.117" v="15200"/>
          <ac:picMkLst>
            <pc:docMk/>
            <pc:sldMk cId="1123260295" sldId="336"/>
            <ac:picMk id="10" creationId="{0B65D7A9-8554-42D1-8A30-6F4CEF905759}"/>
          </ac:picMkLst>
        </pc:picChg>
        <pc:picChg chg="add mod">
          <ac:chgData name="Tej Bahadur Chandra" userId="79b8fba8ad0a4796" providerId="LiveId" clId="{614BBE20-D9FC-4E14-9E6F-E9375E6FD4C8}" dt="2021-10-25T09:22:56.099" v="15257" actId="1036"/>
          <ac:picMkLst>
            <pc:docMk/>
            <pc:sldMk cId="1123260295" sldId="336"/>
            <ac:picMk id="11" creationId="{F12C432B-C6FF-4A7C-8BD2-155A276ED6BA}"/>
          </ac:picMkLst>
        </pc:picChg>
      </pc:sldChg>
      <pc:sldChg chg="addSp modSp add ord">
        <pc:chgData name="Tej Bahadur Chandra" userId="79b8fba8ad0a4796" providerId="LiveId" clId="{614BBE20-D9FC-4E14-9E6F-E9375E6FD4C8}" dt="2021-10-28T11:41:27.459" v="33574" actId="14100"/>
        <pc:sldMkLst>
          <pc:docMk/>
          <pc:sldMk cId="4123839301" sldId="337"/>
        </pc:sldMkLst>
        <pc:spChg chg="mod">
          <ac:chgData name="Tej Bahadur Chandra" userId="79b8fba8ad0a4796" providerId="LiveId" clId="{614BBE20-D9FC-4E14-9E6F-E9375E6FD4C8}" dt="2021-10-25T09:19:31.148" v="15197" actId="13926"/>
          <ac:spMkLst>
            <pc:docMk/>
            <pc:sldMk cId="4123839301" sldId="337"/>
            <ac:spMk id="9" creationId="{F28B5E0A-5F22-4755-8344-207CECD059EF}"/>
          </ac:spMkLst>
        </pc:spChg>
        <pc:graphicFrameChg chg="add mod modGraphic">
          <ac:chgData name="Tej Bahadur Chandra" userId="79b8fba8ad0a4796" providerId="LiveId" clId="{614BBE20-D9FC-4E14-9E6F-E9375E6FD4C8}" dt="2021-10-28T11:41:27.459" v="33574" actId="14100"/>
          <ac:graphicFrameMkLst>
            <pc:docMk/>
            <pc:sldMk cId="4123839301" sldId="337"/>
            <ac:graphicFrameMk id="3" creationId="{BB3F0FDA-291B-4DAC-BBC2-364030829314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5T09:24:11.402" v="15282" actId="20577"/>
        <pc:sldMkLst>
          <pc:docMk/>
          <pc:sldMk cId="3268199613" sldId="338"/>
        </pc:sldMkLst>
        <pc:spChg chg="mod">
          <ac:chgData name="Tej Bahadur Chandra" userId="79b8fba8ad0a4796" providerId="LiveId" clId="{614BBE20-D9FC-4E14-9E6F-E9375E6FD4C8}" dt="2021-10-25T09:24:11.402" v="15282" actId="20577"/>
          <ac:spMkLst>
            <pc:docMk/>
            <pc:sldMk cId="3268199613" sldId="338"/>
            <ac:spMk id="12" creationId="{C6006272-4F57-47E9-B394-776A37C58327}"/>
          </ac:spMkLst>
        </pc:spChg>
        <pc:picChg chg="add mod">
          <ac:chgData name="Tej Bahadur Chandra" userId="79b8fba8ad0a4796" providerId="LiveId" clId="{614BBE20-D9FC-4E14-9E6F-E9375E6FD4C8}" dt="2021-10-25T09:23:20.657" v="15264" actId="1076"/>
          <ac:picMkLst>
            <pc:docMk/>
            <pc:sldMk cId="3268199613" sldId="338"/>
            <ac:picMk id="9" creationId="{4D2CC2DD-0833-4254-AD78-DA6376B923D6}"/>
          </ac:picMkLst>
        </pc:picChg>
        <pc:picChg chg="del">
          <ac:chgData name="Tej Bahadur Chandra" userId="79b8fba8ad0a4796" providerId="LiveId" clId="{614BBE20-D9FC-4E14-9E6F-E9375E6FD4C8}" dt="2021-10-25T09:23:03.629" v="15260" actId="478"/>
          <ac:picMkLst>
            <pc:docMk/>
            <pc:sldMk cId="3268199613" sldId="338"/>
            <ac:picMk id="11" creationId="{F12C432B-C6FF-4A7C-8BD2-155A276ED6BA}"/>
          </ac:picMkLst>
        </pc:picChg>
      </pc:sldChg>
      <pc:sldChg chg="addSp delSp modSp add">
        <pc:chgData name="Tej Bahadur Chandra" userId="79b8fba8ad0a4796" providerId="LiveId" clId="{614BBE20-D9FC-4E14-9E6F-E9375E6FD4C8}" dt="2021-10-25T09:24:56.762" v="15294" actId="1076"/>
        <pc:sldMkLst>
          <pc:docMk/>
          <pc:sldMk cId="2524917704" sldId="339"/>
        </pc:sldMkLst>
        <pc:spChg chg="mod">
          <ac:chgData name="Tej Bahadur Chandra" userId="79b8fba8ad0a4796" providerId="LiveId" clId="{614BBE20-D9FC-4E14-9E6F-E9375E6FD4C8}" dt="2021-10-25T09:24:51.705" v="15292" actId="14100"/>
          <ac:spMkLst>
            <pc:docMk/>
            <pc:sldMk cId="2524917704" sldId="339"/>
            <ac:spMk id="12" creationId="{C6006272-4F57-47E9-B394-776A37C58327}"/>
          </ac:spMkLst>
        </pc:spChg>
        <pc:picChg chg="add mod">
          <ac:chgData name="Tej Bahadur Chandra" userId="79b8fba8ad0a4796" providerId="LiveId" clId="{614BBE20-D9FC-4E14-9E6F-E9375E6FD4C8}" dt="2021-10-25T09:24:56.762" v="15294" actId="1076"/>
          <ac:picMkLst>
            <pc:docMk/>
            <pc:sldMk cId="2524917704" sldId="339"/>
            <ac:picMk id="9" creationId="{C75A8484-AF3B-427D-A663-244B1C968FAA}"/>
          </ac:picMkLst>
        </pc:picChg>
        <pc:picChg chg="del">
          <ac:chgData name="Tej Bahadur Chandra" userId="79b8fba8ad0a4796" providerId="LiveId" clId="{614BBE20-D9FC-4E14-9E6F-E9375E6FD4C8}" dt="2021-10-25T09:23:05.993" v="15261" actId="478"/>
          <ac:picMkLst>
            <pc:docMk/>
            <pc:sldMk cId="2524917704" sldId="339"/>
            <ac:picMk id="11" creationId="{F12C432B-C6FF-4A7C-8BD2-155A276ED6BA}"/>
          </ac:picMkLst>
        </pc:picChg>
      </pc:sldChg>
      <pc:sldChg chg="addSp delSp modSp add">
        <pc:chgData name="Tej Bahadur Chandra" userId="79b8fba8ad0a4796" providerId="LiveId" clId="{614BBE20-D9FC-4E14-9E6F-E9375E6FD4C8}" dt="2021-10-28T11:44:28.047" v="33631" actId="1036"/>
        <pc:sldMkLst>
          <pc:docMk/>
          <pc:sldMk cId="2513422351" sldId="340"/>
        </pc:sldMkLst>
        <pc:spChg chg="mod">
          <ac:chgData name="Tej Bahadur Chandra" userId="79b8fba8ad0a4796" providerId="LiveId" clId="{614BBE20-D9FC-4E14-9E6F-E9375E6FD4C8}" dt="2021-10-28T11:44:20.395" v="33620" actId="1035"/>
          <ac:spMkLst>
            <pc:docMk/>
            <pc:sldMk cId="2513422351" sldId="340"/>
            <ac:spMk id="5" creationId="{9A782C36-246C-4503-B650-F1EC3468B72C}"/>
          </ac:spMkLst>
        </pc:spChg>
        <pc:spChg chg="del mod">
          <ac:chgData name="Tej Bahadur Chandra" userId="79b8fba8ad0a4796" providerId="LiveId" clId="{614BBE20-D9FC-4E14-9E6F-E9375E6FD4C8}" dt="2021-10-25T09:29:25.764" v="15393" actId="478"/>
          <ac:spMkLst>
            <pc:docMk/>
            <pc:sldMk cId="2513422351" sldId="340"/>
            <ac:spMk id="12" creationId="{C6006272-4F57-47E9-B394-776A37C58327}"/>
          </ac:spMkLst>
        </pc:spChg>
        <pc:spChg chg="add mod">
          <ac:chgData name="Tej Bahadur Chandra" userId="79b8fba8ad0a4796" providerId="LiveId" clId="{614BBE20-D9FC-4E14-9E6F-E9375E6FD4C8}" dt="2021-10-28T11:44:28.047" v="33631" actId="1036"/>
          <ac:spMkLst>
            <pc:docMk/>
            <pc:sldMk cId="2513422351" sldId="340"/>
            <ac:spMk id="13" creationId="{534DC853-F3E7-4ECE-8191-1EBB0CBB13E1}"/>
          </ac:spMkLst>
        </pc:spChg>
        <pc:graphicFrameChg chg="add mod modGraphic">
          <ac:chgData name="Tej Bahadur Chandra" userId="79b8fba8ad0a4796" providerId="LiveId" clId="{614BBE20-D9FC-4E14-9E6F-E9375E6FD4C8}" dt="2021-10-28T11:44:28.047" v="33631" actId="1036"/>
          <ac:graphicFrameMkLst>
            <pc:docMk/>
            <pc:sldMk cId="2513422351" sldId="340"/>
            <ac:graphicFrameMk id="10" creationId="{96AE5A79-53E1-4357-9881-DBDF28507479}"/>
          </ac:graphicFrameMkLst>
        </pc:graphicFrameChg>
        <pc:graphicFrameChg chg="add mod modGraphic">
          <ac:chgData name="Tej Bahadur Chandra" userId="79b8fba8ad0a4796" providerId="LiveId" clId="{614BBE20-D9FC-4E14-9E6F-E9375E6FD4C8}" dt="2021-10-28T11:44:28.047" v="33631" actId="1036"/>
          <ac:graphicFrameMkLst>
            <pc:docMk/>
            <pc:sldMk cId="2513422351" sldId="340"/>
            <ac:graphicFrameMk id="11" creationId="{32F96B64-9D30-4127-97BB-0B25E2D05C34}"/>
          </ac:graphicFrameMkLst>
        </pc:graphicFrameChg>
        <pc:picChg chg="del">
          <ac:chgData name="Tej Bahadur Chandra" userId="79b8fba8ad0a4796" providerId="LiveId" clId="{614BBE20-D9FC-4E14-9E6F-E9375E6FD4C8}" dt="2021-10-25T09:25:12.928" v="15296" actId="478"/>
          <ac:picMkLst>
            <pc:docMk/>
            <pc:sldMk cId="2513422351" sldId="340"/>
            <ac:picMk id="9" creationId="{C75A8484-AF3B-427D-A663-244B1C968FAA}"/>
          </ac:picMkLst>
        </pc:picChg>
      </pc:sldChg>
      <pc:sldChg chg="addSp modSp add modAnim">
        <pc:chgData name="Tej Bahadur Chandra" userId="79b8fba8ad0a4796" providerId="LiveId" clId="{614BBE20-D9FC-4E14-9E6F-E9375E6FD4C8}" dt="2021-10-28T11:45:57.571" v="33665"/>
        <pc:sldMkLst>
          <pc:docMk/>
          <pc:sldMk cId="599756963" sldId="341"/>
        </pc:sldMkLst>
        <pc:spChg chg="add mod">
          <ac:chgData name="Tej Bahadur Chandra" userId="79b8fba8ad0a4796" providerId="LiveId" clId="{614BBE20-D9FC-4E14-9E6F-E9375E6FD4C8}" dt="2021-10-28T11:45:20.795" v="33661" actId="6549"/>
          <ac:spMkLst>
            <pc:docMk/>
            <pc:sldMk cId="599756963" sldId="341"/>
            <ac:spMk id="2" creationId="{4E808A9F-D7AF-4A0F-B704-644944008D2E}"/>
          </ac:spMkLst>
        </pc:spChg>
        <pc:spChg chg="mod">
          <ac:chgData name="Tej Bahadur Chandra" userId="79b8fba8ad0a4796" providerId="LiveId" clId="{614BBE20-D9FC-4E14-9E6F-E9375E6FD4C8}" dt="2021-10-25T09:33:25.408" v="15416" actId="20577"/>
          <ac:spMkLst>
            <pc:docMk/>
            <pc:sldMk cId="599756963" sldId="341"/>
            <ac:spMk id="7" creationId="{3775C660-A6E0-4669-8B4A-5E7565384ECA}"/>
          </ac:spMkLst>
        </pc:spChg>
        <pc:spChg chg="mod">
          <ac:chgData name="Tej Bahadur Chandra" userId="79b8fba8ad0a4796" providerId="LiveId" clId="{614BBE20-D9FC-4E14-9E6F-E9375E6FD4C8}" dt="2021-10-25T09:33:32.875" v="15417" actId="14100"/>
          <ac:spMkLst>
            <pc:docMk/>
            <pc:sldMk cId="599756963" sldId="341"/>
            <ac:spMk id="8" creationId="{99AF0DF1-9B1D-401A-AB62-BA9B465A0C77}"/>
          </ac:spMkLst>
        </pc:spChg>
        <pc:spChg chg="mod">
          <ac:chgData name="Tej Bahadur Chandra" userId="79b8fba8ad0a4796" providerId="LiveId" clId="{614BBE20-D9FC-4E14-9E6F-E9375E6FD4C8}" dt="2021-10-28T11:44:55.344" v="33636" actId="21"/>
          <ac:spMkLst>
            <pc:docMk/>
            <pc:sldMk cId="599756963" sldId="341"/>
            <ac:spMk id="9" creationId="{A28FE913-E8E0-4093-9338-A17CC9A113FD}"/>
          </ac:spMkLst>
        </pc:spChg>
        <pc:spChg chg="add mod">
          <ac:chgData name="Tej Bahadur Chandra" userId="79b8fba8ad0a4796" providerId="LiveId" clId="{614BBE20-D9FC-4E14-9E6F-E9375E6FD4C8}" dt="2021-10-28T11:45:27.066" v="33662" actId="1076"/>
          <ac:spMkLst>
            <pc:docMk/>
            <pc:sldMk cId="599756963" sldId="341"/>
            <ac:spMk id="10" creationId="{DE10B21C-CAA7-4F20-BBA7-F7F7AA57B252}"/>
          </ac:spMkLst>
        </pc:spChg>
      </pc:sldChg>
      <pc:sldChg chg="addSp delSp modSp add">
        <pc:chgData name="Tej Bahadur Chandra" userId="79b8fba8ad0a4796" providerId="LiveId" clId="{614BBE20-D9FC-4E14-9E6F-E9375E6FD4C8}" dt="2021-10-25T09:43:06.211" v="15586" actId="948"/>
        <pc:sldMkLst>
          <pc:docMk/>
          <pc:sldMk cId="3112939272" sldId="342"/>
        </pc:sldMkLst>
        <pc:spChg chg="mod">
          <ac:chgData name="Tej Bahadur Chandra" userId="79b8fba8ad0a4796" providerId="LiveId" clId="{614BBE20-D9FC-4E14-9E6F-E9375E6FD4C8}" dt="2021-10-25T09:38:51.322" v="15459" actId="20577"/>
          <ac:spMkLst>
            <pc:docMk/>
            <pc:sldMk cId="3112939272" sldId="342"/>
            <ac:spMk id="7" creationId="{3775C660-A6E0-4669-8B4A-5E7565384ECA}"/>
          </ac:spMkLst>
        </pc:spChg>
        <pc:spChg chg="del">
          <ac:chgData name="Tej Bahadur Chandra" userId="79b8fba8ad0a4796" providerId="LiveId" clId="{614BBE20-D9FC-4E14-9E6F-E9375E6FD4C8}" dt="2021-10-25T09:38:04.379" v="15447" actId="478"/>
          <ac:spMkLst>
            <pc:docMk/>
            <pc:sldMk cId="3112939272" sldId="342"/>
            <ac:spMk id="8" creationId="{99AF0DF1-9B1D-401A-AB62-BA9B465A0C77}"/>
          </ac:spMkLst>
        </pc:spChg>
        <pc:spChg chg="del">
          <ac:chgData name="Tej Bahadur Chandra" userId="79b8fba8ad0a4796" providerId="LiveId" clId="{614BBE20-D9FC-4E14-9E6F-E9375E6FD4C8}" dt="2021-10-25T09:38:06.223" v="15448" actId="478"/>
          <ac:spMkLst>
            <pc:docMk/>
            <pc:sldMk cId="3112939272" sldId="342"/>
            <ac:spMk id="9" creationId="{A28FE913-E8E0-4093-9338-A17CC9A113FD}"/>
          </ac:spMkLst>
        </pc:spChg>
        <pc:spChg chg="add mod">
          <ac:chgData name="Tej Bahadur Chandra" userId="79b8fba8ad0a4796" providerId="LiveId" clId="{614BBE20-D9FC-4E14-9E6F-E9375E6FD4C8}" dt="2021-10-25T09:39:35.365" v="15501" actId="20577"/>
          <ac:spMkLst>
            <pc:docMk/>
            <pc:sldMk cId="3112939272" sldId="342"/>
            <ac:spMk id="10" creationId="{8725663D-8270-4BE6-9893-E31816FE1AFA}"/>
          </ac:spMkLst>
        </pc:spChg>
        <pc:spChg chg="mod">
          <ac:chgData name="Tej Bahadur Chandra" userId="79b8fba8ad0a4796" providerId="LiveId" clId="{614BBE20-D9FC-4E14-9E6F-E9375E6FD4C8}" dt="2021-10-25T09:40:51.143" v="15544" actId="20577"/>
          <ac:spMkLst>
            <pc:docMk/>
            <pc:sldMk cId="3112939272" sldId="342"/>
            <ac:spMk id="13" creationId="{1BBDF48D-3544-48A0-9562-AD638D76BB55}"/>
          </ac:spMkLst>
        </pc:spChg>
        <pc:spChg chg="mod">
          <ac:chgData name="Tej Bahadur Chandra" userId="79b8fba8ad0a4796" providerId="LiveId" clId="{614BBE20-D9FC-4E14-9E6F-E9375E6FD4C8}" dt="2021-10-25T09:40:25.553" v="15526" actId="20577"/>
          <ac:spMkLst>
            <pc:docMk/>
            <pc:sldMk cId="3112939272" sldId="342"/>
            <ac:spMk id="17" creationId="{18886BC1-9B4A-487E-8406-1D308A509CA1}"/>
          </ac:spMkLst>
        </pc:spChg>
        <pc:spChg chg="add mod">
          <ac:chgData name="Tej Bahadur Chandra" userId="79b8fba8ad0a4796" providerId="LiveId" clId="{614BBE20-D9FC-4E14-9E6F-E9375E6FD4C8}" dt="2021-10-25T09:43:06.211" v="15586" actId="948"/>
          <ac:spMkLst>
            <pc:docMk/>
            <pc:sldMk cId="3112939272" sldId="342"/>
            <ac:spMk id="21" creationId="{843E6657-1A3B-43F8-82E3-311EB4E4CD59}"/>
          </ac:spMkLst>
        </pc:spChg>
        <pc:grpChg chg="add">
          <ac:chgData name="Tej Bahadur Chandra" userId="79b8fba8ad0a4796" providerId="LiveId" clId="{614BBE20-D9FC-4E14-9E6F-E9375E6FD4C8}" dt="2021-10-25T09:38:33.036" v="15450"/>
          <ac:grpSpMkLst>
            <pc:docMk/>
            <pc:sldMk cId="3112939272" sldId="342"/>
            <ac:grpSpMk id="11" creationId="{6B1146BC-A89A-4C6E-98B8-F63FCC09CBB5}"/>
          </ac:grpSpMkLst>
        </pc:grpChg>
        <pc:grpChg chg="add">
          <ac:chgData name="Tej Bahadur Chandra" userId="79b8fba8ad0a4796" providerId="LiveId" clId="{614BBE20-D9FC-4E14-9E6F-E9375E6FD4C8}" dt="2021-10-25T09:38:33.036" v="15450"/>
          <ac:grpSpMkLst>
            <pc:docMk/>
            <pc:sldMk cId="3112939272" sldId="342"/>
            <ac:grpSpMk id="15" creationId="{DF52E584-8F1B-49FA-B1EF-11F2C9A1E16B}"/>
          </ac:grpSpMkLst>
        </pc:grpChg>
        <pc:grpChg chg="add del">
          <ac:chgData name="Tej Bahadur Chandra" userId="79b8fba8ad0a4796" providerId="LiveId" clId="{614BBE20-D9FC-4E14-9E6F-E9375E6FD4C8}" dt="2021-10-25T09:41:18.921" v="15545" actId="478"/>
          <ac:grpSpMkLst>
            <pc:docMk/>
            <pc:sldMk cId="3112939272" sldId="342"/>
            <ac:grpSpMk id="18" creationId="{E697F00E-5D7B-4F05-8D56-42967DD43CC0}"/>
          </ac:grpSpMkLst>
        </pc:grpChg>
      </pc:sldChg>
      <pc:sldChg chg="addSp delSp modSp add ord modAnim">
        <pc:chgData name="Tej Bahadur Chandra" userId="79b8fba8ad0a4796" providerId="LiveId" clId="{614BBE20-D9FC-4E14-9E6F-E9375E6FD4C8}" dt="2021-10-25T13:58:39.907" v="16903" actId="166"/>
        <pc:sldMkLst>
          <pc:docMk/>
          <pc:sldMk cId="1949774760" sldId="343"/>
        </pc:sldMkLst>
        <pc:spChg chg="add del mod">
          <ac:chgData name="Tej Bahadur Chandra" userId="79b8fba8ad0a4796" providerId="LiveId" clId="{614BBE20-D9FC-4E14-9E6F-E9375E6FD4C8}" dt="2021-10-25T12:29:39.696" v="16677" actId="478"/>
          <ac:spMkLst>
            <pc:docMk/>
            <pc:sldMk cId="1949774760" sldId="343"/>
            <ac:spMk id="2" creationId="{3006EAFB-47A1-4BA1-A35F-021C8EB0CCDE}"/>
          </ac:spMkLst>
        </pc:spChg>
        <pc:spChg chg="add mod">
          <ac:chgData name="Tej Bahadur Chandra" userId="79b8fba8ad0a4796" providerId="LiveId" clId="{614BBE20-D9FC-4E14-9E6F-E9375E6FD4C8}" dt="2021-10-25T12:50:49.191" v="16821" actId="164"/>
          <ac:spMkLst>
            <pc:docMk/>
            <pc:sldMk cId="1949774760" sldId="343"/>
            <ac:spMk id="3" creationId="{D06F28D2-07BE-48AD-A7CF-4AB5D7465372}"/>
          </ac:spMkLst>
        </pc:spChg>
        <pc:spChg chg="add mod">
          <ac:chgData name="Tej Bahadur Chandra" userId="79b8fba8ad0a4796" providerId="LiveId" clId="{614BBE20-D9FC-4E14-9E6F-E9375E6FD4C8}" dt="2021-10-25T12:50:49.191" v="16821" actId="164"/>
          <ac:spMkLst>
            <pc:docMk/>
            <pc:sldMk cId="1949774760" sldId="343"/>
            <ac:spMk id="4" creationId="{0E983CA4-86B7-4D4F-AB9E-5FB384F16408}"/>
          </ac:spMkLst>
        </pc:spChg>
        <pc:spChg chg="del mod">
          <ac:chgData name="Tej Bahadur Chandra" userId="79b8fba8ad0a4796" providerId="LiveId" clId="{614BBE20-D9FC-4E14-9E6F-E9375E6FD4C8}" dt="2021-10-25T12:33:11.544" v="16695" actId="478"/>
          <ac:spMkLst>
            <pc:docMk/>
            <pc:sldMk cId="1949774760" sldId="343"/>
            <ac:spMk id="5" creationId="{54B21F26-943F-45B2-8E1A-FFE26710877C}"/>
          </ac:spMkLst>
        </pc:spChg>
        <pc:spChg chg="mod">
          <ac:chgData name="Tej Bahadur Chandra" userId="79b8fba8ad0a4796" providerId="LiveId" clId="{614BBE20-D9FC-4E14-9E6F-E9375E6FD4C8}" dt="2021-10-25T13:55:37.298" v="16877" actId="20577"/>
          <ac:spMkLst>
            <pc:docMk/>
            <pc:sldMk cId="1949774760" sldId="343"/>
            <ac:spMk id="7" creationId="{64C1F162-8A25-461F-9639-C54625A1CFFC}"/>
          </ac:spMkLst>
        </pc:spChg>
        <pc:spChg chg="add del mod">
          <ac:chgData name="Tej Bahadur Chandra" userId="79b8fba8ad0a4796" providerId="LiveId" clId="{614BBE20-D9FC-4E14-9E6F-E9375E6FD4C8}" dt="2021-10-25T12:29:41.749" v="16678" actId="478"/>
          <ac:spMkLst>
            <pc:docMk/>
            <pc:sldMk cId="1949774760" sldId="343"/>
            <ac:spMk id="31" creationId="{ED0EA54E-9DBD-461C-951B-0501E82E6DF3}"/>
          </ac:spMkLst>
        </pc:spChg>
        <pc:spChg chg="add del mod">
          <ac:chgData name="Tej Bahadur Chandra" userId="79b8fba8ad0a4796" providerId="LiveId" clId="{614BBE20-D9FC-4E14-9E6F-E9375E6FD4C8}" dt="2021-10-25T12:29:41.749" v="16678" actId="478"/>
          <ac:spMkLst>
            <pc:docMk/>
            <pc:sldMk cId="1949774760" sldId="343"/>
            <ac:spMk id="32" creationId="{D316E133-9055-4781-BC6B-B6137877573B}"/>
          </ac:spMkLst>
        </pc:spChg>
        <pc:spChg chg="add del mod">
          <ac:chgData name="Tej Bahadur Chandra" userId="79b8fba8ad0a4796" providerId="LiveId" clId="{614BBE20-D9FC-4E14-9E6F-E9375E6FD4C8}" dt="2021-10-25T12:29:41.749" v="16678" actId="478"/>
          <ac:spMkLst>
            <pc:docMk/>
            <pc:sldMk cId="1949774760" sldId="343"/>
            <ac:spMk id="33" creationId="{FE28DB7C-7570-48B5-A7A7-1E8E92D4C865}"/>
          </ac:spMkLst>
        </pc:spChg>
        <pc:spChg chg="add del mod">
          <ac:chgData name="Tej Bahadur Chandra" userId="79b8fba8ad0a4796" providerId="LiveId" clId="{614BBE20-D9FC-4E14-9E6F-E9375E6FD4C8}" dt="2021-10-25T12:55:34.155" v="16837" actId="478"/>
          <ac:spMkLst>
            <pc:docMk/>
            <pc:sldMk cId="1949774760" sldId="343"/>
            <ac:spMk id="34" creationId="{09AF48DA-4F56-4927-9E08-B96B1102C376}"/>
          </ac:spMkLst>
        </pc:spChg>
        <pc:spChg chg="mod">
          <ac:chgData name="Tej Bahadur Chandra" userId="79b8fba8ad0a4796" providerId="LiveId" clId="{614BBE20-D9FC-4E14-9E6F-E9375E6FD4C8}" dt="2021-10-25T12:50:55.865" v="16825" actId="20577"/>
          <ac:spMkLst>
            <pc:docMk/>
            <pc:sldMk cId="1949774760" sldId="343"/>
            <ac:spMk id="38" creationId="{B2E23486-4334-469E-B61C-BCD791DA3CE6}"/>
          </ac:spMkLst>
        </pc:spChg>
        <pc:spChg chg="mod">
          <ac:chgData name="Tej Bahadur Chandra" userId="79b8fba8ad0a4796" providerId="LiveId" clId="{614BBE20-D9FC-4E14-9E6F-E9375E6FD4C8}" dt="2021-10-25T12:54:55.206" v="16827" actId="5793"/>
          <ac:spMkLst>
            <pc:docMk/>
            <pc:sldMk cId="1949774760" sldId="343"/>
            <ac:spMk id="39" creationId="{D306D737-88E1-46C0-8788-2820E27D691A}"/>
          </ac:spMkLst>
        </pc:spChg>
        <pc:spChg chg="mod">
          <ac:chgData name="Tej Bahadur Chandra" userId="79b8fba8ad0a4796" providerId="LiveId" clId="{614BBE20-D9FC-4E14-9E6F-E9375E6FD4C8}" dt="2021-10-25T12:55:19.526" v="16834" actId="20577"/>
          <ac:spMkLst>
            <pc:docMk/>
            <pc:sldMk cId="1949774760" sldId="343"/>
            <ac:spMk id="41" creationId="{F79EB953-85CA-4F89-AA4C-575B81FF7D0C}"/>
          </ac:spMkLst>
        </pc:spChg>
        <pc:spChg chg="mod">
          <ac:chgData name="Tej Bahadur Chandra" userId="79b8fba8ad0a4796" providerId="LiveId" clId="{614BBE20-D9FC-4E14-9E6F-E9375E6FD4C8}" dt="2021-10-25T12:55:31.820" v="16836" actId="20577"/>
          <ac:spMkLst>
            <pc:docMk/>
            <pc:sldMk cId="1949774760" sldId="343"/>
            <ac:spMk id="42" creationId="{B7009255-FB4E-4A55-AC41-518DCA3B533F}"/>
          </ac:spMkLst>
        </pc:spChg>
        <pc:spChg chg="add">
          <ac:chgData name="Tej Bahadur Chandra" userId="79b8fba8ad0a4796" providerId="LiveId" clId="{614BBE20-D9FC-4E14-9E6F-E9375E6FD4C8}" dt="2021-10-25T13:55:53.411" v="16878"/>
          <ac:spMkLst>
            <pc:docMk/>
            <pc:sldMk cId="1949774760" sldId="343"/>
            <ac:spMk id="44" creationId="{8FEF9AC3-934A-404F-AE7C-F9AD6B021BF4}"/>
          </ac:spMkLst>
        </pc:spChg>
        <pc:spChg chg="add">
          <ac:chgData name="Tej Bahadur Chandra" userId="79b8fba8ad0a4796" providerId="LiveId" clId="{614BBE20-D9FC-4E14-9E6F-E9375E6FD4C8}" dt="2021-10-25T13:55:53.411" v="16878"/>
          <ac:spMkLst>
            <pc:docMk/>
            <pc:sldMk cId="1949774760" sldId="343"/>
            <ac:spMk id="45" creationId="{FD594786-7914-472A-87A4-A97764ED361B}"/>
          </ac:spMkLst>
        </pc:spChg>
        <pc:spChg chg="add">
          <ac:chgData name="Tej Bahadur Chandra" userId="79b8fba8ad0a4796" providerId="LiveId" clId="{614BBE20-D9FC-4E14-9E6F-E9375E6FD4C8}" dt="2021-10-25T13:55:53.411" v="16878"/>
          <ac:spMkLst>
            <pc:docMk/>
            <pc:sldMk cId="1949774760" sldId="343"/>
            <ac:spMk id="46" creationId="{87F10FF3-AE6D-4065-ABF7-7556FF1B5F6C}"/>
          </ac:spMkLst>
        </pc:spChg>
        <pc:spChg chg="add mod">
          <ac:chgData name="Tej Bahadur Chandra" userId="79b8fba8ad0a4796" providerId="LiveId" clId="{614BBE20-D9FC-4E14-9E6F-E9375E6FD4C8}" dt="2021-10-25T13:57:50.693" v="16898" actId="20577"/>
          <ac:spMkLst>
            <pc:docMk/>
            <pc:sldMk cId="1949774760" sldId="343"/>
            <ac:spMk id="48" creationId="{71F92230-FF93-4A9C-BB05-7E4D1183AE8D}"/>
          </ac:spMkLst>
        </pc:spChg>
        <pc:spChg chg="add">
          <ac:chgData name="Tej Bahadur Chandra" userId="79b8fba8ad0a4796" providerId="LiveId" clId="{614BBE20-D9FC-4E14-9E6F-E9375E6FD4C8}" dt="2021-10-25T13:55:53.411" v="16878"/>
          <ac:spMkLst>
            <pc:docMk/>
            <pc:sldMk cId="1949774760" sldId="343"/>
            <ac:spMk id="58" creationId="{504F44DC-71D0-4EA2-A870-58616A3069F7}"/>
          </ac:spMkLst>
        </pc:spChg>
        <pc:spChg chg="add">
          <ac:chgData name="Tej Bahadur Chandra" userId="79b8fba8ad0a4796" providerId="LiveId" clId="{614BBE20-D9FC-4E14-9E6F-E9375E6FD4C8}" dt="2021-10-25T13:55:53.411" v="16878"/>
          <ac:spMkLst>
            <pc:docMk/>
            <pc:sldMk cId="1949774760" sldId="343"/>
            <ac:spMk id="59" creationId="{BF44FD9C-2344-4A16-9888-03AFD8DFB46C}"/>
          </ac:spMkLst>
        </pc:spChg>
        <pc:spChg chg="add">
          <ac:chgData name="Tej Bahadur Chandra" userId="79b8fba8ad0a4796" providerId="LiveId" clId="{614BBE20-D9FC-4E14-9E6F-E9375E6FD4C8}" dt="2021-10-25T13:55:53.411" v="16878"/>
          <ac:spMkLst>
            <pc:docMk/>
            <pc:sldMk cId="1949774760" sldId="343"/>
            <ac:spMk id="60" creationId="{648968D4-B439-4E86-9767-2135407F5DAC}"/>
          </ac:spMkLst>
        </pc:spChg>
        <pc:spChg chg="del">
          <ac:chgData name="Tej Bahadur Chandra" userId="79b8fba8ad0a4796" providerId="LiveId" clId="{614BBE20-D9FC-4E14-9E6F-E9375E6FD4C8}" dt="2021-10-25T12:09:02.538" v="16428" actId="478"/>
          <ac:spMkLst>
            <pc:docMk/>
            <pc:sldMk cId="1949774760" sldId="343"/>
            <ac:spMk id="104" creationId="{1612FC87-3AD9-4F0C-B533-E0B5D88C9748}"/>
          </ac:spMkLst>
        </pc:spChg>
        <pc:spChg chg="del">
          <ac:chgData name="Tej Bahadur Chandra" userId="79b8fba8ad0a4796" providerId="LiveId" clId="{614BBE20-D9FC-4E14-9E6F-E9375E6FD4C8}" dt="2021-10-25T12:09:02.538" v="16428" actId="478"/>
          <ac:spMkLst>
            <pc:docMk/>
            <pc:sldMk cId="1949774760" sldId="343"/>
            <ac:spMk id="105" creationId="{199EC871-5268-4153-9E81-B7254B45F0E4}"/>
          </ac:spMkLst>
        </pc:spChg>
        <pc:spChg chg="del">
          <ac:chgData name="Tej Bahadur Chandra" userId="79b8fba8ad0a4796" providerId="LiveId" clId="{614BBE20-D9FC-4E14-9E6F-E9375E6FD4C8}" dt="2021-10-25T12:09:06.358" v="16429" actId="478"/>
          <ac:spMkLst>
            <pc:docMk/>
            <pc:sldMk cId="1949774760" sldId="343"/>
            <ac:spMk id="119" creationId="{94B67092-912D-493A-A782-59FD9A578F5F}"/>
          </ac:spMkLst>
        </pc:spChg>
        <pc:grpChg chg="add del mod">
          <ac:chgData name="Tej Bahadur Chandra" userId="79b8fba8ad0a4796" providerId="LiveId" clId="{614BBE20-D9FC-4E14-9E6F-E9375E6FD4C8}" dt="2021-10-25T12:57:30.888" v="16838" actId="478"/>
          <ac:grpSpMkLst>
            <pc:docMk/>
            <pc:sldMk cId="1949774760" sldId="343"/>
            <ac:grpSpMk id="10" creationId="{7C225261-EE45-49D6-9F90-9EF8F1074D44}"/>
          </ac:grpSpMkLst>
        </pc:grpChg>
        <pc:grpChg chg="add del mod">
          <ac:chgData name="Tej Bahadur Chandra" userId="79b8fba8ad0a4796" providerId="LiveId" clId="{614BBE20-D9FC-4E14-9E6F-E9375E6FD4C8}" dt="2021-10-25T12:57:30.888" v="16838" actId="478"/>
          <ac:grpSpMkLst>
            <pc:docMk/>
            <pc:sldMk cId="1949774760" sldId="343"/>
            <ac:grpSpMk id="37" creationId="{A0176C11-5FD2-4DFF-975E-25A433734692}"/>
          </ac:grpSpMkLst>
        </pc:grpChg>
        <pc:grpChg chg="add del mod">
          <ac:chgData name="Tej Bahadur Chandra" userId="79b8fba8ad0a4796" providerId="LiveId" clId="{614BBE20-D9FC-4E14-9E6F-E9375E6FD4C8}" dt="2021-10-25T12:57:30.888" v="16838" actId="478"/>
          <ac:grpSpMkLst>
            <pc:docMk/>
            <pc:sldMk cId="1949774760" sldId="343"/>
            <ac:grpSpMk id="40" creationId="{63FF7A66-7044-4D66-ABCB-924EF7377263}"/>
          </ac:grpSpMkLst>
        </pc:grpChg>
        <pc:grpChg chg="add mod">
          <ac:chgData name="Tej Bahadur Chandra" userId="79b8fba8ad0a4796" providerId="LiveId" clId="{614BBE20-D9FC-4E14-9E6F-E9375E6FD4C8}" dt="2021-10-25T13:57:11.248" v="16892" actId="14100"/>
          <ac:grpSpMkLst>
            <pc:docMk/>
            <pc:sldMk cId="1949774760" sldId="343"/>
            <ac:grpSpMk id="49" creationId="{A035FAA6-B0B5-4234-BF47-2E4397056432}"/>
          </ac:grpSpMkLst>
        </pc:grpChg>
        <pc:grpChg chg="add mod">
          <ac:chgData name="Tej Bahadur Chandra" userId="79b8fba8ad0a4796" providerId="LiveId" clId="{614BBE20-D9FC-4E14-9E6F-E9375E6FD4C8}" dt="2021-10-25T13:57:11.248" v="16892" actId="14100"/>
          <ac:grpSpMkLst>
            <pc:docMk/>
            <pc:sldMk cId="1949774760" sldId="343"/>
            <ac:grpSpMk id="61" creationId="{5F367AA0-B3CB-4BEB-82CA-6D44A9031F3E}"/>
          </ac:grpSpMkLst>
        </pc:grpChg>
        <pc:grpChg chg="del">
          <ac:chgData name="Tej Bahadur Chandra" userId="79b8fba8ad0a4796" providerId="LiveId" clId="{614BBE20-D9FC-4E14-9E6F-E9375E6FD4C8}" dt="2021-10-25T12:09:02.538" v="16428" actId="478"/>
          <ac:grpSpMkLst>
            <pc:docMk/>
            <pc:sldMk cId="1949774760" sldId="343"/>
            <ac:grpSpMk id="98" creationId="{C12ACF93-0F5A-4BF5-B13B-CE1C46399322}"/>
          </ac:grpSpMkLst>
        </pc:grpChg>
        <pc:grpChg chg="del">
          <ac:chgData name="Tej Bahadur Chandra" userId="79b8fba8ad0a4796" providerId="LiveId" clId="{614BBE20-D9FC-4E14-9E6F-E9375E6FD4C8}" dt="2021-10-25T12:09:02.538" v="16428" actId="478"/>
          <ac:grpSpMkLst>
            <pc:docMk/>
            <pc:sldMk cId="1949774760" sldId="343"/>
            <ac:grpSpMk id="99" creationId="{52256FD3-C10E-4568-850B-9F30433CCD03}"/>
          </ac:grpSpMkLst>
        </pc:grpChg>
        <pc:grpChg chg="del">
          <ac:chgData name="Tej Bahadur Chandra" userId="79b8fba8ad0a4796" providerId="LiveId" clId="{614BBE20-D9FC-4E14-9E6F-E9375E6FD4C8}" dt="2021-10-25T12:09:02.538" v="16428" actId="478"/>
          <ac:grpSpMkLst>
            <pc:docMk/>
            <pc:sldMk cId="1949774760" sldId="343"/>
            <ac:grpSpMk id="101" creationId="{81E5AB1B-889B-43FC-BA98-D3CB97A67D1E}"/>
          </ac:grpSpMkLst>
        </pc:grpChg>
        <pc:grpChg chg="del">
          <ac:chgData name="Tej Bahadur Chandra" userId="79b8fba8ad0a4796" providerId="LiveId" clId="{614BBE20-D9FC-4E14-9E6F-E9375E6FD4C8}" dt="2021-10-25T12:09:02.538" v="16428" actId="478"/>
          <ac:grpSpMkLst>
            <pc:docMk/>
            <pc:sldMk cId="1949774760" sldId="343"/>
            <ac:grpSpMk id="118" creationId="{837ABF9F-D982-41E9-B72C-B47DC66E9962}"/>
          </ac:grpSpMkLst>
        </pc:grpChg>
        <pc:picChg chg="add del mod modCrop">
          <ac:chgData name="Tej Bahadur Chandra" userId="79b8fba8ad0a4796" providerId="LiveId" clId="{614BBE20-D9FC-4E14-9E6F-E9375E6FD4C8}" dt="2021-10-25T12:29:37.984" v="16676" actId="478"/>
          <ac:picMkLst>
            <pc:docMk/>
            <pc:sldMk cId="1949774760" sldId="343"/>
            <ac:picMk id="28" creationId="{EF17C233-69F6-48B3-8027-626E12FFA80A}"/>
          </ac:picMkLst>
        </pc:picChg>
        <pc:picChg chg="add mod">
          <ac:chgData name="Tej Bahadur Chandra" userId="79b8fba8ad0a4796" providerId="LiveId" clId="{614BBE20-D9FC-4E14-9E6F-E9375E6FD4C8}" dt="2021-10-25T13:57:00.763" v="16891" actId="14100"/>
          <ac:picMkLst>
            <pc:docMk/>
            <pc:sldMk cId="1949774760" sldId="343"/>
            <ac:picMk id="43" creationId="{36106D4F-3B75-45B7-A4CC-4F66E237E1C0}"/>
          </ac:picMkLst>
        </pc:picChg>
        <pc:picChg chg="add mod">
          <ac:chgData name="Tej Bahadur Chandra" userId="79b8fba8ad0a4796" providerId="LiveId" clId="{614BBE20-D9FC-4E14-9E6F-E9375E6FD4C8}" dt="2021-10-25T13:57:11.248" v="16892" actId="14100"/>
          <ac:picMkLst>
            <pc:docMk/>
            <pc:sldMk cId="1949774760" sldId="343"/>
            <ac:picMk id="47" creationId="{3A433975-E2ED-4CD2-950D-F18452DAFBC5}"/>
          </ac:picMkLst>
        </pc:picChg>
        <pc:picChg chg="add mod ord">
          <ac:chgData name="Tej Bahadur Chandra" userId="79b8fba8ad0a4796" providerId="LiveId" clId="{614BBE20-D9FC-4E14-9E6F-E9375E6FD4C8}" dt="2021-10-25T13:58:39.907" v="16903" actId="166"/>
          <ac:picMkLst>
            <pc:docMk/>
            <pc:sldMk cId="1949774760" sldId="343"/>
            <ac:picMk id="82" creationId="{485F1A70-F368-429B-88EA-2C854801C053}"/>
          </ac:picMkLst>
        </pc:picChg>
        <pc:picChg chg="del">
          <ac:chgData name="Tej Bahadur Chandra" userId="79b8fba8ad0a4796" providerId="LiveId" clId="{614BBE20-D9FC-4E14-9E6F-E9375E6FD4C8}" dt="2021-10-25T12:09:02.538" v="16428" actId="478"/>
          <ac:picMkLst>
            <pc:docMk/>
            <pc:sldMk cId="1949774760" sldId="343"/>
            <ac:picMk id="114" creationId="{537EC1AC-9529-4802-8A65-B155569F9BA3}"/>
          </ac:picMkLst>
        </pc:picChg>
        <pc:cxnChg chg="del mod">
          <ac:chgData name="Tej Bahadur Chandra" userId="79b8fba8ad0a4796" providerId="LiveId" clId="{614BBE20-D9FC-4E14-9E6F-E9375E6FD4C8}" dt="2021-10-25T12:09:02.538" v="16428" actId="478"/>
          <ac:cxnSpMkLst>
            <pc:docMk/>
            <pc:sldMk cId="1949774760" sldId="343"/>
            <ac:cxnSpMk id="106" creationId="{0A8B6A3A-9634-4AB2-8B10-502D5282444E}"/>
          </ac:cxnSpMkLst>
        </pc:cxnChg>
        <pc:cxnChg chg="del mod">
          <ac:chgData name="Tej Bahadur Chandra" userId="79b8fba8ad0a4796" providerId="LiveId" clId="{614BBE20-D9FC-4E14-9E6F-E9375E6FD4C8}" dt="2021-10-25T12:09:02.538" v="16428" actId="478"/>
          <ac:cxnSpMkLst>
            <pc:docMk/>
            <pc:sldMk cId="1949774760" sldId="343"/>
            <ac:cxnSpMk id="109" creationId="{CF7676F2-7083-420C-92FD-1E929F25605A}"/>
          </ac:cxnSpMkLst>
        </pc:cxnChg>
      </pc:sldChg>
      <pc:sldChg chg="addSp modSp add ord">
        <pc:chgData name="Tej Bahadur Chandra" userId="79b8fba8ad0a4796" providerId="LiveId" clId="{614BBE20-D9FC-4E14-9E6F-E9375E6FD4C8}" dt="2021-10-25T13:51:16.991" v="16874" actId="1076"/>
        <pc:sldMkLst>
          <pc:docMk/>
          <pc:sldMk cId="4171952792" sldId="344"/>
        </pc:sldMkLst>
        <pc:spChg chg="add mod">
          <ac:chgData name="Tej Bahadur Chandra" userId="79b8fba8ad0a4796" providerId="LiveId" clId="{614BBE20-D9FC-4E14-9E6F-E9375E6FD4C8}" dt="2021-10-25T13:51:16.991" v="16874" actId="1076"/>
          <ac:spMkLst>
            <pc:docMk/>
            <pc:sldMk cId="4171952792" sldId="344"/>
            <ac:spMk id="6" creationId="{A94AAF98-4597-450B-8255-EFFB954972BC}"/>
          </ac:spMkLst>
        </pc:spChg>
        <pc:picChg chg="add mod">
          <ac:chgData name="Tej Bahadur Chandra" userId="79b8fba8ad0a4796" providerId="LiveId" clId="{614BBE20-D9FC-4E14-9E6F-E9375E6FD4C8}" dt="2021-10-25T13:51:13.614" v="16873" actId="1076"/>
          <ac:picMkLst>
            <pc:docMk/>
            <pc:sldMk cId="4171952792" sldId="344"/>
            <ac:picMk id="5" creationId="{FCF643DC-9229-46D6-A9FF-00C5FAAF655F}"/>
          </ac:picMkLst>
        </pc:picChg>
      </pc:sldChg>
      <pc:sldChg chg="addSp delSp modSp add">
        <pc:chgData name="Tej Bahadur Chandra" userId="79b8fba8ad0a4796" providerId="LiveId" clId="{614BBE20-D9FC-4E14-9E6F-E9375E6FD4C8}" dt="2021-10-26T10:11:35.699" v="20793" actId="20577"/>
        <pc:sldMkLst>
          <pc:docMk/>
          <pc:sldMk cId="493480391" sldId="345"/>
        </pc:sldMkLst>
        <pc:spChg chg="add mod">
          <ac:chgData name="Tej Bahadur Chandra" userId="79b8fba8ad0a4796" providerId="LiveId" clId="{614BBE20-D9FC-4E14-9E6F-E9375E6FD4C8}" dt="2021-10-25T14:27:39.313" v="17202" actId="20577"/>
          <ac:spMkLst>
            <pc:docMk/>
            <pc:sldMk cId="493480391" sldId="345"/>
            <ac:spMk id="6" creationId="{87AD4FEC-1722-4D32-B6C0-43AEA2AB3BCF}"/>
          </ac:spMkLst>
        </pc:spChg>
        <pc:spChg chg="mod">
          <ac:chgData name="Tej Bahadur Chandra" userId="79b8fba8ad0a4796" providerId="LiveId" clId="{614BBE20-D9FC-4E14-9E6F-E9375E6FD4C8}" dt="2021-10-25T14:01:11.827" v="16921" actId="20577"/>
          <ac:spMkLst>
            <pc:docMk/>
            <pc:sldMk cId="493480391" sldId="345"/>
            <ac:spMk id="7" creationId="{64C1F162-8A25-461F-9639-C54625A1CFFC}"/>
          </ac:spMkLst>
        </pc:spChg>
        <pc:graphicFrameChg chg="add mod modGraphic">
          <ac:chgData name="Tej Bahadur Chandra" userId="79b8fba8ad0a4796" providerId="LiveId" clId="{614BBE20-D9FC-4E14-9E6F-E9375E6FD4C8}" dt="2021-10-26T10:11:35.699" v="20793" actId="20577"/>
          <ac:graphicFrameMkLst>
            <pc:docMk/>
            <pc:sldMk cId="493480391" sldId="345"/>
            <ac:graphicFrameMk id="2" creationId="{25B68944-D055-4C5A-BF5E-5C93F95A4926}"/>
          </ac:graphicFrameMkLst>
        </pc:graphicFrameChg>
        <pc:graphicFrameChg chg="add del mod modGraphic">
          <ac:chgData name="Tej Bahadur Chandra" userId="79b8fba8ad0a4796" providerId="LiveId" clId="{614BBE20-D9FC-4E14-9E6F-E9375E6FD4C8}" dt="2021-10-25T14:23:09.054" v="17158" actId="478"/>
          <ac:graphicFrameMkLst>
            <pc:docMk/>
            <pc:sldMk cId="493480391" sldId="345"/>
            <ac:graphicFrameMk id="5" creationId="{22A9B234-ACDD-4E67-8A5F-E35275EA9F05}"/>
          </ac:graphicFrameMkLst>
        </pc:graphicFrameChg>
      </pc:sldChg>
      <pc:sldChg chg="addSp delSp modSp add modAnim">
        <pc:chgData name="Tej Bahadur Chandra" userId="79b8fba8ad0a4796" providerId="LiveId" clId="{614BBE20-D9FC-4E14-9E6F-E9375E6FD4C8}" dt="2021-10-28T11:48:11.250" v="33674"/>
        <pc:sldMkLst>
          <pc:docMk/>
          <pc:sldMk cId="1460692572" sldId="346"/>
        </pc:sldMkLst>
        <pc:spChg chg="del">
          <ac:chgData name="Tej Bahadur Chandra" userId="79b8fba8ad0a4796" providerId="LiveId" clId="{614BBE20-D9FC-4E14-9E6F-E9375E6FD4C8}" dt="2021-10-25T14:04:15.960" v="16961" actId="478"/>
          <ac:spMkLst>
            <pc:docMk/>
            <pc:sldMk cId="1460692572" sldId="346"/>
            <ac:spMk id="6" creationId="{87AD4FEC-1722-4D32-B6C0-43AEA2AB3BCF}"/>
          </ac:spMkLst>
        </pc:spChg>
        <pc:spChg chg="mod">
          <ac:chgData name="Tej Bahadur Chandra" userId="79b8fba8ad0a4796" providerId="LiveId" clId="{614BBE20-D9FC-4E14-9E6F-E9375E6FD4C8}" dt="2021-10-25T14:12:16.629" v="17138" actId="20577"/>
          <ac:spMkLst>
            <pc:docMk/>
            <pc:sldMk cId="1460692572" sldId="346"/>
            <ac:spMk id="7" creationId="{64C1F162-8A25-461F-9639-C54625A1CFFC}"/>
          </ac:spMkLst>
        </pc:spChg>
        <pc:spChg chg="add mod">
          <ac:chgData name="Tej Bahadur Chandra" userId="79b8fba8ad0a4796" providerId="LiveId" clId="{614BBE20-D9FC-4E14-9E6F-E9375E6FD4C8}" dt="2021-10-25T15:23:22.978" v="18270" actId="20577"/>
          <ac:spMkLst>
            <pc:docMk/>
            <pc:sldMk cId="1460692572" sldId="346"/>
            <ac:spMk id="9" creationId="{E6EB1FA4-E52F-4337-911D-9B4C565BCAD0}"/>
          </ac:spMkLst>
        </pc:spChg>
        <pc:grpChg chg="add del mod">
          <ac:chgData name="Tej Bahadur Chandra" userId="79b8fba8ad0a4796" providerId="LiveId" clId="{614BBE20-D9FC-4E14-9E6F-E9375E6FD4C8}" dt="2021-10-25T14:50:46.126" v="17912" actId="478"/>
          <ac:grpSpMkLst>
            <pc:docMk/>
            <pc:sldMk cId="1460692572" sldId="346"/>
            <ac:grpSpMk id="10" creationId="{5D783D72-04D1-4E18-AB5E-110E76DB70A7}"/>
          </ac:grpSpMkLst>
        </pc:grpChg>
        <pc:graphicFrameChg chg="add mod modGraphic">
          <ac:chgData name="Tej Bahadur Chandra" userId="79b8fba8ad0a4796" providerId="LiveId" clId="{614BBE20-D9FC-4E14-9E6F-E9375E6FD4C8}" dt="2021-10-28T11:47:54.371" v="33673" actId="14100"/>
          <ac:graphicFrameMkLst>
            <pc:docMk/>
            <pc:sldMk cId="1460692572" sldId="346"/>
            <ac:graphicFrameMk id="2" creationId="{B4A5080A-6A1E-452D-B49E-C215B4F75EAF}"/>
          </ac:graphicFrameMkLst>
        </pc:graphicFrameChg>
        <pc:graphicFrameChg chg="del">
          <ac:chgData name="Tej Bahadur Chandra" userId="79b8fba8ad0a4796" providerId="LiveId" clId="{614BBE20-D9FC-4E14-9E6F-E9375E6FD4C8}" dt="2021-10-25T14:03:38.407" v="16958" actId="478"/>
          <ac:graphicFrameMkLst>
            <pc:docMk/>
            <pc:sldMk cId="1460692572" sldId="346"/>
            <ac:graphicFrameMk id="5" creationId="{22A9B234-ACDD-4E67-8A5F-E35275EA9F05}"/>
          </ac:graphicFrameMkLst>
        </pc:graphicFrameChg>
        <pc:graphicFrameChg chg="add mod modGraphic">
          <ac:chgData name="Tej Bahadur Chandra" userId="79b8fba8ad0a4796" providerId="LiveId" clId="{614BBE20-D9FC-4E14-9E6F-E9375E6FD4C8}" dt="2021-10-25T15:03:44.126" v="18002" actId="20577"/>
          <ac:graphicFrameMkLst>
            <pc:docMk/>
            <pc:sldMk cId="1460692572" sldId="346"/>
            <ac:graphicFrameMk id="8" creationId="{93B46005-6F33-470E-95CA-466049EB734E}"/>
          </ac:graphicFrameMkLst>
        </pc:graphicFrameChg>
        <pc:picChg chg="mod">
          <ac:chgData name="Tej Bahadur Chandra" userId="79b8fba8ad0a4796" providerId="LiveId" clId="{614BBE20-D9FC-4E14-9E6F-E9375E6FD4C8}" dt="2021-10-25T14:43:08.915" v="17578" actId="1076"/>
          <ac:picMkLst>
            <pc:docMk/>
            <pc:sldMk cId="1460692572" sldId="346"/>
            <ac:picMk id="13" creationId="{DC0F5CE8-940E-4A44-A3B4-923F7192FC9A}"/>
          </ac:picMkLst>
        </pc:picChg>
        <pc:picChg chg="mod modCrop">
          <ac:chgData name="Tej Bahadur Chandra" userId="79b8fba8ad0a4796" providerId="LiveId" clId="{614BBE20-D9FC-4E14-9E6F-E9375E6FD4C8}" dt="2021-10-25T14:44:20.942" v="17585" actId="732"/>
          <ac:picMkLst>
            <pc:docMk/>
            <pc:sldMk cId="1460692572" sldId="346"/>
            <ac:picMk id="15" creationId="{4E43A30A-FC05-453F-B334-FE9D30F96AC8}"/>
          </ac:picMkLst>
        </pc:picChg>
      </pc:sldChg>
      <pc:sldChg chg="addSp modSp add modAnim">
        <pc:chgData name="Tej Bahadur Chandra" userId="79b8fba8ad0a4796" providerId="LiveId" clId="{614BBE20-D9FC-4E14-9E6F-E9375E6FD4C8}" dt="2021-10-28T11:49:09.347" v="33676" actId="14100"/>
        <pc:sldMkLst>
          <pc:docMk/>
          <pc:sldMk cId="136103062" sldId="347"/>
        </pc:sldMkLst>
        <pc:spChg chg="mod">
          <ac:chgData name="Tej Bahadur Chandra" userId="79b8fba8ad0a4796" providerId="LiveId" clId="{614BBE20-D9FC-4E14-9E6F-E9375E6FD4C8}" dt="2021-10-25T14:21:41.203" v="17156"/>
          <ac:spMkLst>
            <pc:docMk/>
            <pc:sldMk cId="136103062" sldId="347"/>
            <ac:spMk id="7" creationId="{64C1F162-8A25-461F-9639-C54625A1CFFC}"/>
          </ac:spMkLst>
        </pc:spChg>
        <pc:spChg chg="mod">
          <ac:chgData name="Tej Bahadur Chandra" userId="79b8fba8ad0a4796" providerId="LiveId" clId="{614BBE20-D9FC-4E14-9E6F-E9375E6FD4C8}" dt="2021-10-25T15:23:31.078" v="18272" actId="20577"/>
          <ac:spMkLst>
            <pc:docMk/>
            <pc:sldMk cId="136103062" sldId="347"/>
            <ac:spMk id="9" creationId="{E6EB1FA4-E52F-4337-911D-9B4C565BCAD0}"/>
          </ac:spMkLst>
        </pc:spChg>
        <pc:graphicFrameChg chg="mod modGraphic">
          <ac:chgData name="Tej Bahadur Chandra" userId="79b8fba8ad0a4796" providerId="LiveId" clId="{614BBE20-D9FC-4E14-9E6F-E9375E6FD4C8}" dt="2021-10-25T15:23:41.969" v="18273" actId="207"/>
          <ac:graphicFrameMkLst>
            <pc:docMk/>
            <pc:sldMk cId="136103062" sldId="347"/>
            <ac:graphicFrameMk id="8" creationId="{93B46005-6F33-470E-95CA-466049EB734E}"/>
          </ac:graphicFrameMkLst>
        </pc:graphicFrameChg>
        <pc:graphicFrameChg chg="add mod modGraphic">
          <ac:chgData name="Tej Bahadur Chandra" userId="79b8fba8ad0a4796" providerId="LiveId" clId="{614BBE20-D9FC-4E14-9E6F-E9375E6FD4C8}" dt="2021-10-28T11:49:09.347" v="33676" actId="14100"/>
          <ac:graphicFrameMkLst>
            <pc:docMk/>
            <pc:sldMk cId="136103062" sldId="347"/>
            <ac:graphicFrameMk id="10" creationId="{80A1FFB2-FE6A-4ECE-AB19-C5F17ECDA034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5T15:35:27.135" v="18538"/>
        <pc:sldMkLst>
          <pc:docMk/>
          <pc:sldMk cId="2695581150" sldId="348"/>
        </pc:sldMkLst>
        <pc:spChg chg="add mod">
          <ac:chgData name="Tej Bahadur Chandra" userId="79b8fba8ad0a4796" providerId="LiveId" clId="{614BBE20-D9FC-4E14-9E6F-E9375E6FD4C8}" dt="2021-10-25T15:32:02.487" v="18422" actId="164"/>
          <ac:spMkLst>
            <pc:docMk/>
            <pc:sldMk cId="2695581150" sldId="348"/>
            <ac:spMk id="2" creationId="{70D5C8AC-7A3B-4965-BE52-E289CEE59296}"/>
          </ac:spMkLst>
        </pc:spChg>
        <pc:spChg chg="add mod">
          <ac:chgData name="Tej Bahadur Chandra" userId="79b8fba8ad0a4796" providerId="LiveId" clId="{614BBE20-D9FC-4E14-9E6F-E9375E6FD4C8}" dt="2021-10-25T15:35:17.334" v="18536" actId="1037"/>
          <ac:spMkLst>
            <pc:docMk/>
            <pc:sldMk cId="2695581150" sldId="348"/>
            <ac:spMk id="4" creationId="{FDD68209-1212-4878-A34C-919056236004}"/>
          </ac:spMkLst>
        </pc:spChg>
        <pc:spChg chg="mod">
          <ac:chgData name="Tej Bahadur Chandra" userId="79b8fba8ad0a4796" providerId="LiveId" clId="{614BBE20-D9FC-4E14-9E6F-E9375E6FD4C8}" dt="2021-10-25T14:21:44.950" v="17157"/>
          <ac:spMkLst>
            <pc:docMk/>
            <pc:sldMk cId="2695581150" sldId="348"/>
            <ac:spMk id="7" creationId="{64C1F162-8A25-461F-9639-C54625A1CFFC}"/>
          </ac:spMkLst>
        </pc:spChg>
        <pc:spChg chg="del mod">
          <ac:chgData name="Tej Bahadur Chandra" userId="79b8fba8ad0a4796" providerId="LiveId" clId="{614BBE20-D9FC-4E14-9E6F-E9375E6FD4C8}" dt="2021-10-25T15:25:16.596" v="18276" actId="478"/>
          <ac:spMkLst>
            <pc:docMk/>
            <pc:sldMk cId="2695581150" sldId="348"/>
            <ac:spMk id="9" creationId="{E6EB1FA4-E52F-4337-911D-9B4C565BCAD0}"/>
          </ac:spMkLst>
        </pc:spChg>
        <pc:spChg chg="add mod">
          <ac:chgData name="Tej Bahadur Chandra" userId="79b8fba8ad0a4796" providerId="LiveId" clId="{614BBE20-D9FC-4E14-9E6F-E9375E6FD4C8}" dt="2021-10-25T15:32:55.573" v="18448" actId="1076"/>
          <ac:spMkLst>
            <pc:docMk/>
            <pc:sldMk cId="2695581150" sldId="348"/>
            <ac:spMk id="15" creationId="{7D4A4F56-0AC5-4F13-8ADC-2624128629B7}"/>
          </ac:spMkLst>
        </pc:spChg>
        <pc:spChg chg="add mod">
          <ac:chgData name="Tej Bahadur Chandra" userId="79b8fba8ad0a4796" providerId="LiveId" clId="{614BBE20-D9FC-4E14-9E6F-E9375E6FD4C8}" dt="2021-10-25T15:32:02.487" v="18422" actId="164"/>
          <ac:spMkLst>
            <pc:docMk/>
            <pc:sldMk cId="2695581150" sldId="348"/>
            <ac:spMk id="16" creationId="{B520D0CD-5B09-4115-AEB5-CB07209062E5}"/>
          </ac:spMkLst>
        </pc:spChg>
        <pc:spChg chg="add mod">
          <ac:chgData name="Tej Bahadur Chandra" userId="79b8fba8ad0a4796" providerId="LiveId" clId="{614BBE20-D9FC-4E14-9E6F-E9375E6FD4C8}" dt="2021-10-25T15:34:24.345" v="18516" actId="1037"/>
          <ac:spMkLst>
            <pc:docMk/>
            <pc:sldMk cId="2695581150" sldId="348"/>
            <ac:spMk id="17" creationId="{E885764B-F0AF-4AB3-BFCE-0B6FE5576D18}"/>
          </ac:spMkLst>
        </pc:spChg>
        <pc:spChg chg="add mod">
          <ac:chgData name="Tej Bahadur Chandra" userId="79b8fba8ad0a4796" providerId="LiveId" clId="{614BBE20-D9FC-4E14-9E6F-E9375E6FD4C8}" dt="2021-10-25T15:34:24.345" v="18516" actId="1037"/>
          <ac:spMkLst>
            <pc:docMk/>
            <pc:sldMk cId="2695581150" sldId="348"/>
            <ac:spMk id="18" creationId="{0589CE0E-D7C4-4237-B3C2-E6E9C9D83C2C}"/>
          </ac:spMkLst>
        </pc:spChg>
        <pc:spChg chg="add mod">
          <ac:chgData name="Tej Bahadur Chandra" userId="79b8fba8ad0a4796" providerId="LiveId" clId="{614BBE20-D9FC-4E14-9E6F-E9375E6FD4C8}" dt="2021-10-25T15:34:52.181" v="18525" actId="1076"/>
          <ac:spMkLst>
            <pc:docMk/>
            <pc:sldMk cId="2695581150" sldId="348"/>
            <ac:spMk id="19" creationId="{D38EC43E-2042-4BA8-8B34-1656E0D3034F}"/>
          </ac:spMkLst>
        </pc:spChg>
        <pc:spChg chg="add mod">
          <ac:chgData name="Tej Bahadur Chandra" userId="79b8fba8ad0a4796" providerId="LiveId" clId="{614BBE20-D9FC-4E14-9E6F-E9375E6FD4C8}" dt="2021-10-25T15:35:17.334" v="18536" actId="1037"/>
          <ac:spMkLst>
            <pc:docMk/>
            <pc:sldMk cId="2695581150" sldId="348"/>
            <ac:spMk id="20" creationId="{228286F7-56E3-491D-A694-CBFC508C634D}"/>
          </ac:spMkLst>
        </pc:spChg>
        <pc:spChg chg="add mod">
          <ac:chgData name="Tej Bahadur Chandra" userId="79b8fba8ad0a4796" providerId="LiveId" clId="{614BBE20-D9FC-4E14-9E6F-E9375E6FD4C8}" dt="2021-10-25T15:35:10.022" v="18533" actId="20577"/>
          <ac:spMkLst>
            <pc:docMk/>
            <pc:sldMk cId="2695581150" sldId="348"/>
            <ac:spMk id="21" creationId="{95EC6AFC-7DFC-4DCF-9A17-F7C1B3964C6D}"/>
          </ac:spMkLst>
        </pc:spChg>
        <pc:spChg chg="add del">
          <ac:chgData name="Tej Bahadur Chandra" userId="79b8fba8ad0a4796" providerId="LiveId" clId="{614BBE20-D9FC-4E14-9E6F-E9375E6FD4C8}" dt="2021-10-25T15:35:27.135" v="18538"/>
          <ac:spMkLst>
            <pc:docMk/>
            <pc:sldMk cId="2695581150" sldId="348"/>
            <ac:spMk id="22" creationId="{06568A9C-7016-4239-B31D-AAA7BA2CCE2F}"/>
          </ac:spMkLst>
        </pc:spChg>
        <pc:spChg chg="add del">
          <ac:chgData name="Tej Bahadur Chandra" userId="79b8fba8ad0a4796" providerId="LiveId" clId="{614BBE20-D9FC-4E14-9E6F-E9375E6FD4C8}" dt="2021-10-25T15:35:27.135" v="18538"/>
          <ac:spMkLst>
            <pc:docMk/>
            <pc:sldMk cId="2695581150" sldId="348"/>
            <ac:spMk id="23" creationId="{E5CE9675-AE28-4F1F-97AD-A461DCAC824C}"/>
          </ac:spMkLst>
        </pc:spChg>
        <pc:grpChg chg="add mod">
          <ac:chgData name="Tej Bahadur Chandra" userId="79b8fba8ad0a4796" providerId="LiveId" clId="{614BBE20-D9FC-4E14-9E6F-E9375E6FD4C8}" dt="2021-10-25T15:34:40.826" v="18521" actId="1076"/>
          <ac:grpSpMkLst>
            <pc:docMk/>
            <pc:sldMk cId="2695581150" sldId="348"/>
            <ac:grpSpMk id="3" creationId="{0E4501AE-4421-4CCC-9CE0-5085400690C3}"/>
          </ac:grpSpMkLst>
        </pc:grpChg>
        <pc:graphicFrameChg chg="del">
          <ac:chgData name="Tej Bahadur Chandra" userId="79b8fba8ad0a4796" providerId="LiveId" clId="{614BBE20-D9FC-4E14-9E6F-E9375E6FD4C8}" dt="2021-10-25T15:24:07.309" v="18274" actId="478"/>
          <ac:graphicFrameMkLst>
            <pc:docMk/>
            <pc:sldMk cId="2695581150" sldId="348"/>
            <ac:graphicFrameMk id="8" creationId="{93B46005-6F33-470E-95CA-466049EB734E}"/>
          </ac:graphicFrameMkLst>
        </pc:graphicFrameChg>
        <pc:picChg chg="add mod">
          <ac:chgData name="Tej Bahadur Chandra" userId="79b8fba8ad0a4796" providerId="LiveId" clId="{614BBE20-D9FC-4E14-9E6F-E9375E6FD4C8}" dt="2021-10-25T15:32:02.487" v="18422" actId="164"/>
          <ac:picMkLst>
            <pc:docMk/>
            <pc:sldMk cId="2695581150" sldId="348"/>
            <ac:picMk id="10" creationId="{D6FE317F-B427-456C-BB20-EAB5EE656C38}"/>
          </ac:picMkLst>
        </pc:picChg>
        <pc:picChg chg="add mod">
          <ac:chgData name="Tej Bahadur Chandra" userId="79b8fba8ad0a4796" providerId="LiveId" clId="{614BBE20-D9FC-4E14-9E6F-E9375E6FD4C8}" dt="2021-10-25T15:32:02.487" v="18422" actId="164"/>
          <ac:picMkLst>
            <pc:docMk/>
            <pc:sldMk cId="2695581150" sldId="348"/>
            <ac:picMk id="11" creationId="{A93A6D6E-6BE8-445E-82B6-EB0A2B5277B7}"/>
          </ac:picMkLst>
        </pc:picChg>
        <pc:picChg chg="add mod">
          <ac:chgData name="Tej Bahadur Chandra" userId="79b8fba8ad0a4796" providerId="LiveId" clId="{614BBE20-D9FC-4E14-9E6F-E9375E6FD4C8}" dt="2021-10-25T15:32:02.487" v="18422" actId="164"/>
          <ac:picMkLst>
            <pc:docMk/>
            <pc:sldMk cId="2695581150" sldId="348"/>
            <ac:picMk id="12" creationId="{CE05E0D2-B852-491B-AEF6-ED2C682C79C8}"/>
          </ac:picMkLst>
        </pc:picChg>
        <pc:picChg chg="add mod">
          <ac:chgData name="Tej Bahadur Chandra" userId="79b8fba8ad0a4796" providerId="LiveId" clId="{614BBE20-D9FC-4E14-9E6F-E9375E6FD4C8}" dt="2021-10-25T15:32:02.487" v="18422" actId="164"/>
          <ac:picMkLst>
            <pc:docMk/>
            <pc:sldMk cId="2695581150" sldId="348"/>
            <ac:picMk id="13" creationId="{5228E81D-F586-4DC4-8C71-7E6F7F408FDE}"/>
          </ac:picMkLst>
        </pc:picChg>
      </pc:sldChg>
      <pc:sldChg chg="addSp delSp modSp add">
        <pc:chgData name="Tej Bahadur Chandra" userId="79b8fba8ad0a4796" providerId="LiveId" clId="{614BBE20-D9FC-4E14-9E6F-E9375E6FD4C8}" dt="2021-10-25T14:29:44.566" v="17246" actId="1037"/>
        <pc:sldMkLst>
          <pc:docMk/>
          <pc:sldMk cId="3479770673" sldId="349"/>
        </pc:sldMkLst>
        <pc:spChg chg="mod">
          <ac:chgData name="Tej Bahadur Chandra" userId="79b8fba8ad0a4796" providerId="LiveId" clId="{614BBE20-D9FC-4E14-9E6F-E9375E6FD4C8}" dt="2021-10-25T14:29:29.257" v="17211" actId="20577"/>
          <ac:spMkLst>
            <pc:docMk/>
            <pc:sldMk cId="3479770673" sldId="349"/>
            <ac:spMk id="6" creationId="{A94AAF98-4597-450B-8255-EFFB954972BC}"/>
          </ac:spMkLst>
        </pc:spChg>
        <pc:picChg chg="del">
          <ac:chgData name="Tej Bahadur Chandra" userId="79b8fba8ad0a4796" providerId="LiveId" clId="{614BBE20-D9FC-4E14-9E6F-E9375E6FD4C8}" dt="2021-10-25T14:28:19.367" v="17204" actId="478"/>
          <ac:picMkLst>
            <pc:docMk/>
            <pc:sldMk cId="3479770673" sldId="349"/>
            <ac:picMk id="5" creationId="{FCF643DC-9229-46D6-A9FF-00C5FAAF655F}"/>
          </ac:picMkLst>
        </pc:picChg>
        <pc:picChg chg="add mod">
          <ac:chgData name="Tej Bahadur Chandra" userId="79b8fba8ad0a4796" providerId="LiveId" clId="{614BBE20-D9FC-4E14-9E6F-E9375E6FD4C8}" dt="2021-10-25T14:29:44.566" v="17246" actId="1037"/>
          <ac:picMkLst>
            <pc:docMk/>
            <pc:sldMk cId="3479770673" sldId="349"/>
            <ac:picMk id="8" creationId="{106F5DB6-A5B8-4909-8B41-65C9EC8138D0}"/>
          </ac:picMkLst>
        </pc:picChg>
      </pc:sldChg>
      <pc:sldChg chg="addSp delSp modSp add">
        <pc:chgData name="Tej Bahadur Chandra" userId="79b8fba8ad0a4796" providerId="LiveId" clId="{614BBE20-D9FC-4E14-9E6F-E9375E6FD4C8}" dt="2021-10-28T11:47:28.109" v="33672"/>
        <pc:sldMkLst>
          <pc:docMk/>
          <pc:sldMk cId="621249078" sldId="350"/>
        </pc:sldMkLst>
        <pc:spChg chg="mod">
          <ac:chgData name="Tej Bahadur Chandra" userId="79b8fba8ad0a4796" providerId="LiveId" clId="{614BBE20-D9FC-4E14-9E6F-E9375E6FD4C8}" dt="2021-10-25T15:09:47.742" v="18015" actId="1076"/>
          <ac:spMkLst>
            <pc:docMk/>
            <pc:sldMk cId="621249078" sldId="350"/>
            <ac:spMk id="9" creationId="{E6EB1FA4-E52F-4337-911D-9B4C565BCAD0}"/>
          </ac:spMkLst>
        </pc:spChg>
        <pc:spChg chg="add mod">
          <ac:chgData name="Tej Bahadur Chandra" userId="79b8fba8ad0a4796" providerId="LiveId" clId="{614BBE20-D9FC-4E14-9E6F-E9375E6FD4C8}" dt="2021-10-25T15:11:28.851" v="18124"/>
          <ac:spMkLst>
            <pc:docMk/>
            <pc:sldMk cId="621249078" sldId="350"/>
            <ac:spMk id="15" creationId="{34CF8EF3-908C-4972-A07E-9F1B322164A5}"/>
          </ac:spMkLst>
        </pc:spChg>
        <pc:graphicFrameChg chg="del">
          <ac:chgData name="Tej Bahadur Chandra" userId="79b8fba8ad0a4796" providerId="LiveId" clId="{614BBE20-D9FC-4E14-9E6F-E9375E6FD4C8}" dt="2021-10-25T14:36:06.154" v="17248" actId="478"/>
          <ac:graphicFrameMkLst>
            <pc:docMk/>
            <pc:sldMk cId="621249078" sldId="350"/>
            <ac:graphicFrameMk id="8" creationId="{93B46005-6F33-470E-95CA-466049EB734E}"/>
          </ac:graphicFrameMkLst>
        </pc:graphicFrameChg>
        <pc:graphicFrameChg chg="add mod">
          <ac:chgData name="Tej Bahadur Chandra" userId="79b8fba8ad0a4796" providerId="LiveId" clId="{614BBE20-D9FC-4E14-9E6F-E9375E6FD4C8}" dt="2021-10-28T11:47:28.109" v="33672"/>
          <ac:graphicFrameMkLst>
            <pc:docMk/>
            <pc:sldMk cId="621249078" sldId="350"/>
            <ac:graphicFrameMk id="12" creationId="{6F344CDA-5DEC-487D-82FB-7EFDA259061D}"/>
          </ac:graphicFrameMkLst>
        </pc:graphicFrameChg>
        <pc:graphicFrameChg chg="add mod">
          <ac:chgData name="Tej Bahadur Chandra" userId="79b8fba8ad0a4796" providerId="LiveId" clId="{614BBE20-D9FC-4E14-9E6F-E9375E6FD4C8}" dt="2021-10-28T11:47:13.725" v="33670"/>
          <ac:graphicFrameMkLst>
            <pc:docMk/>
            <pc:sldMk cId="621249078" sldId="350"/>
            <ac:graphicFrameMk id="13" creationId="{48D0993E-A7CF-4920-A90B-3ADB0F90C1F2}"/>
          </ac:graphicFrameMkLst>
        </pc:graphicFrameChg>
        <pc:picChg chg="add del mod">
          <ac:chgData name="Tej Bahadur Chandra" userId="79b8fba8ad0a4796" providerId="LiveId" clId="{614BBE20-D9FC-4E14-9E6F-E9375E6FD4C8}" dt="2021-10-25T15:08:44.094" v="18003" actId="478"/>
          <ac:picMkLst>
            <pc:docMk/>
            <pc:sldMk cId="621249078" sldId="350"/>
            <ac:picMk id="10" creationId="{0BD0FB9A-58F1-410B-970C-C64F0A1170FF}"/>
          </ac:picMkLst>
        </pc:picChg>
        <pc:picChg chg="add del mod">
          <ac:chgData name="Tej Bahadur Chandra" userId="79b8fba8ad0a4796" providerId="LiveId" clId="{614BBE20-D9FC-4E14-9E6F-E9375E6FD4C8}" dt="2021-10-25T15:08:46.556" v="18004" actId="478"/>
          <ac:picMkLst>
            <pc:docMk/>
            <pc:sldMk cId="621249078" sldId="350"/>
            <ac:picMk id="11" creationId="{E2A927CE-3801-44EE-A8CE-43B9E76303FF}"/>
          </ac:picMkLst>
        </pc:picChg>
      </pc:sldChg>
      <pc:sldChg chg="addSp delSp modSp add">
        <pc:chgData name="Tej Bahadur Chandra" userId="79b8fba8ad0a4796" providerId="LiveId" clId="{614BBE20-D9FC-4E14-9E6F-E9375E6FD4C8}" dt="2021-10-25T15:23:14.238" v="18268" actId="1035"/>
        <pc:sldMkLst>
          <pc:docMk/>
          <pc:sldMk cId="1009021712" sldId="351"/>
        </pc:sldMkLst>
        <pc:spChg chg="mod">
          <ac:chgData name="Tej Bahadur Chandra" userId="79b8fba8ad0a4796" providerId="LiveId" clId="{614BBE20-D9FC-4E14-9E6F-E9375E6FD4C8}" dt="2021-10-25T15:23:14.238" v="18268" actId="1035"/>
          <ac:spMkLst>
            <pc:docMk/>
            <pc:sldMk cId="1009021712" sldId="351"/>
            <ac:spMk id="9" creationId="{E6EB1FA4-E52F-4337-911D-9B4C565BCAD0}"/>
          </ac:spMkLst>
        </pc:spChg>
        <pc:spChg chg="add mod">
          <ac:chgData name="Tej Bahadur Chandra" userId="79b8fba8ad0a4796" providerId="LiveId" clId="{614BBE20-D9FC-4E14-9E6F-E9375E6FD4C8}" dt="2021-10-25T15:22:28.192" v="18257" actId="20577"/>
          <ac:spMkLst>
            <pc:docMk/>
            <pc:sldMk cId="1009021712" sldId="351"/>
            <ac:spMk id="11" creationId="{BDCDA35A-C228-49F4-A1CF-3DA9E8E7DC52}"/>
          </ac:spMkLst>
        </pc:spChg>
        <pc:graphicFrameChg chg="add mod modGraphic">
          <ac:chgData name="Tej Bahadur Chandra" userId="79b8fba8ad0a4796" providerId="LiveId" clId="{614BBE20-D9FC-4E14-9E6F-E9375E6FD4C8}" dt="2021-10-25T15:23:14.238" v="18268" actId="1035"/>
          <ac:graphicFrameMkLst>
            <pc:docMk/>
            <pc:sldMk cId="1009021712" sldId="351"/>
            <ac:graphicFrameMk id="2" creationId="{3D875EA3-B4E1-4784-B434-3A6B203877CA}"/>
          </ac:graphicFrameMkLst>
        </pc:graphicFrameChg>
        <pc:graphicFrameChg chg="del">
          <ac:chgData name="Tej Bahadur Chandra" userId="79b8fba8ad0a4796" providerId="LiveId" clId="{614BBE20-D9FC-4E14-9E6F-E9375E6FD4C8}" dt="2021-10-25T15:17:00.533" v="18169" actId="478"/>
          <ac:graphicFrameMkLst>
            <pc:docMk/>
            <pc:sldMk cId="1009021712" sldId="351"/>
            <ac:graphicFrameMk id="8" creationId="{93B46005-6F33-470E-95CA-466049EB734E}"/>
          </ac:graphicFrameMkLst>
        </pc:graphicFrameChg>
        <pc:graphicFrameChg chg="add mod modGraphic">
          <ac:chgData name="Tej Bahadur Chandra" userId="79b8fba8ad0a4796" providerId="LiveId" clId="{614BBE20-D9FC-4E14-9E6F-E9375E6FD4C8}" dt="2021-10-25T15:22:53.193" v="18258" actId="207"/>
          <ac:graphicFrameMkLst>
            <pc:docMk/>
            <pc:sldMk cId="1009021712" sldId="351"/>
            <ac:graphicFrameMk id="10" creationId="{FD554F64-D79A-4195-9952-3E6859D60C5D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6T05:16:27.480" v="19592" actId="13926"/>
        <pc:sldMkLst>
          <pc:docMk/>
          <pc:sldMk cId="904899609" sldId="352"/>
        </pc:sldMkLst>
        <pc:spChg chg="del">
          <ac:chgData name="Tej Bahadur Chandra" userId="79b8fba8ad0a4796" providerId="LiveId" clId="{614BBE20-D9FC-4E14-9E6F-E9375E6FD4C8}" dt="2021-10-25T15:35:43.305" v="18541" actId="478"/>
          <ac:spMkLst>
            <pc:docMk/>
            <pc:sldMk cId="904899609" sldId="352"/>
            <ac:spMk id="4" creationId="{FDD68209-1212-4878-A34C-919056236004}"/>
          </ac:spMkLst>
        </pc:spChg>
        <pc:spChg chg="mod">
          <ac:chgData name="Tej Bahadur Chandra" userId="79b8fba8ad0a4796" providerId="LiveId" clId="{614BBE20-D9FC-4E14-9E6F-E9375E6FD4C8}" dt="2021-10-26T05:16:27.480" v="19592" actId="13926"/>
          <ac:spMkLst>
            <pc:docMk/>
            <pc:sldMk cId="904899609" sldId="352"/>
            <ac:spMk id="15" creationId="{7D4A4F56-0AC5-4F13-8ADC-2624128629B7}"/>
          </ac:spMkLst>
        </pc:spChg>
        <pc:spChg chg="del">
          <ac:chgData name="Tej Bahadur Chandra" userId="79b8fba8ad0a4796" providerId="LiveId" clId="{614BBE20-D9FC-4E14-9E6F-E9375E6FD4C8}" dt="2021-10-25T15:35:43.305" v="18541" actId="478"/>
          <ac:spMkLst>
            <pc:docMk/>
            <pc:sldMk cId="904899609" sldId="352"/>
            <ac:spMk id="19" creationId="{D38EC43E-2042-4BA8-8B34-1656E0D3034F}"/>
          </ac:spMkLst>
        </pc:spChg>
        <pc:spChg chg="del">
          <ac:chgData name="Tej Bahadur Chandra" userId="79b8fba8ad0a4796" providerId="LiveId" clId="{614BBE20-D9FC-4E14-9E6F-E9375E6FD4C8}" dt="2021-10-25T15:35:43.305" v="18541" actId="478"/>
          <ac:spMkLst>
            <pc:docMk/>
            <pc:sldMk cId="904899609" sldId="352"/>
            <ac:spMk id="20" creationId="{228286F7-56E3-491D-A694-CBFC508C634D}"/>
          </ac:spMkLst>
        </pc:spChg>
        <pc:spChg chg="del">
          <ac:chgData name="Tej Bahadur Chandra" userId="79b8fba8ad0a4796" providerId="LiveId" clId="{614BBE20-D9FC-4E14-9E6F-E9375E6FD4C8}" dt="2021-10-25T15:35:43.305" v="18541" actId="478"/>
          <ac:spMkLst>
            <pc:docMk/>
            <pc:sldMk cId="904899609" sldId="352"/>
            <ac:spMk id="21" creationId="{95EC6AFC-7DFC-4DCF-9A17-F7C1B3964C6D}"/>
          </ac:spMkLst>
        </pc:spChg>
        <pc:grpChg chg="del">
          <ac:chgData name="Tej Bahadur Chandra" userId="79b8fba8ad0a4796" providerId="LiveId" clId="{614BBE20-D9FC-4E14-9E6F-E9375E6FD4C8}" dt="2021-10-25T15:35:38.575" v="18540" actId="478"/>
          <ac:grpSpMkLst>
            <pc:docMk/>
            <pc:sldMk cId="904899609" sldId="352"/>
            <ac:grpSpMk id="3" creationId="{0E4501AE-4421-4CCC-9CE0-5085400690C3}"/>
          </ac:grpSpMkLst>
        </pc:grpChg>
        <pc:picChg chg="add mod">
          <ac:chgData name="Tej Bahadur Chandra" userId="79b8fba8ad0a4796" providerId="LiveId" clId="{614BBE20-D9FC-4E14-9E6F-E9375E6FD4C8}" dt="2021-10-25T15:35:50.309" v="18543" actId="1076"/>
          <ac:picMkLst>
            <pc:docMk/>
            <pc:sldMk cId="904899609" sldId="352"/>
            <ac:picMk id="22" creationId="{749D55EE-C9A3-4213-9A01-A6A773FBD13F}"/>
          </ac:picMkLst>
        </pc:picChg>
        <pc:picChg chg="add mod">
          <ac:chgData name="Tej Bahadur Chandra" userId="79b8fba8ad0a4796" providerId="LiveId" clId="{614BBE20-D9FC-4E14-9E6F-E9375E6FD4C8}" dt="2021-10-25T15:35:50.309" v="18543" actId="1076"/>
          <ac:picMkLst>
            <pc:docMk/>
            <pc:sldMk cId="904899609" sldId="352"/>
            <ac:picMk id="23" creationId="{2B0C1249-858D-499F-8A1D-AFB20FC3D7FE}"/>
          </ac:picMkLst>
        </pc:picChg>
      </pc:sldChg>
      <pc:sldChg chg="addSp delSp modSp add">
        <pc:chgData name="Tej Bahadur Chandra" userId="79b8fba8ad0a4796" providerId="LiveId" clId="{614BBE20-D9FC-4E14-9E6F-E9375E6FD4C8}" dt="2021-10-26T10:13:29.926" v="20823" actId="20577"/>
        <pc:sldMkLst>
          <pc:docMk/>
          <pc:sldMk cId="2000408952" sldId="353"/>
        </pc:sldMkLst>
        <pc:spChg chg="add mod">
          <ac:chgData name="Tej Bahadur Chandra" userId="79b8fba8ad0a4796" providerId="LiveId" clId="{614BBE20-D9FC-4E14-9E6F-E9375E6FD4C8}" dt="2021-10-25T15:41:16.361" v="18854" actId="1035"/>
          <ac:spMkLst>
            <pc:docMk/>
            <pc:sldMk cId="2000408952" sldId="353"/>
            <ac:spMk id="9" creationId="{3F16B96D-A199-45B6-A527-4C890EB835D4}"/>
          </ac:spMkLst>
        </pc:spChg>
        <pc:spChg chg="del">
          <ac:chgData name="Tej Bahadur Chandra" userId="79b8fba8ad0a4796" providerId="LiveId" clId="{614BBE20-D9FC-4E14-9E6F-E9375E6FD4C8}" dt="2021-10-25T15:37:31.054" v="18747" actId="478"/>
          <ac:spMkLst>
            <pc:docMk/>
            <pc:sldMk cId="2000408952" sldId="353"/>
            <ac:spMk id="15" creationId="{7D4A4F56-0AC5-4F13-8ADC-2624128629B7}"/>
          </ac:spMkLst>
        </pc:spChg>
        <pc:graphicFrameChg chg="add mod modGraphic">
          <ac:chgData name="Tej Bahadur Chandra" userId="79b8fba8ad0a4796" providerId="LiveId" clId="{614BBE20-D9FC-4E14-9E6F-E9375E6FD4C8}" dt="2021-10-26T10:13:29.926" v="20823" actId="20577"/>
          <ac:graphicFrameMkLst>
            <pc:docMk/>
            <pc:sldMk cId="2000408952" sldId="353"/>
            <ac:graphicFrameMk id="8" creationId="{2530C303-7DBF-49FA-B103-08390A24403E}"/>
          </ac:graphicFrameMkLst>
        </pc:graphicFrameChg>
        <pc:picChg chg="del">
          <ac:chgData name="Tej Bahadur Chandra" userId="79b8fba8ad0a4796" providerId="LiveId" clId="{614BBE20-D9FC-4E14-9E6F-E9375E6FD4C8}" dt="2021-10-25T15:37:28.789" v="18745" actId="478"/>
          <ac:picMkLst>
            <pc:docMk/>
            <pc:sldMk cId="2000408952" sldId="353"/>
            <ac:picMk id="22" creationId="{749D55EE-C9A3-4213-9A01-A6A773FBD13F}"/>
          </ac:picMkLst>
        </pc:picChg>
        <pc:picChg chg="del">
          <ac:chgData name="Tej Bahadur Chandra" userId="79b8fba8ad0a4796" providerId="LiveId" clId="{614BBE20-D9FC-4E14-9E6F-E9375E6FD4C8}" dt="2021-10-25T15:37:29.550" v="18746" actId="478"/>
          <ac:picMkLst>
            <pc:docMk/>
            <pc:sldMk cId="2000408952" sldId="353"/>
            <ac:picMk id="23" creationId="{2B0C1249-858D-499F-8A1D-AFB20FC3D7FE}"/>
          </ac:picMkLst>
        </pc:picChg>
      </pc:sldChg>
      <pc:sldChg chg="addSp delSp modSp add">
        <pc:chgData name="Tej Bahadur Chandra" userId="79b8fba8ad0a4796" providerId="LiveId" clId="{614BBE20-D9FC-4E14-9E6F-E9375E6FD4C8}" dt="2021-10-25T15:55:28.672" v="19232" actId="14100"/>
        <pc:sldMkLst>
          <pc:docMk/>
          <pc:sldMk cId="3190223545" sldId="354"/>
        </pc:sldMkLst>
        <pc:spChg chg="add del mod">
          <ac:chgData name="Tej Bahadur Chandra" userId="79b8fba8ad0a4796" providerId="LiveId" clId="{614BBE20-D9FC-4E14-9E6F-E9375E6FD4C8}" dt="2021-10-25T15:53:49.287" v="18985" actId="2710"/>
          <ac:spMkLst>
            <pc:docMk/>
            <pc:sldMk cId="3190223545" sldId="354"/>
            <ac:spMk id="9" creationId="{3F16B96D-A199-45B6-A527-4C890EB835D4}"/>
          </ac:spMkLst>
        </pc:spChg>
        <pc:spChg chg="add mod">
          <ac:chgData name="Tej Bahadur Chandra" userId="79b8fba8ad0a4796" providerId="LiveId" clId="{614BBE20-D9FC-4E14-9E6F-E9375E6FD4C8}" dt="2021-10-25T15:51:03.611" v="18946" actId="20577"/>
          <ac:spMkLst>
            <pc:docMk/>
            <pc:sldMk cId="3190223545" sldId="354"/>
            <ac:spMk id="10" creationId="{6B48B356-5E2A-4A89-967C-B24D868871AA}"/>
          </ac:spMkLst>
        </pc:spChg>
        <pc:graphicFrameChg chg="add mod modGraphic">
          <ac:chgData name="Tej Bahadur Chandra" userId="79b8fba8ad0a4796" providerId="LiveId" clId="{614BBE20-D9FC-4E14-9E6F-E9375E6FD4C8}" dt="2021-10-25T15:55:28.672" v="19232" actId="14100"/>
          <ac:graphicFrameMkLst>
            <pc:docMk/>
            <pc:sldMk cId="3190223545" sldId="354"/>
            <ac:graphicFrameMk id="2" creationId="{AE5F7918-63B2-4CDD-86DE-8937BE772DA2}"/>
          </ac:graphicFrameMkLst>
        </pc:graphicFrameChg>
        <pc:graphicFrameChg chg="del">
          <ac:chgData name="Tej Bahadur Chandra" userId="79b8fba8ad0a4796" providerId="LiveId" clId="{614BBE20-D9FC-4E14-9E6F-E9375E6FD4C8}" dt="2021-10-25T15:50:29.258" v="18914" actId="478"/>
          <ac:graphicFrameMkLst>
            <pc:docMk/>
            <pc:sldMk cId="3190223545" sldId="354"/>
            <ac:graphicFrameMk id="8" creationId="{2530C303-7DBF-49FA-B103-08390A24403E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5T15:55:18.434" v="19231" actId="1035"/>
        <pc:sldMkLst>
          <pc:docMk/>
          <pc:sldMk cId="3607496182" sldId="355"/>
        </pc:sldMkLst>
        <pc:spChg chg="mod">
          <ac:chgData name="Tej Bahadur Chandra" userId="79b8fba8ad0a4796" providerId="LiveId" clId="{614BBE20-D9FC-4E14-9E6F-E9375E6FD4C8}" dt="2021-10-25T15:55:18.434" v="19231" actId="1035"/>
          <ac:spMkLst>
            <pc:docMk/>
            <pc:sldMk cId="3607496182" sldId="355"/>
            <ac:spMk id="9" creationId="{3F16B96D-A199-45B6-A527-4C890EB835D4}"/>
          </ac:spMkLst>
        </pc:spChg>
        <pc:graphicFrameChg chg="del">
          <ac:chgData name="Tej Bahadur Chandra" userId="79b8fba8ad0a4796" providerId="LiveId" clId="{614BBE20-D9FC-4E14-9E6F-E9375E6FD4C8}" dt="2021-10-25T15:54:01.896" v="18988" actId="478"/>
          <ac:graphicFrameMkLst>
            <pc:docMk/>
            <pc:sldMk cId="3607496182" sldId="355"/>
            <ac:graphicFrameMk id="2" creationId="{AE5F7918-63B2-4CDD-86DE-8937BE772DA2}"/>
          </ac:graphicFrameMkLst>
        </pc:graphicFrameChg>
        <pc:picChg chg="add mod">
          <ac:chgData name="Tej Bahadur Chandra" userId="79b8fba8ad0a4796" providerId="LiveId" clId="{614BBE20-D9FC-4E14-9E6F-E9375E6FD4C8}" dt="2021-10-25T15:54:29.919" v="19077" actId="1037"/>
          <ac:picMkLst>
            <pc:docMk/>
            <pc:sldMk cId="3607496182" sldId="355"/>
            <ac:picMk id="8" creationId="{2BE535B7-6A6F-4591-BD0E-84707838C648}"/>
          </ac:picMkLst>
        </pc:picChg>
        <pc:picChg chg="add mod">
          <ac:chgData name="Tej Bahadur Chandra" userId="79b8fba8ad0a4796" providerId="LiveId" clId="{614BBE20-D9FC-4E14-9E6F-E9375E6FD4C8}" dt="2021-10-25T15:54:25.148" v="19065" actId="1038"/>
          <ac:picMkLst>
            <pc:docMk/>
            <pc:sldMk cId="3607496182" sldId="355"/>
            <ac:picMk id="11" creationId="{FA2F5ED3-D260-499E-8184-E75B70F9F698}"/>
          </ac:picMkLst>
        </pc:picChg>
      </pc:sldChg>
      <pc:sldChg chg="addSp delSp modSp add">
        <pc:chgData name="Tej Bahadur Chandra" userId="79b8fba8ad0a4796" providerId="LiveId" clId="{614BBE20-D9FC-4E14-9E6F-E9375E6FD4C8}" dt="2021-10-25T16:02:02.331" v="19506"/>
        <pc:sldMkLst>
          <pc:docMk/>
          <pc:sldMk cId="2590390287" sldId="357"/>
        </pc:sldMkLst>
        <pc:spChg chg="mod">
          <ac:chgData name="Tej Bahadur Chandra" userId="79b8fba8ad0a4796" providerId="LiveId" clId="{614BBE20-D9FC-4E14-9E6F-E9375E6FD4C8}" dt="2021-10-25T15:56:20.936" v="19247" actId="20577"/>
          <ac:spMkLst>
            <pc:docMk/>
            <pc:sldMk cId="2590390287" sldId="357"/>
            <ac:spMk id="7" creationId="{64C1F162-8A25-461F-9639-C54625A1CFFC}"/>
          </ac:spMkLst>
        </pc:spChg>
        <pc:spChg chg="del">
          <ac:chgData name="Tej Bahadur Chandra" userId="79b8fba8ad0a4796" providerId="LiveId" clId="{614BBE20-D9FC-4E14-9E6F-E9375E6FD4C8}" dt="2021-10-25T15:56:27.972" v="19251" actId="478"/>
          <ac:spMkLst>
            <pc:docMk/>
            <pc:sldMk cId="2590390287" sldId="357"/>
            <ac:spMk id="9" creationId="{3F16B96D-A199-45B6-A527-4C890EB835D4}"/>
          </ac:spMkLst>
        </pc:spChg>
        <pc:spChg chg="del">
          <ac:chgData name="Tej Bahadur Chandra" userId="79b8fba8ad0a4796" providerId="LiveId" clId="{614BBE20-D9FC-4E14-9E6F-E9375E6FD4C8}" dt="2021-10-25T15:56:25.015" v="19248" actId="478"/>
          <ac:spMkLst>
            <pc:docMk/>
            <pc:sldMk cId="2590390287" sldId="357"/>
            <ac:spMk id="10" creationId="{6B48B356-5E2A-4A89-967C-B24D868871AA}"/>
          </ac:spMkLst>
        </pc:spChg>
        <pc:spChg chg="add del mod">
          <ac:chgData name="Tej Bahadur Chandra" userId="79b8fba8ad0a4796" providerId="LiveId" clId="{614BBE20-D9FC-4E14-9E6F-E9375E6FD4C8}" dt="2021-10-25T16:00:03.798" v="19475" actId="478"/>
          <ac:spMkLst>
            <pc:docMk/>
            <pc:sldMk cId="2590390287" sldId="357"/>
            <ac:spMk id="12" creationId="{10E2B31F-9A30-4909-8629-1F668E354D6A}"/>
          </ac:spMkLst>
        </pc:spChg>
        <pc:spChg chg="add mod">
          <ac:chgData name="Tej Bahadur Chandra" userId="79b8fba8ad0a4796" providerId="LiveId" clId="{614BBE20-D9FC-4E14-9E6F-E9375E6FD4C8}" dt="2021-10-25T15:57:27.064" v="19256" actId="20577"/>
          <ac:spMkLst>
            <pc:docMk/>
            <pc:sldMk cId="2590390287" sldId="357"/>
            <ac:spMk id="13" creationId="{AD2C33A8-95E9-4368-97A2-5F8E260C4275}"/>
          </ac:spMkLst>
        </pc:spChg>
        <pc:spChg chg="mod">
          <ac:chgData name="Tej Bahadur Chandra" userId="79b8fba8ad0a4796" providerId="LiveId" clId="{614BBE20-D9FC-4E14-9E6F-E9375E6FD4C8}" dt="2021-10-25T15:58:22.980" v="19380" actId="20577"/>
          <ac:spMkLst>
            <pc:docMk/>
            <pc:sldMk cId="2590390287" sldId="357"/>
            <ac:spMk id="17" creationId="{FD4E651B-B7C2-4358-A907-BCDA9607F88B}"/>
          </ac:spMkLst>
        </pc:spChg>
        <pc:spChg chg="mod">
          <ac:chgData name="Tej Bahadur Chandra" userId="79b8fba8ad0a4796" providerId="LiveId" clId="{614BBE20-D9FC-4E14-9E6F-E9375E6FD4C8}" dt="2021-10-25T15:58:06.463" v="19332" actId="20577"/>
          <ac:spMkLst>
            <pc:docMk/>
            <pc:sldMk cId="2590390287" sldId="357"/>
            <ac:spMk id="20" creationId="{257750AF-C965-46E1-8750-5E15ED4007D7}"/>
          </ac:spMkLst>
        </pc:spChg>
        <pc:spChg chg="mod">
          <ac:chgData name="Tej Bahadur Chandra" userId="79b8fba8ad0a4796" providerId="LiveId" clId="{614BBE20-D9FC-4E14-9E6F-E9375E6FD4C8}" dt="2021-10-25T15:58:31.262" v="19384" actId="20577"/>
          <ac:spMkLst>
            <pc:docMk/>
            <pc:sldMk cId="2590390287" sldId="357"/>
            <ac:spMk id="22" creationId="{1589E13B-6586-4FCE-A94F-FF1671583B3F}"/>
          </ac:spMkLst>
        </pc:spChg>
        <pc:spChg chg="mod">
          <ac:chgData name="Tej Bahadur Chandra" userId="79b8fba8ad0a4796" providerId="LiveId" clId="{614BBE20-D9FC-4E14-9E6F-E9375E6FD4C8}" dt="2021-10-25T15:58:52.634" v="19426" actId="20577"/>
          <ac:spMkLst>
            <pc:docMk/>
            <pc:sldMk cId="2590390287" sldId="357"/>
            <ac:spMk id="23" creationId="{3F17AC8F-EA1C-4639-8659-9291EB9C2D76}"/>
          </ac:spMkLst>
        </pc:spChg>
        <pc:spChg chg="add mod">
          <ac:chgData name="Tej Bahadur Chandra" userId="79b8fba8ad0a4796" providerId="LiveId" clId="{614BBE20-D9FC-4E14-9E6F-E9375E6FD4C8}" dt="2021-10-25T16:02:02.331" v="19506"/>
          <ac:spMkLst>
            <pc:docMk/>
            <pc:sldMk cId="2590390287" sldId="357"/>
            <ac:spMk id="24" creationId="{A72DBFBF-1EC7-42D2-9658-12C986143269}"/>
          </ac:spMkLst>
        </pc:spChg>
        <pc:grpChg chg="add">
          <ac:chgData name="Tej Bahadur Chandra" userId="79b8fba8ad0a4796" providerId="LiveId" clId="{614BBE20-D9FC-4E14-9E6F-E9375E6FD4C8}" dt="2021-10-25T15:57:47.772" v="19293"/>
          <ac:grpSpMkLst>
            <pc:docMk/>
            <pc:sldMk cId="2590390287" sldId="357"/>
            <ac:grpSpMk id="15" creationId="{B2EE8971-B0A0-4EE0-BF35-9E7EBF6F581D}"/>
          </ac:grpSpMkLst>
        </pc:grpChg>
        <pc:grpChg chg="add">
          <ac:chgData name="Tej Bahadur Chandra" userId="79b8fba8ad0a4796" providerId="LiveId" clId="{614BBE20-D9FC-4E14-9E6F-E9375E6FD4C8}" dt="2021-10-25T15:57:47.772" v="19293"/>
          <ac:grpSpMkLst>
            <pc:docMk/>
            <pc:sldMk cId="2590390287" sldId="357"/>
            <ac:grpSpMk id="18" creationId="{2614FC3C-D44E-4965-BBA8-1F026A657541}"/>
          </ac:grpSpMkLst>
        </pc:grpChg>
        <pc:grpChg chg="add mod">
          <ac:chgData name="Tej Bahadur Chandra" userId="79b8fba8ad0a4796" providerId="LiveId" clId="{614BBE20-D9FC-4E14-9E6F-E9375E6FD4C8}" dt="2021-10-25T15:58:29.005" v="19382" actId="1076"/>
          <ac:grpSpMkLst>
            <pc:docMk/>
            <pc:sldMk cId="2590390287" sldId="357"/>
            <ac:grpSpMk id="21" creationId="{34D0E151-DFCC-41C5-BE6F-80549423DE26}"/>
          </ac:grpSpMkLst>
        </pc:grpChg>
        <pc:picChg chg="del">
          <ac:chgData name="Tej Bahadur Chandra" userId="79b8fba8ad0a4796" providerId="LiveId" clId="{614BBE20-D9FC-4E14-9E6F-E9375E6FD4C8}" dt="2021-10-25T15:56:25.775" v="19249" actId="478"/>
          <ac:picMkLst>
            <pc:docMk/>
            <pc:sldMk cId="2590390287" sldId="357"/>
            <ac:picMk id="8" creationId="{2BE535B7-6A6F-4591-BD0E-84707838C648}"/>
          </ac:picMkLst>
        </pc:picChg>
        <pc:picChg chg="del">
          <ac:chgData name="Tej Bahadur Chandra" userId="79b8fba8ad0a4796" providerId="LiveId" clId="{614BBE20-D9FC-4E14-9E6F-E9375E6FD4C8}" dt="2021-10-25T15:56:26.324" v="19250" actId="478"/>
          <ac:picMkLst>
            <pc:docMk/>
            <pc:sldMk cId="2590390287" sldId="357"/>
            <ac:picMk id="11" creationId="{FA2F5ED3-D260-499E-8184-E75B70F9F698}"/>
          </ac:picMkLst>
        </pc:picChg>
      </pc:sldChg>
      <pc:sldChg chg="addSp delSp modSp add">
        <pc:chgData name="Tej Bahadur Chandra" userId="79b8fba8ad0a4796" providerId="LiveId" clId="{614BBE20-D9FC-4E14-9E6F-E9375E6FD4C8}" dt="2021-10-26T12:02:24.199" v="22163" actId="20577"/>
        <pc:sldMkLst>
          <pc:docMk/>
          <pc:sldMk cId="2896562320" sldId="359"/>
        </pc:sldMkLst>
        <pc:spChg chg="add mo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2" creationId="{77FBC792-22D1-4F45-8F73-321D0EAD1DDB}"/>
          </ac:spMkLst>
        </pc:spChg>
        <pc:spChg chg="mod">
          <ac:chgData name="Tej Bahadur Chandra" userId="79b8fba8ad0a4796" providerId="LiveId" clId="{614BBE20-D9FC-4E14-9E6F-E9375E6FD4C8}" dt="2021-10-26T08:35:49.370" v="20444" actId="20577"/>
          <ac:spMkLst>
            <pc:docMk/>
            <pc:sldMk cId="2896562320" sldId="359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02:24.199" v="22163" actId="20577"/>
          <ac:spMkLst>
            <pc:docMk/>
            <pc:sldMk cId="2896562320" sldId="359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6T08:09:08.865" v="20166" actId="122"/>
          <ac:spMkLst>
            <pc:docMk/>
            <pc:sldMk cId="2896562320" sldId="359"/>
            <ac:spMk id="14" creationId="{3DA0699A-5B65-487D-B73F-470EC1D2CF32}"/>
          </ac:spMkLst>
        </pc:spChg>
        <pc:spChg chg="add mo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16" creationId="{C16EDD3A-B42C-4F97-A640-95E18D1B2CEB}"/>
          </ac:spMkLst>
        </pc:spChg>
        <pc:spChg chg="add mo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17" creationId="{A20A980E-8BB9-47C5-A6D9-7C8347C40332}"/>
          </ac:spMkLst>
        </pc:spChg>
        <pc:spChg chg="add mo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18" creationId="{8FBD2491-76FB-4F2B-8FDA-FAEF96130268}"/>
          </ac:spMkLst>
        </pc:spChg>
        <pc:spChg chg="add mo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19" creationId="{C74BFF21-AF4C-44C2-B3C1-908889BA147C}"/>
          </ac:spMkLst>
        </pc:spChg>
        <pc:spChg chg="add del mod">
          <ac:chgData name="Tej Bahadur Chandra" userId="79b8fba8ad0a4796" providerId="LiveId" clId="{614BBE20-D9FC-4E14-9E6F-E9375E6FD4C8}" dt="2021-10-26T08:08:02.671" v="20150" actId="478"/>
          <ac:spMkLst>
            <pc:docMk/>
            <pc:sldMk cId="2896562320" sldId="359"/>
            <ac:spMk id="20" creationId="{F2CF1BCE-8228-40FD-A3E1-965A54343D91}"/>
          </ac:spMkLst>
        </pc:spChg>
        <pc:spChg chg="mod">
          <ac:chgData name="Tej Bahadur Chandra" userId="79b8fba8ad0a4796" providerId="LiveId" clId="{614BBE20-D9FC-4E14-9E6F-E9375E6FD4C8}" dt="2021-10-26T08:09:08.865" v="20166" actId="122"/>
          <ac:spMkLst>
            <pc:docMk/>
            <pc:sldMk cId="2896562320" sldId="359"/>
            <ac:spMk id="31" creationId="{8A4A78A7-94BA-49CF-8DE0-8ABDF51D88A7}"/>
          </ac:spMkLst>
        </pc:spChg>
        <pc:spChg chg="del">
          <ac:chgData name="Tej Bahadur Chandra" userId="79b8fba8ad0a4796" providerId="LiveId" clId="{614BBE20-D9FC-4E14-9E6F-E9375E6FD4C8}" dt="2021-10-26T07:50:05.975" v="19812" actId="478"/>
          <ac:spMkLst>
            <pc:docMk/>
            <pc:sldMk cId="2896562320" sldId="359"/>
            <ac:spMk id="33" creationId="{8439C74E-8558-487A-A1CA-2A533615F2FB}"/>
          </ac:spMkLst>
        </pc:spChg>
        <pc:spChg chg="add mod or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44" creationId="{13254F22-8A34-40E6-A7C6-5814E1088FF9}"/>
          </ac:spMkLst>
        </pc:spChg>
        <pc:spChg chg="add mo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45" creationId="{CF1779F0-23C9-4253-AA7C-A2BE192307FE}"/>
          </ac:spMkLst>
        </pc:spChg>
        <pc:spChg chg="add mod or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46" creationId="{5FF1F0CA-A6CC-42F5-B01A-F9548C9B1E2D}"/>
          </ac:spMkLst>
        </pc:spChg>
        <pc:spChg chg="add mod">
          <ac:chgData name="Tej Bahadur Chandra" userId="79b8fba8ad0a4796" providerId="LiveId" clId="{614BBE20-D9FC-4E14-9E6F-E9375E6FD4C8}" dt="2021-10-26T08:11:28.960" v="20222" actId="164"/>
          <ac:spMkLst>
            <pc:docMk/>
            <pc:sldMk cId="2896562320" sldId="359"/>
            <ac:spMk id="47" creationId="{7FCD3D98-23AE-46E8-BA12-B68E7285D66C}"/>
          </ac:spMkLst>
        </pc:spChg>
        <pc:spChg chg="add mod">
          <ac:chgData name="Tej Bahadur Chandra" userId="79b8fba8ad0a4796" providerId="LiveId" clId="{614BBE20-D9FC-4E14-9E6F-E9375E6FD4C8}" dt="2021-10-26T08:23:03.885" v="20313" actId="122"/>
          <ac:spMkLst>
            <pc:docMk/>
            <pc:sldMk cId="2896562320" sldId="359"/>
            <ac:spMk id="49" creationId="{365F6DF0-1E46-4911-80D9-6D4B73886587}"/>
          </ac:spMkLst>
        </pc:spChg>
        <pc:spChg chg="mod">
          <ac:chgData name="Tej Bahadur Chandra" userId="79b8fba8ad0a4796" providerId="LiveId" clId="{614BBE20-D9FC-4E14-9E6F-E9375E6FD4C8}" dt="2021-10-26T08:36:55.896" v="20461" actId="14100"/>
          <ac:spMkLst>
            <pc:docMk/>
            <pc:sldMk cId="2896562320" sldId="359"/>
            <ac:spMk id="51" creationId="{E68B51F2-0036-4569-9985-BCB50CBB4753}"/>
          </ac:spMkLst>
        </pc:spChg>
        <pc:grpChg chg="del">
          <ac:chgData name="Tej Bahadur Chandra" userId="79b8fba8ad0a4796" providerId="LiveId" clId="{614BBE20-D9FC-4E14-9E6F-E9375E6FD4C8}" dt="2021-10-26T07:50:00.533" v="19811" actId="478"/>
          <ac:grpSpMkLst>
            <pc:docMk/>
            <pc:sldMk cId="2896562320" sldId="359"/>
            <ac:grpSpMk id="22" creationId="{5C0807EC-BCB5-4AE2-83C7-DCD4AB8B2731}"/>
          </ac:grpSpMkLst>
        </pc:grpChg>
        <pc:grpChg chg="del">
          <ac:chgData name="Tej Bahadur Chandra" userId="79b8fba8ad0a4796" providerId="LiveId" clId="{614BBE20-D9FC-4E14-9E6F-E9375E6FD4C8}" dt="2021-10-26T07:50:00.533" v="19811" actId="478"/>
          <ac:grpSpMkLst>
            <pc:docMk/>
            <pc:sldMk cId="2896562320" sldId="359"/>
            <ac:grpSpMk id="26" creationId="{24E3F42D-1374-44E9-9BD4-D1BBB65BB7E6}"/>
          </ac:grpSpMkLst>
        </pc:grpChg>
        <pc:grpChg chg="add mod">
          <ac:chgData name="Tej Bahadur Chandra" userId="79b8fba8ad0a4796" providerId="LiveId" clId="{614BBE20-D9FC-4E14-9E6F-E9375E6FD4C8}" dt="2021-10-26T08:16:06.864" v="20285" actId="1076"/>
          <ac:grpSpMkLst>
            <pc:docMk/>
            <pc:sldMk cId="2896562320" sldId="359"/>
            <ac:grpSpMk id="48" creationId="{D922E2D0-6FD5-4CC2-B2DD-4C1520C6451E}"/>
          </ac:grpSpMkLst>
        </pc:grpChg>
        <pc:grpChg chg="add mod">
          <ac:chgData name="Tej Bahadur Chandra" userId="79b8fba8ad0a4796" providerId="LiveId" clId="{614BBE20-D9FC-4E14-9E6F-E9375E6FD4C8}" dt="2021-10-26T08:41:28.541" v="20469" actId="1037"/>
          <ac:grpSpMkLst>
            <pc:docMk/>
            <pc:sldMk cId="2896562320" sldId="359"/>
            <ac:grpSpMk id="50" creationId="{8855E093-DDC8-4335-A107-4DD2EE92F2F8}"/>
          </ac:grpSpMkLst>
        </pc:grpChg>
        <pc:picChg chg="del">
          <ac:chgData name="Tej Bahadur Chandra" userId="79b8fba8ad0a4796" providerId="LiveId" clId="{614BBE20-D9FC-4E14-9E6F-E9375E6FD4C8}" dt="2021-10-26T07:50:00.533" v="19811" actId="478"/>
          <ac:picMkLst>
            <pc:docMk/>
            <pc:sldMk cId="2896562320" sldId="359"/>
            <ac:picMk id="3" creationId="{5F0EECC8-2F16-4F8C-BFE2-D54AAEBC9516}"/>
          </ac:picMkLst>
        </pc:picChg>
        <pc:picChg chg="del">
          <ac:chgData name="Tej Bahadur Chandra" userId="79b8fba8ad0a4796" providerId="LiveId" clId="{614BBE20-D9FC-4E14-9E6F-E9375E6FD4C8}" dt="2021-10-26T07:50:00.533" v="19811" actId="478"/>
          <ac:picMkLst>
            <pc:docMk/>
            <pc:sldMk cId="2896562320" sldId="359"/>
            <ac:picMk id="32" creationId="{AC056B36-5859-4BF8-8ED0-336E1C37DEF7}"/>
          </ac:picMkLst>
        </pc:picChg>
        <pc:cxnChg chg="add mod">
          <ac:chgData name="Tej Bahadur Chandra" userId="79b8fba8ad0a4796" providerId="LiveId" clId="{614BBE20-D9FC-4E14-9E6F-E9375E6FD4C8}" dt="2021-10-26T08:11:28.960" v="20222" actId="164"/>
          <ac:cxnSpMkLst>
            <pc:docMk/>
            <pc:sldMk cId="2896562320" sldId="359"/>
            <ac:cxnSpMk id="7" creationId="{06530FC5-F6B0-47ED-A8D4-125D89D6D81A}"/>
          </ac:cxnSpMkLst>
        </pc:cxnChg>
        <pc:cxnChg chg="add mod">
          <ac:chgData name="Tej Bahadur Chandra" userId="79b8fba8ad0a4796" providerId="LiveId" clId="{614BBE20-D9FC-4E14-9E6F-E9375E6FD4C8}" dt="2021-10-26T08:11:28.960" v="20222" actId="164"/>
          <ac:cxnSpMkLst>
            <pc:docMk/>
            <pc:sldMk cId="2896562320" sldId="359"/>
            <ac:cxnSpMk id="23" creationId="{54F61C33-7B88-42C1-801F-E4C6F8964A08}"/>
          </ac:cxnSpMkLst>
        </pc:cxnChg>
        <pc:cxnChg chg="add del mod">
          <ac:chgData name="Tej Bahadur Chandra" userId="79b8fba8ad0a4796" providerId="LiveId" clId="{614BBE20-D9FC-4E14-9E6F-E9375E6FD4C8}" dt="2021-10-26T08:03:08.734" v="20122" actId="478"/>
          <ac:cxnSpMkLst>
            <pc:docMk/>
            <pc:sldMk cId="2896562320" sldId="359"/>
            <ac:cxnSpMk id="27" creationId="{CC1187B9-31D1-4E26-B2C4-4270ED2EE874}"/>
          </ac:cxnSpMkLst>
        </pc:cxnChg>
        <pc:cxnChg chg="add mod">
          <ac:chgData name="Tej Bahadur Chandra" userId="79b8fba8ad0a4796" providerId="LiveId" clId="{614BBE20-D9FC-4E14-9E6F-E9375E6FD4C8}" dt="2021-10-26T08:11:28.960" v="20222" actId="164"/>
          <ac:cxnSpMkLst>
            <pc:docMk/>
            <pc:sldMk cId="2896562320" sldId="359"/>
            <ac:cxnSpMk id="30" creationId="{0E1830AE-C5EB-44EA-A794-A2782211A139}"/>
          </ac:cxnSpMkLst>
        </pc:cxnChg>
        <pc:cxnChg chg="add mod">
          <ac:chgData name="Tej Bahadur Chandra" userId="79b8fba8ad0a4796" providerId="LiveId" clId="{614BBE20-D9FC-4E14-9E6F-E9375E6FD4C8}" dt="2021-10-26T08:11:28.960" v="20222" actId="164"/>
          <ac:cxnSpMkLst>
            <pc:docMk/>
            <pc:sldMk cId="2896562320" sldId="359"/>
            <ac:cxnSpMk id="34" creationId="{22660281-C8E6-4588-80B4-D9CC69EEDF6D}"/>
          </ac:cxnSpMkLst>
        </pc:cxnChg>
        <pc:cxnChg chg="add mod">
          <ac:chgData name="Tej Bahadur Chandra" userId="79b8fba8ad0a4796" providerId="LiveId" clId="{614BBE20-D9FC-4E14-9E6F-E9375E6FD4C8}" dt="2021-10-26T08:11:28.960" v="20222" actId="164"/>
          <ac:cxnSpMkLst>
            <pc:docMk/>
            <pc:sldMk cId="2896562320" sldId="359"/>
            <ac:cxnSpMk id="40" creationId="{5C3882F3-3C1E-4D36-BDA0-F1BC3131A9DC}"/>
          </ac:cxnSpMkLst>
        </pc:cxnChg>
      </pc:sldChg>
      <pc:sldChg chg="addSp delSp modSp add ord">
        <pc:chgData name="Tej Bahadur Chandra" userId="79b8fba8ad0a4796" providerId="LiveId" clId="{614BBE20-D9FC-4E14-9E6F-E9375E6FD4C8}" dt="2021-10-26T12:02:31.377" v="22165" actId="20577"/>
        <pc:sldMkLst>
          <pc:docMk/>
          <pc:sldMk cId="1054783440" sldId="360"/>
        </pc:sldMkLst>
        <pc:spChg chg="mod">
          <ac:chgData name="Tej Bahadur Chandra" userId="79b8fba8ad0a4796" providerId="LiveId" clId="{614BBE20-D9FC-4E14-9E6F-E9375E6FD4C8}" dt="2021-10-26T08:13:38.231" v="20271" actId="1035"/>
          <ac:spMkLst>
            <pc:docMk/>
            <pc:sldMk cId="1054783440" sldId="360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02:31.377" v="22165" actId="20577"/>
          <ac:spMkLst>
            <pc:docMk/>
            <pc:sldMk cId="1054783440" sldId="360"/>
            <ac:spMk id="6" creationId="{6E503D7A-15D8-4393-BCF4-17F3B97B9569}"/>
          </ac:spMkLst>
        </pc:spChg>
        <pc:spChg chg="add mod">
          <ac:chgData name="Tej Bahadur Chandra" userId="79b8fba8ad0a4796" providerId="LiveId" clId="{614BBE20-D9FC-4E14-9E6F-E9375E6FD4C8}" dt="2021-10-26T08:23:35.476" v="20319" actId="20577"/>
          <ac:spMkLst>
            <pc:docMk/>
            <pc:sldMk cId="1054783440" sldId="360"/>
            <ac:spMk id="117" creationId="{E9EB2CF7-97C3-4AC0-A46A-C7B1B499DFAC}"/>
          </ac:spMkLst>
        </pc:spChg>
        <pc:grpChg chg="add del">
          <ac:chgData name="Tej Bahadur Chandra" userId="79b8fba8ad0a4796" providerId="LiveId" clId="{614BBE20-D9FC-4E14-9E6F-E9375E6FD4C8}" dt="2021-10-26T08:15:30.463" v="20273"/>
          <ac:grpSpMkLst>
            <pc:docMk/>
            <pc:sldMk cId="1054783440" sldId="360"/>
            <ac:grpSpMk id="7" creationId="{273336BB-F45B-463B-94CB-60094EE4F6B9}"/>
          </ac:grpSpMkLst>
        </pc:grpChg>
        <pc:picChg chg="add mod">
          <ac:chgData name="Tej Bahadur Chandra" userId="79b8fba8ad0a4796" providerId="LiveId" clId="{614BBE20-D9FC-4E14-9E6F-E9375E6FD4C8}" dt="2021-10-26T08:15:48.153" v="20284" actId="1036"/>
          <ac:picMkLst>
            <pc:docMk/>
            <pc:sldMk cId="1054783440" sldId="360"/>
            <ac:picMk id="2" creationId="{409989D4-90EE-4A48-9759-4BF63BC50FDB}"/>
          </ac:picMkLst>
        </pc:picChg>
      </pc:sldChg>
      <pc:sldChg chg="addSp delSp modSp add ord">
        <pc:chgData name="Tej Bahadur Chandra" userId="79b8fba8ad0a4796" providerId="LiveId" clId="{614BBE20-D9FC-4E14-9E6F-E9375E6FD4C8}" dt="2021-10-26T12:02:35.424" v="22167" actId="20577"/>
        <pc:sldMkLst>
          <pc:docMk/>
          <pc:sldMk cId="1846000854" sldId="361"/>
        </pc:sldMkLst>
        <pc:spChg chg="del mod">
          <ac:chgData name="Tej Bahadur Chandra" userId="79b8fba8ad0a4796" providerId="LiveId" clId="{614BBE20-D9FC-4E14-9E6F-E9375E6FD4C8}" dt="2021-10-26T08:34:01.449" v="20427" actId="478"/>
          <ac:spMkLst>
            <pc:docMk/>
            <pc:sldMk cId="1846000854" sldId="361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02:35.424" v="22167" actId="20577"/>
          <ac:spMkLst>
            <pc:docMk/>
            <pc:sldMk cId="1846000854" sldId="361"/>
            <ac:spMk id="6" creationId="{6E503D7A-15D8-4393-BCF4-17F3B97B9569}"/>
          </ac:spMkLst>
        </pc:spChg>
        <pc:spChg chg="add mod">
          <ac:chgData name="Tej Bahadur Chandra" userId="79b8fba8ad0a4796" providerId="LiveId" clId="{614BBE20-D9FC-4E14-9E6F-E9375E6FD4C8}" dt="2021-10-26T08:45:37.902" v="20515" actId="313"/>
          <ac:spMkLst>
            <pc:docMk/>
            <pc:sldMk cId="1846000854" sldId="361"/>
            <ac:spMk id="7" creationId="{9A636927-89D6-4FAF-8220-62B1CE499948}"/>
          </ac:spMkLst>
        </pc:spChg>
        <pc:spChg chg="add mod">
          <ac:chgData name="Tej Bahadur Chandra" userId="79b8fba8ad0a4796" providerId="LiveId" clId="{614BBE20-D9FC-4E14-9E6F-E9375E6FD4C8}" dt="2021-10-26T09:17:22.035" v="20635" actId="1036"/>
          <ac:spMkLst>
            <pc:docMk/>
            <pc:sldMk cId="1846000854" sldId="361"/>
            <ac:spMk id="10" creationId="{8E3F5EC0-8B3A-45BF-A669-15C0180920D2}"/>
          </ac:spMkLst>
        </pc:spChg>
        <pc:spChg chg="add mod">
          <ac:chgData name="Tej Bahadur Chandra" userId="79b8fba8ad0a4796" providerId="LiveId" clId="{614BBE20-D9FC-4E14-9E6F-E9375E6FD4C8}" dt="2021-10-26T09:15:40.276" v="20633" actId="1035"/>
          <ac:spMkLst>
            <pc:docMk/>
            <pc:sldMk cId="1846000854" sldId="361"/>
            <ac:spMk id="11" creationId="{63C49817-84B9-461A-BDD3-1282A0383814}"/>
          </ac:spMkLst>
        </pc:spChg>
        <pc:spChg chg="add mod">
          <ac:chgData name="Tej Bahadur Chandra" userId="79b8fba8ad0a4796" providerId="LiveId" clId="{614BBE20-D9FC-4E14-9E6F-E9375E6FD4C8}" dt="2021-10-26T09:23:57.776" v="20708" actId="404"/>
          <ac:spMkLst>
            <pc:docMk/>
            <pc:sldMk cId="1846000854" sldId="361"/>
            <ac:spMk id="12" creationId="{FAC08854-C8CF-4913-A107-C38F47D1A493}"/>
          </ac:spMkLst>
        </pc:spChg>
        <pc:spChg chg="add mod">
          <ac:chgData name="Tej Bahadur Chandra" userId="79b8fba8ad0a4796" providerId="LiveId" clId="{614BBE20-D9FC-4E14-9E6F-E9375E6FD4C8}" dt="2021-10-26T09:24:01.411" v="20709" actId="404"/>
          <ac:spMkLst>
            <pc:docMk/>
            <pc:sldMk cId="1846000854" sldId="361"/>
            <ac:spMk id="13" creationId="{EB30C9B3-3D1C-4F21-B7C2-B88959FF3DBA}"/>
          </ac:spMkLst>
        </pc:spChg>
        <pc:spChg chg="add mod">
          <ac:chgData name="Tej Bahadur Chandra" userId="79b8fba8ad0a4796" providerId="LiveId" clId="{614BBE20-D9FC-4E14-9E6F-E9375E6FD4C8}" dt="2021-10-26T09:24:04.587" v="20710" actId="404"/>
          <ac:spMkLst>
            <pc:docMk/>
            <pc:sldMk cId="1846000854" sldId="361"/>
            <ac:spMk id="15" creationId="{BD765982-B5F8-4939-B3D8-4054C65C7022}"/>
          </ac:spMkLst>
        </pc:spChg>
        <pc:spChg chg="add mod">
          <ac:chgData name="Tej Bahadur Chandra" userId="79b8fba8ad0a4796" providerId="LiveId" clId="{614BBE20-D9FC-4E14-9E6F-E9375E6FD4C8}" dt="2021-10-26T09:24:07.609" v="20711" actId="404"/>
          <ac:spMkLst>
            <pc:docMk/>
            <pc:sldMk cId="1846000854" sldId="361"/>
            <ac:spMk id="16" creationId="{3E218288-F034-44C5-926C-5FE1296FCDF5}"/>
          </ac:spMkLst>
        </pc:spChg>
        <pc:grpChg chg="add mod">
          <ac:chgData name="Tej Bahadur Chandra" userId="79b8fba8ad0a4796" providerId="LiveId" clId="{614BBE20-D9FC-4E14-9E6F-E9375E6FD4C8}" dt="2021-10-26T09:23:14.351" v="20702" actId="164"/>
          <ac:grpSpMkLst>
            <pc:docMk/>
            <pc:sldMk cId="1846000854" sldId="361"/>
            <ac:grpSpMk id="29" creationId="{3A9BD74E-3F3F-4863-B30C-535AD4C0794B}"/>
          </ac:grpSpMkLst>
        </pc:grpChg>
        <pc:graphicFrameChg chg="add del mod modGraphic">
          <ac:chgData name="Tej Bahadur Chandra" userId="79b8fba8ad0a4796" providerId="LiveId" clId="{614BBE20-D9FC-4E14-9E6F-E9375E6FD4C8}" dt="2021-10-26T08:34:38.903" v="20437" actId="478"/>
          <ac:graphicFrameMkLst>
            <pc:docMk/>
            <pc:sldMk cId="1846000854" sldId="361"/>
            <ac:graphicFrameMk id="2" creationId="{B38B6B87-5B16-4C35-AC5D-9AE2A9252441}"/>
          </ac:graphicFrameMkLst>
        </pc:graphicFrameChg>
        <pc:graphicFrameChg chg="add del mod">
          <ac:chgData name="Tej Bahadur Chandra" userId="79b8fba8ad0a4796" providerId="LiveId" clId="{614BBE20-D9FC-4E14-9E6F-E9375E6FD4C8}" dt="2021-10-26T08:35:19.341" v="20441" actId="478"/>
          <ac:graphicFrameMkLst>
            <pc:docMk/>
            <pc:sldMk cId="1846000854" sldId="361"/>
            <ac:graphicFrameMk id="3" creationId="{A35695C0-FDD9-4944-8C6B-7D9280C190D4}"/>
          </ac:graphicFrameMkLst>
        </pc:graphicFrameChg>
        <pc:graphicFrameChg chg="add mod modGraphic">
          <ac:chgData name="Tej Bahadur Chandra" userId="79b8fba8ad0a4796" providerId="LiveId" clId="{614BBE20-D9FC-4E14-9E6F-E9375E6FD4C8}" dt="2021-10-26T09:15:40.276" v="20633" actId="1035"/>
          <ac:graphicFrameMkLst>
            <pc:docMk/>
            <pc:sldMk cId="1846000854" sldId="361"/>
            <ac:graphicFrameMk id="4" creationId="{23C43201-2347-45F2-A11E-A48EAD045899}"/>
          </ac:graphicFrameMkLst>
        </pc:graphicFrameChg>
        <pc:cxnChg chg="add mod">
          <ac:chgData name="Tej Bahadur Chandra" userId="79b8fba8ad0a4796" providerId="LiveId" clId="{614BBE20-D9FC-4E14-9E6F-E9375E6FD4C8}" dt="2021-10-26T09:23:14.351" v="20702" actId="164"/>
          <ac:cxnSpMkLst>
            <pc:docMk/>
            <pc:sldMk cId="1846000854" sldId="361"/>
            <ac:cxnSpMk id="17" creationId="{19B8BBBA-63CF-4DD6-B262-05995E8EE7E1}"/>
          </ac:cxnSpMkLst>
        </pc:cxnChg>
        <pc:cxnChg chg="add mod">
          <ac:chgData name="Tej Bahadur Chandra" userId="79b8fba8ad0a4796" providerId="LiveId" clId="{614BBE20-D9FC-4E14-9E6F-E9375E6FD4C8}" dt="2021-10-26T09:23:39.020" v="20706" actId="1036"/>
          <ac:cxnSpMkLst>
            <pc:docMk/>
            <pc:sldMk cId="1846000854" sldId="361"/>
            <ac:cxnSpMk id="19" creationId="{8E15FCF8-8703-43AC-9B3C-E51470C4AA35}"/>
          </ac:cxnSpMkLst>
        </pc:cxnChg>
        <pc:cxnChg chg="add mod">
          <ac:chgData name="Tej Bahadur Chandra" userId="79b8fba8ad0a4796" providerId="LiveId" clId="{614BBE20-D9FC-4E14-9E6F-E9375E6FD4C8}" dt="2021-10-26T09:23:34.761" v="20705" actId="14100"/>
          <ac:cxnSpMkLst>
            <pc:docMk/>
            <pc:sldMk cId="1846000854" sldId="361"/>
            <ac:cxnSpMk id="24" creationId="{47D3CAD1-AA9D-4FF9-A104-743F5FDE1D5F}"/>
          </ac:cxnSpMkLst>
        </pc:cxnChg>
        <pc:cxnChg chg="add mod">
          <ac:chgData name="Tej Bahadur Chandra" userId="79b8fba8ad0a4796" providerId="LiveId" clId="{614BBE20-D9FC-4E14-9E6F-E9375E6FD4C8}" dt="2021-10-26T09:23:42.645" v="20707" actId="1036"/>
          <ac:cxnSpMkLst>
            <pc:docMk/>
            <pc:sldMk cId="1846000854" sldId="361"/>
            <ac:cxnSpMk id="27" creationId="{2DF0C5EB-3F87-4171-9A92-EAD40C8DD7E8}"/>
          </ac:cxnSpMkLst>
        </pc:cxnChg>
      </pc:sldChg>
      <pc:sldChg chg="addSp delSp modSp add">
        <pc:chgData name="Tej Bahadur Chandra" userId="79b8fba8ad0a4796" providerId="LiveId" clId="{614BBE20-D9FC-4E14-9E6F-E9375E6FD4C8}" dt="2021-10-26T12:02:46.157" v="22171" actId="20577"/>
        <pc:sldMkLst>
          <pc:docMk/>
          <pc:sldMk cId="3831726262" sldId="362"/>
        </pc:sldMkLst>
        <pc:spChg chg="add del mod">
          <ac:chgData name="Tej Bahadur Chandra" userId="79b8fba8ad0a4796" providerId="LiveId" clId="{614BBE20-D9FC-4E14-9E6F-E9375E6FD4C8}" dt="2021-10-26T10:37:39.403" v="21094" actId="478"/>
          <ac:spMkLst>
            <pc:docMk/>
            <pc:sldMk cId="3831726262" sldId="362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02:46.157" v="22171" actId="20577"/>
          <ac:spMkLst>
            <pc:docMk/>
            <pc:sldMk cId="3831726262" sldId="362"/>
            <ac:spMk id="6" creationId="{6E503D7A-15D8-4393-BCF4-17F3B97B9569}"/>
          </ac:spMkLst>
        </pc:spChg>
        <pc:spChg chg="add mod">
          <ac:chgData name="Tej Bahadur Chandra" userId="79b8fba8ad0a4796" providerId="LiveId" clId="{614BBE20-D9FC-4E14-9E6F-E9375E6FD4C8}" dt="2021-10-26T10:25:49.410" v="21054" actId="20577"/>
          <ac:spMkLst>
            <pc:docMk/>
            <pc:sldMk cId="3831726262" sldId="362"/>
            <ac:spMk id="7" creationId="{8DCF6AC9-0B00-4D8B-A031-B7C53189AC2E}"/>
          </ac:spMkLst>
        </pc:spChg>
        <pc:spChg chg="add mod">
          <ac:chgData name="Tej Bahadur Chandra" userId="79b8fba8ad0a4796" providerId="LiveId" clId="{614BBE20-D9FC-4E14-9E6F-E9375E6FD4C8}" dt="2021-10-26T11:10:18.963" v="21455" actId="14100"/>
          <ac:spMkLst>
            <pc:docMk/>
            <pc:sldMk cId="3831726262" sldId="362"/>
            <ac:spMk id="11" creationId="{09B3969E-D682-4B2E-A891-4471BEAEB0F1}"/>
          </ac:spMkLst>
        </pc:spChg>
        <pc:picChg chg="add del mod">
          <ac:chgData name="Tej Bahadur Chandra" userId="79b8fba8ad0a4796" providerId="LiveId" clId="{614BBE20-D9FC-4E14-9E6F-E9375E6FD4C8}" dt="2021-10-26T10:28:28.374" v="21085" actId="478"/>
          <ac:picMkLst>
            <pc:docMk/>
            <pc:sldMk cId="3831726262" sldId="362"/>
            <ac:picMk id="2" creationId="{F45DA3D1-BEA6-45BB-B49D-780BD9D9AD85}"/>
          </ac:picMkLst>
        </pc:picChg>
        <pc:picChg chg="add del mod">
          <ac:chgData name="Tej Bahadur Chandra" userId="79b8fba8ad0a4796" providerId="LiveId" clId="{614BBE20-D9FC-4E14-9E6F-E9375E6FD4C8}" dt="2021-10-26T10:40:06.863" v="21112" actId="478"/>
          <ac:picMkLst>
            <pc:docMk/>
            <pc:sldMk cId="3831726262" sldId="362"/>
            <ac:picMk id="3" creationId="{9C5BDE5F-345C-4F04-8FE6-2E8091CB11FF}"/>
          </ac:picMkLst>
        </pc:picChg>
        <pc:picChg chg="add mod modCrop">
          <ac:chgData name="Tej Bahadur Chandra" userId="79b8fba8ad0a4796" providerId="LiveId" clId="{614BBE20-D9FC-4E14-9E6F-E9375E6FD4C8}" dt="2021-10-26T10:40:44.690" v="21124" actId="1076"/>
          <ac:picMkLst>
            <pc:docMk/>
            <pc:sldMk cId="3831726262" sldId="362"/>
            <ac:picMk id="4" creationId="{EB5922E4-E308-458C-810F-A1D22A062D6F}"/>
          </ac:picMkLst>
        </pc:picChg>
        <pc:picChg chg="add del mod ord">
          <ac:chgData name="Tej Bahadur Chandra" userId="79b8fba8ad0a4796" providerId="LiveId" clId="{614BBE20-D9FC-4E14-9E6F-E9375E6FD4C8}" dt="2021-10-26T11:10:20.482" v="21456" actId="1076"/>
          <ac:picMkLst>
            <pc:docMk/>
            <pc:sldMk cId="3831726262" sldId="362"/>
            <ac:picMk id="8" creationId="{52C62F25-5930-48CB-924E-F1CC2AAC51E7}"/>
          </ac:picMkLst>
        </pc:picChg>
      </pc:sldChg>
      <pc:sldChg chg="addSp delSp modSp add">
        <pc:chgData name="Tej Bahadur Chandra" userId="79b8fba8ad0a4796" providerId="LiveId" clId="{614BBE20-D9FC-4E14-9E6F-E9375E6FD4C8}" dt="2021-10-28T11:56:37.860" v="33695" actId="207"/>
        <pc:sldMkLst>
          <pc:docMk/>
          <pc:sldMk cId="2981020562" sldId="363"/>
        </pc:sldMkLst>
        <pc:spChg chg="del">
          <ac:chgData name="Tej Bahadur Chandra" userId="79b8fba8ad0a4796" providerId="LiveId" clId="{614BBE20-D9FC-4E14-9E6F-E9375E6FD4C8}" dt="2021-10-26T10:17:44.463" v="20875" actId="478"/>
          <ac:spMkLst>
            <pc:docMk/>
            <pc:sldMk cId="2981020562" sldId="363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02:40.513" v="22169" actId="20577"/>
          <ac:spMkLst>
            <pc:docMk/>
            <pc:sldMk cId="2981020562" sldId="363"/>
            <ac:spMk id="6" creationId="{6E503D7A-15D8-4393-BCF4-17F3B97B9569}"/>
          </ac:spMkLst>
        </pc:spChg>
        <pc:spChg chg="add mod">
          <ac:chgData name="Tej Bahadur Chandra" userId="79b8fba8ad0a4796" providerId="LiveId" clId="{614BBE20-D9FC-4E14-9E6F-E9375E6FD4C8}" dt="2021-10-26T10:19:27.327" v="20907" actId="313"/>
          <ac:spMkLst>
            <pc:docMk/>
            <pc:sldMk cId="2981020562" sldId="363"/>
            <ac:spMk id="8" creationId="{9521BFAA-4FD1-440A-A672-08EB199A98BD}"/>
          </ac:spMkLst>
        </pc:spChg>
        <pc:spChg chg="add mod">
          <ac:chgData name="Tej Bahadur Chandra" userId="79b8fba8ad0a4796" providerId="LiveId" clId="{614BBE20-D9FC-4E14-9E6F-E9375E6FD4C8}" dt="2021-10-26T11:08:05.624" v="21345" actId="313"/>
          <ac:spMkLst>
            <pc:docMk/>
            <pc:sldMk cId="2981020562" sldId="363"/>
            <ac:spMk id="9" creationId="{800A9203-D071-428E-AB80-08D463907FD5}"/>
          </ac:spMkLst>
        </pc:spChg>
        <pc:graphicFrameChg chg="add mod modGraphic">
          <ac:chgData name="Tej Bahadur Chandra" userId="79b8fba8ad0a4796" providerId="LiveId" clId="{614BBE20-D9FC-4E14-9E6F-E9375E6FD4C8}" dt="2021-10-28T11:56:37.860" v="33695" actId="207"/>
          <ac:graphicFrameMkLst>
            <pc:docMk/>
            <pc:sldMk cId="2981020562" sldId="363"/>
            <ac:graphicFrameMk id="7" creationId="{4F4FB2DC-0A98-4307-808A-11052446CD45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6T12:03:34.054" v="22176" actId="20577"/>
        <pc:sldMkLst>
          <pc:docMk/>
          <pc:sldMk cId="1726942606" sldId="364"/>
        </pc:sldMkLst>
        <pc:spChg chg="add mod">
          <ac:chgData name="Tej Bahadur Chandra" userId="79b8fba8ad0a4796" providerId="LiveId" clId="{614BBE20-D9FC-4E14-9E6F-E9375E6FD4C8}" dt="2021-10-26T12:03:23.652" v="22174" actId="113"/>
          <ac:spMkLst>
            <pc:docMk/>
            <pc:sldMk cId="1726942606" sldId="364"/>
            <ac:spMk id="2" creationId="{0B6103CC-9FE1-415E-A707-0C1454674A80}"/>
          </ac:spMkLst>
        </pc:spChg>
        <pc:spChg chg="mod">
          <ac:chgData name="Tej Bahadur Chandra" userId="79b8fba8ad0a4796" providerId="LiveId" clId="{614BBE20-D9FC-4E14-9E6F-E9375E6FD4C8}" dt="2021-10-26T10:42:22.517" v="21169" actId="20577"/>
          <ac:spMkLst>
            <pc:docMk/>
            <pc:sldMk cId="1726942606" sldId="364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03:34.054" v="22176" actId="20577"/>
          <ac:spMkLst>
            <pc:docMk/>
            <pc:sldMk cId="1726942606" sldId="364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6T10:41:37.036" v="21143" actId="20577"/>
          <ac:spMkLst>
            <pc:docMk/>
            <pc:sldMk cId="1726942606" sldId="364"/>
            <ac:spMk id="7" creationId="{8DCF6AC9-0B00-4D8B-A031-B7C53189AC2E}"/>
          </ac:spMkLst>
        </pc:spChg>
        <pc:picChg chg="del">
          <ac:chgData name="Tej Bahadur Chandra" userId="79b8fba8ad0a4796" providerId="LiveId" clId="{614BBE20-D9FC-4E14-9E6F-E9375E6FD4C8}" dt="2021-10-26T10:41:26.823" v="21127" actId="478"/>
          <ac:picMkLst>
            <pc:docMk/>
            <pc:sldMk cId="1726942606" sldId="364"/>
            <ac:picMk id="4" creationId="{EB5922E4-E308-458C-810F-A1D22A062D6F}"/>
          </ac:picMkLst>
        </pc:picChg>
        <pc:picChg chg="del">
          <ac:chgData name="Tej Bahadur Chandra" userId="79b8fba8ad0a4796" providerId="LiveId" clId="{614BBE20-D9FC-4E14-9E6F-E9375E6FD4C8}" dt="2021-10-26T10:41:27.692" v="21128" actId="478"/>
          <ac:picMkLst>
            <pc:docMk/>
            <pc:sldMk cId="1726942606" sldId="364"/>
            <ac:picMk id="8" creationId="{52C62F25-5930-48CB-924E-F1CC2AAC51E7}"/>
          </ac:picMkLst>
        </pc:picChg>
      </pc:sldChg>
      <pc:sldChg chg="addSp delSp modSp add">
        <pc:chgData name="Tej Bahadur Chandra" userId="79b8fba8ad0a4796" providerId="LiveId" clId="{614BBE20-D9FC-4E14-9E6F-E9375E6FD4C8}" dt="2021-10-28T11:53:03.285" v="33683" actId="13926"/>
        <pc:sldMkLst>
          <pc:docMk/>
          <pc:sldMk cId="731377795" sldId="365"/>
        </pc:sldMkLst>
        <pc:spChg chg="del">
          <ac:chgData name="Tej Bahadur Chandra" userId="79b8fba8ad0a4796" providerId="LiveId" clId="{614BBE20-D9FC-4E14-9E6F-E9375E6FD4C8}" dt="2021-10-26T10:54:56.962" v="21189" actId="478"/>
          <ac:spMkLst>
            <pc:docMk/>
            <pc:sldMk cId="731377795" sldId="365"/>
            <ac:spMk id="2" creationId="{0B6103CC-9FE1-415E-A707-0C1454674A80}"/>
          </ac:spMkLst>
        </pc:spChg>
        <pc:spChg chg="del">
          <ac:chgData name="Tej Bahadur Chandra" userId="79b8fba8ad0a4796" providerId="LiveId" clId="{614BBE20-D9FC-4E14-9E6F-E9375E6FD4C8}" dt="2021-10-26T10:55:13.276" v="21209" actId="478"/>
          <ac:spMkLst>
            <pc:docMk/>
            <pc:sldMk cId="731377795" sldId="365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03:42.285" v="22178" actId="20577"/>
          <ac:spMkLst>
            <pc:docMk/>
            <pc:sldMk cId="731377795" sldId="365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6T10:55:22.588" v="21211" actId="20577"/>
          <ac:spMkLst>
            <pc:docMk/>
            <pc:sldMk cId="731377795" sldId="365"/>
            <ac:spMk id="7" creationId="{8DCF6AC9-0B00-4D8B-A031-B7C53189AC2E}"/>
          </ac:spMkLst>
        </pc:spChg>
        <pc:spChg chg="add mod">
          <ac:chgData name="Tej Bahadur Chandra" userId="79b8fba8ad0a4796" providerId="LiveId" clId="{614BBE20-D9FC-4E14-9E6F-E9375E6FD4C8}" dt="2021-10-28T11:53:03.285" v="33683" actId="13926"/>
          <ac:spMkLst>
            <pc:docMk/>
            <pc:sldMk cId="731377795" sldId="365"/>
            <ac:spMk id="9" creationId="{443C2540-2E47-4905-9552-EDFDFCE04259}"/>
          </ac:spMkLst>
        </pc:spChg>
        <pc:graphicFrameChg chg="add mod modGraphic">
          <ac:chgData name="Tej Bahadur Chandra" userId="79b8fba8ad0a4796" providerId="LiveId" clId="{614BBE20-D9FC-4E14-9E6F-E9375E6FD4C8}" dt="2021-10-26T11:16:49.034" v="21555" actId="113"/>
          <ac:graphicFrameMkLst>
            <pc:docMk/>
            <pc:sldMk cId="731377795" sldId="365"/>
            <ac:graphicFrameMk id="3" creationId="{508EFCA4-EA14-4B12-B88C-AC72A3FC7DAB}"/>
          </ac:graphicFrameMkLst>
        </pc:graphicFrameChg>
      </pc:sldChg>
      <pc:sldChg chg="modSp add">
        <pc:chgData name="Tej Bahadur Chandra" userId="79b8fba8ad0a4796" providerId="LiveId" clId="{614BBE20-D9FC-4E14-9E6F-E9375E6FD4C8}" dt="2021-10-28T11:53:10.949" v="33684" actId="13926"/>
        <pc:sldMkLst>
          <pc:docMk/>
          <pc:sldMk cId="873311121" sldId="366"/>
        </pc:sldMkLst>
        <pc:spChg chg="mod">
          <ac:chgData name="Tej Bahadur Chandra" userId="79b8fba8ad0a4796" providerId="LiveId" clId="{614BBE20-D9FC-4E14-9E6F-E9375E6FD4C8}" dt="2021-10-26T12:03:46.457" v="22180" actId="20577"/>
          <ac:spMkLst>
            <pc:docMk/>
            <pc:sldMk cId="873311121" sldId="366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8T11:53:10.949" v="33684" actId="13926"/>
          <ac:spMkLst>
            <pc:docMk/>
            <pc:sldMk cId="873311121" sldId="366"/>
            <ac:spMk id="9" creationId="{443C2540-2E47-4905-9552-EDFDFCE04259}"/>
          </ac:spMkLst>
        </pc:spChg>
        <pc:graphicFrameChg chg="mod modGraphic">
          <ac:chgData name="Tej Bahadur Chandra" userId="79b8fba8ad0a4796" providerId="LiveId" clId="{614BBE20-D9FC-4E14-9E6F-E9375E6FD4C8}" dt="2021-10-26T11:17:05.279" v="21557" actId="113"/>
          <ac:graphicFrameMkLst>
            <pc:docMk/>
            <pc:sldMk cId="873311121" sldId="366"/>
            <ac:graphicFrameMk id="3" creationId="{508EFCA4-EA14-4B12-B88C-AC72A3FC7DAB}"/>
          </ac:graphicFrameMkLst>
        </pc:graphicFrameChg>
      </pc:sldChg>
      <pc:sldChg chg="modSp add">
        <pc:chgData name="Tej Bahadur Chandra" userId="79b8fba8ad0a4796" providerId="LiveId" clId="{614BBE20-D9FC-4E14-9E6F-E9375E6FD4C8}" dt="2021-10-28T11:53:50.143" v="33693" actId="20577"/>
        <pc:sldMkLst>
          <pc:docMk/>
          <pc:sldMk cId="2913952645" sldId="367"/>
        </pc:sldMkLst>
        <pc:spChg chg="mod">
          <ac:chgData name="Tej Bahadur Chandra" userId="79b8fba8ad0a4796" providerId="LiveId" clId="{614BBE20-D9FC-4E14-9E6F-E9375E6FD4C8}" dt="2021-10-26T12:03:50.926" v="22182" actId="20577"/>
          <ac:spMkLst>
            <pc:docMk/>
            <pc:sldMk cId="2913952645" sldId="367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6T11:25:25.085" v="21609" actId="1035"/>
          <ac:spMkLst>
            <pc:docMk/>
            <pc:sldMk cId="2913952645" sldId="367"/>
            <ac:spMk id="7" creationId="{8DCF6AC9-0B00-4D8B-A031-B7C53189AC2E}"/>
          </ac:spMkLst>
        </pc:spChg>
        <pc:spChg chg="mod">
          <ac:chgData name="Tej Bahadur Chandra" userId="79b8fba8ad0a4796" providerId="LiveId" clId="{614BBE20-D9FC-4E14-9E6F-E9375E6FD4C8}" dt="2021-10-26T11:29:24.483" v="21668" actId="1035"/>
          <ac:spMkLst>
            <pc:docMk/>
            <pc:sldMk cId="2913952645" sldId="367"/>
            <ac:spMk id="9" creationId="{443C2540-2E47-4905-9552-EDFDFCE04259}"/>
          </ac:spMkLst>
        </pc:spChg>
        <pc:graphicFrameChg chg="mod modGraphic">
          <ac:chgData name="Tej Bahadur Chandra" userId="79b8fba8ad0a4796" providerId="LiveId" clId="{614BBE20-D9FC-4E14-9E6F-E9375E6FD4C8}" dt="2021-10-28T11:53:50.143" v="33693" actId="20577"/>
          <ac:graphicFrameMkLst>
            <pc:docMk/>
            <pc:sldMk cId="2913952645" sldId="367"/>
            <ac:graphicFrameMk id="3" creationId="{508EFCA4-EA14-4B12-B88C-AC72A3FC7DAB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6T12:04:43.986" v="22184" actId="20577"/>
        <pc:sldMkLst>
          <pc:docMk/>
          <pc:sldMk cId="366771053" sldId="368"/>
        </pc:sldMkLst>
        <pc:spChg chg="mod">
          <ac:chgData name="Tej Bahadur Chandra" userId="79b8fba8ad0a4796" providerId="LiveId" clId="{614BBE20-D9FC-4E14-9E6F-E9375E6FD4C8}" dt="2021-10-26T12:04:43.986" v="22184" actId="20577"/>
          <ac:spMkLst>
            <pc:docMk/>
            <pc:sldMk cId="366771053" sldId="368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6T11:31:55.147" v="21923" actId="20577"/>
          <ac:spMkLst>
            <pc:docMk/>
            <pc:sldMk cId="366771053" sldId="368"/>
            <ac:spMk id="9" creationId="{443C2540-2E47-4905-9552-EDFDFCE04259}"/>
          </ac:spMkLst>
        </pc:spChg>
        <pc:graphicFrameChg chg="del">
          <ac:chgData name="Tej Bahadur Chandra" userId="79b8fba8ad0a4796" providerId="LiveId" clId="{614BBE20-D9FC-4E14-9E6F-E9375E6FD4C8}" dt="2021-10-26T11:30:32.156" v="21672" actId="478"/>
          <ac:graphicFrameMkLst>
            <pc:docMk/>
            <pc:sldMk cId="366771053" sldId="368"/>
            <ac:graphicFrameMk id="3" creationId="{508EFCA4-EA14-4B12-B88C-AC72A3FC7DAB}"/>
          </ac:graphicFrameMkLst>
        </pc:graphicFrameChg>
        <pc:picChg chg="add mod">
          <ac:chgData name="Tej Bahadur Chandra" userId="79b8fba8ad0a4796" providerId="LiveId" clId="{614BBE20-D9FC-4E14-9E6F-E9375E6FD4C8}" dt="2021-10-26T11:30:57.538" v="21745" actId="1076"/>
          <ac:picMkLst>
            <pc:docMk/>
            <pc:sldMk cId="366771053" sldId="368"/>
            <ac:picMk id="8" creationId="{7BF710EE-8BFC-4DEE-B25C-61C54E06257C}"/>
          </ac:picMkLst>
        </pc:picChg>
      </pc:sldChg>
      <pc:sldChg chg="addSp delSp modSp add">
        <pc:chgData name="Tej Bahadur Chandra" userId="79b8fba8ad0a4796" providerId="LiveId" clId="{614BBE20-D9FC-4E14-9E6F-E9375E6FD4C8}" dt="2021-10-26T12:05:57.159" v="22186" actId="20577"/>
        <pc:sldMkLst>
          <pc:docMk/>
          <pc:sldMk cId="2973748495" sldId="369"/>
        </pc:sldMkLst>
        <pc:spChg chg="mod">
          <ac:chgData name="Tej Bahadur Chandra" userId="79b8fba8ad0a4796" providerId="LiveId" clId="{614BBE20-D9FC-4E14-9E6F-E9375E6FD4C8}" dt="2021-10-26T12:05:57.159" v="22186" actId="20577"/>
          <ac:spMkLst>
            <pc:docMk/>
            <pc:sldMk cId="2973748495" sldId="369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6T11:32:39.291" v="21951" actId="20577"/>
          <ac:spMkLst>
            <pc:docMk/>
            <pc:sldMk cId="2973748495" sldId="369"/>
            <ac:spMk id="7" creationId="{8DCF6AC9-0B00-4D8B-A031-B7C53189AC2E}"/>
          </ac:spMkLst>
        </pc:spChg>
        <pc:spChg chg="del mod">
          <ac:chgData name="Tej Bahadur Chandra" userId="79b8fba8ad0a4796" providerId="LiveId" clId="{614BBE20-D9FC-4E14-9E6F-E9375E6FD4C8}" dt="2021-10-26T11:35:03.942" v="21988" actId="478"/>
          <ac:spMkLst>
            <pc:docMk/>
            <pc:sldMk cId="2973748495" sldId="369"/>
            <ac:spMk id="9" creationId="{443C2540-2E47-4905-9552-EDFDFCE04259}"/>
          </ac:spMkLst>
        </pc:spChg>
        <pc:spChg chg="add mod">
          <ac:chgData name="Tej Bahadur Chandra" userId="79b8fba8ad0a4796" providerId="LiveId" clId="{614BBE20-D9FC-4E14-9E6F-E9375E6FD4C8}" dt="2021-10-26T11:36:51.634" v="22026" actId="14100"/>
          <ac:spMkLst>
            <pc:docMk/>
            <pc:sldMk cId="2973748495" sldId="369"/>
            <ac:spMk id="10" creationId="{E0AB833F-2437-4658-B224-DEBD6FB88A57}"/>
          </ac:spMkLst>
        </pc:spChg>
        <pc:graphicFrameChg chg="add mod modGraphic">
          <ac:chgData name="Tej Bahadur Chandra" userId="79b8fba8ad0a4796" providerId="LiveId" clId="{614BBE20-D9FC-4E14-9E6F-E9375E6FD4C8}" dt="2021-10-26T11:36:47.397" v="22024" actId="1036"/>
          <ac:graphicFrameMkLst>
            <pc:docMk/>
            <pc:sldMk cId="2973748495" sldId="369"/>
            <ac:graphicFrameMk id="2" creationId="{B5164E9B-1563-49CD-8A91-1021859612E1}"/>
          </ac:graphicFrameMkLst>
        </pc:graphicFrameChg>
        <pc:picChg chg="del">
          <ac:chgData name="Tej Bahadur Chandra" userId="79b8fba8ad0a4796" providerId="LiveId" clId="{614BBE20-D9FC-4E14-9E6F-E9375E6FD4C8}" dt="2021-10-26T11:32:26.842" v="21925" actId="478"/>
          <ac:picMkLst>
            <pc:docMk/>
            <pc:sldMk cId="2973748495" sldId="369"/>
            <ac:picMk id="8" creationId="{7BF710EE-8BFC-4DEE-B25C-61C54E06257C}"/>
          </ac:picMkLst>
        </pc:picChg>
      </pc:sldChg>
      <pc:sldChg chg="addSp delSp modSp add">
        <pc:chgData name="Tej Bahadur Chandra" userId="79b8fba8ad0a4796" providerId="LiveId" clId="{614BBE20-D9FC-4E14-9E6F-E9375E6FD4C8}" dt="2021-10-28T11:57:30.480" v="33697"/>
        <pc:sldMkLst>
          <pc:docMk/>
          <pc:sldMk cId="2674183279" sldId="370"/>
        </pc:sldMkLst>
        <pc:spChg chg="mod">
          <ac:chgData name="Tej Bahadur Chandra" userId="79b8fba8ad0a4796" providerId="LiveId" clId="{614BBE20-D9FC-4E14-9E6F-E9375E6FD4C8}" dt="2021-10-26T12:06:05.949" v="22188" actId="20577"/>
          <ac:spMkLst>
            <pc:docMk/>
            <pc:sldMk cId="2674183279" sldId="370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6T12:09:08.320" v="22217" actId="20577"/>
          <ac:spMkLst>
            <pc:docMk/>
            <pc:sldMk cId="2674183279" sldId="370"/>
            <ac:spMk id="7" creationId="{8DCF6AC9-0B00-4D8B-A031-B7C53189AC2E}"/>
          </ac:spMkLst>
        </pc:spChg>
        <pc:spChg chg="mod">
          <ac:chgData name="Tej Bahadur Chandra" userId="79b8fba8ad0a4796" providerId="LiveId" clId="{614BBE20-D9FC-4E14-9E6F-E9375E6FD4C8}" dt="2021-10-26T11:47:11.772" v="22154" actId="20577"/>
          <ac:spMkLst>
            <pc:docMk/>
            <pc:sldMk cId="2674183279" sldId="370"/>
            <ac:spMk id="10" creationId="{E0AB833F-2437-4658-B224-DEBD6FB88A57}"/>
          </ac:spMkLst>
        </pc:spChg>
        <pc:spChg chg="add mod">
          <ac:chgData name="Tej Bahadur Chandra" userId="79b8fba8ad0a4796" providerId="LiveId" clId="{614BBE20-D9FC-4E14-9E6F-E9375E6FD4C8}" dt="2021-10-26T11:47:14.470" v="22156" actId="20577"/>
          <ac:spMkLst>
            <pc:docMk/>
            <pc:sldMk cId="2674183279" sldId="370"/>
            <ac:spMk id="11" creationId="{B9A27394-8AD2-4041-854E-206F4536DCBD}"/>
          </ac:spMkLst>
        </pc:spChg>
        <pc:graphicFrameChg chg="del">
          <ac:chgData name="Tej Bahadur Chandra" userId="79b8fba8ad0a4796" providerId="LiveId" clId="{614BBE20-D9FC-4E14-9E6F-E9375E6FD4C8}" dt="2021-10-26T11:38:15.365" v="22052" actId="478"/>
          <ac:graphicFrameMkLst>
            <pc:docMk/>
            <pc:sldMk cId="2674183279" sldId="370"/>
            <ac:graphicFrameMk id="2" creationId="{B5164E9B-1563-49CD-8A91-1021859612E1}"/>
          </ac:graphicFrameMkLst>
        </pc:graphicFrameChg>
        <pc:graphicFrameChg chg="add mod modGraphic">
          <ac:chgData name="Tej Bahadur Chandra" userId="79b8fba8ad0a4796" providerId="LiveId" clId="{614BBE20-D9FC-4E14-9E6F-E9375E6FD4C8}" dt="2021-10-28T11:57:26.025" v="33696"/>
          <ac:graphicFrameMkLst>
            <pc:docMk/>
            <pc:sldMk cId="2674183279" sldId="370"/>
            <ac:graphicFrameMk id="3" creationId="{52AE7DEA-D491-449E-87C7-C49528440915}"/>
          </ac:graphicFrameMkLst>
        </pc:graphicFrameChg>
        <pc:graphicFrameChg chg="add mod modGraphic">
          <ac:chgData name="Tej Bahadur Chandra" userId="79b8fba8ad0a4796" providerId="LiveId" clId="{614BBE20-D9FC-4E14-9E6F-E9375E6FD4C8}" dt="2021-10-28T11:57:30.480" v="33697"/>
          <ac:graphicFrameMkLst>
            <pc:docMk/>
            <pc:sldMk cId="2674183279" sldId="370"/>
            <ac:graphicFrameMk id="9" creationId="{D7FDED72-A442-476E-951B-C512444B2CE1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6T13:18:47.585" v="23175" actId="948"/>
        <pc:sldMkLst>
          <pc:docMk/>
          <pc:sldMk cId="743178030" sldId="371"/>
        </pc:sldMkLst>
        <pc:spChg chg="mod">
          <ac:chgData name="Tej Bahadur Chandra" userId="79b8fba8ad0a4796" providerId="LiveId" clId="{614BBE20-D9FC-4E14-9E6F-E9375E6FD4C8}" dt="2021-10-26T12:08:37.056" v="22191" actId="20577"/>
          <ac:spMkLst>
            <pc:docMk/>
            <pc:sldMk cId="743178030" sldId="371"/>
            <ac:spMk id="6" creationId="{6E503D7A-15D8-4393-BCF4-17F3B97B9569}"/>
          </ac:spMkLst>
        </pc:spChg>
        <pc:spChg chg="del mod">
          <ac:chgData name="Tej Bahadur Chandra" userId="79b8fba8ad0a4796" providerId="LiveId" clId="{614BBE20-D9FC-4E14-9E6F-E9375E6FD4C8}" dt="2021-10-26T12:10:00.765" v="22232" actId="478"/>
          <ac:spMkLst>
            <pc:docMk/>
            <pc:sldMk cId="743178030" sldId="371"/>
            <ac:spMk id="7" creationId="{8DCF6AC9-0B00-4D8B-A031-B7C53189AC2E}"/>
          </ac:spMkLst>
        </pc:spChg>
        <pc:spChg chg="add mod">
          <ac:chgData name="Tej Bahadur Chandra" userId="79b8fba8ad0a4796" providerId="LiveId" clId="{614BBE20-D9FC-4E14-9E6F-E9375E6FD4C8}" dt="2021-10-26T13:18:47.585" v="23175" actId="948"/>
          <ac:spMkLst>
            <pc:docMk/>
            <pc:sldMk cId="743178030" sldId="371"/>
            <ac:spMk id="8" creationId="{4C0AF68A-E084-424F-A0B4-044C912EA7F3}"/>
          </ac:spMkLst>
        </pc:spChg>
        <pc:spChg chg="del">
          <ac:chgData name="Tej Bahadur Chandra" userId="79b8fba8ad0a4796" providerId="LiveId" clId="{614BBE20-D9FC-4E14-9E6F-E9375E6FD4C8}" dt="2021-10-26T11:47:44.568" v="22161" actId="478"/>
          <ac:spMkLst>
            <pc:docMk/>
            <pc:sldMk cId="743178030" sldId="371"/>
            <ac:spMk id="10" creationId="{E0AB833F-2437-4658-B224-DEBD6FB88A57}"/>
          </ac:spMkLst>
        </pc:spChg>
        <pc:graphicFrameChg chg="del">
          <ac:chgData name="Tej Bahadur Chandra" userId="79b8fba8ad0a4796" providerId="LiveId" clId="{614BBE20-D9FC-4E14-9E6F-E9375E6FD4C8}" dt="2021-10-26T11:47:43.256" v="22160" actId="478"/>
          <ac:graphicFrameMkLst>
            <pc:docMk/>
            <pc:sldMk cId="743178030" sldId="371"/>
            <ac:graphicFrameMk id="2" creationId="{B5164E9B-1563-49CD-8A91-1021859612E1}"/>
          </ac:graphicFrameMkLst>
        </pc:graphicFrameChg>
      </pc:sldChg>
      <pc:sldChg chg="addSp delSp modSp add ord modAnim">
        <pc:chgData name="Tej Bahadur Chandra" userId="79b8fba8ad0a4796" providerId="LiveId" clId="{614BBE20-D9FC-4E14-9E6F-E9375E6FD4C8}" dt="2021-10-28T12:53:03.137" v="34058" actId="120"/>
        <pc:sldMkLst>
          <pc:docMk/>
          <pc:sldMk cId="2979330321" sldId="372"/>
        </pc:sldMkLst>
        <pc:spChg chg="del">
          <ac:chgData name="Tej Bahadur Chandra" userId="79b8fba8ad0a4796" providerId="LiveId" clId="{614BBE20-D9FC-4E14-9E6F-E9375E6FD4C8}" dt="2021-10-26T13:00:46.618" v="22557" actId="478"/>
          <ac:spMkLst>
            <pc:docMk/>
            <pc:sldMk cId="2979330321" sldId="372"/>
            <ac:spMk id="5" creationId="{F2DCDB0B-7769-4A93-9CC1-A56FD92754AA}"/>
          </ac:spMkLst>
        </pc:spChg>
        <pc:spChg chg="mod">
          <ac:chgData name="Tej Bahadur Chandra" userId="79b8fba8ad0a4796" providerId="LiveId" clId="{614BBE20-D9FC-4E14-9E6F-E9375E6FD4C8}" dt="2021-10-26T12:59:57.937" v="22555" actId="14100"/>
          <ac:spMkLst>
            <pc:docMk/>
            <pc:sldMk cId="2979330321" sldId="372"/>
            <ac:spMk id="6" creationId="{6E503D7A-15D8-4393-BCF4-17F3B97B9569}"/>
          </ac:spMkLst>
        </pc:spChg>
        <pc:spChg chg="add mod">
          <ac:chgData name="Tej Bahadur Chandra" userId="79b8fba8ad0a4796" providerId="LiveId" clId="{614BBE20-D9FC-4E14-9E6F-E9375E6FD4C8}" dt="2021-10-26T13:11:04.786" v="22899" actId="1035"/>
          <ac:spMkLst>
            <pc:docMk/>
            <pc:sldMk cId="2979330321" sldId="372"/>
            <ac:spMk id="8" creationId="{50AA0234-4276-492E-9DE0-6F29DA9238CA}"/>
          </ac:spMkLst>
        </pc:spChg>
        <pc:spChg chg="add mod">
          <ac:chgData name="Tej Bahadur Chandra" userId="79b8fba8ad0a4796" providerId="LiveId" clId="{614BBE20-D9FC-4E14-9E6F-E9375E6FD4C8}" dt="2021-10-26T13:11:40.055" v="23006" actId="1035"/>
          <ac:spMkLst>
            <pc:docMk/>
            <pc:sldMk cId="2979330321" sldId="372"/>
            <ac:spMk id="9" creationId="{D5A58DB9-B23C-452E-8F1F-CBBDD5DD608E}"/>
          </ac:spMkLst>
        </pc:spChg>
        <pc:spChg chg="mod">
          <ac:chgData name="Tej Bahadur Chandra" userId="79b8fba8ad0a4796" providerId="LiveId" clId="{614BBE20-D9FC-4E14-9E6F-E9375E6FD4C8}" dt="2021-10-26T13:01:04.095" v="22560" actId="120"/>
          <ac:spMkLst>
            <pc:docMk/>
            <pc:sldMk cId="2979330321" sldId="372"/>
            <ac:spMk id="14" creationId="{3DA0699A-5B65-487D-B73F-470EC1D2CF32}"/>
          </ac:spMkLst>
        </pc:spChg>
        <pc:spChg chg="add mod">
          <ac:chgData name="Tej Bahadur Chandra" userId="79b8fba8ad0a4796" providerId="LiveId" clId="{614BBE20-D9FC-4E14-9E6F-E9375E6FD4C8}" dt="2021-10-26T13:31:30.494" v="23283" actId="1035"/>
          <ac:spMkLst>
            <pc:docMk/>
            <pc:sldMk cId="2979330321" sldId="372"/>
            <ac:spMk id="26" creationId="{2158E901-D323-4EC8-99D9-7580BFA1C89B}"/>
          </ac:spMkLst>
        </pc:spChg>
        <pc:spChg chg="mod">
          <ac:chgData name="Tej Bahadur Chandra" userId="79b8fba8ad0a4796" providerId="LiveId" clId="{614BBE20-D9FC-4E14-9E6F-E9375E6FD4C8}" dt="2021-10-28T12:53:03.137" v="34058" actId="120"/>
          <ac:spMkLst>
            <pc:docMk/>
            <pc:sldMk cId="2979330321" sldId="372"/>
            <ac:spMk id="31" creationId="{8A4A78A7-94BA-49CF-8DE0-8ABDF51D88A7}"/>
          </ac:spMkLst>
        </pc:spChg>
        <pc:spChg chg="add mod">
          <ac:chgData name="Tej Bahadur Chandra" userId="79b8fba8ad0a4796" providerId="LiveId" clId="{614BBE20-D9FC-4E14-9E6F-E9375E6FD4C8}" dt="2021-10-26T13:14:01.881" v="23088" actId="1035"/>
          <ac:spMkLst>
            <pc:docMk/>
            <pc:sldMk cId="2979330321" sldId="372"/>
            <ac:spMk id="32" creationId="{4555F40A-DED1-4AF0-B3A6-42337DF0589A}"/>
          </ac:spMkLst>
        </pc:spChg>
        <pc:spChg chg="add mod">
          <ac:chgData name="Tej Bahadur Chandra" userId="79b8fba8ad0a4796" providerId="LiveId" clId="{614BBE20-D9FC-4E14-9E6F-E9375E6FD4C8}" dt="2021-10-26T13:11:35.833" v="22992" actId="1035"/>
          <ac:spMkLst>
            <pc:docMk/>
            <pc:sldMk cId="2979330321" sldId="372"/>
            <ac:spMk id="38" creationId="{FEF7CC9F-1A15-43E6-ABB3-9827F1A7B90A}"/>
          </ac:spMkLst>
        </pc:spChg>
        <pc:spChg chg="del">
          <ac:chgData name="Tej Bahadur Chandra" userId="79b8fba8ad0a4796" providerId="LiveId" clId="{614BBE20-D9FC-4E14-9E6F-E9375E6FD4C8}" dt="2021-10-26T13:00:51.983" v="22559" actId="478"/>
          <ac:spMkLst>
            <pc:docMk/>
            <pc:sldMk cId="2979330321" sldId="372"/>
            <ac:spMk id="49" creationId="{365F6DF0-1E46-4911-80D9-6D4B73886587}"/>
          </ac:spMkLst>
        </pc:spChg>
        <pc:spChg chg="add mod">
          <ac:chgData name="Tej Bahadur Chandra" userId="79b8fba8ad0a4796" providerId="LiveId" clId="{614BBE20-D9FC-4E14-9E6F-E9375E6FD4C8}" dt="2021-10-26T13:11:35.833" v="22992" actId="1035"/>
          <ac:spMkLst>
            <pc:docMk/>
            <pc:sldMk cId="2979330321" sldId="372"/>
            <ac:spMk id="53" creationId="{82FC593A-B3CA-4668-A367-3221A83C4F6F}"/>
          </ac:spMkLst>
        </pc:spChg>
        <pc:spChg chg="add mod">
          <ac:chgData name="Tej Bahadur Chandra" userId="79b8fba8ad0a4796" providerId="LiveId" clId="{614BBE20-D9FC-4E14-9E6F-E9375E6FD4C8}" dt="2021-10-26T13:11:35.833" v="22992" actId="1035"/>
          <ac:spMkLst>
            <pc:docMk/>
            <pc:sldMk cId="2979330321" sldId="372"/>
            <ac:spMk id="54" creationId="{A1B41BF1-69C8-4C53-BA02-8F9E57F50AEF}"/>
          </ac:spMkLst>
        </pc:spChg>
        <pc:spChg chg="add del mod">
          <ac:chgData name="Tej Bahadur Chandra" userId="79b8fba8ad0a4796" providerId="LiveId" clId="{614BBE20-D9FC-4E14-9E6F-E9375E6FD4C8}" dt="2021-10-26T13:06:34.642" v="22757" actId="478"/>
          <ac:spMkLst>
            <pc:docMk/>
            <pc:sldMk cId="2979330321" sldId="372"/>
            <ac:spMk id="55" creationId="{615E9F68-C3BC-44BF-BCDA-7E8E9F56A92B}"/>
          </ac:spMkLst>
        </pc:spChg>
        <pc:spChg chg="add mod">
          <ac:chgData name="Tej Bahadur Chandra" userId="79b8fba8ad0a4796" providerId="LiveId" clId="{614BBE20-D9FC-4E14-9E6F-E9375E6FD4C8}" dt="2021-10-26T13:11:35.833" v="22992" actId="1035"/>
          <ac:spMkLst>
            <pc:docMk/>
            <pc:sldMk cId="2979330321" sldId="372"/>
            <ac:spMk id="56" creationId="{FB55DDAB-9CB3-49E4-A572-E4D2DDA6AF50}"/>
          </ac:spMkLst>
        </pc:spChg>
        <pc:spChg chg="add mod">
          <ac:chgData name="Tej Bahadur Chandra" userId="79b8fba8ad0a4796" providerId="LiveId" clId="{614BBE20-D9FC-4E14-9E6F-E9375E6FD4C8}" dt="2021-10-26T13:11:45.120" v="23036" actId="1035"/>
          <ac:spMkLst>
            <pc:docMk/>
            <pc:sldMk cId="2979330321" sldId="372"/>
            <ac:spMk id="64" creationId="{7840FF90-9A3C-49E8-AA19-288A4E01D2B0}"/>
          </ac:spMkLst>
        </pc:spChg>
        <pc:spChg chg="add mod">
          <ac:chgData name="Tej Bahadur Chandra" userId="79b8fba8ad0a4796" providerId="LiveId" clId="{614BBE20-D9FC-4E14-9E6F-E9375E6FD4C8}" dt="2021-10-26T13:13:29.939" v="23073" actId="164"/>
          <ac:spMkLst>
            <pc:docMk/>
            <pc:sldMk cId="2979330321" sldId="372"/>
            <ac:spMk id="66" creationId="{1D9B6385-8BF5-4ED4-A570-02BE9B765AFC}"/>
          </ac:spMkLst>
        </pc:spChg>
        <pc:spChg chg="add mod">
          <ac:chgData name="Tej Bahadur Chandra" userId="79b8fba8ad0a4796" providerId="LiveId" clId="{614BBE20-D9FC-4E14-9E6F-E9375E6FD4C8}" dt="2021-10-26T13:15:15.181" v="23120" actId="1036"/>
          <ac:spMkLst>
            <pc:docMk/>
            <pc:sldMk cId="2979330321" sldId="372"/>
            <ac:spMk id="84" creationId="{3CD5F91F-C503-4C0F-9624-16DD4524101D}"/>
          </ac:spMkLst>
        </pc:spChg>
        <pc:spChg chg="add mod">
          <ac:chgData name="Tej Bahadur Chandra" userId="79b8fba8ad0a4796" providerId="LiveId" clId="{614BBE20-D9FC-4E14-9E6F-E9375E6FD4C8}" dt="2021-10-26T13:18:19.367" v="23174" actId="164"/>
          <ac:spMkLst>
            <pc:docMk/>
            <pc:sldMk cId="2979330321" sldId="372"/>
            <ac:spMk id="85" creationId="{0995E0A6-4D69-43B6-941F-5B8B1E0E16DA}"/>
          </ac:spMkLst>
        </pc:spChg>
        <pc:spChg chg="add mod">
          <ac:chgData name="Tej Bahadur Chandra" userId="79b8fba8ad0a4796" providerId="LiveId" clId="{614BBE20-D9FC-4E14-9E6F-E9375E6FD4C8}" dt="2021-10-26T13:18:19.367" v="23174" actId="164"/>
          <ac:spMkLst>
            <pc:docMk/>
            <pc:sldMk cId="2979330321" sldId="372"/>
            <ac:spMk id="86" creationId="{B8CC5258-F666-4DDA-B79F-AA6E6A1D7348}"/>
          </ac:spMkLst>
        </pc:spChg>
        <pc:spChg chg="add del mod">
          <ac:chgData name="Tej Bahadur Chandra" userId="79b8fba8ad0a4796" providerId="LiveId" clId="{614BBE20-D9FC-4E14-9E6F-E9375E6FD4C8}" dt="2021-10-26T13:32:02.467" v="23324" actId="478"/>
          <ac:spMkLst>
            <pc:docMk/>
            <pc:sldMk cId="2979330321" sldId="372"/>
            <ac:spMk id="88" creationId="{7C9ABD07-21C6-44DC-A2F8-966F56A067A4}"/>
          </ac:spMkLst>
        </pc:spChg>
        <pc:spChg chg="add mod">
          <ac:chgData name="Tej Bahadur Chandra" userId="79b8fba8ad0a4796" providerId="LiveId" clId="{614BBE20-D9FC-4E14-9E6F-E9375E6FD4C8}" dt="2021-10-26T13:31:04.961" v="23247" actId="20577"/>
          <ac:spMkLst>
            <pc:docMk/>
            <pc:sldMk cId="2979330321" sldId="372"/>
            <ac:spMk id="89" creationId="{0FEA7DB0-931A-4744-95BE-479E7115455A}"/>
          </ac:spMkLst>
        </pc:spChg>
        <pc:grpChg chg="del">
          <ac:chgData name="Tej Bahadur Chandra" userId="79b8fba8ad0a4796" providerId="LiveId" clId="{614BBE20-D9FC-4E14-9E6F-E9375E6FD4C8}" dt="2021-10-26T13:00:44.191" v="22556" actId="478"/>
          <ac:grpSpMkLst>
            <pc:docMk/>
            <pc:sldMk cId="2979330321" sldId="372"/>
            <ac:grpSpMk id="48" creationId="{D922E2D0-6FD5-4CC2-B2DD-4C1520C6451E}"/>
          </ac:grpSpMkLst>
        </pc:grpChg>
        <pc:grpChg chg="del">
          <ac:chgData name="Tej Bahadur Chandra" userId="79b8fba8ad0a4796" providerId="LiveId" clId="{614BBE20-D9FC-4E14-9E6F-E9375E6FD4C8}" dt="2021-10-26T13:00:48.750" v="22558" actId="478"/>
          <ac:grpSpMkLst>
            <pc:docMk/>
            <pc:sldMk cId="2979330321" sldId="372"/>
            <ac:grpSpMk id="50" creationId="{8855E093-DDC8-4335-A107-4DD2EE92F2F8}"/>
          </ac:grpSpMkLst>
        </pc:grpChg>
        <pc:grpChg chg="add mod">
          <ac:chgData name="Tej Bahadur Chandra" userId="79b8fba8ad0a4796" providerId="LiveId" clId="{614BBE20-D9FC-4E14-9E6F-E9375E6FD4C8}" dt="2021-10-26T13:31:27.136" v="23270" actId="1036"/>
          <ac:grpSpMkLst>
            <pc:docMk/>
            <pc:sldMk cId="2979330321" sldId="372"/>
            <ac:grpSpMk id="65" creationId="{411F82AE-6884-4541-8489-6ED3246D3C8C}"/>
          </ac:grpSpMkLst>
        </pc:grpChg>
        <pc:grpChg chg="add mod">
          <ac:chgData name="Tej Bahadur Chandra" userId="79b8fba8ad0a4796" providerId="LiveId" clId="{614BBE20-D9FC-4E14-9E6F-E9375E6FD4C8}" dt="2021-10-26T13:13:29.939" v="23073" actId="164"/>
          <ac:grpSpMkLst>
            <pc:docMk/>
            <pc:sldMk cId="2979330321" sldId="372"/>
            <ac:grpSpMk id="67" creationId="{D6ECA67F-2FB7-4B42-99C8-34FCE80A1ED3}"/>
          </ac:grpSpMkLst>
        </pc:grpChg>
        <pc:grpChg chg="add mod">
          <ac:chgData name="Tej Bahadur Chandra" userId="79b8fba8ad0a4796" providerId="LiveId" clId="{614BBE20-D9FC-4E14-9E6F-E9375E6FD4C8}" dt="2021-10-26T13:18:19.367" v="23174" actId="164"/>
          <ac:grpSpMkLst>
            <pc:docMk/>
            <pc:sldMk cId="2979330321" sldId="372"/>
            <ac:grpSpMk id="83" creationId="{EDC1D7A5-EC92-4985-A8EA-F09A191C684D}"/>
          </ac:grpSpMkLst>
        </pc:grpChg>
        <pc:grpChg chg="add mod">
          <ac:chgData name="Tej Bahadur Chandra" userId="79b8fba8ad0a4796" providerId="LiveId" clId="{614BBE20-D9FC-4E14-9E6F-E9375E6FD4C8}" dt="2021-10-26T13:31:43.745" v="23303" actId="1036"/>
          <ac:grpSpMkLst>
            <pc:docMk/>
            <pc:sldMk cId="2979330321" sldId="372"/>
            <ac:grpSpMk id="87" creationId="{4F2160DB-FFF0-47BB-9596-3D905FEC2BD7}"/>
          </ac:grpSpMkLst>
        </pc:grpChg>
        <pc:picChg chg="add mod">
          <ac:chgData name="Tej Bahadur Chandra" userId="79b8fba8ad0a4796" providerId="LiveId" clId="{614BBE20-D9FC-4E14-9E6F-E9375E6FD4C8}" dt="2021-10-26T13:10:50.025" v="22884" actId="688"/>
          <ac:picMkLst>
            <pc:docMk/>
            <pc:sldMk cId="2979330321" sldId="372"/>
            <ac:picMk id="25" creationId="{7A9958A2-CEFB-4170-B3E0-D2572198806D}"/>
          </ac:picMkLst>
        </pc:picChg>
        <pc:cxnChg chg="add mod">
          <ac:chgData name="Tej Bahadur Chandra" userId="79b8fba8ad0a4796" providerId="LiveId" clId="{614BBE20-D9FC-4E14-9E6F-E9375E6FD4C8}" dt="2021-10-26T13:11:04.786" v="22899" actId="1035"/>
          <ac:cxnSpMkLst>
            <pc:docMk/>
            <pc:sldMk cId="2979330321" sldId="372"/>
            <ac:cxnSpMk id="4" creationId="{2F4CCC98-6B37-40A3-8DFA-06748E3C48B6}"/>
          </ac:cxnSpMkLst>
        </pc:cxnChg>
        <pc:cxnChg chg="mod">
          <ac:chgData name="Tej Bahadur Chandra" userId="79b8fba8ad0a4796" providerId="LiveId" clId="{614BBE20-D9FC-4E14-9E6F-E9375E6FD4C8}" dt="2021-10-26T13:00:44.191" v="22556" actId="478"/>
          <ac:cxnSpMkLst>
            <pc:docMk/>
            <pc:sldMk cId="2979330321" sldId="372"/>
            <ac:cxnSpMk id="7" creationId="{06530FC5-F6B0-47ED-A8D4-125D89D6D81A}"/>
          </ac:cxnSpMkLst>
        </pc:cxnChg>
        <pc:cxnChg chg="mod">
          <ac:chgData name="Tej Bahadur Chandra" userId="79b8fba8ad0a4796" providerId="LiveId" clId="{614BBE20-D9FC-4E14-9E6F-E9375E6FD4C8}" dt="2021-10-26T13:00:44.191" v="22556" actId="478"/>
          <ac:cxnSpMkLst>
            <pc:docMk/>
            <pc:sldMk cId="2979330321" sldId="372"/>
            <ac:cxnSpMk id="23" creationId="{54F61C33-7B88-42C1-801F-E4C6F8964A08}"/>
          </ac:cxnSpMkLst>
        </pc:cxnChg>
        <pc:cxnChg chg="mod">
          <ac:chgData name="Tej Bahadur Chandra" userId="79b8fba8ad0a4796" providerId="LiveId" clId="{614BBE20-D9FC-4E14-9E6F-E9375E6FD4C8}" dt="2021-10-26T13:00:44.191" v="22556" actId="478"/>
          <ac:cxnSpMkLst>
            <pc:docMk/>
            <pc:sldMk cId="2979330321" sldId="372"/>
            <ac:cxnSpMk id="30" creationId="{0E1830AE-C5EB-44EA-A794-A2782211A139}"/>
          </ac:cxnSpMkLst>
        </pc:cxnChg>
        <pc:cxnChg chg="add mod">
          <ac:chgData name="Tej Bahadur Chandra" userId="79b8fba8ad0a4796" providerId="LiveId" clId="{614BBE20-D9FC-4E14-9E6F-E9375E6FD4C8}" dt="2021-10-26T13:14:01.881" v="23088" actId="1035"/>
          <ac:cxnSpMkLst>
            <pc:docMk/>
            <pc:sldMk cId="2979330321" sldId="372"/>
            <ac:cxnSpMk id="33" creationId="{16728D36-FCDF-4735-B46A-4FA7877D32F7}"/>
          </ac:cxnSpMkLst>
        </pc:cxnChg>
        <pc:cxnChg chg="mod">
          <ac:chgData name="Tej Bahadur Chandra" userId="79b8fba8ad0a4796" providerId="LiveId" clId="{614BBE20-D9FC-4E14-9E6F-E9375E6FD4C8}" dt="2021-10-26T13:00:44.191" v="22556" actId="478"/>
          <ac:cxnSpMkLst>
            <pc:docMk/>
            <pc:sldMk cId="2979330321" sldId="372"/>
            <ac:cxnSpMk id="34" creationId="{22660281-C8E6-4588-80B4-D9CC69EEDF6D}"/>
          </ac:cxnSpMkLst>
        </pc:cxnChg>
        <pc:cxnChg chg="add mod">
          <ac:chgData name="Tej Bahadur Chandra" userId="79b8fba8ad0a4796" providerId="LiveId" clId="{614BBE20-D9FC-4E14-9E6F-E9375E6FD4C8}" dt="2021-10-26T13:14:01.881" v="23088" actId="1035"/>
          <ac:cxnSpMkLst>
            <pc:docMk/>
            <pc:sldMk cId="2979330321" sldId="372"/>
            <ac:cxnSpMk id="36" creationId="{E6BECF8D-4C3F-4FA1-A421-B7A8D119162A}"/>
          </ac:cxnSpMkLst>
        </pc:cxnChg>
        <pc:cxnChg chg="mod">
          <ac:chgData name="Tej Bahadur Chandra" userId="79b8fba8ad0a4796" providerId="LiveId" clId="{614BBE20-D9FC-4E14-9E6F-E9375E6FD4C8}" dt="2021-10-26T13:00:44.191" v="22556" actId="478"/>
          <ac:cxnSpMkLst>
            <pc:docMk/>
            <pc:sldMk cId="2979330321" sldId="372"/>
            <ac:cxnSpMk id="40" creationId="{5C3882F3-3C1E-4D36-BDA0-F1BC3131A9DC}"/>
          </ac:cxnSpMkLst>
        </pc:cxnChg>
        <pc:cxnChg chg="add mod">
          <ac:chgData name="Tej Bahadur Chandra" userId="79b8fba8ad0a4796" providerId="LiveId" clId="{614BBE20-D9FC-4E14-9E6F-E9375E6FD4C8}" dt="2021-10-26T13:11:40.055" v="23006" actId="1035"/>
          <ac:cxnSpMkLst>
            <pc:docMk/>
            <pc:sldMk cId="2979330321" sldId="372"/>
            <ac:cxnSpMk id="41" creationId="{254C744E-A314-4751-90FA-DCBB65B93229}"/>
          </ac:cxnSpMkLst>
        </pc:cxnChg>
        <pc:cxnChg chg="add mod">
          <ac:chgData name="Tej Bahadur Chandra" userId="79b8fba8ad0a4796" providerId="LiveId" clId="{614BBE20-D9FC-4E14-9E6F-E9375E6FD4C8}" dt="2021-10-26T13:11:40.055" v="23006" actId="1035"/>
          <ac:cxnSpMkLst>
            <pc:docMk/>
            <pc:sldMk cId="2979330321" sldId="372"/>
            <ac:cxnSpMk id="57" creationId="{9C0CCF23-CCDE-444C-B013-B7FD91C368F0}"/>
          </ac:cxnSpMkLst>
        </pc:cxnChg>
        <pc:cxnChg chg="add mod">
          <ac:chgData name="Tej Bahadur Chandra" userId="79b8fba8ad0a4796" providerId="LiveId" clId="{614BBE20-D9FC-4E14-9E6F-E9375E6FD4C8}" dt="2021-10-26T13:11:40.055" v="23006" actId="1035"/>
          <ac:cxnSpMkLst>
            <pc:docMk/>
            <pc:sldMk cId="2979330321" sldId="372"/>
            <ac:cxnSpMk id="58" creationId="{637E1F2F-5650-41AB-ADE0-531B8883AF5A}"/>
          </ac:cxnSpMkLst>
        </pc:cxnChg>
        <pc:cxnChg chg="add mod">
          <ac:chgData name="Tej Bahadur Chandra" userId="79b8fba8ad0a4796" providerId="LiveId" clId="{614BBE20-D9FC-4E14-9E6F-E9375E6FD4C8}" dt="2021-10-26T13:11:40.055" v="23006" actId="1035"/>
          <ac:cxnSpMkLst>
            <pc:docMk/>
            <pc:sldMk cId="2979330321" sldId="372"/>
            <ac:cxnSpMk id="61" creationId="{26CA06CD-2912-4490-A80F-5F4BE92D89EB}"/>
          </ac:cxnSpMkLst>
        </pc:cxnChg>
        <pc:cxnChg chg="add mod">
          <ac:chgData name="Tej Bahadur Chandra" userId="79b8fba8ad0a4796" providerId="LiveId" clId="{614BBE20-D9FC-4E14-9E6F-E9375E6FD4C8}" dt="2021-10-26T13:31:53.856" v="23323" actId="1036"/>
          <ac:cxnSpMkLst>
            <pc:docMk/>
            <pc:sldMk cId="2979330321" sldId="372"/>
            <ac:cxnSpMk id="82" creationId="{B2A18C38-EF3B-4517-8634-986CE37327F1}"/>
          </ac:cxnSpMkLst>
        </pc:cxnChg>
      </pc:sldChg>
      <pc:sldChg chg="addSp delSp modSp add modAnim">
        <pc:chgData name="Tej Bahadur Chandra" userId="79b8fba8ad0a4796" providerId="LiveId" clId="{614BBE20-D9FC-4E14-9E6F-E9375E6FD4C8}" dt="2021-10-28T12:53:26.355" v="34060" actId="120"/>
        <pc:sldMkLst>
          <pc:docMk/>
          <pc:sldMk cId="3473985449" sldId="373"/>
        </pc:sldMkLst>
        <pc:spChg chg="add mod">
          <ac:chgData name="Tej Bahadur Chandra" userId="79b8fba8ad0a4796" providerId="LiveId" clId="{614BBE20-D9FC-4E14-9E6F-E9375E6FD4C8}" dt="2021-10-28T12:02:32.838" v="33776" actId="1035"/>
          <ac:spMkLst>
            <pc:docMk/>
            <pc:sldMk cId="3473985449" sldId="373"/>
            <ac:spMk id="2" creationId="{41497103-DDE3-4739-8C07-B12AC4BFDD04}"/>
          </ac:spMkLst>
        </pc:spChg>
        <pc:spChg chg="add mod">
          <ac:chgData name="Tej Bahadur Chandra" userId="79b8fba8ad0a4796" providerId="LiveId" clId="{614BBE20-D9FC-4E14-9E6F-E9375E6FD4C8}" dt="2021-10-28T12:02:20.343" v="33769" actId="1036"/>
          <ac:spMkLst>
            <pc:docMk/>
            <pc:sldMk cId="3473985449" sldId="373"/>
            <ac:spMk id="3" creationId="{1E8B2FC0-496D-407C-95A4-CEF17047044D}"/>
          </ac:spMkLst>
        </pc:spChg>
        <pc:spChg chg="del">
          <ac:chgData name="Tej Bahadur Chandra" userId="79b8fba8ad0a4796" providerId="LiveId" clId="{614BBE20-D9FC-4E14-9E6F-E9375E6FD4C8}" dt="2021-10-26T13:15:35.434" v="23123" actId="478"/>
          <ac:spMkLst>
            <pc:docMk/>
            <pc:sldMk cId="3473985449" sldId="373"/>
            <ac:spMk id="26" creationId="{2158E901-D323-4EC8-99D9-7580BFA1C89B}"/>
          </ac:spMkLst>
        </pc:spChg>
        <pc:spChg chg="mod">
          <ac:chgData name="Tej Bahadur Chandra" userId="79b8fba8ad0a4796" providerId="LiveId" clId="{614BBE20-D9FC-4E14-9E6F-E9375E6FD4C8}" dt="2021-10-28T12:53:26.355" v="34060" actId="120"/>
          <ac:spMkLst>
            <pc:docMk/>
            <pc:sldMk cId="3473985449" sldId="373"/>
            <ac:spMk id="31" creationId="{8A4A78A7-94BA-49CF-8DE0-8ABDF51D88A7}"/>
          </ac:spMkLst>
        </pc:spChg>
        <pc:spChg chg="add mod">
          <ac:chgData name="Tej Bahadur Chandra" userId="79b8fba8ad0a4796" providerId="LiveId" clId="{614BBE20-D9FC-4E14-9E6F-E9375E6FD4C8}" dt="2021-10-28T12:02:09.709" v="33747" actId="21"/>
          <ac:spMkLst>
            <pc:docMk/>
            <pc:sldMk cId="3473985449" sldId="373"/>
            <ac:spMk id="37" creationId="{72079BFE-D4AE-468A-AD78-E1904B864D07}"/>
          </ac:spMkLst>
        </pc:spChg>
        <pc:spChg chg="del">
          <ac:chgData name="Tej Bahadur Chandra" userId="79b8fba8ad0a4796" providerId="LiveId" clId="{614BBE20-D9FC-4E14-9E6F-E9375E6FD4C8}" dt="2021-10-26T13:15:38.719" v="23125" actId="478"/>
          <ac:spMkLst>
            <pc:docMk/>
            <pc:sldMk cId="3473985449" sldId="373"/>
            <ac:spMk id="84" creationId="{3CD5F91F-C503-4C0F-9624-16DD4524101D}"/>
          </ac:spMkLst>
        </pc:spChg>
        <pc:grpChg chg="del">
          <ac:chgData name="Tej Bahadur Chandra" userId="79b8fba8ad0a4796" providerId="LiveId" clId="{614BBE20-D9FC-4E14-9E6F-E9375E6FD4C8}" dt="2021-10-26T13:15:33.412" v="23122" actId="478"/>
          <ac:grpSpMkLst>
            <pc:docMk/>
            <pc:sldMk cId="3473985449" sldId="373"/>
            <ac:grpSpMk id="65" creationId="{411F82AE-6884-4541-8489-6ED3246D3C8C}"/>
          </ac:grpSpMkLst>
        </pc:grpChg>
        <pc:grpChg chg="del">
          <ac:chgData name="Tej Bahadur Chandra" userId="79b8fba8ad0a4796" providerId="LiveId" clId="{614BBE20-D9FC-4E14-9E6F-E9375E6FD4C8}" dt="2021-10-26T13:15:36.380" v="23124" actId="478"/>
          <ac:grpSpMkLst>
            <pc:docMk/>
            <pc:sldMk cId="3473985449" sldId="373"/>
            <ac:grpSpMk id="83" creationId="{EDC1D7A5-EC92-4985-A8EA-F09A191C684D}"/>
          </ac:grpSpMkLst>
        </pc:grpChg>
        <pc:cxnChg chg="mod">
          <ac:chgData name="Tej Bahadur Chandra" userId="79b8fba8ad0a4796" providerId="LiveId" clId="{614BBE20-D9FC-4E14-9E6F-E9375E6FD4C8}" dt="2021-10-26T13:15:33.412" v="23122" actId="478"/>
          <ac:cxnSpMkLst>
            <pc:docMk/>
            <pc:sldMk cId="3473985449" sldId="373"/>
            <ac:cxnSpMk id="4" creationId="{2F4CCC98-6B37-40A3-8DFA-06748E3C48B6}"/>
          </ac:cxnSpMkLst>
        </pc:cxnChg>
        <pc:cxnChg chg="mod">
          <ac:chgData name="Tej Bahadur Chandra" userId="79b8fba8ad0a4796" providerId="LiveId" clId="{614BBE20-D9FC-4E14-9E6F-E9375E6FD4C8}" dt="2021-10-26T13:15:33.412" v="23122" actId="478"/>
          <ac:cxnSpMkLst>
            <pc:docMk/>
            <pc:sldMk cId="3473985449" sldId="373"/>
            <ac:cxnSpMk id="33" creationId="{16728D36-FCDF-4735-B46A-4FA7877D32F7}"/>
          </ac:cxnSpMkLst>
        </pc:cxnChg>
        <pc:cxnChg chg="mod">
          <ac:chgData name="Tej Bahadur Chandra" userId="79b8fba8ad0a4796" providerId="LiveId" clId="{614BBE20-D9FC-4E14-9E6F-E9375E6FD4C8}" dt="2021-10-26T13:15:33.412" v="23122" actId="478"/>
          <ac:cxnSpMkLst>
            <pc:docMk/>
            <pc:sldMk cId="3473985449" sldId="373"/>
            <ac:cxnSpMk id="36" creationId="{E6BECF8D-4C3F-4FA1-A421-B7A8D119162A}"/>
          </ac:cxnSpMkLst>
        </pc:cxnChg>
        <pc:cxnChg chg="mod">
          <ac:chgData name="Tej Bahadur Chandra" userId="79b8fba8ad0a4796" providerId="LiveId" clId="{614BBE20-D9FC-4E14-9E6F-E9375E6FD4C8}" dt="2021-10-26T13:15:33.412" v="23122" actId="478"/>
          <ac:cxnSpMkLst>
            <pc:docMk/>
            <pc:sldMk cId="3473985449" sldId="373"/>
            <ac:cxnSpMk id="41" creationId="{254C744E-A314-4751-90FA-DCBB65B93229}"/>
          </ac:cxnSpMkLst>
        </pc:cxnChg>
        <pc:cxnChg chg="mod">
          <ac:chgData name="Tej Bahadur Chandra" userId="79b8fba8ad0a4796" providerId="LiveId" clId="{614BBE20-D9FC-4E14-9E6F-E9375E6FD4C8}" dt="2021-10-26T13:15:33.412" v="23122" actId="478"/>
          <ac:cxnSpMkLst>
            <pc:docMk/>
            <pc:sldMk cId="3473985449" sldId="373"/>
            <ac:cxnSpMk id="57" creationId="{9C0CCF23-CCDE-444C-B013-B7FD91C368F0}"/>
          </ac:cxnSpMkLst>
        </pc:cxnChg>
        <pc:cxnChg chg="mod">
          <ac:chgData name="Tej Bahadur Chandra" userId="79b8fba8ad0a4796" providerId="LiveId" clId="{614BBE20-D9FC-4E14-9E6F-E9375E6FD4C8}" dt="2021-10-26T13:15:33.412" v="23122" actId="478"/>
          <ac:cxnSpMkLst>
            <pc:docMk/>
            <pc:sldMk cId="3473985449" sldId="373"/>
            <ac:cxnSpMk id="58" creationId="{637E1F2F-5650-41AB-ADE0-531B8883AF5A}"/>
          </ac:cxnSpMkLst>
        </pc:cxnChg>
        <pc:cxnChg chg="mod">
          <ac:chgData name="Tej Bahadur Chandra" userId="79b8fba8ad0a4796" providerId="LiveId" clId="{614BBE20-D9FC-4E14-9E6F-E9375E6FD4C8}" dt="2021-10-26T13:15:33.412" v="23122" actId="478"/>
          <ac:cxnSpMkLst>
            <pc:docMk/>
            <pc:sldMk cId="3473985449" sldId="373"/>
            <ac:cxnSpMk id="61" creationId="{26CA06CD-2912-4490-A80F-5F4BE92D89EB}"/>
          </ac:cxnSpMkLst>
        </pc:cxnChg>
      </pc:sldChg>
      <pc:sldChg chg="addSp modSp add">
        <pc:chgData name="Tej Bahadur Chandra" userId="79b8fba8ad0a4796" providerId="LiveId" clId="{614BBE20-D9FC-4E14-9E6F-E9375E6FD4C8}" dt="2021-10-28T12:53:30.909" v="34061" actId="120"/>
        <pc:sldMkLst>
          <pc:docMk/>
          <pc:sldMk cId="3238651934" sldId="374"/>
        </pc:sldMkLst>
        <pc:spChg chg="add mod">
          <ac:chgData name="Tej Bahadur Chandra" userId="79b8fba8ad0a4796" providerId="LiveId" clId="{614BBE20-D9FC-4E14-9E6F-E9375E6FD4C8}" dt="2021-10-26T13:47:07.625" v="23521" actId="14100"/>
          <ac:spMkLst>
            <pc:docMk/>
            <pc:sldMk cId="3238651934" sldId="374"/>
            <ac:spMk id="8" creationId="{4332C39D-B05D-4DD9-A6E0-D279FB0181B1}"/>
          </ac:spMkLst>
        </pc:spChg>
        <pc:spChg chg="mod">
          <ac:chgData name="Tej Bahadur Chandra" userId="79b8fba8ad0a4796" providerId="LiveId" clId="{614BBE20-D9FC-4E14-9E6F-E9375E6FD4C8}" dt="2021-10-28T12:53:30.909" v="34061" actId="120"/>
          <ac:spMkLst>
            <pc:docMk/>
            <pc:sldMk cId="3238651934" sldId="374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3:46:32.317" v="23510" actId="20577"/>
          <ac:spMkLst>
            <pc:docMk/>
            <pc:sldMk cId="3238651934" sldId="374"/>
            <ac:spMk id="37" creationId="{72079BFE-D4AE-468A-AD78-E1904B864D07}"/>
          </ac:spMkLst>
        </pc:spChg>
        <pc:picChg chg="add mod">
          <ac:chgData name="Tej Bahadur Chandra" userId="79b8fba8ad0a4796" providerId="LiveId" clId="{614BBE20-D9FC-4E14-9E6F-E9375E6FD4C8}" dt="2021-10-26T13:46:36.009" v="23513" actId="1076"/>
          <ac:picMkLst>
            <pc:docMk/>
            <pc:sldMk cId="3238651934" sldId="374"/>
            <ac:picMk id="7" creationId="{92EA3B63-C3B8-4FEA-ADF5-398171722462}"/>
          </ac:picMkLst>
        </pc:picChg>
      </pc:sldChg>
      <pc:sldChg chg="addSp modSp add">
        <pc:chgData name="Tej Bahadur Chandra" userId="79b8fba8ad0a4796" providerId="LiveId" clId="{614BBE20-D9FC-4E14-9E6F-E9375E6FD4C8}" dt="2021-10-28T12:53:35.025" v="34062" actId="120"/>
        <pc:sldMkLst>
          <pc:docMk/>
          <pc:sldMk cId="4268374742" sldId="375"/>
        </pc:sldMkLst>
        <pc:spChg chg="add mod">
          <ac:chgData name="Tej Bahadur Chandra" userId="79b8fba8ad0a4796" providerId="LiveId" clId="{614BBE20-D9FC-4E14-9E6F-E9375E6FD4C8}" dt="2021-10-26T13:49:50.641" v="23594" actId="14100"/>
          <ac:spMkLst>
            <pc:docMk/>
            <pc:sldMk cId="4268374742" sldId="375"/>
            <ac:spMk id="7" creationId="{6AD29AFE-A990-421B-B462-EBE4FD35A296}"/>
          </ac:spMkLst>
        </pc:spChg>
        <pc:spChg chg="mod">
          <ac:chgData name="Tej Bahadur Chandra" userId="79b8fba8ad0a4796" providerId="LiveId" clId="{614BBE20-D9FC-4E14-9E6F-E9375E6FD4C8}" dt="2021-10-28T12:53:35.025" v="34062" actId="120"/>
          <ac:spMkLst>
            <pc:docMk/>
            <pc:sldMk cId="4268374742" sldId="375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3:48:24.031" v="23568" actId="20577"/>
          <ac:spMkLst>
            <pc:docMk/>
            <pc:sldMk cId="4268374742" sldId="375"/>
            <ac:spMk id="37" creationId="{72079BFE-D4AE-468A-AD78-E1904B864D07}"/>
          </ac:spMkLst>
        </pc:spChg>
        <pc:picChg chg="add mod">
          <ac:chgData name="Tej Bahadur Chandra" userId="79b8fba8ad0a4796" providerId="LiveId" clId="{614BBE20-D9FC-4E14-9E6F-E9375E6FD4C8}" dt="2021-10-26T13:49:47.831" v="23593" actId="1036"/>
          <ac:picMkLst>
            <pc:docMk/>
            <pc:sldMk cId="4268374742" sldId="375"/>
            <ac:picMk id="8" creationId="{C2063ADB-07C8-4202-9E37-CFAFD0A08AC1}"/>
          </ac:picMkLst>
        </pc:picChg>
      </pc:sldChg>
      <pc:sldChg chg="addSp delSp modSp add ord">
        <pc:chgData name="Tej Bahadur Chandra" userId="79b8fba8ad0a4796" providerId="LiveId" clId="{614BBE20-D9FC-4E14-9E6F-E9375E6FD4C8}" dt="2021-10-28T12:53:11.546" v="34059" actId="120"/>
        <pc:sldMkLst>
          <pc:docMk/>
          <pc:sldMk cId="3619785547" sldId="376"/>
        </pc:sldMkLst>
        <pc:spChg chg="del">
          <ac:chgData name="Tej Bahadur Chandra" userId="79b8fba8ad0a4796" providerId="LiveId" clId="{614BBE20-D9FC-4E14-9E6F-E9375E6FD4C8}" dt="2021-10-26T13:21:22.935" v="23178" actId="478"/>
          <ac:spMkLst>
            <pc:docMk/>
            <pc:sldMk cId="3619785547" sldId="376"/>
            <ac:spMk id="26" creationId="{2158E901-D323-4EC8-99D9-7580BFA1C89B}"/>
          </ac:spMkLst>
        </pc:spChg>
        <pc:spChg chg="mod">
          <ac:chgData name="Tej Bahadur Chandra" userId="79b8fba8ad0a4796" providerId="LiveId" clId="{614BBE20-D9FC-4E14-9E6F-E9375E6FD4C8}" dt="2021-10-28T12:53:11.546" v="34059" actId="120"/>
          <ac:spMkLst>
            <pc:docMk/>
            <pc:sldMk cId="3619785547" sldId="376"/>
            <ac:spMk id="31" creationId="{8A4A78A7-94BA-49CF-8DE0-8ABDF51D88A7}"/>
          </ac:spMkLst>
        </pc:spChg>
        <pc:spChg chg="add mod">
          <ac:chgData name="Tej Bahadur Chandra" userId="79b8fba8ad0a4796" providerId="LiveId" clId="{614BBE20-D9FC-4E14-9E6F-E9375E6FD4C8}" dt="2021-10-26T13:41:28.704" v="23411"/>
          <ac:spMkLst>
            <pc:docMk/>
            <pc:sldMk cId="3619785547" sldId="376"/>
            <ac:spMk id="39" creationId="{EEDF5643-2FD2-4488-A3B1-9421038EB35F}"/>
          </ac:spMkLst>
        </pc:spChg>
        <pc:spChg chg="del">
          <ac:chgData name="Tej Bahadur Chandra" userId="79b8fba8ad0a4796" providerId="LiveId" clId="{614BBE20-D9FC-4E14-9E6F-E9375E6FD4C8}" dt="2021-10-26T13:21:25.512" v="23180" actId="478"/>
          <ac:spMkLst>
            <pc:docMk/>
            <pc:sldMk cId="3619785547" sldId="376"/>
            <ac:spMk id="84" creationId="{3CD5F91F-C503-4C0F-9624-16DD4524101D}"/>
          </ac:spMkLst>
        </pc:spChg>
        <pc:grpChg chg="del">
          <ac:chgData name="Tej Bahadur Chandra" userId="79b8fba8ad0a4796" providerId="LiveId" clId="{614BBE20-D9FC-4E14-9E6F-E9375E6FD4C8}" dt="2021-10-26T13:21:21.302" v="23177" actId="478"/>
          <ac:grpSpMkLst>
            <pc:docMk/>
            <pc:sldMk cId="3619785547" sldId="376"/>
            <ac:grpSpMk id="65" creationId="{411F82AE-6884-4541-8489-6ED3246D3C8C}"/>
          </ac:grpSpMkLst>
        </pc:grpChg>
        <pc:grpChg chg="del">
          <ac:chgData name="Tej Bahadur Chandra" userId="79b8fba8ad0a4796" providerId="LiveId" clId="{614BBE20-D9FC-4E14-9E6F-E9375E6FD4C8}" dt="2021-10-26T13:21:23.749" v="23179" actId="478"/>
          <ac:grpSpMkLst>
            <pc:docMk/>
            <pc:sldMk cId="3619785547" sldId="376"/>
            <ac:grpSpMk id="87" creationId="{4F2160DB-FFF0-47BB-9596-3D905FEC2BD7}"/>
          </ac:grpSpMkLst>
        </pc:grpChg>
        <pc:cxnChg chg="mod">
          <ac:chgData name="Tej Bahadur Chandra" userId="79b8fba8ad0a4796" providerId="LiveId" clId="{614BBE20-D9FC-4E14-9E6F-E9375E6FD4C8}" dt="2021-10-26T13:21:21.302" v="23177" actId="478"/>
          <ac:cxnSpMkLst>
            <pc:docMk/>
            <pc:sldMk cId="3619785547" sldId="376"/>
            <ac:cxnSpMk id="4" creationId="{2F4CCC98-6B37-40A3-8DFA-06748E3C48B6}"/>
          </ac:cxnSpMkLst>
        </pc:cxnChg>
        <pc:cxnChg chg="mod">
          <ac:chgData name="Tej Bahadur Chandra" userId="79b8fba8ad0a4796" providerId="LiveId" clId="{614BBE20-D9FC-4E14-9E6F-E9375E6FD4C8}" dt="2021-10-26T13:21:21.302" v="23177" actId="478"/>
          <ac:cxnSpMkLst>
            <pc:docMk/>
            <pc:sldMk cId="3619785547" sldId="376"/>
            <ac:cxnSpMk id="33" creationId="{16728D36-FCDF-4735-B46A-4FA7877D32F7}"/>
          </ac:cxnSpMkLst>
        </pc:cxnChg>
        <pc:cxnChg chg="mod">
          <ac:chgData name="Tej Bahadur Chandra" userId="79b8fba8ad0a4796" providerId="LiveId" clId="{614BBE20-D9FC-4E14-9E6F-E9375E6FD4C8}" dt="2021-10-26T13:21:21.302" v="23177" actId="478"/>
          <ac:cxnSpMkLst>
            <pc:docMk/>
            <pc:sldMk cId="3619785547" sldId="376"/>
            <ac:cxnSpMk id="36" creationId="{E6BECF8D-4C3F-4FA1-A421-B7A8D119162A}"/>
          </ac:cxnSpMkLst>
        </pc:cxnChg>
        <pc:cxnChg chg="mod">
          <ac:chgData name="Tej Bahadur Chandra" userId="79b8fba8ad0a4796" providerId="LiveId" clId="{614BBE20-D9FC-4E14-9E6F-E9375E6FD4C8}" dt="2021-10-26T13:21:21.302" v="23177" actId="478"/>
          <ac:cxnSpMkLst>
            <pc:docMk/>
            <pc:sldMk cId="3619785547" sldId="376"/>
            <ac:cxnSpMk id="41" creationId="{254C744E-A314-4751-90FA-DCBB65B93229}"/>
          </ac:cxnSpMkLst>
        </pc:cxnChg>
        <pc:cxnChg chg="mod">
          <ac:chgData name="Tej Bahadur Chandra" userId="79b8fba8ad0a4796" providerId="LiveId" clId="{614BBE20-D9FC-4E14-9E6F-E9375E6FD4C8}" dt="2021-10-26T13:21:21.302" v="23177" actId="478"/>
          <ac:cxnSpMkLst>
            <pc:docMk/>
            <pc:sldMk cId="3619785547" sldId="376"/>
            <ac:cxnSpMk id="57" creationId="{9C0CCF23-CCDE-444C-B013-B7FD91C368F0}"/>
          </ac:cxnSpMkLst>
        </pc:cxnChg>
        <pc:cxnChg chg="mod">
          <ac:chgData name="Tej Bahadur Chandra" userId="79b8fba8ad0a4796" providerId="LiveId" clId="{614BBE20-D9FC-4E14-9E6F-E9375E6FD4C8}" dt="2021-10-26T13:21:21.302" v="23177" actId="478"/>
          <ac:cxnSpMkLst>
            <pc:docMk/>
            <pc:sldMk cId="3619785547" sldId="376"/>
            <ac:cxnSpMk id="58" creationId="{637E1F2F-5650-41AB-ADE0-531B8883AF5A}"/>
          </ac:cxnSpMkLst>
        </pc:cxnChg>
        <pc:cxnChg chg="mod">
          <ac:chgData name="Tej Bahadur Chandra" userId="79b8fba8ad0a4796" providerId="LiveId" clId="{614BBE20-D9FC-4E14-9E6F-E9375E6FD4C8}" dt="2021-10-26T13:21:21.302" v="23177" actId="478"/>
          <ac:cxnSpMkLst>
            <pc:docMk/>
            <pc:sldMk cId="3619785547" sldId="376"/>
            <ac:cxnSpMk id="61" creationId="{26CA06CD-2912-4490-A80F-5F4BE92D89EB}"/>
          </ac:cxnSpMkLst>
        </pc:cxnChg>
      </pc:sldChg>
      <pc:sldChg chg="addSp delSp modSp add modAnim">
        <pc:chgData name="Tej Bahadur Chandra" userId="79b8fba8ad0a4796" providerId="LiveId" clId="{614BBE20-D9FC-4E14-9E6F-E9375E6FD4C8}" dt="2021-10-28T12:53:59.356" v="34069" actId="120"/>
        <pc:sldMkLst>
          <pc:docMk/>
          <pc:sldMk cId="3535166020" sldId="377"/>
        </pc:sldMkLst>
        <pc:spChg chg="add del">
          <ac:chgData name="Tej Bahadur Chandra" userId="79b8fba8ad0a4796" providerId="LiveId" clId="{614BBE20-D9FC-4E14-9E6F-E9375E6FD4C8}" dt="2021-10-26T14:07:31.928" v="23842"/>
          <ac:spMkLst>
            <pc:docMk/>
            <pc:sldMk cId="3535166020" sldId="377"/>
            <ac:spMk id="8" creationId="{5E73AC84-2DC9-46B0-BBAD-5A84ED6BFC23}"/>
          </ac:spMkLst>
        </pc:spChg>
        <pc:spChg chg="add del">
          <ac:chgData name="Tej Bahadur Chandra" userId="79b8fba8ad0a4796" providerId="LiveId" clId="{614BBE20-D9FC-4E14-9E6F-E9375E6FD4C8}" dt="2021-10-26T14:07:31.928" v="23842"/>
          <ac:spMkLst>
            <pc:docMk/>
            <pc:sldMk cId="3535166020" sldId="377"/>
            <ac:spMk id="9" creationId="{BC44B548-976B-4170-A5D4-61432CC45C2B}"/>
          </ac:spMkLst>
        </pc:spChg>
        <pc:spChg chg="add del">
          <ac:chgData name="Tej Bahadur Chandra" userId="79b8fba8ad0a4796" providerId="LiveId" clId="{614BBE20-D9FC-4E14-9E6F-E9375E6FD4C8}" dt="2021-10-26T14:07:31.928" v="23842"/>
          <ac:spMkLst>
            <pc:docMk/>
            <pc:sldMk cId="3535166020" sldId="377"/>
            <ac:spMk id="10" creationId="{CFDE67CB-A841-479B-AA54-3334F8405EB6}"/>
          </ac:spMkLst>
        </pc:spChg>
        <pc:spChg chg="add del">
          <ac:chgData name="Tej Bahadur Chandra" userId="79b8fba8ad0a4796" providerId="LiveId" clId="{614BBE20-D9FC-4E14-9E6F-E9375E6FD4C8}" dt="2021-10-26T14:07:31.928" v="23842"/>
          <ac:spMkLst>
            <pc:docMk/>
            <pc:sldMk cId="3535166020" sldId="377"/>
            <ac:spMk id="11" creationId="{2CA16A60-DA17-4F8D-9A91-3266BB87F6BF}"/>
          </ac:spMkLst>
        </pc:spChg>
        <pc:spChg chg="add mod">
          <ac:chgData name="Tej Bahadur Chandra" userId="79b8fba8ad0a4796" providerId="LiveId" clId="{614BBE20-D9FC-4E14-9E6F-E9375E6FD4C8}" dt="2021-10-26T14:07:35.799" v="23855" actId="1036"/>
          <ac:spMkLst>
            <pc:docMk/>
            <pc:sldMk cId="3535166020" sldId="377"/>
            <ac:spMk id="13" creationId="{014263B8-F6A6-40D8-A69D-6C3D285891F1}"/>
          </ac:spMkLst>
        </pc:spChg>
        <pc:spChg chg="add mod">
          <ac:chgData name="Tej Bahadur Chandra" userId="79b8fba8ad0a4796" providerId="LiveId" clId="{614BBE20-D9FC-4E14-9E6F-E9375E6FD4C8}" dt="2021-10-26T14:07:35.799" v="23855" actId="1036"/>
          <ac:spMkLst>
            <pc:docMk/>
            <pc:sldMk cId="3535166020" sldId="377"/>
            <ac:spMk id="15" creationId="{3F8D93D4-692D-451B-B918-3783EDF89C5B}"/>
          </ac:spMkLst>
        </pc:spChg>
        <pc:spChg chg="add mod">
          <ac:chgData name="Tej Bahadur Chandra" userId="79b8fba8ad0a4796" providerId="LiveId" clId="{614BBE20-D9FC-4E14-9E6F-E9375E6FD4C8}" dt="2021-10-26T14:07:35.799" v="23855" actId="1036"/>
          <ac:spMkLst>
            <pc:docMk/>
            <pc:sldMk cId="3535166020" sldId="377"/>
            <ac:spMk id="16" creationId="{8DBEEBB2-FE5B-491C-B506-2CEAFFF063E0}"/>
          </ac:spMkLst>
        </pc:spChg>
        <pc:spChg chg="add mod ord">
          <ac:chgData name="Tej Bahadur Chandra" userId="79b8fba8ad0a4796" providerId="LiveId" clId="{614BBE20-D9FC-4E14-9E6F-E9375E6FD4C8}" dt="2021-10-26T14:08:06.647" v="23867" actId="167"/>
          <ac:spMkLst>
            <pc:docMk/>
            <pc:sldMk cId="3535166020" sldId="377"/>
            <ac:spMk id="17" creationId="{FC6B4927-7846-4839-96F2-667285123EF2}"/>
          </ac:spMkLst>
        </pc:spChg>
        <pc:spChg chg="mod">
          <ac:chgData name="Tej Bahadur Chandra" userId="79b8fba8ad0a4796" providerId="LiveId" clId="{614BBE20-D9FC-4E14-9E6F-E9375E6FD4C8}" dt="2021-10-28T12:53:59.356" v="34069" actId="120"/>
          <ac:spMkLst>
            <pc:docMk/>
            <pc:sldMk cId="3535166020" sldId="377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4:07:03.519" v="23840" actId="20577"/>
          <ac:spMkLst>
            <pc:docMk/>
            <pc:sldMk cId="3535166020" sldId="377"/>
            <ac:spMk id="37" creationId="{72079BFE-D4AE-468A-AD78-E1904B864D07}"/>
          </ac:spMkLst>
        </pc:spChg>
        <pc:picChg chg="add del">
          <ac:chgData name="Tej Bahadur Chandra" userId="79b8fba8ad0a4796" providerId="LiveId" clId="{614BBE20-D9FC-4E14-9E6F-E9375E6FD4C8}" dt="2021-10-26T14:07:31.928" v="23842"/>
          <ac:picMkLst>
            <pc:docMk/>
            <pc:sldMk cId="3535166020" sldId="377"/>
            <ac:picMk id="7" creationId="{FDFC4CF4-9300-4E74-A898-46057CEE9843}"/>
          </ac:picMkLst>
        </pc:picChg>
        <pc:picChg chg="add mod">
          <ac:chgData name="Tej Bahadur Chandra" userId="79b8fba8ad0a4796" providerId="LiveId" clId="{614BBE20-D9FC-4E14-9E6F-E9375E6FD4C8}" dt="2021-10-26T14:07:35.799" v="23855" actId="1036"/>
          <ac:picMkLst>
            <pc:docMk/>
            <pc:sldMk cId="3535166020" sldId="377"/>
            <ac:picMk id="12" creationId="{19DBCD13-8558-406E-9E09-4DBAA9B609D6}"/>
          </ac:picMkLst>
        </pc:picChg>
      </pc:sldChg>
      <pc:sldChg chg="addSp delSp modSp add">
        <pc:chgData name="Tej Bahadur Chandra" userId="79b8fba8ad0a4796" providerId="LiveId" clId="{614BBE20-D9FC-4E14-9E6F-E9375E6FD4C8}" dt="2021-10-28T12:53:38.166" v="34063" actId="120"/>
        <pc:sldMkLst>
          <pc:docMk/>
          <pc:sldMk cId="1960485369" sldId="378"/>
        </pc:sldMkLst>
        <pc:spChg chg="add del">
          <ac:chgData name="Tej Bahadur Chandra" userId="79b8fba8ad0a4796" providerId="LiveId" clId="{614BBE20-D9FC-4E14-9E6F-E9375E6FD4C8}" dt="2021-10-26T13:50:12.385" v="23599" actId="478"/>
          <ac:spMkLst>
            <pc:docMk/>
            <pc:sldMk cId="1960485369" sldId="378"/>
            <ac:spMk id="7" creationId="{6AD29AFE-A990-421B-B462-EBE4FD35A296}"/>
          </ac:spMkLst>
        </pc:spChg>
        <pc:spChg chg="add mod">
          <ac:chgData name="Tej Bahadur Chandra" userId="79b8fba8ad0a4796" providerId="LiveId" clId="{614BBE20-D9FC-4E14-9E6F-E9375E6FD4C8}" dt="2021-10-26T13:52:40.626" v="23625" actId="20577"/>
          <ac:spMkLst>
            <pc:docMk/>
            <pc:sldMk cId="1960485369" sldId="378"/>
            <ac:spMk id="9" creationId="{4742BC88-289B-47E3-8BEE-51F5E5B08ED7}"/>
          </ac:spMkLst>
        </pc:spChg>
        <pc:spChg chg="add mod">
          <ac:chgData name="Tej Bahadur Chandra" userId="79b8fba8ad0a4796" providerId="LiveId" clId="{614BBE20-D9FC-4E14-9E6F-E9375E6FD4C8}" dt="2021-10-26T13:57:35.995" v="23721" actId="1036"/>
          <ac:spMkLst>
            <pc:docMk/>
            <pc:sldMk cId="1960485369" sldId="378"/>
            <ac:spMk id="10" creationId="{1FBB20D0-82D3-4091-9A4F-0DDD46BA9F14}"/>
          </ac:spMkLst>
        </pc:spChg>
        <pc:spChg chg="add mod">
          <ac:chgData name="Tej Bahadur Chandra" userId="79b8fba8ad0a4796" providerId="LiveId" clId="{614BBE20-D9FC-4E14-9E6F-E9375E6FD4C8}" dt="2021-10-26T13:52:27.263" v="23624" actId="1036"/>
          <ac:spMkLst>
            <pc:docMk/>
            <pc:sldMk cId="1960485369" sldId="378"/>
            <ac:spMk id="12" creationId="{508E7956-8E44-4951-9513-3EB7BDA78062}"/>
          </ac:spMkLst>
        </pc:spChg>
        <pc:spChg chg="mod">
          <ac:chgData name="Tej Bahadur Chandra" userId="79b8fba8ad0a4796" providerId="LiveId" clId="{614BBE20-D9FC-4E14-9E6F-E9375E6FD4C8}" dt="2021-10-28T12:53:38.166" v="34063" actId="120"/>
          <ac:spMkLst>
            <pc:docMk/>
            <pc:sldMk cId="1960485369" sldId="378"/>
            <ac:spMk id="31" creationId="{8A4A78A7-94BA-49CF-8DE0-8ABDF51D88A7}"/>
          </ac:spMkLst>
        </pc:spChg>
        <pc:graphicFrameChg chg="add mod">
          <ac:chgData name="Tej Bahadur Chandra" userId="79b8fba8ad0a4796" providerId="LiveId" clId="{614BBE20-D9FC-4E14-9E6F-E9375E6FD4C8}" dt="2021-10-26T13:52:23.937" v="23619" actId="1076"/>
          <ac:graphicFrameMkLst>
            <pc:docMk/>
            <pc:sldMk cId="1960485369" sldId="378"/>
            <ac:graphicFrameMk id="11" creationId="{A49DB899-49ED-45D2-B665-A4663207DDD4}"/>
          </ac:graphicFrameMkLst>
        </pc:graphicFrameChg>
        <pc:picChg chg="del">
          <ac:chgData name="Tej Bahadur Chandra" userId="79b8fba8ad0a4796" providerId="LiveId" clId="{614BBE20-D9FC-4E14-9E6F-E9375E6FD4C8}" dt="2021-10-26T13:50:04.589" v="23596" actId="478"/>
          <ac:picMkLst>
            <pc:docMk/>
            <pc:sldMk cId="1960485369" sldId="378"/>
            <ac:picMk id="8" creationId="{C2063ADB-07C8-4202-9E37-CFAFD0A08AC1}"/>
          </ac:picMkLst>
        </pc:picChg>
      </pc:sldChg>
      <pc:sldChg chg="addSp delSp modSp add">
        <pc:chgData name="Tej Bahadur Chandra" userId="79b8fba8ad0a4796" providerId="LiveId" clId="{614BBE20-D9FC-4E14-9E6F-E9375E6FD4C8}" dt="2021-10-28T12:53:42.232" v="34064" actId="120"/>
        <pc:sldMkLst>
          <pc:docMk/>
          <pc:sldMk cId="1580082136" sldId="379"/>
        </pc:sldMkLst>
        <pc:spChg chg="mod">
          <ac:chgData name="Tej Bahadur Chandra" userId="79b8fba8ad0a4796" providerId="LiveId" clId="{614BBE20-D9FC-4E14-9E6F-E9375E6FD4C8}" dt="2021-10-26T13:54:06.674" v="23655" actId="14100"/>
          <ac:spMkLst>
            <pc:docMk/>
            <pc:sldMk cId="1580082136" sldId="379"/>
            <ac:spMk id="7" creationId="{6AD29AFE-A990-421B-B462-EBE4FD35A296}"/>
          </ac:spMkLst>
        </pc:spChg>
        <pc:spChg chg="mod">
          <ac:chgData name="Tej Bahadur Chandra" userId="79b8fba8ad0a4796" providerId="LiveId" clId="{614BBE20-D9FC-4E14-9E6F-E9375E6FD4C8}" dt="2021-10-28T12:53:42.232" v="34064" actId="120"/>
          <ac:spMkLst>
            <pc:docMk/>
            <pc:sldMk cId="1580082136" sldId="379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3:53:18.473" v="23633"/>
          <ac:spMkLst>
            <pc:docMk/>
            <pc:sldMk cId="1580082136" sldId="379"/>
            <ac:spMk id="37" creationId="{72079BFE-D4AE-468A-AD78-E1904B864D07}"/>
          </ac:spMkLst>
        </pc:spChg>
        <pc:picChg chg="del">
          <ac:chgData name="Tej Bahadur Chandra" userId="79b8fba8ad0a4796" providerId="LiveId" clId="{614BBE20-D9FC-4E14-9E6F-E9375E6FD4C8}" dt="2021-10-26T13:53:26.649" v="23634" actId="478"/>
          <ac:picMkLst>
            <pc:docMk/>
            <pc:sldMk cId="1580082136" sldId="379"/>
            <ac:picMk id="8" creationId="{C2063ADB-07C8-4202-9E37-CFAFD0A08AC1}"/>
          </ac:picMkLst>
        </pc:picChg>
        <pc:picChg chg="add mod">
          <ac:chgData name="Tej Bahadur Chandra" userId="79b8fba8ad0a4796" providerId="LiveId" clId="{614BBE20-D9FC-4E14-9E6F-E9375E6FD4C8}" dt="2021-10-26T13:53:39.670" v="23642" actId="1035"/>
          <ac:picMkLst>
            <pc:docMk/>
            <pc:sldMk cId="1580082136" sldId="379"/>
            <ac:picMk id="9" creationId="{8CF051FB-4871-4F61-B924-8F0F3FB35055}"/>
          </ac:picMkLst>
        </pc:picChg>
      </pc:sldChg>
      <pc:sldChg chg="addSp delSp modSp add">
        <pc:chgData name="Tej Bahadur Chandra" userId="79b8fba8ad0a4796" providerId="LiveId" clId="{614BBE20-D9FC-4E14-9E6F-E9375E6FD4C8}" dt="2021-10-28T12:53:45.470" v="34065" actId="120"/>
        <pc:sldMkLst>
          <pc:docMk/>
          <pc:sldMk cId="3530918680" sldId="380"/>
        </pc:sldMkLst>
        <pc:spChg chg="del">
          <ac:chgData name="Tej Bahadur Chandra" userId="79b8fba8ad0a4796" providerId="LiveId" clId="{614BBE20-D9FC-4E14-9E6F-E9375E6FD4C8}" dt="2021-10-26T13:54:31.902" v="23657" actId="478"/>
          <ac:spMkLst>
            <pc:docMk/>
            <pc:sldMk cId="3530918680" sldId="380"/>
            <ac:spMk id="9" creationId="{4742BC88-289B-47E3-8BEE-51F5E5B08ED7}"/>
          </ac:spMkLst>
        </pc:spChg>
        <pc:spChg chg="mod">
          <ac:chgData name="Tej Bahadur Chandra" userId="79b8fba8ad0a4796" providerId="LiveId" clId="{614BBE20-D9FC-4E14-9E6F-E9375E6FD4C8}" dt="2021-10-26T13:57:24.927" v="23700" actId="1035"/>
          <ac:spMkLst>
            <pc:docMk/>
            <pc:sldMk cId="3530918680" sldId="380"/>
            <ac:spMk id="10" creationId="{1FBB20D0-82D3-4091-9A4F-0DDD46BA9F14}"/>
          </ac:spMkLst>
        </pc:spChg>
        <pc:spChg chg="del">
          <ac:chgData name="Tej Bahadur Chandra" userId="79b8fba8ad0a4796" providerId="LiveId" clId="{614BBE20-D9FC-4E14-9E6F-E9375E6FD4C8}" dt="2021-10-26T13:54:33.794" v="23658" actId="478"/>
          <ac:spMkLst>
            <pc:docMk/>
            <pc:sldMk cId="3530918680" sldId="380"/>
            <ac:spMk id="12" creationId="{508E7956-8E44-4951-9513-3EB7BDA78062}"/>
          </ac:spMkLst>
        </pc:spChg>
        <pc:spChg chg="add mod">
          <ac:chgData name="Tej Bahadur Chandra" userId="79b8fba8ad0a4796" providerId="LiveId" clId="{614BBE20-D9FC-4E14-9E6F-E9375E6FD4C8}" dt="2021-10-26T13:57:13.611" v="23688" actId="1036"/>
          <ac:spMkLst>
            <pc:docMk/>
            <pc:sldMk cId="3530918680" sldId="380"/>
            <ac:spMk id="13" creationId="{F03C0247-7A5B-4929-BF1E-68066E17BFDD}"/>
          </ac:spMkLst>
        </pc:spChg>
        <pc:spChg chg="add mod">
          <ac:chgData name="Tej Bahadur Chandra" userId="79b8fba8ad0a4796" providerId="LiveId" clId="{614BBE20-D9FC-4E14-9E6F-E9375E6FD4C8}" dt="2021-10-26T13:57:53.023" v="23724" actId="2711"/>
          <ac:spMkLst>
            <pc:docMk/>
            <pc:sldMk cId="3530918680" sldId="380"/>
            <ac:spMk id="15" creationId="{B3F3D55E-3C31-41BE-BC6F-72462B3AE790}"/>
          </ac:spMkLst>
        </pc:spChg>
        <pc:spChg chg="mod">
          <ac:chgData name="Tej Bahadur Chandra" userId="79b8fba8ad0a4796" providerId="LiveId" clId="{614BBE20-D9FC-4E14-9E6F-E9375E6FD4C8}" dt="2021-10-28T12:53:45.470" v="34065" actId="120"/>
          <ac:spMkLst>
            <pc:docMk/>
            <pc:sldMk cId="3530918680" sldId="380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4:03:05.284" v="23801" actId="20577"/>
          <ac:spMkLst>
            <pc:docMk/>
            <pc:sldMk cId="3530918680" sldId="380"/>
            <ac:spMk id="37" creationId="{72079BFE-D4AE-468A-AD78-E1904B864D07}"/>
          </ac:spMkLst>
        </pc:spChg>
        <pc:graphicFrameChg chg="del">
          <ac:chgData name="Tej Bahadur Chandra" userId="79b8fba8ad0a4796" providerId="LiveId" clId="{614BBE20-D9FC-4E14-9E6F-E9375E6FD4C8}" dt="2021-10-26T13:54:35.013" v="23659" actId="478"/>
          <ac:graphicFrameMkLst>
            <pc:docMk/>
            <pc:sldMk cId="3530918680" sldId="380"/>
            <ac:graphicFrameMk id="11" creationId="{A49DB899-49ED-45D2-B665-A4663207DDD4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8T12:53:48.720" v="34066" actId="120"/>
        <pc:sldMkLst>
          <pc:docMk/>
          <pc:sldMk cId="669102990" sldId="381"/>
        </pc:sldMkLst>
        <pc:spChg chg="mod">
          <ac:chgData name="Tej Bahadur Chandra" userId="79b8fba8ad0a4796" providerId="LiveId" clId="{614BBE20-D9FC-4E14-9E6F-E9375E6FD4C8}" dt="2021-10-26T13:58:59.380" v="23738" actId="123"/>
          <ac:spMkLst>
            <pc:docMk/>
            <pc:sldMk cId="669102990" sldId="381"/>
            <ac:spMk id="7" creationId="{6AD29AFE-A990-421B-B462-EBE4FD35A296}"/>
          </ac:spMkLst>
        </pc:spChg>
        <pc:spChg chg="mod">
          <ac:chgData name="Tej Bahadur Chandra" userId="79b8fba8ad0a4796" providerId="LiveId" clId="{614BBE20-D9FC-4E14-9E6F-E9375E6FD4C8}" dt="2021-10-28T12:53:48.720" v="34066" actId="120"/>
          <ac:spMkLst>
            <pc:docMk/>
            <pc:sldMk cId="669102990" sldId="381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3:58:20.569" v="23728"/>
          <ac:spMkLst>
            <pc:docMk/>
            <pc:sldMk cId="669102990" sldId="381"/>
            <ac:spMk id="37" creationId="{72079BFE-D4AE-468A-AD78-E1904B864D07}"/>
          </ac:spMkLst>
        </pc:spChg>
        <pc:picChg chg="add mod">
          <ac:chgData name="Tej Bahadur Chandra" userId="79b8fba8ad0a4796" providerId="LiveId" clId="{614BBE20-D9FC-4E14-9E6F-E9375E6FD4C8}" dt="2021-10-26T13:58:35.733" v="23733" actId="1035"/>
          <ac:picMkLst>
            <pc:docMk/>
            <pc:sldMk cId="669102990" sldId="381"/>
            <ac:picMk id="8" creationId="{D70D3FE4-62F1-46CF-9C09-BE498699390C}"/>
          </ac:picMkLst>
        </pc:picChg>
        <pc:picChg chg="del">
          <ac:chgData name="Tej Bahadur Chandra" userId="79b8fba8ad0a4796" providerId="LiveId" clId="{614BBE20-D9FC-4E14-9E6F-E9375E6FD4C8}" dt="2021-10-26T13:58:31.418" v="23729" actId="478"/>
          <ac:picMkLst>
            <pc:docMk/>
            <pc:sldMk cId="669102990" sldId="381"/>
            <ac:picMk id="9" creationId="{8CF051FB-4871-4F61-B924-8F0F3FB35055}"/>
          </ac:picMkLst>
        </pc:picChg>
      </pc:sldChg>
      <pc:sldChg chg="addSp delSp modSp add ord modAnim">
        <pc:chgData name="Tej Bahadur Chandra" userId="79b8fba8ad0a4796" providerId="LiveId" clId="{614BBE20-D9FC-4E14-9E6F-E9375E6FD4C8}" dt="2021-10-28T12:53:51.891" v="34067" actId="120"/>
        <pc:sldMkLst>
          <pc:docMk/>
          <pc:sldMk cId="2234183755" sldId="382"/>
        </pc:sldMkLst>
        <pc:spChg chg="add mod">
          <ac:chgData name="Tej Bahadur Chandra" userId="79b8fba8ad0a4796" providerId="LiveId" clId="{614BBE20-D9FC-4E14-9E6F-E9375E6FD4C8}" dt="2021-10-26T14:00:34.377" v="23760" actId="1035"/>
          <ac:spMkLst>
            <pc:docMk/>
            <pc:sldMk cId="2234183755" sldId="382"/>
            <ac:spMk id="9" creationId="{B2FD7537-93C5-48C8-A50B-07606EC8A9A1}"/>
          </ac:spMkLst>
        </pc:spChg>
        <pc:spChg chg="mod">
          <ac:chgData name="Tej Bahadur Chandra" userId="79b8fba8ad0a4796" providerId="LiveId" clId="{614BBE20-D9FC-4E14-9E6F-E9375E6FD4C8}" dt="2021-10-26T14:00:22.601" v="23748" actId="20577"/>
          <ac:spMkLst>
            <pc:docMk/>
            <pc:sldMk cId="2234183755" sldId="382"/>
            <ac:spMk id="10" creationId="{1FBB20D0-82D3-4091-9A4F-0DDD46BA9F14}"/>
          </ac:spMkLst>
        </pc:spChg>
        <pc:spChg chg="mod">
          <ac:chgData name="Tej Bahadur Chandra" userId="79b8fba8ad0a4796" providerId="LiveId" clId="{614BBE20-D9FC-4E14-9E6F-E9375E6FD4C8}" dt="2021-10-26T14:02:27.355" v="23799"/>
          <ac:spMkLst>
            <pc:docMk/>
            <pc:sldMk cId="2234183755" sldId="382"/>
            <ac:spMk id="12" creationId="{3B54EB33-F7E2-4596-A18B-1282D11FE050}"/>
          </ac:spMkLst>
        </pc:spChg>
        <pc:spChg chg="del">
          <ac:chgData name="Tej Bahadur Chandra" userId="79b8fba8ad0a4796" providerId="LiveId" clId="{614BBE20-D9FC-4E14-9E6F-E9375E6FD4C8}" dt="2021-10-26T14:00:28.883" v="23749" actId="478"/>
          <ac:spMkLst>
            <pc:docMk/>
            <pc:sldMk cId="2234183755" sldId="382"/>
            <ac:spMk id="13" creationId="{F03C0247-7A5B-4929-BF1E-68066E17BFDD}"/>
          </ac:spMkLst>
        </pc:spChg>
        <pc:spChg chg="del">
          <ac:chgData name="Tej Bahadur Chandra" userId="79b8fba8ad0a4796" providerId="LiveId" clId="{614BBE20-D9FC-4E14-9E6F-E9375E6FD4C8}" dt="2021-10-26T14:00:30.878" v="23750" actId="478"/>
          <ac:spMkLst>
            <pc:docMk/>
            <pc:sldMk cId="2234183755" sldId="382"/>
            <ac:spMk id="15" creationId="{B3F3D55E-3C31-41BE-BC6F-72462B3AE790}"/>
          </ac:spMkLst>
        </pc:spChg>
        <pc:spChg chg="mod">
          <ac:chgData name="Tej Bahadur Chandra" userId="79b8fba8ad0a4796" providerId="LiveId" clId="{614BBE20-D9FC-4E14-9E6F-E9375E6FD4C8}" dt="2021-10-26T14:01:17.264" v="23787" actId="1036"/>
          <ac:spMkLst>
            <pc:docMk/>
            <pc:sldMk cId="2234183755" sldId="382"/>
            <ac:spMk id="16" creationId="{26DF6E60-2CAC-4A96-8653-04D5CF5EC19F}"/>
          </ac:spMkLst>
        </pc:spChg>
        <pc:spChg chg="mod">
          <ac:chgData name="Tej Bahadur Chandra" userId="79b8fba8ad0a4796" providerId="LiveId" clId="{614BBE20-D9FC-4E14-9E6F-E9375E6FD4C8}" dt="2021-10-26T14:01:17.264" v="23787" actId="1036"/>
          <ac:spMkLst>
            <pc:docMk/>
            <pc:sldMk cId="2234183755" sldId="382"/>
            <ac:spMk id="17" creationId="{823FADDD-D85F-459D-871F-3C87D80E9953}"/>
          </ac:spMkLst>
        </pc:spChg>
        <pc:spChg chg="mod">
          <ac:chgData name="Tej Bahadur Chandra" userId="79b8fba8ad0a4796" providerId="LiveId" clId="{614BBE20-D9FC-4E14-9E6F-E9375E6FD4C8}" dt="2021-10-28T12:53:51.891" v="34067" actId="120"/>
          <ac:spMkLst>
            <pc:docMk/>
            <pc:sldMk cId="2234183755" sldId="382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4:02:55.466" v="23800" actId="20577"/>
          <ac:spMkLst>
            <pc:docMk/>
            <pc:sldMk cId="2234183755" sldId="382"/>
            <ac:spMk id="37" creationId="{72079BFE-D4AE-468A-AD78-E1904B864D07}"/>
          </ac:spMkLst>
        </pc:spChg>
        <pc:grpChg chg="add mod">
          <ac:chgData name="Tej Bahadur Chandra" userId="79b8fba8ad0a4796" providerId="LiveId" clId="{614BBE20-D9FC-4E14-9E6F-E9375E6FD4C8}" dt="2021-10-26T14:01:21.334" v="23794" actId="1035"/>
          <ac:grpSpMkLst>
            <pc:docMk/>
            <pc:sldMk cId="2234183755" sldId="382"/>
            <ac:grpSpMk id="11" creationId="{8AED5B60-68A9-4031-99BC-0D8432996A96}"/>
          </ac:grpSpMkLst>
        </pc:grpChg>
      </pc:sldChg>
      <pc:sldChg chg="addSp delSp modSp add delAnim">
        <pc:chgData name="Tej Bahadur Chandra" userId="79b8fba8ad0a4796" providerId="LiveId" clId="{614BBE20-D9FC-4E14-9E6F-E9375E6FD4C8}" dt="2021-10-28T12:53:55.494" v="34068" actId="120"/>
        <pc:sldMkLst>
          <pc:docMk/>
          <pc:sldMk cId="4170735744" sldId="383"/>
        </pc:sldMkLst>
        <pc:spChg chg="del">
          <ac:chgData name="Tej Bahadur Chandra" userId="79b8fba8ad0a4796" providerId="LiveId" clId="{614BBE20-D9FC-4E14-9E6F-E9375E6FD4C8}" dt="2021-10-26T14:03:53.740" v="23805" actId="478"/>
          <ac:spMkLst>
            <pc:docMk/>
            <pc:sldMk cId="4170735744" sldId="383"/>
            <ac:spMk id="9" creationId="{B2FD7537-93C5-48C8-A50B-07606EC8A9A1}"/>
          </ac:spMkLst>
        </pc:spChg>
        <pc:spChg chg="mod">
          <ac:chgData name="Tej Bahadur Chandra" userId="79b8fba8ad0a4796" providerId="LiveId" clId="{614BBE20-D9FC-4E14-9E6F-E9375E6FD4C8}" dt="2021-10-26T14:04:12.228" v="23813"/>
          <ac:spMkLst>
            <pc:docMk/>
            <pc:sldMk cId="4170735744" sldId="383"/>
            <ac:spMk id="10" creationId="{1FBB20D0-82D3-4091-9A4F-0DDD46BA9F14}"/>
          </ac:spMkLst>
        </pc:spChg>
        <pc:spChg chg="add mod">
          <ac:chgData name="Tej Bahadur Chandra" userId="79b8fba8ad0a4796" providerId="LiveId" clId="{614BBE20-D9FC-4E14-9E6F-E9375E6FD4C8}" dt="2021-10-26T14:05:00.344" v="23821" actId="1076"/>
          <ac:spMkLst>
            <pc:docMk/>
            <pc:sldMk cId="4170735744" sldId="383"/>
            <ac:spMk id="13" creationId="{174BB36F-0B3D-49BC-B7EC-C99FB34D58DF}"/>
          </ac:spMkLst>
        </pc:spChg>
        <pc:spChg chg="add mod">
          <ac:chgData name="Tej Bahadur Chandra" userId="79b8fba8ad0a4796" providerId="LiveId" clId="{614BBE20-D9FC-4E14-9E6F-E9375E6FD4C8}" dt="2021-10-26T14:05:00.344" v="23821" actId="1076"/>
          <ac:spMkLst>
            <pc:docMk/>
            <pc:sldMk cId="4170735744" sldId="383"/>
            <ac:spMk id="15" creationId="{F12C05EC-5BA5-4BA3-92E1-3319DC1ACE4D}"/>
          </ac:spMkLst>
        </pc:spChg>
        <pc:spChg chg="add mod">
          <ac:chgData name="Tej Bahadur Chandra" userId="79b8fba8ad0a4796" providerId="LiveId" clId="{614BBE20-D9FC-4E14-9E6F-E9375E6FD4C8}" dt="2021-10-26T14:05:00.344" v="23821" actId="1076"/>
          <ac:spMkLst>
            <pc:docMk/>
            <pc:sldMk cId="4170735744" sldId="383"/>
            <ac:spMk id="18" creationId="{AEB4DCA1-F3CD-4447-8419-114C9F65B522}"/>
          </ac:spMkLst>
        </pc:spChg>
        <pc:spChg chg="mod">
          <ac:chgData name="Tej Bahadur Chandra" userId="79b8fba8ad0a4796" providerId="LiveId" clId="{614BBE20-D9FC-4E14-9E6F-E9375E6FD4C8}" dt="2021-10-28T12:53:55.494" v="34068" actId="120"/>
          <ac:spMkLst>
            <pc:docMk/>
            <pc:sldMk cId="4170735744" sldId="383"/>
            <ac:spMk id="31" creationId="{8A4A78A7-94BA-49CF-8DE0-8ABDF51D88A7}"/>
          </ac:spMkLst>
        </pc:spChg>
        <pc:grpChg chg="del">
          <ac:chgData name="Tej Bahadur Chandra" userId="79b8fba8ad0a4796" providerId="LiveId" clId="{614BBE20-D9FC-4E14-9E6F-E9375E6FD4C8}" dt="2021-10-26T14:03:37.596" v="23803" actId="478"/>
          <ac:grpSpMkLst>
            <pc:docMk/>
            <pc:sldMk cId="4170735744" sldId="383"/>
            <ac:grpSpMk id="11" creationId="{8AED5B60-68A9-4031-99BC-0D8432996A96}"/>
          </ac:grpSpMkLst>
        </pc:grpChg>
      </pc:sldChg>
      <pc:sldChg chg="addSp delSp modSp add delAnim">
        <pc:chgData name="Tej Bahadur Chandra" userId="79b8fba8ad0a4796" providerId="LiveId" clId="{614BBE20-D9FC-4E14-9E6F-E9375E6FD4C8}" dt="2021-10-28T12:54:02.073" v="34070" actId="120"/>
        <pc:sldMkLst>
          <pc:docMk/>
          <pc:sldMk cId="1224026523" sldId="384"/>
        </pc:sldMkLst>
        <pc:spChg chg="del">
          <ac:chgData name="Tej Bahadur Chandra" userId="79b8fba8ad0a4796" providerId="LiveId" clId="{614BBE20-D9FC-4E14-9E6F-E9375E6FD4C8}" dt="2021-10-26T14:10:59.955" v="23872" actId="478"/>
          <ac:spMkLst>
            <pc:docMk/>
            <pc:sldMk cId="1224026523" sldId="384"/>
            <ac:spMk id="13" creationId="{014263B8-F6A6-40D8-A69D-6C3D285891F1}"/>
          </ac:spMkLst>
        </pc:spChg>
        <pc:spChg chg="del">
          <ac:chgData name="Tej Bahadur Chandra" userId="79b8fba8ad0a4796" providerId="LiveId" clId="{614BBE20-D9FC-4E14-9E6F-E9375E6FD4C8}" dt="2021-10-26T14:10:59.504" v="23871" actId="478"/>
          <ac:spMkLst>
            <pc:docMk/>
            <pc:sldMk cId="1224026523" sldId="384"/>
            <ac:spMk id="15" creationId="{3F8D93D4-692D-451B-B918-3783EDF89C5B}"/>
          </ac:spMkLst>
        </pc:spChg>
        <pc:spChg chg="del mod">
          <ac:chgData name="Tej Bahadur Chandra" userId="79b8fba8ad0a4796" providerId="LiveId" clId="{614BBE20-D9FC-4E14-9E6F-E9375E6FD4C8}" dt="2021-10-26T14:11:02.018" v="23874" actId="478"/>
          <ac:spMkLst>
            <pc:docMk/>
            <pc:sldMk cId="1224026523" sldId="384"/>
            <ac:spMk id="16" creationId="{8DBEEBB2-FE5B-491C-B506-2CEAFFF063E0}"/>
          </ac:spMkLst>
        </pc:spChg>
        <pc:spChg chg="del">
          <ac:chgData name="Tej Bahadur Chandra" userId="79b8fba8ad0a4796" providerId="LiveId" clId="{614BBE20-D9FC-4E14-9E6F-E9375E6FD4C8}" dt="2021-10-26T14:10:58.240" v="23870" actId="478"/>
          <ac:spMkLst>
            <pc:docMk/>
            <pc:sldMk cId="1224026523" sldId="384"/>
            <ac:spMk id="17" creationId="{FC6B4927-7846-4839-96F2-667285123EF2}"/>
          </ac:spMkLst>
        </pc:spChg>
        <pc:spChg chg="add mod">
          <ac:chgData name="Tej Bahadur Chandra" userId="79b8fba8ad0a4796" providerId="LiveId" clId="{614BBE20-D9FC-4E14-9E6F-E9375E6FD4C8}" dt="2021-10-26T14:16:31.593" v="23986" actId="20577"/>
          <ac:spMkLst>
            <pc:docMk/>
            <pc:sldMk cId="1224026523" sldId="384"/>
            <ac:spMk id="18" creationId="{C82DDD65-8FE9-4FFB-AE4B-C42E76AA6376}"/>
          </ac:spMkLst>
        </pc:spChg>
        <pc:spChg chg="mod">
          <ac:chgData name="Tej Bahadur Chandra" userId="79b8fba8ad0a4796" providerId="LiveId" clId="{614BBE20-D9FC-4E14-9E6F-E9375E6FD4C8}" dt="2021-10-28T12:54:02.073" v="34070" actId="120"/>
          <ac:spMkLst>
            <pc:docMk/>
            <pc:sldMk cId="1224026523" sldId="384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4:11:10.341" v="23881" actId="20577"/>
          <ac:spMkLst>
            <pc:docMk/>
            <pc:sldMk cId="1224026523" sldId="384"/>
            <ac:spMk id="37" creationId="{72079BFE-D4AE-468A-AD78-E1904B864D07}"/>
          </ac:spMkLst>
        </pc:spChg>
        <pc:graphicFrameChg chg="add mod modGraphic">
          <ac:chgData name="Tej Bahadur Chandra" userId="79b8fba8ad0a4796" providerId="LiveId" clId="{614BBE20-D9FC-4E14-9E6F-E9375E6FD4C8}" dt="2021-10-26T14:14:43.120" v="23976" actId="14100"/>
          <ac:graphicFrameMkLst>
            <pc:docMk/>
            <pc:sldMk cId="1224026523" sldId="384"/>
            <ac:graphicFrameMk id="2" creationId="{66CB21A5-A8C6-43D9-B861-1C04938EC0D5}"/>
          </ac:graphicFrameMkLst>
        </pc:graphicFrameChg>
        <pc:picChg chg="del">
          <ac:chgData name="Tej Bahadur Chandra" userId="79b8fba8ad0a4796" providerId="LiveId" clId="{614BBE20-D9FC-4E14-9E6F-E9375E6FD4C8}" dt="2021-10-26T14:10:56.681" v="23869" actId="478"/>
          <ac:picMkLst>
            <pc:docMk/>
            <pc:sldMk cId="1224026523" sldId="384"/>
            <ac:picMk id="12" creationId="{19DBCD13-8558-406E-9E09-4DBAA9B609D6}"/>
          </ac:picMkLst>
        </pc:picChg>
      </pc:sldChg>
      <pc:sldChg chg="addSp modSp add">
        <pc:chgData name="Tej Bahadur Chandra" userId="79b8fba8ad0a4796" providerId="LiveId" clId="{614BBE20-D9FC-4E14-9E6F-E9375E6FD4C8}" dt="2021-10-28T12:54:05.094" v="34071" actId="120"/>
        <pc:sldMkLst>
          <pc:docMk/>
          <pc:sldMk cId="1967213375" sldId="385"/>
        </pc:sldMkLst>
        <pc:spChg chg="add mod">
          <ac:chgData name="Tej Bahadur Chandra" userId="79b8fba8ad0a4796" providerId="LiveId" clId="{614BBE20-D9FC-4E14-9E6F-E9375E6FD4C8}" dt="2021-10-26T14:21:08.362" v="24204" actId="13926"/>
          <ac:spMkLst>
            <pc:docMk/>
            <pc:sldMk cId="1967213375" sldId="385"/>
            <ac:spMk id="10" creationId="{8ACC18CB-C144-4ABB-9697-0BB071F94772}"/>
          </ac:spMkLst>
        </pc:spChg>
        <pc:spChg chg="add mod">
          <ac:chgData name="Tej Bahadur Chandra" userId="79b8fba8ad0a4796" providerId="LiveId" clId="{614BBE20-D9FC-4E14-9E6F-E9375E6FD4C8}" dt="2021-10-26T14:21:11.561" v="24205" actId="13926"/>
          <ac:spMkLst>
            <pc:docMk/>
            <pc:sldMk cId="1967213375" sldId="385"/>
            <ac:spMk id="11" creationId="{A190066E-1A06-4774-965D-D123C67D0192}"/>
          </ac:spMkLst>
        </pc:spChg>
        <pc:spChg chg="mod">
          <ac:chgData name="Tej Bahadur Chandra" userId="79b8fba8ad0a4796" providerId="LiveId" clId="{614BBE20-D9FC-4E14-9E6F-E9375E6FD4C8}" dt="2021-10-26T14:21:05.322" v="24203" actId="13926"/>
          <ac:spMkLst>
            <pc:docMk/>
            <pc:sldMk cId="1967213375" sldId="385"/>
            <ac:spMk id="18" creationId="{C82DDD65-8FE9-4FFB-AE4B-C42E76AA6376}"/>
          </ac:spMkLst>
        </pc:spChg>
        <pc:spChg chg="mod">
          <ac:chgData name="Tej Bahadur Chandra" userId="79b8fba8ad0a4796" providerId="LiveId" clId="{614BBE20-D9FC-4E14-9E6F-E9375E6FD4C8}" dt="2021-10-28T12:54:05.094" v="34071" actId="120"/>
          <ac:spMkLst>
            <pc:docMk/>
            <pc:sldMk cId="1967213375" sldId="385"/>
            <ac:spMk id="31" creationId="{8A4A78A7-94BA-49CF-8DE0-8ABDF51D88A7}"/>
          </ac:spMkLst>
        </pc:spChg>
        <pc:graphicFrameChg chg="mod modGraphic">
          <ac:chgData name="Tej Bahadur Chandra" userId="79b8fba8ad0a4796" providerId="LiveId" clId="{614BBE20-D9FC-4E14-9E6F-E9375E6FD4C8}" dt="2021-10-26T14:17:15.777" v="24011" actId="1036"/>
          <ac:graphicFrameMkLst>
            <pc:docMk/>
            <pc:sldMk cId="1967213375" sldId="385"/>
            <ac:graphicFrameMk id="2" creationId="{66CB21A5-A8C6-43D9-B861-1C04938EC0D5}"/>
          </ac:graphicFrameMkLst>
        </pc:graphicFrameChg>
        <pc:graphicFrameChg chg="add mod modGraphic">
          <ac:chgData name="Tej Bahadur Chandra" userId="79b8fba8ad0a4796" providerId="LiveId" clId="{614BBE20-D9FC-4E14-9E6F-E9375E6FD4C8}" dt="2021-10-26T14:19:26.299" v="24065" actId="1036"/>
          <ac:graphicFrameMkLst>
            <pc:docMk/>
            <pc:sldMk cId="1967213375" sldId="385"/>
            <ac:graphicFrameMk id="8" creationId="{855090DC-0923-4ED0-B6D2-344BC9527A27}"/>
          </ac:graphicFrameMkLst>
        </pc:graphicFrameChg>
        <pc:graphicFrameChg chg="add mod modGraphic">
          <ac:chgData name="Tej Bahadur Chandra" userId="79b8fba8ad0a4796" providerId="LiveId" clId="{614BBE20-D9FC-4E14-9E6F-E9375E6FD4C8}" dt="2021-10-26T14:19:22.860" v="24050" actId="1036"/>
          <ac:graphicFrameMkLst>
            <pc:docMk/>
            <pc:sldMk cId="1967213375" sldId="385"/>
            <ac:graphicFrameMk id="9" creationId="{BA711038-4C30-4662-8F45-91B3E49D190C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8T12:54:10.702" v="34072" actId="120"/>
        <pc:sldMkLst>
          <pc:docMk/>
          <pc:sldMk cId="1434175864" sldId="386"/>
        </pc:sldMkLst>
        <pc:spChg chg="add mod">
          <ac:chgData name="Tej Bahadur Chandra" userId="79b8fba8ad0a4796" providerId="LiveId" clId="{614BBE20-D9FC-4E14-9E6F-E9375E6FD4C8}" dt="2021-10-26T14:26:27.080" v="24287"/>
          <ac:spMkLst>
            <pc:docMk/>
            <pc:sldMk cId="1434175864" sldId="386"/>
            <ac:spMk id="10" creationId="{1BF333BA-8EB6-485C-BED6-ADE9C8E459A8}"/>
          </ac:spMkLst>
        </pc:spChg>
        <pc:spChg chg="mod">
          <ac:chgData name="Tej Bahadur Chandra" userId="79b8fba8ad0a4796" providerId="LiveId" clId="{614BBE20-D9FC-4E14-9E6F-E9375E6FD4C8}" dt="2021-10-28T12:06:37.805" v="33783" actId="113"/>
          <ac:spMkLst>
            <pc:docMk/>
            <pc:sldMk cId="1434175864" sldId="386"/>
            <ac:spMk id="18" creationId="{C82DDD65-8FE9-4FFB-AE4B-C42E76AA6376}"/>
          </ac:spMkLst>
        </pc:spChg>
        <pc:spChg chg="mod">
          <ac:chgData name="Tej Bahadur Chandra" userId="79b8fba8ad0a4796" providerId="LiveId" clId="{614BBE20-D9FC-4E14-9E6F-E9375E6FD4C8}" dt="2021-10-28T12:54:10.702" v="34072" actId="120"/>
          <ac:spMkLst>
            <pc:docMk/>
            <pc:sldMk cId="1434175864" sldId="386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4:22:14.851" v="24228" actId="20577"/>
          <ac:spMkLst>
            <pc:docMk/>
            <pc:sldMk cId="1434175864" sldId="386"/>
            <ac:spMk id="37" creationId="{72079BFE-D4AE-468A-AD78-E1904B864D07}"/>
          </ac:spMkLst>
        </pc:spChg>
        <pc:graphicFrameChg chg="del">
          <ac:chgData name="Tej Bahadur Chandra" userId="79b8fba8ad0a4796" providerId="LiveId" clId="{614BBE20-D9FC-4E14-9E6F-E9375E6FD4C8}" dt="2021-10-26T14:22:18.618" v="24229" actId="478"/>
          <ac:graphicFrameMkLst>
            <pc:docMk/>
            <pc:sldMk cId="1434175864" sldId="386"/>
            <ac:graphicFrameMk id="2" creationId="{66CB21A5-A8C6-43D9-B861-1C04938EC0D5}"/>
          </ac:graphicFrameMkLst>
        </pc:graphicFrameChg>
        <pc:graphicFrameChg chg="add mod modGraphic">
          <ac:chgData name="Tej Bahadur Chandra" userId="79b8fba8ad0a4796" providerId="LiveId" clId="{614BBE20-D9FC-4E14-9E6F-E9375E6FD4C8}" dt="2021-10-26T14:27:08.794" v="24292" actId="113"/>
          <ac:graphicFrameMkLst>
            <pc:docMk/>
            <pc:sldMk cId="1434175864" sldId="386"/>
            <ac:graphicFrameMk id="3" creationId="{8E3188F4-BAF6-4064-B75D-BDD8D2782FBE}"/>
          </ac:graphicFrameMkLst>
        </pc:graphicFrameChg>
        <pc:picChg chg="add mod">
          <ac:chgData name="Tej Bahadur Chandra" userId="79b8fba8ad0a4796" providerId="LiveId" clId="{614BBE20-D9FC-4E14-9E6F-E9375E6FD4C8}" dt="2021-10-26T14:26:46.055" v="24291" actId="1036"/>
          <ac:picMkLst>
            <pc:docMk/>
            <pc:sldMk cId="1434175864" sldId="386"/>
            <ac:picMk id="9" creationId="{F3975F29-6A88-4D4C-8CC3-B2E41B713A62}"/>
          </ac:picMkLst>
        </pc:picChg>
      </pc:sldChg>
      <pc:sldChg chg="addSp delSp modSp add modAnim">
        <pc:chgData name="Tej Bahadur Chandra" userId="79b8fba8ad0a4796" providerId="LiveId" clId="{614BBE20-D9FC-4E14-9E6F-E9375E6FD4C8}" dt="2021-10-28T12:54:13.680" v="34073" actId="120"/>
        <pc:sldMkLst>
          <pc:docMk/>
          <pc:sldMk cId="105420339" sldId="387"/>
        </pc:sldMkLst>
        <pc:spChg chg="add del mod">
          <ac:chgData name="Tej Bahadur Chandra" userId="79b8fba8ad0a4796" providerId="LiveId" clId="{614BBE20-D9FC-4E14-9E6F-E9375E6FD4C8}" dt="2021-10-26T14:38:50.623" v="24359" actId="478"/>
          <ac:spMkLst>
            <pc:docMk/>
            <pc:sldMk cId="105420339" sldId="387"/>
            <ac:spMk id="2" creationId="{898F2EAE-6C77-4922-AD60-FCEF4A9A72AF}"/>
          </ac:spMkLst>
        </pc:spChg>
        <pc:spChg chg="del">
          <ac:chgData name="Tej Bahadur Chandra" userId="79b8fba8ad0a4796" providerId="LiveId" clId="{614BBE20-D9FC-4E14-9E6F-E9375E6FD4C8}" dt="2021-10-26T14:27:26.225" v="24296" actId="478"/>
          <ac:spMkLst>
            <pc:docMk/>
            <pc:sldMk cId="105420339" sldId="387"/>
            <ac:spMk id="10" creationId="{1BF333BA-8EB6-485C-BED6-ADE9C8E459A8}"/>
          </ac:spMkLst>
        </pc:spChg>
        <pc:spChg chg="add mod">
          <ac:chgData name="Tej Bahadur Chandra" userId="79b8fba8ad0a4796" providerId="LiveId" clId="{614BBE20-D9FC-4E14-9E6F-E9375E6FD4C8}" dt="2021-10-28T12:06:57.532" v="33784" actId="164"/>
          <ac:spMkLst>
            <pc:docMk/>
            <pc:sldMk cId="105420339" sldId="387"/>
            <ac:spMk id="11" creationId="{956A374F-D805-4135-80AC-1BAD4A37949D}"/>
          </ac:spMkLst>
        </pc:spChg>
        <pc:spChg chg="add mod">
          <ac:chgData name="Tej Bahadur Chandra" userId="79b8fba8ad0a4796" providerId="LiveId" clId="{614BBE20-D9FC-4E14-9E6F-E9375E6FD4C8}" dt="2021-10-26T14:38:56.819" v="24360" actId="948"/>
          <ac:spMkLst>
            <pc:docMk/>
            <pc:sldMk cId="105420339" sldId="387"/>
            <ac:spMk id="12" creationId="{C2D738A0-C00D-4EFB-866A-186B8EB5FF2F}"/>
          </ac:spMkLst>
        </pc:spChg>
        <pc:spChg chg="add mod">
          <ac:chgData name="Tej Bahadur Chandra" userId="79b8fba8ad0a4796" providerId="LiveId" clId="{614BBE20-D9FC-4E14-9E6F-E9375E6FD4C8}" dt="2021-10-28T12:06:57.532" v="33784" actId="164"/>
          <ac:spMkLst>
            <pc:docMk/>
            <pc:sldMk cId="105420339" sldId="387"/>
            <ac:spMk id="13" creationId="{78FC2A95-4F0C-4BC2-90B7-285BF6EA4673}"/>
          </ac:spMkLst>
        </pc:spChg>
        <pc:spChg chg="del">
          <ac:chgData name="Tej Bahadur Chandra" userId="79b8fba8ad0a4796" providerId="LiveId" clId="{614BBE20-D9FC-4E14-9E6F-E9375E6FD4C8}" dt="2021-10-26T14:27:27.874" v="24297" actId="478"/>
          <ac:spMkLst>
            <pc:docMk/>
            <pc:sldMk cId="105420339" sldId="387"/>
            <ac:spMk id="18" creationId="{C82DDD65-8FE9-4FFB-AE4B-C42E76AA6376}"/>
          </ac:spMkLst>
        </pc:spChg>
        <pc:spChg chg="mod">
          <ac:chgData name="Tej Bahadur Chandra" userId="79b8fba8ad0a4796" providerId="LiveId" clId="{614BBE20-D9FC-4E14-9E6F-E9375E6FD4C8}" dt="2021-10-28T12:54:13.680" v="34073" actId="120"/>
          <ac:spMkLst>
            <pc:docMk/>
            <pc:sldMk cId="105420339" sldId="387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4:27:32.179" v="24307" actId="20577"/>
          <ac:spMkLst>
            <pc:docMk/>
            <pc:sldMk cId="105420339" sldId="387"/>
            <ac:spMk id="37" creationId="{72079BFE-D4AE-468A-AD78-E1904B864D07}"/>
          </ac:spMkLst>
        </pc:spChg>
        <pc:grpChg chg="add mod">
          <ac:chgData name="Tej Bahadur Chandra" userId="79b8fba8ad0a4796" providerId="LiveId" clId="{614BBE20-D9FC-4E14-9E6F-E9375E6FD4C8}" dt="2021-10-28T12:06:57.532" v="33784" actId="164"/>
          <ac:grpSpMkLst>
            <pc:docMk/>
            <pc:sldMk cId="105420339" sldId="387"/>
            <ac:grpSpMk id="2" creationId="{214B25BA-E059-4008-B1CF-F8FA4E92B704}"/>
          </ac:grpSpMkLst>
        </pc:grpChg>
        <pc:graphicFrameChg chg="del">
          <ac:chgData name="Tej Bahadur Chandra" userId="79b8fba8ad0a4796" providerId="LiveId" clId="{614BBE20-D9FC-4E14-9E6F-E9375E6FD4C8}" dt="2021-10-26T14:27:21.762" v="24294" actId="478"/>
          <ac:graphicFrameMkLst>
            <pc:docMk/>
            <pc:sldMk cId="105420339" sldId="387"/>
            <ac:graphicFrameMk id="3" creationId="{8E3188F4-BAF6-4064-B75D-BDD8D2782FBE}"/>
          </ac:graphicFrameMkLst>
        </pc:graphicFrameChg>
        <pc:picChg chg="del">
          <ac:chgData name="Tej Bahadur Chandra" userId="79b8fba8ad0a4796" providerId="LiveId" clId="{614BBE20-D9FC-4E14-9E6F-E9375E6FD4C8}" dt="2021-10-26T14:27:24.721" v="24295" actId="478"/>
          <ac:picMkLst>
            <pc:docMk/>
            <pc:sldMk cId="105420339" sldId="387"/>
            <ac:picMk id="9" creationId="{F3975F29-6A88-4D4C-8CC3-B2E41B713A62}"/>
          </ac:picMkLst>
        </pc:picChg>
      </pc:sldChg>
      <pc:sldChg chg="addSp delSp modSp add">
        <pc:chgData name="Tej Bahadur Chandra" userId="79b8fba8ad0a4796" providerId="LiveId" clId="{614BBE20-D9FC-4E14-9E6F-E9375E6FD4C8}" dt="2021-10-28T12:54:19.947" v="34075" actId="120"/>
        <pc:sldMkLst>
          <pc:docMk/>
          <pc:sldMk cId="494689358" sldId="388"/>
        </pc:sldMkLst>
        <pc:spChg chg="mod">
          <ac:chgData name="Tej Bahadur Chandra" userId="79b8fba8ad0a4796" providerId="LiveId" clId="{614BBE20-D9FC-4E14-9E6F-E9375E6FD4C8}" dt="2021-10-26T15:06:45.298" v="25022" actId="20577"/>
          <ac:spMkLst>
            <pc:docMk/>
            <pc:sldMk cId="494689358" sldId="388"/>
            <ac:spMk id="6" creationId="{6E503D7A-15D8-4393-BCF4-17F3B97B9569}"/>
          </ac:spMkLst>
        </pc:spChg>
        <pc:spChg chg="del">
          <ac:chgData name="Tej Bahadur Chandra" userId="79b8fba8ad0a4796" providerId="LiveId" clId="{614BBE20-D9FC-4E14-9E6F-E9375E6FD4C8}" dt="2021-10-26T14:44:00.347" v="24406" actId="478"/>
          <ac:spMkLst>
            <pc:docMk/>
            <pc:sldMk cId="494689358" sldId="388"/>
            <ac:spMk id="26" creationId="{2158E901-D323-4EC8-99D9-7580BFA1C89B}"/>
          </ac:spMkLst>
        </pc:spChg>
        <pc:spChg chg="mod">
          <ac:chgData name="Tej Bahadur Chandra" userId="79b8fba8ad0a4796" providerId="LiveId" clId="{614BBE20-D9FC-4E14-9E6F-E9375E6FD4C8}" dt="2021-10-28T12:54:19.947" v="34075" actId="120"/>
          <ac:spMkLst>
            <pc:docMk/>
            <pc:sldMk cId="494689358" sldId="388"/>
            <ac:spMk id="31" creationId="{8A4A78A7-94BA-49CF-8DE0-8ABDF51D88A7}"/>
          </ac:spMkLst>
        </pc:spChg>
        <pc:spChg chg="add mod">
          <ac:chgData name="Tej Bahadur Chandra" userId="79b8fba8ad0a4796" providerId="LiveId" clId="{614BBE20-D9FC-4E14-9E6F-E9375E6FD4C8}" dt="2021-10-26T15:09:53.410" v="25258" actId="1035"/>
          <ac:spMkLst>
            <pc:docMk/>
            <pc:sldMk cId="494689358" sldId="388"/>
            <ac:spMk id="42" creationId="{03F86CBF-1961-4122-A853-E6A4ABC4D07D}"/>
          </ac:spMkLst>
        </pc:spChg>
        <pc:spChg chg="del">
          <ac:chgData name="Tej Bahadur Chandra" userId="79b8fba8ad0a4796" providerId="LiveId" clId="{614BBE20-D9FC-4E14-9E6F-E9375E6FD4C8}" dt="2021-10-26T14:44:04.979" v="24409" actId="478"/>
          <ac:spMkLst>
            <pc:docMk/>
            <pc:sldMk cId="494689358" sldId="388"/>
            <ac:spMk id="84" creationId="{3CD5F91F-C503-4C0F-9624-16DD4524101D}"/>
          </ac:spMkLst>
        </pc:spChg>
        <pc:spChg chg="mod">
          <ac:chgData name="Tej Bahadur Chandra" userId="79b8fba8ad0a4796" providerId="LiveId" clId="{614BBE20-D9FC-4E14-9E6F-E9375E6FD4C8}" dt="2021-10-26T15:06:35.841" v="25015" actId="20577"/>
          <ac:spMkLst>
            <pc:docMk/>
            <pc:sldMk cId="494689358" sldId="388"/>
            <ac:spMk id="89" creationId="{0FEA7DB0-931A-4744-95BE-479E7115455A}"/>
          </ac:spMkLst>
        </pc:spChg>
        <pc:grpChg chg="del">
          <ac:chgData name="Tej Bahadur Chandra" userId="79b8fba8ad0a4796" providerId="LiveId" clId="{614BBE20-D9FC-4E14-9E6F-E9375E6FD4C8}" dt="2021-10-26T14:44:01.096" v="24407" actId="478"/>
          <ac:grpSpMkLst>
            <pc:docMk/>
            <pc:sldMk cId="494689358" sldId="388"/>
            <ac:grpSpMk id="65" creationId="{411F82AE-6884-4541-8489-6ED3246D3C8C}"/>
          </ac:grpSpMkLst>
        </pc:grpChg>
        <pc:grpChg chg="del">
          <ac:chgData name="Tej Bahadur Chandra" userId="79b8fba8ad0a4796" providerId="LiveId" clId="{614BBE20-D9FC-4E14-9E6F-E9375E6FD4C8}" dt="2021-10-26T14:44:01.910" v="24408" actId="478"/>
          <ac:grpSpMkLst>
            <pc:docMk/>
            <pc:sldMk cId="494689358" sldId="388"/>
            <ac:grpSpMk id="87" creationId="{4F2160DB-FFF0-47BB-9596-3D905FEC2BD7}"/>
          </ac:grpSpMkLst>
        </pc:grpChg>
        <pc:picChg chg="add mod">
          <ac:chgData name="Tej Bahadur Chandra" userId="79b8fba8ad0a4796" providerId="LiveId" clId="{614BBE20-D9FC-4E14-9E6F-E9375E6FD4C8}" dt="2021-10-26T15:08:37.624" v="25034" actId="1076"/>
          <ac:picMkLst>
            <pc:docMk/>
            <pc:sldMk cId="494689358" sldId="388"/>
            <ac:picMk id="2" creationId="{B01B22C7-47E7-4B3B-BD2C-A205C2A0F692}"/>
          </ac:picMkLst>
        </pc:picChg>
        <pc:picChg chg="add del mod">
          <ac:chgData name="Tej Bahadur Chandra" userId="79b8fba8ad0a4796" providerId="LiveId" clId="{614BBE20-D9FC-4E14-9E6F-E9375E6FD4C8}" dt="2021-10-26T15:07:18.137" v="25029" actId="478"/>
          <ac:picMkLst>
            <pc:docMk/>
            <pc:sldMk cId="494689358" sldId="388"/>
            <ac:picMk id="40" creationId="{B72BD789-AC7A-41D8-B459-5D9B32C99966}"/>
          </ac:picMkLst>
        </pc:picChg>
        <pc:cxnChg chg="mod">
          <ac:chgData name="Tej Bahadur Chandra" userId="79b8fba8ad0a4796" providerId="LiveId" clId="{614BBE20-D9FC-4E14-9E6F-E9375E6FD4C8}" dt="2021-10-26T14:44:01.096" v="24407" actId="478"/>
          <ac:cxnSpMkLst>
            <pc:docMk/>
            <pc:sldMk cId="494689358" sldId="388"/>
            <ac:cxnSpMk id="4" creationId="{2F4CCC98-6B37-40A3-8DFA-06748E3C48B6}"/>
          </ac:cxnSpMkLst>
        </pc:cxnChg>
        <pc:cxnChg chg="mod">
          <ac:chgData name="Tej Bahadur Chandra" userId="79b8fba8ad0a4796" providerId="LiveId" clId="{614BBE20-D9FC-4E14-9E6F-E9375E6FD4C8}" dt="2021-10-26T14:44:01.096" v="24407" actId="478"/>
          <ac:cxnSpMkLst>
            <pc:docMk/>
            <pc:sldMk cId="494689358" sldId="388"/>
            <ac:cxnSpMk id="33" creationId="{16728D36-FCDF-4735-B46A-4FA7877D32F7}"/>
          </ac:cxnSpMkLst>
        </pc:cxnChg>
        <pc:cxnChg chg="mod">
          <ac:chgData name="Tej Bahadur Chandra" userId="79b8fba8ad0a4796" providerId="LiveId" clId="{614BBE20-D9FC-4E14-9E6F-E9375E6FD4C8}" dt="2021-10-26T14:44:01.096" v="24407" actId="478"/>
          <ac:cxnSpMkLst>
            <pc:docMk/>
            <pc:sldMk cId="494689358" sldId="388"/>
            <ac:cxnSpMk id="36" creationId="{E6BECF8D-4C3F-4FA1-A421-B7A8D119162A}"/>
          </ac:cxnSpMkLst>
        </pc:cxnChg>
        <pc:cxnChg chg="mod">
          <ac:chgData name="Tej Bahadur Chandra" userId="79b8fba8ad0a4796" providerId="LiveId" clId="{614BBE20-D9FC-4E14-9E6F-E9375E6FD4C8}" dt="2021-10-26T14:44:01.096" v="24407" actId="478"/>
          <ac:cxnSpMkLst>
            <pc:docMk/>
            <pc:sldMk cId="494689358" sldId="388"/>
            <ac:cxnSpMk id="41" creationId="{254C744E-A314-4751-90FA-DCBB65B93229}"/>
          </ac:cxnSpMkLst>
        </pc:cxnChg>
        <pc:cxnChg chg="mod">
          <ac:chgData name="Tej Bahadur Chandra" userId="79b8fba8ad0a4796" providerId="LiveId" clId="{614BBE20-D9FC-4E14-9E6F-E9375E6FD4C8}" dt="2021-10-26T14:44:01.096" v="24407" actId="478"/>
          <ac:cxnSpMkLst>
            <pc:docMk/>
            <pc:sldMk cId="494689358" sldId="388"/>
            <ac:cxnSpMk id="57" creationId="{9C0CCF23-CCDE-444C-B013-B7FD91C368F0}"/>
          </ac:cxnSpMkLst>
        </pc:cxnChg>
        <pc:cxnChg chg="mod">
          <ac:chgData name="Tej Bahadur Chandra" userId="79b8fba8ad0a4796" providerId="LiveId" clId="{614BBE20-D9FC-4E14-9E6F-E9375E6FD4C8}" dt="2021-10-26T14:44:01.096" v="24407" actId="478"/>
          <ac:cxnSpMkLst>
            <pc:docMk/>
            <pc:sldMk cId="494689358" sldId="388"/>
            <ac:cxnSpMk id="58" creationId="{637E1F2F-5650-41AB-ADE0-531B8883AF5A}"/>
          </ac:cxnSpMkLst>
        </pc:cxnChg>
        <pc:cxnChg chg="mod">
          <ac:chgData name="Tej Bahadur Chandra" userId="79b8fba8ad0a4796" providerId="LiveId" clId="{614BBE20-D9FC-4E14-9E6F-E9375E6FD4C8}" dt="2021-10-26T14:44:01.096" v="24407" actId="478"/>
          <ac:cxnSpMkLst>
            <pc:docMk/>
            <pc:sldMk cId="494689358" sldId="388"/>
            <ac:cxnSpMk id="61" creationId="{26CA06CD-2912-4490-A80F-5F4BE92D89EB}"/>
          </ac:cxnSpMkLst>
        </pc:cxnChg>
      </pc:sldChg>
      <pc:sldChg chg="addSp delSp modSp add ord">
        <pc:chgData name="Tej Bahadur Chandra" userId="79b8fba8ad0a4796" providerId="LiveId" clId="{614BBE20-D9FC-4E14-9E6F-E9375E6FD4C8}" dt="2021-10-28T12:54:16.444" v="34074" actId="120"/>
        <pc:sldMkLst>
          <pc:docMk/>
          <pc:sldMk cId="112587988" sldId="389"/>
        </pc:sldMkLst>
        <pc:spChg chg="add mod">
          <ac:chgData name="Tej Bahadur Chandra" userId="79b8fba8ad0a4796" providerId="LiveId" clId="{614BBE20-D9FC-4E14-9E6F-E9375E6FD4C8}" dt="2021-10-28T12:08:28.261" v="33790" actId="164"/>
          <ac:spMkLst>
            <pc:docMk/>
            <pc:sldMk cId="112587988" sldId="389"/>
            <ac:spMk id="2" creationId="{CC4DBA72-99E5-4CA4-8136-7B6AA04A7607}"/>
          </ac:spMkLst>
        </pc:spChg>
        <pc:spChg chg="mod">
          <ac:chgData name="Tej Bahadur Chandra" userId="79b8fba8ad0a4796" providerId="LiveId" clId="{614BBE20-D9FC-4E14-9E6F-E9375E6FD4C8}" dt="2021-10-26T15:06:55.377" v="25024"/>
          <ac:spMkLst>
            <pc:docMk/>
            <pc:sldMk cId="112587988" sldId="389"/>
            <ac:spMk id="6" creationId="{6E503D7A-15D8-4393-BCF4-17F3B97B9569}"/>
          </ac:spMkLst>
        </pc:spChg>
        <pc:spChg chg="mod">
          <ac:chgData name="Tej Bahadur Chandra" userId="79b8fba8ad0a4796" providerId="LiveId" clId="{614BBE20-D9FC-4E14-9E6F-E9375E6FD4C8}" dt="2021-10-28T12:54:16.444" v="34074" actId="120"/>
          <ac:spMkLst>
            <pc:docMk/>
            <pc:sldMk cId="112587988" sldId="389"/>
            <ac:spMk id="31" creationId="{8A4A78A7-94BA-49CF-8DE0-8ABDF51D88A7}"/>
          </ac:spMkLst>
        </pc:spChg>
        <pc:spChg chg="add mod">
          <ac:chgData name="Tej Bahadur Chandra" userId="79b8fba8ad0a4796" providerId="LiveId" clId="{614BBE20-D9FC-4E14-9E6F-E9375E6FD4C8}" dt="2021-10-26T15:00:53.904" v="24749" actId="164"/>
          <ac:spMkLst>
            <pc:docMk/>
            <pc:sldMk cId="112587988" sldId="389"/>
            <ac:spMk id="41" creationId="{18207C7D-1E31-4E9E-BF0C-9DEF44203F59}"/>
          </ac:spMkLst>
        </pc:spChg>
        <pc:spChg chg="add mod">
          <ac:chgData name="Tej Bahadur Chandra" userId="79b8fba8ad0a4796" providerId="LiveId" clId="{614BBE20-D9FC-4E14-9E6F-E9375E6FD4C8}" dt="2021-10-26T15:00:53.904" v="24749" actId="164"/>
          <ac:spMkLst>
            <pc:docMk/>
            <pc:sldMk cId="112587988" sldId="389"/>
            <ac:spMk id="43" creationId="{94F62267-0CC7-4EAA-82A2-953475C54328}"/>
          </ac:spMkLst>
        </pc:spChg>
        <pc:spChg chg="add mod">
          <ac:chgData name="Tej Bahadur Chandra" userId="79b8fba8ad0a4796" providerId="LiveId" clId="{614BBE20-D9FC-4E14-9E6F-E9375E6FD4C8}" dt="2021-10-26T15:00:53.904" v="24749" actId="164"/>
          <ac:spMkLst>
            <pc:docMk/>
            <pc:sldMk cId="112587988" sldId="389"/>
            <ac:spMk id="44" creationId="{3058B574-709B-4F7E-AB6D-A1C832A494E5}"/>
          </ac:spMkLst>
        </pc:spChg>
        <pc:spChg chg="add mod">
          <ac:chgData name="Tej Bahadur Chandra" userId="79b8fba8ad0a4796" providerId="LiveId" clId="{614BBE20-D9FC-4E14-9E6F-E9375E6FD4C8}" dt="2021-10-26T15:04:37.186" v="24997" actId="1036"/>
          <ac:spMkLst>
            <pc:docMk/>
            <pc:sldMk cId="112587988" sldId="389"/>
            <ac:spMk id="46" creationId="{F0FE7B68-47F2-4E6C-8DFF-A608D1398B17}"/>
          </ac:spMkLst>
        </pc:spChg>
        <pc:grpChg chg="add mod">
          <ac:chgData name="Tej Bahadur Chandra" userId="79b8fba8ad0a4796" providerId="LiveId" clId="{614BBE20-D9FC-4E14-9E6F-E9375E6FD4C8}" dt="2021-10-26T14:52:09.286" v="24568" actId="164"/>
          <ac:grpSpMkLst>
            <pc:docMk/>
            <pc:sldMk cId="112587988" sldId="389"/>
            <ac:grpSpMk id="4" creationId="{4F9DE283-0956-4DD5-AA9C-7B2AF3BE7EC4}"/>
          </ac:grpSpMkLst>
        </pc:grpChg>
        <pc:grpChg chg="add mod">
          <ac:chgData name="Tej Bahadur Chandra" userId="79b8fba8ad0a4796" providerId="LiveId" clId="{614BBE20-D9FC-4E14-9E6F-E9375E6FD4C8}" dt="2021-10-26T14:59:31.767" v="24679" actId="164"/>
          <ac:grpSpMkLst>
            <pc:docMk/>
            <pc:sldMk cId="112587988" sldId="389"/>
            <ac:grpSpMk id="5" creationId="{27BC9747-994B-474A-B641-AD67119B5C13}"/>
          </ac:grpSpMkLst>
        </pc:grpChg>
        <pc:grpChg chg="add mod">
          <ac:chgData name="Tej Bahadur Chandra" userId="79b8fba8ad0a4796" providerId="LiveId" clId="{614BBE20-D9FC-4E14-9E6F-E9375E6FD4C8}" dt="2021-10-28T12:08:28.261" v="33790" actId="164"/>
          <ac:grpSpMkLst>
            <pc:docMk/>
            <pc:sldMk cId="112587988" sldId="389"/>
            <ac:grpSpMk id="35" creationId="{9CEF0059-10CE-444E-8D83-CE8576F0C69F}"/>
          </ac:grpSpMkLst>
        </pc:grpChg>
        <pc:grpChg chg="add mod">
          <ac:chgData name="Tej Bahadur Chandra" userId="79b8fba8ad0a4796" providerId="LiveId" clId="{614BBE20-D9FC-4E14-9E6F-E9375E6FD4C8}" dt="2021-10-26T15:00:53.904" v="24749" actId="164"/>
          <ac:grpSpMkLst>
            <pc:docMk/>
            <pc:sldMk cId="112587988" sldId="389"/>
            <ac:grpSpMk id="40" creationId="{DA05709C-5847-49BA-B118-9CDE4BB2711C}"/>
          </ac:grpSpMkLst>
        </pc:grpChg>
        <pc:grpChg chg="add mod">
          <ac:chgData name="Tej Bahadur Chandra" userId="79b8fba8ad0a4796" providerId="LiveId" clId="{614BBE20-D9FC-4E14-9E6F-E9375E6FD4C8}" dt="2021-10-28T12:08:28.261" v="33790" actId="164"/>
          <ac:grpSpMkLst>
            <pc:docMk/>
            <pc:sldMk cId="112587988" sldId="389"/>
            <ac:grpSpMk id="42" creationId="{7773318B-7BE3-4F6F-BBBA-A3B3B597FC1F}"/>
          </ac:grpSpMkLst>
        </pc:grpChg>
        <pc:graphicFrameChg chg="add del mod">
          <ac:chgData name="Tej Bahadur Chandra" userId="79b8fba8ad0a4796" providerId="LiveId" clId="{614BBE20-D9FC-4E14-9E6F-E9375E6FD4C8}" dt="2021-10-26T14:59:00.497" v="24672"/>
          <ac:graphicFrameMkLst>
            <pc:docMk/>
            <pc:sldMk cId="112587988" sldId="389"/>
            <ac:graphicFrameMk id="35" creationId="{37513268-D580-47D5-A838-AE6A98C95163}"/>
          </ac:graphicFrameMkLst>
        </pc:graphicFrameChg>
        <pc:picChg chg="add mod">
          <ac:chgData name="Tej Bahadur Chandra" userId="79b8fba8ad0a4796" providerId="LiveId" clId="{614BBE20-D9FC-4E14-9E6F-E9375E6FD4C8}" dt="2021-10-26T14:52:43.208" v="24609" actId="1037"/>
          <ac:picMkLst>
            <pc:docMk/>
            <pc:sldMk cId="112587988" sldId="389"/>
            <ac:picMk id="3" creationId="{EC33ED89-0B5F-4D8D-952F-E6646C3CAD99}"/>
          </ac:picMkLst>
        </pc:picChg>
        <pc:picChg chg="add mod">
          <ac:chgData name="Tej Bahadur Chandra" userId="79b8fba8ad0a4796" providerId="LiveId" clId="{614BBE20-D9FC-4E14-9E6F-E9375E6FD4C8}" dt="2021-10-26T14:59:31.767" v="24679" actId="164"/>
          <ac:picMkLst>
            <pc:docMk/>
            <pc:sldMk cId="112587988" sldId="389"/>
            <ac:picMk id="7" creationId="{232F2BF9-0CC5-4C8D-B88F-6053A59CCD78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8" creationId="{0BCB4696-C573-4D5D-9D1E-E9764CD85560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9" creationId="{D4F931B0-7F82-49BC-A0BC-1E7F8FD08A88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10" creationId="{790BCC6A-1B1C-4503-80A7-D34D00B117CD}"/>
          </ac:picMkLst>
        </pc:picChg>
        <pc:picChg chg="add mod">
          <ac:chgData name="Tej Bahadur Chandra" userId="79b8fba8ad0a4796" providerId="LiveId" clId="{614BBE20-D9FC-4E14-9E6F-E9375E6FD4C8}" dt="2021-10-26T14:52:32.284" v="24589" actId="1036"/>
          <ac:picMkLst>
            <pc:docMk/>
            <pc:sldMk cId="112587988" sldId="389"/>
            <ac:picMk id="11" creationId="{98FE43FB-7368-43CA-B7A7-6D5D872C52EA}"/>
          </ac:picMkLst>
        </pc:picChg>
        <pc:picChg chg="add mod">
          <ac:chgData name="Tej Bahadur Chandra" userId="79b8fba8ad0a4796" providerId="LiveId" clId="{614BBE20-D9FC-4E14-9E6F-E9375E6FD4C8}" dt="2021-10-26T14:52:25.926" v="24575" actId="1036"/>
          <ac:picMkLst>
            <pc:docMk/>
            <pc:sldMk cId="112587988" sldId="389"/>
            <ac:picMk id="12" creationId="{9BA25E5F-253C-4DE8-A6FD-95571804BE6A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13" creationId="{9DD99412-7C3E-40A2-8575-A71CC95F158C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15" creationId="{1212DD7B-277E-4639-AED2-522ECB69F154}"/>
          </ac:picMkLst>
        </pc:picChg>
        <pc:picChg chg="add mod">
          <ac:chgData name="Tej Bahadur Chandra" userId="79b8fba8ad0a4796" providerId="LiveId" clId="{614BBE20-D9FC-4E14-9E6F-E9375E6FD4C8}" dt="2021-10-26T14:52:55.903" v="24626" actId="1036"/>
          <ac:picMkLst>
            <pc:docMk/>
            <pc:sldMk cId="112587988" sldId="389"/>
            <ac:picMk id="16" creationId="{A1F44AFB-9F5B-4A40-A4D1-8E2D0B3F0971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17" creationId="{BA49DC60-0746-47D7-91BC-AAF8D62C19F4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18" creationId="{A2E87090-1C3B-4C65-9526-71172E35967D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19" creationId="{027C1ED8-1D18-4B12-8D85-27675922DA1C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20" creationId="{2364F5DB-9BCE-41B8-AF16-50DDCBD076D5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21" creationId="{7D051891-DD9F-4FA8-BAAD-56FA04722E6C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22" creationId="{3F567A45-6010-4A0B-AFA6-90836B38873C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23" creationId="{60B4EE32-A867-4EE2-9F14-E423E00F7F77}"/>
          </ac:picMkLst>
        </pc:picChg>
        <pc:picChg chg="add mod">
          <ac:chgData name="Tej Bahadur Chandra" userId="79b8fba8ad0a4796" providerId="LiveId" clId="{614BBE20-D9FC-4E14-9E6F-E9375E6FD4C8}" dt="2021-10-26T14:52:21.391" v="24572" actId="1076"/>
          <ac:picMkLst>
            <pc:docMk/>
            <pc:sldMk cId="112587988" sldId="389"/>
            <ac:picMk id="24" creationId="{42151A75-E0AA-4A57-BA96-02CB6C20691A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25" creationId="{CDDD597B-53F9-433C-A8B7-78E0C40BC4A1}"/>
          </ac:picMkLst>
        </pc:picChg>
        <pc:picChg chg="add mod">
          <ac:chgData name="Tej Bahadur Chandra" userId="79b8fba8ad0a4796" providerId="LiveId" clId="{614BBE20-D9FC-4E14-9E6F-E9375E6FD4C8}" dt="2021-10-26T14:52:59.501" v="24636" actId="1036"/>
          <ac:picMkLst>
            <pc:docMk/>
            <pc:sldMk cId="112587988" sldId="389"/>
            <ac:picMk id="26" creationId="{E5CCE0C8-D394-4A76-86DA-FE49B11953B3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27" creationId="{C6079BC4-FB2A-4149-9311-55A3B5DE7E60}"/>
          </ac:picMkLst>
        </pc:picChg>
        <pc:picChg chg="add mod">
          <ac:chgData name="Tej Bahadur Chandra" userId="79b8fba8ad0a4796" providerId="LiveId" clId="{614BBE20-D9FC-4E14-9E6F-E9375E6FD4C8}" dt="2021-10-26T14:52:15.920" v="24570" actId="1076"/>
          <ac:picMkLst>
            <pc:docMk/>
            <pc:sldMk cId="112587988" sldId="389"/>
            <ac:picMk id="28" creationId="{E8375CAA-63E0-4330-9C29-810FF72272C5}"/>
          </ac:picMkLst>
        </pc:picChg>
        <pc:picChg chg="add mod">
          <ac:chgData name="Tej Bahadur Chandra" userId="79b8fba8ad0a4796" providerId="LiveId" clId="{614BBE20-D9FC-4E14-9E6F-E9375E6FD4C8}" dt="2021-10-26T14:51:34.064" v="24560" actId="164"/>
          <ac:picMkLst>
            <pc:docMk/>
            <pc:sldMk cId="112587988" sldId="389"/>
            <ac:picMk id="29" creationId="{BC6C8573-8969-4A98-8320-0396B68AB783}"/>
          </ac:picMkLst>
        </pc:picChg>
        <pc:picChg chg="add mod">
          <ac:chgData name="Tej Bahadur Chandra" userId="79b8fba8ad0a4796" providerId="LiveId" clId="{614BBE20-D9FC-4E14-9E6F-E9375E6FD4C8}" dt="2021-10-26T14:51:53.408" v="24565" actId="1076"/>
          <ac:picMkLst>
            <pc:docMk/>
            <pc:sldMk cId="112587988" sldId="389"/>
            <ac:picMk id="30" creationId="{F4DE2230-5839-43D2-8F76-B13DB988C8FC}"/>
          </ac:picMkLst>
        </pc:picChg>
        <pc:picChg chg="add mod">
          <ac:chgData name="Tej Bahadur Chandra" userId="79b8fba8ad0a4796" providerId="LiveId" clId="{614BBE20-D9FC-4E14-9E6F-E9375E6FD4C8}" dt="2021-10-26T14:52:50.841" v="24616" actId="1036"/>
          <ac:picMkLst>
            <pc:docMk/>
            <pc:sldMk cId="112587988" sldId="389"/>
            <ac:picMk id="32" creationId="{0A09D492-02E1-4684-83B7-A747C332A73A}"/>
          </ac:picMkLst>
        </pc:picChg>
        <pc:picChg chg="add mod">
          <ac:chgData name="Tej Bahadur Chandra" userId="79b8fba8ad0a4796" providerId="LiveId" clId="{614BBE20-D9FC-4E14-9E6F-E9375E6FD4C8}" dt="2021-10-26T14:51:48.696" v="24564" actId="1076"/>
          <ac:picMkLst>
            <pc:docMk/>
            <pc:sldMk cId="112587988" sldId="389"/>
            <ac:picMk id="33" creationId="{0EFA480B-0891-4F43-9437-92E9A8FD26E6}"/>
          </ac:picMkLst>
        </pc:picChg>
        <pc:picChg chg="add mod">
          <ac:chgData name="Tej Bahadur Chandra" userId="79b8fba8ad0a4796" providerId="LiveId" clId="{614BBE20-D9FC-4E14-9E6F-E9375E6FD4C8}" dt="2021-10-26T14:52:09.286" v="24568" actId="164"/>
          <ac:picMkLst>
            <pc:docMk/>
            <pc:sldMk cId="112587988" sldId="389"/>
            <ac:picMk id="34" creationId="{8CA8E518-1F29-473A-950F-659D69775191}"/>
          </ac:picMkLst>
        </pc:picChg>
        <pc:picChg chg="add mod">
          <ac:chgData name="Tej Bahadur Chandra" userId="79b8fba8ad0a4796" providerId="LiveId" clId="{614BBE20-D9FC-4E14-9E6F-E9375E6FD4C8}" dt="2021-10-26T14:59:31.767" v="24679" actId="164"/>
          <ac:picMkLst>
            <pc:docMk/>
            <pc:sldMk cId="112587988" sldId="389"/>
            <ac:picMk id="36" creationId="{58FD33EF-3F8D-42FD-B7AB-1ECD40330B5F}"/>
          </ac:picMkLst>
        </pc:picChg>
        <pc:picChg chg="add mod">
          <ac:chgData name="Tej Bahadur Chandra" userId="79b8fba8ad0a4796" providerId="LiveId" clId="{614BBE20-D9FC-4E14-9E6F-E9375E6FD4C8}" dt="2021-10-26T14:59:31.767" v="24679" actId="164"/>
          <ac:picMkLst>
            <pc:docMk/>
            <pc:sldMk cId="112587988" sldId="389"/>
            <ac:picMk id="37" creationId="{1312AAFB-39FA-4A4B-9BBC-00BAA6DB08F3}"/>
          </ac:picMkLst>
        </pc:picChg>
        <pc:picChg chg="add del mod">
          <ac:chgData name="Tej Bahadur Chandra" userId="79b8fba8ad0a4796" providerId="LiveId" clId="{614BBE20-D9FC-4E14-9E6F-E9375E6FD4C8}" dt="2021-10-26T14:56:50.540" v="24669" actId="478"/>
          <ac:picMkLst>
            <pc:docMk/>
            <pc:sldMk cId="112587988" sldId="389"/>
            <ac:picMk id="38" creationId="{3E36E090-91F2-4651-A435-6B2E2C686FAE}"/>
          </ac:picMkLst>
        </pc:picChg>
        <pc:picChg chg="add mod">
          <ac:chgData name="Tej Bahadur Chandra" userId="79b8fba8ad0a4796" providerId="LiveId" clId="{614BBE20-D9FC-4E14-9E6F-E9375E6FD4C8}" dt="2021-10-26T14:59:31.767" v="24679" actId="164"/>
          <ac:picMkLst>
            <pc:docMk/>
            <pc:sldMk cId="112587988" sldId="389"/>
            <ac:picMk id="39" creationId="{F63841F4-53B6-41BE-848B-1B24B03F1519}"/>
          </ac:picMkLst>
        </pc:picChg>
      </pc:sldChg>
      <pc:sldChg chg="addSp delSp modSp add">
        <pc:chgData name="Tej Bahadur Chandra" userId="79b8fba8ad0a4796" providerId="LiveId" clId="{614BBE20-D9FC-4E14-9E6F-E9375E6FD4C8}" dt="2021-10-28T12:54:22.620" v="34076" actId="120"/>
        <pc:sldMkLst>
          <pc:docMk/>
          <pc:sldMk cId="3078914541" sldId="390"/>
        </pc:sldMkLst>
        <pc:spChg chg="add mod">
          <ac:chgData name="Tej Bahadur Chandra" userId="79b8fba8ad0a4796" providerId="LiveId" clId="{614BBE20-D9FC-4E14-9E6F-E9375E6FD4C8}" dt="2021-10-26T15:22:55.680" v="25495" actId="1035"/>
          <ac:spMkLst>
            <pc:docMk/>
            <pc:sldMk cId="3078914541" sldId="390"/>
            <ac:spMk id="8" creationId="{EF598112-7AD4-4F94-9937-6FF908D95F40}"/>
          </ac:spMkLst>
        </pc:spChg>
        <pc:spChg chg="add mod">
          <ac:chgData name="Tej Bahadur Chandra" userId="79b8fba8ad0a4796" providerId="LiveId" clId="{614BBE20-D9FC-4E14-9E6F-E9375E6FD4C8}" dt="2021-10-26T15:24:17.200" v="25592" actId="164"/>
          <ac:spMkLst>
            <pc:docMk/>
            <pc:sldMk cId="3078914541" sldId="390"/>
            <ac:spMk id="10" creationId="{4B0251ED-E49B-4FA7-91F3-38D6491ABAC2}"/>
          </ac:spMkLst>
        </pc:spChg>
        <pc:spChg chg="add mod">
          <ac:chgData name="Tej Bahadur Chandra" userId="79b8fba8ad0a4796" providerId="LiveId" clId="{614BBE20-D9FC-4E14-9E6F-E9375E6FD4C8}" dt="2021-10-26T15:24:17.200" v="25592" actId="164"/>
          <ac:spMkLst>
            <pc:docMk/>
            <pc:sldMk cId="3078914541" sldId="390"/>
            <ac:spMk id="11" creationId="{8F9454E8-4515-4D68-8046-2F317FEF505A}"/>
          </ac:spMkLst>
        </pc:spChg>
        <pc:spChg chg="add mod">
          <ac:chgData name="Tej Bahadur Chandra" userId="79b8fba8ad0a4796" providerId="LiveId" clId="{614BBE20-D9FC-4E14-9E6F-E9375E6FD4C8}" dt="2021-10-26T15:14:17.778" v="25427" actId="20577"/>
          <ac:spMkLst>
            <pc:docMk/>
            <pc:sldMk cId="3078914541" sldId="390"/>
            <ac:spMk id="12" creationId="{09D0CF2E-227C-431D-8FBF-735F8A2D505E}"/>
          </ac:spMkLst>
        </pc:spChg>
        <pc:spChg chg="mod">
          <ac:chgData name="Tej Bahadur Chandra" userId="79b8fba8ad0a4796" providerId="LiveId" clId="{614BBE20-D9FC-4E14-9E6F-E9375E6FD4C8}" dt="2021-10-28T12:54:22.620" v="34076" actId="120"/>
          <ac:spMkLst>
            <pc:docMk/>
            <pc:sldMk cId="3078914541" sldId="390"/>
            <ac:spMk id="31" creationId="{8A4A78A7-94BA-49CF-8DE0-8ABDF51D88A7}"/>
          </ac:spMkLst>
        </pc:spChg>
        <pc:spChg chg="del">
          <ac:chgData name="Tej Bahadur Chandra" userId="79b8fba8ad0a4796" providerId="LiveId" clId="{614BBE20-D9FC-4E14-9E6F-E9375E6FD4C8}" dt="2021-10-26T15:10:22.492" v="25261" actId="478"/>
          <ac:spMkLst>
            <pc:docMk/>
            <pc:sldMk cId="3078914541" sldId="390"/>
            <ac:spMk id="42" creationId="{03F86CBF-1961-4122-A853-E6A4ABC4D07D}"/>
          </ac:spMkLst>
        </pc:spChg>
        <pc:grpChg chg="add mod">
          <ac:chgData name="Tej Bahadur Chandra" userId="79b8fba8ad0a4796" providerId="LiveId" clId="{614BBE20-D9FC-4E14-9E6F-E9375E6FD4C8}" dt="2021-10-26T15:22:40.058" v="25490" actId="1035"/>
          <ac:grpSpMkLst>
            <pc:docMk/>
            <pc:sldMk cId="3078914541" sldId="390"/>
            <ac:grpSpMk id="9" creationId="{EA0205C9-B572-4980-BA9E-D42AE64B9E83}"/>
          </ac:grpSpMkLst>
        </pc:grpChg>
        <pc:grpChg chg="add mod">
          <ac:chgData name="Tej Bahadur Chandra" userId="79b8fba8ad0a4796" providerId="LiveId" clId="{614BBE20-D9FC-4E14-9E6F-E9375E6FD4C8}" dt="2021-10-26T15:24:17.200" v="25592" actId="164"/>
          <ac:grpSpMkLst>
            <pc:docMk/>
            <pc:sldMk cId="3078914541" sldId="390"/>
            <ac:grpSpMk id="13" creationId="{5C021ADB-F58F-4225-8023-C92C5A500C79}"/>
          </ac:grpSpMkLst>
        </pc:grpChg>
        <pc:graphicFrameChg chg="add del">
          <ac:chgData name="Tej Bahadur Chandra" userId="79b8fba8ad0a4796" providerId="LiveId" clId="{614BBE20-D9FC-4E14-9E6F-E9375E6FD4C8}" dt="2021-10-26T15:11:12.842" v="25265"/>
          <ac:graphicFrameMkLst>
            <pc:docMk/>
            <pc:sldMk cId="3078914541" sldId="390"/>
            <ac:graphicFrameMk id="3" creationId="{00C51FC1-5520-4E1B-8D08-FB4A5B0018AE}"/>
          </ac:graphicFrameMkLst>
        </pc:graphicFrameChg>
        <pc:picChg chg="del">
          <ac:chgData name="Tej Bahadur Chandra" userId="79b8fba8ad0a4796" providerId="LiveId" clId="{614BBE20-D9FC-4E14-9E6F-E9375E6FD4C8}" dt="2021-10-26T15:10:20.567" v="25260" actId="478"/>
          <ac:picMkLst>
            <pc:docMk/>
            <pc:sldMk cId="3078914541" sldId="390"/>
            <ac:picMk id="2" creationId="{B01B22C7-47E7-4B3B-BD2C-A205C2A0F692}"/>
          </ac:picMkLst>
        </pc:picChg>
        <pc:picChg chg="add del mod">
          <ac:chgData name="Tej Bahadur Chandra" userId="79b8fba8ad0a4796" providerId="LiveId" clId="{614BBE20-D9FC-4E14-9E6F-E9375E6FD4C8}" dt="2021-10-26T15:11:46.083" v="25269" actId="478"/>
          <ac:picMkLst>
            <pc:docMk/>
            <pc:sldMk cId="3078914541" sldId="390"/>
            <ac:picMk id="4" creationId="{C88EBE98-A98F-4E8C-BBA4-53F13D0FFD18}"/>
          </ac:picMkLst>
        </pc:picChg>
        <pc:picChg chg="add mod modCrop">
          <ac:chgData name="Tej Bahadur Chandra" userId="79b8fba8ad0a4796" providerId="LiveId" clId="{614BBE20-D9FC-4E14-9E6F-E9375E6FD4C8}" dt="2021-10-26T15:21:29.233" v="25470" actId="1367"/>
          <ac:picMkLst>
            <pc:docMk/>
            <pc:sldMk cId="3078914541" sldId="390"/>
            <ac:picMk id="5" creationId="{6A837AEE-CDF8-4016-8812-AAF248239EF1}"/>
          </ac:picMkLst>
        </pc:picChg>
        <pc:picChg chg="add mod modCrop">
          <ac:chgData name="Tej Bahadur Chandra" userId="79b8fba8ad0a4796" providerId="LiveId" clId="{614BBE20-D9FC-4E14-9E6F-E9375E6FD4C8}" dt="2021-10-26T15:21:01.175" v="25467" actId="164"/>
          <ac:picMkLst>
            <pc:docMk/>
            <pc:sldMk cId="3078914541" sldId="390"/>
            <ac:picMk id="7" creationId="{3D061D39-4577-4B09-884A-48442E610848}"/>
          </ac:picMkLst>
        </pc:picChg>
      </pc:sldChg>
      <pc:sldChg chg="addSp delSp modSp add">
        <pc:chgData name="Tej Bahadur Chandra" userId="79b8fba8ad0a4796" providerId="LiveId" clId="{614BBE20-D9FC-4E14-9E6F-E9375E6FD4C8}" dt="2021-10-28T12:54:30.893" v="34078" actId="120"/>
        <pc:sldMkLst>
          <pc:docMk/>
          <pc:sldMk cId="2759715804" sldId="391"/>
        </pc:sldMkLst>
        <pc:spChg chg="add del mod">
          <ac:chgData name="Tej Bahadur Chandra" userId="79b8fba8ad0a4796" providerId="LiveId" clId="{614BBE20-D9FC-4E14-9E6F-E9375E6FD4C8}" dt="2021-10-26T15:42:07.325" v="25777" actId="478"/>
          <ac:spMkLst>
            <pc:docMk/>
            <pc:sldMk cId="2759715804" sldId="391"/>
            <ac:spMk id="7" creationId="{A0D1F2B5-A8F4-4E24-8755-3109AD79F953}"/>
          </ac:spMkLst>
        </pc:spChg>
        <pc:spChg chg="add mod">
          <ac:chgData name="Tej Bahadur Chandra" userId="79b8fba8ad0a4796" providerId="LiveId" clId="{614BBE20-D9FC-4E14-9E6F-E9375E6FD4C8}" dt="2021-10-26T15:50:16.920" v="26171" actId="1035"/>
          <ac:spMkLst>
            <pc:docMk/>
            <pc:sldMk cId="2759715804" sldId="391"/>
            <ac:spMk id="10" creationId="{E4978497-C1B2-4D56-90FD-909A0431552E}"/>
          </ac:spMkLst>
        </pc:spChg>
        <pc:spChg chg="mod">
          <ac:chgData name="Tej Bahadur Chandra" userId="79b8fba8ad0a4796" providerId="LiveId" clId="{614BBE20-D9FC-4E14-9E6F-E9375E6FD4C8}" dt="2021-10-26T15:50:01.616" v="26157" actId="20577"/>
          <ac:spMkLst>
            <pc:docMk/>
            <pc:sldMk cId="2759715804" sldId="391"/>
            <ac:spMk id="12" creationId="{7CFDEDE5-D599-401F-A1BE-424BDBB1B83D}"/>
          </ac:spMkLst>
        </pc:spChg>
        <pc:spChg chg="mod">
          <ac:chgData name="Tej Bahadur Chandra" userId="79b8fba8ad0a4796" providerId="LiveId" clId="{614BBE20-D9FC-4E14-9E6F-E9375E6FD4C8}" dt="2021-10-28T12:54:30.893" v="34078" actId="120"/>
          <ac:spMkLst>
            <pc:docMk/>
            <pc:sldMk cId="2759715804" sldId="391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5:27:55.100" v="25612" actId="20577"/>
          <ac:spMkLst>
            <pc:docMk/>
            <pc:sldMk cId="2759715804" sldId="391"/>
            <ac:spMk id="89" creationId="{0FEA7DB0-931A-4744-95BE-479E7115455A}"/>
          </ac:spMkLst>
        </pc:spChg>
        <pc:grpChg chg="add mod">
          <ac:chgData name="Tej Bahadur Chandra" userId="79b8fba8ad0a4796" providerId="LiveId" clId="{614BBE20-D9FC-4E14-9E6F-E9375E6FD4C8}" dt="2021-10-26T15:50:09.342" v="26158" actId="1076"/>
          <ac:grpSpMkLst>
            <pc:docMk/>
            <pc:sldMk cId="2759715804" sldId="391"/>
            <ac:grpSpMk id="11" creationId="{B4059F32-4FD7-4721-AED5-70FAA60CAA84}"/>
          </ac:grpSpMkLst>
        </pc:grpChg>
        <pc:picChg chg="add del mod">
          <ac:chgData name="Tej Bahadur Chandra" userId="79b8fba8ad0a4796" providerId="LiveId" clId="{614BBE20-D9FC-4E14-9E6F-E9375E6FD4C8}" dt="2021-10-26T15:32:11.449" v="25628"/>
          <ac:picMkLst>
            <pc:docMk/>
            <pc:sldMk cId="2759715804" sldId="391"/>
            <ac:picMk id="2" creationId="{9580B1E3-45B7-4375-90FD-119661042037}"/>
          </ac:picMkLst>
        </pc:picChg>
        <pc:picChg chg="add mod">
          <ac:chgData name="Tej Bahadur Chandra" userId="79b8fba8ad0a4796" providerId="LiveId" clId="{614BBE20-D9FC-4E14-9E6F-E9375E6FD4C8}" dt="2021-10-26T15:50:16.920" v="26171" actId="1035"/>
          <ac:picMkLst>
            <pc:docMk/>
            <pc:sldMk cId="2759715804" sldId="391"/>
            <ac:picMk id="8" creationId="{ACBE72AD-8346-4A11-BC75-447243D0F100}"/>
          </ac:picMkLst>
        </pc:picChg>
        <pc:picChg chg="add mod">
          <ac:chgData name="Tej Bahadur Chandra" userId="79b8fba8ad0a4796" providerId="LiveId" clId="{614BBE20-D9FC-4E14-9E6F-E9375E6FD4C8}" dt="2021-10-26T15:50:16.920" v="26171" actId="1035"/>
          <ac:picMkLst>
            <pc:docMk/>
            <pc:sldMk cId="2759715804" sldId="391"/>
            <ac:picMk id="9" creationId="{6A5C2CA7-0B69-4DE9-A479-84A357A4F041}"/>
          </ac:picMkLst>
        </pc:picChg>
      </pc:sldChg>
      <pc:sldChg chg="addSp delSp modSp add">
        <pc:chgData name="Tej Bahadur Chandra" userId="79b8fba8ad0a4796" providerId="LiveId" clId="{614BBE20-D9FC-4E14-9E6F-E9375E6FD4C8}" dt="2021-10-28T12:54:36.917" v="34080" actId="120"/>
        <pc:sldMkLst>
          <pc:docMk/>
          <pc:sldMk cId="3418323078" sldId="392"/>
        </pc:sldMkLst>
        <pc:spChg chg="mod">
          <ac:chgData name="Tej Bahadur Chandra" userId="79b8fba8ad0a4796" providerId="LiveId" clId="{614BBE20-D9FC-4E14-9E6F-E9375E6FD4C8}" dt="2021-10-26T15:56:19.531" v="26225" actId="20577"/>
          <ac:spMkLst>
            <pc:docMk/>
            <pc:sldMk cId="3418323078" sldId="392"/>
            <ac:spMk id="6" creationId="{6E503D7A-15D8-4393-BCF4-17F3B97B9569}"/>
          </ac:spMkLst>
        </pc:spChg>
        <pc:spChg chg="add mod">
          <ac:chgData name="Tej Bahadur Chandra" userId="79b8fba8ad0a4796" providerId="LiveId" clId="{614BBE20-D9FC-4E14-9E6F-E9375E6FD4C8}" dt="2021-10-26T15:57:03.644" v="26230" actId="20577"/>
          <ac:spMkLst>
            <pc:docMk/>
            <pc:sldMk cId="3418323078" sldId="392"/>
            <ac:spMk id="7" creationId="{14EC7D28-4BDE-4AF0-BC2E-7AD060C97062}"/>
          </ac:spMkLst>
        </pc:spChg>
        <pc:spChg chg="mod">
          <ac:chgData name="Tej Bahadur Chandra" userId="79b8fba8ad0a4796" providerId="LiveId" clId="{614BBE20-D9FC-4E14-9E6F-E9375E6FD4C8}" dt="2021-10-26T15:58:00.230" v="26233"/>
          <ac:spMkLst>
            <pc:docMk/>
            <pc:sldMk cId="3418323078" sldId="392"/>
            <ac:spMk id="10" creationId="{FE8CA102-0253-47B2-9A6F-CCD9934C839E}"/>
          </ac:spMkLst>
        </pc:spChg>
        <pc:spChg chg="mod">
          <ac:chgData name="Tej Bahadur Chandra" userId="79b8fba8ad0a4796" providerId="LiveId" clId="{614BBE20-D9FC-4E14-9E6F-E9375E6FD4C8}" dt="2021-10-26T15:57:50.213" v="26232"/>
          <ac:spMkLst>
            <pc:docMk/>
            <pc:sldMk cId="3418323078" sldId="392"/>
            <ac:spMk id="13" creationId="{8089660A-B3A5-4D05-A488-06320A140EEE}"/>
          </ac:spMkLst>
        </pc:spChg>
        <pc:spChg chg="mod">
          <ac:chgData name="Tej Bahadur Chandra" userId="79b8fba8ad0a4796" providerId="LiveId" clId="{614BBE20-D9FC-4E14-9E6F-E9375E6FD4C8}" dt="2021-10-26T15:58:18.101" v="26234"/>
          <ac:spMkLst>
            <pc:docMk/>
            <pc:sldMk cId="3418323078" sldId="392"/>
            <ac:spMk id="17" creationId="{DF994796-11F6-4BB2-B8C4-3B37FBD4EC71}"/>
          </ac:spMkLst>
        </pc:spChg>
        <pc:spChg chg="add mod">
          <ac:chgData name="Tej Bahadur Chandra" userId="79b8fba8ad0a4796" providerId="LiveId" clId="{614BBE20-D9FC-4E14-9E6F-E9375E6FD4C8}" dt="2021-10-26T16:04:30.423" v="26494" actId="1036"/>
          <ac:spMkLst>
            <pc:docMk/>
            <pc:sldMk cId="3418323078" sldId="392"/>
            <ac:spMk id="18" creationId="{3FD9B7FC-92A5-46D6-A3EF-8E6EF4383461}"/>
          </ac:spMkLst>
        </pc:spChg>
        <pc:spChg chg="mod">
          <ac:chgData name="Tej Bahadur Chandra" userId="79b8fba8ad0a4796" providerId="LiveId" clId="{614BBE20-D9FC-4E14-9E6F-E9375E6FD4C8}" dt="2021-10-28T12:54:36.917" v="34080" actId="120"/>
          <ac:spMkLst>
            <pc:docMk/>
            <pc:sldMk cId="3418323078" sldId="392"/>
            <ac:spMk id="31" creationId="{8A4A78A7-94BA-49CF-8DE0-8ABDF51D88A7}"/>
          </ac:spMkLst>
        </pc:spChg>
        <pc:spChg chg="del">
          <ac:chgData name="Tej Bahadur Chandra" userId="79b8fba8ad0a4796" providerId="LiveId" clId="{614BBE20-D9FC-4E14-9E6F-E9375E6FD4C8}" dt="2021-10-26T15:57:00.257" v="26227" actId="478"/>
          <ac:spMkLst>
            <pc:docMk/>
            <pc:sldMk cId="3418323078" sldId="392"/>
            <ac:spMk id="89" creationId="{0FEA7DB0-931A-4744-95BE-479E7115455A}"/>
          </ac:spMkLst>
        </pc:spChg>
        <pc:grpChg chg="add">
          <ac:chgData name="Tej Bahadur Chandra" userId="79b8fba8ad0a4796" providerId="LiveId" clId="{614BBE20-D9FC-4E14-9E6F-E9375E6FD4C8}" dt="2021-10-26T15:57:00.669" v="26228"/>
          <ac:grpSpMkLst>
            <pc:docMk/>
            <pc:sldMk cId="3418323078" sldId="392"/>
            <ac:grpSpMk id="8" creationId="{74D97E51-F7D4-43A5-8888-01F78ECFEEB5}"/>
          </ac:grpSpMkLst>
        </pc:grpChg>
        <pc:grpChg chg="add">
          <ac:chgData name="Tej Bahadur Chandra" userId="79b8fba8ad0a4796" providerId="LiveId" clId="{614BBE20-D9FC-4E14-9E6F-E9375E6FD4C8}" dt="2021-10-26T15:57:00.669" v="26228"/>
          <ac:grpSpMkLst>
            <pc:docMk/>
            <pc:sldMk cId="3418323078" sldId="392"/>
            <ac:grpSpMk id="11" creationId="{5570E56E-BD17-4C77-AF19-C86EF700559A}"/>
          </ac:grpSpMkLst>
        </pc:grpChg>
        <pc:grpChg chg="add">
          <ac:chgData name="Tej Bahadur Chandra" userId="79b8fba8ad0a4796" providerId="LiveId" clId="{614BBE20-D9FC-4E14-9E6F-E9375E6FD4C8}" dt="2021-10-26T15:57:00.669" v="26228"/>
          <ac:grpSpMkLst>
            <pc:docMk/>
            <pc:sldMk cId="3418323078" sldId="392"/>
            <ac:grpSpMk id="15" creationId="{BDA887F5-C023-4627-8E10-C5D0E254467C}"/>
          </ac:grpSpMkLst>
        </pc:grpChg>
      </pc:sldChg>
      <pc:sldChg chg="modSp add">
        <pc:chgData name="Tej Bahadur Chandra" userId="79b8fba8ad0a4796" providerId="LiveId" clId="{614BBE20-D9FC-4E14-9E6F-E9375E6FD4C8}" dt="2021-10-28T12:54:33.782" v="34079" actId="120"/>
        <pc:sldMkLst>
          <pc:docMk/>
          <pc:sldMk cId="908667114" sldId="393"/>
        </pc:sldMkLst>
        <pc:spChg chg="mod">
          <ac:chgData name="Tej Bahadur Chandra" userId="79b8fba8ad0a4796" providerId="LiveId" clId="{614BBE20-D9FC-4E14-9E6F-E9375E6FD4C8}" dt="2021-10-26T15:55:56.064" v="26216" actId="20577"/>
          <ac:spMkLst>
            <pc:docMk/>
            <pc:sldMk cId="908667114" sldId="393"/>
            <ac:spMk id="7" creationId="{A0D1F2B5-A8F4-4E24-8755-3109AD79F953}"/>
          </ac:spMkLst>
        </pc:spChg>
        <pc:spChg chg="mod">
          <ac:chgData name="Tej Bahadur Chandra" userId="79b8fba8ad0a4796" providerId="LiveId" clId="{614BBE20-D9FC-4E14-9E6F-E9375E6FD4C8}" dt="2021-10-28T12:54:33.782" v="34079" actId="120"/>
          <ac:spMkLst>
            <pc:docMk/>
            <pc:sldMk cId="908667114" sldId="393"/>
            <ac:spMk id="31" creationId="{8A4A78A7-94BA-49CF-8DE0-8ABDF51D88A7}"/>
          </ac:spMkLst>
        </pc:spChg>
        <pc:spChg chg="mod">
          <ac:chgData name="Tej Bahadur Chandra" userId="79b8fba8ad0a4796" providerId="LiveId" clId="{614BBE20-D9FC-4E14-9E6F-E9375E6FD4C8}" dt="2021-10-26T15:51:31.479" v="26181" actId="20577"/>
          <ac:spMkLst>
            <pc:docMk/>
            <pc:sldMk cId="908667114" sldId="393"/>
            <ac:spMk id="89" creationId="{0FEA7DB0-931A-4744-95BE-479E7115455A}"/>
          </ac:spMkLst>
        </pc:spChg>
      </pc:sldChg>
      <pc:sldChg chg="addSp delSp modSp add">
        <pc:chgData name="Tej Bahadur Chandra" userId="79b8fba8ad0a4796" providerId="LiveId" clId="{614BBE20-D9FC-4E14-9E6F-E9375E6FD4C8}" dt="2021-10-28T12:54:28.269" v="34077" actId="120"/>
        <pc:sldMkLst>
          <pc:docMk/>
          <pc:sldMk cId="1710300805" sldId="394"/>
        </pc:sldMkLst>
        <pc:spChg chg="add mod">
          <ac:chgData name="Tej Bahadur Chandra" userId="79b8fba8ad0a4796" providerId="LiveId" clId="{614BBE20-D9FC-4E14-9E6F-E9375E6FD4C8}" dt="2021-10-26T15:43:34.327" v="25826" actId="164"/>
          <ac:spMkLst>
            <pc:docMk/>
            <pc:sldMk cId="1710300805" sldId="394"/>
            <ac:spMk id="3" creationId="{28512F36-F9AB-4656-8900-8C2CEDD4B81C}"/>
          </ac:spMkLst>
        </pc:spChg>
        <pc:spChg chg="add mod">
          <ac:chgData name="Tej Bahadur Chandra" userId="79b8fba8ad0a4796" providerId="LiveId" clId="{614BBE20-D9FC-4E14-9E6F-E9375E6FD4C8}" dt="2021-10-26T15:43:34.327" v="25826" actId="164"/>
          <ac:spMkLst>
            <pc:docMk/>
            <pc:sldMk cId="1710300805" sldId="394"/>
            <ac:spMk id="4" creationId="{05C4C1D6-D714-4D2A-8716-FF07A848FB2B}"/>
          </ac:spMkLst>
        </pc:spChg>
        <pc:spChg chg="add mod">
          <ac:chgData name="Tej Bahadur Chandra" userId="79b8fba8ad0a4796" providerId="LiveId" clId="{614BBE20-D9FC-4E14-9E6F-E9375E6FD4C8}" dt="2021-10-26T15:43:34.327" v="25826" actId="164"/>
          <ac:spMkLst>
            <pc:docMk/>
            <pc:sldMk cId="1710300805" sldId="394"/>
            <ac:spMk id="5" creationId="{593EB94B-15C9-4320-BB51-B6500F2A1367}"/>
          </ac:spMkLst>
        </pc:spChg>
        <pc:spChg chg="add mod">
          <ac:chgData name="Tej Bahadur Chandra" userId="79b8fba8ad0a4796" providerId="LiveId" clId="{614BBE20-D9FC-4E14-9E6F-E9375E6FD4C8}" dt="2021-10-26T15:43:34.327" v="25826" actId="164"/>
          <ac:spMkLst>
            <pc:docMk/>
            <pc:sldMk cId="1710300805" sldId="394"/>
            <ac:spMk id="7" creationId="{FEF13342-A479-457E-99D8-543A11FB110A}"/>
          </ac:spMkLst>
        </pc:spChg>
        <pc:spChg chg="add mod">
          <ac:chgData name="Tej Bahadur Chandra" userId="79b8fba8ad0a4796" providerId="LiveId" clId="{614BBE20-D9FC-4E14-9E6F-E9375E6FD4C8}" dt="2021-10-26T15:43:34.327" v="25826" actId="164"/>
          <ac:spMkLst>
            <pc:docMk/>
            <pc:sldMk cId="1710300805" sldId="394"/>
            <ac:spMk id="8" creationId="{A5FD934F-81FF-4BE2-B46C-0F50EBC9CB69}"/>
          </ac:spMkLst>
        </pc:spChg>
        <pc:spChg chg="add mod">
          <ac:chgData name="Tej Bahadur Chandra" userId="79b8fba8ad0a4796" providerId="LiveId" clId="{614BBE20-D9FC-4E14-9E6F-E9375E6FD4C8}" dt="2021-10-26T15:44:34.788" v="25894" actId="20577"/>
          <ac:spMkLst>
            <pc:docMk/>
            <pc:sldMk cId="1710300805" sldId="394"/>
            <ac:spMk id="13" creationId="{9566B7A7-310C-4869-8A61-E7C9FAE8E42E}"/>
          </ac:spMkLst>
        </pc:spChg>
        <pc:spChg chg="mod">
          <ac:chgData name="Tej Bahadur Chandra" userId="79b8fba8ad0a4796" providerId="LiveId" clId="{614BBE20-D9FC-4E14-9E6F-E9375E6FD4C8}" dt="2021-10-28T12:54:28.269" v="34077" actId="120"/>
          <ac:spMkLst>
            <pc:docMk/>
            <pc:sldMk cId="1710300805" sldId="394"/>
            <ac:spMk id="31" creationId="{8A4A78A7-94BA-49CF-8DE0-8ABDF51D88A7}"/>
          </ac:spMkLst>
        </pc:spChg>
        <pc:spChg chg="del">
          <ac:chgData name="Tej Bahadur Chandra" userId="79b8fba8ad0a4796" providerId="LiveId" clId="{614BBE20-D9FC-4E14-9E6F-E9375E6FD4C8}" dt="2021-10-26T15:38:25.568" v="25707" actId="478"/>
          <ac:spMkLst>
            <pc:docMk/>
            <pc:sldMk cId="1710300805" sldId="394"/>
            <ac:spMk id="42" creationId="{03F86CBF-1961-4122-A853-E6A4ABC4D07D}"/>
          </ac:spMkLst>
        </pc:spChg>
        <pc:spChg chg="mod">
          <ac:chgData name="Tej Bahadur Chandra" userId="79b8fba8ad0a4796" providerId="LiveId" clId="{614BBE20-D9FC-4E14-9E6F-E9375E6FD4C8}" dt="2021-10-26T15:41:05.521" v="25776" actId="20577"/>
          <ac:spMkLst>
            <pc:docMk/>
            <pc:sldMk cId="1710300805" sldId="394"/>
            <ac:spMk id="89" creationId="{0FEA7DB0-931A-4744-95BE-479E7115455A}"/>
          </ac:spMkLst>
        </pc:spChg>
        <pc:grpChg chg="add mod">
          <ac:chgData name="Tej Bahadur Chandra" userId="79b8fba8ad0a4796" providerId="LiveId" clId="{614BBE20-D9FC-4E14-9E6F-E9375E6FD4C8}" dt="2021-10-26T15:43:36.592" v="25827" actId="1076"/>
          <ac:grpSpMkLst>
            <pc:docMk/>
            <pc:sldMk cId="1710300805" sldId="394"/>
            <ac:grpSpMk id="9" creationId="{41F71456-BB12-4090-8B1E-9A4664167DE0}"/>
          </ac:grpSpMkLst>
        </pc:grpChg>
        <pc:picChg chg="mod modCrop">
          <ac:chgData name="Tej Bahadur Chandra" userId="79b8fba8ad0a4796" providerId="LiveId" clId="{614BBE20-D9FC-4E14-9E6F-E9375E6FD4C8}" dt="2021-10-26T15:43:34.327" v="25826" actId="164"/>
          <ac:picMkLst>
            <pc:docMk/>
            <pc:sldMk cId="1710300805" sldId="394"/>
            <ac:picMk id="2" creationId="{B01B22C7-47E7-4B3B-BD2C-A205C2A0F692}"/>
          </ac:picMkLst>
        </pc:picChg>
      </pc:sldChg>
      <pc:sldChg chg="addSp delSp modSp add">
        <pc:chgData name="Tej Bahadur Chandra" userId="79b8fba8ad0a4796" providerId="LiveId" clId="{614BBE20-D9FC-4E14-9E6F-E9375E6FD4C8}" dt="2021-10-27T06:45:45.995" v="27151" actId="1076"/>
        <pc:sldMkLst>
          <pc:docMk/>
          <pc:sldMk cId="1174372780" sldId="397"/>
        </pc:sldMkLst>
        <pc:spChg chg="add mod">
          <ac:chgData name="Tej Bahadur Chandra" userId="79b8fba8ad0a4796" providerId="LiveId" clId="{614BBE20-D9FC-4E14-9E6F-E9375E6FD4C8}" dt="2021-10-27T06:13:55.669" v="26953" actId="1036"/>
          <ac:spMkLst>
            <pc:docMk/>
            <pc:sldMk cId="1174372780" sldId="397"/>
            <ac:spMk id="18" creationId="{987D780F-671F-4430-A3A6-175FACBD63B3}"/>
          </ac:spMkLst>
        </pc:spChg>
        <pc:spChg chg="mod">
          <ac:chgData name="Tej Bahadur Chandra" userId="79b8fba8ad0a4796" providerId="LiveId" clId="{614BBE20-D9FC-4E14-9E6F-E9375E6FD4C8}" dt="2021-10-27T05:45:53.099" v="26877" actId="20577"/>
          <ac:spMkLst>
            <pc:docMk/>
            <pc:sldMk cId="1174372780" sldId="397"/>
            <ac:spMk id="20" creationId="{BEF7BA44-30D6-4AED-8E72-A6BBDF5D1C4F}"/>
          </ac:spMkLst>
        </pc:spChg>
        <pc:spChg chg="mod">
          <ac:chgData name="Tej Bahadur Chandra" userId="79b8fba8ad0a4796" providerId="LiveId" clId="{614BBE20-D9FC-4E14-9E6F-E9375E6FD4C8}" dt="2021-10-27T06:12:46.457" v="26912" actId="20577"/>
          <ac:spMkLst>
            <pc:docMk/>
            <pc:sldMk cId="1174372780" sldId="397"/>
            <ac:spMk id="21" creationId="{B2AF7BB4-843C-4C9D-8A27-1C104F3B398E}"/>
          </ac:spMkLst>
        </pc:spChg>
        <pc:spChg chg="del">
          <ac:chgData name="Tej Bahadur Chandra" userId="79b8fba8ad0a4796" providerId="LiveId" clId="{614BBE20-D9FC-4E14-9E6F-E9375E6FD4C8}" dt="2021-10-27T05:36:17.309" v="26764" actId="478"/>
          <ac:spMkLst>
            <pc:docMk/>
            <pc:sldMk cId="1174372780" sldId="397"/>
            <ac:spMk id="22" creationId="{E3396728-F982-44B6-AEE1-1E3F993A2F57}"/>
          </ac:spMkLst>
        </pc:spChg>
        <pc:grpChg chg="del">
          <ac:chgData name="Tej Bahadur Chandra" userId="79b8fba8ad0a4796" providerId="LiveId" clId="{614BBE20-D9FC-4E14-9E6F-E9375E6FD4C8}" dt="2021-10-27T05:36:17.309" v="26764" actId="478"/>
          <ac:grpSpMkLst>
            <pc:docMk/>
            <pc:sldMk cId="1174372780" sldId="397"/>
            <ac:grpSpMk id="23" creationId="{FCFEBDDA-4388-47DE-A21C-4252A2C81D40}"/>
          </ac:grpSpMkLst>
        </pc:grpChg>
        <pc:picChg chg="add mod">
          <ac:chgData name="Tej Bahadur Chandra" userId="79b8fba8ad0a4796" providerId="LiveId" clId="{614BBE20-D9FC-4E14-9E6F-E9375E6FD4C8}" dt="2021-10-27T06:45:45.995" v="27151" actId="1076"/>
          <ac:picMkLst>
            <pc:docMk/>
            <pc:sldMk cId="1174372780" sldId="397"/>
            <ac:picMk id="17" creationId="{A8E0996F-38A8-469F-B991-D15E21321E1B}"/>
          </ac:picMkLst>
        </pc:picChg>
      </pc:sldChg>
      <pc:sldChg chg="addSp delSp modSp add">
        <pc:chgData name="Tej Bahadur Chandra" userId="79b8fba8ad0a4796" providerId="LiveId" clId="{614BBE20-D9FC-4E14-9E6F-E9375E6FD4C8}" dt="2021-10-27T07:01:17.506" v="27376" actId="1076"/>
        <pc:sldMkLst>
          <pc:docMk/>
          <pc:sldMk cId="3434476553" sldId="398"/>
        </pc:sldMkLst>
        <pc:spChg chg="add del">
          <ac:chgData name="Tej Bahadur Chandra" userId="79b8fba8ad0a4796" providerId="LiveId" clId="{614BBE20-D9FC-4E14-9E6F-E9375E6FD4C8}" dt="2021-10-27T06:37:00.969" v="27005"/>
          <ac:spMkLst>
            <pc:docMk/>
            <pc:sldMk cId="3434476553" sldId="398"/>
            <ac:spMk id="2" creationId="{9D6218E4-D104-4AD6-90CF-F96BEB4ECF25}"/>
          </ac:spMkLst>
        </pc:spChg>
        <pc:spChg chg="add del mod">
          <ac:chgData name="Tej Bahadur Chandra" userId="79b8fba8ad0a4796" providerId="LiveId" clId="{614BBE20-D9FC-4E14-9E6F-E9375E6FD4C8}" dt="2021-10-27T06:45:59.869" v="27152" actId="478"/>
          <ac:spMkLst>
            <pc:docMk/>
            <pc:sldMk cId="3434476553" sldId="398"/>
            <ac:spMk id="3" creationId="{34177430-51B6-44D8-9BC8-A50B4F96D5B0}"/>
          </ac:spMkLst>
        </pc:spChg>
        <pc:spChg chg="add mod">
          <ac:chgData name="Tej Bahadur Chandra" userId="79b8fba8ad0a4796" providerId="LiveId" clId="{614BBE20-D9FC-4E14-9E6F-E9375E6FD4C8}" dt="2021-10-27T07:00:22.450" v="27351" actId="20577"/>
          <ac:spMkLst>
            <pc:docMk/>
            <pc:sldMk cId="3434476553" sldId="398"/>
            <ac:spMk id="8" creationId="{07756CE7-69D7-4F92-97C8-4F4EDAC59CE0}"/>
          </ac:spMkLst>
        </pc:spChg>
        <pc:spChg chg="add mod">
          <ac:chgData name="Tej Bahadur Chandra" userId="79b8fba8ad0a4796" providerId="LiveId" clId="{614BBE20-D9FC-4E14-9E6F-E9375E6FD4C8}" dt="2021-10-27T07:01:17.506" v="27376" actId="1076"/>
          <ac:spMkLst>
            <pc:docMk/>
            <pc:sldMk cId="3434476553" sldId="398"/>
            <ac:spMk id="15" creationId="{B4C9548F-7387-40D0-AA3D-8A236C50FAE5}"/>
          </ac:spMkLst>
        </pc:spChg>
        <pc:spChg chg="del">
          <ac:chgData name="Tej Bahadur Chandra" userId="79b8fba8ad0a4796" providerId="LiveId" clId="{614BBE20-D9FC-4E14-9E6F-E9375E6FD4C8}" dt="2021-10-27T06:45:06.796" v="27115" actId="478"/>
          <ac:spMkLst>
            <pc:docMk/>
            <pc:sldMk cId="3434476553" sldId="398"/>
            <ac:spMk id="18" creationId="{987D780F-671F-4430-A3A6-175FACBD63B3}"/>
          </ac:spMkLst>
        </pc:spChg>
        <pc:spChg chg="mod">
          <ac:chgData name="Tej Bahadur Chandra" userId="79b8fba8ad0a4796" providerId="LiveId" clId="{614BBE20-D9FC-4E14-9E6F-E9375E6FD4C8}" dt="2021-10-27T06:45:23.568" v="27142" actId="20577"/>
          <ac:spMkLst>
            <pc:docMk/>
            <pc:sldMk cId="3434476553" sldId="398"/>
            <ac:spMk id="21" creationId="{B2AF7BB4-843C-4C9D-8A27-1C104F3B398E}"/>
          </ac:spMkLst>
        </pc:spChg>
        <pc:graphicFrameChg chg="add del">
          <ac:chgData name="Tej Bahadur Chandra" userId="79b8fba8ad0a4796" providerId="LiveId" clId="{614BBE20-D9FC-4E14-9E6F-E9375E6FD4C8}" dt="2021-10-27T06:48:18.485" v="27162"/>
          <ac:graphicFrameMkLst>
            <pc:docMk/>
            <pc:sldMk cId="3434476553" sldId="398"/>
            <ac:graphicFrameMk id="4" creationId="{6F445655-FECA-4D24-B0A4-2AB0E9AA0CCF}"/>
          </ac:graphicFrameMkLst>
        </pc:graphicFrameChg>
        <pc:graphicFrameChg chg="add mod modGraphic">
          <ac:chgData name="Tej Bahadur Chandra" userId="79b8fba8ad0a4796" providerId="LiveId" clId="{614BBE20-D9FC-4E14-9E6F-E9375E6FD4C8}" dt="2021-10-27T07:00:42.794" v="27359" actId="1035"/>
          <ac:graphicFrameMkLst>
            <pc:docMk/>
            <pc:sldMk cId="3434476553" sldId="398"/>
            <ac:graphicFrameMk id="16" creationId="{ED753302-B1AC-4F7A-B58D-02E334C3EB52}"/>
          </ac:graphicFrameMkLst>
        </pc:graphicFrameChg>
        <pc:picChg chg="add del">
          <ac:chgData name="Tej Bahadur Chandra" userId="79b8fba8ad0a4796" providerId="LiveId" clId="{614BBE20-D9FC-4E14-9E6F-E9375E6FD4C8}" dt="2021-10-27T06:48:26.441" v="27164"/>
          <ac:picMkLst>
            <pc:docMk/>
            <pc:sldMk cId="3434476553" sldId="398"/>
            <ac:picMk id="5" creationId="{D558E1E8-62EB-40A6-89FF-9BAB31DB7093}"/>
          </ac:picMkLst>
        </pc:picChg>
        <pc:picChg chg="add mod modCrop">
          <ac:chgData name="Tej Bahadur Chandra" userId="79b8fba8ad0a4796" providerId="LiveId" clId="{614BBE20-D9FC-4E14-9E6F-E9375E6FD4C8}" dt="2021-10-27T07:01:08.090" v="27374" actId="14100"/>
          <ac:picMkLst>
            <pc:docMk/>
            <pc:sldMk cId="3434476553" sldId="398"/>
            <ac:picMk id="6" creationId="{BC4BD2AC-B055-4B90-92FD-7CF657DD6C0E}"/>
          </ac:picMkLst>
        </pc:picChg>
        <pc:picChg chg="add mod">
          <ac:chgData name="Tej Bahadur Chandra" userId="79b8fba8ad0a4796" providerId="LiveId" clId="{614BBE20-D9FC-4E14-9E6F-E9375E6FD4C8}" dt="2021-10-27T07:01:14.162" v="27375" actId="1076"/>
          <ac:picMkLst>
            <pc:docMk/>
            <pc:sldMk cId="3434476553" sldId="398"/>
            <ac:picMk id="11" creationId="{ACA6E979-0E3B-4BE9-86B8-A998AB09D896}"/>
          </ac:picMkLst>
        </pc:picChg>
        <pc:picChg chg="del">
          <ac:chgData name="Tej Bahadur Chandra" userId="79b8fba8ad0a4796" providerId="LiveId" clId="{614BBE20-D9FC-4E14-9E6F-E9375E6FD4C8}" dt="2021-10-27T06:32:14.081" v="26955" actId="478"/>
          <ac:picMkLst>
            <pc:docMk/>
            <pc:sldMk cId="3434476553" sldId="398"/>
            <ac:picMk id="17" creationId="{A8E0996F-38A8-469F-B991-D15E21321E1B}"/>
          </ac:picMkLst>
        </pc:picChg>
      </pc:sldChg>
      <pc:sldChg chg="addSp delSp modSp add ord">
        <pc:chgData name="Tej Bahadur Chandra" userId="79b8fba8ad0a4796" providerId="LiveId" clId="{614BBE20-D9FC-4E14-9E6F-E9375E6FD4C8}" dt="2021-10-27T07:05:00.885" v="27430" actId="14100"/>
        <pc:sldMkLst>
          <pc:docMk/>
          <pc:sldMk cId="1724097069" sldId="399"/>
        </pc:sldMkLst>
        <pc:spChg chg="add mod">
          <ac:chgData name="Tej Bahadur Chandra" userId="79b8fba8ad0a4796" providerId="LiveId" clId="{614BBE20-D9FC-4E14-9E6F-E9375E6FD4C8}" dt="2021-10-27T07:04:49.385" v="27423" actId="1036"/>
          <ac:spMkLst>
            <pc:docMk/>
            <pc:sldMk cId="1724097069" sldId="399"/>
            <ac:spMk id="10" creationId="{4B63D69D-00AE-40D5-942D-51A88B0BAD7F}"/>
          </ac:spMkLst>
        </pc:spChg>
        <pc:spChg chg="add mod">
          <ac:chgData name="Tej Bahadur Chandra" userId="79b8fba8ad0a4796" providerId="LiveId" clId="{614BBE20-D9FC-4E14-9E6F-E9375E6FD4C8}" dt="2021-10-27T07:04:53.097" v="27426" actId="1038"/>
          <ac:spMkLst>
            <pc:docMk/>
            <pc:sldMk cId="1724097069" sldId="399"/>
            <ac:spMk id="11" creationId="{35FF7CFF-95E3-462C-B848-96EE2378914B}"/>
          </ac:spMkLst>
        </pc:spChg>
        <pc:spChg chg="del">
          <ac:chgData name="Tej Bahadur Chandra" userId="79b8fba8ad0a4796" providerId="LiveId" clId="{614BBE20-D9FC-4E14-9E6F-E9375E6FD4C8}" dt="2021-10-27T06:50:10.278" v="27201" actId="478"/>
          <ac:spMkLst>
            <pc:docMk/>
            <pc:sldMk cId="1724097069" sldId="399"/>
            <ac:spMk id="18" creationId="{987D780F-671F-4430-A3A6-175FACBD63B3}"/>
          </ac:spMkLst>
        </pc:spChg>
        <pc:spChg chg="mod">
          <ac:chgData name="Tej Bahadur Chandra" userId="79b8fba8ad0a4796" providerId="LiveId" clId="{614BBE20-D9FC-4E14-9E6F-E9375E6FD4C8}" dt="2021-10-27T06:50:48.359" v="27210" actId="20577"/>
          <ac:spMkLst>
            <pc:docMk/>
            <pc:sldMk cId="1724097069" sldId="399"/>
            <ac:spMk id="21" creationId="{B2AF7BB4-843C-4C9D-8A27-1C104F3B398E}"/>
          </ac:spMkLst>
        </pc:spChg>
        <pc:grpChg chg="add del mod">
          <ac:chgData name="Tej Bahadur Chandra" userId="79b8fba8ad0a4796" providerId="LiveId" clId="{614BBE20-D9FC-4E14-9E6F-E9375E6FD4C8}" dt="2021-10-27T07:03:57.582" v="27380"/>
          <ac:grpSpMkLst>
            <pc:docMk/>
            <pc:sldMk cId="1724097069" sldId="399"/>
            <ac:grpSpMk id="12" creationId="{B9EA2598-B93E-4EAE-8763-22528AB5AC5F}"/>
          </ac:grpSpMkLst>
        </pc:grpChg>
        <pc:grpChg chg="add del mod">
          <ac:chgData name="Tej Bahadur Chandra" userId="79b8fba8ad0a4796" providerId="LiveId" clId="{614BBE20-D9FC-4E14-9E6F-E9375E6FD4C8}" dt="2021-10-27T07:03:57.582" v="27380"/>
          <ac:grpSpMkLst>
            <pc:docMk/>
            <pc:sldMk cId="1724097069" sldId="399"/>
            <ac:grpSpMk id="19" creationId="{29D02D8F-FB1D-43F7-BEC7-31FAD50FB070}"/>
          </ac:grpSpMkLst>
        </pc:grpChg>
        <pc:grpChg chg="add del mod">
          <ac:chgData name="Tej Bahadur Chandra" userId="79b8fba8ad0a4796" providerId="LiveId" clId="{614BBE20-D9FC-4E14-9E6F-E9375E6FD4C8}" dt="2021-10-27T07:04:41.296" v="27411" actId="478"/>
          <ac:grpSpMkLst>
            <pc:docMk/>
            <pc:sldMk cId="1724097069" sldId="399"/>
            <ac:grpSpMk id="25" creationId="{65C26050-61D4-4707-8A8B-C2E0EF5D5A22}"/>
          </ac:grpSpMkLst>
        </pc:grpChg>
        <pc:grpChg chg="add del mod">
          <ac:chgData name="Tej Bahadur Chandra" userId="79b8fba8ad0a4796" providerId="LiveId" clId="{614BBE20-D9FC-4E14-9E6F-E9375E6FD4C8}" dt="2021-10-27T07:04:41.851" v="27412" actId="478"/>
          <ac:grpSpMkLst>
            <pc:docMk/>
            <pc:sldMk cId="1724097069" sldId="399"/>
            <ac:grpSpMk id="29" creationId="{0668B001-0D2D-413C-B4D9-6B750595DC9C}"/>
          </ac:grpSpMkLst>
        </pc:grpChg>
        <pc:graphicFrameChg chg="add mod modGraphic">
          <ac:chgData name="Tej Bahadur Chandra" userId="79b8fba8ad0a4796" providerId="LiveId" clId="{614BBE20-D9FC-4E14-9E6F-E9375E6FD4C8}" dt="2021-10-27T07:04:58.286" v="27429" actId="14100"/>
          <ac:graphicFrameMkLst>
            <pc:docMk/>
            <pc:sldMk cId="1724097069" sldId="399"/>
            <ac:graphicFrameMk id="2" creationId="{02DC678D-DD68-4A88-84FF-D44F87148762}"/>
          </ac:graphicFrameMkLst>
        </pc:graphicFrameChg>
        <pc:graphicFrameChg chg="add mod modGraphic">
          <ac:chgData name="Tej Bahadur Chandra" userId="79b8fba8ad0a4796" providerId="LiveId" clId="{614BBE20-D9FC-4E14-9E6F-E9375E6FD4C8}" dt="2021-10-27T07:05:00.885" v="27430" actId="14100"/>
          <ac:graphicFrameMkLst>
            <pc:docMk/>
            <pc:sldMk cId="1724097069" sldId="399"/>
            <ac:graphicFrameMk id="3" creationId="{D3553121-1243-4236-81C4-999A3D714696}"/>
          </ac:graphicFrameMkLst>
        </pc:graphicFrameChg>
        <pc:picChg chg="del">
          <ac:chgData name="Tej Bahadur Chandra" userId="79b8fba8ad0a4796" providerId="LiveId" clId="{614BBE20-D9FC-4E14-9E6F-E9375E6FD4C8}" dt="2021-10-27T06:50:08.648" v="27200" actId="478"/>
          <ac:picMkLst>
            <pc:docMk/>
            <pc:sldMk cId="1724097069" sldId="399"/>
            <ac:picMk id="17" creationId="{A8E0996F-38A8-469F-B991-D15E21321E1B}"/>
          </ac:picMkLst>
        </pc:picChg>
      </pc:sldChg>
      <pc:sldChg chg="addSp delSp modSp add">
        <pc:chgData name="Tej Bahadur Chandra" userId="79b8fba8ad0a4796" providerId="LiveId" clId="{614BBE20-D9FC-4E14-9E6F-E9375E6FD4C8}" dt="2021-10-28T12:11:34.290" v="33885" actId="20577"/>
        <pc:sldMkLst>
          <pc:docMk/>
          <pc:sldMk cId="3102786078" sldId="400"/>
        </pc:sldMkLst>
        <pc:spChg chg="mod">
          <ac:chgData name="Tej Bahadur Chandra" userId="79b8fba8ad0a4796" providerId="LiveId" clId="{614BBE20-D9FC-4E14-9E6F-E9375E6FD4C8}" dt="2021-10-28T12:11:34.290" v="33885" actId="20577"/>
          <ac:spMkLst>
            <pc:docMk/>
            <pc:sldMk cId="3102786078" sldId="400"/>
            <ac:spMk id="10" creationId="{4B63D69D-00AE-40D5-942D-51A88B0BAD7F}"/>
          </ac:spMkLst>
        </pc:spChg>
        <pc:spChg chg="del">
          <ac:chgData name="Tej Bahadur Chandra" userId="79b8fba8ad0a4796" providerId="LiveId" clId="{614BBE20-D9FC-4E14-9E6F-E9375E6FD4C8}" dt="2021-10-27T07:05:25.736" v="27437" actId="478"/>
          <ac:spMkLst>
            <pc:docMk/>
            <pc:sldMk cId="3102786078" sldId="400"/>
            <ac:spMk id="11" creationId="{35FF7CFF-95E3-462C-B848-96EE2378914B}"/>
          </ac:spMkLst>
        </pc:spChg>
        <pc:grpChg chg="add mod">
          <ac:chgData name="Tej Bahadur Chandra" userId="79b8fba8ad0a4796" providerId="LiveId" clId="{614BBE20-D9FC-4E14-9E6F-E9375E6FD4C8}" dt="2021-10-27T07:05:29.967" v="27460" actId="1036"/>
          <ac:grpSpMkLst>
            <pc:docMk/>
            <pc:sldMk cId="3102786078" sldId="400"/>
            <ac:grpSpMk id="12" creationId="{0AEF1AE1-C036-4091-8655-689B19404ADA}"/>
          </ac:grpSpMkLst>
        </pc:grpChg>
        <pc:grpChg chg="add mod">
          <ac:chgData name="Tej Bahadur Chandra" userId="79b8fba8ad0a4796" providerId="LiveId" clId="{614BBE20-D9FC-4E14-9E6F-E9375E6FD4C8}" dt="2021-10-27T07:05:29.967" v="27460" actId="1036"/>
          <ac:grpSpMkLst>
            <pc:docMk/>
            <pc:sldMk cId="3102786078" sldId="400"/>
            <ac:grpSpMk id="17" creationId="{3845A0AA-C7B3-49C1-931B-E9F2EA9B84A4}"/>
          </ac:grpSpMkLst>
        </pc:grpChg>
        <pc:graphicFrameChg chg="del">
          <ac:chgData name="Tej Bahadur Chandra" userId="79b8fba8ad0a4796" providerId="LiveId" clId="{614BBE20-D9FC-4E14-9E6F-E9375E6FD4C8}" dt="2021-10-27T07:05:07.395" v="27432" actId="478"/>
          <ac:graphicFrameMkLst>
            <pc:docMk/>
            <pc:sldMk cId="3102786078" sldId="400"/>
            <ac:graphicFrameMk id="2" creationId="{02DC678D-DD68-4A88-84FF-D44F87148762}"/>
          </ac:graphicFrameMkLst>
        </pc:graphicFrameChg>
        <pc:graphicFrameChg chg="del">
          <ac:chgData name="Tej Bahadur Chandra" userId="79b8fba8ad0a4796" providerId="LiveId" clId="{614BBE20-D9FC-4E14-9E6F-E9375E6FD4C8}" dt="2021-10-27T07:05:09.898" v="27433" actId="478"/>
          <ac:graphicFrameMkLst>
            <pc:docMk/>
            <pc:sldMk cId="3102786078" sldId="400"/>
            <ac:graphicFrameMk id="3" creationId="{D3553121-1243-4236-81C4-999A3D714696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8T12:11:08.047" v="33881" actId="122"/>
        <pc:sldMkLst>
          <pc:docMk/>
          <pc:sldMk cId="200102604" sldId="401"/>
        </pc:sldMkLst>
        <pc:spChg chg="add mod">
          <ac:chgData name="Tej Bahadur Chandra" userId="79b8fba8ad0a4796" providerId="LiveId" clId="{614BBE20-D9FC-4E14-9E6F-E9375E6FD4C8}" dt="2021-10-28T12:11:08.047" v="33881" actId="122"/>
          <ac:spMkLst>
            <pc:docMk/>
            <pc:sldMk cId="200102604" sldId="401"/>
            <ac:spMk id="7" creationId="{758DD072-573F-4A9F-8FA8-5166E0862B5A}"/>
          </ac:spMkLst>
        </pc:spChg>
        <pc:spChg chg="del mod">
          <ac:chgData name="Tej Bahadur Chandra" userId="79b8fba8ad0a4796" providerId="LiveId" clId="{614BBE20-D9FC-4E14-9E6F-E9375E6FD4C8}" dt="2021-10-27T07:08:26.500" v="27680" actId="478"/>
          <ac:spMkLst>
            <pc:docMk/>
            <pc:sldMk cId="200102604" sldId="401"/>
            <ac:spMk id="10" creationId="{4B63D69D-00AE-40D5-942D-51A88B0BAD7F}"/>
          </ac:spMkLst>
        </pc:spChg>
        <pc:spChg chg="mod">
          <ac:chgData name="Tej Bahadur Chandra" userId="79b8fba8ad0a4796" providerId="LiveId" clId="{614BBE20-D9FC-4E14-9E6F-E9375E6FD4C8}" dt="2021-10-27T07:08:12.212" v="27676" actId="1035"/>
          <ac:spMkLst>
            <pc:docMk/>
            <pc:sldMk cId="200102604" sldId="401"/>
            <ac:spMk id="21" creationId="{B2AF7BB4-843C-4C9D-8A27-1C104F3B398E}"/>
          </ac:spMkLst>
        </pc:spChg>
        <pc:grpChg chg="del">
          <ac:chgData name="Tej Bahadur Chandra" userId="79b8fba8ad0a4796" providerId="LiveId" clId="{614BBE20-D9FC-4E14-9E6F-E9375E6FD4C8}" dt="2021-10-27T07:07:49.856" v="27632" actId="478"/>
          <ac:grpSpMkLst>
            <pc:docMk/>
            <pc:sldMk cId="200102604" sldId="401"/>
            <ac:grpSpMk id="12" creationId="{0AEF1AE1-C036-4091-8655-689B19404ADA}"/>
          </ac:grpSpMkLst>
        </pc:grpChg>
        <pc:grpChg chg="del">
          <ac:chgData name="Tej Bahadur Chandra" userId="79b8fba8ad0a4796" providerId="LiveId" clId="{614BBE20-D9FC-4E14-9E6F-E9375E6FD4C8}" dt="2021-10-27T07:07:50.329" v="27633" actId="478"/>
          <ac:grpSpMkLst>
            <pc:docMk/>
            <pc:sldMk cId="200102604" sldId="401"/>
            <ac:grpSpMk id="17" creationId="{3845A0AA-C7B3-49C1-931B-E9F2EA9B84A4}"/>
          </ac:grpSpMkLst>
        </pc:grpChg>
        <pc:grpChg chg="add del mod">
          <ac:chgData name="Tej Bahadur Chandra" userId="79b8fba8ad0a4796" providerId="LiveId" clId="{614BBE20-D9FC-4E14-9E6F-E9375E6FD4C8}" dt="2021-10-27T07:08:08.574" v="27670"/>
          <ac:grpSpMkLst>
            <pc:docMk/>
            <pc:sldMk cId="200102604" sldId="401"/>
            <ac:grpSpMk id="23" creationId="{7408D567-A189-46DB-8E08-EB5C3AF794CC}"/>
          </ac:grpSpMkLst>
        </pc:grpChg>
        <pc:picChg chg="add mod">
          <ac:chgData name="Tej Bahadur Chandra" userId="79b8fba8ad0a4796" providerId="LiveId" clId="{614BBE20-D9FC-4E14-9E6F-E9375E6FD4C8}" dt="2021-10-28T12:10:12.544" v="33804" actId="1036"/>
          <ac:picMkLst>
            <pc:docMk/>
            <pc:sldMk cId="200102604" sldId="401"/>
            <ac:picMk id="2" creationId="{9C06EE64-5D45-472C-B57E-08C6699A211D}"/>
          </ac:picMkLst>
        </pc:picChg>
      </pc:sldChg>
      <pc:sldChg chg="addSp delSp modSp add">
        <pc:chgData name="Tej Bahadur Chandra" userId="79b8fba8ad0a4796" providerId="LiveId" clId="{614BBE20-D9FC-4E14-9E6F-E9375E6FD4C8}" dt="2021-10-27T07:20:29.299" v="27850"/>
        <pc:sldMkLst>
          <pc:docMk/>
          <pc:sldMk cId="1564484289" sldId="402"/>
        </pc:sldMkLst>
        <pc:spChg chg="add mod">
          <ac:chgData name="Tej Bahadur Chandra" userId="79b8fba8ad0a4796" providerId="LiveId" clId="{614BBE20-D9FC-4E14-9E6F-E9375E6FD4C8}" dt="2021-10-27T07:19:51.704" v="27842" actId="1036"/>
          <ac:spMkLst>
            <pc:docMk/>
            <pc:sldMk cId="1564484289" sldId="402"/>
            <ac:spMk id="3" creationId="{05772846-EAA1-4E33-AD88-C350A09BDEFB}"/>
          </ac:spMkLst>
        </pc:spChg>
        <pc:spChg chg="add mod">
          <ac:chgData name="Tej Bahadur Chandra" userId="79b8fba8ad0a4796" providerId="LiveId" clId="{614BBE20-D9FC-4E14-9E6F-E9375E6FD4C8}" dt="2021-10-27T07:20:29.299" v="27850"/>
          <ac:spMkLst>
            <pc:docMk/>
            <pc:sldMk cId="1564484289" sldId="402"/>
            <ac:spMk id="7" creationId="{48359B23-25EE-4292-9BFE-12394D396C5F}"/>
          </ac:spMkLst>
        </pc:spChg>
        <pc:spChg chg="add del mod">
          <ac:chgData name="Tej Bahadur Chandra" userId="79b8fba8ad0a4796" providerId="LiveId" clId="{614BBE20-D9FC-4E14-9E6F-E9375E6FD4C8}" dt="2021-10-27T07:18:59.654" v="27816"/>
          <ac:spMkLst>
            <pc:docMk/>
            <pc:sldMk cId="1564484289" sldId="402"/>
            <ac:spMk id="8" creationId="{81E2DF61-9F15-4935-9EB1-648CBAF0AEEC}"/>
          </ac:spMkLst>
        </pc:spChg>
        <pc:spChg chg="mod">
          <ac:chgData name="Tej Bahadur Chandra" userId="79b8fba8ad0a4796" providerId="LiveId" clId="{614BBE20-D9FC-4E14-9E6F-E9375E6FD4C8}" dt="2021-10-27T07:19:31.174" v="27819" actId="20577"/>
          <ac:spMkLst>
            <pc:docMk/>
            <pc:sldMk cId="1564484289" sldId="402"/>
            <ac:spMk id="21" creationId="{B2AF7BB4-843C-4C9D-8A27-1C104F3B398E}"/>
          </ac:spMkLst>
        </pc:spChg>
        <pc:picChg chg="del">
          <ac:chgData name="Tej Bahadur Chandra" userId="79b8fba8ad0a4796" providerId="LiveId" clId="{614BBE20-D9FC-4E14-9E6F-E9375E6FD4C8}" dt="2021-10-27T07:08:49.208" v="27691" actId="478"/>
          <ac:picMkLst>
            <pc:docMk/>
            <pc:sldMk cId="1564484289" sldId="402"/>
            <ac:picMk id="2" creationId="{9C06EE64-5D45-472C-B57E-08C6699A211D}"/>
          </ac:picMkLst>
        </pc:picChg>
      </pc:sldChg>
      <pc:sldChg chg="addSp delSp modSp add">
        <pc:chgData name="Tej Bahadur Chandra" userId="79b8fba8ad0a4796" providerId="LiveId" clId="{614BBE20-D9FC-4E14-9E6F-E9375E6FD4C8}" dt="2021-10-28T12:11:43.202" v="33887" actId="20577"/>
        <pc:sldMkLst>
          <pc:docMk/>
          <pc:sldMk cId="3175717435" sldId="403"/>
        </pc:sldMkLst>
        <pc:spChg chg="add mod">
          <ac:chgData name="Tej Bahadur Chandra" userId="79b8fba8ad0a4796" providerId="LiveId" clId="{614BBE20-D9FC-4E14-9E6F-E9375E6FD4C8}" dt="2021-10-27T07:26:44.036" v="27903" actId="20577"/>
          <ac:spMkLst>
            <pc:docMk/>
            <pc:sldMk cId="3175717435" sldId="403"/>
            <ac:spMk id="8" creationId="{7CF0C2D8-EDB0-4120-BAA4-7F99555F27B4}"/>
          </ac:spMkLst>
        </pc:spChg>
        <pc:spChg chg="mod">
          <ac:chgData name="Tej Bahadur Chandra" userId="79b8fba8ad0a4796" providerId="LiveId" clId="{614BBE20-D9FC-4E14-9E6F-E9375E6FD4C8}" dt="2021-10-28T12:11:43.202" v="33887" actId="20577"/>
          <ac:spMkLst>
            <pc:docMk/>
            <pc:sldMk cId="3175717435" sldId="403"/>
            <ac:spMk id="18" creationId="{987D780F-671F-4430-A3A6-175FACBD63B3}"/>
          </ac:spMkLst>
        </pc:spChg>
        <pc:spChg chg="mod">
          <ac:chgData name="Tej Bahadur Chandra" userId="79b8fba8ad0a4796" providerId="LiveId" clId="{614BBE20-D9FC-4E14-9E6F-E9375E6FD4C8}" dt="2021-10-27T07:21:18.906" v="27857" actId="6549"/>
          <ac:spMkLst>
            <pc:docMk/>
            <pc:sldMk cId="3175717435" sldId="403"/>
            <ac:spMk id="20" creationId="{BEF7BA44-30D6-4AED-8E72-A6BBDF5D1C4F}"/>
          </ac:spMkLst>
        </pc:spChg>
        <pc:spChg chg="mod">
          <ac:chgData name="Tej Bahadur Chandra" userId="79b8fba8ad0a4796" providerId="LiveId" clId="{614BBE20-D9FC-4E14-9E6F-E9375E6FD4C8}" dt="2021-10-27T07:23:23.528" v="27867" actId="20577"/>
          <ac:spMkLst>
            <pc:docMk/>
            <pc:sldMk cId="3175717435" sldId="403"/>
            <ac:spMk id="21" creationId="{B2AF7BB4-843C-4C9D-8A27-1C104F3B398E}"/>
          </ac:spMkLst>
        </pc:spChg>
        <pc:picChg chg="add mod">
          <ac:chgData name="Tej Bahadur Chandra" userId="79b8fba8ad0a4796" providerId="LiveId" clId="{614BBE20-D9FC-4E14-9E6F-E9375E6FD4C8}" dt="2021-10-27T07:29:00.902" v="27986" actId="1035"/>
          <ac:picMkLst>
            <pc:docMk/>
            <pc:sldMk cId="3175717435" sldId="403"/>
            <ac:picMk id="9" creationId="{128D0DE8-41B4-4C23-B5AA-2BF68D98EBDD}"/>
          </ac:picMkLst>
        </pc:picChg>
        <pc:picChg chg="del">
          <ac:chgData name="Tej Bahadur Chandra" userId="79b8fba8ad0a4796" providerId="LiveId" clId="{614BBE20-D9FC-4E14-9E6F-E9375E6FD4C8}" dt="2021-10-27T07:21:59.712" v="27858" actId="478"/>
          <ac:picMkLst>
            <pc:docMk/>
            <pc:sldMk cId="3175717435" sldId="403"/>
            <ac:picMk id="17" creationId="{A8E0996F-38A8-469F-B991-D15E21321E1B}"/>
          </ac:picMkLst>
        </pc:picChg>
      </pc:sldChg>
      <pc:sldChg chg="addSp delSp modSp add">
        <pc:chgData name="Tej Bahadur Chandra" userId="79b8fba8ad0a4796" providerId="LiveId" clId="{614BBE20-D9FC-4E14-9E6F-E9375E6FD4C8}" dt="2021-10-28T12:11:52.143" v="33889" actId="20577"/>
        <pc:sldMkLst>
          <pc:docMk/>
          <pc:sldMk cId="102272463" sldId="404"/>
        </pc:sldMkLst>
        <pc:spChg chg="add mod ord">
          <ac:chgData name="Tej Bahadur Chandra" userId="79b8fba8ad0a4796" providerId="LiveId" clId="{614BBE20-D9FC-4E14-9E6F-E9375E6FD4C8}" dt="2021-10-27T07:31:54.770" v="28011" actId="164"/>
          <ac:spMkLst>
            <pc:docMk/>
            <pc:sldMk cId="102272463" sldId="404"/>
            <ac:spMk id="2" creationId="{5BD97317-CE49-4D11-B164-8A69A86BE05E}"/>
          </ac:spMkLst>
        </pc:spChg>
        <pc:spChg chg="del">
          <ac:chgData name="Tej Bahadur Chandra" userId="79b8fba8ad0a4796" providerId="LiveId" clId="{614BBE20-D9FC-4E14-9E6F-E9375E6FD4C8}" dt="2021-10-27T07:29:30.060" v="27990" actId="478"/>
          <ac:spMkLst>
            <pc:docMk/>
            <pc:sldMk cId="102272463" sldId="404"/>
            <ac:spMk id="8" creationId="{7CF0C2D8-EDB0-4120-BAA4-7F99555F27B4}"/>
          </ac:spMkLst>
        </pc:spChg>
        <pc:spChg chg="del">
          <ac:chgData name="Tej Bahadur Chandra" userId="79b8fba8ad0a4796" providerId="LiveId" clId="{614BBE20-D9FC-4E14-9E6F-E9375E6FD4C8}" dt="2021-10-27T07:29:19.853" v="27989" actId="478"/>
          <ac:spMkLst>
            <pc:docMk/>
            <pc:sldMk cId="102272463" sldId="404"/>
            <ac:spMk id="18" creationId="{987D780F-671F-4430-A3A6-175FACBD63B3}"/>
          </ac:spMkLst>
        </pc:spChg>
        <pc:spChg chg="mod">
          <ac:chgData name="Tej Bahadur Chandra" userId="79b8fba8ad0a4796" providerId="LiveId" clId="{614BBE20-D9FC-4E14-9E6F-E9375E6FD4C8}" dt="2021-10-27T07:42:01.800" v="28065" actId="20577"/>
          <ac:spMkLst>
            <pc:docMk/>
            <pc:sldMk cId="102272463" sldId="404"/>
            <ac:spMk id="19" creationId="{BE6208BF-EAC3-4D89-A618-E467A33BA93D}"/>
          </ac:spMkLst>
        </pc:spChg>
        <pc:spChg chg="mod">
          <ac:chgData name="Tej Bahadur Chandra" userId="79b8fba8ad0a4796" providerId="LiveId" clId="{614BBE20-D9FC-4E14-9E6F-E9375E6FD4C8}" dt="2021-10-27T07:33:32.079" v="28039" actId="20577"/>
          <ac:spMkLst>
            <pc:docMk/>
            <pc:sldMk cId="102272463" sldId="404"/>
            <ac:spMk id="21" creationId="{B2AF7BB4-843C-4C9D-8A27-1C104F3B398E}"/>
          </ac:spMkLst>
        </pc:spChg>
        <pc:spChg chg="add mod">
          <ac:chgData name="Tej Bahadur Chandra" userId="79b8fba8ad0a4796" providerId="LiveId" clId="{614BBE20-D9FC-4E14-9E6F-E9375E6FD4C8}" dt="2021-10-28T12:11:52.143" v="33889" actId="20577"/>
          <ac:spMkLst>
            <pc:docMk/>
            <pc:sldMk cId="102272463" sldId="404"/>
            <ac:spMk id="23" creationId="{F7409109-53B2-4FD8-8E9B-C05B84CD294D}"/>
          </ac:spMkLst>
        </pc:spChg>
        <pc:grpChg chg="add del mod">
          <ac:chgData name="Tej Bahadur Chandra" userId="79b8fba8ad0a4796" providerId="LiveId" clId="{614BBE20-D9FC-4E14-9E6F-E9375E6FD4C8}" dt="2021-10-27T07:43:15.137" v="28068" actId="1076"/>
          <ac:grpSpMkLst>
            <pc:docMk/>
            <pc:sldMk cId="102272463" sldId="404"/>
            <ac:grpSpMk id="3" creationId="{EF30C1F4-E894-484F-B4DA-F194036A32AE}"/>
          </ac:grpSpMkLst>
        </pc:grpChg>
        <pc:grpChg chg="add del">
          <ac:chgData name="Tej Bahadur Chandra" userId="79b8fba8ad0a4796" providerId="LiveId" clId="{614BBE20-D9FC-4E14-9E6F-E9375E6FD4C8}" dt="2021-10-27T07:35:15.292" v="28042"/>
          <ac:grpSpMkLst>
            <pc:docMk/>
            <pc:sldMk cId="102272463" sldId="404"/>
            <ac:grpSpMk id="13" creationId="{99368762-7383-4A06-B9BC-3417C066E3E1}"/>
          </ac:grpSpMkLst>
        </pc:grpChg>
        <pc:grpChg chg="add mod">
          <ac:chgData name="Tej Bahadur Chandra" userId="79b8fba8ad0a4796" providerId="LiveId" clId="{614BBE20-D9FC-4E14-9E6F-E9375E6FD4C8}" dt="2021-10-27T07:42:07.248" v="28066" actId="1076"/>
          <ac:grpSpMkLst>
            <pc:docMk/>
            <pc:sldMk cId="102272463" sldId="404"/>
            <ac:grpSpMk id="17" creationId="{36E5C01B-20DA-473D-BCC4-D84B62D8E07B}"/>
          </ac:grpSpMkLst>
        </pc:grpChg>
        <pc:picChg chg="del">
          <ac:chgData name="Tej Bahadur Chandra" userId="79b8fba8ad0a4796" providerId="LiveId" clId="{614BBE20-D9FC-4E14-9E6F-E9375E6FD4C8}" dt="2021-10-27T07:29:15.688" v="27988" actId="478"/>
          <ac:picMkLst>
            <pc:docMk/>
            <pc:sldMk cId="102272463" sldId="404"/>
            <ac:picMk id="9" creationId="{128D0DE8-41B4-4C23-B5AA-2BF68D98EBDD}"/>
          </ac:picMkLst>
        </pc:picChg>
        <pc:picChg chg="add del mod">
          <ac:chgData name="Tej Bahadur Chandra" userId="79b8fba8ad0a4796" providerId="LiveId" clId="{614BBE20-D9FC-4E14-9E6F-E9375E6FD4C8}" dt="2021-10-27T07:31:06.135" v="28002"/>
          <ac:picMkLst>
            <pc:docMk/>
            <pc:sldMk cId="102272463" sldId="404"/>
            <ac:picMk id="10" creationId="{A27DA72F-10C1-4994-B76F-8CAC9DEAD88D}"/>
          </ac:picMkLst>
        </pc:picChg>
        <pc:picChg chg="add mod">
          <ac:chgData name="Tej Bahadur Chandra" userId="79b8fba8ad0a4796" providerId="LiveId" clId="{614BBE20-D9FC-4E14-9E6F-E9375E6FD4C8}" dt="2021-10-27T07:31:54.770" v="28011" actId="164"/>
          <ac:picMkLst>
            <pc:docMk/>
            <pc:sldMk cId="102272463" sldId="404"/>
            <ac:picMk id="11" creationId="{CFAC0524-7694-4387-AD4B-1DEC113683BD}"/>
          </ac:picMkLst>
        </pc:picChg>
      </pc:sldChg>
      <pc:sldChg chg="addSp delSp modSp add">
        <pc:chgData name="Tej Bahadur Chandra" userId="79b8fba8ad0a4796" providerId="LiveId" clId="{614BBE20-D9FC-4E14-9E6F-E9375E6FD4C8}" dt="2021-10-28T12:11:59.117" v="33891" actId="20577"/>
        <pc:sldMkLst>
          <pc:docMk/>
          <pc:sldMk cId="2126027407" sldId="405"/>
        </pc:sldMkLst>
        <pc:spChg chg="add mod">
          <ac:chgData name="Tej Bahadur Chandra" userId="79b8fba8ad0a4796" providerId="LiveId" clId="{614BBE20-D9FC-4E14-9E6F-E9375E6FD4C8}" dt="2021-10-27T08:37:45.560" v="28274" actId="1076"/>
          <ac:spMkLst>
            <pc:docMk/>
            <pc:sldMk cId="2126027407" sldId="405"/>
            <ac:spMk id="4" creationId="{A1F6B7D9-B865-4E89-A8DE-2B2620DDDB8D}"/>
          </ac:spMkLst>
        </pc:spChg>
        <pc:spChg chg="add mod">
          <ac:chgData name="Tej Bahadur Chandra" userId="79b8fba8ad0a4796" providerId="LiveId" clId="{614BBE20-D9FC-4E14-9E6F-E9375E6FD4C8}" dt="2021-10-27T08:38:12.566" v="28283" actId="20577"/>
          <ac:spMkLst>
            <pc:docMk/>
            <pc:sldMk cId="2126027407" sldId="405"/>
            <ac:spMk id="5" creationId="{7B650C1E-B08E-47C9-9C7E-40311FB09848}"/>
          </ac:spMkLst>
        </pc:spChg>
        <pc:spChg chg="add mod">
          <ac:chgData name="Tej Bahadur Chandra" userId="79b8fba8ad0a4796" providerId="LiveId" clId="{614BBE20-D9FC-4E14-9E6F-E9375E6FD4C8}" dt="2021-10-27T08:56:28.006" v="28309" actId="20577"/>
          <ac:spMkLst>
            <pc:docMk/>
            <pc:sldMk cId="2126027407" sldId="405"/>
            <ac:spMk id="9" creationId="{E0B13684-3512-4817-BDEB-270C57A1C175}"/>
          </ac:spMkLst>
        </pc:spChg>
        <pc:spChg chg="add mod">
          <ac:chgData name="Tej Bahadur Chandra" userId="79b8fba8ad0a4796" providerId="LiveId" clId="{614BBE20-D9FC-4E14-9E6F-E9375E6FD4C8}" dt="2021-10-28T12:11:59.117" v="33891" actId="20577"/>
          <ac:spMkLst>
            <pc:docMk/>
            <pc:sldMk cId="2126027407" sldId="405"/>
            <ac:spMk id="15" creationId="{10F9C753-6F7D-4E30-9BCE-0AE21CC8B4ED}"/>
          </ac:spMkLst>
        </pc:spChg>
        <pc:spChg chg="mod">
          <ac:chgData name="Tej Bahadur Chandra" userId="79b8fba8ad0a4796" providerId="LiveId" clId="{614BBE20-D9FC-4E14-9E6F-E9375E6FD4C8}" dt="2021-10-27T08:29:37.650" v="28157" actId="20577"/>
          <ac:spMkLst>
            <pc:docMk/>
            <pc:sldMk cId="2126027407" sldId="405"/>
            <ac:spMk id="21" creationId="{B2AF7BB4-843C-4C9D-8A27-1C104F3B398E}"/>
          </ac:spMkLst>
        </pc:spChg>
        <pc:grpChg chg="del">
          <ac:chgData name="Tej Bahadur Chandra" userId="79b8fba8ad0a4796" providerId="LiveId" clId="{614BBE20-D9FC-4E14-9E6F-E9375E6FD4C8}" dt="2021-10-27T07:35:19.611" v="28044" actId="478"/>
          <ac:grpSpMkLst>
            <pc:docMk/>
            <pc:sldMk cId="2126027407" sldId="405"/>
            <ac:grpSpMk id="3" creationId="{EF30C1F4-E894-484F-B4DA-F194036A32AE}"/>
          </ac:grpSpMkLst>
        </pc:grpChg>
        <pc:picChg chg="add mod">
          <ac:chgData name="Tej Bahadur Chandra" userId="79b8fba8ad0a4796" providerId="LiveId" clId="{614BBE20-D9FC-4E14-9E6F-E9375E6FD4C8}" dt="2021-10-27T09:47:17.831" v="28600" actId="1035"/>
          <ac:picMkLst>
            <pc:docMk/>
            <pc:sldMk cId="2126027407" sldId="405"/>
            <ac:picMk id="10" creationId="{C6DBE67A-574F-45B1-92C7-428DCE6B89DC}"/>
          </ac:picMkLst>
        </pc:picChg>
        <pc:picChg chg="add mod">
          <ac:chgData name="Tej Bahadur Chandra" userId="79b8fba8ad0a4796" providerId="LiveId" clId="{614BBE20-D9FC-4E14-9E6F-E9375E6FD4C8}" dt="2021-10-27T09:47:17.831" v="28600" actId="1035"/>
          <ac:picMkLst>
            <pc:docMk/>
            <pc:sldMk cId="2126027407" sldId="405"/>
            <ac:picMk id="12" creationId="{ED5F3FF3-6694-4CF4-AA1B-F1166A4934EA}"/>
          </ac:picMkLst>
        </pc:picChg>
      </pc:sldChg>
      <pc:sldChg chg="addSp delSp modSp add">
        <pc:chgData name="Tej Bahadur Chandra" userId="79b8fba8ad0a4796" providerId="LiveId" clId="{614BBE20-D9FC-4E14-9E6F-E9375E6FD4C8}" dt="2021-10-28T12:12:10.620" v="33893" actId="20577"/>
        <pc:sldMkLst>
          <pc:docMk/>
          <pc:sldMk cId="2560415667" sldId="406"/>
        </pc:sldMkLst>
        <pc:spChg chg="mod">
          <ac:chgData name="Tej Bahadur Chandra" userId="79b8fba8ad0a4796" providerId="LiveId" clId="{614BBE20-D9FC-4E14-9E6F-E9375E6FD4C8}" dt="2021-10-27T09:38:46.323" v="28420" actId="1036"/>
          <ac:spMkLst>
            <pc:docMk/>
            <pc:sldMk cId="2560415667" sldId="406"/>
            <ac:spMk id="9" creationId="{E0B13684-3512-4817-BDEB-270C57A1C175}"/>
          </ac:spMkLst>
        </pc:spChg>
        <pc:spChg chg="mod">
          <ac:chgData name="Tej Bahadur Chandra" userId="79b8fba8ad0a4796" providerId="LiveId" clId="{614BBE20-D9FC-4E14-9E6F-E9375E6FD4C8}" dt="2021-10-27T08:56:54.898" v="28345" actId="20577"/>
          <ac:spMkLst>
            <pc:docMk/>
            <pc:sldMk cId="2560415667" sldId="406"/>
            <ac:spMk id="21" creationId="{B2AF7BB4-843C-4C9D-8A27-1C104F3B398E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22" creationId="{58D9B043-9486-46CC-9894-26071C812DB8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23" creationId="{1A10E036-40E8-4907-80F2-A2332C6E60D6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24" creationId="{0CA4A44F-FB40-4BAB-8229-7601A94D87D4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25" creationId="{52E856E5-E765-4631-BE81-AD02483E0023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33" creationId="{1BE2807C-50A3-44E7-8D9D-A309A8DA7702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34" creationId="{DCE57D5C-711F-45B1-9BB8-54B22C81850F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35" creationId="{88942787-0B28-4F4D-83D0-9B799B7F3B39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36" creationId="{3D8A66DF-82F5-4CDA-A178-75C869226350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37" creationId="{F94DC2E4-79F3-4A8F-9EF7-009EEAB90A71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38" creationId="{928DBC24-C0BF-4552-BBA1-0907592DFBD8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39" creationId="{415A39D9-8618-46F4-AAC7-ED9C9675C146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40" creationId="{4367BAF1-ED16-4966-8990-B88F28E63737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67" creationId="{7BE9CF3A-12F4-4C3C-B452-748B67DE9EF5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68" creationId="{5ED07288-E9BB-42F2-9F39-5310B7A83F90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69" creationId="{3E955C48-8FD2-467D-BCF0-E96981E42933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0" creationId="{5254FA89-ACB5-412D-8AE9-8CD35E4D9C6F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2" creationId="{98D3180A-A8FE-4EBE-AEA1-86C829A18C88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3" creationId="{2F9A6DC1-CBBB-4749-9C4E-81DCFFB8FD1D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4" creationId="{A3FF8532-CD11-4727-9649-9029EFFE33AE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5" creationId="{C748221E-03BA-41B6-8500-CE371241F065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6" creationId="{E7A1673B-95C5-410E-91B6-E057860AE297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7" creationId="{74D5CE99-685D-4758-8557-9802CE4FD486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8" creationId="{E4653C42-D470-4C65-89CE-7352769B45B1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79" creationId="{1155D385-92B6-41E6-9EA7-B5126548B422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80" creationId="{1AF4086B-CEB7-41BC-ADFB-BBB9F2674119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81" creationId="{F3315040-E59F-4A5C-9A52-66BD8B0D411A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82" creationId="{536569EF-C437-4C7D-AD4F-7F4768F297BD}"/>
          </ac:spMkLst>
        </pc:spChg>
        <pc:spChg chg="add del">
          <ac:chgData name="Tej Bahadur Chandra" userId="79b8fba8ad0a4796" providerId="LiveId" clId="{614BBE20-D9FC-4E14-9E6F-E9375E6FD4C8}" dt="2021-10-27T09:37:08.583" v="28399"/>
          <ac:spMkLst>
            <pc:docMk/>
            <pc:sldMk cId="2560415667" sldId="406"/>
            <ac:spMk id="83" creationId="{DBB861CD-EEA3-47A6-AC16-A39C83B9A8AE}"/>
          </ac:spMkLst>
        </pc:spChg>
        <pc:spChg chg="add mod">
          <ac:chgData name="Tej Bahadur Chandra" userId="79b8fba8ad0a4796" providerId="LiveId" clId="{614BBE20-D9FC-4E14-9E6F-E9375E6FD4C8}" dt="2021-10-28T12:12:10.620" v="33893" actId="20577"/>
          <ac:spMkLst>
            <pc:docMk/>
            <pc:sldMk cId="2560415667" sldId="406"/>
            <ac:spMk id="85" creationId="{E2B207A4-3C6C-43B7-93CD-AF24117A771B}"/>
          </ac:spMkLst>
        </pc:spChg>
        <pc:grpChg chg="add del">
          <ac:chgData name="Tej Bahadur Chandra" userId="79b8fba8ad0a4796" providerId="LiveId" clId="{614BBE20-D9FC-4E14-9E6F-E9375E6FD4C8}" dt="2021-10-27T09:37:08.583" v="28399"/>
          <ac:grpSpMkLst>
            <pc:docMk/>
            <pc:sldMk cId="2560415667" sldId="406"/>
            <ac:grpSpMk id="47" creationId="{A076B427-894C-4FE7-BB54-34F6305FDA1F}"/>
          </ac:grpSpMkLst>
        </pc:grpChg>
        <pc:grpChg chg="add del">
          <ac:chgData name="Tej Bahadur Chandra" userId="79b8fba8ad0a4796" providerId="LiveId" clId="{614BBE20-D9FC-4E14-9E6F-E9375E6FD4C8}" dt="2021-10-27T09:37:08.583" v="28399"/>
          <ac:grpSpMkLst>
            <pc:docMk/>
            <pc:sldMk cId="2560415667" sldId="406"/>
            <ac:grpSpMk id="52" creationId="{5502756F-9EF2-4A8F-AD45-25F3CF43535A}"/>
          </ac:grpSpMkLst>
        </pc:grpChg>
        <pc:grpChg chg="add del">
          <ac:chgData name="Tej Bahadur Chandra" userId="79b8fba8ad0a4796" providerId="LiveId" clId="{614BBE20-D9FC-4E14-9E6F-E9375E6FD4C8}" dt="2021-10-27T09:37:08.583" v="28399"/>
          <ac:grpSpMkLst>
            <pc:docMk/>
            <pc:sldMk cId="2560415667" sldId="406"/>
            <ac:grpSpMk id="57" creationId="{417A4EDC-530A-4FF8-8C9D-3B944DF56E6A}"/>
          </ac:grpSpMkLst>
        </pc:grpChg>
        <pc:grpChg chg="add del">
          <ac:chgData name="Tej Bahadur Chandra" userId="79b8fba8ad0a4796" providerId="LiveId" clId="{614BBE20-D9FC-4E14-9E6F-E9375E6FD4C8}" dt="2021-10-27T09:37:08.583" v="28399"/>
          <ac:grpSpMkLst>
            <pc:docMk/>
            <pc:sldMk cId="2560415667" sldId="406"/>
            <ac:grpSpMk id="62" creationId="{ABC423AE-822D-495A-9BF9-AF60077CD6FD}"/>
          </ac:grpSpMkLst>
        </pc:grpChg>
        <pc:picChg chg="add del mod">
          <ac:chgData name="Tej Bahadur Chandra" userId="79b8fba8ad0a4796" providerId="LiveId" clId="{614BBE20-D9FC-4E14-9E6F-E9375E6FD4C8}" dt="2021-10-27T09:38:16.505" v="28407"/>
          <ac:picMkLst>
            <pc:docMk/>
            <pc:sldMk cId="2560415667" sldId="406"/>
            <ac:picMk id="2" creationId="{4B0BDCAA-B5DD-4B10-ACDC-8036672BA56F}"/>
          </ac:picMkLst>
        </pc:picChg>
        <pc:picChg chg="del">
          <ac:chgData name="Tej Bahadur Chandra" userId="79b8fba8ad0a4796" providerId="LiveId" clId="{614BBE20-D9FC-4E14-9E6F-E9375E6FD4C8}" dt="2021-10-27T08:35:20.020" v="28169" actId="478"/>
          <ac:picMkLst>
            <pc:docMk/>
            <pc:sldMk cId="2560415667" sldId="406"/>
            <ac:picMk id="10" creationId="{C6DBE67A-574F-45B1-92C7-428DCE6B89DC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11" creationId="{D9AD20D4-61A3-4152-9B05-BF3C10DDB653}"/>
          </ac:picMkLst>
        </pc:picChg>
        <pc:picChg chg="del">
          <ac:chgData name="Tej Bahadur Chandra" userId="79b8fba8ad0a4796" providerId="LiveId" clId="{614BBE20-D9FC-4E14-9E6F-E9375E6FD4C8}" dt="2021-10-27T08:35:21.678" v="28170" actId="478"/>
          <ac:picMkLst>
            <pc:docMk/>
            <pc:sldMk cId="2560415667" sldId="406"/>
            <ac:picMk id="12" creationId="{ED5F3FF3-6694-4CF4-AA1B-F1166A4934EA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13" creationId="{889330A1-8EB5-445F-826D-A2059D897464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15" creationId="{87F79FA2-9042-420E-B646-E01ED1C20CD0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16" creationId="{DFFB152E-1170-4566-AC59-15C27EA5ACF8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17" creationId="{6012D9CD-880D-431D-954D-048A29D50A61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18" creationId="{48618EC9-8BEE-41CF-B2C3-4C64CB3E6DB4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19" creationId="{6ACAF7DF-B657-4A86-8766-95B8963E9B95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26" creationId="{926AEBAD-33C6-40E7-AE35-DBE8B44D8F9D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27" creationId="{41D29B9D-3A16-4494-AE9B-A9793ADCE458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28" creationId="{BA15717F-632A-43C4-9420-207B3FF58AAA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29" creationId="{36DA37D2-8129-4364-AB8C-0FBDC0FE2F3A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30" creationId="{F2C72B2E-81BB-49C0-A1E0-147D053026DA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31" creationId="{41C59043-5182-40C2-B43E-246A47AC0014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41" creationId="{D5D13B85-ABF6-4255-A75A-E5916B106682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42" creationId="{7B6CE46F-360E-45A8-85C6-2A792E247E7B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43" creationId="{C5F652A0-DB9D-493A-8900-F6BD53384ECD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44" creationId="{3DFEDA75-101B-4FC0-9F7C-19BCB8D477F6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45" creationId="{4E60C4E2-F022-4B5C-BCA5-353754B80BD8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46" creationId="{D0D14AAE-FEB6-4D2C-B648-F5D64C8602ED}"/>
          </ac:picMkLst>
        </pc:picChg>
        <pc:picChg chg="add del">
          <ac:chgData name="Tej Bahadur Chandra" userId="79b8fba8ad0a4796" providerId="LiveId" clId="{614BBE20-D9FC-4E14-9E6F-E9375E6FD4C8}" dt="2021-10-27T09:37:08.583" v="28399"/>
          <ac:picMkLst>
            <pc:docMk/>
            <pc:sldMk cId="2560415667" sldId="406"/>
            <ac:picMk id="71" creationId="{A1B951C9-85FD-4160-B6E6-2BD98DD23B56}"/>
          </ac:picMkLst>
        </pc:picChg>
        <pc:picChg chg="add mod">
          <ac:chgData name="Tej Bahadur Chandra" userId="79b8fba8ad0a4796" providerId="LiveId" clId="{614BBE20-D9FC-4E14-9E6F-E9375E6FD4C8}" dt="2021-10-27T09:48:12.536" v="28625" actId="14100"/>
          <ac:picMkLst>
            <pc:docMk/>
            <pc:sldMk cId="2560415667" sldId="406"/>
            <ac:picMk id="84" creationId="{7202D4B9-3F4F-4195-84E2-AAB4AD7CAD80}"/>
          </ac:picMkLst>
        </pc:picChg>
      </pc:sldChg>
      <pc:sldChg chg="addSp delSp modSp add">
        <pc:chgData name="Tej Bahadur Chandra" userId="79b8fba8ad0a4796" providerId="LiveId" clId="{614BBE20-D9FC-4E14-9E6F-E9375E6FD4C8}" dt="2021-10-27T09:44:20.267" v="28480" actId="20577"/>
        <pc:sldMkLst>
          <pc:docMk/>
          <pc:sldMk cId="1911365468" sldId="407"/>
        </pc:sldMkLst>
        <pc:spChg chg="del">
          <ac:chgData name="Tej Bahadur Chandra" userId="79b8fba8ad0a4796" providerId="LiveId" clId="{614BBE20-D9FC-4E14-9E6F-E9375E6FD4C8}" dt="2021-10-27T09:40:18.623" v="28426" actId="478"/>
          <ac:spMkLst>
            <pc:docMk/>
            <pc:sldMk cId="1911365468" sldId="407"/>
            <ac:spMk id="9" creationId="{E0B13684-3512-4817-BDEB-270C57A1C175}"/>
          </ac:spMkLst>
        </pc:spChg>
        <pc:spChg chg="add mod">
          <ac:chgData name="Tej Bahadur Chandra" userId="79b8fba8ad0a4796" providerId="LiveId" clId="{614BBE20-D9FC-4E14-9E6F-E9375E6FD4C8}" dt="2021-10-27T09:41:38.869" v="28434" actId="20577"/>
          <ac:spMkLst>
            <pc:docMk/>
            <pc:sldMk cId="1911365468" sldId="407"/>
            <ac:spMk id="10" creationId="{3A705126-ED21-4A45-8590-F7A65CF13D89}"/>
          </ac:spMkLst>
        </pc:spChg>
        <pc:graphicFrameChg chg="add mod modGraphic">
          <ac:chgData name="Tej Bahadur Chandra" userId="79b8fba8ad0a4796" providerId="LiveId" clId="{614BBE20-D9FC-4E14-9E6F-E9375E6FD4C8}" dt="2021-10-27T09:44:20.267" v="28480" actId="20577"/>
          <ac:graphicFrameMkLst>
            <pc:docMk/>
            <pc:sldMk cId="1911365468" sldId="407"/>
            <ac:graphicFrameMk id="8" creationId="{1E86CE8B-0B07-4D34-AE25-36249BC4CC0A}"/>
          </ac:graphicFrameMkLst>
        </pc:graphicFrameChg>
        <pc:picChg chg="del">
          <ac:chgData name="Tej Bahadur Chandra" userId="79b8fba8ad0a4796" providerId="LiveId" clId="{614BBE20-D9FC-4E14-9E6F-E9375E6FD4C8}" dt="2021-10-27T09:40:16.022" v="28425" actId="478"/>
          <ac:picMkLst>
            <pc:docMk/>
            <pc:sldMk cId="1911365468" sldId="407"/>
            <ac:picMk id="84" creationId="{7202D4B9-3F4F-4195-84E2-AAB4AD7CAD80}"/>
          </ac:picMkLst>
        </pc:picChg>
      </pc:sldChg>
      <pc:sldChg chg="addSp delSp modSp add">
        <pc:chgData name="Tej Bahadur Chandra" userId="79b8fba8ad0a4796" providerId="LiveId" clId="{614BBE20-D9FC-4E14-9E6F-E9375E6FD4C8}" dt="2021-10-28T12:12:18.035" v="33895" actId="20577"/>
        <pc:sldMkLst>
          <pc:docMk/>
          <pc:sldMk cId="4173462717" sldId="408"/>
        </pc:sldMkLst>
        <pc:spChg chg="del">
          <ac:chgData name="Tej Bahadur Chandra" userId="79b8fba8ad0a4796" providerId="LiveId" clId="{614BBE20-D9FC-4E14-9E6F-E9375E6FD4C8}" dt="2021-10-27T09:45:20.094" v="28510" actId="478"/>
          <ac:spMkLst>
            <pc:docMk/>
            <pc:sldMk cId="4173462717" sldId="408"/>
            <ac:spMk id="10" creationId="{3A705126-ED21-4A45-8590-F7A65CF13D89}"/>
          </ac:spMkLst>
        </pc:spChg>
        <pc:spChg chg="add mod">
          <ac:chgData name="Tej Bahadur Chandra" userId="79b8fba8ad0a4796" providerId="LiveId" clId="{614BBE20-D9FC-4E14-9E6F-E9375E6FD4C8}" dt="2021-10-28T12:12:18.035" v="33895" actId="20577"/>
          <ac:spMkLst>
            <pc:docMk/>
            <pc:sldMk cId="4173462717" sldId="408"/>
            <ac:spMk id="11" creationId="{924A6A5B-E0E1-43EF-8CEC-98912D47A7D5}"/>
          </ac:spMkLst>
        </pc:spChg>
        <pc:spChg chg="mod">
          <ac:chgData name="Tej Bahadur Chandra" userId="79b8fba8ad0a4796" providerId="LiveId" clId="{614BBE20-D9FC-4E14-9E6F-E9375E6FD4C8}" dt="2021-10-27T09:45:14.601" v="28508" actId="20577"/>
          <ac:spMkLst>
            <pc:docMk/>
            <pc:sldMk cId="4173462717" sldId="408"/>
            <ac:spMk id="21" creationId="{B2AF7BB4-843C-4C9D-8A27-1C104F3B398E}"/>
          </ac:spMkLst>
        </pc:spChg>
        <pc:graphicFrameChg chg="del">
          <ac:chgData name="Tej Bahadur Chandra" userId="79b8fba8ad0a4796" providerId="LiveId" clId="{614BBE20-D9FC-4E14-9E6F-E9375E6FD4C8}" dt="2021-10-27T09:45:17.541" v="28509" actId="478"/>
          <ac:graphicFrameMkLst>
            <pc:docMk/>
            <pc:sldMk cId="4173462717" sldId="408"/>
            <ac:graphicFrameMk id="8" creationId="{1E86CE8B-0B07-4D34-AE25-36249BC4CC0A}"/>
          </ac:graphicFrameMkLst>
        </pc:graphicFrameChg>
        <pc:graphicFrameChg chg="add mod">
          <ac:chgData name="Tej Bahadur Chandra" userId="79b8fba8ad0a4796" providerId="LiveId" clId="{614BBE20-D9FC-4E14-9E6F-E9375E6FD4C8}" dt="2021-10-27T09:49:14.798" v="28646" actId="1036"/>
          <ac:graphicFrameMkLst>
            <pc:docMk/>
            <pc:sldMk cId="4173462717" sldId="408"/>
            <ac:graphicFrameMk id="9" creationId="{16D2FA5E-30FE-4618-B40D-8C80C1DBF8B2}"/>
          </ac:graphicFrameMkLst>
        </pc:graphicFrameChg>
      </pc:sldChg>
      <pc:sldChg chg="addSp modSp add">
        <pc:chgData name="Tej Bahadur Chandra" userId="79b8fba8ad0a4796" providerId="LiveId" clId="{614BBE20-D9FC-4E14-9E6F-E9375E6FD4C8}" dt="2021-10-28T12:12:22.929" v="33898" actId="20577"/>
        <pc:sldMkLst>
          <pc:docMk/>
          <pc:sldMk cId="449198017" sldId="409"/>
        </pc:sldMkLst>
        <pc:spChg chg="add mod">
          <ac:chgData name="Tej Bahadur Chandra" userId="79b8fba8ad0a4796" providerId="LiveId" clId="{614BBE20-D9FC-4E14-9E6F-E9375E6FD4C8}" dt="2021-10-28T12:12:22.929" v="33898" actId="20577"/>
          <ac:spMkLst>
            <pc:docMk/>
            <pc:sldMk cId="449198017" sldId="409"/>
            <ac:spMk id="8" creationId="{61B1C416-6337-4F16-8214-9C71B5CD6367}"/>
          </ac:spMkLst>
        </pc:spChg>
        <pc:picChg chg="add mod">
          <ac:chgData name="Tej Bahadur Chandra" userId="79b8fba8ad0a4796" providerId="LiveId" clId="{614BBE20-D9FC-4E14-9E6F-E9375E6FD4C8}" dt="2021-10-27T09:49:46.613" v="28659" actId="1037"/>
          <ac:picMkLst>
            <pc:docMk/>
            <pc:sldMk cId="449198017" sldId="409"/>
            <ac:picMk id="6" creationId="{A7885D9B-BFC8-492F-9439-440E786DB9F5}"/>
          </ac:picMkLst>
        </pc:picChg>
        <pc:picChg chg="add mod">
          <ac:chgData name="Tej Bahadur Chandra" userId="79b8fba8ad0a4796" providerId="LiveId" clId="{614BBE20-D9FC-4E14-9E6F-E9375E6FD4C8}" dt="2021-10-27T09:49:46.613" v="28659" actId="1037"/>
          <ac:picMkLst>
            <pc:docMk/>
            <pc:sldMk cId="449198017" sldId="409"/>
            <ac:picMk id="7" creationId="{6FDF1416-08A2-416D-8236-E055BF2D7EF9}"/>
          </ac:picMkLst>
        </pc:picChg>
      </pc:sldChg>
      <pc:sldChg chg="addSp modSp add">
        <pc:chgData name="Tej Bahadur Chandra" userId="79b8fba8ad0a4796" providerId="LiveId" clId="{614BBE20-D9FC-4E14-9E6F-E9375E6FD4C8}" dt="2021-10-27T10:00:10.464" v="28750" actId="207"/>
        <pc:sldMkLst>
          <pc:docMk/>
          <pc:sldMk cId="2822449825" sldId="410"/>
        </pc:sldMkLst>
        <pc:spChg chg="add mod">
          <ac:chgData name="Tej Bahadur Chandra" userId="79b8fba8ad0a4796" providerId="LiveId" clId="{614BBE20-D9FC-4E14-9E6F-E9375E6FD4C8}" dt="2021-10-27T09:59:30.089" v="28746" actId="20577"/>
          <ac:spMkLst>
            <pc:docMk/>
            <pc:sldMk cId="2822449825" sldId="410"/>
            <ac:spMk id="7" creationId="{7CFAD396-52A1-4547-86B4-B574251F5B34}"/>
          </ac:spMkLst>
        </pc:spChg>
        <pc:graphicFrameChg chg="add mod modGraphic">
          <ac:chgData name="Tej Bahadur Chandra" userId="79b8fba8ad0a4796" providerId="LiveId" clId="{614BBE20-D9FC-4E14-9E6F-E9375E6FD4C8}" dt="2021-10-27T10:00:10.464" v="28750" actId="207"/>
          <ac:graphicFrameMkLst>
            <pc:docMk/>
            <pc:sldMk cId="2822449825" sldId="410"/>
            <ac:graphicFrameMk id="2" creationId="{0790936E-826D-4998-B6CE-5501C5AE0800}"/>
          </ac:graphicFrameMkLst>
        </pc:graphicFrameChg>
      </pc:sldChg>
      <pc:sldChg chg="modSp add ord">
        <pc:chgData name="Tej Bahadur Chandra" userId="79b8fba8ad0a4796" providerId="LiveId" clId="{614BBE20-D9FC-4E14-9E6F-E9375E6FD4C8}" dt="2021-10-27T09:59:59.314" v="28748" actId="207"/>
        <pc:sldMkLst>
          <pc:docMk/>
          <pc:sldMk cId="867075725" sldId="411"/>
        </pc:sldMkLst>
        <pc:spChg chg="mod">
          <ac:chgData name="Tej Bahadur Chandra" userId="79b8fba8ad0a4796" providerId="LiveId" clId="{614BBE20-D9FC-4E14-9E6F-E9375E6FD4C8}" dt="2021-10-27T09:59:17.216" v="28744" actId="20577"/>
          <ac:spMkLst>
            <pc:docMk/>
            <pc:sldMk cId="867075725" sldId="411"/>
            <ac:spMk id="7" creationId="{7CFAD396-52A1-4547-86B4-B574251F5B34}"/>
          </ac:spMkLst>
        </pc:spChg>
        <pc:graphicFrameChg chg="modGraphic">
          <ac:chgData name="Tej Bahadur Chandra" userId="79b8fba8ad0a4796" providerId="LiveId" clId="{614BBE20-D9FC-4E14-9E6F-E9375E6FD4C8}" dt="2021-10-27T09:59:59.314" v="28748" actId="207"/>
          <ac:graphicFrameMkLst>
            <pc:docMk/>
            <pc:sldMk cId="867075725" sldId="411"/>
            <ac:graphicFrameMk id="2" creationId="{0790936E-826D-4998-B6CE-5501C5AE0800}"/>
          </ac:graphicFrameMkLst>
        </pc:graphicFrameChg>
      </pc:sldChg>
      <pc:sldChg chg="addSp delSp modSp add">
        <pc:chgData name="Tej Bahadur Chandra" userId="79b8fba8ad0a4796" providerId="LiveId" clId="{614BBE20-D9FC-4E14-9E6F-E9375E6FD4C8}" dt="2021-10-28T12:12:29.077" v="33900" actId="20577"/>
        <pc:sldMkLst>
          <pc:docMk/>
          <pc:sldMk cId="1750671285" sldId="412"/>
        </pc:sldMkLst>
        <pc:spChg chg="add del">
          <ac:chgData name="Tej Bahadur Chandra" userId="79b8fba8ad0a4796" providerId="LiveId" clId="{614BBE20-D9FC-4E14-9E6F-E9375E6FD4C8}" dt="2021-10-27T10:00:56.204" v="28754"/>
          <ac:spMkLst>
            <pc:docMk/>
            <pc:sldMk cId="1750671285" sldId="412"/>
            <ac:spMk id="3" creationId="{24DEE24E-5F59-4ADD-8E23-7F5982E46649}"/>
          </ac:spMkLst>
        </pc:spChg>
        <pc:spChg chg="add del">
          <ac:chgData name="Tej Bahadur Chandra" userId="79b8fba8ad0a4796" providerId="LiveId" clId="{614BBE20-D9FC-4E14-9E6F-E9375E6FD4C8}" dt="2021-10-27T10:00:56.204" v="28754"/>
          <ac:spMkLst>
            <pc:docMk/>
            <pc:sldMk cId="1750671285" sldId="412"/>
            <ac:spMk id="4" creationId="{08E1E27A-4EC3-4159-BC6F-573D475CAB63}"/>
          </ac:spMkLst>
        </pc:spChg>
        <pc:spChg chg="add del">
          <ac:chgData name="Tej Bahadur Chandra" userId="79b8fba8ad0a4796" providerId="LiveId" clId="{614BBE20-D9FC-4E14-9E6F-E9375E6FD4C8}" dt="2021-10-27T10:00:56.204" v="28754"/>
          <ac:spMkLst>
            <pc:docMk/>
            <pc:sldMk cId="1750671285" sldId="412"/>
            <ac:spMk id="5" creationId="{864B22FF-5638-4A73-B653-2B509427A6C5}"/>
          </ac:spMkLst>
        </pc:spChg>
        <pc:spChg chg="add del">
          <ac:chgData name="Tej Bahadur Chandra" userId="79b8fba8ad0a4796" providerId="LiveId" clId="{614BBE20-D9FC-4E14-9E6F-E9375E6FD4C8}" dt="2021-10-27T10:00:56.204" v="28754"/>
          <ac:spMkLst>
            <pc:docMk/>
            <pc:sldMk cId="1750671285" sldId="412"/>
            <ac:spMk id="6" creationId="{B2D1BA31-64ED-43F6-B172-E6F7807FCC24}"/>
          </ac:spMkLst>
        </pc:spChg>
        <pc:spChg chg="mod">
          <ac:chgData name="Tej Bahadur Chandra" userId="79b8fba8ad0a4796" providerId="LiveId" clId="{614BBE20-D9FC-4E14-9E6F-E9375E6FD4C8}" dt="2021-10-28T12:12:29.077" v="33900" actId="20577"/>
          <ac:spMkLst>
            <pc:docMk/>
            <pc:sldMk cId="1750671285" sldId="412"/>
            <ac:spMk id="7" creationId="{7CFAD396-52A1-4547-86B4-B574251F5B34}"/>
          </ac:spMkLst>
        </pc:spChg>
        <pc:spChg chg="add del">
          <ac:chgData name="Tej Bahadur Chandra" userId="79b8fba8ad0a4796" providerId="LiveId" clId="{614BBE20-D9FC-4E14-9E6F-E9375E6FD4C8}" dt="2021-10-27T10:00:56.204" v="28754"/>
          <ac:spMkLst>
            <pc:docMk/>
            <pc:sldMk cId="1750671285" sldId="412"/>
            <ac:spMk id="8" creationId="{DA60964A-7F59-4295-ADFC-3BDAD0777FD5}"/>
          </ac:spMkLst>
        </pc:spChg>
        <pc:spChg chg="add del mod">
          <ac:chgData name="Tej Bahadur Chandra" userId="79b8fba8ad0a4796" providerId="LiveId" clId="{614BBE20-D9FC-4E14-9E6F-E9375E6FD4C8}" dt="2021-10-27T10:08:08.417" v="28969" actId="478"/>
          <ac:spMkLst>
            <pc:docMk/>
            <pc:sldMk cId="1750671285" sldId="412"/>
            <ac:spMk id="9" creationId="{435D8F82-6D90-445C-A381-9E7A1D485AB6}"/>
          </ac:spMkLst>
        </pc:spChg>
        <pc:spChg chg="add mod">
          <ac:chgData name="Tej Bahadur Chandra" userId="79b8fba8ad0a4796" providerId="LiveId" clId="{614BBE20-D9FC-4E14-9E6F-E9375E6FD4C8}" dt="2021-10-27T10:09:37.088" v="29024" actId="164"/>
          <ac:spMkLst>
            <pc:docMk/>
            <pc:sldMk cId="1750671285" sldId="412"/>
            <ac:spMk id="11" creationId="{2CFB9402-B486-493F-A41B-847F014CE0FA}"/>
          </ac:spMkLst>
        </pc:spChg>
        <pc:spChg chg="add del mod">
          <ac:chgData name="Tej Bahadur Chandra" userId="79b8fba8ad0a4796" providerId="LiveId" clId="{614BBE20-D9FC-4E14-9E6F-E9375E6FD4C8}" dt="2021-10-27T10:08:06.224" v="28968" actId="478"/>
          <ac:spMkLst>
            <pc:docMk/>
            <pc:sldMk cId="1750671285" sldId="412"/>
            <ac:spMk id="24" creationId="{AC1A63C7-9B88-45B7-9D07-D8681BC5AA34}"/>
          </ac:spMkLst>
        </pc:spChg>
        <pc:spChg chg="add mod">
          <ac:chgData name="Tej Bahadur Chandra" userId="79b8fba8ad0a4796" providerId="LiveId" clId="{614BBE20-D9FC-4E14-9E6F-E9375E6FD4C8}" dt="2021-10-27T10:09:37.088" v="29024" actId="164"/>
          <ac:spMkLst>
            <pc:docMk/>
            <pc:sldMk cId="1750671285" sldId="412"/>
            <ac:spMk id="26" creationId="{5D350C35-2CC0-4489-82FB-79A3398256B7}"/>
          </ac:spMkLst>
        </pc:spChg>
        <pc:spChg chg="add mod">
          <ac:chgData name="Tej Bahadur Chandra" userId="79b8fba8ad0a4796" providerId="LiveId" clId="{614BBE20-D9FC-4E14-9E6F-E9375E6FD4C8}" dt="2021-10-27T10:09:37.088" v="29024" actId="164"/>
          <ac:spMkLst>
            <pc:docMk/>
            <pc:sldMk cId="1750671285" sldId="412"/>
            <ac:spMk id="27" creationId="{B656A019-3940-48EA-8C81-2B10B9D530ED}"/>
          </ac:spMkLst>
        </pc:spChg>
        <pc:spChg chg="add mod">
          <ac:chgData name="Tej Bahadur Chandra" userId="79b8fba8ad0a4796" providerId="LiveId" clId="{614BBE20-D9FC-4E14-9E6F-E9375E6FD4C8}" dt="2021-10-27T10:09:37.088" v="29024" actId="164"/>
          <ac:spMkLst>
            <pc:docMk/>
            <pc:sldMk cId="1750671285" sldId="412"/>
            <ac:spMk id="28" creationId="{2380A971-0F8A-46DC-9DA4-AF2577244A1B}"/>
          </ac:spMkLst>
        </pc:spChg>
        <pc:grpChg chg="add mod">
          <ac:chgData name="Tej Bahadur Chandra" userId="79b8fba8ad0a4796" providerId="LiveId" clId="{614BBE20-D9FC-4E14-9E6F-E9375E6FD4C8}" dt="2021-10-27T10:09:37.088" v="29024" actId="164"/>
          <ac:grpSpMkLst>
            <pc:docMk/>
            <pc:sldMk cId="1750671285" sldId="412"/>
            <ac:grpSpMk id="10" creationId="{DB322FFF-BE1E-4DA8-A3D2-5E77DD6D39FA}"/>
          </ac:grpSpMkLst>
        </pc:grpChg>
        <pc:grpChg chg="add mod">
          <ac:chgData name="Tej Bahadur Chandra" userId="79b8fba8ad0a4796" providerId="LiveId" clId="{614BBE20-D9FC-4E14-9E6F-E9375E6FD4C8}" dt="2021-10-27T10:09:43.423" v="29025" actId="1076"/>
          <ac:grpSpMkLst>
            <pc:docMk/>
            <pc:sldMk cId="1750671285" sldId="412"/>
            <ac:grpSpMk id="12" creationId="{5692CFDC-0052-4116-A9E7-FA49DC654111}"/>
          </ac:grpSpMkLst>
        </pc:grpChg>
        <pc:graphicFrameChg chg="del">
          <ac:chgData name="Tej Bahadur Chandra" userId="79b8fba8ad0a4796" providerId="LiveId" clId="{614BBE20-D9FC-4E14-9E6F-E9375E6FD4C8}" dt="2021-10-27T10:00:41.193" v="28752" actId="478"/>
          <ac:graphicFrameMkLst>
            <pc:docMk/>
            <pc:sldMk cId="1750671285" sldId="412"/>
            <ac:graphicFrameMk id="2" creationId="{0790936E-826D-4998-B6CE-5501C5AE0800}"/>
          </ac:graphicFrameMkLst>
        </pc:graphicFrameChg>
        <pc:picChg chg="add mod">
          <ac:chgData name="Tej Bahadur Chandra" userId="79b8fba8ad0a4796" providerId="LiveId" clId="{614BBE20-D9FC-4E14-9E6F-E9375E6FD4C8}" dt="2021-10-27T10:03:40.544" v="28906" actId="164"/>
          <ac:picMkLst>
            <pc:docMk/>
            <pc:sldMk cId="1750671285" sldId="412"/>
            <ac:picMk id="17" creationId="{484D7E65-643B-4AA6-B816-9F0521AEE021}"/>
          </ac:picMkLst>
        </pc:picChg>
        <pc:picChg chg="add mod">
          <ac:chgData name="Tej Bahadur Chandra" userId="79b8fba8ad0a4796" providerId="LiveId" clId="{614BBE20-D9FC-4E14-9E6F-E9375E6FD4C8}" dt="2021-10-27T10:03:40.544" v="28906" actId="164"/>
          <ac:picMkLst>
            <pc:docMk/>
            <pc:sldMk cId="1750671285" sldId="412"/>
            <ac:picMk id="18" creationId="{61BC282D-B8CD-4E29-B967-7A4B5D6FDFA7}"/>
          </ac:picMkLst>
        </pc:picChg>
        <pc:picChg chg="add mod">
          <ac:chgData name="Tej Bahadur Chandra" userId="79b8fba8ad0a4796" providerId="LiveId" clId="{614BBE20-D9FC-4E14-9E6F-E9375E6FD4C8}" dt="2021-10-27T10:08:11.882" v="28979" actId="1035"/>
          <ac:picMkLst>
            <pc:docMk/>
            <pc:sldMk cId="1750671285" sldId="412"/>
            <ac:picMk id="19" creationId="{22AE8DE0-314A-4E3A-8CFB-868EFAFADA99}"/>
          </ac:picMkLst>
        </pc:picChg>
        <pc:picChg chg="add mod">
          <ac:chgData name="Tej Bahadur Chandra" userId="79b8fba8ad0a4796" providerId="LiveId" clId="{614BBE20-D9FC-4E14-9E6F-E9375E6FD4C8}" dt="2021-10-27T10:08:11.882" v="28979" actId="1035"/>
          <ac:picMkLst>
            <pc:docMk/>
            <pc:sldMk cId="1750671285" sldId="412"/>
            <ac:picMk id="22" creationId="{BA63D416-0D94-4FD7-A1B8-731C4C4C595F}"/>
          </ac:picMkLst>
        </pc:picChg>
        <pc:picChg chg="add">
          <ac:chgData name="Tej Bahadur Chandra" userId="79b8fba8ad0a4796" providerId="LiveId" clId="{614BBE20-D9FC-4E14-9E6F-E9375E6FD4C8}" dt="2021-10-27T10:02:36.643" v="28792"/>
          <ac:picMkLst>
            <pc:docMk/>
            <pc:sldMk cId="1750671285" sldId="412"/>
            <ac:picMk id="23" creationId="{48B79938-3C3D-4811-A546-CD1488910519}"/>
          </ac:picMkLst>
        </pc:picChg>
        <pc:picChg chg="add del">
          <ac:chgData name="Tej Bahadur Chandra" userId="79b8fba8ad0a4796" providerId="LiveId" clId="{614BBE20-D9FC-4E14-9E6F-E9375E6FD4C8}" dt="2021-10-27T10:00:56.204" v="28754"/>
          <ac:picMkLst>
            <pc:docMk/>
            <pc:sldMk cId="1750671285" sldId="412"/>
            <ac:picMk id="113665" creationId="{AC54F999-39C6-496C-898A-9535E94503E5}"/>
          </ac:picMkLst>
        </pc:picChg>
        <pc:picChg chg="add del">
          <ac:chgData name="Tej Bahadur Chandra" userId="79b8fba8ad0a4796" providerId="LiveId" clId="{614BBE20-D9FC-4E14-9E6F-E9375E6FD4C8}" dt="2021-10-27T10:00:56.204" v="28754"/>
          <ac:picMkLst>
            <pc:docMk/>
            <pc:sldMk cId="1750671285" sldId="412"/>
            <ac:picMk id="113666" creationId="{166BD948-F90E-4F3E-8C3D-6B3F888D14F5}"/>
          </ac:picMkLst>
        </pc:picChg>
        <pc:picChg chg="add del">
          <ac:chgData name="Tej Bahadur Chandra" userId="79b8fba8ad0a4796" providerId="LiveId" clId="{614BBE20-D9FC-4E14-9E6F-E9375E6FD4C8}" dt="2021-10-27T10:00:56.204" v="28754"/>
          <ac:picMkLst>
            <pc:docMk/>
            <pc:sldMk cId="1750671285" sldId="412"/>
            <ac:picMk id="113667" creationId="{F099567F-C039-4F0A-A54E-CFAF8BAE4ACE}"/>
          </ac:picMkLst>
        </pc:picChg>
        <pc:picChg chg="add del">
          <ac:chgData name="Tej Bahadur Chandra" userId="79b8fba8ad0a4796" providerId="LiveId" clId="{614BBE20-D9FC-4E14-9E6F-E9375E6FD4C8}" dt="2021-10-27T10:00:56.204" v="28754"/>
          <ac:picMkLst>
            <pc:docMk/>
            <pc:sldMk cId="1750671285" sldId="412"/>
            <ac:picMk id="113668" creationId="{5468C16A-6158-4C52-B817-7AFFB2C4DBA0}"/>
          </ac:picMkLst>
        </pc:picChg>
      </pc:sldChg>
      <pc:sldChg chg="addSp delSp modSp add">
        <pc:chgData name="Tej Bahadur Chandra" userId="79b8fba8ad0a4796" providerId="LiveId" clId="{614BBE20-D9FC-4E14-9E6F-E9375E6FD4C8}" dt="2021-10-28T12:12:38.599" v="33904" actId="20577"/>
        <pc:sldMkLst>
          <pc:docMk/>
          <pc:sldMk cId="3050578570" sldId="413"/>
        </pc:sldMkLst>
        <pc:spChg chg="mod">
          <ac:chgData name="Tej Bahadur Chandra" userId="79b8fba8ad0a4796" providerId="LiveId" clId="{614BBE20-D9FC-4E14-9E6F-E9375E6FD4C8}" dt="2021-10-28T12:12:38.599" v="33904" actId="20577"/>
          <ac:spMkLst>
            <pc:docMk/>
            <pc:sldMk cId="3050578570" sldId="413"/>
            <ac:spMk id="7" creationId="{7CFAD396-52A1-4547-86B4-B574251F5B34}"/>
          </ac:spMkLst>
        </pc:spChg>
        <pc:grpChg chg="del">
          <ac:chgData name="Tej Bahadur Chandra" userId="79b8fba8ad0a4796" providerId="LiveId" clId="{614BBE20-D9FC-4E14-9E6F-E9375E6FD4C8}" dt="2021-10-27T10:11:02.517" v="29070" actId="478"/>
          <ac:grpSpMkLst>
            <pc:docMk/>
            <pc:sldMk cId="3050578570" sldId="413"/>
            <ac:grpSpMk id="12" creationId="{5692CFDC-0052-4116-A9E7-FA49DC654111}"/>
          </ac:grpSpMkLst>
        </pc:grpChg>
        <pc:picChg chg="add mod">
          <ac:chgData name="Tej Bahadur Chandra" userId="79b8fba8ad0a4796" providerId="LiveId" clId="{614BBE20-D9FC-4E14-9E6F-E9375E6FD4C8}" dt="2021-10-27T10:11:24.312" v="29072" actId="14100"/>
          <ac:picMkLst>
            <pc:docMk/>
            <pc:sldMk cId="3050578570" sldId="413"/>
            <ac:picMk id="23" creationId="{C7C34BCE-612E-414E-ABC7-481BE670220F}"/>
          </ac:picMkLst>
        </pc:picChg>
        <pc:picChg chg="add mod">
          <ac:chgData name="Tej Bahadur Chandra" userId="79b8fba8ad0a4796" providerId="LiveId" clId="{614BBE20-D9FC-4E14-9E6F-E9375E6FD4C8}" dt="2021-10-27T10:11:27.859" v="29082" actId="1035"/>
          <ac:picMkLst>
            <pc:docMk/>
            <pc:sldMk cId="3050578570" sldId="413"/>
            <ac:picMk id="24" creationId="{DA0AF562-CD93-48AC-B11F-F55E42D712DF}"/>
          </ac:picMkLst>
        </pc:picChg>
        <pc:picChg chg="add mod">
          <ac:chgData name="Tej Bahadur Chandra" userId="79b8fba8ad0a4796" providerId="LiveId" clId="{614BBE20-D9FC-4E14-9E6F-E9375E6FD4C8}" dt="2021-10-27T10:11:30.392" v="29095" actId="1035"/>
          <ac:picMkLst>
            <pc:docMk/>
            <pc:sldMk cId="3050578570" sldId="413"/>
            <ac:picMk id="25" creationId="{ACA2EE19-BF77-47AD-9A2C-A919AB534F99}"/>
          </ac:picMkLst>
        </pc:picChg>
      </pc:sldChg>
      <pc:sldChg chg="addSp delSp modSp add ord">
        <pc:chgData name="Tej Bahadur Chandra" userId="79b8fba8ad0a4796" providerId="LiveId" clId="{614BBE20-D9FC-4E14-9E6F-E9375E6FD4C8}" dt="2021-10-28T12:15:07.262" v="33928" actId="14100"/>
        <pc:sldMkLst>
          <pc:docMk/>
          <pc:sldMk cId="3348907478" sldId="414"/>
        </pc:sldMkLst>
        <pc:spChg chg="mod">
          <ac:chgData name="Tej Bahadur Chandra" userId="79b8fba8ad0a4796" providerId="LiveId" clId="{614BBE20-D9FC-4E14-9E6F-E9375E6FD4C8}" dt="2021-10-28T12:14:43.777" v="33923" actId="1036"/>
          <ac:spMkLst>
            <pc:docMk/>
            <pc:sldMk cId="3348907478" sldId="414"/>
            <ac:spMk id="7" creationId="{7CFAD396-52A1-4547-86B4-B574251F5B34}"/>
          </ac:spMkLst>
        </pc:spChg>
        <pc:picChg chg="add mod">
          <ac:chgData name="Tej Bahadur Chandra" userId="79b8fba8ad0a4796" providerId="LiveId" clId="{614BBE20-D9FC-4E14-9E6F-E9375E6FD4C8}" dt="2021-10-28T12:15:07.262" v="33928" actId="14100"/>
          <ac:picMkLst>
            <pc:docMk/>
            <pc:sldMk cId="3348907478" sldId="414"/>
            <ac:picMk id="10" creationId="{2650A82F-33C4-4C94-9B2D-1BBBED32653C}"/>
          </ac:picMkLst>
        </pc:picChg>
        <pc:picChg chg="add mod">
          <ac:chgData name="Tej Bahadur Chandra" userId="79b8fba8ad0a4796" providerId="LiveId" clId="{614BBE20-D9FC-4E14-9E6F-E9375E6FD4C8}" dt="2021-10-28T12:14:55.822" v="33927" actId="14100"/>
          <ac:picMkLst>
            <pc:docMk/>
            <pc:sldMk cId="3348907478" sldId="414"/>
            <ac:picMk id="11" creationId="{53C9826A-B425-4DDF-86BD-33DCE77C45D1}"/>
          </ac:picMkLst>
        </pc:picChg>
        <pc:picChg chg="del">
          <ac:chgData name="Tej Bahadur Chandra" userId="79b8fba8ad0a4796" providerId="LiveId" clId="{614BBE20-D9FC-4E14-9E6F-E9375E6FD4C8}" dt="2021-10-27T10:12:43.586" v="29127" actId="478"/>
          <ac:picMkLst>
            <pc:docMk/>
            <pc:sldMk cId="3348907478" sldId="414"/>
            <ac:picMk id="23" creationId="{C7C34BCE-612E-414E-ABC7-481BE670220F}"/>
          </ac:picMkLst>
        </pc:picChg>
        <pc:picChg chg="del">
          <ac:chgData name="Tej Bahadur Chandra" userId="79b8fba8ad0a4796" providerId="LiveId" clId="{614BBE20-D9FC-4E14-9E6F-E9375E6FD4C8}" dt="2021-10-27T10:12:43.586" v="29127" actId="478"/>
          <ac:picMkLst>
            <pc:docMk/>
            <pc:sldMk cId="3348907478" sldId="414"/>
            <ac:picMk id="24" creationId="{DA0AF562-CD93-48AC-B11F-F55E42D712DF}"/>
          </ac:picMkLst>
        </pc:picChg>
        <pc:picChg chg="del">
          <ac:chgData name="Tej Bahadur Chandra" userId="79b8fba8ad0a4796" providerId="LiveId" clId="{614BBE20-D9FC-4E14-9E6F-E9375E6FD4C8}" dt="2021-10-27T10:12:43.586" v="29127" actId="478"/>
          <ac:picMkLst>
            <pc:docMk/>
            <pc:sldMk cId="3348907478" sldId="414"/>
            <ac:picMk id="25" creationId="{ACA2EE19-BF77-47AD-9A2C-A919AB534F99}"/>
          </ac:picMkLst>
        </pc:picChg>
      </pc:sldChg>
      <pc:sldChg chg="addSp delSp modSp add">
        <pc:chgData name="Tej Bahadur Chandra" userId="79b8fba8ad0a4796" providerId="LiveId" clId="{614BBE20-D9FC-4E14-9E6F-E9375E6FD4C8}" dt="2021-10-28T12:12:44.516" v="33906" actId="20577"/>
        <pc:sldMkLst>
          <pc:docMk/>
          <pc:sldMk cId="1177007389" sldId="415"/>
        </pc:sldMkLst>
        <pc:spChg chg="mod">
          <ac:chgData name="Tej Bahadur Chandra" userId="79b8fba8ad0a4796" providerId="LiveId" clId="{614BBE20-D9FC-4E14-9E6F-E9375E6FD4C8}" dt="2021-10-28T12:12:44.516" v="33906" actId="20577"/>
          <ac:spMkLst>
            <pc:docMk/>
            <pc:sldMk cId="1177007389" sldId="415"/>
            <ac:spMk id="7" creationId="{7CFAD396-52A1-4547-86B4-B574251F5B34}"/>
          </ac:spMkLst>
        </pc:spChg>
        <pc:grpChg chg="add mod">
          <ac:chgData name="Tej Bahadur Chandra" userId="79b8fba8ad0a4796" providerId="LiveId" clId="{614BBE20-D9FC-4E14-9E6F-E9375E6FD4C8}" dt="2021-10-27T10:18:50.536" v="29364" actId="164"/>
          <ac:grpSpMkLst>
            <pc:docMk/>
            <pc:sldMk cId="1177007389" sldId="415"/>
            <ac:grpSpMk id="2" creationId="{EF0BF8AE-2AED-4170-92F9-C87BF997BABA}"/>
          </ac:grpSpMkLst>
        </pc:grpChg>
        <pc:picChg chg="add mod">
          <ac:chgData name="Tej Bahadur Chandra" userId="79b8fba8ad0a4796" providerId="LiveId" clId="{614BBE20-D9FC-4E14-9E6F-E9375E6FD4C8}" dt="2021-10-27T10:18:50.536" v="29364" actId="164"/>
          <ac:picMkLst>
            <pc:docMk/>
            <pc:sldMk cId="1177007389" sldId="415"/>
            <ac:picMk id="10" creationId="{E0114E46-905C-4AEC-9DA7-CB4D450BC8E2}"/>
          </ac:picMkLst>
        </pc:picChg>
        <pc:picChg chg="add mod">
          <ac:chgData name="Tej Bahadur Chandra" userId="79b8fba8ad0a4796" providerId="LiveId" clId="{614BBE20-D9FC-4E14-9E6F-E9375E6FD4C8}" dt="2021-10-27T10:18:50.536" v="29364" actId="164"/>
          <ac:picMkLst>
            <pc:docMk/>
            <pc:sldMk cId="1177007389" sldId="415"/>
            <ac:picMk id="11" creationId="{91C248FC-10E8-4CC6-9983-281A48BE9934}"/>
          </ac:picMkLst>
        </pc:picChg>
        <pc:picChg chg="add mod modCrop">
          <ac:chgData name="Tej Bahadur Chandra" userId="79b8fba8ad0a4796" providerId="LiveId" clId="{614BBE20-D9FC-4E14-9E6F-E9375E6FD4C8}" dt="2021-10-27T10:18:50.536" v="29364" actId="164"/>
          <ac:picMkLst>
            <pc:docMk/>
            <pc:sldMk cId="1177007389" sldId="415"/>
            <ac:picMk id="12" creationId="{D6C68605-B04D-47DD-9958-4FB7FA466E13}"/>
          </ac:picMkLst>
        </pc:picChg>
        <pc:picChg chg="add mod modCrop">
          <ac:chgData name="Tej Bahadur Chandra" userId="79b8fba8ad0a4796" providerId="LiveId" clId="{614BBE20-D9FC-4E14-9E6F-E9375E6FD4C8}" dt="2021-10-27T10:18:50.536" v="29364" actId="164"/>
          <ac:picMkLst>
            <pc:docMk/>
            <pc:sldMk cId="1177007389" sldId="415"/>
            <ac:picMk id="13" creationId="{0736924D-1BD9-42D0-AE0E-C96D67D0BED6}"/>
          </ac:picMkLst>
        </pc:picChg>
        <pc:picChg chg="del">
          <ac:chgData name="Tej Bahadur Chandra" userId="79b8fba8ad0a4796" providerId="LiveId" clId="{614BBE20-D9FC-4E14-9E6F-E9375E6FD4C8}" dt="2021-10-27T10:15:42.882" v="29291" actId="478"/>
          <ac:picMkLst>
            <pc:docMk/>
            <pc:sldMk cId="1177007389" sldId="415"/>
            <ac:picMk id="23" creationId="{C7C34BCE-612E-414E-ABC7-481BE670220F}"/>
          </ac:picMkLst>
        </pc:picChg>
        <pc:picChg chg="del">
          <ac:chgData name="Tej Bahadur Chandra" userId="79b8fba8ad0a4796" providerId="LiveId" clId="{614BBE20-D9FC-4E14-9E6F-E9375E6FD4C8}" dt="2021-10-27T10:15:42.882" v="29291" actId="478"/>
          <ac:picMkLst>
            <pc:docMk/>
            <pc:sldMk cId="1177007389" sldId="415"/>
            <ac:picMk id="24" creationId="{DA0AF562-CD93-48AC-B11F-F55E42D712DF}"/>
          </ac:picMkLst>
        </pc:picChg>
        <pc:picChg chg="del">
          <ac:chgData name="Tej Bahadur Chandra" userId="79b8fba8ad0a4796" providerId="LiveId" clId="{614BBE20-D9FC-4E14-9E6F-E9375E6FD4C8}" dt="2021-10-27T10:15:42.882" v="29291" actId="478"/>
          <ac:picMkLst>
            <pc:docMk/>
            <pc:sldMk cId="1177007389" sldId="415"/>
            <ac:picMk id="25" creationId="{ACA2EE19-BF77-47AD-9A2C-A919AB534F99}"/>
          </ac:picMkLst>
        </pc:picChg>
      </pc:sldChg>
      <pc:sldChg chg="addSp delSp modSp add">
        <pc:chgData name="Tej Bahadur Chandra" userId="79b8fba8ad0a4796" providerId="LiveId" clId="{614BBE20-D9FC-4E14-9E6F-E9375E6FD4C8}" dt="2021-10-27T10:28:20.395" v="29479" actId="2061"/>
        <pc:sldMkLst>
          <pc:docMk/>
          <pc:sldMk cId="916133619" sldId="416"/>
        </pc:sldMkLst>
        <pc:spChg chg="mod">
          <ac:chgData name="Tej Bahadur Chandra" userId="79b8fba8ad0a4796" providerId="LiveId" clId="{614BBE20-D9FC-4E14-9E6F-E9375E6FD4C8}" dt="2021-10-27T10:27:02.059" v="29453" actId="2710"/>
          <ac:spMkLst>
            <pc:docMk/>
            <pc:sldMk cId="916133619" sldId="416"/>
            <ac:spMk id="7" creationId="{7CFAD396-52A1-4547-86B4-B574251F5B34}"/>
          </ac:spMkLst>
        </pc:spChg>
        <pc:spChg chg="mod">
          <ac:chgData name="Tej Bahadur Chandra" userId="79b8fba8ad0a4796" providerId="LiveId" clId="{614BBE20-D9FC-4E14-9E6F-E9375E6FD4C8}" dt="2021-10-27T10:18:37.339" v="29359" actId="20577"/>
          <ac:spMkLst>
            <pc:docMk/>
            <pc:sldMk cId="916133619" sldId="416"/>
            <ac:spMk id="21" creationId="{B2AF7BB4-843C-4C9D-8A27-1C104F3B398E}"/>
          </ac:spMkLst>
        </pc:spChg>
        <pc:graphicFrameChg chg="add mod modGraphic">
          <ac:chgData name="Tej Bahadur Chandra" userId="79b8fba8ad0a4796" providerId="LiveId" clId="{614BBE20-D9FC-4E14-9E6F-E9375E6FD4C8}" dt="2021-10-27T10:27:55.030" v="29474" actId="113"/>
          <ac:graphicFrameMkLst>
            <pc:docMk/>
            <pc:sldMk cId="916133619" sldId="416"/>
            <ac:graphicFrameMk id="2" creationId="{05BA8511-E056-4F94-AA14-96E7D8471148}"/>
          </ac:graphicFrameMkLst>
        </pc:graphicFrameChg>
        <pc:graphicFrameChg chg="add del">
          <ac:chgData name="Tej Bahadur Chandra" userId="79b8fba8ad0a4796" providerId="LiveId" clId="{614BBE20-D9FC-4E14-9E6F-E9375E6FD4C8}" dt="2021-10-27T10:24:02.697" v="29383"/>
          <ac:graphicFrameMkLst>
            <pc:docMk/>
            <pc:sldMk cId="916133619" sldId="416"/>
            <ac:graphicFrameMk id="3" creationId="{1BFB33EC-F16F-4EDF-B10B-5D3EBCE7E0B8}"/>
          </ac:graphicFrameMkLst>
        </pc:graphicFrameChg>
        <pc:graphicFrameChg chg="add mod modGraphic">
          <ac:chgData name="Tej Bahadur Chandra" userId="79b8fba8ad0a4796" providerId="LiveId" clId="{614BBE20-D9FC-4E14-9E6F-E9375E6FD4C8}" dt="2021-10-27T10:28:20.395" v="29479" actId="2061"/>
          <ac:graphicFrameMkLst>
            <pc:docMk/>
            <pc:sldMk cId="916133619" sldId="416"/>
            <ac:graphicFrameMk id="4" creationId="{A4F8F2A3-4817-4BFE-B921-76D9175819F7}"/>
          </ac:graphicFrameMkLst>
        </pc:graphicFrameChg>
        <pc:graphicFrameChg chg="add del mod">
          <ac:chgData name="Tej Bahadur Chandra" userId="79b8fba8ad0a4796" providerId="LiveId" clId="{614BBE20-D9FC-4E14-9E6F-E9375E6FD4C8}" dt="2021-10-27T10:24:31.778" v="29387" actId="478"/>
          <ac:graphicFrameMkLst>
            <pc:docMk/>
            <pc:sldMk cId="916133619" sldId="416"/>
            <ac:graphicFrameMk id="15" creationId="{3997941E-3105-46AF-A6E3-3EB35CA959B1}"/>
          </ac:graphicFrameMkLst>
        </pc:graphicFrameChg>
        <pc:picChg chg="del">
          <ac:chgData name="Tej Bahadur Chandra" userId="79b8fba8ad0a4796" providerId="LiveId" clId="{614BBE20-D9FC-4E14-9E6F-E9375E6FD4C8}" dt="2021-10-27T10:18:40.439" v="29360" actId="478"/>
          <ac:picMkLst>
            <pc:docMk/>
            <pc:sldMk cId="916133619" sldId="416"/>
            <ac:picMk id="10" creationId="{E0114E46-905C-4AEC-9DA7-CB4D450BC8E2}"/>
          </ac:picMkLst>
        </pc:picChg>
        <pc:picChg chg="del">
          <ac:chgData name="Tej Bahadur Chandra" userId="79b8fba8ad0a4796" providerId="LiveId" clId="{614BBE20-D9FC-4E14-9E6F-E9375E6FD4C8}" dt="2021-10-27T10:18:41.183" v="29361" actId="478"/>
          <ac:picMkLst>
            <pc:docMk/>
            <pc:sldMk cId="916133619" sldId="416"/>
            <ac:picMk id="11" creationId="{91C248FC-10E8-4CC6-9983-281A48BE9934}"/>
          </ac:picMkLst>
        </pc:picChg>
        <pc:picChg chg="del">
          <ac:chgData name="Tej Bahadur Chandra" userId="79b8fba8ad0a4796" providerId="LiveId" clId="{614BBE20-D9FC-4E14-9E6F-E9375E6FD4C8}" dt="2021-10-27T10:18:42.855" v="29363" actId="478"/>
          <ac:picMkLst>
            <pc:docMk/>
            <pc:sldMk cId="916133619" sldId="416"/>
            <ac:picMk id="12" creationId="{D6C68605-B04D-47DD-9958-4FB7FA466E13}"/>
          </ac:picMkLst>
        </pc:picChg>
        <pc:picChg chg="del">
          <ac:chgData name="Tej Bahadur Chandra" userId="79b8fba8ad0a4796" providerId="LiveId" clId="{614BBE20-D9FC-4E14-9E6F-E9375E6FD4C8}" dt="2021-10-27T10:18:42.320" v="29362" actId="478"/>
          <ac:picMkLst>
            <pc:docMk/>
            <pc:sldMk cId="916133619" sldId="416"/>
            <ac:picMk id="13" creationId="{0736924D-1BD9-42D0-AE0E-C96D67D0BED6}"/>
          </ac:picMkLst>
        </pc:picChg>
      </pc:sldChg>
      <pc:sldChg chg="addSp delSp modSp add">
        <pc:chgData name="Tej Bahadur Chandra" userId="79b8fba8ad0a4796" providerId="LiveId" clId="{614BBE20-D9FC-4E14-9E6F-E9375E6FD4C8}" dt="2021-10-28T12:12:50.098" v="33908" actId="20577"/>
        <pc:sldMkLst>
          <pc:docMk/>
          <pc:sldMk cId="2886074039" sldId="417"/>
        </pc:sldMkLst>
        <pc:spChg chg="del">
          <ac:chgData name="Tej Bahadur Chandra" userId="79b8fba8ad0a4796" providerId="LiveId" clId="{614BBE20-D9FC-4E14-9E6F-E9375E6FD4C8}" dt="2021-10-27T10:28:43.777" v="29482" actId="478"/>
          <ac:spMkLst>
            <pc:docMk/>
            <pc:sldMk cId="2886074039" sldId="417"/>
            <ac:spMk id="7" creationId="{7CFAD396-52A1-4547-86B4-B574251F5B34}"/>
          </ac:spMkLst>
        </pc:spChg>
        <pc:spChg chg="add mod">
          <ac:chgData name="Tej Bahadur Chandra" userId="79b8fba8ad0a4796" providerId="LiveId" clId="{614BBE20-D9FC-4E14-9E6F-E9375E6FD4C8}" dt="2021-10-28T12:12:50.098" v="33908" actId="20577"/>
          <ac:spMkLst>
            <pc:docMk/>
            <pc:sldMk cId="2886074039" sldId="417"/>
            <ac:spMk id="12" creationId="{F96E3FFA-486C-4EEE-ABCE-61DAAA622413}"/>
          </ac:spMkLst>
        </pc:spChg>
        <pc:graphicFrameChg chg="del">
          <ac:chgData name="Tej Bahadur Chandra" userId="79b8fba8ad0a4796" providerId="LiveId" clId="{614BBE20-D9FC-4E14-9E6F-E9375E6FD4C8}" dt="2021-10-27T10:28:40.878" v="29481" actId="478"/>
          <ac:graphicFrameMkLst>
            <pc:docMk/>
            <pc:sldMk cId="2886074039" sldId="417"/>
            <ac:graphicFrameMk id="2" creationId="{05BA8511-E056-4F94-AA14-96E7D8471148}"/>
          </ac:graphicFrameMkLst>
        </pc:graphicFrameChg>
        <pc:graphicFrameChg chg="del">
          <ac:chgData name="Tej Bahadur Chandra" userId="79b8fba8ad0a4796" providerId="LiveId" clId="{614BBE20-D9FC-4E14-9E6F-E9375E6FD4C8}" dt="2021-10-27T10:28:40.878" v="29481" actId="478"/>
          <ac:graphicFrameMkLst>
            <pc:docMk/>
            <pc:sldMk cId="2886074039" sldId="417"/>
            <ac:graphicFrameMk id="4" creationId="{A4F8F2A3-4817-4BFE-B921-76D9175819F7}"/>
          </ac:graphicFrameMkLst>
        </pc:graphicFrameChg>
        <pc:picChg chg="add mod">
          <ac:chgData name="Tej Bahadur Chandra" userId="79b8fba8ad0a4796" providerId="LiveId" clId="{614BBE20-D9FC-4E14-9E6F-E9375E6FD4C8}" dt="2021-10-27T10:29:25.772" v="29501" actId="1038"/>
          <ac:picMkLst>
            <pc:docMk/>
            <pc:sldMk cId="2886074039" sldId="417"/>
            <ac:picMk id="9" creationId="{C86B781D-3AED-4AD9-B17C-C0D2553B6B7C}"/>
          </ac:picMkLst>
        </pc:picChg>
        <pc:picChg chg="add mod">
          <ac:chgData name="Tej Bahadur Chandra" userId="79b8fba8ad0a4796" providerId="LiveId" clId="{614BBE20-D9FC-4E14-9E6F-E9375E6FD4C8}" dt="2021-10-27T10:29:25.772" v="29501" actId="1038"/>
          <ac:picMkLst>
            <pc:docMk/>
            <pc:sldMk cId="2886074039" sldId="417"/>
            <ac:picMk id="10" creationId="{492A98BF-B0B7-40F7-815A-C75807F51E4A}"/>
          </ac:picMkLst>
        </pc:picChg>
        <pc:picChg chg="add mod">
          <ac:chgData name="Tej Bahadur Chandra" userId="79b8fba8ad0a4796" providerId="LiveId" clId="{614BBE20-D9FC-4E14-9E6F-E9375E6FD4C8}" dt="2021-10-27T10:29:25.772" v="29501" actId="1038"/>
          <ac:picMkLst>
            <pc:docMk/>
            <pc:sldMk cId="2886074039" sldId="417"/>
            <ac:picMk id="11" creationId="{6E772F36-6D85-4E00-B2AC-683216F0FCFE}"/>
          </ac:picMkLst>
        </pc:picChg>
      </pc:sldChg>
      <pc:sldChg chg="addSp delSp modSp add">
        <pc:chgData name="Tej Bahadur Chandra" userId="79b8fba8ad0a4796" providerId="LiveId" clId="{614BBE20-D9FC-4E14-9E6F-E9375E6FD4C8}" dt="2021-10-27T10:51:52.766" v="29764" actId="20577"/>
        <pc:sldMkLst>
          <pc:docMk/>
          <pc:sldMk cId="2282239659" sldId="418"/>
        </pc:sldMkLst>
        <pc:spChg chg="del">
          <ac:chgData name="Tej Bahadur Chandra" userId="79b8fba8ad0a4796" providerId="LiveId" clId="{614BBE20-D9FC-4E14-9E6F-E9375E6FD4C8}" dt="2021-10-27T10:34:31.724" v="29693" actId="478"/>
          <ac:spMkLst>
            <pc:docMk/>
            <pc:sldMk cId="2282239659" sldId="418"/>
            <ac:spMk id="12" creationId="{F96E3FFA-486C-4EEE-ABCE-61DAAA622413}"/>
          </ac:spMkLst>
        </pc:spChg>
        <pc:spChg chg="add mod">
          <ac:chgData name="Tej Bahadur Chandra" userId="79b8fba8ad0a4796" providerId="LiveId" clId="{614BBE20-D9FC-4E14-9E6F-E9375E6FD4C8}" dt="2021-10-27T10:51:52.766" v="29764" actId="20577"/>
          <ac:spMkLst>
            <pc:docMk/>
            <pc:sldMk cId="2282239659" sldId="418"/>
            <ac:spMk id="13" creationId="{0D1458B5-0F6D-4A8A-9666-558A2A4A97C7}"/>
          </ac:spMkLst>
        </pc:spChg>
        <pc:spChg chg="mod">
          <ac:chgData name="Tej Bahadur Chandra" userId="79b8fba8ad0a4796" providerId="LiveId" clId="{614BBE20-D9FC-4E14-9E6F-E9375E6FD4C8}" dt="2021-10-27T10:35:01.716" v="29704" actId="20577"/>
          <ac:spMkLst>
            <pc:docMk/>
            <pc:sldMk cId="2282239659" sldId="418"/>
            <ac:spMk id="21" creationId="{B2AF7BB4-843C-4C9D-8A27-1C104F3B398E}"/>
          </ac:spMkLst>
        </pc:spChg>
        <pc:picChg chg="del">
          <ac:chgData name="Tej Bahadur Chandra" userId="79b8fba8ad0a4796" providerId="LiveId" clId="{614BBE20-D9FC-4E14-9E6F-E9375E6FD4C8}" dt="2021-10-27T10:34:28.189" v="29692" actId="478"/>
          <ac:picMkLst>
            <pc:docMk/>
            <pc:sldMk cId="2282239659" sldId="418"/>
            <ac:picMk id="9" creationId="{C86B781D-3AED-4AD9-B17C-C0D2553B6B7C}"/>
          </ac:picMkLst>
        </pc:picChg>
        <pc:picChg chg="del">
          <ac:chgData name="Tej Bahadur Chandra" userId="79b8fba8ad0a4796" providerId="LiveId" clId="{614BBE20-D9FC-4E14-9E6F-E9375E6FD4C8}" dt="2021-10-27T10:34:28.189" v="29692" actId="478"/>
          <ac:picMkLst>
            <pc:docMk/>
            <pc:sldMk cId="2282239659" sldId="418"/>
            <ac:picMk id="10" creationId="{492A98BF-B0B7-40F7-815A-C75807F51E4A}"/>
          </ac:picMkLst>
        </pc:picChg>
        <pc:picChg chg="del">
          <ac:chgData name="Tej Bahadur Chandra" userId="79b8fba8ad0a4796" providerId="LiveId" clId="{614BBE20-D9FC-4E14-9E6F-E9375E6FD4C8}" dt="2021-10-27T10:34:28.189" v="29692" actId="478"/>
          <ac:picMkLst>
            <pc:docMk/>
            <pc:sldMk cId="2282239659" sldId="418"/>
            <ac:picMk id="11" creationId="{6E772F36-6D85-4E00-B2AC-683216F0FCFE}"/>
          </ac:picMkLst>
        </pc:picChg>
      </pc:sldChg>
      <pc:sldChg chg="addSp delSp modSp add">
        <pc:chgData name="Tej Bahadur Chandra" userId="79b8fba8ad0a4796" providerId="LiveId" clId="{614BBE20-D9FC-4E14-9E6F-E9375E6FD4C8}" dt="2021-10-27T11:09:18.612" v="29942"/>
        <pc:sldMkLst>
          <pc:docMk/>
          <pc:sldMk cId="477611572" sldId="420"/>
        </pc:sldMkLst>
        <pc:spChg chg="add mod">
          <ac:chgData name="Tej Bahadur Chandra" userId="79b8fba8ad0a4796" providerId="LiveId" clId="{614BBE20-D9FC-4E14-9E6F-E9375E6FD4C8}" dt="2021-10-27T10:59:12.937" v="29841" actId="20577"/>
          <ac:spMkLst>
            <pc:docMk/>
            <pc:sldMk cId="477611572" sldId="420"/>
            <ac:spMk id="7" creationId="{FE222DAD-697A-4CBE-B771-619CFF4ECCAF}"/>
          </ac:spMkLst>
        </pc:spChg>
        <pc:spChg chg="mod">
          <ac:chgData name="Tej Bahadur Chandra" userId="79b8fba8ad0a4796" providerId="LiveId" clId="{614BBE20-D9FC-4E14-9E6F-E9375E6FD4C8}" dt="2021-10-27T10:59:28.144" v="29842"/>
          <ac:spMkLst>
            <pc:docMk/>
            <pc:sldMk cId="477611572" sldId="420"/>
            <ac:spMk id="10" creationId="{62C55879-4B01-4242-9280-3224C7D71CDB}"/>
          </ac:spMkLst>
        </pc:spChg>
        <pc:spChg chg="del">
          <ac:chgData name="Tej Bahadur Chandra" userId="79b8fba8ad0a4796" providerId="LiveId" clId="{614BBE20-D9FC-4E14-9E6F-E9375E6FD4C8}" dt="2021-10-27T10:53:00.569" v="29786" actId="478"/>
          <ac:spMkLst>
            <pc:docMk/>
            <pc:sldMk cId="477611572" sldId="420"/>
            <ac:spMk id="13" creationId="{0D1458B5-0F6D-4A8A-9666-558A2A4A97C7}"/>
          </ac:spMkLst>
        </pc:spChg>
        <pc:spChg chg="mod">
          <ac:chgData name="Tej Bahadur Chandra" userId="79b8fba8ad0a4796" providerId="LiveId" clId="{614BBE20-D9FC-4E14-9E6F-E9375E6FD4C8}" dt="2021-10-27T10:54:05.511" v="29813"/>
          <ac:spMkLst>
            <pc:docMk/>
            <pc:sldMk cId="477611572" sldId="420"/>
            <ac:spMk id="15" creationId="{4D67BC08-DF60-41E5-861F-DAFF45470E6F}"/>
          </ac:spMkLst>
        </pc:spChg>
        <pc:spChg chg="add mod">
          <ac:chgData name="Tej Bahadur Chandra" userId="79b8fba8ad0a4796" providerId="LiveId" clId="{614BBE20-D9FC-4E14-9E6F-E9375E6FD4C8}" dt="2021-10-27T11:09:18.612" v="29942"/>
          <ac:spMkLst>
            <pc:docMk/>
            <pc:sldMk cId="477611572" sldId="420"/>
            <ac:spMk id="19" creationId="{C8F1AD8E-94FC-4375-96B1-F824428DCC97}"/>
          </ac:spMkLst>
        </pc:spChg>
        <pc:spChg chg="mod">
          <ac:chgData name="Tej Bahadur Chandra" userId="79b8fba8ad0a4796" providerId="LiveId" clId="{614BBE20-D9FC-4E14-9E6F-E9375E6FD4C8}" dt="2021-10-27T10:52:49.037" v="29785" actId="20577"/>
          <ac:spMkLst>
            <pc:docMk/>
            <pc:sldMk cId="477611572" sldId="420"/>
            <ac:spMk id="20" creationId="{BEF7BA44-30D6-4AED-8E72-A6BBDF5D1C4F}"/>
          </ac:spMkLst>
        </pc:spChg>
        <pc:spChg chg="del">
          <ac:chgData name="Tej Bahadur Chandra" userId="79b8fba8ad0a4796" providerId="LiveId" clId="{614BBE20-D9FC-4E14-9E6F-E9375E6FD4C8}" dt="2021-10-27T10:53:00.569" v="29786" actId="478"/>
          <ac:spMkLst>
            <pc:docMk/>
            <pc:sldMk cId="477611572" sldId="420"/>
            <ac:spMk id="21" creationId="{B2AF7BB4-843C-4C9D-8A27-1C104F3B398E}"/>
          </ac:spMkLst>
        </pc:spChg>
        <pc:grpChg chg="add mod">
          <ac:chgData name="Tej Bahadur Chandra" userId="79b8fba8ad0a4796" providerId="LiveId" clId="{614BBE20-D9FC-4E14-9E6F-E9375E6FD4C8}" dt="2021-10-27T10:59:54.826" v="29847" actId="1036"/>
          <ac:grpSpMkLst>
            <pc:docMk/>
            <pc:sldMk cId="477611572" sldId="420"/>
            <ac:grpSpMk id="8" creationId="{42D45667-E0D7-490F-9784-32C475CC3C2E}"/>
          </ac:grpSpMkLst>
        </pc:grpChg>
        <pc:grpChg chg="add">
          <ac:chgData name="Tej Bahadur Chandra" userId="79b8fba8ad0a4796" providerId="LiveId" clId="{614BBE20-D9FC-4E14-9E6F-E9375E6FD4C8}" dt="2021-10-27T10:53:00.970" v="29787"/>
          <ac:grpSpMkLst>
            <pc:docMk/>
            <pc:sldMk cId="477611572" sldId="420"/>
            <ac:grpSpMk id="11" creationId="{12688BFC-F193-4C4C-807F-EFB8805AB824}"/>
          </ac:grpSpMkLst>
        </pc:grpChg>
        <pc:grpChg chg="add del">
          <ac:chgData name="Tej Bahadur Chandra" userId="79b8fba8ad0a4796" providerId="LiveId" clId="{614BBE20-D9FC-4E14-9E6F-E9375E6FD4C8}" dt="2021-10-27T10:59:33.010" v="29843" actId="478"/>
          <ac:grpSpMkLst>
            <pc:docMk/>
            <pc:sldMk cId="477611572" sldId="420"/>
            <ac:grpSpMk id="16" creationId="{4330BD49-D998-412D-B237-7F4FF5953BC0}"/>
          </ac:grpSpMkLst>
        </pc:grpChg>
      </pc:sldChg>
      <pc:sldChg chg="modSp add ord">
        <pc:chgData name="Tej Bahadur Chandra" userId="79b8fba8ad0a4796" providerId="LiveId" clId="{614BBE20-D9FC-4E14-9E6F-E9375E6FD4C8}" dt="2021-10-28T06:33:57.627" v="31085" actId="1036"/>
        <pc:sldMkLst>
          <pc:docMk/>
          <pc:sldMk cId="3087356781" sldId="424"/>
        </pc:sldMkLst>
        <pc:spChg chg="mod">
          <ac:chgData name="Tej Bahadur Chandra" userId="79b8fba8ad0a4796" providerId="LiveId" clId="{614BBE20-D9FC-4E14-9E6F-E9375E6FD4C8}" dt="2021-10-27T11:35:27.039" v="30164" actId="20577"/>
          <ac:spMkLst>
            <pc:docMk/>
            <pc:sldMk cId="3087356781" sldId="424"/>
            <ac:spMk id="5" creationId="{AEF214DC-D7BE-44C5-97BA-274378B0A361}"/>
          </ac:spMkLst>
        </pc:spChg>
        <pc:spChg chg="mod">
          <ac:chgData name="Tej Bahadur Chandra" userId="79b8fba8ad0a4796" providerId="LiveId" clId="{614BBE20-D9FC-4E14-9E6F-E9375E6FD4C8}" dt="2021-10-28T06:33:57.627" v="31085" actId="1036"/>
          <ac:spMkLst>
            <pc:docMk/>
            <pc:sldMk cId="3087356781" sldId="424"/>
            <ac:spMk id="35" creationId="{02DED3B7-A228-493B-A618-429D812D32D1}"/>
          </ac:spMkLst>
        </pc:spChg>
      </pc:sldChg>
      <pc:sldChg chg="addSp modSp add">
        <pc:chgData name="Tej Bahadur Chandra" userId="79b8fba8ad0a4796" providerId="LiveId" clId="{614BBE20-D9FC-4E14-9E6F-E9375E6FD4C8}" dt="2021-10-28T10:07:58.479" v="32545" actId="20577"/>
        <pc:sldMkLst>
          <pc:docMk/>
          <pc:sldMk cId="1927217247" sldId="425"/>
        </pc:sldMkLst>
        <pc:spChg chg="add mod">
          <ac:chgData name="Tej Bahadur Chandra" userId="79b8fba8ad0a4796" providerId="LiveId" clId="{614BBE20-D9FC-4E14-9E6F-E9375E6FD4C8}" dt="2021-10-28T10:07:58.479" v="32545" actId="20577"/>
          <ac:spMkLst>
            <pc:docMk/>
            <pc:sldMk cId="1927217247" sldId="425"/>
            <ac:spMk id="5" creationId="{49BB7AF8-E6BB-40E3-A1C5-FBACDA0D9867}"/>
          </ac:spMkLst>
        </pc:spChg>
        <pc:spChg chg="mod">
          <ac:chgData name="Tej Bahadur Chandra" userId="79b8fba8ad0a4796" providerId="LiveId" clId="{614BBE20-D9FC-4E14-9E6F-E9375E6FD4C8}" dt="2021-10-28T06:12:08.248" v="30874" actId="20577"/>
          <ac:spMkLst>
            <pc:docMk/>
            <pc:sldMk cId="1927217247" sldId="425"/>
            <ac:spMk id="6" creationId="{F3C1DB12-5BD4-4325-A69B-0A7896DBCAE6}"/>
          </ac:spMkLst>
        </pc:spChg>
      </pc:sldChg>
      <pc:sldChg chg="addSp modSp add">
        <pc:chgData name="Tej Bahadur Chandra" userId="79b8fba8ad0a4796" providerId="LiveId" clId="{614BBE20-D9FC-4E14-9E6F-E9375E6FD4C8}" dt="2021-10-28T10:02:43.356" v="32508" actId="5793"/>
        <pc:sldMkLst>
          <pc:docMk/>
          <pc:sldMk cId="1007100792" sldId="426"/>
        </pc:sldMkLst>
        <pc:spChg chg="add mod">
          <ac:chgData name="Tej Bahadur Chandra" userId="79b8fba8ad0a4796" providerId="LiveId" clId="{614BBE20-D9FC-4E14-9E6F-E9375E6FD4C8}" dt="2021-10-28T10:02:43.356" v="32508" actId="5793"/>
          <ac:spMkLst>
            <pc:docMk/>
            <pc:sldMk cId="1007100792" sldId="426"/>
            <ac:spMk id="5" creationId="{DF56A1C6-E95D-46BB-BD32-32374E639F95}"/>
          </ac:spMkLst>
        </pc:spChg>
        <pc:spChg chg="mod">
          <ac:chgData name="Tej Bahadur Chandra" userId="79b8fba8ad0a4796" providerId="LiveId" clId="{614BBE20-D9FC-4E14-9E6F-E9375E6FD4C8}" dt="2021-10-28T06:12:21.873" v="30903" actId="20577"/>
          <ac:spMkLst>
            <pc:docMk/>
            <pc:sldMk cId="1007100792" sldId="426"/>
            <ac:spMk id="6" creationId="{F3C1DB12-5BD4-4325-A69B-0A7896DBCAE6}"/>
          </ac:spMkLst>
        </pc:spChg>
      </pc:sldChg>
      <pc:sldChg chg="addSp modSp add">
        <pc:chgData name="Tej Bahadur Chandra" userId="79b8fba8ad0a4796" providerId="LiveId" clId="{614BBE20-D9FC-4E14-9E6F-E9375E6FD4C8}" dt="2021-10-28T10:43:54.126" v="33313" actId="20577"/>
        <pc:sldMkLst>
          <pc:docMk/>
          <pc:sldMk cId="2610062197" sldId="427"/>
        </pc:sldMkLst>
        <pc:spChg chg="add mod">
          <ac:chgData name="Tej Bahadur Chandra" userId="79b8fba8ad0a4796" providerId="LiveId" clId="{614BBE20-D9FC-4E14-9E6F-E9375E6FD4C8}" dt="2021-10-28T10:43:54.126" v="33313" actId="20577"/>
          <ac:spMkLst>
            <pc:docMk/>
            <pc:sldMk cId="2610062197" sldId="427"/>
            <ac:spMk id="5" creationId="{99F22FC5-7FEE-4EFC-8468-07326087FD40}"/>
          </ac:spMkLst>
        </pc:spChg>
        <pc:spChg chg="mod">
          <ac:chgData name="Tej Bahadur Chandra" userId="79b8fba8ad0a4796" providerId="LiveId" clId="{614BBE20-D9FC-4E14-9E6F-E9375E6FD4C8}" dt="2021-10-28T06:12:55.458" v="30942" actId="20577"/>
          <ac:spMkLst>
            <pc:docMk/>
            <pc:sldMk cId="2610062197" sldId="427"/>
            <ac:spMk id="6" creationId="{F3C1DB12-5BD4-4325-A69B-0A7896DBCAE6}"/>
          </ac:spMkLst>
        </pc:spChg>
      </pc:sldChg>
      <pc:sldChg chg="addSp delSp modSp add">
        <pc:chgData name="Tej Bahadur Chandra" userId="79b8fba8ad0a4796" providerId="LiveId" clId="{614BBE20-D9FC-4E14-9E6F-E9375E6FD4C8}" dt="2021-10-28T12:19:56.794" v="34008" actId="207"/>
        <pc:sldMkLst>
          <pc:docMk/>
          <pc:sldMk cId="1124325032" sldId="428"/>
        </pc:sldMkLst>
        <pc:spChg chg="add mod">
          <ac:chgData name="Tej Bahadur Chandra" userId="79b8fba8ad0a4796" providerId="LiveId" clId="{614BBE20-D9FC-4E14-9E6F-E9375E6FD4C8}" dt="2021-10-28T12:19:52.035" v="34007" actId="207"/>
          <ac:spMkLst>
            <pc:docMk/>
            <pc:sldMk cId="1124325032" sldId="428"/>
            <ac:spMk id="7" creationId="{51BC9CD8-E171-448A-8717-C5E09FF06F0A}"/>
          </ac:spMkLst>
        </pc:spChg>
        <pc:spChg chg="add mod">
          <ac:chgData name="Tej Bahadur Chandra" userId="79b8fba8ad0a4796" providerId="LiveId" clId="{614BBE20-D9FC-4E14-9E6F-E9375E6FD4C8}" dt="2021-10-28T12:19:56.794" v="34008" actId="207"/>
          <ac:spMkLst>
            <pc:docMk/>
            <pc:sldMk cId="1124325032" sldId="428"/>
            <ac:spMk id="8" creationId="{C407C8D5-BC9D-4A48-9A19-FDB08EBA237A}"/>
          </ac:spMkLst>
        </pc:spChg>
        <pc:spChg chg="del">
          <ac:chgData name="Tej Bahadur Chandra" userId="79b8fba8ad0a4796" providerId="LiveId" clId="{614BBE20-D9FC-4E14-9E6F-E9375E6FD4C8}" dt="2021-10-28T06:31:18.985" v="31047" actId="478"/>
          <ac:spMkLst>
            <pc:docMk/>
            <pc:sldMk cId="1124325032" sldId="428"/>
            <ac:spMk id="16" creationId="{63E60BB7-91B8-4B2C-8782-22B7C64933EF}"/>
          </ac:spMkLst>
        </pc:spChg>
      </pc:sldChg>
      <pc:sldChg chg="addSp delSp modSp add">
        <pc:chgData name="Tej Bahadur Chandra" userId="79b8fba8ad0a4796" providerId="LiveId" clId="{614BBE20-D9FC-4E14-9E6F-E9375E6FD4C8}" dt="2021-10-28T12:19:32.960" v="34005" actId="948"/>
        <pc:sldMkLst>
          <pc:docMk/>
          <pc:sldMk cId="1339442418" sldId="429"/>
        </pc:sldMkLst>
        <pc:spChg chg="add mod">
          <ac:chgData name="Tej Bahadur Chandra" userId="79b8fba8ad0a4796" providerId="LiveId" clId="{614BBE20-D9FC-4E14-9E6F-E9375E6FD4C8}" dt="2021-10-28T12:19:32.960" v="34005" actId="948"/>
          <ac:spMkLst>
            <pc:docMk/>
            <pc:sldMk cId="1339442418" sldId="429"/>
            <ac:spMk id="7" creationId="{B8D5B627-5DBB-4356-9313-B95E63769702}"/>
          </ac:spMkLst>
        </pc:spChg>
        <pc:spChg chg="del">
          <ac:chgData name="Tej Bahadur Chandra" userId="79b8fba8ad0a4796" providerId="LiveId" clId="{614BBE20-D9FC-4E14-9E6F-E9375E6FD4C8}" dt="2021-10-28T06:31:15.267" v="31046" actId="478"/>
          <ac:spMkLst>
            <pc:docMk/>
            <pc:sldMk cId="1339442418" sldId="429"/>
            <ac:spMk id="16" creationId="{63E60BB7-91B8-4B2C-8782-22B7C64933EF}"/>
          </ac:spMkLst>
        </pc:spChg>
      </pc:sldChg>
      <pc:sldChg chg="addSp delSp modSp add">
        <pc:chgData name="Tej Bahadur Chandra" userId="79b8fba8ad0a4796" providerId="LiveId" clId="{614BBE20-D9FC-4E14-9E6F-E9375E6FD4C8}" dt="2021-10-29T07:13:42.035" v="34613" actId="1035"/>
        <pc:sldMkLst>
          <pc:docMk/>
          <pc:sldMk cId="2124242776" sldId="430"/>
        </pc:sldMkLst>
        <pc:spChg chg="mod">
          <ac:chgData name="Tej Bahadur Chandra" userId="79b8fba8ad0a4796" providerId="LiveId" clId="{614BBE20-D9FC-4E14-9E6F-E9375E6FD4C8}" dt="2021-10-29T07:13:37.846" v="34594" actId="1035"/>
          <ac:spMkLst>
            <pc:docMk/>
            <pc:sldMk cId="2124242776" sldId="430"/>
            <ac:spMk id="5" creationId="{49BB7AF8-E6BB-40E3-A1C5-FBACDA0D9867}"/>
          </ac:spMkLst>
        </pc:spChg>
        <pc:spChg chg="add del mod">
          <ac:chgData name="Tej Bahadur Chandra" userId="79b8fba8ad0a4796" providerId="LiveId" clId="{614BBE20-D9FC-4E14-9E6F-E9375E6FD4C8}" dt="2021-10-29T07:13:19.352" v="34584" actId="478"/>
          <ac:spMkLst>
            <pc:docMk/>
            <pc:sldMk cId="2124242776" sldId="430"/>
            <ac:spMk id="8" creationId="{559739D3-E563-4198-BAE8-737C609101F5}"/>
          </ac:spMkLst>
        </pc:spChg>
        <pc:grpChg chg="add mod">
          <ac:chgData name="Tej Bahadur Chandra" userId="79b8fba8ad0a4796" providerId="LiveId" clId="{614BBE20-D9FC-4E14-9E6F-E9375E6FD4C8}" dt="2021-10-29T07:13:42.035" v="34613" actId="1035"/>
          <ac:grpSpMkLst>
            <pc:docMk/>
            <pc:sldMk cId="2124242776" sldId="430"/>
            <ac:grpSpMk id="9" creationId="{42FB6DA9-3B3F-42FF-B1C2-DDCED2630D4C}"/>
          </ac:grpSpMkLst>
        </pc:grpChg>
        <pc:picChg chg="add del mod">
          <ac:chgData name="Tej Bahadur Chandra" userId="79b8fba8ad0a4796" providerId="LiveId" clId="{614BBE20-D9FC-4E14-9E6F-E9375E6FD4C8}" dt="2021-10-29T07:13:03.890" v="34580" actId="478"/>
          <ac:picMkLst>
            <pc:docMk/>
            <pc:sldMk cId="2124242776" sldId="430"/>
            <ac:picMk id="7" creationId="{39F20F01-CADD-4E2B-A004-AE2E528E844D}"/>
          </ac:picMkLst>
        </pc:picChg>
      </pc:sldChg>
      <pc:sldChg chg="modSp add">
        <pc:chgData name="Tej Bahadur Chandra" userId="79b8fba8ad0a4796" providerId="LiveId" clId="{614BBE20-D9FC-4E14-9E6F-E9375E6FD4C8}" dt="2021-10-29T06:58:24.508" v="34507" actId="6549"/>
        <pc:sldMkLst>
          <pc:docMk/>
          <pc:sldMk cId="3038947232" sldId="431"/>
        </pc:sldMkLst>
        <pc:spChg chg="mod">
          <ac:chgData name="Tej Bahadur Chandra" userId="79b8fba8ad0a4796" providerId="LiveId" clId="{614BBE20-D9FC-4E14-9E6F-E9375E6FD4C8}" dt="2021-10-29T06:58:24.508" v="34507" actId="6549"/>
          <ac:spMkLst>
            <pc:docMk/>
            <pc:sldMk cId="3038947232" sldId="431"/>
            <ac:spMk id="7" creationId="{88BCB9B0-A5B6-416E-835E-F20A34098BD8}"/>
          </ac:spMkLst>
        </pc:spChg>
      </pc:sldChg>
      <pc:sldChg chg="modSp add">
        <pc:chgData name="Tej Bahadur Chandra" userId="79b8fba8ad0a4796" providerId="LiveId" clId="{614BBE20-D9FC-4E14-9E6F-E9375E6FD4C8}" dt="2021-10-29T06:59:33.886" v="34513" actId="6549"/>
        <pc:sldMkLst>
          <pc:docMk/>
          <pc:sldMk cId="1657804576" sldId="432"/>
        </pc:sldMkLst>
        <pc:spChg chg="mod">
          <ac:chgData name="Tej Bahadur Chandra" userId="79b8fba8ad0a4796" providerId="LiveId" clId="{614BBE20-D9FC-4E14-9E6F-E9375E6FD4C8}" dt="2021-10-29T06:59:33.886" v="34513" actId="6549"/>
          <ac:spMkLst>
            <pc:docMk/>
            <pc:sldMk cId="1657804576" sldId="432"/>
            <ac:spMk id="7" creationId="{88BCB9B0-A5B6-416E-835E-F20A34098BD8}"/>
          </ac:spMkLst>
        </pc:spChg>
      </pc:sldChg>
      <pc:sldChg chg="modSp add">
        <pc:chgData name="Tej Bahadur Chandra" userId="79b8fba8ad0a4796" providerId="LiveId" clId="{614BBE20-D9FC-4E14-9E6F-E9375E6FD4C8}" dt="2021-10-29T07:02:34.262" v="34521" actId="6549"/>
        <pc:sldMkLst>
          <pc:docMk/>
          <pc:sldMk cId="1648287801" sldId="433"/>
        </pc:sldMkLst>
        <pc:spChg chg="mod">
          <ac:chgData name="Tej Bahadur Chandra" userId="79b8fba8ad0a4796" providerId="LiveId" clId="{614BBE20-D9FC-4E14-9E6F-E9375E6FD4C8}" dt="2021-10-29T07:02:34.262" v="34521" actId="6549"/>
          <ac:spMkLst>
            <pc:docMk/>
            <pc:sldMk cId="1648287801" sldId="433"/>
            <ac:spMk id="7" creationId="{88BCB9B0-A5B6-416E-835E-F20A34098BD8}"/>
          </ac:spMkLst>
        </pc:spChg>
      </pc:sldChg>
      <pc:sldChg chg="modSp add">
        <pc:chgData name="Tej Bahadur Chandra" userId="79b8fba8ad0a4796" providerId="LiveId" clId="{614BBE20-D9FC-4E14-9E6F-E9375E6FD4C8}" dt="2021-10-29T07:05:32.576" v="34551" actId="6549"/>
        <pc:sldMkLst>
          <pc:docMk/>
          <pc:sldMk cId="2181045903" sldId="434"/>
        </pc:sldMkLst>
        <pc:spChg chg="mod">
          <ac:chgData name="Tej Bahadur Chandra" userId="79b8fba8ad0a4796" providerId="LiveId" clId="{614BBE20-D9FC-4E14-9E6F-E9375E6FD4C8}" dt="2021-10-29T07:05:32.576" v="34551" actId="6549"/>
          <ac:spMkLst>
            <pc:docMk/>
            <pc:sldMk cId="2181045903" sldId="434"/>
            <ac:spMk id="7" creationId="{88BCB9B0-A5B6-416E-835E-F20A34098BD8}"/>
          </ac:spMkLst>
        </pc:spChg>
      </pc:sldChg>
      <pc:sldChg chg="modSp add">
        <pc:chgData name="Tej Bahadur Chandra" userId="79b8fba8ad0a4796" providerId="LiveId" clId="{614BBE20-D9FC-4E14-9E6F-E9375E6FD4C8}" dt="2021-10-29T07:06:10.646" v="34562" actId="6549"/>
        <pc:sldMkLst>
          <pc:docMk/>
          <pc:sldMk cId="4079037512" sldId="435"/>
        </pc:sldMkLst>
        <pc:spChg chg="mod">
          <ac:chgData name="Tej Bahadur Chandra" userId="79b8fba8ad0a4796" providerId="LiveId" clId="{614BBE20-D9FC-4E14-9E6F-E9375E6FD4C8}" dt="2021-10-29T07:06:10.646" v="34562" actId="6549"/>
          <ac:spMkLst>
            <pc:docMk/>
            <pc:sldMk cId="4079037512" sldId="435"/>
            <ac:spMk id="7" creationId="{88BCB9B0-A5B6-416E-835E-F20A34098BD8}"/>
          </ac:spMkLst>
        </pc:spChg>
      </pc:sldChg>
      <pc:sldChg chg="modSp add">
        <pc:chgData name="Tej Bahadur Chandra" userId="79b8fba8ad0a4796" providerId="LiveId" clId="{614BBE20-D9FC-4E14-9E6F-E9375E6FD4C8}" dt="2021-10-29T07:06:24.824" v="34567" actId="20577"/>
        <pc:sldMkLst>
          <pc:docMk/>
          <pc:sldMk cId="2236278477" sldId="436"/>
        </pc:sldMkLst>
        <pc:spChg chg="mod">
          <ac:chgData name="Tej Bahadur Chandra" userId="79b8fba8ad0a4796" providerId="LiveId" clId="{614BBE20-D9FC-4E14-9E6F-E9375E6FD4C8}" dt="2021-10-29T07:06:24.824" v="34567" actId="20577"/>
          <ac:spMkLst>
            <pc:docMk/>
            <pc:sldMk cId="2236278477" sldId="436"/>
            <ac:spMk id="7" creationId="{88BCB9B0-A5B6-416E-835E-F20A34098BD8}"/>
          </ac:spMkLst>
        </pc:spChg>
      </pc:sldChg>
      <pc:sldChg chg="addSp modSp add">
        <pc:chgData name="Tej Bahadur Chandra" userId="79b8fba8ad0a4796" providerId="LiveId" clId="{614BBE20-D9FC-4E14-9E6F-E9375E6FD4C8}" dt="2021-10-29T07:19:08.537" v="34808" actId="14100"/>
        <pc:sldMkLst>
          <pc:docMk/>
          <pc:sldMk cId="2794910168" sldId="437"/>
        </pc:sldMkLst>
        <pc:spChg chg="add mod">
          <ac:chgData name="Tej Bahadur Chandra" userId="79b8fba8ad0a4796" providerId="LiveId" clId="{614BBE20-D9FC-4E14-9E6F-E9375E6FD4C8}" dt="2021-10-29T07:18:25.332" v="34805" actId="2710"/>
          <ac:spMkLst>
            <pc:docMk/>
            <pc:sldMk cId="2794910168" sldId="437"/>
            <ac:spMk id="7" creationId="{C47DAA8A-B68D-4FB8-AC08-9BD4A21E5659}"/>
          </ac:spMkLst>
        </pc:spChg>
        <pc:picChg chg="add mod">
          <ac:chgData name="Tej Bahadur Chandra" userId="79b8fba8ad0a4796" providerId="LiveId" clId="{614BBE20-D9FC-4E14-9E6F-E9375E6FD4C8}" dt="2021-10-29T07:19:08.537" v="34808" actId="14100"/>
          <ac:picMkLst>
            <pc:docMk/>
            <pc:sldMk cId="2794910168" sldId="437"/>
            <ac:picMk id="8" creationId="{AAABC0A8-41BC-4925-8550-75558D596BE5}"/>
          </ac:picMkLst>
        </pc:picChg>
      </pc:sldChg>
      <pc:sldMasterChg chg="delSldLayout modSldLayout">
        <pc:chgData name="Tej Bahadur Chandra" userId="79b8fba8ad0a4796" providerId="LiveId" clId="{614BBE20-D9FC-4E14-9E6F-E9375E6FD4C8}" dt="2021-10-29T05:33:42.893" v="34096"/>
        <pc:sldMasterMkLst>
          <pc:docMk/>
          <pc:sldMasterMk cId="1198455789" sldId="2147483648"/>
        </pc:sldMasterMkLst>
        <pc:sldLayoutChg chg="addSp delSp modSp">
          <pc:chgData name="Tej Bahadur Chandra" userId="79b8fba8ad0a4796" providerId="LiveId" clId="{614BBE20-D9FC-4E14-9E6F-E9375E6FD4C8}" dt="2021-10-23T14:55:34.345" v="6717"/>
          <pc:sldLayoutMkLst>
            <pc:docMk/>
            <pc:sldMasterMk cId="1198455789" sldId="2147483648"/>
            <pc:sldLayoutMk cId="2280129331" sldId="2147483650"/>
          </pc:sldLayoutMkLst>
          <pc:spChg chg="mod">
            <ac:chgData name="Tej Bahadur Chandra" userId="79b8fba8ad0a4796" providerId="LiveId" clId="{614BBE20-D9FC-4E14-9E6F-E9375E6FD4C8}" dt="2021-10-22T10:20:40.063" v="211" actId="108"/>
            <ac:spMkLst>
              <pc:docMk/>
              <pc:sldMasterMk cId="1198455789" sldId="2147483648"/>
              <pc:sldLayoutMk cId="2280129331" sldId="2147483650"/>
              <ac:spMk id="8" creationId="{A83903A8-5C90-4534-A052-FBC4AECB4993}"/>
            </ac:spMkLst>
          </pc:spChg>
          <pc:spChg chg="add del">
            <ac:chgData name="Tej Bahadur Chandra" userId="79b8fba8ad0a4796" providerId="LiveId" clId="{614BBE20-D9FC-4E14-9E6F-E9375E6FD4C8}" dt="2021-10-23T14:55:33.468" v="6716" actId="478"/>
            <ac:spMkLst>
              <pc:docMk/>
              <pc:sldMasterMk cId="1198455789" sldId="2147483648"/>
              <pc:sldLayoutMk cId="2280129331" sldId="2147483650"/>
              <ac:spMk id="22" creationId="{77771644-0C33-4F88-9C5A-D488DADB4F3F}"/>
            </ac:spMkLst>
          </pc:spChg>
          <pc:spChg chg="add">
            <ac:chgData name="Tej Bahadur Chandra" userId="79b8fba8ad0a4796" providerId="LiveId" clId="{614BBE20-D9FC-4E14-9E6F-E9375E6FD4C8}" dt="2021-10-23T14:55:34.345" v="6717"/>
            <ac:spMkLst>
              <pc:docMk/>
              <pc:sldMasterMk cId="1198455789" sldId="2147483648"/>
              <pc:sldLayoutMk cId="2280129331" sldId="2147483650"/>
              <ac:spMk id="23" creationId="{52C4DD6B-866D-4844-AA67-5E48C40EC579}"/>
            </ac:spMkLst>
          </pc:spChg>
          <pc:spChg chg="add del mod">
            <ac:chgData name="Tej Bahadur Chandra" userId="79b8fba8ad0a4796" providerId="LiveId" clId="{614BBE20-D9FC-4E14-9E6F-E9375E6FD4C8}" dt="2021-10-22T10:34:49.576" v="253" actId="478"/>
            <ac:spMkLst>
              <pc:docMk/>
              <pc:sldMasterMk cId="1198455789" sldId="2147483648"/>
              <pc:sldLayoutMk cId="2280129331" sldId="2147483650"/>
              <ac:spMk id="26" creationId="{79A9DBC6-D10D-48C5-BD05-7AF65C4F761C}"/>
            </ac:spMkLst>
          </pc:spChg>
          <pc:spChg chg="del mod">
            <ac:chgData name="Tej Bahadur Chandra" userId="79b8fba8ad0a4796" providerId="LiveId" clId="{614BBE20-D9FC-4E14-9E6F-E9375E6FD4C8}" dt="2021-10-23T14:54:55.367" v="6712" actId="478"/>
            <ac:spMkLst>
              <pc:docMk/>
              <pc:sldMasterMk cId="1198455789" sldId="2147483648"/>
              <pc:sldLayoutMk cId="2280129331" sldId="2147483650"/>
              <ac:spMk id="29" creationId="{6B7D8B3C-D18A-4370-8E22-3BF61417DA48}"/>
            </ac:spMkLst>
          </pc:spChg>
          <pc:spChg chg="mod topLvl">
            <ac:chgData name="Tej Bahadur Chandra" userId="79b8fba8ad0a4796" providerId="LiveId" clId="{614BBE20-D9FC-4E14-9E6F-E9375E6FD4C8}" dt="2021-10-22T10:34:07.866" v="248" actId="207"/>
            <ac:spMkLst>
              <pc:docMk/>
              <pc:sldMasterMk cId="1198455789" sldId="2147483648"/>
              <pc:sldLayoutMk cId="2280129331" sldId="2147483650"/>
              <ac:spMk id="50" creationId="{853742AD-048A-43AE-8E5C-D94F56560F6C}"/>
            </ac:spMkLst>
          </pc:spChg>
          <pc:spChg chg="mod topLvl">
            <ac:chgData name="Tej Bahadur Chandra" userId="79b8fba8ad0a4796" providerId="LiveId" clId="{614BBE20-D9FC-4E14-9E6F-E9375E6FD4C8}" dt="2021-10-22T10:34:07.866" v="248" actId="207"/>
            <ac:spMkLst>
              <pc:docMk/>
              <pc:sldMasterMk cId="1198455789" sldId="2147483648"/>
              <pc:sldLayoutMk cId="2280129331" sldId="2147483650"/>
              <ac:spMk id="51" creationId="{8408E5B5-A0D4-4E58-ADA3-DB871FFFC996}"/>
            </ac:spMkLst>
          </pc:spChg>
          <pc:spChg chg="mod topLvl">
            <ac:chgData name="Tej Bahadur Chandra" userId="79b8fba8ad0a4796" providerId="LiveId" clId="{614BBE20-D9FC-4E14-9E6F-E9375E6FD4C8}" dt="2021-10-22T10:34:07.866" v="248" actId="207"/>
            <ac:spMkLst>
              <pc:docMk/>
              <pc:sldMasterMk cId="1198455789" sldId="2147483648"/>
              <pc:sldLayoutMk cId="2280129331" sldId="2147483650"/>
              <ac:spMk id="52" creationId="{BEFA9A03-9955-4FF2-BFF5-E4C1B0827761}"/>
            </ac:spMkLst>
          </pc:spChg>
          <pc:spChg chg="mod">
            <ac:chgData name="Tej Bahadur Chandra" userId="79b8fba8ad0a4796" providerId="LiveId" clId="{614BBE20-D9FC-4E14-9E6F-E9375E6FD4C8}" dt="2021-10-22T10:34:47.938" v="252" actId="207"/>
            <ac:spMkLst>
              <pc:docMk/>
              <pc:sldMasterMk cId="1198455789" sldId="2147483648"/>
              <pc:sldLayoutMk cId="2280129331" sldId="2147483650"/>
              <ac:spMk id="53" creationId="{F445FF0C-04F8-4BA8-AC86-FF1B050F4A71}"/>
            </ac:spMkLst>
          </pc:spChg>
          <pc:spChg chg="mod">
            <ac:chgData name="Tej Bahadur Chandra" userId="79b8fba8ad0a4796" providerId="LiveId" clId="{614BBE20-D9FC-4E14-9E6F-E9375E6FD4C8}" dt="2021-10-23T06:26:04.325" v="2568" actId="255"/>
            <ac:spMkLst>
              <pc:docMk/>
              <pc:sldMasterMk cId="1198455789" sldId="2147483648"/>
              <pc:sldLayoutMk cId="2280129331" sldId="2147483650"/>
              <ac:spMk id="55" creationId="{0EB61369-DE4E-4872-AF7A-8E5FE56DC2DA}"/>
            </ac:spMkLst>
          </pc:spChg>
          <pc:grpChg chg="add del mod">
            <ac:chgData name="Tej Bahadur Chandra" userId="79b8fba8ad0a4796" providerId="LiveId" clId="{614BBE20-D9FC-4E14-9E6F-E9375E6FD4C8}" dt="2021-10-22T10:34:10.511" v="249" actId="478"/>
            <ac:grpSpMkLst>
              <pc:docMk/>
              <pc:sldMasterMk cId="1198455789" sldId="2147483648"/>
              <pc:sldLayoutMk cId="2280129331" sldId="2147483650"/>
              <ac:grpSpMk id="22" creationId="{EBEF3FB2-5D26-497E-AECE-2BCEA60FEFD7}"/>
            </ac:grpSpMkLst>
          </pc:grpChg>
          <pc:grpChg chg="add del mod">
            <ac:chgData name="Tej Bahadur Chandra" userId="79b8fba8ad0a4796" providerId="LiveId" clId="{614BBE20-D9FC-4E14-9E6F-E9375E6FD4C8}" dt="2021-10-22T10:34:07.866" v="248" actId="207"/>
            <ac:grpSpMkLst>
              <pc:docMk/>
              <pc:sldMasterMk cId="1198455789" sldId="2147483648"/>
              <pc:sldLayoutMk cId="2280129331" sldId="2147483650"/>
              <ac:grpSpMk id="49" creationId="{75C4BBF5-0C36-4858-A59E-983249C9F2AF}"/>
            </ac:grpSpMkLst>
          </pc:grpChg>
          <pc:picChg chg="mod">
            <ac:chgData name="Tej Bahadur Chandra" userId="79b8fba8ad0a4796" providerId="LiveId" clId="{614BBE20-D9FC-4E14-9E6F-E9375E6FD4C8}" dt="2021-10-22T12:33:29.413" v="1306" actId="1076"/>
            <ac:picMkLst>
              <pc:docMk/>
              <pc:sldMasterMk cId="1198455789" sldId="2147483648"/>
              <pc:sldLayoutMk cId="2280129331" sldId="2147483650"/>
              <ac:picMk id="41" creationId="{6EA0004C-6610-499E-9F01-1476E36C3C62}"/>
            </ac:picMkLst>
          </pc:picChg>
        </pc:sldLayoutChg>
        <pc:sldLayoutChg chg="delSp modSp">
          <pc:chgData name="Tej Bahadur Chandra" userId="79b8fba8ad0a4796" providerId="LiveId" clId="{614BBE20-D9FC-4E14-9E6F-E9375E6FD4C8}" dt="2021-10-29T05:33:42.893" v="34096"/>
          <pc:sldLayoutMkLst>
            <pc:docMk/>
            <pc:sldMasterMk cId="1198455789" sldId="2147483648"/>
            <pc:sldLayoutMk cId="4278347843" sldId="2147483655"/>
          </pc:sldLayoutMkLst>
          <pc:spChg chg="mod">
            <ac:chgData name="Tej Bahadur Chandra" userId="79b8fba8ad0a4796" providerId="LiveId" clId="{614BBE20-D9FC-4E14-9E6F-E9375E6FD4C8}" dt="2021-10-22T10:29:09.903" v="238" actId="207"/>
            <ac:spMkLst>
              <pc:docMk/>
              <pc:sldMasterMk cId="1198455789" sldId="2147483648"/>
              <pc:sldLayoutMk cId="4278347843" sldId="2147483655"/>
              <ac:spMk id="5" creationId="{609CF994-2BDD-4244-9B3C-28C233590850}"/>
            </ac:spMkLst>
          </pc:spChg>
          <pc:spChg chg="mod">
            <ac:chgData name="Tej Bahadur Chandra" userId="79b8fba8ad0a4796" providerId="LiveId" clId="{614BBE20-D9FC-4E14-9E6F-E9375E6FD4C8}" dt="2021-10-22T10:28:14.405" v="234" actId="207"/>
            <ac:spMkLst>
              <pc:docMk/>
              <pc:sldMasterMk cId="1198455789" sldId="2147483648"/>
              <pc:sldLayoutMk cId="4278347843" sldId="2147483655"/>
              <ac:spMk id="7" creationId="{25EF7365-B0B1-43E4-B59F-D5B57AE7FD84}"/>
            </ac:spMkLst>
          </pc:spChg>
          <pc:spChg chg="mod">
            <ac:chgData name="Tej Bahadur Chandra" userId="79b8fba8ad0a4796" providerId="LiveId" clId="{614BBE20-D9FC-4E14-9E6F-E9375E6FD4C8}" dt="2021-10-22T10:28:14.405" v="234" actId="207"/>
            <ac:spMkLst>
              <pc:docMk/>
              <pc:sldMasterMk cId="1198455789" sldId="2147483648"/>
              <pc:sldLayoutMk cId="4278347843" sldId="2147483655"/>
              <ac:spMk id="8" creationId="{A4E288C1-CECB-4CDA-A5B5-BCFAB733C19A}"/>
            </ac:spMkLst>
          </pc:spChg>
          <pc:spChg chg="mod">
            <ac:chgData name="Tej Bahadur Chandra" userId="79b8fba8ad0a4796" providerId="LiveId" clId="{614BBE20-D9FC-4E14-9E6F-E9375E6FD4C8}" dt="2021-10-22T10:28:14.405" v="234" actId="207"/>
            <ac:spMkLst>
              <pc:docMk/>
              <pc:sldMasterMk cId="1198455789" sldId="2147483648"/>
              <pc:sldLayoutMk cId="4278347843" sldId="2147483655"/>
              <ac:spMk id="9" creationId="{DEBE61A6-33A8-4374-BC49-10DA03369BA8}"/>
            </ac:spMkLst>
          </pc:spChg>
          <pc:spChg chg="mod">
            <ac:chgData name="Tej Bahadur Chandra" userId="79b8fba8ad0a4796" providerId="LiveId" clId="{614BBE20-D9FC-4E14-9E6F-E9375E6FD4C8}" dt="2021-10-29T05:29:54.866" v="34085"/>
            <ac:spMkLst>
              <pc:docMk/>
              <pc:sldMasterMk cId="1198455789" sldId="2147483648"/>
              <pc:sldLayoutMk cId="4278347843" sldId="2147483655"/>
              <ac:spMk id="10" creationId="{5E13034E-A62C-42F9-9303-EA5441D61EA3}"/>
            </ac:spMkLst>
          </pc:spChg>
          <pc:spChg chg="mod">
            <ac:chgData name="Tej Bahadur Chandra" userId="79b8fba8ad0a4796" providerId="LiveId" clId="{614BBE20-D9FC-4E14-9E6F-E9375E6FD4C8}" dt="2021-10-29T05:30:42.718" v="34086"/>
            <ac:spMkLst>
              <pc:docMk/>
              <pc:sldMasterMk cId="1198455789" sldId="2147483648"/>
              <pc:sldLayoutMk cId="4278347843" sldId="2147483655"/>
              <ac:spMk id="11" creationId="{BBE6FB10-0984-4581-9F22-A8D178D1A5D2}"/>
            </ac:spMkLst>
          </pc:spChg>
          <pc:spChg chg="mod">
            <ac:chgData name="Tej Bahadur Chandra" userId="79b8fba8ad0a4796" providerId="LiveId" clId="{614BBE20-D9FC-4E14-9E6F-E9375E6FD4C8}" dt="2021-10-29T05:30:58.575" v="34087"/>
            <ac:spMkLst>
              <pc:docMk/>
              <pc:sldMasterMk cId="1198455789" sldId="2147483648"/>
              <pc:sldLayoutMk cId="4278347843" sldId="2147483655"/>
              <ac:spMk id="12" creationId="{ADDEEBED-E6C9-4104-B460-C82D8AA376E2}"/>
            </ac:spMkLst>
          </pc:spChg>
          <pc:spChg chg="mod">
            <ac:chgData name="Tej Bahadur Chandra" userId="79b8fba8ad0a4796" providerId="LiveId" clId="{614BBE20-D9FC-4E14-9E6F-E9375E6FD4C8}" dt="2021-10-29T05:31:26.127" v="34088"/>
            <ac:spMkLst>
              <pc:docMk/>
              <pc:sldMasterMk cId="1198455789" sldId="2147483648"/>
              <pc:sldLayoutMk cId="4278347843" sldId="2147483655"/>
              <ac:spMk id="13" creationId="{E1F4E6F7-E6A0-45EE-8A60-ECFE8E26A68F}"/>
            </ac:spMkLst>
          </pc:spChg>
          <pc:spChg chg="mod">
            <ac:chgData name="Tej Bahadur Chandra" userId="79b8fba8ad0a4796" providerId="LiveId" clId="{614BBE20-D9FC-4E14-9E6F-E9375E6FD4C8}" dt="2021-10-29T05:31:43.381" v="34089"/>
            <ac:spMkLst>
              <pc:docMk/>
              <pc:sldMasterMk cId="1198455789" sldId="2147483648"/>
              <pc:sldLayoutMk cId="4278347843" sldId="2147483655"/>
              <ac:spMk id="14" creationId="{AB630FC6-8971-4664-8CAA-33F36803C676}"/>
            </ac:spMkLst>
          </pc:spChg>
          <pc:spChg chg="mod">
            <ac:chgData name="Tej Bahadur Chandra" userId="79b8fba8ad0a4796" providerId="LiveId" clId="{614BBE20-D9FC-4E14-9E6F-E9375E6FD4C8}" dt="2021-10-29T05:32:01.126" v="34090"/>
            <ac:spMkLst>
              <pc:docMk/>
              <pc:sldMasterMk cId="1198455789" sldId="2147483648"/>
              <pc:sldLayoutMk cId="4278347843" sldId="2147483655"/>
              <ac:spMk id="15" creationId="{E80B979E-8DAC-42CC-9BC5-522075F1AAE3}"/>
            </ac:spMkLst>
          </pc:spChg>
          <pc:spChg chg="mod">
            <ac:chgData name="Tej Bahadur Chandra" userId="79b8fba8ad0a4796" providerId="LiveId" clId="{614BBE20-D9FC-4E14-9E6F-E9375E6FD4C8}" dt="2021-10-29T05:32:21.898" v="34091"/>
            <ac:spMkLst>
              <pc:docMk/>
              <pc:sldMasterMk cId="1198455789" sldId="2147483648"/>
              <pc:sldLayoutMk cId="4278347843" sldId="2147483655"/>
              <ac:spMk id="16" creationId="{7D2609DA-254B-495A-B67D-589C7C8DFCEB}"/>
            </ac:spMkLst>
          </pc:spChg>
          <pc:spChg chg="mod">
            <ac:chgData name="Tej Bahadur Chandra" userId="79b8fba8ad0a4796" providerId="LiveId" clId="{614BBE20-D9FC-4E14-9E6F-E9375E6FD4C8}" dt="2021-10-29T05:32:34.913" v="34092"/>
            <ac:spMkLst>
              <pc:docMk/>
              <pc:sldMasterMk cId="1198455789" sldId="2147483648"/>
              <pc:sldLayoutMk cId="4278347843" sldId="2147483655"/>
              <ac:spMk id="17" creationId="{8B0787AD-D2C1-43C7-9E2A-1B5F647AF82B}"/>
            </ac:spMkLst>
          </pc:spChg>
          <pc:spChg chg="mod">
            <ac:chgData name="Tej Bahadur Chandra" userId="79b8fba8ad0a4796" providerId="LiveId" clId="{614BBE20-D9FC-4E14-9E6F-E9375E6FD4C8}" dt="2021-10-29T05:32:56.894" v="34093"/>
            <ac:spMkLst>
              <pc:docMk/>
              <pc:sldMasterMk cId="1198455789" sldId="2147483648"/>
              <pc:sldLayoutMk cId="4278347843" sldId="2147483655"/>
              <ac:spMk id="18" creationId="{8CE177C1-5B8F-4124-A179-A20A3349B70E}"/>
            </ac:spMkLst>
          </pc:spChg>
          <pc:spChg chg="mod">
            <ac:chgData name="Tej Bahadur Chandra" userId="79b8fba8ad0a4796" providerId="LiveId" clId="{614BBE20-D9FC-4E14-9E6F-E9375E6FD4C8}" dt="2021-10-29T05:33:08.824" v="34094"/>
            <ac:spMkLst>
              <pc:docMk/>
              <pc:sldMasterMk cId="1198455789" sldId="2147483648"/>
              <pc:sldLayoutMk cId="4278347843" sldId="2147483655"/>
              <ac:spMk id="19" creationId="{7CCE78DB-A43D-421C-98D7-36745333BBF1}"/>
            </ac:spMkLst>
          </pc:spChg>
          <pc:spChg chg="mod">
            <ac:chgData name="Tej Bahadur Chandra" userId="79b8fba8ad0a4796" providerId="LiveId" clId="{614BBE20-D9FC-4E14-9E6F-E9375E6FD4C8}" dt="2021-10-29T05:33:26.648" v="34095"/>
            <ac:spMkLst>
              <pc:docMk/>
              <pc:sldMasterMk cId="1198455789" sldId="2147483648"/>
              <pc:sldLayoutMk cId="4278347843" sldId="2147483655"/>
              <ac:spMk id="20" creationId="{F1918FB4-AC1B-4A07-8B42-507C977C36DA}"/>
            </ac:spMkLst>
          </pc:spChg>
          <pc:spChg chg="mod">
            <ac:chgData name="Tej Bahadur Chandra" userId="79b8fba8ad0a4796" providerId="LiveId" clId="{614BBE20-D9FC-4E14-9E6F-E9375E6FD4C8}" dt="2021-10-29T05:33:42.893" v="34096"/>
            <ac:spMkLst>
              <pc:docMk/>
              <pc:sldMasterMk cId="1198455789" sldId="2147483648"/>
              <pc:sldLayoutMk cId="4278347843" sldId="2147483655"/>
              <ac:spMk id="22" creationId="{B8E98EFA-4B58-47F9-9930-3B856F059709}"/>
            </ac:spMkLst>
          </pc:spChg>
          <pc:spChg chg="mod">
            <ac:chgData name="Tej Bahadur Chandra" userId="79b8fba8ad0a4796" providerId="LiveId" clId="{614BBE20-D9FC-4E14-9E6F-E9375E6FD4C8}" dt="2021-10-23T06:25:52.010" v="2567" actId="14100"/>
            <ac:spMkLst>
              <pc:docMk/>
              <pc:sldMasterMk cId="1198455789" sldId="2147483648"/>
              <pc:sldLayoutMk cId="4278347843" sldId="2147483655"/>
              <ac:spMk id="24" creationId="{71712B3B-E7DF-4AB8-A230-243B1353C424}"/>
            </ac:spMkLst>
          </pc:spChg>
          <pc:spChg chg="mod">
            <ac:chgData name="Tej Bahadur Chandra" userId="79b8fba8ad0a4796" providerId="LiveId" clId="{614BBE20-D9FC-4E14-9E6F-E9375E6FD4C8}" dt="2021-10-28T06:07:11.618" v="30804" actId="14100"/>
            <ac:spMkLst>
              <pc:docMk/>
              <pc:sldMasterMk cId="1198455789" sldId="2147483648"/>
              <pc:sldLayoutMk cId="4278347843" sldId="2147483655"/>
              <ac:spMk id="26" creationId="{73DFECD7-A7F6-44A8-A1A7-577713661648}"/>
            </ac:spMkLst>
          </pc:spChg>
          <pc:spChg chg="mod">
            <ac:chgData name="Tej Bahadur Chandra" userId="79b8fba8ad0a4796" providerId="LiveId" clId="{614BBE20-D9FC-4E14-9E6F-E9375E6FD4C8}" dt="2021-10-23T14:55:24.323" v="6715" actId="1035"/>
            <ac:spMkLst>
              <pc:docMk/>
              <pc:sldMasterMk cId="1198455789" sldId="2147483648"/>
              <pc:sldLayoutMk cId="4278347843" sldId="2147483655"/>
              <ac:spMk id="27" creationId="{04643D3A-A166-4AB9-8FC9-BCC41CA32D2A}"/>
            </ac:spMkLst>
          </pc:spChg>
          <pc:spChg chg="mod">
            <ac:chgData name="Tej Bahadur Chandra" userId="79b8fba8ad0a4796" providerId="LiveId" clId="{614BBE20-D9FC-4E14-9E6F-E9375E6FD4C8}" dt="2021-10-22T10:27:55.157" v="233" actId="207"/>
            <ac:spMkLst>
              <pc:docMk/>
              <pc:sldMasterMk cId="1198455789" sldId="2147483648"/>
              <pc:sldLayoutMk cId="4278347843" sldId="2147483655"/>
              <ac:spMk id="29" creationId="{ED1BCA81-724E-45FB-B33A-C8FFC3A3958D}"/>
            </ac:spMkLst>
          </pc:spChg>
          <pc:spChg chg="del mod">
            <ac:chgData name="Tej Bahadur Chandra" userId="79b8fba8ad0a4796" providerId="LiveId" clId="{614BBE20-D9FC-4E14-9E6F-E9375E6FD4C8}" dt="2021-10-28T06:33:11.336" v="31054" actId="478"/>
            <ac:spMkLst>
              <pc:docMk/>
              <pc:sldMasterMk cId="1198455789" sldId="2147483648"/>
              <pc:sldLayoutMk cId="4278347843" sldId="2147483655"/>
              <ac:spMk id="36" creationId="{038F2550-0F2F-4215-91FD-D031EE1E3993}"/>
            </ac:spMkLst>
          </pc:spChg>
          <pc:grpChg chg="mod">
            <ac:chgData name="Tej Bahadur Chandra" userId="79b8fba8ad0a4796" providerId="LiveId" clId="{614BBE20-D9FC-4E14-9E6F-E9375E6FD4C8}" dt="2021-10-22T10:28:14.405" v="234" actId="207"/>
            <ac:grpSpMkLst>
              <pc:docMk/>
              <pc:sldMasterMk cId="1198455789" sldId="2147483648"/>
              <pc:sldLayoutMk cId="4278347843" sldId="2147483655"/>
              <ac:grpSpMk id="6" creationId="{43849B31-6EF4-4CC8-8579-8433C2D0753A}"/>
            </ac:grpSpMkLst>
          </pc:grpChg>
        </pc:sldLayoutChg>
        <pc:sldLayoutChg chg="addSp delSp modSp">
          <pc:chgData name="Tej Bahadur Chandra" userId="79b8fba8ad0a4796" providerId="LiveId" clId="{614BBE20-D9FC-4E14-9E6F-E9375E6FD4C8}" dt="2021-10-23T14:55:40.816" v="6719" actId="1035"/>
          <pc:sldLayoutMkLst>
            <pc:docMk/>
            <pc:sldMasterMk cId="1198455789" sldId="2147483648"/>
            <pc:sldLayoutMk cId="1346388441" sldId="2147483660"/>
          </pc:sldLayoutMkLst>
          <pc:spChg chg="add mod">
            <ac:chgData name="Tej Bahadur Chandra" userId="79b8fba8ad0a4796" providerId="LiveId" clId="{614BBE20-D9FC-4E14-9E6F-E9375E6FD4C8}" dt="2021-10-23T14:32:13.663" v="6338" actId="14100"/>
            <ac:spMkLst>
              <pc:docMk/>
              <pc:sldMasterMk cId="1198455789" sldId="2147483648"/>
              <pc:sldLayoutMk cId="1346388441" sldId="2147483660"/>
              <ac:spMk id="2" creationId="{BA426E2B-521C-4B4F-A512-93D785C68124}"/>
            </ac:spMkLst>
          </pc:spChg>
          <pc:spChg chg="add del mod">
            <ac:chgData name="Tej Bahadur Chandra" userId="79b8fba8ad0a4796" providerId="LiveId" clId="{614BBE20-D9FC-4E14-9E6F-E9375E6FD4C8}" dt="2021-10-23T14:32:06.773" v="6337" actId="478"/>
            <ac:spMkLst>
              <pc:docMk/>
              <pc:sldMasterMk cId="1198455789" sldId="2147483648"/>
              <pc:sldLayoutMk cId="1346388441" sldId="2147483660"/>
              <ac:spMk id="6" creationId="{43C2834E-E9E2-4FA4-8194-90222F1B9ABB}"/>
            </ac:spMkLst>
          </pc:spChg>
          <pc:spChg chg="mod">
            <ac:chgData name="Tej Bahadur Chandra" userId="79b8fba8ad0a4796" providerId="LiveId" clId="{614BBE20-D9FC-4E14-9E6F-E9375E6FD4C8}" dt="2021-10-23T13:18:44.278" v="5885" actId="14100"/>
            <ac:spMkLst>
              <pc:docMk/>
              <pc:sldMasterMk cId="1198455789" sldId="2147483648"/>
              <pc:sldLayoutMk cId="1346388441" sldId="2147483660"/>
              <ac:spMk id="8" creationId="{A83903A8-5C90-4534-A052-FBC4AECB4993}"/>
            </ac:spMkLst>
          </pc:spChg>
          <pc:spChg chg="add mod">
            <ac:chgData name="Tej Bahadur Chandra" userId="79b8fba8ad0a4796" providerId="LiveId" clId="{614BBE20-D9FC-4E14-9E6F-E9375E6FD4C8}" dt="2021-10-23T14:55:40.816" v="6719" actId="1035"/>
            <ac:spMkLst>
              <pc:docMk/>
              <pc:sldMasterMk cId="1198455789" sldId="2147483648"/>
              <pc:sldLayoutMk cId="1346388441" sldId="2147483660"/>
              <ac:spMk id="28" creationId="{FBE8CEFE-DEC4-4F82-94A7-CAB60B930399}"/>
            </ac:spMkLst>
          </pc:spChg>
          <pc:spChg chg="del">
            <ac:chgData name="Tej Bahadur Chandra" userId="79b8fba8ad0a4796" providerId="LiveId" clId="{614BBE20-D9FC-4E14-9E6F-E9375E6FD4C8}" dt="2021-10-23T14:54:44.964" v="6710" actId="478"/>
            <ac:spMkLst>
              <pc:docMk/>
              <pc:sldMasterMk cId="1198455789" sldId="2147483648"/>
              <pc:sldLayoutMk cId="1346388441" sldId="2147483660"/>
              <ac:spMk id="29" creationId="{6B7D8B3C-D18A-4370-8E22-3BF61417DA48}"/>
            </ac:spMkLst>
          </pc:spChg>
          <pc:spChg chg="del">
            <ac:chgData name="Tej Bahadur Chandra" userId="79b8fba8ad0a4796" providerId="LiveId" clId="{614BBE20-D9FC-4E14-9E6F-E9375E6FD4C8}" dt="2021-10-23T13:18:29.672" v="5880" actId="478"/>
            <ac:spMkLst>
              <pc:docMk/>
              <pc:sldMasterMk cId="1198455789" sldId="2147483648"/>
              <pc:sldLayoutMk cId="1346388441" sldId="2147483660"/>
              <ac:spMk id="40" creationId="{4E720159-C7B5-4ADB-AE1A-46144BD5A0D2}"/>
            </ac:spMkLst>
          </pc:spChg>
          <pc:picChg chg="add mod">
            <ac:chgData name="Tej Bahadur Chandra" userId="79b8fba8ad0a4796" providerId="LiveId" clId="{614BBE20-D9FC-4E14-9E6F-E9375E6FD4C8}" dt="2021-10-23T14:32:04.371" v="6336" actId="14100"/>
            <ac:picMkLst>
              <pc:docMk/>
              <pc:sldMasterMk cId="1198455789" sldId="2147483648"/>
              <pc:sldLayoutMk cId="1346388441" sldId="2147483660"/>
              <ac:picMk id="27" creationId="{B7E258AD-6E3D-4F9B-906E-9192F4FCC828}"/>
            </ac:picMkLst>
          </pc:picChg>
          <pc:picChg chg="del mod ord">
            <ac:chgData name="Tej Bahadur Chandra" userId="79b8fba8ad0a4796" providerId="LiveId" clId="{614BBE20-D9FC-4E14-9E6F-E9375E6FD4C8}" dt="2021-10-23T14:31:46.242" v="6333" actId="478"/>
            <ac:picMkLst>
              <pc:docMk/>
              <pc:sldMasterMk cId="1198455789" sldId="2147483648"/>
              <pc:sldLayoutMk cId="1346388441" sldId="2147483660"/>
              <ac:picMk id="41" creationId="{6EA0004C-6610-499E-9F01-1476E36C3C62}"/>
            </ac:picMkLst>
          </pc:picChg>
          <pc:cxnChg chg="add mod">
            <ac:chgData name="Tej Bahadur Chandra" userId="79b8fba8ad0a4796" providerId="LiveId" clId="{614BBE20-D9FC-4E14-9E6F-E9375E6FD4C8}" dt="2021-10-23T13:21:28.535" v="5938" actId="1038"/>
            <ac:cxnSpMkLst>
              <pc:docMk/>
              <pc:sldMasterMk cId="1198455789" sldId="2147483648"/>
              <pc:sldLayoutMk cId="1346388441" sldId="2147483660"/>
              <ac:cxnSpMk id="4" creationId="{818413C8-D9D0-42B0-A58E-C8BFF8F71B23}"/>
            </ac:cxnSpMkLst>
          </pc:cxnChg>
        </pc:sldLayoutChg>
        <pc:sldLayoutChg chg="addSp delSp modSp">
          <pc:chgData name="Tej Bahadur Chandra" userId="79b8fba8ad0a4796" providerId="LiveId" clId="{614BBE20-D9FC-4E14-9E6F-E9375E6FD4C8}" dt="2021-10-23T14:55:44.880" v="6721" actId="1035"/>
          <pc:sldLayoutMkLst>
            <pc:docMk/>
            <pc:sldMasterMk cId="1198455789" sldId="2147483648"/>
            <pc:sldLayoutMk cId="3790441916" sldId="2147483661"/>
          </pc:sldLayoutMkLst>
          <pc:spChg chg="del">
            <ac:chgData name="Tej Bahadur Chandra" userId="79b8fba8ad0a4796" providerId="LiveId" clId="{614BBE20-D9FC-4E14-9E6F-E9375E6FD4C8}" dt="2021-10-23T14:46:14.267" v="6591" actId="21"/>
            <ac:spMkLst>
              <pc:docMk/>
              <pc:sldMasterMk cId="1198455789" sldId="2147483648"/>
              <pc:sldLayoutMk cId="3790441916" sldId="2147483661"/>
              <ac:spMk id="2" creationId="{BA426E2B-521C-4B4F-A512-93D785C68124}"/>
            </ac:spMkLst>
          </pc:spChg>
          <pc:spChg chg="add mod">
            <ac:chgData name="Tej Bahadur Chandra" userId="79b8fba8ad0a4796" providerId="LiveId" clId="{614BBE20-D9FC-4E14-9E6F-E9375E6FD4C8}" dt="2021-10-23T14:55:44.880" v="6721" actId="1035"/>
            <ac:spMkLst>
              <pc:docMk/>
              <pc:sldMasterMk cId="1198455789" sldId="2147483648"/>
              <pc:sldLayoutMk cId="3790441916" sldId="2147483661"/>
              <ac:spMk id="23" creationId="{34CF1747-3725-43F3-92D1-3C11458A931F}"/>
            </ac:spMkLst>
          </pc:spChg>
          <pc:spChg chg="del">
            <ac:chgData name="Tej Bahadur Chandra" userId="79b8fba8ad0a4796" providerId="LiveId" clId="{614BBE20-D9FC-4E14-9E6F-E9375E6FD4C8}" dt="2021-10-23T14:54:38.325" v="6708" actId="478"/>
            <ac:spMkLst>
              <pc:docMk/>
              <pc:sldMasterMk cId="1198455789" sldId="2147483648"/>
              <pc:sldLayoutMk cId="3790441916" sldId="2147483661"/>
              <ac:spMk id="29" creationId="{6B7D8B3C-D18A-4370-8E22-3BF61417DA48}"/>
            </ac:spMkLst>
          </pc:spChg>
        </pc:sldLayoutChg>
      </pc:sldMasterChg>
    </pc:docChg>
  </pc:docChgLst>
  <pc:docChgLst>
    <pc:chgData name="Tej" userId="fd16bead-a7d5-4d61-a87b-b6fc5f95769a" providerId="ADAL" clId="{BC4DEC9D-5729-42D3-96D4-A8038064C65E}"/>
    <pc:docChg chg="undo custSel addSld delSld modSld sldOrd">
      <pc:chgData name="Tej" userId="fd16bead-a7d5-4d61-a87b-b6fc5f95769a" providerId="ADAL" clId="{BC4DEC9D-5729-42D3-96D4-A8038064C65E}" dt="2023-02-10T06:25:40.279" v="1838"/>
      <pc:docMkLst>
        <pc:docMk/>
      </pc:docMkLst>
      <pc:sldChg chg="add">
        <pc:chgData name="Tej" userId="fd16bead-a7d5-4d61-a87b-b6fc5f95769a" providerId="ADAL" clId="{BC4DEC9D-5729-42D3-96D4-A8038064C65E}" dt="2023-02-10T06:25:40.279" v="1838"/>
        <pc:sldMkLst>
          <pc:docMk/>
          <pc:sldMk cId="1242040572" sldId="257"/>
        </pc:sldMkLst>
      </pc:sldChg>
      <pc:sldChg chg="modSp mod">
        <pc:chgData name="Tej" userId="fd16bead-a7d5-4d61-a87b-b6fc5f95769a" providerId="ADAL" clId="{BC4DEC9D-5729-42D3-96D4-A8038064C65E}" dt="2023-02-09T12:02:23.588" v="1515" actId="20577"/>
        <pc:sldMkLst>
          <pc:docMk/>
          <pc:sldMk cId="2149085629" sldId="297"/>
        </pc:sldMkLst>
        <pc:spChg chg="mod">
          <ac:chgData name="Tej" userId="fd16bead-a7d5-4d61-a87b-b6fc5f95769a" providerId="ADAL" clId="{BC4DEC9D-5729-42D3-96D4-A8038064C65E}" dt="2023-02-09T12:02:23.588" v="1515" actId="20577"/>
          <ac:spMkLst>
            <pc:docMk/>
            <pc:sldMk cId="2149085629" sldId="297"/>
            <ac:spMk id="7" creationId="{DBFC4626-01D0-4CD5-BA90-9A845DBCB63B}"/>
          </ac:spMkLst>
        </pc:spChg>
      </pc:sldChg>
      <pc:sldChg chg="modSp mod">
        <pc:chgData name="Tej" userId="fd16bead-a7d5-4d61-a87b-b6fc5f95769a" providerId="ADAL" clId="{BC4DEC9D-5729-42D3-96D4-A8038064C65E}" dt="2023-02-09T05:39:52.576" v="592" actId="1076"/>
        <pc:sldMkLst>
          <pc:docMk/>
          <pc:sldMk cId="3559943229" sldId="325"/>
        </pc:sldMkLst>
        <pc:spChg chg="mod">
          <ac:chgData name="Tej" userId="fd16bead-a7d5-4d61-a87b-b6fc5f95769a" providerId="ADAL" clId="{BC4DEC9D-5729-42D3-96D4-A8038064C65E}" dt="2023-02-09T05:39:52.576" v="592" actId="1076"/>
          <ac:spMkLst>
            <pc:docMk/>
            <pc:sldMk cId="3559943229" sldId="325"/>
            <ac:spMk id="2" creationId="{42704EBF-34D0-DF6F-D31E-DBE063B9C850}"/>
          </ac:spMkLst>
        </pc:spChg>
      </pc:sldChg>
      <pc:sldChg chg="addSp delSp modSp mod">
        <pc:chgData name="Tej" userId="fd16bead-a7d5-4d61-a87b-b6fc5f95769a" providerId="ADAL" clId="{BC4DEC9D-5729-42D3-96D4-A8038064C65E}" dt="2023-01-31T17:43:14.611" v="272" actId="1037"/>
        <pc:sldMkLst>
          <pc:docMk/>
          <pc:sldMk cId="869355464" sldId="326"/>
        </pc:sldMkLst>
        <pc:spChg chg="mod">
          <ac:chgData name="Tej" userId="fd16bead-a7d5-4d61-a87b-b6fc5f95769a" providerId="ADAL" clId="{BC4DEC9D-5729-42D3-96D4-A8038064C65E}" dt="2023-01-28T14:16:58.966" v="6"/>
          <ac:spMkLst>
            <pc:docMk/>
            <pc:sldMk cId="869355464" sldId="326"/>
            <ac:spMk id="2" creationId="{16ADAFA4-0600-484C-1C95-FDE727478102}"/>
          </ac:spMkLst>
        </pc:spChg>
        <pc:spChg chg="add mod">
          <ac:chgData name="Tej" userId="fd16bead-a7d5-4d61-a87b-b6fc5f95769a" providerId="ADAL" clId="{BC4DEC9D-5729-42D3-96D4-A8038064C65E}" dt="2023-01-31T17:32:26.799" v="140" actId="179"/>
          <ac:spMkLst>
            <pc:docMk/>
            <pc:sldMk cId="869355464" sldId="326"/>
            <ac:spMk id="4" creationId="{980BFF0E-C930-7229-688B-40813BAE8CA6}"/>
          </ac:spMkLst>
        </pc:spChg>
        <pc:spChg chg="add mod ord">
          <ac:chgData name="Tej" userId="fd16bead-a7d5-4d61-a87b-b6fc5f95769a" providerId="ADAL" clId="{BC4DEC9D-5729-42D3-96D4-A8038064C65E}" dt="2023-01-31T17:31:38.073" v="129" actId="167"/>
          <ac:spMkLst>
            <pc:docMk/>
            <pc:sldMk cId="869355464" sldId="326"/>
            <ac:spMk id="5" creationId="{FED1CCB7-897F-BCD9-DBEF-5F073A1A1CDD}"/>
          </ac:spMkLst>
        </pc:spChg>
        <pc:spChg chg="add mod">
          <ac:chgData name="Tej" userId="fd16bead-a7d5-4d61-a87b-b6fc5f95769a" providerId="ADAL" clId="{BC4DEC9D-5729-42D3-96D4-A8038064C65E}" dt="2023-01-31T17:37:23.033" v="217" actId="1037"/>
          <ac:spMkLst>
            <pc:docMk/>
            <pc:sldMk cId="869355464" sldId="326"/>
            <ac:spMk id="7" creationId="{629932C5-1F3F-9C5B-64FC-4DB75AD4D5BB}"/>
          </ac:spMkLst>
        </pc:spChg>
        <pc:spChg chg="add del mod ord">
          <ac:chgData name="Tej" userId="fd16bead-a7d5-4d61-a87b-b6fc5f95769a" providerId="ADAL" clId="{BC4DEC9D-5729-42D3-96D4-A8038064C65E}" dt="2023-01-31T17:35:51.819" v="161" actId="478"/>
          <ac:spMkLst>
            <pc:docMk/>
            <pc:sldMk cId="869355464" sldId="326"/>
            <ac:spMk id="8" creationId="{05461084-B7BC-FAFB-CC32-77FC4DBCF0E4}"/>
          </ac:spMkLst>
        </pc:spChg>
        <pc:spChg chg="add del mod">
          <ac:chgData name="Tej" userId="fd16bead-a7d5-4d61-a87b-b6fc5f95769a" providerId="ADAL" clId="{BC4DEC9D-5729-42D3-96D4-A8038064C65E}" dt="2023-01-31T17:36:01.018" v="163"/>
          <ac:spMkLst>
            <pc:docMk/>
            <pc:sldMk cId="869355464" sldId="326"/>
            <ac:spMk id="9" creationId="{4FC281AD-02FA-D637-07E8-F998C36547F6}"/>
          </ac:spMkLst>
        </pc:spChg>
        <pc:spChg chg="add del mod">
          <ac:chgData name="Tej" userId="fd16bead-a7d5-4d61-a87b-b6fc5f95769a" providerId="ADAL" clId="{BC4DEC9D-5729-42D3-96D4-A8038064C65E}" dt="2023-01-31T17:36:16.931" v="165"/>
          <ac:spMkLst>
            <pc:docMk/>
            <pc:sldMk cId="869355464" sldId="326"/>
            <ac:spMk id="10" creationId="{CA0583E0-17AF-60FF-E734-0F7862486B5E}"/>
          </ac:spMkLst>
        </pc:spChg>
        <pc:spChg chg="add del mod">
          <ac:chgData name="Tej" userId="fd16bead-a7d5-4d61-a87b-b6fc5f95769a" providerId="ADAL" clId="{BC4DEC9D-5729-42D3-96D4-A8038064C65E}" dt="2023-01-31T17:36:35.169" v="167"/>
          <ac:spMkLst>
            <pc:docMk/>
            <pc:sldMk cId="869355464" sldId="326"/>
            <ac:spMk id="11" creationId="{A55F66F7-9C7A-2EAB-5F4E-A4F628438BAA}"/>
          </ac:spMkLst>
        </pc:spChg>
        <pc:spChg chg="add del mod">
          <ac:chgData name="Tej" userId="fd16bead-a7d5-4d61-a87b-b6fc5f95769a" providerId="ADAL" clId="{BC4DEC9D-5729-42D3-96D4-A8038064C65E}" dt="2023-01-31T17:36:35.169" v="167"/>
          <ac:spMkLst>
            <pc:docMk/>
            <pc:sldMk cId="869355464" sldId="326"/>
            <ac:spMk id="12" creationId="{8CCD8125-5226-4245-5A2E-7421924DC3CD}"/>
          </ac:spMkLst>
        </pc:spChg>
        <pc:spChg chg="add del mod">
          <ac:chgData name="Tej" userId="fd16bead-a7d5-4d61-a87b-b6fc5f95769a" providerId="ADAL" clId="{BC4DEC9D-5729-42D3-96D4-A8038064C65E}" dt="2023-01-31T17:36:41.914" v="169"/>
          <ac:spMkLst>
            <pc:docMk/>
            <pc:sldMk cId="869355464" sldId="326"/>
            <ac:spMk id="13" creationId="{26F7EB20-9989-5CBD-DED7-9A25877292E7}"/>
          </ac:spMkLst>
        </pc:spChg>
        <pc:spChg chg="add del mod">
          <ac:chgData name="Tej" userId="fd16bead-a7d5-4d61-a87b-b6fc5f95769a" providerId="ADAL" clId="{BC4DEC9D-5729-42D3-96D4-A8038064C65E}" dt="2023-01-31T17:36:41.914" v="169"/>
          <ac:spMkLst>
            <pc:docMk/>
            <pc:sldMk cId="869355464" sldId="326"/>
            <ac:spMk id="14" creationId="{D0C8FC92-6B3F-8F4F-362F-0C5CADC7AF44}"/>
          </ac:spMkLst>
        </pc:spChg>
        <pc:spChg chg="add mod ord">
          <ac:chgData name="Tej" userId="fd16bead-a7d5-4d61-a87b-b6fc5f95769a" providerId="ADAL" clId="{BC4DEC9D-5729-42D3-96D4-A8038064C65E}" dt="2023-01-31T17:37:23.033" v="217" actId="1037"/>
          <ac:spMkLst>
            <pc:docMk/>
            <pc:sldMk cId="869355464" sldId="326"/>
            <ac:spMk id="15" creationId="{74E65A8D-1E9B-482D-3200-1ADB1741C9AD}"/>
          </ac:spMkLst>
        </pc:spChg>
        <pc:spChg chg="add mod">
          <ac:chgData name="Tej" userId="fd16bead-a7d5-4d61-a87b-b6fc5f95769a" providerId="ADAL" clId="{BC4DEC9D-5729-42D3-96D4-A8038064C65E}" dt="2023-01-31T17:42:21.553" v="237" actId="208"/>
          <ac:spMkLst>
            <pc:docMk/>
            <pc:sldMk cId="869355464" sldId="326"/>
            <ac:spMk id="18" creationId="{FC2821DC-C09C-8327-6597-5778CD99DA8E}"/>
          </ac:spMkLst>
        </pc:spChg>
        <pc:picChg chg="add mod ord">
          <ac:chgData name="Tej" userId="fd16bead-a7d5-4d61-a87b-b6fc5f95769a" providerId="ADAL" clId="{BC4DEC9D-5729-42D3-96D4-A8038064C65E}" dt="2023-01-31T17:43:14.611" v="272" actId="1037"/>
          <ac:picMkLst>
            <pc:docMk/>
            <pc:sldMk cId="869355464" sldId="326"/>
            <ac:picMk id="17" creationId="{FD11C1F4-DE2E-0F50-2C30-436CE55A8181}"/>
          </ac:picMkLst>
        </pc:picChg>
      </pc:sldChg>
      <pc:sldChg chg="modSp mod">
        <pc:chgData name="Tej" userId="fd16bead-a7d5-4d61-a87b-b6fc5f95769a" providerId="ADAL" clId="{BC4DEC9D-5729-42D3-96D4-A8038064C65E}" dt="2023-01-28T14:17:04.406" v="7"/>
        <pc:sldMkLst>
          <pc:docMk/>
          <pc:sldMk cId="2329239564" sldId="327"/>
        </pc:sldMkLst>
        <pc:spChg chg="mod">
          <ac:chgData name="Tej" userId="fd16bead-a7d5-4d61-a87b-b6fc5f95769a" providerId="ADAL" clId="{BC4DEC9D-5729-42D3-96D4-A8038064C65E}" dt="2023-01-28T14:17:04.406" v="7"/>
          <ac:spMkLst>
            <pc:docMk/>
            <pc:sldMk cId="2329239564" sldId="327"/>
            <ac:spMk id="2" creationId="{EE2DB625-06FA-9123-CB22-EE24618BBEC6}"/>
          </ac:spMkLst>
        </pc:spChg>
      </pc:sldChg>
      <pc:sldChg chg="del">
        <pc:chgData name="Tej" userId="fd16bead-a7d5-4d61-a87b-b6fc5f95769a" providerId="ADAL" clId="{BC4DEC9D-5729-42D3-96D4-A8038064C65E}" dt="2023-01-28T14:17:10.573" v="8" actId="47"/>
        <pc:sldMkLst>
          <pc:docMk/>
          <pc:sldMk cId="672909789" sldId="328"/>
        </pc:sldMkLst>
      </pc:sldChg>
      <pc:sldChg chg="del">
        <pc:chgData name="Tej" userId="fd16bead-a7d5-4d61-a87b-b6fc5f95769a" providerId="ADAL" clId="{BC4DEC9D-5729-42D3-96D4-A8038064C65E}" dt="2023-01-28T14:17:10.573" v="8" actId="47"/>
        <pc:sldMkLst>
          <pc:docMk/>
          <pc:sldMk cId="80916347" sldId="329"/>
        </pc:sldMkLst>
      </pc:sldChg>
      <pc:sldChg chg="del">
        <pc:chgData name="Tej" userId="fd16bead-a7d5-4d61-a87b-b6fc5f95769a" providerId="ADAL" clId="{BC4DEC9D-5729-42D3-96D4-A8038064C65E}" dt="2023-01-28T14:17:10.573" v="8" actId="47"/>
        <pc:sldMkLst>
          <pc:docMk/>
          <pc:sldMk cId="504446846" sldId="330"/>
        </pc:sldMkLst>
      </pc:sldChg>
      <pc:sldChg chg="del">
        <pc:chgData name="Tej" userId="fd16bead-a7d5-4d61-a87b-b6fc5f95769a" providerId="ADAL" clId="{BC4DEC9D-5729-42D3-96D4-A8038064C65E}" dt="2023-01-28T14:17:10.573" v="8" actId="47"/>
        <pc:sldMkLst>
          <pc:docMk/>
          <pc:sldMk cId="457053119" sldId="331"/>
        </pc:sldMkLst>
      </pc:sldChg>
      <pc:sldChg chg="del">
        <pc:chgData name="Tej" userId="fd16bead-a7d5-4d61-a87b-b6fc5f95769a" providerId="ADAL" clId="{BC4DEC9D-5729-42D3-96D4-A8038064C65E}" dt="2023-01-28T14:17:10.573" v="8" actId="47"/>
        <pc:sldMkLst>
          <pc:docMk/>
          <pc:sldMk cId="2703015076" sldId="332"/>
        </pc:sldMkLst>
      </pc:sldChg>
      <pc:sldChg chg="del">
        <pc:chgData name="Tej" userId="fd16bead-a7d5-4d61-a87b-b6fc5f95769a" providerId="ADAL" clId="{BC4DEC9D-5729-42D3-96D4-A8038064C65E}" dt="2023-01-28T14:17:10.573" v="8" actId="47"/>
        <pc:sldMkLst>
          <pc:docMk/>
          <pc:sldMk cId="2233058146" sldId="333"/>
        </pc:sldMkLst>
      </pc:sldChg>
      <pc:sldChg chg="del">
        <pc:chgData name="Tej" userId="fd16bead-a7d5-4d61-a87b-b6fc5f95769a" providerId="ADAL" clId="{BC4DEC9D-5729-42D3-96D4-A8038064C65E}" dt="2023-01-28T14:17:25.302" v="14" actId="47"/>
        <pc:sldMkLst>
          <pc:docMk/>
          <pc:sldMk cId="2495255635" sldId="334"/>
        </pc:sldMkLst>
      </pc:sldChg>
      <pc:sldChg chg="addSp delSp modSp add mod">
        <pc:chgData name="Tej" userId="fd16bead-a7d5-4d61-a87b-b6fc5f95769a" providerId="ADAL" clId="{BC4DEC9D-5729-42D3-96D4-A8038064C65E}" dt="2023-01-31T17:50:33.041" v="351" actId="1076"/>
        <pc:sldMkLst>
          <pc:docMk/>
          <pc:sldMk cId="2306707681" sldId="335"/>
        </pc:sldMkLst>
        <pc:spChg chg="add mod">
          <ac:chgData name="Tej" userId="fd16bead-a7d5-4d61-a87b-b6fc5f95769a" providerId="ADAL" clId="{BC4DEC9D-5729-42D3-96D4-A8038064C65E}" dt="2023-01-31T17:46:44.620" v="311" actId="1035"/>
          <ac:spMkLst>
            <pc:docMk/>
            <pc:sldMk cId="2306707681" sldId="335"/>
            <ac:spMk id="6" creationId="{8BF40A64-4387-D2C7-97CE-83486903241B}"/>
          </ac:spMkLst>
        </pc:spChg>
        <pc:spChg chg="add del">
          <ac:chgData name="Tej" userId="fd16bead-a7d5-4d61-a87b-b6fc5f95769a" providerId="ADAL" clId="{BC4DEC9D-5729-42D3-96D4-A8038064C65E}" dt="2023-01-31T17:47:55.585" v="323" actId="22"/>
          <ac:spMkLst>
            <pc:docMk/>
            <pc:sldMk cId="2306707681" sldId="335"/>
            <ac:spMk id="10" creationId="{D7DE6D6B-5849-277F-576F-E571F5FDBC5B}"/>
          </ac:spMkLst>
        </pc:spChg>
        <pc:picChg chg="add mod">
          <ac:chgData name="Tej" userId="fd16bead-a7d5-4d61-a87b-b6fc5f95769a" providerId="ADAL" clId="{BC4DEC9D-5729-42D3-96D4-A8038064C65E}" dt="2023-01-31T17:50:19.295" v="347" actId="1076"/>
          <ac:picMkLst>
            <pc:docMk/>
            <pc:sldMk cId="2306707681" sldId="335"/>
            <ac:picMk id="4" creationId="{117B6EDF-A436-E180-3F10-D5647778A083}"/>
          </ac:picMkLst>
        </pc:picChg>
        <pc:picChg chg="add mod">
          <ac:chgData name="Tej" userId="fd16bead-a7d5-4d61-a87b-b6fc5f95769a" providerId="ADAL" clId="{BC4DEC9D-5729-42D3-96D4-A8038064C65E}" dt="2023-01-31T17:50:33.041" v="351" actId="1076"/>
          <ac:picMkLst>
            <pc:docMk/>
            <pc:sldMk cId="2306707681" sldId="335"/>
            <ac:picMk id="8" creationId="{66C50D9C-883B-67D3-8B85-0C9D8E6BCF40}"/>
          </ac:picMkLst>
        </pc:picChg>
        <pc:picChg chg="add mod">
          <ac:chgData name="Tej" userId="fd16bead-a7d5-4d61-a87b-b6fc5f95769a" providerId="ADAL" clId="{BC4DEC9D-5729-42D3-96D4-A8038064C65E}" dt="2023-01-31T17:50:12.494" v="346" actId="1037"/>
          <ac:picMkLst>
            <pc:docMk/>
            <pc:sldMk cId="2306707681" sldId="335"/>
            <ac:picMk id="12" creationId="{40EEFD90-4C3D-D68B-7E8E-BC7FDB5F8A85}"/>
          </ac:picMkLst>
        </pc:picChg>
        <pc:picChg chg="add mod">
          <ac:chgData name="Tej" userId="fd16bead-a7d5-4d61-a87b-b6fc5f95769a" providerId="ADAL" clId="{BC4DEC9D-5729-42D3-96D4-A8038064C65E}" dt="2023-01-31T17:50:09.347" v="342" actId="1076"/>
          <ac:picMkLst>
            <pc:docMk/>
            <pc:sldMk cId="2306707681" sldId="335"/>
            <ac:picMk id="14" creationId="{F1638FAB-6C01-8080-B4AE-8A798180E283}"/>
          </ac:picMkLst>
        </pc:picChg>
      </pc:sldChg>
      <pc:sldChg chg="addSp modSp add mod">
        <pc:chgData name="Tej" userId="fd16bead-a7d5-4d61-a87b-b6fc5f95769a" providerId="ADAL" clId="{BC4DEC9D-5729-42D3-96D4-A8038064C65E}" dt="2023-02-08T00:55:41.052" v="397" actId="404"/>
        <pc:sldMkLst>
          <pc:docMk/>
          <pc:sldMk cId="782727918" sldId="336"/>
        </pc:sldMkLst>
        <pc:graphicFrameChg chg="add mod modGraphic">
          <ac:chgData name="Tej" userId="fd16bead-a7d5-4d61-a87b-b6fc5f95769a" providerId="ADAL" clId="{BC4DEC9D-5729-42D3-96D4-A8038064C65E}" dt="2023-02-08T00:55:41.052" v="397" actId="404"/>
          <ac:graphicFrameMkLst>
            <pc:docMk/>
            <pc:sldMk cId="782727918" sldId="336"/>
            <ac:graphicFrameMk id="3" creationId="{ACD33636-438B-E524-2408-D3C5F3EEB00E}"/>
          </ac:graphicFrameMkLst>
        </pc:graphicFrameChg>
        <pc:picChg chg="add mod">
          <ac:chgData name="Tej" userId="fd16bead-a7d5-4d61-a87b-b6fc5f95769a" providerId="ADAL" clId="{BC4DEC9D-5729-42D3-96D4-A8038064C65E}" dt="2023-01-31T17:58:12.588" v="379" actId="14100"/>
          <ac:picMkLst>
            <pc:docMk/>
            <pc:sldMk cId="782727918" sldId="336"/>
            <ac:picMk id="5" creationId="{B51631D6-1DE0-EB99-EBE3-D71787DE57E4}"/>
          </ac:picMkLst>
        </pc:picChg>
      </pc:sldChg>
      <pc:sldChg chg="add">
        <pc:chgData name="Tej" userId="fd16bead-a7d5-4d61-a87b-b6fc5f95769a" providerId="ADAL" clId="{BC4DEC9D-5729-42D3-96D4-A8038064C65E}" dt="2023-01-28T14:17:14.174" v="11"/>
        <pc:sldMkLst>
          <pc:docMk/>
          <pc:sldMk cId="865524285" sldId="337"/>
        </pc:sldMkLst>
      </pc:sldChg>
      <pc:sldChg chg="add">
        <pc:chgData name="Tej" userId="fd16bead-a7d5-4d61-a87b-b6fc5f95769a" providerId="ADAL" clId="{BC4DEC9D-5729-42D3-96D4-A8038064C65E}" dt="2023-01-28T14:17:14.410" v="12"/>
        <pc:sldMkLst>
          <pc:docMk/>
          <pc:sldMk cId="1576807565" sldId="338"/>
        </pc:sldMkLst>
      </pc:sldChg>
      <pc:sldChg chg="addSp modSp add mod modAnim">
        <pc:chgData name="Tej" userId="fd16bead-a7d5-4d61-a87b-b6fc5f95769a" providerId="ADAL" clId="{BC4DEC9D-5729-42D3-96D4-A8038064C65E}" dt="2023-02-08T01:06:15.404" v="404" actId="404"/>
        <pc:sldMkLst>
          <pc:docMk/>
          <pc:sldMk cId="526178465" sldId="339"/>
        </pc:sldMkLst>
        <pc:spChg chg="add mod ord">
          <ac:chgData name="Tej" userId="fd16bead-a7d5-4d61-a87b-b6fc5f95769a" providerId="ADAL" clId="{BC4DEC9D-5729-42D3-96D4-A8038064C65E}" dt="2023-02-08T01:06:15.404" v="404" actId="404"/>
          <ac:spMkLst>
            <pc:docMk/>
            <pc:sldMk cId="526178465" sldId="339"/>
            <ac:spMk id="7" creationId="{3564E75C-BF16-9834-F334-AB47629C701C}"/>
          </ac:spMkLst>
        </pc:spChg>
      </pc:sldChg>
      <pc:sldChg chg="addSp delSp modSp mod ord modAnim">
        <pc:chgData name="Tej" userId="fd16bead-a7d5-4d61-a87b-b6fc5f95769a" providerId="ADAL" clId="{BC4DEC9D-5729-42D3-96D4-A8038064C65E}" dt="2023-02-09T05:40:25.974" v="611"/>
        <pc:sldMkLst>
          <pc:docMk/>
          <pc:sldMk cId="2184526903" sldId="350"/>
        </pc:sldMkLst>
        <pc:spChg chg="mod">
          <ac:chgData name="Tej" userId="fd16bead-a7d5-4d61-a87b-b6fc5f95769a" providerId="ADAL" clId="{BC4DEC9D-5729-42D3-96D4-A8038064C65E}" dt="2023-02-09T05:40:25.974" v="611"/>
          <ac:spMkLst>
            <pc:docMk/>
            <pc:sldMk cId="2184526903" sldId="350"/>
            <ac:spMk id="2" creationId="{EE2DB625-06FA-9123-CB22-EE24618BBEC6}"/>
          </ac:spMkLst>
        </pc:spChg>
        <pc:spChg chg="add mod">
          <ac:chgData name="Tej" userId="fd16bead-a7d5-4d61-a87b-b6fc5f95769a" providerId="ADAL" clId="{BC4DEC9D-5729-42D3-96D4-A8038064C65E}" dt="2023-02-09T05:38:00.685" v="561" actId="14100"/>
          <ac:spMkLst>
            <pc:docMk/>
            <pc:sldMk cId="2184526903" sldId="350"/>
            <ac:spMk id="4" creationId="{1FD057F9-AE83-DB62-4B09-AEB841E33002}"/>
          </ac:spMkLst>
        </pc:spChg>
        <pc:spChg chg="add mod">
          <ac:chgData name="Tej" userId="fd16bead-a7d5-4d61-a87b-b6fc5f95769a" providerId="ADAL" clId="{BC4DEC9D-5729-42D3-96D4-A8038064C65E}" dt="2023-02-09T05:38:48.891" v="564" actId="1076"/>
          <ac:spMkLst>
            <pc:docMk/>
            <pc:sldMk cId="2184526903" sldId="350"/>
            <ac:spMk id="12" creationId="{99DE4C1C-522F-99AE-5FF7-2AA9C2D79C5D}"/>
          </ac:spMkLst>
        </pc:spChg>
        <pc:spChg chg="add del">
          <ac:chgData name="Tej" userId="fd16bead-a7d5-4d61-a87b-b6fc5f95769a" providerId="ADAL" clId="{BC4DEC9D-5729-42D3-96D4-A8038064C65E}" dt="2023-02-09T05:33:23.320" v="511" actId="22"/>
          <ac:spMkLst>
            <pc:docMk/>
            <pc:sldMk cId="2184526903" sldId="350"/>
            <ac:spMk id="14" creationId="{20F4BC93-2DA6-F55F-524A-2C32BF194A21}"/>
          </ac:spMkLst>
        </pc:spChg>
        <pc:picChg chg="add del mod">
          <ac:chgData name="Tej" userId="fd16bead-a7d5-4d61-a87b-b6fc5f95769a" providerId="ADAL" clId="{BC4DEC9D-5729-42D3-96D4-A8038064C65E}" dt="2023-02-09T05:16:13.435" v="426" actId="478"/>
          <ac:picMkLst>
            <pc:docMk/>
            <pc:sldMk cId="2184526903" sldId="350"/>
            <ac:picMk id="6" creationId="{7ACD477F-F7AA-CB1A-7AE1-9A9D8844931E}"/>
          </ac:picMkLst>
        </pc:picChg>
        <pc:picChg chg="add del mod">
          <ac:chgData name="Tej" userId="fd16bead-a7d5-4d61-a87b-b6fc5f95769a" providerId="ADAL" clId="{BC4DEC9D-5729-42D3-96D4-A8038064C65E}" dt="2023-02-09T05:14:15.632" v="422" actId="478"/>
          <ac:picMkLst>
            <pc:docMk/>
            <pc:sldMk cId="2184526903" sldId="350"/>
            <ac:picMk id="8" creationId="{15C4FE1B-9701-C0E0-6C5F-A8A3251B9776}"/>
          </ac:picMkLst>
        </pc:picChg>
        <pc:picChg chg="add mod ord">
          <ac:chgData name="Tej" userId="fd16bead-a7d5-4d61-a87b-b6fc5f95769a" providerId="ADAL" clId="{BC4DEC9D-5729-42D3-96D4-A8038064C65E}" dt="2023-02-09T05:16:28.712" v="433" actId="167"/>
          <ac:picMkLst>
            <pc:docMk/>
            <pc:sldMk cId="2184526903" sldId="350"/>
            <ac:picMk id="10" creationId="{28FA9E25-9368-D323-F1EA-DBDC9BB88953}"/>
          </ac:picMkLst>
        </pc:picChg>
        <pc:picChg chg="add del">
          <ac:chgData name="Tej" userId="fd16bead-a7d5-4d61-a87b-b6fc5f95769a" providerId="ADAL" clId="{BC4DEC9D-5729-42D3-96D4-A8038064C65E}" dt="2023-02-09T05:33:32.502" v="513"/>
          <ac:picMkLst>
            <pc:docMk/>
            <pc:sldMk cId="2184526903" sldId="350"/>
            <ac:picMk id="15" creationId="{05E1F7D8-3E34-E214-2FE4-05C23C8E2AE2}"/>
          </ac:picMkLst>
        </pc:picChg>
        <pc:picChg chg="add mod">
          <ac:chgData name="Tej" userId="fd16bead-a7d5-4d61-a87b-b6fc5f95769a" providerId="ADAL" clId="{BC4DEC9D-5729-42D3-96D4-A8038064C65E}" dt="2023-02-09T05:38:19.424" v="563" actId="1076"/>
          <ac:picMkLst>
            <pc:docMk/>
            <pc:sldMk cId="2184526903" sldId="350"/>
            <ac:picMk id="17" creationId="{F07E8947-DAB5-5F71-DF67-7F74A5C62E39}"/>
          </ac:picMkLst>
        </pc:picChg>
      </pc:sldChg>
      <pc:sldChg chg="del">
        <pc:chgData name="Tej" userId="fd16bead-a7d5-4d61-a87b-b6fc5f95769a" providerId="ADAL" clId="{BC4DEC9D-5729-42D3-96D4-A8038064C65E}" dt="2023-02-10T03:31:50.754" v="1837" actId="47"/>
        <pc:sldMkLst>
          <pc:docMk/>
          <pc:sldMk cId="897132679" sldId="351"/>
        </pc:sldMkLst>
      </pc:sldChg>
      <pc:sldChg chg="del">
        <pc:chgData name="Tej" userId="fd16bead-a7d5-4d61-a87b-b6fc5f95769a" providerId="ADAL" clId="{BC4DEC9D-5729-42D3-96D4-A8038064C65E}" dt="2023-02-10T03:31:50.754" v="1837" actId="47"/>
        <pc:sldMkLst>
          <pc:docMk/>
          <pc:sldMk cId="179365885" sldId="352"/>
        </pc:sldMkLst>
      </pc:sldChg>
      <pc:sldChg chg="del">
        <pc:chgData name="Tej" userId="fd16bead-a7d5-4d61-a87b-b6fc5f95769a" providerId="ADAL" clId="{BC4DEC9D-5729-42D3-96D4-A8038064C65E}" dt="2023-02-10T03:31:50.754" v="1837" actId="47"/>
        <pc:sldMkLst>
          <pc:docMk/>
          <pc:sldMk cId="2877760720" sldId="353"/>
        </pc:sldMkLst>
      </pc:sldChg>
      <pc:sldChg chg="addSp delSp modSp add mod delAnim">
        <pc:chgData name="Tej" userId="fd16bead-a7d5-4d61-a87b-b6fc5f95769a" providerId="ADAL" clId="{BC4DEC9D-5729-42D3-96D4-A8038064C65E}" dt="2023-02-09T07:12:38.152" v="853" actId="20577"/>
        <pc:sldMkLst>
          <pc:docMk/>
          <pc:sldMk cId="4264168493" sldId="354"/>
        </pc:sldMkLst>
        <pc:spChg chg="mod">
          <ac:chgData name="Tej" userId="fd16bead-a7d5-4d61-a87b-b6fc5f95769a" providerId="ADAL" clId="{BC4DEC9D-5729-42D3-96D4-A8038064C65E}" dt="2023-02-09T05:40:21.622" v="610" actId="20577"/>
          <ac:spMkLst>
            <pc:docMk/>
            <pc:sldMk cId="4264168493" sldId="354"/>
            <ac:spMk id="2" creationId="{EE2DB625-06FA-9123-CB22-EE24618BBEC6}"/>
          </ac:spMkLst>
        </pc:spChg>
        <pc:spChg chg="add mod ord">
          <ac:chgData name="Tej" userId="fd16bead-a7d5-4d61-a87b-b6fc5f95769a" providerId="ADAL" clId="{BC4DEC9D-5729-42D3-96D4-A8038064C65E}" dt="2023-02-09T05:49:10.931" v="723" actId="14100"/>
          <ac:spMkLst>
            <pc:docMk/>
            <pc:sldMk cId="4264168493" sldId="354"/>
            <ac:spMk id="3" creationId="{A88E44DE-0149-F339-4422-742985434DFD}"/>
          </ac:spMkLst>
        </pc:spChg>
        <pc:spChg chg="del">
          <ac:chgData name="Tej" userId="fd16bead-a7d5-4d61-a87b-b6fc5f95769a" providerId="ADAL" clId="{BC4DEC9D-5729-42D3-96D4-A8038064C65E}" dt="2023-02-09T05:40:30.973" v="612" actId="478"/>
          <ac:spMkLst>
            <pc:docMk/>
            <pc:sldMk cId="4264168493" sldId="354"/>
            <ac:spMk id="4" creationId="{1FD057F9-AE83-DB62-4B09-AEB841E33002}"/>
          </ac:spMkLst>
        </pc:spChg>
        <pc:spChg chg="add mod">
          <ac:chgData name="Tej" userId="fd16bead-a7d5-4d61-a87b-b6fc5f95769a" providerId="ADAL" clId="{BC4DEC9D-5729-42D3-96D4-A8038064C65E}" dt="2023-02-09T07:12:38.152" v="853" actId="20577"/>
          <ac:spMkLst>
            <pc:docMk/>
            <pc:sldMk cId="4264168493" sldId="354"/>
            <ac:spMk id="5" creationId="{E0B7AF9D-D149-5C6A-3AC6-C9B3BA0DF9A2}"/>
          </ac:spMkLst>
        </pc:spChg>
        <pc:spChg chg="add mod">
          <ac:chgData name="Tej" userId="fd16bead-a7d5-4d61-a87b-b6fc5f95769a" providerId="ADAL" clId="{BC4DEC9D-5729-42D3-96D4-A8038064C65E}" dt="2023-02-09T05:50:29.416" v="743" actId="1035"/>
          <ac:spMkLst>
            <pc:docMk/>
            <pc:sldMk cId="4264168493" sldId="354"/>
            <ac:spMk id="9" creationId="{E2B79C25-8014-8D40-BBE1-71844DB75051}"/>
          </ac:spMkLst>
        </pc:spChg>
        <pc:spChg chg="del">
          <ac:chgData name="Tej" userId="fd16bead-a7d5-4d61-a87b-b6fc5f95769a" providerId="ADAL" clId="{BC4DEC9D-5729-42D3-96D4-A8038064C65E}" dt="2023-02-09T05:40:34.675" v="614" actId="478"/>
          <ac:spMkLst>
            <pc:docMk/>
            <pc:sldMk cId="4264168493" sldId="354"/>
            <ac:spMk id="12" creationId="{99DE4C1C-522F-99AE-5FF7-2AA9C2D79C5D}"/>
          </ac:spMkLst>
        </pc:spChg>
        <pc:picChg chg="add del mod">
          <ac:chgData name="Tej" userId="fd16bead-a7d5-4d61-a87b-b6fc5f95769a" providerId="ADAL" clId="{BC4DEC9D-5729-42D3-96D4-A8038064C65E}" dt="2023-02-09T05:44:15.926" v="619" actId="478"/>
          <ac:picMkLst>
            <pc:docMk/>
            <pc:sldMk cId="4264168493" sldId="354"/>
            <ac:picMk id="5" creationId="{2BBB73FA-095B-0427-4CAD-7C3665F9F4EF}"/>
          </ac:picMkLst>
        </pc:picChg>
        <pc:picChg chg="add mod modCrop">
          <ac:chgData name="Tej" userId="fd16bead-a7d5-4d61-a87b-b6fc5f95769a" providerId="ADAL" clId="{BC4DEC9D-5729-42D3-96D4-A8038064C65E}" dt="2023-02-09T07:06:19.794" v="807" actId="1036"/>
          <ac:picMkLst>
            <pc:docMk/>
            <pc:sldMk cId="4264168493" sldId="354"/>
            <ac:picMk id="6" creationId="{DADA67B1-E8D6-AEF7-9C71-1B11D1ECF702}"/>
          </ac:picMkLst>
        </pc:picChg>
        <pc:picChg chg="add mod">
          <ac:chgData name="Tej" userId="fd16bead-a7d5-4d61-a87b-b6fc5f95769a" providerId="ADAL" clId="{BC4DEC9D-5729-42D3-96D4-A8038064C65E}" dt="2023-02-09T05:49:04.644" v="722" actId="1038"/>
          <ac:picMkLst>
            <pc:docMk/>
            <pc:sldMk cId="4264168493" sldId="354"/>
            <ac:picMk id="7" creationId="{62FCF954-C45E-2708-D590-BED3B442CBA2}"/>
          </ac:picMkLst>
        </pc:picChg>
        <pc:picChg chg="add mod modCrop">
          <ac:chgData name="Tej" userId="fd16bead-a7d5-4d61-a87b-b6fc5f95769a" providerId="ADAL" clId="{BC4DEC9D-5729-42D3-96D4-A8038064C65E}" dt="2023-02-09T07:06:19.794" v="807" actId="1036"/>
          <ac:picMkLst>
            <pc:docMk/>
            <pc:sldMk cId="4264168493" sldId="354"/>
            <ac:picMk id="8" creationId="{7653E770-6FCC-C81C-CB5B-3BDE957F7A62}"/>
          </ac:picMkLst>
        </pc:picChg>
        <pc:picChg chg="del">
          <ac:chgData name="Tej" userId="fd16bead-a7d5-4d61-a87b-b6fc5f95769a" providerId="ADAL" clId="{BC4DEC9D-5729-42D3-96D4-A8038064C65E}" dt="2023-02-09T05:40:36.978" v="615" actId="478"/>
          <ac:picMkLst>
            <pc:docMk/>
            <pc:sldMk cId="4264168493" sldId="354"/>
            <ac:picMk id="10" creationId="{28FA9E25-9368-D323-F1EA-DBDC9BB88953}"/>
          </ac:picMkLst>
        </pc:picChg>
        <pc:picChg chg="del">
          <ac:chgData name="Tej" userId="fd16bead-a7d5-4d61-a87b-b6fc5f95769a" providerId="ADAL" clId="{BC4DEC9D-5729-42D3-96D4-A8038064C65E}" dt="2023-02-09T05:40:33.099" v="613" actId="478"/>
          <ac:picMkLst>
            <pc:docMk/>
            <pc:sldMk cId="4264168493" sldId="354"/>
            <ac:picMk id="17" creationId="{F07E8947-DAB5-5F71-DF67-7F74A5C62E39}"/>
          </ac:picMkLst>
        </pc:picChg>
      </pc:sldChg>
      <pc:sldChg chg="addSp delSp modSp add mod ord modAnim">
        <pc:chgData name="Tej" userId="fd16bead-a7d5-4d61-a87b-b6fc5f95769a" providerId="ADAL" clId="{BC4DEC9D-5729-42D3-96D4-A8038064C65E}" dt="2023-02-09T08:17:36.730" v="976"/>
        <pc:sldMkLst>
          <pc:docMk/>
          <pc:sldMk cId="3315605250" sldId="355"/>
        </pc:sldMkLst>
        <pc:spChg chg="mod">
          <ac:chgData name="Tej" userId="fd16bead-a7d5-4d61-a87b-b6fc5f95769a" providerId="ADAL" clId="{BC4DEC9D-5729-42D3-96D4-A8038064C65E}" dt="2023-02-09T07:06:48.436" v="813"/>
          <ac:spMkLst>
            <pc:docMk/>
            <pc:sldMk cId="3315605250" sldId="355"/>
            <ac:spMk id="2" creationId="{EE2DB625-06FA-9123-CB22-EE24618BBEC6}"/>
          </ac:spMkLst>
        </pc:spChg>
        <pc:spChg chg="add mod">
          <ac:chgData name="Tej" userId="fd16bead-a7d5-4d61-a87b-b6fc5f95769a" providerId="ADAL" clId="{BC4DEC9D-5729-42D3-96D4-A8038064C65E}" dt="2023-02-09T07:10:56.980" v="845" actId="6549"/>
          <ac:spMkLst>
            <pc:docMk/>
            <pc:sldMk cId="3315605250" sldId="355"/>
            <ac:spMk id="5" creationId="{D33C7C3E-DFAD-51E8-9149-BB059E0D1987}"/>
          </ac:spMkLst>
        </pc:spChg>
        <pc:spChg chg="add mod">
          <ac:chgData name="Tej" userId="fd16bead-a7d5-4d61-a87b-b6fc5f95769a" providerId="ADAL" clId="{BC4DEC9D-5729-42D3-96D4-A8038064C65E}" dt="2023-02-09T07:09:33.733" v="822" actId="1076"/>
          <ac:spMkLst>
            <pc:docMk/>
            <pc:sldMk cId="3315605250" sldId="355"/>
            <ac:spMk id="8" creationId="{ED863F3C-B1F0-7B27-7CD6-999CB9E9E64C}"/>
          </ac:spMkLst>
        </pc:spChg>
        <pc:spChg chg="add del mod">
          <ac:chgData name="Tej" userId="fd16bead-a7d5-4d61-a87b-b6fc5f95769a" providerId="ADAL" clId="{BC4DEC9D-5729-42D3-96D4-A8038064C65E}" dt="2023-02-09T07:10:10.539" v="831"/>
          <ac:spMkLst>
            <pc:docMk/>
            <pc:sldMk cId="3315605250" sldId="355"/>
            <ac:spMk id="9" creationId="{AD78DFF3-07C3-9B6D-7786-3A6AA3D72389}"/>
          </ac:spMkLst>
        </pc:spChg>
        <pc:spChg chg="add mod">
          <ac:chgData name="Tej" userId="fd16bead-a7d5-4d61-a87b-b6fc5f95769a" providerId="ADAL" clId="{BC4DEC9D-5729-42D3-96D4-A8038064C65E}" dt="2023-02-09T07:10:36.940" v="842" actId="1037"/>
          <ac:spMkLst>
            <pc:docMk/>
            <pc:sldMk cId="3315605250" sldId="355"/>
            <ac:spMk id="10" creationId="{28C1B483-6A06-51F5-DD20-BE5E53FB55D7}"/>
          </ac:spMkLst>
        </pc:spChg>
        <pc:spChg chg="add mod">
          <ac:chgData name="Tej" userId="fd16bead-a7d5-4d61-a87b-b6fc5f95769a" providerId="ADAL" clId="{BC4DEC9D-5729-42D3-96D4-A8038064C65E}" dt="2023-02-09T08:13:20.625" v="970" actId="20577"/>
          <ac:spMkLst>
            <pc:docMk/>
            <pc:sldMk cId="3315605250" sldId="355"/>
            <ac:spMk id="58" creationId="{303F7D93-F74E-53A8-86EC-ABAF12383423}"/>
          </ac:spMkLst>
        </pc:spChg>
        <pc:spChg chg="add mod">
          <ac:chgData name="Tej" userId="fd16bead-a7d5-4d61-a87b-b6fc5f95769a" providerId="ADAL" clId="{BC4DEC9D-5729-42D3-96D4-A8038064C65E}" dt="2023-02-09T08:10:41.573" v="941" actId="207"/>
          <ac:spMkLst>
            <pc:docMk/>
            <pc:sldMk cId="3315605250" sldId="355"/>
            <ac:spMk id="59" creationId="{AFCB0992-2773-DFDA-45AC-4659CCD6D73F}"/>
          </ac:spMkLst>
        </pc:spChg>
        <pc:spChg chg="add mod">
          <ac:chgData name="Tej" userId="fd16bead-a7d5-4d61-a87b-b6fc5f95769a" providerId="ADAL" clId="{BC4DEC9D-5729-42D3-96D4-A8038064C65E}" dt="2023-02-09T08:17:01.738" v="975" actId="20577"/>
          <ac:spMkLst>
            <pc:docMk/>
            <pc:sldMk cId="3315605250" sldId="355"/>
            <ac:spMk id="61" creationId="{4D478AB2-5FA0-5078-31DC-C04587FCDD72}"/>
          </ac:spMkLst>
        </pc:spChg>
        <pc:grpChg chg="del mod">
          <ac:chgData name="Tej" userId="fd16bead-a7d5-4d61-a87b-b6fc5f95769a" providerId="ADAL" clId="{BC4DEC9D-5729-42D3-96D4-A8038064C65E}" dt="2023-02-09T07:15:18.568" v="885"/>
          <ac:grpSpMkLst>
            <pc:docMk/>
            <pc:sldMk cId="3315605250" sldId="355"/>
            <ac:grpSpMk id="28" creationId="{70C4FD11-7DC5-C5C3-44C1-99C92F1851B7}"/>
          </ac:grpSpMkLst>
        </pc:grpChg>
        <pc:grpChg chg="del mod">
          <ac:chgData name="Tej" userId="fd16bead-a7d5-4d61-a87b-b6fc5f95769a" providerId="ADAL" clId="{BC4DEC9D-5729-42D3-96D4-A8038064C65E}" dt="2023-02-09T07:15:19.532" v="887"/>
          <ac:grpSpMkLst>
            <pc:docMk/>
            <pc:sldMk cId="3315605250" sldId="355"/>
            <ac:grpSpMk id="30" creationId="{A7A67EF3-F471-2B18-4861-73C8138605A9}"/>
          </ac:grpSpMkLst>
        </pc:grpChg>
        <pc:grpChg chg="mod">
          <ac:chgData name="Tej" userId="fd16bead-a7d5-4d61-a87b-b6fc5f95769a" providerId="ADAL" clId="{BC4DEC9D-5729-42D3-96D4-A8038064C65E}" dt="2023-02-09T07:15:19.532" v="887"/>
          <ac:grpSpMkLst>
            <pc:docMk/>
            <pc:sldMk cId="3315605250" sldId="355"/>
            <ac:grpSpMk id="32" creationId="{A6729ECE-7DD3-CF03-BD52-0A83C9A3EF70}"/>
          </ac:grpSpMkLst>
        </pc:grpChg>
        <pc:grpChg chg="mod">
          <ac:chgData name="Tej" userId="fd16bead-a7d5-4d61-a87b-b6fc5f95769a" providerId="ADAL" clId="{BC4DEC9D-5729-42D3-96D4-A8038064C65E}" dt="2023-02-09T07:15:27.386" v="891"/>
          <ac:grpSpMkLst>
            <pc:docMk/>
            <pc:sldMk cId="3315605250" sldId="355"/>
            <ac:grpSpMk id="36" creationId="{546F1F8E-5389-9921-3A0F-91A48C487DD4}"/>
          </ac:grpSpMkLst>
        </pc:grpChg>
        <pc:grpChg chg="del mod">
          <ac:chgData name="Tej" userId="fd16bead-a7d5-4d61-a87b-b6fc5f95769a" providerId="ADAL" clId="{BC4DEC9D-5729-42D3-96D4-A8038064C65E}" dt="2023-02-09T07:17:41.950" v="908"/>
          <ac:grpSpMkLst>
            <pc:docMk/>
            <pc:sldMk cId="3315605250" sldId="355"/>
            <ac:grpSpMk id="42" creationId="{45166AA1-0BDA-5E71-3D26-4E52395E8CE9}"/>
          </ac:grpSpMkLst>
        </pc:grpChg>
        <pc:grpChg chg="mod">
          <ac:chgData name="Tej" userId="fd16bead-a7d5-4d61-a87b-b6fc5f95769a" providerId="ADAL" clId="{BC4DEC9D-5729-42D3-96D4-A8038064C65E}" dt="2023-02-09T07:17:41.950" v="908"/>
          <ac:grpSpMkLst>
            <pc:docMk/>
            <pc:sldMk cId="3315605250" sldId="355"/>
            <ac:grpSpMk id="52" creationId="{AE034D17-7786-5B7E-622D-AF72404DEB25}"/>
          </ac:grpSpMkLst>
        </pc:grpChg>
        <pc:grpChg chg="mod">
          <ac:chgData name="Tej" userId="fd16bead-a7d5-4d61-a87b-b6fc5f95769a" providerId="ADAL" clId="{BC4DEC9D-5729-42D3-96D4-A8038064C65E}" dt="2023-02-09T08:08:03.666" v="912"/>
          <ac:grpSpMkLst>
            <pc:docMk/>
            <pc:sldMk cId="3315605250" sldId="355"/>
            <ac:grpSpMk id="56" creationId="{33AEA7E8-1FC7-6246-F281-BFAB9A7A3ECA}"/>
          </ac:grpSpMkLst>
        </pc:grpChg>
        <pc:grpChg chg="add mod">
          <ac:chgData name="Tej" userId="fd16bead-a7d5-4d61-a87b-b6fc5f95769a" providerId="ADAL" clId="{BC4DEC9D-5729-42D3-96D4-A8038064C65E}" dt="2023-02-09T08:12:34.522" v="947" actId="1076"/>
          <ac:grpSpMkLst>
            <pc:docMk/>
            <pc:sldMk cId="3315605250" sldId="355"/>
            <ac:grpSpMk id="60" creationId="{BE34485A-EC6C-5BD0-D36E-B78B364E44C2}"/>
          </ac:grpSpMkLst>
        </pc:grpChg>
        <pc:picChg chg="del">
          <ac:chgData name="Tej" userId="fd16bead-a7d5-4d61-a87b-b6fc5f95769a" providerId="ADAL" clId="{BC4DEC9D-5729-42D3-96D4-A8038064C65E}" dt="2023-02-09T07:06:40.881" v="811" actId="478"/>
          <ac:picMkLst>
            <pc:docMk/>
            <pc:sldMk cId="3315605250" sldId="355"/>
            <ac:picMk id="4" creationId="{7377B660-F8CD-2B2D-C756-B7B8F2814A0B}"/>
          </ac:picMkLst>
        </pc:picChg>
        <pc:picChg chg="del">
          <ac:chgData name="Tej" userId="fd16bead-a7d5-4d61-a87b-b6fc5f95769a" providerId="ADAL" clId="{BC4DEC9D-5729-42D3-96D4-A8038064C65E}" dt="2023-02-09T07:06:42.433" v="812" actId="478"/>
          <ac:picMkLst>
            <pc:docMk/>
            <pc:sldMk cId="3315605250" sldId="355"/>
            <ac:picMk id="6" creationId="{D608A7DC-C21D-9055-18C2-8AFC46B165A5}"/>
          </ac:picMkLst>
        </pc:picChg>
        <pc:inkChg chg="add del">
          <ac:chgData name="Tej" userId="fd16bead-a7d5-4d61-a87b-b6fc5f95769a" providerId="ADAL" clId="{BC4DEC9D-5729-42D3-96D4-A8038064C65E}" dt="2023-02-09T07:14:31.598" v="855" actId="9405"/>
          <ac:inkMkLst>
            <pc:docMk/>
            <pc:sldMk cId="3315605250" sldId="355"/>
            <ac:inkMk id="11" creationId="{4506E11F-9A73-4573-2744-1839FC80541D}"/>
          </ac:inkMkLst>
        </pc:inkChg>
        <pc:inkChg chg="add">
          <ac:chgData name="Tej" userId="fd16bead-a7d5-4d61-a87b-b6fc5f95769a" providerId="ADAL" clId="{BC4DEC9D-5729-42D3-96D4-A8038064C65E}" dt="2023-02-09T07:14:33.544" v="856" actId="9405"/>
          <ac:inkMkLst>
            <pc:docMk/>
            <pc:sldMk cId="3315605250" sldId="355"/>
            <ac:inkMk id="12" creationId="{8639CFEB-CC20-A320-EF17-94A5AEA8DD04}"/>
          </ac:inkMkLst>
        </pc:inkChg>
        <pc:inkChg chg="add">
          <ac:chgData name="Tej" userId="fd16bead-a7d5-4d61-a87b-b6fc5f95769a" providerId="ADAL" clId="{BC4DEC9D-5729-42D3-96D4-A8038064C65E}" dt="2023-02-09T07:14:42.636" v="857" actId="9405"/>
          <ac:inkMkLst>
            <pc:docMk/>
            <pc:sldMk cId="3315605250" sldId="355"/>
            <ac:inkMk id="13" creationId="{7086D7DE-7834-6BB7-29B8-20F7155DC523}"/>
          </ac:inkMkLst>
        </pc:inkChg>
        <pc:inkChg chg="add del">
          <ac:chgData name="Tej" userId="fd16bead-a7d5-4d61-a87b-b6fc5f95769a" providerId="ADAL" clId="{BC4DEC9D-5729-42D3-96D4-A8038064C65E}" dt="2023-02-09T07:14:47.795" v="859" actId="9405"/>
          <ac:inkMkLst>
            <pc:docMk/>
            <pc:sldMk cId="3315605250" sldId="355"/>
            <ac:inkMk id="14" creationId="{7839634F-AE89-A79E-299D-D79EEFE7D0A1}"/>
          </ac:inkMkLst>
        </pc:inkChg>
        <pc:inkChg chg="add del">
          <ac:chgData name="Tej" userId="fd16bead-a7d5-4d61-a87b-b6fc5f95769a" providerId="ADAL" clId="{BC4DEC9D-5729-42D3-96D4-A8038064C65E}" dt="2023-02-09T07:14:49.334" v="861" actId="9405"/>
          <ac:inkMkLst>
            <pc:docMk/>
            <pc:sldMk cId="3315605250" sldId="355"/>
            <ac:inkMk id="15" creationId="{04D9F52B-7977-D141-A360-92A8784D1841}"/>
          </ac:inkMkLst>
        </pc:inkChg>
        <pc:inkChg chg="add del">
          <ac:chgData name="Tej" userId="fd16bead-a7d5-4d61-a87b-b6fc5f95769a" providerId="ADAL" clId="{BC4DEC9D-5729-42D3-96D4-A8038064C65E}" dt="2023-02-09T07:14:51.087" v="863" actId="9405"/>
          <ac:inkMkLst>
            <pc:docMk/>
            <pc:sldMk cId="3315605250" sldId="355"/>
            <ac:inkMk id="16" creationId="{37220EA8-F218-C687-F538-60D3B9E1EF1D}"/>
          </ac:inkMkLst>
        </pc:inkChg>
        <pc:inkChg chg="add del">
          <ac:chgData name="Tej" userId="fd16bead-a7d5-4d61-a87b-b6fc5f95769a" providerId="ADAL" clId="{BC4DEC9D-5729-42D3-96D4-A8038064C65E}" dt="2023-02-09T07:14:52.998" v="865" actId="9405"/>
          <ac:inkMkLst>
            <pc:docMk/>
            <pc:sldMk cId="3315605250" sldId="355"/>
            <ac:inkMk id="17" creationId="{B125700B-ADB0-94ED-18BC-C3E880698C95}"/>
          </ac:inkMkLst>
        </pc:inkChg>
        <pc:inkChg chg="add del">
          <ac:chgData name="Tej" userId="fd16bead-a7d5-4d61-a87b-b6fc5f95769a" providerId="ADAL" clId="{BC4DEC9D-5729-42D3-96D4-A8038064C65E}" dt="2023-02-09T07:14:54.403" v="867" actId="9405"/>
          <ac:inkMkLst>
            <pc:docMk/>
            <pc:sldMk cId="3315605250" sldId="355"/>
            <ac:inkMk id="18" creationId="{C5915A43-5CCA-CC06-61A9-EA6B0EE560CD}"/>
          </ac:inkMkLst>
        </pc:inkChg>
        <pc:inkChg chg="add del">
          <ac:chgData name="Tej" userId="fd16bead-a7d5-4d61-a87b-b6fc5f95769a" providerId="ADAL" clId="{BC4DEC9D-5729-42D3-96D4-A8038064C65E}" dt="2023-02-09T07:14:55.703" v="869" actId="9405"/>
          <ac:inkMkLst>
            <pc:docMk/>
            <pc:sldMk cId="3315605250" sldId="355"/>
            <ac:inkMk id="19" creationId="{B4B318A4-0AD3-9FA8-183F-787EB01E73E8}"/>
          </ac:inkMkLst>
        </pc:inkChg>
        <pc:inkChg chg="add del">
          <ac:chgData name="Tej" userId="fd16bead-a7d5-4d61-a87b-b6fc5f95769a" providerId="ADAL" clId="{BC4DEC9D-5729-42D3-96D4-A8038064C65E}" dt="2023-02-09T07:14:57.304" v="871" actId="9405"/>
          <ac:inkMkLst>
            <pc:docMk/>
            <pc:sldMk cId="3315605250" sldId="355"/>
            <ac:inkMk id="20" creationId="{45E0A362-89DA-3347-2860-079A45073FFC}"/>
          </ac:inkMkLst>
        </pc:inkChg>
        <pc:inkChg chg="add del">
          <ac:chgData name="Tej" userId="fd16bead-a7d5-4d61-a87b-b6fc5f95769a" providerId="ADAL" clId="{BC4DEC9D-5729-42D3-96D4-A8038064C65E}" dt="2023-02-09T07:14:58.782" v="873" actId="9405"/>
          <ac:inkMkLst>
            <pc:docMk/>
            <pc:sldMk cId="3315605250" sldId="355"/>
            <ac:inkMk id="21" creationId="{3C326E1C-6B6D-49A6-F954-6DFFCCB90187}"/>
          </ac:inkMkLst>
        </pc:inkChg>
        <pc:inkChg chg="add del">
          <ac:chgData name="Tej" userId="fd16bead-a7d5-4d61-a87b-b6fc5f95769a" providerId="ADAL" clId="{BC4DEC9D-5729-42D3-96D4-A8038064C65E}" dt="2023-02-09T07:15:00.095" v="875" actId="9405"/>
          <ac:inkMkLst>
            <pc:docMk/>
            <pc:sldMk cId="3315605250" sldId="355"/>
            <ac:inkMk id="22" creationId="{00C46BDF-08D2-7F4C-F33D-8B15FBD68689}"/>
          </ac:inkMkLst>
        </pc:inkChg>
        <pc:inkChg chg="add del">
          <ac:chgData name="Tej" userId="fd16bead-a7d5-4d61-a87b-b6fc5f95769a" providerId="ADAL" clId="{BC4DEC9D-5729-42D3-96D4-A8038064C65E}" dt="2023-02-09T07:15:01.611" v="877" actId="9405"/>
          <ac:inkMkLst>
            <pc:docMk/>
            <pc:sldMk cId="3315605250" sldId="355"/>
            <ac:inkMk id="23" creationId="{A16D3292-9305-16AD-6D59-E8C3E6E72318}"/>
          </ac:inkMkLst>
        </pc:inkChg>
        <pc:inkChg chg="add del">
          <ac:chgData name="Tej" userId="fd16bead-a7d5-4d61-a87b-b6fc5f95769a" providerId="ADAL" clId="{BC4DEC9D-5729-42D3-96D4-A8038064C65E}" dt="2023-02-09T07:15:03.510" v="879" actId="9405"/>
          <ac:inkMkLst>
            <pc:docMk/>
            <pc:sldMk cId="3315605250" sldId="355"/>
            <ac:inkMk id="24" creationId="{631A3310-F073-3EF1-AD0B-672E4C1C6E30}"/>
          </ac:inkMkLst>
        </pc:inkChg>
        <pc:inkChg chg="add mod">
          <ac:chgData name="Tej" userId="fd16bead-a7d5-4d61-a87b-b6fc5f95769a" providerId="ADAL" clId="{BC4DEC9D-5729-42D3-96D4-A8038064C65E}" dt="2023-02-09T07:15:19.532" v="887"/>
          <ac:inkMkLst>
            <pc:docMk/>
            <pc:sldMk cId="3315605250" sldId="355"/>
            <ac:inkMk id="25" creationId="{B83BC0C7-39FC-90C7-B869-76B60BBAF54C}"/>
          </ac:inkMkLst>
        </pc:inkChg>
        <pc:inkChg chg="add mod">
          <ac:chgData name="Tej" userId="fd16bead-a7d5-4d61-a87b-b6fc5f95769a" providerId="ADAL" clId="{BC4DEC9D-5729-42D3-96D4-A8038064C65E}" dt="2023-02-09T07:15:19.532" v="887"/>
          <ac:inkMkLst>
            <pc:docMk/>
            <pc:sldMk cId="3315605250" sldId="355"/>
            <ac:inkMk id="26" creationId="{DA038A24-0D8A-6E1C-1432-1E43AA0CEE3D}"/>
          </ac:inkMkLst>
        </pc:inkChg>
        <pc:inkChg chg="add mod">
          <ac:chgData name="Tej" userId="fd16bead-a7d5-4d61-a87b-b6fc5f95769a" providerId="ADAL" clId="{BC4DEC9D-5729-42D3-96D4-A8038064C65E}" dt="2023-02-09T07:15:19.532" v="887"/>
          <ac:inkMkLst>
            <pc:docMk/>
            <pc:sldMk cId="3315605250" sldId="355"/>
            <ac:inkMk id="27" creationId="{0FABAB7A-6958-FAE5-4519-19B189FA79A2}"/>
          </ac:inkMkLst>
        </pc:inkChg>
        <pc:inkChg chg="add mod">
          <ac:chgData name="Tej" userId="fd16bead-a7d5-4d61-a87b-b6fc5f95769a" providerId="ADAL" clId="{BC4DEC9D-5729-42D3-96D4-A8038064C65E}" dt="2023-02-09T07:15:19.532" v="887"/>
          <ac:inkMkLst>
            <pc:docMk/>
            <pc:sldMk cId="3315605250" sldId="355"/>
            <ac:inkMk id="29" creationId="{34B969FB-7BBD-66B7-BB71-A1333386357C}"/>
          </ac:inkMkLst>
        </pc:inkChg>
        <pc:inkChg chg="add mod">
          <ac:chgData name="Tej" userId="fd16bead-a7d5-4d61-a87b-b6fc5f95769a" providerId="ADAL" clId="{BC4DEC9D-5729-42D3-96D4-A8038064C65E}" dt="2023-02-09T07:15:19.532" v="887"/>
          <ac:inkMkLst>
            <pc:docMk/>
            <pc:sldMk cId="3315605250" sldId="355"/>
            <ac:inkMk id="31" creationId="{16E260F5-FFE3-C55F-5398-E118C55D1C3C}"/>
          </ac:inkMkLst>
        </pc:inkChg>
        <pc:inkChg chg="add mod">
          <ac:chgData name="Tej" userId="fd16bead-a7d5-4d61-a87b-b6fc5f95769a" providerId="ADAL" clId="{BC4DEC9D-5729-42D3-96D4-A8038064C65E}" dt="2023-02-09T07:15:27.386" v="891"/>
          <ac:inkMkLst>
            <pc:docMk/>
            <pc:sldMk cId="3315605250" sldId="355"/>
            <ac:inkMk id="33" creationId="{4FEC07F7-7599-F448-9125-104922BC3CBA}"/>
          </ac:inkMkLst>
        </pc:inkChg>
        <pc:inkChg chg="add mod">
          <ac:chgData name="Tej" userId="fd16bead-a7d5-4d61-a87b-b6fc5f95769a" providerId="ADAL" clId="{BC4DEC9D-5729-42D3-96D4-A8038064C65E}" dt="2023-02-09T07:15:27.386" v="891"/>
          <ac:inkMkLst>
            <pc:docMk/>
            <pc:sldMk cId="3315605250" sldId="355"/>
            <ac:inkMk id="34" creationId="{68828884-E142-9C11-4A09-EB0014A3224F}"/>
          </ac:inkMkLst>
        </pc:inkChg>
        <pc:inkChg chg="add mod">
          <ac:chgData name="Tej" userId="fd16bead-a7d5-4d61-a87b-b6fc5f95769a" providerId="ADAL" clId="{BC4DEC9D-5729-42D3-96D4-A8038064C65E}" dt="2023-02-09T07:15:27.386" v="891"/>
          <ac:inkMkLst>
            <pc:docMk/>
            <pc:sldMk cId="3315605250" sldId="355"/>
            <ac:inkMk id="35" creationId="{C3E3ED22-D423-1725-0C5F-40D8E7E68BC4}"/>
          </ac:inkMkLst>
        </pc:inkChg>
        <pc:inkChg chg="add del">
          <ac:chgData name="Tej" userId="fd16bead-a7d5-4d61-a87b-b6fc5f95769a" providerId="ADAL" clId="{BC4DEC9D-5729-42D3-96D4-A8038064C65E}" dt="2023-02-09T07:17:25.283" v="893" actId="9405"/>
          <ac:inkMkLst>
            <pc:docMk/>
            <pc:sldMk cId="3315605250" sldId="355"/>
            <ac:inkMk id="37" creationId="{73992366-87CC-F767-BF08-8A94BB8EA51F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38" creationId="{2E8448AE-D28B-EEC4-4B3B-C490049994ED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39" creationId="{CDDE0BEE-FD2C-767D-F50D-BF7449B6E1F2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0" creationId="{3D5680BD-3DE5-BF2A-B2D4-610898F957A6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1" creationId="{B0109725-1C75-7B00-A9E3-FA584D62B240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3" creationId="{A3960D11-5790-CE4F-8A88-C59863F272CA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4" creationId="{B191C6F6-E649-13D6-43DD-56CFE76E586E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5" creationId="{3A7674BD-3429-58A9-B906-8A6A45B3B3AD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6" creationId="{F510532D-EC07-978C-1369-69565FC5E7C7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7" creationId="{8D058A85-0C38-D528-2D4A-7AABDD6D0157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8" creationId="{B22E5EB8-B759-54A4-20CD-2C560C657B84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49" creationId="{1E4962BD-3B14-87DD-6946-1AACBF8BC05A}"/>
          </ac:inkMkLst>
        </pc:inkChg>
        <pc:inkChg chg="add mod">
          <ac:chgData name="Tej" userId="fd16bead-a7d5-4d61-a87b-b6fc5f95769a" providerId="ADAL" clId="{BC4DEC9D-5729-42D3-96D4-A8038064C65E}" dt="2023-02-09T07:17:41.950" v="908"/>
          <ac:inkMkLst>
            <pc:docMk/>
            <pc:sldMk cId="3315605250" sldId="355"/>
            <ac:inkMk id="50" creationId="{EBF983E1-3C4D-6FC0-5C64-4559E2B7421A}"/>
          </ac:inkMkLst>
        </pc:inkChg>
        <pc:inkChg chg="add">
          <ac:chgData name="Tej" userId="fd16bead-a7d5-4d61-a87b-b6fc5f95769a" providerId="ADAL" clId="{BC4DEC9D-5729-42D3-96D4-A8038064C65E}" dt="2023-02-09T07:17:41.067" v="907" actId="9405"/>
          <ac:inkMkLst>
            <pc:docMk/>
            <pc:sldMk cId="3315605250" sldId="355"/>
            <ac:inkMk id="51" creationId="{5EABDE0B-4221-A69D-7678-BBE78C17C4AA}"/>
          </ac:inkMkLst>
        </pc:inkChg>
        <pc:inkChg chg="add mod">
          <ac:chgData name="Tej" userId="fd16bead-a7d5-4d61-a87b-b6fc5f95769a" providerId="ADAL" clId="{BC4DEC9D-5729-42D3-96D4-A8038064C65E}" dt="2023-02-09T08:10:29.417" v="939" actId="164"/>
          <ac:inkMkLst>
            <pc:docMk/>
            <pc:sldMk cId="3315605250" sldId="355"/>
            <ac:inkMk id="53" creationId="{066F6820-9BFE-D660-DE56-AD0B40B0BA47}"/>
          </ac:inkMkLst>
        </pc:inkChg>
        <pc:inkChg chg="add mod">
          <ac:chgData name="Tej" userId="fd16bead-a7d5-4d61-a87b-b6fc5f95769a" providerId="ADAL" clId="{BC4DEC9D-5729-42D3-96D4-A8038064C65E}" dt="2023-02-09T08:08:03.666" v="912"/>
          <ac:inkMkLst>
            <pc:docMk/>
            <pc:sldMk cId="3315605250" sldId="355"/>
            <ac:inkMk id="54" creationId="{EF3E1E14-F11C-5245-C57D-59DF13B7F10D}"/>
          </ac:inkMkLst>
        </pc:inkChg>
        <pc:inkChg chg="add mod">
          <ac:chgData name="Tej" userId="fd16bead-a7d5-4d61-a87b-b6fc5f95769a" providerId="ADAL" clId="{BC4DEC9D-5729-42D3-96D4-A8038064C65E}" dt="2023-02-09T08:08:03.666" v="912"/>
          <ac:inkMkLst>
            <pc:docMk/>
            <pc:sldMk cId="3315605250" sldId="355"/>
            <ac:inkMk id="55" creationId="{D8D4C5F2-8DE9-84C8-FA94-DFBE6C591DBC}"/>
          </ac:inkMkLst>
        </pc:inkChg>
      </pc:sldChg>
      <pc:sldChg chg="addSp modSp add mod">
        <pc:chgData name="Tej" userId="fd16bead-a7d5-4d61-a87b-b6fc5f95769a" providerId="ADAL" clId="{BC4DEC9D-5729-42D3-96D4-A8038064C65E}" dt="2023-02-09T08:26:29.327" v="1189" actId="13926"/>
        <pc:sldMkLst>
          <pc:docMk/>
          <pc:sldMk cId="2618886354" sldId="356"/>
        </pc:sldMkLst>
        <pc:spChg chg="add mod">
          <ac:chgData name="Tej" userId="fd16bead-a7d5-4d61-a87b-b6fc5f95769a" providerId="ADAL" clId="{BC4DEC9D-5729-42D3-96D4-A8038064C65E}" dt="2023-02-09T08:26:29.327" v="1189" actId="13926"/>
          <ac:spMkLst>
            <pc:docMk/>
            <pc:sldMk cId="2618886354" sldId="356"/>
            <ac:spMk id="4" creationId="{38CC1EAA-273C-4BFB-4010-442A52949A9F}"/>
          </ac:spMkLst>
        </pc:spChg>
        <pc:spChg chg="add mod">
          <ac:chgData name="Tej" userId="fd16bead-a7d5-4d61-a87b-b6fc5f95769a" providerId="ADAL" clId="{BC4DEC9D-5729-42D3-96D4-A8038064C65E}" dt="2023-02-09T08:24:35.631" v="1069" actId="20577"/>
          <ac:spMkLst>
            <pc:docMk/>
            <pc:sldMk cId="2618886354" sldId="356"/>
            <ac:spMk id="5" creationId="{21D0C3C0-5B29-7E33-A55E-3F9271EA61ED}"/>
          </ac:spMkLst>
        </pc:spChg>
        <pc:picChg chg="add mod ord">
          <ac:chgData name="Tej" userId="fd16bead-a7d5-4d61-a87b-b6fc5f95769a" providerId="ADAL" clId="{BC4DEC9D-5729-42D3-96D4-A8038064C65E}" dt="2023-02-09T08:25:39.335" v="1140" actId="1035"/>
          <ac:picMkLst>
            <pc:docMk/>
            <pc:sldMk cId="2618886354" sldId="356"/>
            <ac:picMk id="7" creationId="{3F686693-DEA7-5BF4-E3DD-E60FF164737F}"/>
          </ac:picMkLst>
        </pc:picChg>
        <pc:picChg chg="add mod">
          <ac:chgData name="Tej" userId="fd16bead-a7d5-4d61-a87b-b6fc5f95769a" providerId="ADAL" clId="{BC4DEC9D-5729-42D3-96D4-A8038064C65E}" dt="2023-02-09T08:25:53.275" v="1146" actId="14100"/>
          <ac:picMkLst>
            <pc:docMk/>
            <pc:sldMk cId="2618886354" sldId="356"/>
            <ac:picMk id="9" creationId="{05D39BD3-BDE6-4FC8-5294-820E201EAF52}"/>
          </ac:picMkLst>
        </pc:picChg>
      </pc:sldChg>
      <pc:sldChg chg="addSp delSp modSp add mod modAnim">
        <pc:chgData name="Tej" userId="fd16bead-a7d5-4d61-a87b-b6fc5f95769a" providerId="ADAL" clId="{BC4DEC9D-5729-42D3-96D4-A8038064C65E}" dt="2023-02-09T08:49:55.178" v="1480" actId="1076"/>
        <pc:sldMkLst>
          <pc:docMk/>
          <pc:sldMk cId="477560157" sldId="357"/>
        </pc:sldMkLst>
        <pc:spChg chg="add del">
          <ac:chgData name="Tej" userId="fd16bead-a7d5-4d61-a87b-b6fc5f95769a" providerId="ADAL" clId="{BC4DEC9D-5729-42D3-96D4-A8038064C65E}" dt="2023-02-09T08:29:50.661" v="1285" actId="478"/>
          <ac:spMkLst>
            <pc:docMk/>
            <pc:sldMk cId="477560157" sldId="357"/>
            <ac:spMk id="4" creationId="{A46C397C-7394-ED84-1077-9BA2BF95FD77}"/>
          </ac:spMkLst>
        </pc:spChg>
        <pc:spChg chg="add mod">
          <ac:chgData name="Tej" userId="fd16bead-a7d5-4d61-a87b-b6fc5f95769a" providerId="ADAL" clId="{BC4DEC9D-5729-42D3-96D4-A8038064C65E}" dt="2023-02-09T08:43:16.806" v="1319" actId="1076"/>
          <ac:spMkLst>
            <pc:docMk/>
            <pc:sldMk cId="477560157" sldId="357"/>
            <ac:spMk id="6" creationId="{F9D0087D-72C8-CE07-78DE-AFB9E334CF7A}"/>
          </ac:spMkLst>
        </pc:spChg>
        <pc:spChg chg="add mod">
          <ac:chgData name="Tej" userId="fd16bead-a7d5-4d61-a87b-b6fc5f95769a" providerId="ADAL" clId="{BC4DEC9D-5729-42D3-96D4-A8038064C65E}" dt="2023-02-09T08:49:36.119" v="1474" actId="14100"/>
          <ac:spMkLst>
            <pc:docMk/>
            <pc:sldMk cId="477560157" sldId="357"/>
            <ac:spMk id="8" creationId="{6E00D9AD-B6B5-D5A1-F533-131BE5561FAE}"/>
          </ac:spMkLst>
        </pc:spChg>
        <pc:spChg chg="add mod">
          <ac:chgData name="Tej" userId="fd16bead-a7d5-4d61-a87b-b6fc5f95769a" providerId="ADAL" clId="{BC4DEC9D-5729-42D3-96D4-A8038064C65E}" dt="2023-02-09T08:49:49.277" v="1478" actId="164"/>
          <ac:spMkLst>
            <pc:docMk/>
            <pc:sldMk cId="477560157" sldId="357"/>
            <ac:spMk id="10" creationId="{03D038CB-EB32-0DF5-D88F-E62ACA9760D5}"/>
          </ac:spMkLst>
        </pc:spChg>
        <pc:spChg chg="add mod">
          <ac:chgData name="Tej" userId="fd16bead-a7d5-4d61-a87b-b6fc5f95769a" providerId="ADAL" clId="{BC4DEC9D-5729-42D3-96D4-A8038064C65E}" dt="2023-02-09T08:49:49.277" v="1478" actId="164"/>
          <ac:spMkLst>
            <pc:docMk/>
            <pc:sldMk cId="477560157" sldId="357"/>
            <ac:spMk id="14" creationId="{62751502-B60E-0DE4-AAFF-26BBF4F060E0}"/>
          </ac:spMkLst>
        </pc:spChg>
        <pc:spChg chg="add mod">
          <ac:chgData name="Tej" userId="fd16bead-a7d5-4d61-a87b-b6fc5f95769a" providerId="ADAL" clId="{BC4DEC9D-5729-42D3-96D4-A8038064C65E}" dt="2023-02-09T08:49:49.277" v="1478" actId="164"/>
          <ac:spMkLst>
            <pc:docMk/>
            <pc:sldMk cId="477560157" sldId="357"/>
            <ac:spMk id="16" creationId="{BFA0C5AC-427F-ABCE-113E-304F23C74663}"/>
          </ac:spMkLst>
        </pc:spChg>
        <pc:grpChg chg="add mod">
          <ac:chgData name="Tej" userId="fd16bead-a7d5-4d61-a87b-b6fc5f95769a" providerId="ADAL" clId="{BC4DEC9D-5729-42D3-96D4-A8038064C65E}" dt="2023-02-09T08:49:55.178" v="1480" actId="1076"/>
          <ac:grpSpMkLst>
            <pc:docMk/>
            <pc:sldMk cId="477560157" sldId="357"/>
            <ac:grpSpMk id="17" creationId="{77331CA7-7A80-2017-69B8-82E03A38C89B}"/>
          </ac:grpSpMkLst>
        </pc:grpChg>
        <pc:picChg chg="add mod">
          <ac:chgData name="Tej" userId="fd16bead-a7d5-4d61-a87b-b6fc5f95769a" providerId="ADAL" clId="{BC4DEC9D-5729-42D3-96D4-A8038064C65E}" dt="2023-02-09T08:43:30.642" v="1338" actId="1038"/>
          <ac:picMkLst>
            <pc:docMk/>
            <pc:sldMk cId="477560157" sldId="357"/>
            <ac:picMk id="7" creationId="{139ACFCF-E20C-6102-5490-363DF1F033D2}"/>
          </ac:picMkLst>
        </pc:picChg>
        <pc:picChg chg="add mod">
          <ac:chgData name="Tej" userId="fd16bead-a7d5-4d61-a87b-b6fc5f95769a" providerId="ADAL" clId="{BC4DEC9D-5729-42D3-96D4-A8038064C65E}" dt="2023-02-09T08:49:49.277" v="1478" actId="164"/>
          <ac:picMkLst>
            <pc:docMk/>
            <pc:sldMk cId="477560157" sldId="357"/>
            <ac:picMk id="12" creationId="{47227F95-0BE1-085B-DE7E-772CEC55FD1E}"/>
          </ac:picMkLst>
        </pc:picChg>
      </pc:sldChg>
      <pc:sldChg chg="add del">
        <pc:chgData name="Tej" userId="fd16bead-a7d5-4d61-a87b-b6fc5f95769a" providerId="ADAL" clId="{BC4DEC9D-5729-42D3-96D4-A8038064C65E}" dt="2023-02-09T12:00:10.176" v="1506" actId="47"/>
        <pc:sldMkLst>
          <pc:docMk/>
          <pc:sldMk cId="2713059092" sldId="358"/>
        </pc:sldMkLst>
      </pc:sldChg>
      <pc:sldChg chg="add del">
        <pc:chgData name="Tej" userId="fd16bead-a7d5-4d61-a87b-b6fc5f95769a" providerId="ADAL" clId="{BC4DEC9D-5729-42D3-96D4-A8038064C65E}" dt="2023-02-09T12:00:10.176" v="1506" actId="47"/>
        <pc:sldMkLst>
          <pc:docMk/>
          <pc:sldMk cId="279116886" sldId="359"/>
        </pc:sldMkLst>
      </pc:sldChg>
      <pc:sldChg chg="add del">
        <pc:chgData name="Tej" userId="fd16bead-a7d5-4d61-a87b-b6fc5f95769a" providerId="ADAL" clId="{BC4DEC9D-5729-42D3-96D4-A8038064C65E}" dt="2023-02-09T12:00:10.176" v="1506" actId="47"/>
        <pc:sldMkLst>
          <pc:docMk/>
          <pc:sldMk cId="3855984435" sldId="360"/>
        </pc:sldMkLst>
      </pc:sldChg>
      <pc:sldChg chg="add del">
        <pc:chgData name="Tej" userId="fd16bead-a7d5-4d61-a87b-b6fc5f95769a" providerId="ADAL" clId="{BC4DEC9D-5729-42D3-96D4-A8038064C65E}" dt="2023-02-09T12:00:10.176" v="1506" actId="47"/>
        <pc:sldMkLst>
          <pc:docMk/>
          <pc:sldMk cId="3914724938" sldId="361"/>
        </pc:sldMkLst>
      </pc:sldChg>
      <pc:sldChg chg="addSp delSp modSp add mod">
        <pc:chgData name="Tej" userId="fd16bead-a7d5-4d61-a87b-b6fc5f95769a" providerId="ADAL" clId="{BC4DEC9D-5729-42D3-96D4-A8038064C65E}" dt="2023-02-09T08:28:55.363" v="1282" actId="1076"/>
        <pc:sldMkLst>
          <pc:docMk/>
          <pc:sldMk cId="3617481592" sldId="362"/>
        </pc:sldMkLst>
        <pc:spChg chg="mod">
          <ac:chgData name="Tej" userId="fd16bead-a7d5-4d61-a87b-b6fc5f95769a" providerId="ADAL" clId="{BC4DEC9D-5729-42D3-96D4-A8038064C65E}" dt="2023-02-09T08:28:40.553" v="1274" actId="1035"/>
          <ac:spMkLst>
            <pc:docMk/>
            <pc:sldMk cId="3617481592" sldId="362"/>
            <ac:spMk id="4" creationId="{38CC1EAA-273C-4BFB-4010-442A52949A9F}"/>
          </ac:spMkLst>
        </pc:spChg>
        <pc:picChg chg="add del">
          <ac:chgData name="Tej" userId="fd16bead-a7d5-4d61-a87b-b6fc5f95769a" providerId="ADAL" clId="{BC4DEC9D-5729-42D3-96D4-A8038064C65E}" dt="2023-02-09T08:28:48.863" v="1276"/>
          <ac:picMkLst>
            <pc:docMk/>
            <pc:sldMk cId="3617481592" sldId="362"/>
            <ac:picMk id="3" creationId="{5CA4F1F3-275C-AD9D-A1B0-E274B80CA8C8}"/>
          </ac:picMkLst>
        </pc:picChg>
        <pc:picChg chg="del">
          <ac:chgData name="Tej" userId="fd16bead-a7d5-4d61-a87b-b6fc5f95769a" providerId="ADAL" clId="{BC4DEC9D-5729-42D3-96D4-A8038064C65E}" dt="2023-02-09T08:26:48.049" v="1190" actId="478"/>
          <ac:picMkLst>
            <pc:docMk/>
            <pc:sldMk cId="3617481592" sldId="362"/>
            <ac:picMk id="7" creationId="{3F686693-DEA7-5BF4-E3DD-E60FF164737F}"/>
          </ac:picMkLst>
        </pc:picChg>
        <pc:picChg chg="add mod">
          <ac:chgData name="Tej" userId="fd16bead-a7d5-4d61-a87b-b6fc5f95769a" providerId="ADAL" clId="{BC4DEC9D-5729-42D3-96D4-A8038064C65E}" dt="2023-02-09T08:28:55.363" v="1282" actId="1076"/>
          <ac:picMkLst>
            <pc:docMk/>
            <pc:sldMk cId="3617481592" sldId="362"/>
            <ac:picMk id="8" creationId="{D4B4A457-F6F2-7F47-133D-5B4F64BD9323}"/>
          </ac:picMkLst>
        </pc:picChg>
      </pc:sldChg>
      <pc:sldChg chg="addSp delSp modSp add mod">
        <pc:chgData name="Tej" userId="fd16bead-a7d5-4d61-a87b-b6fc5f95769a" providerId="ADAL" clId="{BC4DEC9D-5729-42D3-96D4-A8038064C65E}" dt="2023-02-09T09:13:29.001" v="1505" actId="1076"/>
        <pc:sldMkLst>
          <pc:docMk/>
          <pc:sldMk cId="657491814" sldId="363"/>
        </pc:sldMkLst>
        <pc:spChg chg="mod">
          <ac:chgData name="Tej" userId="fd16bead-a7d5-4d61-a87b-b6fc5f95769a" providerId="ADAL" clId="{BC4DEC9D-5729-42D3-96D4-A8038064C65E}" dt="2023-02-09T09:13:26.408" v="1504" actId="14100"/>
          <ac:spMkLst>
            <pc:docMk/>
            <pc:sldMk cId="657491814" sldId="363"/>
            <ac:spMk id="5" creationId="{E0B7AF9D-D149-5C6A-3AC6-C9B3BA0DF9A2}"/>
          </ac:spMkLst>
        </pc:spChg>
        <pc:spChg chg="add del">
          <ac:chgData name="Tej" userId="fd16bead-a7d5-4d61-a87b-b6fc5f95769a" providerId="ADAL" clId="{BC4DEC9D-5729-42D3-96D4-A8038064C65E}" dt="2023-02-09T08:30:53.719" v="1290" actId="22"/>
          <ac:spMkLst>
            <pc:docMk/>
            <pc:sldMk cId="657491814" sldId="363"/>
            <ac:spMk id="12" creationId="{E13228FB-83DF-E8E1-7C3F-31D8300DFCC7}"/>
          </ac:spMkLst>
        </pc:spChg>
        <pc:picChg chg="add del mod">
          <ac:chgData name="Tej" userId="fd16bead-a7d5-4d61-a87b-b6fc5f95769a" providerId="ADAL" clId="{BC4DEC9D-5729-42D3-96D4-A8038064C65E}" dt="2023-02-09T08:30:06.953" v="1287" actId="478"/>
          <ac:picMkLst>
            <pc:docMk/>
            <pc:sldMk cId="657491814" sldId="363"/>
            <ac:picMk id="4" creationId="{E8F00C9F-622B-9299-B9F5-36C94D7339E6}"/>
          </ac:picMkLst>
        </pc:picChg>
        <pc:picChg chg="del">
          <ac:chgData name="Tej" userId="fd16bead-a7d5-4d61-a87b-b6fc5f95769a" providerId="ADAL" clId="{BC4DEC9D-5729-42D3-96D4-A8038064C65E}" dt="2023-02-09T08:30:09.305" v="1288" actId="478"/>
          <ac:picMkLst>
            <pc:docMk/>
            <pc:sldMk cId="657491814" sldId="363"/>
            <ac:picMk id="6" creationId="{DADA67B1-E8D6-AEF7-9C71-1B11D1ECF702}"/>
          </ac:picMkLst>
        </pc:picChg>
        <pc:picChg chg="del">
          <ac:chgData name="Tej" userId="fd16bead-a7d5-4d61-a87b-b6fc5f95769a" providerId="ADAL" clId="{BC4DEC9D-5729-42D3-96D4-A8038064C65E}" dt="2023-02-09T08:30:09.305" v="1288" actId="478"/>
          <ac:picMkLst>
            <pc:docMk/>
            <pc:sldMk cId="657491814" sldId="363"/>
            <ac:picMk id="8" creationId="{7653E770-6FCC-C81C-CB5B-3BDE957F7A62}"/>
          </ac:picMkLst>
        </pc:picChg>
        <pc:picChg chg="add del mod">
          <ac:chgData name="Tej" userId="fd16bead-a7d5-4d61-a87b-b6fc5f95769a" providerId="ADAL" clId="{BC4DEC9D-5729-42D3-96D4-A8038064C65E}" dt="2023-02-09T08:30:06.953" v="1287" actId="478"/>
          <ac:picMkLst>
            <pc:docMk/>
            <pc:sldMk cId="657491814" sldId="363"/>
            <ac:picMk id="10" creationId="{8F91ADA7-5CAE-400B-D75C-460EC9C181BB}"/>
          </ac:picMkLst>
        </pc:picChg>
        <pc:picChg chg="add mod">
          <ac:chgData name="Tej" userId="fd16bead-a7d5-4d61-a87b-b6fc5f95769a" providerId="ADAL" clId="{BC4DEC9D-5729-42D3-96D4-A8038064C65E}" dt="2023-02-09T09:13:29.001" v="1505" actId="1076"/>
          <ac:picMkLst>
            <pc:docMk/>
            <pc:sldMk cId="657491814" sldId="363"/>
            <ac:picMk id="14" creationId="{B8FFA021-E658-D35F-203A-171F90DEA667}"/>
          </ac:picMkLst>
        </pc:picChg>
      </pc:sldChg>
      <pc:sldChg chg="addSp modSp new mod">
        <pc:chgData name="Tej" userId="fd16bead-a7d5-4d61-a87b-b6fc5f95769a" providerId="ADAL" clId="{BC4DEC9D-5729-42D3-96D4-A8038064C65E}" dt="2023-02-09T12:03:33.775" v="1532" actId="1076"/>
        <pc:sldMkLst>
          <pc:docMk/>
          <pc:sldMk cId="1045492205" sldId="364"/>
        </pc:sldMkLst>
        <pc:spChg chg="add mod">
          <ac:chgData name="Tej" userId="fd16bead-a7d5-4d61-a87b-b6fc5f95769a" providerId="ADAL" clId="{BC4DEC9D-5729-42D3-96D4-A8038064C65E}" dt="2023-02-09T12:03:32.735" v="1531" actId="1076"/>
          <ac:spMkLst>
            <pc:docMk/>
            <pc:sldMk cId="1045492205" sldId="364"/>
            <ac:spMk id="4" creationId="{5BB46015-7992-31F3-A440-ED58381A0E4B}"/>
          </ac:spMkLst>
        </pc:spChg>
        <pc:picChg chg="add mod modCrop">
          <ac:chgData name="Tej" userId="fd16bead-a7d5-4d61-a87b-b6fc5f95769a" providerId="ADAL" clId="{BC4DEC9D-5729-42D3-96D4-A8038064C65E}" dt="2023-02-09T12:03:33.775" v="1532" actId="1076"/>
          <ac:picMkLst>
            <pc:docMk/>
            <pc:sldMk cId="1045492205" sldId="364"/>
            <ac:picMk id="3" creationId="{D94DA766-3E01-FF9A-A722-63017C6B7C9C}"/>
          </ac:picMkLst>
        </pc:picChg>
      </pc:sldChg>
      <pc:sldChg chg="addSp delSp modSp new mod">
        <pc:chgData name="Tej" userId="fd16bead-a7d5-4d61-a87b-b6fc5f95769a" providerId="ADAL" clId="{BC4DEC9D-5729-42D3-96D4-A8038064C65E}" dt="2023-02-09T12:13:00.014" v="1712" actId="113"/>
        <pc:sldMkLst>
          <pc:docMk/>
          <pc:sldMk cId="2463752470" sldId="365"/>
        </pc:sldMkLst>
        <pc:spChg chg="add mod">
          <ac:chgData name="Tej" userId="fd16bead-a7d5-4d61-a87b-b6fc5f95769a" providerId="ADAL" clId="{BC4DEC9D-5729-42D3-96D4-A8038064C65E}" dt="2023-02-09T12:07:10.741" v="1534"/>
          <ac:spMkLst>
            <pc:docMk/>
            <pc:sldMk cId="2463752470" sldId="365"/>
            <ac:spMk id="2" creationId="{FB199223-63B4-E2E9-61DD-F8F93682AA70}"/>
          </ac:spMkLst>
        </pc:spChg>
        <pc:spChg chg="add mod">
          <ac:chgData name="Tej" userId="fd16bead-a7d5-4d61-a87b-b6fc5f95769a" providerId="ADAL" clId="{BC4DEC9D-5729-42D3-96D4-A8038064C65E}" dt="2023-02-09T12:13:00.014" v="1712" actId="113"/>
          <ac:spMkLst>
            <pc:docMk/>
            <pc:sldMk cId="2463752470" sldId="365"/>
            <ac:spMk id="4" creationId="{1BDCF887-B938-CDBF-843B-506B6D6AD0A0}"/>
          </ac:spMkLst>
        </pc:spChg>
        <pc:spChg chg="add mod">
          <ac:chgData name="Tej" userId="fd16bead-a7d5-4d61-a87b-b6fc5f95769a" providerId="ADAL" clId="{BC4DEC9D-5729-42D3-96D4-A8038064C65E}" dt="2023-02-09T12:07:59.301" v="1540"/>
          <ac:spMkLst>
            <pc:docMk/>
            <pc:sldMk cId="2463752470" sldId="365"/>
            <ac:spMk id="5" creationId="{08231AE0-9BA0-290D-EE90-E2624DDAA120}"/>
          </ac:spMkLst>
        </pc:spChg>
        <pc:picChg chg="add mod ord">
          <ac:chgData name="Tej" userId="fd16bead-a7d5-4d61-a87b-b6fc5f95769a" providerId="ADAL" clId="{BC4DEC9D-5729-42D3-96D4-A8038064C65E}" dt="2023-02-09T12:10:45.656" v="1597" actId="1076"/>
          <ac:picMkLst>
            <pc:docMk/>
            <pc:sldMk cId="2463752470" sldId="365"/>
            <ac:picMk id="7" creationId="{A680AF3A-D137-21A4-DEA8-7B7BBDAEA667}"/>
          </ac:picMkLst>
        </pc:picChg>
        <pc:picChg chg="add mod">
          <ac:chgData name="Tej" userId="fd16bead-a7d5-4d61-a87b-b6fc5f95769a" providerId="ADAL" clId="{BC4DEC9D-5729-42D3-96D4-A8038064C65E}" dt="2023-02-09T12:10:54.194" v="1599" actId="1076"/>
          <ac:picMkLst>
            <pc:docMk/>
            <pc:sldMk cId="2463752470" sldId="365"/>
            <ac:picMk id="9" creationId="{6046677B-FD1A-CBCF-A152-D1B126F6C5FC}"/>
          </ac:picMkLst>
        </pc:picChg>
        <pc:inkChg chg="add del">
          <ac:chgData name="Tej" userId="fd16bead-a7d5-4d61-a87b-b6fc5f95769a" providerId="ADAL" clId="{BC4DEC9D-5729-42D3-96D4-A8038064C65E}" dt="2023-02-09T12:11:37.863" v="1614" actId="9405"/>
          <ac:inkMkLst>
            <pc:docMk/>
            <pc:sldMk cId="2463752470" sldId="365"/>
            <ac:inkMk id="10" creationId="{B9C4C799-3C6F-5C6C-18C6-F270955A6254}"/>
          </ac:inkMkLst>
        </pc:inkChg>
        <pc:inkChg chg="add del">
          <ac:chgData name="Tej" userId="fd16bead-a7d5-4d61-a87b-b6fc5f95769a" providerId="ADAL" clId="{BC4DEC9D-5729-42D3-96D4-A8038064C65E}" dt="2023-02-09T12:11:27.557" v="1607" actId="9405"/>
          <ac:inkMkLst>
            <pc:docMk/>
            <pc:sldMk cId="2463752470" sldId="365"/>
            <ac:inkMk id="11" creationId="{F3098E5F-B61F-75A5-D410-5D6368B9CCD5}"/>
          </ac:inkMkLst>
        </pc:inkChg>
        <pc:inkChg chg="add del">
          <ac:chgData name="Tej" userId="fd16bead-a7d5-4d61-a87b-b6fc5f95769a" providerId="ADAL" clId="{BC4DEC9D-5729-42D3-96D4-A8038064C65E}" dt="2023-02-09T12:11:30.131" v="1609" actId="9405"/>
          <ac:inkMkLst>
            <pc:docMk/>
            <pc:sldMk cId="2463752470" sldId="365"/>
            <ac:inkMk id="12" creationId="{7EBD5621-7D18-385D-833F-45BDCC8DE169}"/>
          </ac:inkMkLst>
        </pc:inkChg>
        <pc:inkChg chg="add del">
          <ac:chgData name="Tej" userId="fd16bead-a7d5-4d61-a87b-b6fc5f95769a" providerId="ADAL" clId="{BC4DEC9D-5729-42D3-96D4-A8038064C65E}" dt="2023-02-09T12:11:32.103" v="1611" actId="9405"/>
          <ac:inkMkLst>
            <pc:docMk/>
            <pc:sldMk cId="2463752470" sldId="365"/>
            <ac:inkMk id="13" creationId="{B471D1E2-53C0-187D-BD89-AA96DB759B16}"/>
          </ac:inkMkLst>
        </pc:inkChg>
        <pc:inkChg chg="add del">
          <ac:chgData name="Tej" userId="fd16bead-a7d5-4d61-a87b-b6fc5f95769a" providerId="ADAL" clId="{BC4DEC9D-5729-42D3-96D4-A8038064C65E}" dt="2023-02-09T12:11:37.612" v="1613" actId="9405"/>
          <ac:inkMkLst>
            <pc:docMk/>
            <pc:sldMk cId="2463752470" sldId="365"/>
            <ac:inkMk id="14" creationId="{CF19F2FE-F35D-F0A3-430E-65F3A652CFA9}"/>
          </ac:inkMkLst>
        </pc:inkChg>
        <pc:inkChg chg="add del">
          <ac:chgData name="Tej" userId="fd16bead-a7d5-4d61-a87b-b6fc5f95769a" providerId="ADAL" clId="{BC4DEC9D-5729-42D3-96D4-A8038064C65E}" dt="2023-02-09T12:11:41.442" v="1616" actId="9405"/>
          <ac:inkMkLst>
            <pc:docMk/>
            <pc:sldMk cId="2463752470" sldId="365"/>
            <ac:inkMk id="15" creationId="{2DB36890-EB8C-0ECF-1C3E-9275A5F7141F}"/>
          </ac:inkMkLst>
        </pc:inkChg>
        <pc:inkChg chg="add del">
          <ac:chgData name="Tej" userId="fd16bead-a7d5-4d61-a87b-b6fc5f95769a" providerId="ADAL" clId="{BC4DEC9D-5729-42D3-96D4-A8038064C65E}" dt="2023-02-09T12:11:44.846" v="1618" actId="9405"/>
          <ac:inkMkLst>
            <pc:docMk/>
            <pc:sldMk cId="2463752470" sldId="365"/>
            <ac:inkMk id="16" creationId="{DF0FFF14-C9FD-071E-FE19-BC82FBFA579E}"/>
          </ac:inkMkLst>
        </pc:inkChg>
        <pc:inkChg chg="add del">
          <ac:chgData name="Tej" userId="fd16bead-a7d5-4d61-a87b-b6fc5f95769a" providerId="ADAL" clId="{BC4DEC9D-5729-42D3-96D4-A8038064C65E}" dt="2023-02-09T12:11:49.839" v="1620" actId="9405"/>
          <ac:inkMkLst>
            <pc:docMk/>
            <pc:sldMk cId="2463752470" sldId="365"/>
            <ac:inkMk id="17" creationId="{C5706F66-EFB4-9484-0A36-9697BA9F5229}"/>
          </ac:inkMkLst>
        </pc:inkChg>
        <pc:inkChg chg="add mod">
          <ac:chgData name="Tej" userId="fd16bead-a7d5-4d61-a87b-b6fc5f95769a" providerId="ADAL" clId="{BC4DEC9D-5729-42D3-96D4-A8038064C65E}" dt="2023-02-09T12:12:44.215" v="1686" actId="1036"/>
          <ac:inkMkLst>
            <pc:docMk/>
            <pc:sldMk cId="2463752470" sldId="365"/>
            <ac:inkMk id="18" creationId="{8A510770-C662-F776-7769-AECE8F653506}"/>
          </ac:inkMkLst>
        </pc:inkChg>
        <pc:inkChg chg="add mod">
          <ac:chgData name="Tej" userId="fd16bead-a7d5-4d61-a87b-b6fc5f95769a" providerId="ADAL" clId="{BC4DEC9D-5729-42D3-96D4-A8038064C65E}" dt="2023-02-09T12:12:49.525" v="1710" actId="1036"/>
          <ac:inkMkLst>
            <pc:docMk/>
            <pc:sldMk cId="2463752470" sldId="365"/>
            <ac:inkMk id="19" creationId="{6471D45C-2518-9163-F2EB-302A8B177C24}"/>
          </ac:inkMkLst>
        </pc:inkChg>
        <pc:inkChg chg="add mod">
          <ac:chgData name="Tej" userId="fd16bead-a7d5-4d61-a87b-b6fc5f95769a" providerId="ADAL" clId="{BC4DEC9D-5729-42D3-96D4-A8038064C65E}" dt="2023-02-09T12:12:49.525" v="1710" actId="1036"/>
          <ac:inkMkLst>
            <pc:docMk/>
            <pc:sldMk cId="2463752470" sldId="365"/>
            <ac:inkMk id="20" creationId="{36AE0C9D-9869-5E82-5251-739AD489F893}"/>
          </ac:inkMkLst>
        </pc:inkChg>
        <pc:inkChg chg="add mod">
          <ac:chgData name="Tej" userId="fd16bead-a7d5-4d61-a87b-b6fc5f95769a" providerId="ADAL" clId="{BC4DEC9D-5729-42D3-96D4-A8038064C65E}" dt="2023-02-09T12:12:49.525" v="1710" actId="1036"/>
          <ac:inkMkLst>
            <pc:docMk/>
            <pc:sldMk cId="2463752470" sldId="365"/>
            <ac:inkMk id="21" creationId="{1B67552A-DD7F-1A04-C666-586307795349}"/>
          </ac:inkMkLst>
        </pc:inkChg>
        <pc:inkChg chg="add del">
          <ac:chgData name="Tej" userId="fd16bead-a7d5-4d61-a87b-b6fc5f95769a" providerId="ADAL" clId="{BC4DEC9D-5729-42D3-96D4-A8038064C65E}" dt="2023-02-09T12:12:07.227" v="1626" actId="9405"/>
          <ac:inkMkLst>
            <pc:docMk/>
            <pc:sldMk cId="2463752470" sldId="365"/>
            <ac:inkMk id="22" creationId="{D7791710-8E94-EDA9-9676-C3A7B411F910}"/>
          </ac:inkMkLst>
        </pc:inkChg>
        <pc:inkChg chg="add del">
          <ac:chgData name="Tej" userId="fd16bead-a7d5-4d61-a87b-b6fc5f95769a" providerId="ADAL" clId="{BC4DEC9D-5729-42D3-96D4-A8038064C65E}" dt="2023-02-09T12:12:09.070" v="1628" actId="9405"/>
          <ac:inkMkLst>
            <pc:docMk/>
            <pc:sldMk cId="2463752470" sldId="365"/>
            <ac:inkMk id="23" creationId="{6B0789DD-D5E3-70D0-6B5F-FD742701E6F2}"/>
          </ac:inkMkLst>
        </pc:inkChg>
        <pc:inkChg chg="add del">
          <ac:chgData name="Tej" userId="fd16bead-a7d5-4d61-a87b-b6fc5f95769a" providerId="ADAL" clId="{BC4DEC9D-5729-42D3-96D4-A8038064C65E}" dt="2023-02-09T12:12:10.786" v="1630" actId="9405"/>
          <ac:inkMkLst>
            <pc:docMk/>
            <pc:sldMk cId="2463752470" sldId="365"/>
            <ac:inkMk id="24" creationId="{12C06805-1071-D373-DC53-F54B4C6CC3F2}"/>
          </ac:inkMkLst>
        </pc:inkChg>
        <pc:inkChg chg="add del">
          <ac:chgData name="Tej" userId="fd16bead-a7d5-4d61-a87b-b6fc5f95769a" providerId="ADAL" clId="{BC4DEC9D-5729-42D3-96D4-A8038064C65E}" dt="2023-02-09T12:12:13.225" v="1632" actId="9405"/>
          <ac:inkMkLst>
            <pc:docMk/>
            <pc:sldMk cId="2463752470" sldId="365"/>
            <ac:inkMk id="25" creationId="{FB43A0E7-BC89-50CA-5537-2F832AB286F7}"/>
          </ac:inkMkLst>
        </pc:inkChg>
        <pc:inkChg chg="add del">
          <ac:chgData name="Tej" userId="fd16bead-a7d5-4d61-a87b-b6fc5f95769a" providerId="ADAL" clId="{BC4DEC9D-5729-42D3-96D4-A8038064C65E}" dt="2023-02-09T12:12:15.131" v="1634" actId="9405"/>
          <ac:inkMkLst>
            <pc:docMk/>
            <pc:sldMk cId="2463752470" sldId="365"/>
            <ac:inkMk id="26" creationId="{6FBC1DC5-7159-E5CD-6A00-9F16FA5BE7DC}"/>
          </ac:inkMkLst>
        </pc:inkChg>
        <pc:inkChg chg="add mod">
          <ac:chgData name="Tej" userId="fd16bead-a7d5-4d61-a87b-b6fc5f95769a" providerId="ADAL" clId="{BC4DEC9D-5729-42D3-96D4-A8038064C65E}" dt="2023-02-09T12:12:44.215" v="1686" actId="1036"/>
          <ac:inkMkLst>
            <pc:docMk/>
            <pc:sldMk cId="2463752470" sldId="365"/>
            <ac:inkMk id="27" creationId="{23290FB3-01D8-ACEF-40D0-C71FB1D3DE7C}"/>
          </ac:inkMkLst>
        </pc:inkChg>
        <pc:inkChg chg="add mod">
          <ac:chgData name="Tej" userId="fd16bead-a7d5-4d61-a87b-b6fc5f95769a" providerId="ADAL" clId="{BC4DEC9D-5729-42D3-96D4-A8038064C65E}" dt="2023-02-09T12:12:44.215" v="1686" actId="1036"/>
          <ac:inkMkLst>
            <pc:docMk/>
            <pc:sldMk cId="2463752470" sldId="365"/>
            <ac:inkMk id="28" creationId="{1A9EE8FD-D1DB-30AC-C3DA-6E8B51B53858}"/>
          </ac:inkMkLst>
        </pc:inkChg>
      </pc:sldChg>
      <pc:sldChg chg="addSp delSp modSp add mod modAnim">
        <pc:chgData name="Tej" userId="fd16bead-a7d5-4d61-a87b-b6fc5f95769a" providerId="ADAL" clId="{BC4DEC9D-5729-42D3-96D4-A8038064C65E}" dt="2023-02-09T12:31:31.868" v="1836"/>
        <pc:sldMkLst>
          <pc:docMk/>
          <pc:sldMk cId="3338288842" sldId="366"/>
        </pc:sldMkLst>
        <pc:spChg chg="del">
          <ac:chgData name="Tej" userId="fd16bead-a7d5-4d61-a87b-b6fc5f95769a" providerId="ADAL" clId="{BC4DEC9D-5729-42D3-96D4-A8038064C65E}" dt="2023-02-09T12:16:28.090" v="1715" actId="478"/>
          <ac:spMkLst>
            <pc:docMk/>
            <pc:sldMk cId="3338288842" sldId="366"/>
            <ac:spMk id="4" creationId="{1BDCF887-B938-CDBF-843B-506B6D6AD0A0}"/>
          </ac:spMkLst>
        </pc:spChg>
        <pc:spChg chg="add mod">
          <ac:chgData name="Tej" userId="fd16bead-a7d5-4d61-a87b-b6fc5f95769a" providerId="ADAL" clId="{BC4DEC9D-5729-42D3-96D4-A8038064C65E}" dt="2023-02-09T12:18:37.052" v="1742" actId="1076"/>
          <ac:spMkLst>
            <pc:docMk/>
            <pc:sldMk cId="3338288842" sldId="366"/>
            <ac:spMk id="10" creationId="{999B6F90-2D6D-D001-3D1F-B6E61BC9AED9}"/>
          </ac:spMkLst>
        </pc:spChg>
        <pc:spChg chg="add del mod">
          <ac:chgData name="Tej" userId="fd16bead-a7d5-4d61-a87b-b6fc5f95769a" providerId="ADAL" clId="{BC4DEC9D-5729-42D3-96D4-A8038064C65E}" dt="2023-02-09T12:19:30.593" v="1760" actId="478"/>
          <ac:spMkLst>
            <pc:docMk/>
            <pc:sldMk cId="3338288842" sldId="366"/>
            <ac:spMk id="12" creationId="{0BFC0638-DA75-9A1D-3DA8-A04D20E85865}"/>
          </ac:spMkLst>
        </pc:spChg>
        <pc:spChg chg="add mod">
          <ac:chgData name="Tej" userId="fd16bead-a7d5-4d61-a87b-b6fc5f95769a" providerId="ADAL" clId="{BC4DEC9D-5729-42D3-96D4-A8038064C65E}" dt="2023-02-09T12:21:04.632" v="1770" actId="164"/>
          <ac:spMkLst>
            <pc:docMk/>
            <pc:sldMk cId="3338288842" sldId="366"/>
            <ac:spMk id="13" creationId="{F937512B-DED0-D078-55B3-D9D0F8556484}"/>
          </ac:spMkLst>
        </pc:spChg>
        <pc:spChg chg="add del">
          <ac:chgData name="Tej" userId="fd16bead-a7d5-4d61-a87b-b6fc5f95769a" providerId="ADAL" clId="{BC4DEC9D-5729-42D3-96D4-A8038064C65E}" dt="2023-02-09T12:21:20.461" v="1772" actId="22"/>
          <ac:spMkLst>
            <pc:docMk/>
            <pc:sldMk cId="3338288842" sldId="366"/>
            <ac:spMk id="16" creationId="{0F517C5A-3F28-EFB0-2A72-A61044049522}"/>
          </ac:spMkLst>
        </pc:spChg>
        <pc:spChg chg="add mod">
          <ac:chgData name="Tej" userId="fd16bead-a7d5-4d61-a87b-b6fc5f95769a" providerId="ADAL" clId="{BC4DEC9D-5729-42D3-96D4-A8038064C65E}" dt="2023-02-09T12:25:19.870" v="1806" actId="962"/>
          <ac:spMkLst>
            <pc:docMk/>
            <pc:sldMk cId="3338288842" sldId="366"/>
            <ac:spMk id="23" creationId="{825E5276-AD6F-D353-E3DA-0CA618A3F4BC}"/>
          </ac:spMkLst>
        </pc:spChg>
        <pc:spChg chg="add mod">
          <ac:chgData name="Tej" userId="fd16bead-a7d5-4d61-a87b-b6fc5f95769a" providerId="ADAL" clId="{BC4DEC9D-5729-42D3-96D4-A8038064C65E}" dt="2023-02-09T12:25:34.632" v="1814" actId="164"/>
          <ac:spMkLst>
            <pc:docMk/>
            <pc:sldMk cId="3338288842" sldId="366"/>
            <ac:spMk id="29" creationId="{56C7F97A-49D9-DDEE-B8C0-E60106A96E8D}"/>
          </ac:spMkLst>
        </pc:spChg>
        <pc:spChg chg="add del mod">
          <ac:chgData name="Tej" userId="fd16bead-a7d5-4d61-a87b-b6fc5f95769a" providerId="ADAL" clId="{BC4DEC9D-5729-42D3-96D4-A8038064C65E}" dt="2023-02-09T12:30:57.657" v="1825" actId="21"/>
          <ac:spMkLst>
            <pc:docMk/>
            <pc:sldMk cId="3338288842" sldId="366"/>
            <ac:spMk id="34" creationId="{384B6226-D58B-123D-EC6D-624B5A08EDEB}"/>
          </ac:spMkLst>
        </pc:spChg>
        <pc:spChg chg="add mod">
          <ac:chgData name="Tej" userId="fd16bead-a7d5-4d61-a87b-b6fc5f95769a" providerId="ADAL" clId="{BC4DEC9D-5729-42D3-96D4-A8038064C65E}" dt="2023-02-09T12:31:20.770" v="1834" actId="164"/>
          <ac:spMkLst>
            <pc:docMk/>
            <pc:sldMk cId="3338288842" sldId="366"/>
            <ac:spMk id="36" creationId="{17ECF343-9277-AA7C-BF7F-85EC483869C7}"/>
          </ac:spMkLst>
        </pc:spChg>
        <pc:grpChg chg="add mod">
          <ac:chgData name="Tej" userId="fd16bead-a7d5-4d61-a87b-b6fc5f95769a" providerId="ADAL" clId="{BC4DEC9D-5729-42D3-96D4-A8038064C65E}" dt="2023-02-09T12:21:04.632" v="1770" actId="164"/>
          <ac:grpSpMkLst>
            <pc:docMk/>
            <pc:sldMk cId="3338288842" sldId="366"/>
            <ac:grpSpMk id="14" creationId="{0FAE5A06-431E-1C59-7DCC-26C64390C6DE}"/>
          </ac:grpSpMkLst>
        </pc:grpChg>
        <pc:grpChg chg="add mod">
          <ac:chgData name="Tej" userId="fd16bead-a7d5-4d61-a87b-b6fc5f95769a" providerId="ADAL" clId="{BC4DEC9D-5729-42D3-96D4-A8038064C65E}" dt="2023-02-09T12:22:25.099" v="1800" actId="1036"/>
          <ac:grpSpMkLst>
            <pc:docMk/>
            <pc:sldMk cId="3338288842" sldId="366"/>
            <ac:grpSpMk id="24" creationId="{E34B1D1A-6593-D5A1-B3AC-A3592C4B65DC}"/>
          </ac:grpSpMkLst>
        </pc:grpChg>
        <pc:grpChg chg="add mod">
          <ac:chgData name="Tej" userId="fd16bead-a7d5-4d61-a87b-b6fc5f95769a" providerId="ADAL" clId="{BC4DEC9D-5729-42D3-96D4-A8038064C65E}" dt="2023-02-09T12:25:34.632" v="1814" actId="164"/>
          <ac:grpSpMkLst>
            <pc:docMk/>
            <pc:sldMk cId="3338288842" sldId="366"/>
            <ac:grpSpMk id="30" creationId="{E73BB032-DAFD-1131-C730-2A55477FDA2A}"/>
          </ac:grpSpMkLst>
        </pc:grpChg>
        <pc:grpChg chg="add mod">
          <ac:chgData name="Tej" userId="fd16bead-a7d5-4d61-a87b-b6fc5f95769a" providerId="ADAL" clId="{BC4DEC9D-5729-42D3-96D4-A8038064C65E}" dt="2023-02-09T12:31:20.770" v="1834" actId="164"/>
          <ac:grpSpMkLst>
            <pc:docMk/>
            <pc:sldMk cId="3338288842" sldId="366"/>
            <ac:grpSpMk id="37" creationId="{BDB88FDD-A75F-7475-B32A-1DC01F6052DB}"/>
          </ac:grpSpMkLst>
        </pc:grpChg>
        <pc:picChg chg="add mod">
          <ac:chgData name="Tej" userId="fd16bead-a7d5-4d61-a87b-b6fc5f95769a" providerId="ADAL" clId="{BC4DEC9D-5729-42D3-96D4-A8038064C65E}" dt="2023-02-09T12:18:46.799" v="1746" actId="1076"/>
          <ac:picMkLst>
            <pc:docMk/>
            <pc:sldMk cId="3338288842" sldId="366"/>
            <ac:picMk id="6" creationId="{C2193135-4E58-528D-98F9-D08C714F1647}"/>
          </ac:picMkLst>
        </pc:picChg>
        <pc:picChg chg="del">
          <ac:chgData name="Tej" userId="fd16bead-a7d5-4d61-a87b-b6fc5f95769a" providerId="ADAL" clId="{BC4DEC9D-5729-42D3-96D4-A8038064C65E}" dt="2023-02-09T12:16:30.064" v="1717" actId="478"/>
          <ac:picMkLst>
            <pc:docMk/>
            <pc:sldMk cId="3338288842" sldId="366"/>
            <ac:picMk id="7" creationId="{A680AF3A-D137-21A4-DEA8-7B7BBDAEA667}"/>
          </ac:picMkLst>
        </pc:picChg>
        <pc:picChg chg="del">
          <ac:chgData name="Tej" userId="fd16bead-a7d5-4d61-a87b-b6fc5f95769a" providerId="ADAL" clId="{BC4DEC9D-5729-42D3-96D4-A8038064C65E}" dt="2023-02-09T12:16:26.765" v="1714" actId="478"/>
          <ac:picMkLst>
            <pc:docMk/>
            <pc:sldMk cId="3338288842" sldId="366"/>
            <ac:picMk id="9" creationId="{6046677B-FD1A-CBCF-A152-D1B126F6C5FC}"/>
          </ac:picMkLst>
        </pc:picChg>
        <pc:picChg chg="add mod modCrop">
          <ac:chgData name="Tej" userId="fd16bead-a7d5-4d61-a87b-b6fc5f95769a" providerId="ADAL" clId="{BC4DEC9D-5729-42D3-96D4-A8038064C65E}" dt="2023-02-09T12:21:04.632" v="1770" actId="164"/>
          <ac:picMkLst>
            <pc:docMk/>
            <pc:sldMk cId="3338288842" sldId="366"/>
            <ac:picMk id="11" creationId="{901F4ED5-51ED-B971-2131-9076D4D80217}"/>
          </ac:picMkLst>
        </pc:picChg>
        <pc:picChg chg="add mod modCrop">
          <ac:chgData name="Tej" userId="fd16bead-a7d5-4d61-a87b-b6fc5f95769a" providerId="ADAL" clId="{BC4DEC9D-5729-42D3-96D4-A8038064C65E}" dt="2023-02-09T12:22:09.112" v="1793" actId="164"/>
          <ac:picMkLst>
            <pc:docMk/>
            <pc:sldMk cId="3338288842" sldId="366"/>
            <ac:picMk id="22" creationId="{8183DC46-A8D1-4AA4-FFA2-4618E34854AC}"/>
          </ac:picMkLst>
        </pc:picChg>
        <pc:picChg chg="add mod">
          <ac:chgData name="Tej" userId="fd16bead-a7d5-4d61-a87b-b6fc5f95769a" providerId="ADAL" clId="{BC4DEC9D-5729-42D3-96D4-A8038064C65E}" dt="2023-02-09T12:25:34.632" v="1814" actId="164"/>
          <ac:picMkLst>
            <pc:docMk/>
            <pc:sldMk cId="3338288842" sldId="366"/>
            <ac:picMk id="26" creationId="{1E93BEF3-A3F3-30AE-50D9-57D22F729AAE}"/>
          </ac:picMkLst>
        </pc:picChg>
        <pc:picChg chg="add del mod modCrop">
          <ac:chgData name="Tej" userId="fd16bead-a7d5-4d61-a87b-b6fc5f95769a" providerId="ADAL" clId="{BC4DEC9D-5729-42D3-96D4-A8038064C65E}" dt="2023-02-09T12:30:57.657" v="1825" actId="21"/>
          <ac:picMkLst>
            <pc:docMk/>
            <pc:sldMk cId="3338288842" sldId="366"/>
            <ac:picMk id="32" creationId="{89F73129-9B41-019A-AD67-F4E4A5FD12DB}"/>
          </ac:picMkLst>
        </pc:picChg>
        <pc:picChg chg="add mod">
          <ac:chgData name="Tej" userId="fd16bead-a7d5-4d61-a87b-b6fc5f95769a" providerId="ADAL" clId="{BC4DEC9D-5729-42D3-96D4-A8038064C65E}" dt="2023-02-09T12:31:20.770" v="1834" actId="164"/>
          <ac:picMkLst>
            <pc:docMk/>
            <pc:sldMk cId="3338288842" sldId="366"/>
            <ac:picMk id="35" creationId="{9343D9CF-9C16-8542-1C21-83C08621AF6F}"/>
          </ac:picMkLst>
        </pc:picChg>
        <pc:inkChg chg="del">
          <ac:chgData name="Tej" userId="fd16bead-a7d5-4d61-a87b-b6fc5f95769a" providerId="ADAL" clId="{BC4DEC9D-5729-42D3-96D4-A8038064C65E}" dt="2023-02-09T12:16:29.448" v="1716" actId="478"/>
          <ac:inkMkLst>
            <pc:docMk/>
            <pc:sldMk cId="3338288842" sldId="366"/>
            <ac:inkMk id="18" creationId="{8A510770-C662-F776-7769-AECE8F653506}"/>
          </ac:inkMkLst>
        </pc:inkChg>
        <pc:inkChg chg="del">
          <ac:chgData name="Tej" userId="fd16bead-a7d5-4d61-a87b-b6fc5f95769a" providerId="ADAL" clId="{BC4DEC9D-5729-42D3-96D4-A8038064C65E}" dt="2023-02-09T12:16:29.448" v="1716" actId="478"/>
          <ac:inkMkLst>
            <pc:docMk/>
            <pc:sldMk cId="3338288842" sldId="366"/>
            <ac:inkMk id="19" creationId="{6471D45C-2518-9163-F2EB-302A8B177C24}"/>
          </ac:inkMkLst>
        </pc:inkChg>
        <pc:inkChg chg="del">
          <ac:chgData name="Tej" userId="fd16bead-a7d5-4d61-a87b-b6fc5f95769a" providerId="ADAL" clId="{BC4DEC9D-5729-42D3-96D4-A8038064C65E}" dt="2023-02-09T12:16:29.448" v="1716" actId="478"/>
          <ac:inkMkLst>
            <pc:docMk/>
            <pc:sldMk cId="3338288842" sldId="366"/>
            <ac:inkMk id="20" creationId="{36AE0C9D-9869-5E82-5251-739AD489F893}"/>
          </ac:inkMkLst>
        </pc:inkChg>
        <pc:inkChg chg="del">
          <ac:chgData name="Tej" userId="fd16bead-a7d5-4d61-a87b-b6fc5f95769a" providerId="ADAL" clId="{BC4DEC9D-5729-42D3-96D4-A8038064C65E}" dt="2023-02-09T12:16:29.448" v="1716" actId="478"/>
          <ac:inkMkLst>
            <pc:docMk/>
            <pc:sldMk cId="3338288842" sldId="366"/>
            <ac:inkMk id="21" creationId="{1B67552A-DD7F-1A04-C666-586307795349}"/>
          </ac:inkMkLst>
        </pc:inkChg>
        <pc:inkChg chg="del">
          <ac:chgData name="Tej" userId="fd16bead-a7d5-4d61-a87b-b6fc5f95769a" providerId="ADAL" clId="{BC4DEC9D-5729-42D3-96D4-A8038064C65E}" dt="2023-02-09T12:16:29.448" v="1716" actId="478"/>
          <ac:inkMkLst>
            <pc:docMk/>
            <pc:sldMk cId="3338288842" sldId="366"/>
            <ac:inkMk id="27" creationId="{23290FB3-01D8-ACEF-40D0-C71FB1D3DE7C}"/>
          </ac:inkMkLst>
        </pc:inkChg>
        <pc:inkChg chg="del">
          <ac:chgData name="Tej" userId="fd16bead-a7d5-4d61-a87b-b6fc5f95769a" providerId="ADAL" clId="{BC4DEC9D-5729-42D3-96D4-A8038064C65E}" dt="2023-02-09T12:16:29.448" v="1716" actId="478"/>
          <ac:inkMkLst>
            <pc:docMk/>
            <pc:sldMk cId="3338288842" sldId="366"/>
            <ac:inkMk id="28" creationId="{1A9EE8FD-D1DB-30AC-C3DA-6E8B51B53858}"/>
          </ac:inkMkLst>
        </pc:inkChg>
      </pc:sldChg>
    </pc:docChg>
  </pc:docChgLst>
  <pc:docChgLst>
    <pc:chgData name="Tej Chandra" userId="fd16bead-a7d5-4d61-a87b-b6fc5f95769a" providerId="ADAL" clId="{8467BB73-C8EA-428E-B5D4-7E493803ECAD}"/>
    <pc:docChg chg="undo custSel addSld delSld modSld">
      <pc:chgData name="Tej Chandra" userId="fd16bead-a7d5-4d61-a87b-b6fc5f95769a" providerId="ADAL" clId="{8467BB73-C8EA-428E-B5D4-7E493803ECAD}" dt="2023-07-28T10:40:33.436" v="76"/>
      <pc:docMkLst>
        <pc:docMk/>
      </pc:docMkLst>
      <pc:sldChg chg="del">
        <pc:chgData name="Tej Chandra" userId="fd16bead-a7d5-4d61-a87b-b6fc5f95769a" providerId="ADAL" clId="{8467BB73-C8EA-428E-B5D4-7E493803ECAD}" dt="2023-07-26T10:45:43.912" v="1" actId="47"/>
        <pc:sldMkLst>
          <pc:docMk/>
          <pc:sldMk cId="2557928424" sldId="290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2149085629" sldId="297"/>
        </pc:sldMkLst>
      </pc:sldChg>
      <pc:sldChg chg="modSp mod">
        <pc:chgData name="Tej Chandra" userId="fd16bead-a7d5-4d61-a87b-b6fc5f95769a" providerId="ADAL" clId="{8467BB73-C8EA-428E-B5D4-7E493803ECAD}" dt="2023-07-28T10:33:58.131" v="34" actId="1076"/>
        <pc:sldMkLst>
          <pc:docMk/>
          <pc:sldMk cId="3559943229" sldId="325"/>
        </pc:sldMkLst>
        <pc:spChg chg="mod">
          <ac:chgData name="Tej Chandra" userId="fd16bead-a7d5-4d61-a87b-b6fc5f95769a" providerId="ADAL" clId="{8467BB73-C8EA-428E-B5D4-7E493803ECAD}" dt="2023-07-28T10:33:58.131" v="34" actId="1076"/>
          <ac:spMkLst>
            <pc:docMk/>
            <pc:sldMk cId="3559943229" sldId="325"/>
            <ac:spMk id="3" creationId="{5F872C3A-9E23-A019-8C29-E7F45E647EC4}"/>
          </ac:spMkLst>
        </pc:spChg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2184526903" sldId="350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2101570649" sldId="351"/>
        </pc:sldMkLst>
      </pc:sldChg>
      <pc:sldChg chg="add del">
        <pc:chgData name="Tej Chandra" userId="fd16bead-a7d5-4d61-a87b-b6fc5f95769a" providerId="ADAL" clId="{8467BB73-C8EA-428E-B5D4-7E493803ECAD}" dt="2023-07-28T10:33:41.529" v="32" actId="47"/>
        <pc:sldMkLst>
          <pc:docMk/>
          <pc:sldMk cId="2722971891" sldId="366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659955422" sldId="367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997374807" sldId="368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622062000" sldId="369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1629681396" sldId="370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858108256" sldId="371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2809648632" sldId="372"/>
        </pc:sldMkLst>
      </pc:sldChg>
      <pc:sldChg chg="del">
        <pc:chgData name="Tej Chandra" userId="fd16bead-a7d5-4d61-a87b-b6fc5f95769a" providerId="ADAL" clId="{8467BB73-C8EA-428E-B5D4-7E493803ECAD}" dt="2023-07-26T10:47:00.264" v="20" actId="47"/>
        <pc:sldMkLst>
          <pc:docMk/>
          <pc:sldMk cId="33633285" sldId="373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2312531673" sldId="373"/>
        </pc:sldMkLst>
      </pc:sldChg>
      <pc:sldChg chg="add del">
        <pc:chgData name="Tej Chandra" userId="fd16bead-a7d5-4d61-a87b-b6fc5f95769a" providerId="ADAL" clId="{8467BB73-C8EA-428E-B5D4-7E493803ECAD}" dt="2023-07-26T10:46:02.280" v="4" actId="47"/>
        <pc:sldMkLst>
          <pc:docMk/>
          <pc:sldMk cId="544390839" sldId="374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2878157135" sldId="374"/>
        </pc:sldMkLst>
      </pc:sldChg>
      <pc:sldChg chg="addSp modSp new">
        <pc:chgData name="Tej Chandra" userId="fd16bead-a7d5-4d61-a87b-b6fc5f95769a" providerId="ADAL" clId="{8467BB73-C8EA-428E-B5D4-7E493803ECAD}" dt="2023-07-26T10:45:59.445" v="3"/>
        <pc:sldMkLst>
          <pc:docMk/>
          <pc:sldMk cId="3800558987" sldId="375"/>
        </pc:sldMkLst>
        <pc:spChg chg="add mod">
          <ac:chgData name="Tej Chandra" userId="fd16bead-a7d5-4d61-a87b-b6fc5f95769a" providerId="ADAL" clId="{8467BB73-C8EA-428E-B5D4-7E493803ECAD}" dt="2023-07-26T10:45:59.445" v="3"/>
          <ac:spMkLst>
            <pc:docMk/>
            <pc:sldMk cId="3800558987" sldId="375"/>
            <ac:spMk id="2" creationId="{5CCB6E6A-6EDB-B243-4138-AC49A22CFDB8}"/>
          </ac:spMkLst>
        </pc:spChg>
        <pc:spChg chg="add mod">
          <ac:chgData name="Tej Chandra" userId="fd16bead-a7d5-4d61-a87b-b6fc5f95769a" providerId="ADAL" clId="{8467BB73-C8EA-428E-B5D4-7E493803ECAD}" dt="2023-07-26T10:45:59.445" v="3"/>
          <ac:spMkLst>
            <pc:docMk/>
            <pc:sldMk cId="3800558987" sldId="375"/>
            <ac:spMk id="3" creationId="{E0C65337-E661-1589-C620-B419EB545CA1}"/>
          </ac:spMkLst>
        </pc:spChg>
        <pc:picChg chg="add mod">
          <ac:chgData name="Tej Chandra" userId="fd16bead-a7d5-4d61-a87b-b6fc5f95769a" providerId="ADAL" clId="{8467BB73-C8EA-428E-B5D4-7E493803ECAD}" dt="2023-07-26T10:45:59.445" v="3"/>
          <ac:picMkLst>
            <pc:docMk/>
            <pc:sldMk cId="3800558987" sldId="375"/>
            <ac:picMk id="4" creationId="{85A9DC0D-F362-6F0D-F0D9-FC93B025EC50}"/>
          </ac:picMkLst>
        </pc:picChg>
      </pc:sldChg>
      <pc:sldChg chg="addSp delSp modSp add mod">
        <pc:chgData name="Tej Chandra" userId="fd16bead-a7d5-4d61-a87b-b6fc5f95769a" providerId="ADAL" clId="{8467BB73-C8EA-428E-B5D4-7E493803ECAD}" dt="2023-07-26T10:59:39.334" v="29" actId="1076"/>
        <pc:sldMkLst>
          <pc:docMk/>
          <pc:sldMk cId="660705997" sldId="376"/>
        </pc:sldMkLst>
        <pc:spChg chg="del mod">
          <ac:chgData name="Tej Chandra" userId="fd16bead-a7d5-4d61-a87b-b6fc5f95769a" providerId="ADAL" clId="{8467BB73-C8EA-428E-B5D4-7E493803ECAD}" dt="2023-07-26T10:55:47.346" v="23" actId="478"/>
          <ac:spMkLst>
            <pc:docMk/>
            <pc:sldMk cId="660705997" sldId="376"/>
            <ac:spMk id="7" creationId="{3609538B-4B3C-51C3-EBF2-D02FAABC52B0}"/>
          </ac:spMkLst>
        </pc:spChg>
        <pc:spChg chg="add mod">
          <ac:chgData name="Tej Chandra" userId="fd16bead-a7d5-4d61-a87b-b6fc5f95769a" providerId="ADAL" clId="{8467BB73-C8EA-428E-B5D4-7E493803ECAD}" dt="2023-07-26T10:59:39.334" v="29" actId="1076"/>
          <ac:spMkLst>
            <pc:docMk/>
            <pc:sldMk cId="660705997" sldId="376"/>
            <ac:spMk id="8" creationId="{4AFEA35F-EA0D-777A-8B2F-966A078786AB}"/>
          </ac:spMkLst>
        </pc:spChg>
        <pc:spChg chg="del">
          <ac:chgData name="Tej Chandra" userId="fd16bead-a7d5-4d61-a87b-b6fc5f95769a" providerId="ADAL" clId="{8467BB73-C8EA-428E-B5D4-7E493803ECAD}" dt="2023-07-26T10:55:51.079" v="26" actId="478"/>
          <ac:spMkLst>
            <pc:docMk/>
            <pc:sldMk cId="660705997" sldId="376"/>
            <ac:spMk id="9" creationId="{1ED39F6A-15D1-7988-3A9A-CFDADB04D114}"/>
          </ac:spMkLst>
        </pc:spChg>
        <pc:spChg chg="del mod">
          <ac:chgData name="Tej Chandra" userId="fd16bead-a7d5-4d61-a87b-b6fc5f95769a" providerId="ADAL" clId="{8467BB73-C8EA-428E-B5D4-7E493803ECAD}" dt="2023-07-26T10:55:49.714" v="25" actId="478"/>
          <ac:spMkLst>
            <pc:docMk/>
            <pc:sldMk cId="660705997" sldId="376"/>
            <ac:spMk id="11" creationId="{A609FC1F-F1D0-6CD7-EFB4-3584BB7C1F07}"/>
          </ac:spMkLst>
        </pc:spChg>
        <pc:picChg chg="add mod">
          <ac:chgData name="Tej Chandra" userId="fd16bead-a7d5-4d61-a87b-b6fc5f95769a" providerId="ADAL" clId="{8467BB73-C8EA-428E-B5D4-7E493803ECAD}" dt="2023-07-26T10:55:52.370" v="27"/>
          <ac:picMkLst>
            <pc:docMk/>
            <pc:sldMk cId="660705997" sldId="376"/>
            <ac:picMk id="3" creationId="{34267FD5-8CFB-40DF-84CA-B863CFCB85DC}"/>
          </ac:picMkLst>
        </pc:picChg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2309142028" sldId="377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1265047032" sldId="378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3099995097" sldId="379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3482233213" sldId="380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648072173" sldId="381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4069954981" sldId="382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92844108" sldId="383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3090604002" sldId="384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1952500632" sldId="385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635599945" sldId="386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2351135701" sldId="387"/>
        </pc:sldMkLst>
      </pc:sldChg>
      <pc:sldChg chg="add">
        <pc:chgData name="Tej Chandra" userId="fd16bead-a7d5-4d61-a87b-b6fc5f95769a" providerId="ADAL" clId="{8467BB73-C8EA-428E-B5D4-7E493803ECAD}" dt="2023-07-28T10:33:50.414" v="33"/>
        <pc:sldMkLst>
          <pc:docMk/>
          <pc:sldMk cId="3088910819" sldId="388"/>
        </pc:sldMkLst>
      </pc:sldChg>
      <pc:sldChg chg="addSp modSp new mod modAnim">
        <pc:chgData name="Tej Chandra" userId="fd16bead-a7d5-4d61-a87b-b6fc5f95769a" providerId="ADAL" clId="{8467BB73-C8EA-428E-B5D4-7E493803ECAD}" dt="2023-07-28T10:40:33.436" v="76"/>
        <pc:sldMkLst>
          <pc:docMk/>
          <pc:sldMk cId="2216758337" sldId="389"/>
        </pc:sldMkLst>
        <pc:spChg chg="add mod">
          <ac:chgData name="Tej Chandra" userId="fd16bead-a7d5-4d61-a87b-b6fc5f95769a" providerId="ADAL" clId="{8467BB73-C8EA-428E-B5D4-7E493803ECAD}" dt="2023-07-28T10:34:16.765" v="36"/>
          <ac:spMkLst>
            <pc:docMk/>
            <pc:sldMk cId="2216758337" sldId="389"/>
            <ac:spMk id="2" creationId="{743F68EB-ECF8-7D3B-DA28-D056C09A6155}"/>
          </ac:spMkLst>
        </pc:spChg>
        <pc:picChg chg="add mod modCrop">
          <ac:chgData name="Tej Chandra" userId="fd16bead-a7d5-4d61-a87b-b6fc5f95769a" providerId="ADAL" clId="{8467BB73-C8EA-428E-B5D4-7E493803ECAD}" dt="2023-07-28T10:40:19.276" v="72" actId="1076"/>
          <ac:picMkLst>
            <pc:docMk/>
            <pc:sldMk cId="2216758337" sldId="389"/>
            <ac:picMk id="4" creationId="{CDD8E80B-8AE8-071B-CB30-1E4CD7439BAA}"/>
          </ac:picMkLst>
        </pc:picChg>
        <pc:picChg chg="add mod">
          <ac:chgData name="Tej Chandra" userId="fd16bead-a7d5-4d61-a87b-b6fc5f95769a" providerId="ADAL" clId="{8467BB73-C8EA-428E-B5D4-7E493803ECAD}" dt="2023-07-28T10:40:25.452" v="75" actId="1076"/>
          <ac:picMkLst>
            <pc:docMk/>
            <pc:sldMk cId="2216758337" sldId="389"/>
            <ac:picMk id="6" creationId="{5DA86DCB-06AA-415D-244A-51CFDF67EB3A}"/>
          </ac:picMkLst>
        </pc:picChg>
      </pc:sldChg>
    </pc:docChg>
  </pc:docChgLst>
  <pc:docChgLst>
    <pc:chgData name="Tej" userId="fd16bead-a7d5-4d61-a87b-b6fc5f95769a" providerId="ADAL" clId="{2647B7DC-747F-4A06-8B83-4426177F0783}"/>
    <pc:docChg chg="undo redo custSel addSld modSld sldOrd">
      <pc:chgData name="Tej" userId="fd16bead-a7d5-4d61-a87b-b6fc5f95769a" providerId="ADAL" clId="{2647B7DC-747F-4A06-8B83-4426177F0783}" dt="2023-01-19T14:12:07.167" v="619" actId="1076"/>
      <pc:docMkLst>
        <pc:docMk/>
      </pc:docMkLst>
      <pc:sldChg chg="modSp mod">
        <pc:chgData name="Tej" userId="fd16bead-a7d5-4d61-a87b-b6fc5f95769a" providerId="ADAL" clId="{2647B7DC-747F-4A06-8B83-4426177F0783}" dt="2023-01-19T14:11:38.403" v="614" actId="2711"/>
        <pc:sldMkLst>
          <pc:docMk/>
          <pc:sldMk cId="2149085629" sldId="297"/>
        </pc:sldMkLst>
        <pc:spChg chg="mod">
          <ac:chgData name="Tej" userId="fd16bead-a7d5-4d61-a87b-b6fc5f95769a" providerId="ADAL" clId="{2647B7DC-747F-4A06-8B83-4426177F0783}" dt="2023-01-19T14:11:38.403" v="614" actId="2711"/>
          <ac:spMkLst>
            <pc:docMk/>
            <pc:sldMk cId="2149085629" sldId="297"/>
            <ac:spMk id="7" creationId="{DBFC4626-01D0-4CD5-BA90-9A845DBCB63B}"/>
          </ac:spMkLst>
        </pc:spChg>
      </pc:sldChg>
      <pc:sldChg chg="modSp mod">
        <pc:chgData name="Tej" userId="fd16bead-a7d5-4d61-a87b-b6fc5f95769a" providerId="ADAL" clId="{2647B7DC-747F-4A06-8B83-4426177F0783}" dt="2023-01-19T13:33:05.337" v="29" actId="403"/>
        <pc:sldMkLst>
          <pc:docMk/>
          <pc:sldMk cId="2788336238" sldId="316"/>
        </pc:sldMkLst>
        <pc:spChg chg="mod">
          <ac:chgData name="Tej" userId="fd16bead-a7d5-4d61-a87b-b6fc5f95769a" providerId="ADAL" clId="{2647B7DC-747F-4A06-8B83-4426177F0783}" dt="2023-01-19T13:33:05.337" v="29" actId="403"/>
          <ac:spMkLst>
            <pc:docMk/>
            <pc:sldMk cId="2788336238" sldId="316"/>
            <ac:spMk id="3" creationId="{845F773F-FAF0-09A0-1C37-14610880C54E}"/>
          </ac:spMkLst>
        </pc:spChg>
      </pc:sldChg>
      <pc:sldChg chg="addSp modSp mod">
        <pc:chgData name="Tej" userId="fd16bead-a7d5-4d61-a87b-b6fc5f95769a" providerId="ADAL" clId="{2647B7DC-747F-4A06-8B83-4426177F0783}" dt="2023-01-19T13:34:12.746" v="38" actId="14100"/>
        <pc:sldMkLst>
          <pc:docMk/>
          <pc:sldMk cId="407661005" sldId="319"/>
        </pc:sldMkLst>
        <pc:spChg chg="mod">
          <ac:chgData name="Tej" userId="fd16bead-a7d5-4d61-a87b-b6fc5f95769a" providerId="ADAL" clId="{2647B7DC-747F-4A06-8B83-4426177F0783}" dt="2023-01-19T13:33:21.270" v="34" actId="1036"/>
          <ac:spMkLst>
            <pc:docMk/>
            <pc:sldMk cId="407661005" sldId="319"/>
            <ac:spMk id="4" creationId="{50EBFEC5-C8D7-BCC6-BD76-77B6B62C847B}"/>
          </ac:spMkLst>
        </pc:spChg>
        <pc:picChg chg="add mod">
          <ac:chgData name="Tej" userId="fd16bead-a7d5-4d61-a87b-b6fc5f95769a" providerId="ADAL" clId="{2647B7DC-747F-4A06-8B83-4426177F0783}" dt="2023-01-19T13:34:12.746" v="38" actId="14100"/>
          <ac:picMkLst>
            <pc:docMk/>
            <pc:sldMk cId="407661005" sldId="319"/>
            <ac:picMk id="5" creationId="{2E74A5ED-F9E3-D70E-585A-DB3BDA02A4B8}"/>
          </ac:picMkLst>
        </pc:picChg>
      </pc:sldChg>
      <pc:sldChg chg="addSp delSp modSp mod ord">
        <pc:chgData name="Tej" userId="fd16bead-a7d5-4d61-a87b-b6fc5f95769a" providerId="ADAL" clId="{2647B7DC-747F-4A06-8B83-4426177F0783}" dt="2023-01-19T14:03:11.015" v="503" actId="13926"/>
        <pc:sldMkLst>
          <pc:docMk/>
          <pc:sldMk cId="775184935" sldId="320"/>
        </pc:sldMkLst>
        <pc:spChg chg="add mod">
          <ac:chgData name="Tej" userId="fd16bead-a7d5-4d61-a87b-b6fc5f95769a" providerId="ADAL" clId="{2647B7DC-747F-4A06-8B83-4426177F0783}" dt="2023-01-19T13:52:28.645" v="368"/>
          <ac:spMkLst>
            <pc:docMk/>
            <pc:sldMk cId="775184935" sldId="320"/>
            <ac:spMk id="2" creationId="{E99189B2-912E-0752-AB50-E07340094FC1}"/>
          </ac:spMkLst>
        </pc:spChg>
        <pc:spChg chg="add mod">
          <ac:chgData name="Tej" userId="fd16bead-a7d5-4d61-a87b-b6fc5f95769a" providerId="ADAL" clId="{2647B7DC-747F-4A06-8B83-4426177F0783}" dt="2023-01-19T13:45:41.210" v="217"/>
          <ac:spMkLst>
            <pc:docMk/>
            <pc:sldMk cId="775184935" sldId="320"/>
            <ac:spMk id="3" creationId="{48D96109-BBD6-B838-5343-4A99C383CD1B}"/>
          </ac:spMkLst>
        </pc:spChg>
        <pc:spChg chg="add mod">
          <ac:chgData name="Tej" userId="fd16bead-a7d5-4d61-a87b-b6fc5f95769a" providerId="ADAL" clId="{2647B7DC-747F-4A06-8B83-4426177F0783}" dt="2023-01-19T13:57:10.761" v="442" actId="33524"/>
          <ac:spMkLst>
            <pc:docMk/>
            <pc:sldMk cId="775184935" sldId="320"/>
            <ac:spMk id="5" creationId="{E2AE0B12-43D8-08FF-77E4-C4018D3093CD}"/>
          </ac:spMkLst>
        </pc:spChg>
        <pc:spChg chg="add mod ord">
          <ac:chgData name="Tej" userId="fd16bead-a7d5-4d61-a87b-b6fc5f95769a" providerId="ADAL" clId="{2647B7DC-747F-4A06-8B83-4426177F0783}" dt="2023-01-19T13:56:35.151" v="404" actId="167"/>
          <ac:spMkLst>
            <pc:docMk/>
            <pc:sldMk cId="775184935" sldId="320"/>
            <ac:spMk id="6" creationId="{9B977717-02D7-D00D-010A-7954DA637B0D}"/>
          </ac:spMkLst>
        </pc:spChg>
        <pc:spChg chg="add mod">
          <ac:chgData name="Tej" userId="fd16bead-a7d5-4d61-a87b-b6fc5f95769a" providerId="ADAL" clId="{2647B7DC-747F-4A06-8B83-4426177F0783}" dt="2023-01-19T14:03:11.015" v="503" actId="13926"/>
          <ac:spMkLst>
            <pc:docMk/>
            <pc:sldMk cId="775184935" sldId="320"/>
            <ac:spMk id="10" creationId="{9795BE0E-BC54-8DED-B134-60C50E6F59BD}"/>
          </ac:spMkLst>
        </pc:spChg>
        <pc:spChg chg="add del mod">
          <ac:chgData name="Tej" userId="fd16bead-a7d5-4d61-a87b-b6fc5f95769a" providerId="ADAL" clId="{2647B7DC-747F-4A06-8B83-4426177F0783}" dt="2023-01-19T13:58:38.930" v="457"/>
          <ac:spMkLst>
            <pc:docMk/>
            <pc:sldMk cId="775184935" sldId="320"/>
            <ac:spMk id="11" creationId="{1337645A-1FED-A1FE-3643-F717241C1A02}"/>
          </ac:spMkLst>
        </pc:spChg>
        <pc:inkChg chg="add mod">
          <ac:chgData name="Tej" userId="fd16bead-a7d5-4d61-a87b-b6fc5f95769a" providerId="ADAL" clId="{2647B7DC-747F-4A06-8B83-4426177F0783}" dt="2023-01-19T13:54:21.786" v="384" actId="1076"/>
          <ac:inkMkLst>
            <pc:docMk/>
            <pc:sldMk cId="775184935" sldId="320"/>
            <ac:inkMk id="7" creationId="{ED266F38-DC9D-FA3F-E379-A65662AA55BE}"/>
          </ac:inkMkLst>
        </pc:inkChg>
        <pc:inkChg chg="add mod">
          <ac:chgData name="Tej" userId="fd16bead-a7d5-4d61-a87b-b6fc5f95769a" providerId="ADAL" clId="{2647B7DC-747F-4A06-8B83-4426177F0783}" dt="2023-01-19T13:54:21.786" v="384" actId="1076"/>
          <ac:inkMkLst>
            <pc:docMk/>
            <pc:sldMk cId="775184935" sldId="320"/>
            <ac:inkMk id="8" creationId="{1584F615-9155-8E35-CD68-69BCF7CFDFB3}"/>
          </ac:inkMkLst>
        </pc:inkChg>
      </pc:sldChg>
      <pc:sldChg chg="addSp modSp mod">
        <pc:chgData name="Tej" userId="fd16bead-a7d5-4d61-a87b-b6fc5f95769a" providerId="ADAL" clId="{2647B7DC-747F-4A06-8B83-4426177F0783}" dt="2023-01-19T13:45:38.880" v="215"/>
        <pc:sldMkLst>
          <pc:docMk/>
          <pc:sldMk cId="2690296199" sldId="321"/>
        </pc:sldMkLst>
        <pc:spChg chg="add mod">
          <ac:chgData name="Tej" userId="fd16bead-a7d5-4d61-a87b-b6fc5f95769a" providerId="ADAL" clId="{2647B7DC-747F-4A06-8B83-4426177F0783}" dt="2023-01-19T13:44:20.920" v="190" actId="6549"/>
          <ac:spMkLst>
            <pc:docMk/>
            <pc:sldMk cId="2690296199" sldId="321"/>
            <ac:spMk id="2" creationId="{B88B075A-01B5-3CC1-7437-21A1405C283D}"/>
          </ac:spMkLst>
        </pc:spChg>
        <pc:spChg chg="add mod">
          <ac:chgData name="Tej" userId="fd16bead-a7d5-4d61-a87b-b6fc5f95769a" providerId="ADAL" clId="{2647B7DC-747F-4A06-8B83-4426177F0783}" dt="2023-01-19T13:45:19.441" v="212" actId="404"/>
          <ac:spMkLst>
            <pc:docMk/>
            <pc:sldMk cId="2690296199" sldId="321"/>
            <ac:spMk id="5" creationId="{1EB33012-6B6D-1700-7A0B-F6BE444CDA58}"/>
          </ac:spMkLst>
        </pc:spChg>
        <pc:spChg chg="add mod">
          <ac:chgData name="Tej" userId="fd16bead-a7d5-4d61-a87b-b6fc5f95769a" providerId="ADAL" clId="{2647B7DC-747F-4A06-8B83-4426177F0783}" dt="2023-01-19T13:45:38.880" v="215"/>
          <ac:spMkLst>
            <pc:docMk/>
            <pc:sldMk cId="2690296199" sldId="321"/>
            <ac:spMk id="6" creationId="{2651D6C4-0667-A53B-F23D-430782D757B6}"/>
          </ac:spMkLst>
        </pc:spChg>
        <pc:picChg chg="add mod">
          <ac:chgData name="Tej" userId="fd16bead-a7d5-4d61-a87b-b6fc5f95769a" providerId="ADAL" clId="{2647B7DC-747F-4A06-8B83-4426177F0783}" dt="2023-01-19T13:44:32.244" v="193" actId="1076"/>
          <ac:picMkLst>
            <pc:docMk/>
            <pc:sldMk cId="2690296199" sldId="321"/>
            <ac:picMk id="4" creationId="{007701A7-24A6-6B5C-E60C-CD42D181ADC9}"/>
          </ac:picMkLst>
        </pc:picChg>
      </pc:sldChg>
      <pc:sldChg chg="addSp delSp modSp mod ord modAnim">
        <pc:chgData name="Tej" userId="fd16bead-a7d5-4d61-a87b-b6fc5f95769a" providerId="ADAL" clId="{2647B7DC-747F-4A06-8B83-4426177F0783}" dt="2023-01-19T13:52:02.449" v="365"/>
        <pc:sldMkLst>
          <pc:docMk/>
          <pc:sldMk cId="620106229" sldId="322"/>
        </pc:sldMkLst>
        <pc:spChg chg="add mod">
          <ac:chgData name="Tej" userId="fd16bead-a7d5-4d61-a87b-b6fc5f95769a" providerId="ADAL" clId="{2647B7DC-747F-4A06-8B83-4426177F0783}" dt="2023-01-19T13:45:39.824" v="216"/>
          <ac:spMkLst>
            <pc:docMk/>
            <pc:sldMk cId="620106229" sldId="322"/>
            <ac:spMk id="2" creationId="{640ACA6A-22DC-B806-CEC5-0A45A89AEAD6}"/>
          </ac:spMkLst>
        </pc:spChg>
        <pc:spChg chg="add mod">
          <ac:chgData name="Tej" userId="fd16bead-a7d5-4d61-a87b-b6fc5f95769a" providerId="ADAL" clId="{2647B7DC-747F-4A06-8B83-4426177F0783}" dt="2023-01-19T13:45:50.689" v="218"/>
          <ac:spMkLst>
            <pc:docMk/>
            <pc:sldMk cId="620106229" sldId="322"/>
            <ac:spMk id="3" creationId="{099F9CFB-853D-3038-4458-5D7303A312CA}"/>
          </ac:spMkLst>
        </pc:spChg>
        <pc:spChg chg="add mod">
          <ac:chgData name="Tej" userId="fd16bead-a7d5-4d61-a87b-b6fc5f95769a" providerId="ADAL" clId="{2647B7DC-747F-4A06-8B83-4426177F0783}" dt="2023-01-19T13:49:57.928" v="282" actId="1076"/>
          <ac:spMkLst>
            <pc:docMk/>
            <pc:sldMk cId="620106229" sldId="322"/>
            <ac:spMk id="7" creationId="{8AC857BA-B56F-391F-FD7F-717325B108E0}"/>
          </ac:spMkLst>
        </pc:spChg>
        <pc:spChg chg="add mod">
          <ac:chgData name="Tej" userId="fd16bead-a7d5-4d61-a87b-b6fc5f95769a" providerId="ADAL" clId="{2647B7DC-747F-4A06-8B83-4426177F0783}" dt="2023-01-19T13:49:54.158" v="280" actId="1076"/>
          <ac:spMkLst>
            <pc:docMk/>
            <pc:sldMk cId="620106229" sldId="322"/>
            <ac:spMk id="9" creationId="{DA52AB73-724E-FFEC-7BD4-7A1FA15DE94D}"/>
          </ac:spMkLst>
        </pc:spChg>
        <pc:spChg chg="add mod">
          <ac:chgData name="Tej" userId="fd16bead-a7d5-4d61-a87b-b6fc5f95769a" providerId="ADAL" clId="{2647B7DC-747F-4A06-8B83-4426177F0783}" dt="2023-01-19T13:51:44.824" v="362" actId="164"/>
          <ac:spMkLst>
            <pc:docMk/>
            <pc:sldMk cId="620106229" sldId="322"/>
            <ac:spMk id="12" creationId="{340E1459-20A3-38EE-9528-64E83AE81FB1}"/>
          </ac:spMkLst>
        </pc:spChg>
        <pc:grpChg chg="add mod">
          <ac:chgData name="Tej" userId="fd16bead-a7d5-4d61-a87b-b6fc5f95769a" providerId="ADAL" clId="{2647B7DC-747F-4A06-8B83-4426177F0783}" dt="2023-01-19T13:51:44.824" v="362" actId="164"/>
          <ac:grpSpMkLst>
            <pc:docMk/>
            <pc:sldMk cId="620106229" sldId="322"/>
            <ac:grpSpMk id="18" creationId="{7940CC9A-639B-6F49-C3F9-280ED782A3DA}"/>
          </ac:grpSpMkLst>
        </pc:grpChg>
        <pc:picChg chg="add mod modCrop">
          <ac:chgData name="Tej" userId="fd16bead-a7d5-4d61-a87b-b6fc5f95769a" providerId="ADAL" clId="{2647B7DC-747F-4A06-8B83-4426177F0783}" dt="2023-01-19T13:49:55.881" v="281" actId="1076"/>
          <ac:picMkLst>
            <pc:docMk/>
            <pc:sldMk cId="620106229" sldId="322"/>
            <ac:picMk id="5" creationId="{E7CF9B8E-FD6C-8F65-F877-F6A76C9A6787}"/>
          </ac:picMkLst>
        </pc:picChg>
        <pc:picChg chg="add mod">
          <ac:chgData name="Tej" userId="fd16bead-a7d5-4d61-a87b-b6fc5f95769a" providerId="ADAL" clId="{2647B7DC-747F-4A06-8B83-4426177F0783}" dt="2023-01-19T13:51:44.824" v="362" actId="164"/>
          <ac:picMkLst>
            <pc:docMk/>
            <pc:sldMk cId="620106229" sldId="322"/>
            <ac:picMk id="11" creationId="{71F011EE-3366-A4F7-C658-6490A5D26455}"/>
          </ac:picMkLst>
        </pc:picChg>
        <pc:inkChg chg="add del">
          <ac:chgData name="Tej" userId="fd16bead-a7d5-4d61-a87b-b6fc5f95769a" providerId="ADAL" clId="{2647B7DC-747F-4A06-8B83-4426177F0783}" dt="2023-01-19T13:50:46.425" v="325" actId="9405"/>
          <ac:inkMkLst>
            <pc:docMk/>
            <pc:sldMk cId="620106229" sldId="322"/>
            <ac:inkMk id="13" creationId="{DD6C69F9-EA5E-DDE9-0DE4-66F789B1E823}"/>
          </ac:inkMkLst>
        </pc:inkChg>
        <pc:inkChg chg="add del">
          <ac:chgData name="Tej" userId="fd16bead-a7d5-4d61-a87b-b6fc5f95769a" providerId="ADAL" clId="{2647B7DC-747F-4A06-8B83-4426177F0783}" dt="2023-01-19T13:50:51.020" v="327" actId="9405"/>
          <ac:inkMkLst>
            <pc:docMk/>
            <pc:sldMk cId="620106229" sldId="322"/>
            <ac:inkMk id="14" creationId="{3691F32C-41D3-46FF-A60A-A95BD86BD71A}"/>
          </ac:inkMkLst>
        </pc:inkChg>
        <pc:inkChg chg="add mod">
          <ac:chgData name="Tej" userId="fd16bead-a7d5-4d61-a87b-b6fc5f95769a" providerId="ADAL" clId="{2647B7DC-747F-4A06-8B83-4426177F0783}" dt="2023-01-19T13:51:44.824" v="362" actId="164"/>
          <ac:inkMkLst>
            <pc:docMk/>
            <pc:sldMk cId="620106229" sldId="322"/>
            <ac:inkMk id="15" creationId="{BAD804BB-2251-B1B8-6723-F76D9CD6B48F}"/>
          </ac:inkMkLst>
        </pc:inkChg>
        <pc:inkChg chg="add del">
          <ac:chgData name="Tej" userId="fd16bead-a7d5-4d61-a87b-b6fc5f95769a" providerId="ADAL" clId="{2647B7DC-747F-4A06-8B83-4426177F0783}" dt="2023-01-19T13:50:56.919" v="330" actId="9405"/>
          <ac:inkMkLst>
            <pc:docMk/>
            <pc:sldMk cId="620106229" sldId="322"/>
            <ac:inkMk id="16" creationId="{19DAC6A1-6C32-D179-D389-D66EE96ABC40}"/>
          </ac:inkMkLst>
        </pc:inkChg>
        <pc:inkChg chg="add mod">
          <ac:chgData name="Tej" userId="fd16bead-a7d5-4d61-a87b-b6fc5f95769a" providerId="ADAL" clId="{2647B7DC-747F-4A06-8B83-4426177F0783}" dt="2023-01-19T13:51:44.824" v="362" actId="164"/>
          <ac:inkMkLst>
            <pc:docMk/>
            <pc:sldMk cId="620106229" sldId="322"/>
            <ac:inkMk id="17" creationId="{0AEDE9F9-A289-70EA-006A-D4E65A3E43AC}"/>
          </ac:inkMkLst>
        </pc:inkChg>
      </pc:sldChg>
      <pc:sldChg chg="addSp modSp mod">
        <pc:chgData name="Tej" userId="fd16bead-a7d5-4d61-a87b-b6fc5f95769a" providerId="ADAL" clId="{2647B7DC-747F-4A06-8B83-4426177F0783}" dt="2023-01-19T13:59:21.266" v="462"/>
        <pc:sldMkLst>
          <pc:docMk/>
          <pc:sldMk cId="117526599" sldId="323"/>
        </pc:sldMkLst>
        <pc:spChg chg="add mod">
          <ac:chgData name="Tej" userId="fd16bead-a7d5-4d61-a87b-b6fc5f95769a" providerId="ADAL" clId="{2647B7DC-747F-4A06-8B83-4426177F0783}" dt="2023-01-19T13:58:32.475" v="455" actId="6549"/>
          <ac:spMkLst>
            <pc:docMk/>
            <pc:sldMk cId="117526599" sldId="323"/>
            <ac:spMk id="2" creationId="{2594060E-9055-374B-27A0-A58EFD504667}"/>
          </ac:spMkLst>
        </pc:spChg>
        <pc:spChg chg="add mod">
          <ac:chgData name="Tej" userId="fd16bead-a7d5-4d61-a87b-b6fc5f95769a" providerId="ADAL" clId="{2647B7DC-747F-4A06-8B83-4426177F0783}" dt="2023-01-19T13:58:39.925" v="458"/>
          <ac:spMkLst>
            <pc:docMk/>
            <pc:sldMk cId="117526599" sldId="323"/>
            <ac:spMk id="3" creationId="{0BA79BFC-EECB-7E96-DF48-7C25D5035183}"/>
          </ac:spMkLst>
        </pc:spChg>
        <pc:spChg chg="add mod">
          <ac:chgData name="Tej" userId="fd16bead-a7d5-4d61-a87b-b6fc5f95769a" providerId="ADAL" clId="{2647B7DC-747F-4A06-8B83-4426177F0783}" dt="2023-01-19T13:59:21.266" v="462"/>
          <ac:spMkLst>
            <pc:docMk/>
            <pc:sldMk cId="117526599" sldId="323"/>
            <ac:spMk id="6" creationId="{0ED32779-E53B-27B3-9C02-0B8018914BC9}"/>
          </ac:spMkLst>
        </pc:spChg>
        <pc:picChg chg="add mod">
          <ac:chgData name="Tej" userId="fd16bead-a7d5-4d61-a87b-b6fc5f95769a" providerId="ADAL" clId="{2647B7DC-747F-4A06-8B83-4426177F0783}" dt="2023-01-19T13:59:16.371" v="461" actId="14100"/>
          <ac:picMkLst>
            <pc:docMk/>
            <pc:sldMk cId="117526599" sldId="323"/>
            <ac:picMk id="5" creationId="{C8D48BCF-2AD7-B525-C302-A0BFE234E0D4}"/>
          </ac:picMkLst>
        </pc:picChg>
      </pc:sldChg>
      <pc:sldChg chg="addSp modSp mod modAnim">
        <pc:chgData name="Tej" userId="fd16bead-a7d5-4d61-a87b-b6fc5f95769a" providerId="ADAL" clId="{2647B7DC-747F-4A06-8B83-4426177F0783}" dt="2023-01-19T14:05:13.616" v="561"/>
        <pc:sldMkLst>
          <pc:docMk/>
          <pc:sldMk cId="10030737" sldId="324"/>
        </pc:sldMkLst>
        <pc:spChg chg="add mod">
          <ac:chgData name="Tej" userId="fd16bead-a7d5-4d61-a87b-b6fc5f95769a" providerId="ADAL" clId="{2647B7DC-747F-4A06-8B83-4426177F0783}" dt="2023-01-19T13:59:31.430" v="463"/>
          <ac:spMkLst>
            <pc:docMk/>
            <pc:sldMk cId="10030737" sldId="324"/>
            <ac:spMk id="2" creationId="{FB393E0C-9836-748A-1247-83CABBFF004D}"/>
          </ac:spMkLst>
        </pc:spChg>
        <pc:spChg chg="add mod">
          <ac:chgData name="Tej" userId="fd16bead-a7d5-4d61-a87b-b6fc5f95769a" providerId="ADAL" clId="{2647B7DC-747F-4A06-8B83-4426177F0783}" dt="2023-01-19T13:59:35.834" v="464"/>
          <ac:spMkLst>
            <pc:docMk/>
            <pc:sldMk cId="10030737" sldId="324"/>
            <ac:spMk id="3" creationId="{42FCCA6A-1115-79F6-5566-A0589B6622F1}"/>
          </ac:spMkLst>
        </pc:spChg>
        <pc:spChg chg="add mod">
          <ac:chgData name="Tej" userId="fd16bead-a7d5-4d61-a87b-b6fc5f95769a" providerId="ADAL" clId="{2647B7DC-747F-4A06-8B83-4426177F0783}" dt="2023-01-19T14:00:12.412" v="474" actId="20577"/>
          <ac:spMkLst>
            <pc:docMk/>
            <pc:sldMk cId="10030737" sldId="324"/>
            <ac:spMk id="6" creationId="{826FF791-B8D9-A286-F910-E7623B65BE43}"/>
          </ac:spMkLst>
        </pc:spChg>
        <pc:spChg chg="add mod">
          <ac:chgData name="Tej" userId="fd16bead-a7d5-4d61-a87b-b6fc5f95769a" providerId="ADAL" clId="{2647B7DC-747F-4A06-8B83-4426177F0783}" dt="2023-01-19T14:04:13.843" v="510" actId="20577"/>
          <ac:spMkLst>
            <pc:docMk/>
            <pc:sldMk cId="10030737" sldId="324"/>
            <ac:spMk id="9" creationId="{4293446E-8FE4-C5F6-559F-7E6950BF96A1}"/>
          </ac:spMkLst>
        </pc:spChg>
        <pc:spChg chg="add mod">
          <ac:chgData name="Tej" userId="fd16bead-a7d5-4d61-a87b-b6fc5f95769a" providerId="ADAL" clId="{2647B7DC-747F-4A06-8B83-4426177F0783}" dt="2023-01-19T14:05:11.510" v="560" actId="164"/>
          <ac:spMkLst>
            <pc:docMk/>
            <pc:sldMk cId="10030737" sldId="324"/>
            <ac:spMk id="10" creationId="{4DCA52E8-654A-09A4-1AC0-CEBF030ECCBD}"/>
          </ac:spMkLst>
        </pc:spChg>
        <pc:grpChg chg="add mod">
          <ac:chgData name="Tej" userId="fd16bead-a7d5-4d61-a87b-b6fc5f95769a" providerId="ADAL" clId="{2647B7DC-747F-4A06-8B83-4426177F0783}" dt="2023-01-19T14:05:11.510" v="560" actId="164"/>
          <ac:grpSpMkLst>
            <pc:docMk/>
            <pc:sldMk cId="10030737" sldId="324"/>
            <ac:grpSpMk id="13" creationId="{CB24F26E-9616-88FC-0F29-21EA72D4F7F7}"/>
          </ac:grpSpMkLst>
        </pc:grpChg>
        <pc:picChg chg="add mod">
          <ac:chgData name="Tej" userId="fd16bead-a7d5-4d61-a87b-b6fc5f95769a" providerId="ADAL" clId="{2647B7DC-747F-4A06-8B83-4426177F0783}" dt="2023-01-19T14:00:01.169" v="468" actId="1076"/>
          <ac:picMkLst>
            <pc:docMk/>
            <pc:sldMk cId="10030737" sldId="324"/>
            <ac:picMk id="5" creationId="{96E4B8D3-783C-DE7A-7055-23EE40CB8A68}"/>
          </ac:picMkLst>
        </pc:picChg>
        <pc:picChg chg="add mod">
          <ac:chgData name="Tej" userId="fd16bead-a7d5-4d61-a87b-b6fc5f95769a" providerId="ADAL" clId="{2647B7DC-747F-4A06-8B83-4426177F0783}" dt="2023-01-19T14:05:11.510" v="560" actId="164"/>
          <ac:picMkLst>
            <pc:docMk/>
            <pc:sldMk cId="10030737" sldId="324"/>
            <ac:picMk id="8" creationId="{4530773F-D197-E939-53B2-03D5125C4EA9}"/>
          </ac:picMkLst>
        </pc:picChg>
        <pc:inkChg chg="add mod">
          <ac:chgData name="Tej" userId="fd16bead-a7d5-4d61-a87b-b6fc5f95769a" providerId="ADAL" clId="{2647B7DC-747F-4A06-8B83-4426177F0783}" dt="2023-01-19T14:05:11.510" v="560" actId="164"/>
          <ac:inkMkLst>
            <pc:docMk/>
            <pc:sldMk cId="10030737" sldId="324"/>
            <ac:inkMk id="11" creationId="{3C697127-A446-922A-15C9-779EA55CD240}"/>
          </ac:inkMkLst>
        </pc:inkChg>
        <pc:inkChg chg="add mod">
          <ac:chgData name="Tej" userId="fd16bead-a7d5-4d61-a87b-b6fc5f95769a" providerId="ADAL" clId="{2647B7DC-747F-4A06-8B83-4426177F0783}" dt="2023-01-19T14:05:11.510" v="560" actId="164"/>
          <ac:inkMkLst>
            <pc:docMk/>
            <pc:sldMk cId="10030737" sldId="324"/>
            <ac:inkMk id="12" creationId="{213C939C-2FB3-1BA1-D880-6BFAFCD36AD7}"/>
          </ac:inkMkLst>
        </pc:inkChg>
      </pc:sldChg>
      <pc:sldChg chg="addSp modSp mod">
        <pc:chgData name="Tej" userId="fd16bead-a7d5-4d61-a87b-b6fc5f95769a" providerId="ADAL" clId="{2647B7DC-747F-4A06-8B83-4426177F0783}" dt="2023-01-19T14:12:07.167" v="619" actId="1076"/>
        <pc:sldMkLst>
          <pc:docMk/>
          <pc:sldMk cId="3559943229" sldId="325"/>
        </pc:sldMkLst>
        <pc:spChg chg="add mod">
          <ac:chgData name="Tej" userId="fd16bead-a7d5-4d61-a87b-b6fc5f95769a" providerId="ADAL" clId="{2647B7DC-747F-4A06-8B83-4426177F0783}" dt="2023-01-19T14:12:07.167" v="619" actId="1076"/>
          <ac:spMkLst>
            <pc:docMk/>
            <pc:sldMk cId="3559943229" sldId="325"/>
            <ac:spMk id="2" creationId="{42704EBF-34D0-DF6F-D31E-DBE063B9C850}"/>
          </ac:spMkLst>
        </pc:spChg>
      </pc:sldChg>
      <pc:sldChg chg="addSp modSp">
        <pc:chgData name="Tej" userId="fd16bead-a7d5-4d61-a87b-b6fc5f95769a" providerId="ADAL" clId="{2647B7DC-747F-4A06-8B83-4426177F0783}" dt="2023-01-19T14:06:05.179" v="564"/>
        <pc:sldMkLst>
          <pc:docMk/>
          <pc:sldMk cId="869355464" sldId="326"/>
        </pc:sldMkLst>
        <pc:spChg chg="add mod">
          <ac:chgData name="Tej" userId="fd16bead-a7d5-4d61-a87b-b6fc5f95769a" providerId="ADAL" clId="{2647B7DC-747F-4A06-8B83-4426177F0783}" dt="2023-01-19T14:06:05.179" v="564"/>
          <ac:spMkLst>
            <pc:docMk/>
            <pc:sldMk cId="869355464" sldId="326"/>
            <ac:spMk id="2" creationId="{16ADAFA4-0600-484C-1C95-FDE727478102}"/>
          </ac:spMkLst>
        </pc:spChg>
      </pc:sldChg>
      <pc:sldChg chg="addSp modSp">
        <pc:chgData name="Tej" userId="fd16bead-a7d5-4d61-a87b-b6fc5f95769a" providerId="ADAL" clId="{2647B7DC-747F-4A06-8B83-4426177F0783}" dt="2023-01-19T14:06:06.056" v="565"/>
        <pc:sldMkLst>
          <pc:docMk/>
          <pc:sldMk cId="2329239564" sldId="327"/>
        </pc:sldMkLst>
        <pc:spChg chg="add mod">
          <ac:chgData name="Tej" userId="fd16bead-a7d5-4d61-a87b-b6fc5f95769a" providerId="ADAL" clId="{2647B7DC-747F-4A06-8B83-4426177F0783}" dt="2023-01-19T14:06:06.056" v="565"/>
          <ac:spMkLst>
            <pc:docMk/>
            <pc:sldMk cId="2329239564" sldId="327"/>
            <ac:spMk id="2" creationId="{EE2DB625-06FA-9123-CB22-EE24618BBEC6}"/>
          </ac:spMkLst>
        </pc:spChg>
      </pc:sldChg>
      <pc:sldChg chg="addSp modSp">
        <pc:chgData name="Tej" userId="fd16bead-a7d5-4d61-a87b-b6fc5f95769a" providerId="ADAL" clId="{2647B7DC-747F-4A06-8B83-4426177F0783}" dt="2023-01-19T14:06:07.393" v="566"/>
        <pc:sldMkLst>
          <pc:docMk/>
          <pc:sldMk cId="672909789" sldId="328"/>
        </pc:sldMkLst>
        <pc:spChg chg="add mod">
          <ac:chgData name="Tej" userId="fd16bead-a7d5-4d61-a87b-b6fc5f95769a" providerId="ADAL" clId="{2647B7DC-747F-4A06-8B83-4426177F0783}" dt="2023-01-19T14:06:07.393" v="566"/>
          <ac:spMkLst>
            <pc:docMk/>
            <pc:sldMk cId="672909789" sldId="328"/>
            <ac:spMk id="2" creationId="{B2F7AA3E-3E2D-9434-C040-F1E7CE9492FD}"/>
          </ac:spMkLst>
        </pc:spChg>
      </pc:sldChg>
      <pc:sldChg chg="addSp modSp">
        <pc:chgData name="Tej" userId="fd16bead-a7d5-4d61-a87b-b6fc5f95769a" providerId="ADAL" clId="{2647B7DC-747F-4A06-8B83-4426177F0783}" dt="2023-01-19T14:06:08.941" v="567"/>
        <pc:sldMkLst>
          <pc:docMk/>
          <pc:sldMk cId="80916347" sldId="329"/>
        </pc:sldMkLst>
        <pc:spChg chg="add mod">
          <ac:chgData name="Tej" userId="fd16bead-a7d5-4d61-a87b-b6fc5f95769a" providerId="ADAL" clId="{2647B7DC-747F-4A06-8B83-4426177F0783}" dt="2023-01-19T14:06:08.941" v="567"/>
          <ac:spMkLst>
            <pc:docMk/>
            <pc:sldMk cId="80916347" sldId="329"/>
            <ac:spMk id="2" creationId="{D8F27087-53AE-0A5F-A124-DA7C83A0AAF2}"/>
          </ac:spMkLst>
        </pc:spChg>
      </pc:sldChg>
      <pc:sldChg chg="addSp modSp">
        <pc:chgData name="Tej" userId="fd16bead-a7d5-4d61-a87b-b6fc5f95769a" providerId="ADAL" clId="{2647B7DC-747F-4A06-8B83-4426177F0783}" dt="2023-01-19T14:06:09.779" v="568"/>
        <pc:sldMkLst>
          <pc:docMk/>
          <pc:sldMk cId="504446846" sldId="330"/>
        </pc:sldMkLst>
        <pc:spChg chg="add mod">
          <ac:chgData name="Tej" userId="fd16bead-a7d5-4d61-a87b-b6fc5f95769a" providerId="ADAL" clId="{2647B7DC-747F-4A06-8B83-4426177F0783}" dt="2023-01-19T14:06:09.779" v="568"/>
          <ac:spMkLst>
            <pc:docMk/>
            <pc:sldMk cId="504446846" sldId="330"/>
            <ac:spMk id="2" creationId="{2C4FABDB-59B8-EC13-936B-1986B129F6F2}"/>
          </ac:spMkLst>
        </pc:spChg>
      </pc:sldChg>
      <pc:sldChg chg="addSp modSp">
        <pc:chgData name="Tej" userId="fd16bead-a7d5-4d61-a87b-b6fc5f95769a" providerId="ADAL" clId="{2647B7DC-747F-4A06-8B83-4426177F0783}" dt="2023-01-19T14:06:11.864" v="569"/>
        <pc:sldMkLst>
          <pc:docMk/>
          <pc:sldMk cId="457053119" sldId="331"/>
        </pc:sldMkLst>
        <pc:spChg chg="add mod">
          <ac:chgData name="Tej" userId="fd16bead-a7d5-4d61-a87b-b6fc5f95769a" providerId="ADAL" clId="{2647B7DC-747F-4A06-8B83-4426177F0783}" dt="2023-01-19T14:06:11.864" v="569"/>
          <ac:spMkLst>
            <pc:docMk/>
            <pc:sldMk cId="457053119" sldId="331"/>
            <ac:spMk id="2" creationId="{8DB3E6BD-0628-556B-B140-120E538C5389}"/>
          </ac:spMkLst>
        </pc:spChg>
      </pc:sldChg>
      <pc:sldChg chg="addSp modSp">
        <pc:chgData name="Tej" userId="fd16bead-a7d5-4d61-a87b-b6fc5f95769a" providerId="ADAL" clId="{2647B7DC-747F-4A06-8B83-4426177F0783}" dt="2023-01-19T14:06:13.209" v="570"/>
        <pc:sldMkLst>
          <pc:docMk/>
          <pc:sldMk cId="2703015076" sldId="332"/>
        </pc:sldMkLst>
        <pc:spChg chg="add mod">
          <ac:chgData name="Tej" userId="fd16bead-a7d5-4d61-a87b-b6fc5f95769a" providerId="ADAL" clId="{2647B7DC-747F-4A06-8B83-4426177F0783}" dt="2023-01-19T14:06:13.209" v="570"/>
          <ac:spMkLst>
            <pc:docMk/>
            <pc:sldMk cId="2703015076" sldId="332"/>
            <ac:spMk id="2" creationId="{6ADADFD2-7CCE-5DED-ACA0-F835422D1CC4}"/>
          </ac:spMkLst>
        </pc:spChg>
      </pc:sldChg>
      <pc:sldChg chg="addSp modSp">
        <pc:chgData name="Tej" userId="fd16bead-a7d5-4d61-a87b-b6fc5f95769a" providerId="ADAL" clId="{2647B7DC-747F-4A06-8B83-4426177F0783}" dt="2023-01-19T14:06:13.967" v="571"/>
        <pc:sldMkLst>
          <pc:docMk/>
          <pc:sldMk cId="2233058146" sldId="333"/>
        </pc:sldMkLst>
        <pc:spChg chg="add mod">
          <ac:chgData name="Tej" userId="fd16bead-a7d5-4d61-a87b-b6fc5f95769a" providerId="ADAL" clId="{2647B7DC-747F-4A06-8B83-4426177F0783}" dt="2023-01-19T14:06:13.967" v="571"/>
          <ac:spMkLst>
            <pc:docMk/>
            <pc:sldMk cId="2233058146" sldId="333"/>
            <ac:spMk id="2" creationId="{AA54E170-EA72-5CD4-B392-E95412291A83}"/>
          </ac:spMkLst>
        </pc:spChg>
      </pc:sldChg>
      <pc:sldChg chg="addSp delSp modSp add mod">
        <pc:chgData name="Tej" userId="fd16bead-a7d5-4d61-a87b-b6fc5f95769a" providerId="ADAL" clId="{2647B7DC-747F-4A06-8B83-4426177F0783}" dt="2023-01-19T13:42:58.502" v="176" actId="9405"/>
        <pc:sldMkLst>
          <pc:docMk/>
          <pc:sldMk cId="1234250628" sldId="335"/>
        </pc:sldMkLst>
        <pc:spChg chg="mod">
          <ac:chgData name="Tej" userId="fd16bead-a7d5-4d61-a87b-b6fc5f95769a" providerId="ADAL" clId="{2647B7DC-747F-4A06-8B83-4426177F0783}" dt="2023-01-19T13:35:08.598" v="51" actId="20577"/>
          <ac:spMkLst>
            <pc:docMk/>
            <pc:sldMk cId="1234250628" sldId="335"/>
            <ac:spMk id="4" creationId="{50EBFEC5-C8D7-BCC6-BD76-77B6B62C847B}"/>
          </ac:spMkLst>
        </pc:spChg>
        <pc:spChg chg="add mod">
          <ac:chgData name="Tej" userId="fd16bead-a7d5-4d61-a87b-b6fc5f95769a" providerId="ADAL" clId="{2647B7DC-747F-4A06-8B83-4426177F0783}" dt="2023-01-19T13:39:04.395" v="95" actId="2710"/>
          <ac:spMkLst>
            <pc:docMk/>
            <pc:sldMk cId="1234250628" sldId="335"/>
            <ac:spMk id="7" creationId="{879765F3-8180-761D-FE4C-74E3118DF7A7}"/>
          </ac:spMkLst>
        </pc:spChg>
        <pc:spChg chg="add mod">
          <ac:chgData name="Tej" userId="fd16bead-a7d5-4d61-a87b-b6fc5f95769a" providerId="ADAL" clId="{2647B7DC-747F-4A06-8B83-4426177F0783}" dt="2023-01-19T13:40:53.280" v="165" actId="207"/>
          <ac:spMkLst>
            <pc:docMk/>
            <pc:sldMk cId="1234250628" sldId="335"/>
            <ac:spMk id="8" creationId="{57D3C0CC-A705-AC5E-14E5-9FD721C5C6E3}"/>
          </ac:spMkLst>
        </pc:spChg>
        <pc:picChg chg="add mod modCrop">
          <ac:chgData name="Tej" userId="fd16bead-a7d5-4d61-a87b-b6fc5f95769a" providerId="ADAL" clId="{2647B7DC-747F-4A06-8B83-4426177F0783}" dt="2023-01-19T13:39:18.011" v="96"/>
          <ac:picMkLst>
            <pc:docMk/>
            <pc:sldMk cId="1234250628" sldId="335"/>
            <ac:picMk id="5" creationId="{5E3504E1-09F5-6326-1AC6-BF6049759972}"/>
          </ac:picMkLst>
        </pc:picChg>
        <pc:inkChg chg="add del">
          <ac:chgData name="Tej" userId="fd16bead-a7d5-4d61-a87b-b6fc5f95769a" providerId="ADAL" clId="{2647B7DC-747F-4A06-8B83-4426177F0783}" dt="2023-01-19T13:40:38.252" v="147" actId="9405"/>
          <ac:inkMkLst>
            <pc:docMk/>
            <pc:sldMk cId="1234250628" sldId="335"/>
            <ac:inkMk id="9" creationId="{5DA3B5EC-68BA-E336-588F-D65B285ED00A}"/>
          </ac:inkMkLst>
        </pc:inkChg>
        <pc:inkChg chg="add">
          <ac:chgData name="Tej" userId="fd16bead-a7d5-4d61-a87b-b6fc5f95769a" providerId="ADAL" clId="{2647B7DC-747F-4A06-8B83-4426177F0783}" dt="2023-01-19T13:41:01.128" v="166" actId="9405"/>
          <ac:inkMkLst>
            <pc:docMk/>
            <pc:sldMk cId="1234250628" sldId="335"/>
            <ac:inkMk id="10" creationId="{42CC1C50-8E77-1EF3-2AA0-08C0C5579C11}"/>
          </ac:inkMkLst>
        </pc:inkChg>
        <pc:inkChg chg="add">
          <ac:chgData name="Tej" userId="fd16bead-a7d5-4d61-a87b-b6fc5f95769a" providerId="ADAL" clId="{2647B7DC-747F-4A06-8B83-4426177F0783}" dt="2023-01-19T13:41:02.915" v="167" actId="9405"/>
          <ac:inkMkLst>
            <pc:docMk/>
            <pc:sldMk cId="1234250628" sldId="335"/>
            <ac:inkMk id="11" creationId="{08EECA44-8C9D-D2FB-85A3-B2CAA522E7DB}"/>
          </ac:inkMkLst>
        </pc:inkChg>
        <pc:inkChg chg="add">
          <ac:chgData name="Tej" userId="fd16bead-a7d5-4d61-a87b-b6fc5f95769a" providerId="ADAL" clId="{2647B7DC-747F-4A06-8B83-4426177F0783}" dt="2023-01-19T13:41:27.266" v="168" actId="9405"/>
          <ac:inkMkLst>
            <pc:docMk/>
            <pc:sldMk cId="1234250628" sldId="335"/>
            <ac:inkMk id="12" creationId="{C54272A9-EEE6-F6E9-9A75-B8E2D2D7BFA5}"/>
          </ac:inkMkLst>
        </pc:inkChg>
        <pc:inkChg chg="add">
          <ac:chgData name="Tej" userId="fd16bead-a7d5-4d61-a87b-b6fc5f95769a" providerId="ADAL" clId="{2647B7DC-747F-4A06-8B83-4426177F0783}" dt="2023-01-19T13:41:33.246" v="169" actId="9405"/>
          <ac:inkMkLst>
            <pc:docMk/>
            <pc:sldMk cId="1234250628" sldId="335"/>
            <ac:inkMk id="13" creationId="{A799B3E2-14A8-7FDB-D2DE-C61BF4F807D3}"/>
          </ac:inkMkLst>
        </pc:inkChg>
        <pc:inkChg chg="add">
          <ac:chgData name="Tej" userId="fd16bead-a7d5-4d61-a87b-b6fc5f95769a" providerId="ADAL" clId="{2647B7DC-747F-4A06-8B83-4426177F0783}" dt="2023-01-19T13:41:42.868" v="170" actId="9405"/>
          <ac:inkMkLst>
            <pc:docMk/>
            <pc:sldMk cId="1234250628" sldId="335"/>
            <ac:inkMk id="14" creationId="{A8C229B7-0351-5605-16CB-E84E4EE21E13}"/>
          </ac:inkMkLst>
        </pc:inkChg>
        <pc:inkChg chg="add">
          <ac:chgData name="Tej" userId="fd16bead-a7d5-4d61-a87b-b6fc5f95769a" providerId="ADAL" clId="{2647B7DC-747F-4A06-8B83-4426177F0783}" dt="2023-01-19T13:41:46.584" v="171" actId="9405"/>
          <ac:inkMkLst>
            <pc:docMk/>
            <pc:sldMk cId="1234250628" sldId="335"/>
            <ac:inkMk id="15" creationId="{BD248388-CF13-FE1B-C73F-33F78307F533}"/>
          </ac:inkMkLst>
        </pc:inkChg>
        <pc:inkChg chg="add">
          <ac:chgData name="Tej" userId="fd16bead-a7d5-4d61-a87b-b6fc5f95769a" providerId="ADAL" clId="{2647B7DC-747F-4A06-8B83-4426177F0783}" dt="2023-01-19T13:42:00.498" v="172" actId="9405"/>
          <ac:inkMkLst>
            <pc:docMk/>
            <pc:sldMk cId="1234250628" sldId="335"/>
            <ac:inkMk id="16" creationId="{37254C64-0B47-88EC-01E6-ABAC57D53F97}"/>
          </ac:inkMkLst>
        </pc:inkChg>
        <pc:inkChg chg="add">
          <ac:chgData name="Tej" userId="fd16bead-a7d5-4d61-a87b-b6fc5f95769a" providerId="ADAL" clId="{2647B7DC-747F-4A06-8B83-4426177F0783}" dt="2023-01-19T13:42:12.972" v="173" actId="9405"/>
          <ac:inkMkLst>
            <pc:docMk/>
            <pc:sldMk cId="1234250628" sldId="335"/>
            <ac:inkMk id="17" creationId="{0FE02D94-50D1-9C76-45A5-D12F196EA907}"/>
          </ac:inkMkLst>
        </pc:inkChg>
        <pc:inkChg chg="add">
          <ac:chgData name="Tej" userId="fd16bead-a7d5-4d61-a87b-b6fc5f95769a" providerId="ADAL" clId="{2647B7DC-747F-4A06-8B83-4426177F0783}" dt="2023-01-19T13:42:15.742" v="174" actId="9405"/>
          <ac:inkMkLst>
            <pc:docMk/>
            <pc:sldMk cId="1234250628" sldId="335"/>
            <ac:inkMk id="18" creationId="{5310BD5B-0B69-29C7-1689-37710BE1BEF8}"/>
          </ac:inkMkLst>
        </pc:inkChg>
        <pc:inkChg chg="add del">
          <ac:chgData name="Tej" userId="fd16bead-a7d5-4d61-a87b-b6fc5f95769a" providerId="ADAL" clId="{2647B7DC-747F-4A06-8B83-4426177F0783}" dt="2023-01-19T13:42:58.502" v="176" actId="9405"/>
          <ac:inkMkLst>
            <pc:docMk/>
            <pc:sldMk cId="1234250628" sldId="335"/>
            <ac:inkMk id="19" creationId="{271C70AD-CC06-069E-7D2E-87538162CF1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ED1A0B3-5DA9-49FE-99BF-22F2091D2C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A62627-0C90-4C16-8599-B8EF4D248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9B9A-2FE9-43B8-B96E-A7CF2D335260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32FA1F-5A17-4DA8-9DB8-F9C6408F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D866D9-5893-40DF-8D01-FDC0E20D76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91C16-B7B9-4A63-B6DB-7BEC8F06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257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E5868-3CE3-4413-9362-EFD481DFC78C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0E291-EA18-46E4-A66A-A48641C0C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379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ard 1">
            <a:extLst>
              <a:ext uri="{FF2B5EF4-FFF2-40B4-BE49-F238E27FC236}">
                <a16:creationId xmlns:a16="http://schemas.microsoft.com/office/drawing/2014/main" xmlns="" id="{8F2028D3-CCB8-4CC0-9D38-BB471CF1D7B9}"/>
              </a:ext>
            </a:extLst>
          </p:cNvPr>
          <p:cNvSpPr/>
          <p:nvPr userDrawn="1"/>
        </p:nvSpPr>
        <p:spPr>
          <a:xfrm>
            <a:off x="11477335" y="6596725"/>
            <a:ext cx="725670" cy="230673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50823E5-B39F-4D07-8C1C-0F4FBA73AB0D}"/>
              </a:ext>
            </a:extLst>
          </p:cNvPr>
          <p:cNvSpPr/>
          <p:nvPr userDrawn="1"/>
        </p:nvSpPr>
        <p:spPr>
          <a:xfrm>
            <a:off x="-10159" y="6640735"/>
            <a:ext cx="2295697" cy="237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F79F25-A079-4EC4-99FC-C870106882BA}"/>
              </a:ext>
            </a:extLst>
          </p:cNvPr>
          <p:cNvSpPr/>
          <p:nvPr userDrawn="1"/>
        </p:nvSpPr>
        <p:spPr>
          <a:xfrm>
            <a:off x="2072493" y="6640735"/>
            <a:ext cx="10124155" cy="223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365730-528B-4341-9BE2-68F9AC1FC5A1}"/>
              </a:ext>
            </a:extLst>
          </p:cNvPr>
          <p:cNvSpPr txBox="1"/>
          <p:nvPr userDrawn="1"/>
        </p:nvSpPr>
        <p:spPr>
          <a:xfrm>
            <a:off x="11366208" y="6570551"/>
            <a:ext cx="825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F6989838-1A24-4D98-BDD2-41F05F52FAAC}" type="slidenum">
              <a:rPr lang="en-US" sz="14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23E61-5FF6-455C-9256-497C9D0DAE87}"/>
              </a:ext>
            </a:extLst>
          </p:cNvPr>
          <p:cNvGrpSpPr/>
          <p:nvPr userDrawn="1"/>
        </p:nvGrpSpPr>
        <p:grpSpPr>
          <a:xfrm>
            <a:off x="647701" y="-12574"/>
            <a:ext cx="11571422" cy="597371"/>
            <a:chOff x="1665682" y="-7205"/>
            <a:chExt cx="10544704" cy="325683"/>
          </a:xfrm>
          <a:solidFill>
            <a:srgbClr val="4E93D2"/>
          </a:soli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xmlns="" id="{8C3B8941-9DA7-4590-BC96-B9B4A8778721}"/>
                </a:ext>
              </a:extLst>
            </p:cNvPr>
            <p:cNvSpPr/>
            <p:nvPr/>
          </p:nvSpPr>
          <p:spPr>
            <a:xfrm>
              <a:off x="2083333" y="-7205"/>
              <a:ext cx="10111302" cy="134078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xmlns="" id="{9D6866F0-52D2-4AD3-9FF5-CA3CD113AF7A}"/>
                </a:ext>
              </a:extLst>
            </p:cNvPr>
            <p:cNvSpPr/>
            <p:nvPr/>
          </p:nvSpPr>
          <p:spPr>
            <a:xfrm>
              <a:off x="2182852" y="55574"/>
              <a:ext cx="10027534" cy="167832"/>
            </a:xfrm>
            <a:prstGeom prst="parallelogram">
              <a:avLst>
                <a:gd name="adj" fmla="val 950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xmlns="" id="{646D0490-B147-4EAF-9D90-3E79A112559A}"/>
                </a:ext>
              </a:extLst>
            </p:cNvPr>
            <p:cNvSpPr/>
            <p:nvPr/>
          </p:nvSpPr>
          <p:spPr>
            <a:xfrm>
              <a:off x="1665682" y="179774"/>
              <a:ext cx="10027535" cy="138704"/>
            </a:xfrm>
            <a:prstGeom prst="parallelogram">
              <a:avLst>
                <a:gd name="adj" fmla="val 950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BF39DCC-18AA-44A0-8464-9227CBE92423}"/>
              </a:ext>
            </a:extLst>
          </p:cNvPr>
          <p:cNvSpPr/>
          <p:nvPr userDrawn="1"/>
        </p:nvSpPr>
        <p:spPr>
          <a:xfrm>
            <a:off x="-431" y="-12572"/>
            <a:ext cx="1457756" cy="597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ED6BDFC-DD8C-4492-A4A7-401D9D5FCDFD}"/>
              </a:ext>
            </a:extLst>
          </p:cNvPr>
          <p:cNvSpPr/>
          <p:nvPr userDrawn="1"/>
        </p:nvSpPr>
        <p:spPr>
          <a:xfrm>
            <a:off x="10058399" y="6611616"/>
            <a:ext cx="1516039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fld id="{2B52F03E-3AA2-4218-AF51-52B5DF996E8B}" type="datetime3">
              <a:rPr lang="en-US" sz="1200" smtClean="0">
                <a:solidFill>
                  <a:schemeClr val="bg1"/>
                </a:solidFill>
                <a:latin typeface="Cambria" panose="02040503050406030204" pitchFamily="18" charset="0"/>
                <a:cs typeface="Times" panose="02020603050405020304" pitchFamily="18" charset="0"/>
              </a:rPr>
              <a:pPr algn="ctr"/>
              <a:t>10 October 2023</a:t>
            </a:fld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cs typeface="Times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453DCF4-27BF-4C0D-948C-9E3655042FB6}"/>
              </a:ext>
            </a:extLst>
          </p:cNvPr>
          <p:cNvCxnSpPr/>
          <p:nvPr userDrawn="1"/>
        </p:nvCxnSpPr>
        <p:spPr>
          <a:xfrm>
            <a:off x="10058399" y="6642064"/>
            <a:ext cx="0" cy="225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421DF09-49BA-47F8-BB6E-B1A655B7A8DC}"/>
              </a:ext>
            </a:extLst>
          </p:cNvPr>
          <p:cNvSpPr/>
          <p:nvPr userDrawn="1"/>
        </p:nvSpPr>
        <p:spPr>
          <a:xfrm>
            <a:off x="8169969" y="6607733"/>
            <a:ext cx="1796986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cs typeface="Times" panose="02020603050405020304" pitchFamily="18" charset="0"/>
              </a:rPr>
              <a:t>Dr. Tej Bahadur Chandra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xmlns="" id="{7F0F65F8-AD19-86F8-897B-DFEC7811B1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60" y="-47234"/>
            <a:ext cx="1112896" cy="8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3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6B33F-386C-4BF6-8FC1-1C569EEA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2BDAA5-4E0E-4007-B493-C93BAD01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AB165-DBD2-4837-93EB-EF9997DC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9B363-142E-42AD-B5DC-2CE30103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6C8292-1E53-41AE-A88A-D78FB3A3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39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D949858-3F84-4A03-859A-A3DD8673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ED141E-7E51-42E3-9342-72B68795E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A3A972-5EC9-459A-901C-5A4F7367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79CAAE-8107-4814-8D09-617B4A51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871319-C6C1-4DC5-9C66-310A7CDA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63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4638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12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517B92-D5F6-47A7-8649-5BD3D874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174010-A456-455A-A5A7-47EE1B2E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EA36B6-F32A-44A2-A2E9-9540663B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21E78-20DB-4C14-A457-F26DE2A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BCF6E1-E185-4110-8945-925500AA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4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909E3-A767-44A3-8DF6-C8ABCE3D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6903B-EAB1-40BB-BBC1-608C60D7F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D70343-F50D-4234-B039-9276C752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E54A15-62F8-411B-BAF7-81D72808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62AAEE-6ACB-451F-B5EE-5586D25E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7C47DF-1090-4ECD-ADAA-E616F0F7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471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B87BD-A507-46E2-BC5D-073177D0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C48C51-3CD9-4B7B-BD91-19D1642E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3BB95F-64E4-48BF-983B-658D0C733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05828A-DB8A-44F9-AB4C-BB5DA2CF3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93D889-1145-49D7-B677-5AB37E5FA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7DF632-AE8B-4FC5-8EAB-5DC08420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8ED51E5-63AE-4EC1-8B6A-F4D25F3D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166718-E321-490F-8588-FF54EAC9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32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6F815-E825-4EF0-9E44-ABFA9E72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35A4C7-8659-46EA-B589-B34D39E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AF2EC0-90C2-42A5-BF96-DDA7CDB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84B9D8-1B00-4D08-A6E7-68BFC03F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4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783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A5AD3-4B36-4C2C-BA2D-23ADAB0B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05A94-1E83-4C72-8124-50BB3D5E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661F87-8FB2-4FAD-98BE-FE20EF69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6DBD84-CF47-488E-8B93-0CB35F00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83AF37-98CF-4EB4-BF70-5D2E96DE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981EAA-B536-4F2D-98EA-62FDF03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57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F97DD-38F8-49F1-BCA9-9B9346CB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6D13713-F7CF-437F-B0ED-CF64B92B4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B20C3D-98A2-4426-B439-FB37CD60F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AE8628-4349-490E-942F-0340061F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42CC86-8FD9-48EE-B881-854BF37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2D8C4E-D033-454E-8070-2B58A07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6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68F13A-8DAB-410F-9E8B-7D4662B2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56463C-3195-4A64-B221-B8F4A17A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4FA869-362E-4270-9E8F-4985B58C4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725D-51EC-4C6B-88BE-E1D12210218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C8EC55-118C-4E43-B695-E22A37625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F262D1-6243-4877-A6AC-97D49AAB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843F-3CCE-4CAC-ABFA-938F0ADD3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45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icro-macro-weighted-averages-of-f1-score-clearly-explained-b603420b292f" TargetMode="External"/><Relationship Id="rId2" Type="http://schemas.openxmlformats.org/officeDocument/2006/relationships/hyperlink" Target="https://www.v7labs.com/blog/confusion-matrix-gui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CB6E6A-6EDB-B243-4138-AC49A22CFDB8}"/>
              </a:ext>
            </a:extLst>
          </p:cNvPr>
          <p:cNvSpPr txBox="1"/>
          <p:nvPr/>
        </p:nvSpPr>
        <p:spPr>
          <a:xfrm>
            <a:off x="2902031" y="3154424"/>
            <a:ext cx="7552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Artificial Intelligence and Machine Learning  </a:t>
            </a:r>
            <a:endParaRPr lang="en-GB" sz="28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C65337-E661-1589-C620-B419EB545CA1}"/>
              </a:ext>
            </a:extLst>
          </p:cNvPr>
          <p:cNvSpPr txBox="1"/>
          <p:nvPr/>
        </p:nvSpPr>
        <p:spPr>
          <a:xfrm>
            <a:off x="682751" y="4874014"/>
            <a:ext cx="112598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TEXTBOOKS/LEARNING RESOURCES: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a)  T. M. Mitchell, Machine Learning  (1st ed.), McGraw Hill, 2017. ISBN 978-1259096952.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b)  E.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Alpaydin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Introduction to Machine Learning  (4th ed.), Phi, 2020. ISBN  978-8120350786</a:t>
            </a:r>
          </a:p>
          <a:p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REFERENCE BOOKS/LEARNING RESOURCES:</a:t>
            </a:r>
          </a:p>
          <a:p>
            <a:pPr marL="263525" indent="-263525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a) Oswald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Campesato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Artificial Intelligence, Machine Learning, and Deep Learning (1st ed.), Mercury Learning &amp; Information, 2020. ISBN 9781683924665.</a:t>
            </a:r>
          </a:p>
        </p:txBody>
      </p:sp>
      <p:pic>
        <p:nvPicPr>
          <p:cNvPr id="4" name="Picture 3" descr="A person with a mop and gears&#10;&#10;Description automatically generated">
            <a:extLst>
              <a:ext uri="{FF2B5EF4-FFF2-40B4-BE49-F238E27FC236}">
                <a16:creationId xmlns:a16="http://schemas.microsoft.com/office/drawing/2014/main" xmlns="" id="{85A9DC0D-F362-6F0D-F0D9-FC93B025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7676" y="706390"/>
            <a:ext cx="3942083" cy="24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05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18E0E7-8658-40A6-9691-7D77E83D4350}"/>
              </a:ext>
            </a:extLst>
          </p:cNvPr>
          <p:cNvSpPr txBox="1"/>
          <p:nvPr/>
        </p:nvSpPr>
        <p:spPr>
          <a:xfrm>
            <a:off x="2191374" y="72427"/>
            <a:ext cx="962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33345E8-2062-480E-B8CE-C82FF10E04AD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Confusion Matrix for Multiclass Problems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52B1F40-97D9-4EF9-A2E3-F88A59D2526B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AC4D63-DD8F-4533-8E56-AA078D29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1621" y="1677783"/>
            <a:ext cx="4690401" cy="3439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F01424-24C6-466F-A1A7-19665CEE3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2072" y="1677783"/>
            <a:ext cx="5040329" cy="3242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BE3689-77C2-4A1C-AB0E-EDDF32F96538}"/>
              </a:ext>
            </a:extLst>
          </p:cNvPr>
          <p:cNvSpPr txBox="1"/>
          <p:nvPr/>
        </p:nvSpPr>
        <p:spPr>
          <a:xfrm>
            <a:off x="4433776" y="5180217"/>
            <a:ext cx="714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3 Class 					          4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4807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18E0E7-8658-40A6-9691-7D77E83D4350}"/>
              </a:ext>
            </a:extLst>
          </p:cNvPr>
          <p:cNvSpPr txBox="1"/>
          <p:nvPr/>
        </p:nvSpPr>
        <p:spPr>
          <a:xfrm>
            <a:off x="2191374" y="72427"/>
            <a:ext cx="962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33345E8-2062-480E-B8CE-C82FF10E04AD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Confusion Matrix for Multiclass Problems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52B1F40-97D9-4EF9-A2E3-F88A59D2526B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AC4D63-DD8F-4533-8E56-AA078D29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1621" y="1677783"/>
            <a:ext cx="4690401" cy="3439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F01424-24C6-466F-A1A7-19665CEE3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2072" y="1677783"/>
            <a:ext cx="5040329" cy="3242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BE3689-77C2-4A1C-AB0E-EDDF32F96538}"/>
              </a:ext>
            </a:extLst>
          </p:cNvPr>
          <p:cNvSpPr txBox="1"/>
          <p:nvPr/>
        </p:nvSpPr>
        <p:spPr>
          <a:xfrm>
            <a:off x="4433776" y="5180217"/>
            <a:ext cx="714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3 Class 					          4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6995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5F4B8D-3633-444E-BBB7-249C7F25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818707"/>
            <a:ext cx="11851757" cy="53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8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A59D7DA2-E451-EE8D-2B9B-1F5DF10061BE}"/>
              </a:ext>
            </a:extLst>
          </p:cNvPr>
          <p:cNvGraphicFramePr>
            <a:graphicFrameLocks noGrp="1"/>
          </p:cNvGraphicFramePr>
          <p:nvPr/>
        </p:nvGraphicFramePr>
        <p:xfrm>
          <a:off x="522067" y="2682240"/>
          <a:ext cx="5418666" cy="1247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xmlns="" val="1835404937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xmlns="" val="3164303976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xmlns="" val="246446573"/>
                    </a:ext>
                  </a:extLst>
                </a:gridCol>
              </a:tblGrid>
              <a:tr h="455377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974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073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8721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7971D1-6DFA-3C09-8EE8-53151C752C28}"/>
              </a:ext>
            </a:extLst>
          </p:cNvPr>
          <p:cNvSpPr txBox="1"/>
          <p:nvPr/>
        </p:nvSpPr>
        <p:spPr>
          <a:xfrm>
            <a:off x="522067" y="4087270"/>
            <a:ext cx="611944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1. Calculate Accuracy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2. Calculate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C611DE-E24C-BE68-E3E9-CFDA89501CCA}"/>
              </a:ext>
            </a:extLst>
          </p:cNvPr>
          <p:cNvSpPr txBox="1"/>
          <p:nvPr/>
        </p:nvSpPr>
        <p:spPr>
          <a:xfrm>
            <a:off x="1645919" y="65960"/>
            <a:ext cx="6119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 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56F0932-C63E-4F28-83C3-3D70C5F8D120}"/>
              </a:ext>
            </a:extLst>
          </p:cNvPr>
          <p:cNvGrpSpPr/>
          <p:nvPr/>
        </p:nvGrpSpPr>
        <p:grpSpPr>
          <a:xfrm>
            <a:off x="8680765" y="1133211"/>
            <a:ext cx="2645663" cy="2457311"/>
            <a:chOff x="8737036" y="1477526"/>
            <a:chExt cx="2645663" cy="24573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F97D7672-5AA8-8104-F08A-917F51B23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737036" y="1477526"/>
              <a:ext cx="2645663" cy="43529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CCAED812-E366-7B8F-A4AF-8EE059891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764122" y="2104038"/>
              <a:ext cx="1713667" cy="4352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345FD787-B15F-5497-0BC5-1B7B248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764122" y="2768565"/>
              <a:ext cx="1571018" cy="4352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E5D24C4B-1F38-1D74-2808-EB2FA4ADD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764122" y="3499538"/>
              <a:ext cx="2568265" cy="43529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E2F5A8-3B69-3D9C-C2D3-BA2A11A3C046}"/>
              </a:ext>
            </a:extLst>
          </p:cNvPr>
          <p:cNvSpPr txBox="1"/>
          <p:nvPr/>
        </p:nvSpPr>
        <p:spPr>
          <a:xfrm>
            <a:off x="223520" y="762965"/>
            <a:ext cx="717999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 Dataset that consist two category A and B.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having 10 element.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having 10 element 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building the model, the confusion matrix is given below. 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739B944-4910-5BDC-76BD-C7BA87EA6B5A}"/>
              </a:ext>
            </a:extLst>
          </p:cNvPr>
          <p:cNvGrpSpPr/>
          <p:nvPr/>
        </p:nvGrpSpPr>
        <p:grpSpPr>
          <a:xfrm>
            <a:off x="4782084" y="4496133"/>
            <a:ext cx="5565820" cy="2027652"/>
            <a:chOff x="4782084" y="4496133"/>
            <a:chExt cx="5565820" cy="202765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740210A2-A756-5564-2CD3-C27F43A6D12A}"/>
                </a:ext>
              </a:extLst>
            </p:cNvPr>
            <p:cNvSpPr/>
            <p:nvPr/>
          </p:nvSpPr>
          <p:spPr>
            <a:xfrm>
              <a:off x="4782084" y="4496133"/>
              <a:ext cx="5565820" cy="2027652"/>
            </a:xfrm>
            <a:prstGeom prst="roundRect">
              <a:avLst>
                <a:gd name="adj" fmla="val 4140"/>
              </a:avLst>
            </a:prstGeom>
            <a:solidFill>
              <a:srgbClr val="FF66FF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3B2AAAA-77C7-79CF-B8BA-12DE8DA62654}"/>
                </a:ext>
              </a:extLst>
            </p:cNvPr>
            <p:cNvSpPr txBox="1"/>
            <p:nvPr/>
          </p:nvSpPr>
          <p:spPr>
            <a:xfrm>
              <a:off x="4968240" y="4600593"/>
              <a:ext cx="5379664" cy="1846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Accuracy = (7 + 8) / (7 + 3 + 2 + 8) = 15 / 20 = 0.75 or 75%</a:t>
              </a:r>
            </a:p>
            <a:p>
              <a:endParaRPr lang="en-US" sz="1600" dirty="0"/>
            </a:p>
            <a:p>
              <a:r>
                <a:rPr lang="en-US" sz="1600" dirty="0"/>
                <a:t>Precision = 7 / (7 + 3) = 7 / 10 = 0.7 or 70%</a:t>
              </a:r>
            </a:p>
            <a:p>
              <a:endParaRPr lang="en-US" sz="1600" dirty="0"/>
            </a:p>
            <a:p>
              <a:r>
                <a:rPr lang="en-US" sz="1600" dirty="0"/>
                <a:t>Recall = 7 / (7 + 2) = 7 / 9 ≈ 0.777 or 77.78%</a:t>
              </a:r>
            </a:p>
            <a:p>
              <a:endParaRPr lang="en-US" sz="1600" dirty="0"/>
            </a:p>
            <a:p>
              <a:r>
                <a:rPr lang="en-US" sz="1600" dirty="0"/>
                <a:t>F1-score = 2 * (0.7 * 0.777) / (0.7 + 0.777) ≈ 0.737 or 73.7%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327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D49F97-5B26-48B2-A36A-70C121DE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9060" y="1718598"/>
            <a:ext cx="8388781" cy="27037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7B68F472-B623-4C29-A037-C8B58872D558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Macro, Micro Average Scores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FAF6A8C-2FBF-4B93-B8AA-99B6102D2C2F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4D0C39-0F3F-4F09-8BF0-E379A44C0E67}"/>
              </a:ext>
            </a:extLst>
          </p:cNvPr>
          <p:cNvSpPr txBox="1"/>
          <p:nvPr/>
        </p:nvSpPr>
        <p:spPr>
          <a:xfrm>
            <a:off x="2519916" y="782620"/>
            <a:ext cx="9452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important to remember that in </a:t>
            </a:r>
            <a:r>
              <a:rPr lang="en-US" sz="2000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multi-class classification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we </a:t>
            </a:r>
            <a:r>
              <a:rPr lang="en-US" sz="2000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calculate the F1 score for each class in a One-vs-Rest (</a:t>
            </a:r>
            <a:r>
              <a:rPr lang="en-US" sz="2000" dirty="0" err="1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OvR</a:t>
            </a:r>
            <a:r>
              <a:rPr lang="en-US" sz="2000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lang="en-GB" sz="2000" dirty="0">
              <a:solidFill>
                <a:srgbClr val="DF661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962F8B-7722-418A-AEF6-84598A188431}"/>
              </a:ext>
            </a:extLst>
          </p:cNvPr>
          <p:cNvSpPr txBox="1"/>
          <p:nvPr/>
        </p:nvSpPr>
        <p:spPr>
          <a:xfrm>
            <a:off x="2833729" y="4804564"/>
            <a:ext cx="91794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However, instead of having </a:t>
            </a:r>
            <a:r>
              <a:rPr lang="en-US" sz="2000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multiple per-class F1 scores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it would be </a:t>
            </a:r>
            <a:r>
              <a:rPr lang="en-US" sz="2000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better to average them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2000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obtain a single number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describe overall performance.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Macro Averaging, Micro Averaging, Weighted Averaging 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60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C76E-1C9A-4A3E-8FFA-6E54CFCEEC65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Macro, Micro Average Scores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B4B43F2-6F66-4239-A768-2C6A8E6203A3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20EAFD-6490-4B3F-81FA-46FAE8A0DAF4}"/>
              </a:ext>
            </a:extLst>
          </p:cNvPr>
          <p:cNvSpPr txBox="1"/>
          <p:nvPr/>
        </p:nvSpPr>
        <p:spPr>
          <a:xfrm>
            <a:off x="2594344" y="856495"/>
            <a:ext cx="9597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Macro Average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Macro averaging is perhaps the </a:t>
            </a:r>
            <a:r>
              <a:rPr lang="en-US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straightforward among the numerous averaging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BA2703-B1FC-4735-B762-AEC17010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09" y="2056823"/>
            <a:ext cx="6910398" cy="24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250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C76E-1C9A-4A3E-8FFA-6E54CFCEEC65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Macro, Micro Average Scores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B4B43F2-6F66-4239-A768-2C6A8E6203A3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20EAFD-6490-4B3F-81FA-46FAE8A0DAF4}"/>
              </a:ext>
            </a:extLst>
          </p:cNvPr>
          <p:cNvSpPr txBox="1"/>
          <p:nvPr/>
        </p:nvSpPr>
        <p:spPr>
          <a:xfrm>
            <a:off x="2594344" y="856495"/>
            <a:ext cx="9597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Micro Average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Micro averaging computes a global average of F1 score by counting the sums of the </a:t>
            </a:r>
            <a:r>
              <a:rPr lang="en-US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True Positives (TP), False Negatives (FN)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False Positives (FP)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3E254CE-FD82-476B-999D-08B5D29D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09865"/>
            <a:ext cx="7885814" cy="28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59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CC76E-1C9A-4A3E-8FFA-6E54CFCEEC65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Macro, Micro Average Scores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B4B43F2-6F66-4239-A768-2C6A8E6203A3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7B82C6-BD0E-4A98-BB22-A4D4F72C4CA3}"/>
              </a:ext>
            </a:extLst>
          </p:cNvPr>
          <p:cNvSpPr txBox="1"/>
          <p:nvPr/>
        </p:nvSpPr>
        <p:spPr>
          <a:xfrm>
            <a:off x="2509283" y="792424"/>
            <a:ext cx="93566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Weighted Average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weighted-averaged F1 score is calculated by taking the </a:t>
            </a:r>
            <a:r>
              <a:rPr lang="en-US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 of all per-class F1 scores while considering each class’s support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Support refers to the number of actual occurrences of the class in the dataset.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0539D2-DDC1-439C-B23F-AC9EB87D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15" y="2611939"/>
            <a:ext cx="7534940" cy="28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113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F056C0-7E5D-46B6-BB80-EC4B6B8C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1572" y="560583"/>
            <a:ext cx="9133368" cy="608614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F0822B-AA05-44CD-B86D-EE5C248982CF}"/>
              </a:ext>
            </a:extLst>
          </p:cNvPr>
          <p:cNvSpPr txBox="1">
            <a:spLocks/>
          </p:cNvSpPr>
          <p:nvPr/>
        </p:nvSpPr>
        <p:spPr>
          <a:xfrm>
            <a:off x="3388242" y="727020"/>
            <a:ext cx="6592186" cy="761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Berlin Sans FB Demi" panose="020E0802020502020306" pitchFamily="34" charset="0"/>
                <a:ea typeface="Cambria" panose="02040503050406030204" pitchFamily="18" charset="0"/>
              </a:rPr>
              <a:t>Why Accuracy is not a good measure ???</a:t>
            </a:r>
          </a:p>
        </p:txBody>
      </p:sp>
    </p:spTree>
    <p:extLst>
      <p:ext uri="{BB962C8B-B14F-4D97-AF65-F5344CB8AC3E}">
        <p14:creationId xmlns:p14="http://schemas.microsoft.com/office/powerpoint/2010/main" xmlns="" val="308891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xmlns="" id="{70E69DC5-C1B5-4660-8581-53FD6202A32E}"/>
              </a:ext>
            </a:extLst>
          </p:cNvPr>
          <p:cNvSpPr/>
          <p:nvPr/>
        </p:nvSpPr>
        <p:spPr>
          <a:xfrm>
            <a:off x="217141" y="846115"/>
            <a:ext cx="115186" cy="134325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81C4C360-C742-4A4F-8C53-476098A09A45}"/>
              </a:ext>
            </a:extLst>
          </p:cNvPr>
          <p:cNvSpPr/>
          <p:nvPr/>
        </p:nvSpPr>
        <p:spPr>
          <a:xfrm>
            <a:off x="92209" y="6703355"/>
            <a:ext cx="115186" cy="134325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19E408-281A-42C4-A8B8-EEABA80960F5}"/>
              </a:ext>
            </a:extLst>
          </p:cNvPr>
          <p:cNvSpPr txBox="1"/>
          <p:nvPr/>
        </p:nvSpPr>
        <p:spPr>
          <a:xfrm>
            <a:off x="405100" y="759091"/>
            <a:ext cx="61163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Further Readings: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FC4626-01D0-4CD5-BA90-9A845DBCB63B}"/>
              </a:ext>
            </a:extLst>
          </p:cNvPr>
          <p:cNvSpPr txBox="1"/>
          <p:nvPr/>
        </p:nvSpPr>
        <p:spPr>
          <a:xfrm>
            <a:off x="405100" y="1082256"/>
            <a:ext cx="116562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Confusion Matrix: How To Use It &amp; Interpret Results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https://www.v7labs.com/blog/confusion-matrix-guide</a:t>
            </a: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/>
              <a:t>Micro, Macro &amp; Weighted Averages of F1 Score, Clearly Explained, </a:t>
            </a:r>
            <a:r>
              <a:rPr lang="en-US" sz="1600" dirty="0">
                <a:hlinkClick r:id="rId3"/>
              </a:rPr>
              <a:t>https://towardsdatascience.com/micro-macro-weighted-averages-of-f1-score-clearly-explained-b603420b292f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08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872C3A-9E23-A019-8C29-E7F45E647EC4}"/>
              </a:ext>
            </a:extLst>
          </p:cNvPr>
          <p:cNvSpPr txBox="1"/>
          <p:nvPr/>
        </p:nvSpPr>
        <p:spPr>
          <a:xfrm>
            <a:off x="2252532" y="2388215"/>
            <a:ext cx="7274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xmlns="" val="355994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ED2B12BF-F65A-9B86-BC1A-29B2AE1CB9DC}"/>
              </a:ext>
            </a:extLst>
          </p:cNvPr>
          <p:cNvSpPr/>
          <p:nvPr/>
        </p:nvSpPr>
        <p:spPr>
          <a:xfrm>
            <a:off x="220211" y="832757"/>
            <a:ext cx="11592560" cy="510149"/>
          </a:xfrm>
          <a:prstGeom prst="roundRect">
            <a:avLst>
              <a:gd name="adj" fmla="val 4074"/>
            </a:avLst>
          </a:prstGeom>
          <a:solidFill>
            <a:srgbClr val="FFFF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2DB625-06FA-9123-CB22-EE24618BBEC6}"/>
              </a:ext>
            </a:extLst>
          </p:cNvPr>
          <p:cNvSpPr txBox="1"/>
          <p:nvPr/>
        </p:nvSpPr>
        <p:spPr>
          <a:xfrm>
            <a:off x="1463040" y="114959"/>
            <a:ext cx="10349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 Metrics for Time Series Forecast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F579F7-5092-E95B-45B4-FE2B8D970E63}"/>
              </a:ext>
            </a:extLst>
          </p:cNvPr>
          <p:cNvSpPr txBox="1"/>
          <p:nvPr/>
        </p:nvSpPr>
        <p:spPr>
          <a:xfrm>
            <a:off x="284480" y="922774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Accuracy Metrics for Time Series Forecast</a:t>
            </a:r>
          </a:p>
        </p:txBody>
      </p:sp>
      <p:pic>
        <p:nvPicPr>
          <p:cNvPr id="3" name="Picture 2" descr="A group of people on a newspaper&#10;&#10;Description generated with high confidence">
            <a:extLst>
              <a:ext uri="{FF2B5EF4-FFF2-40B4-BE49-F238E27FC236}">
                <a16:creationId xmlns:a16="http://schemas.microsoft.com/office/drawing/2014/main" xmlns="" id="{34267FD5-8CFB-40DF-84CA-B863CFCB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6606" y="1451534"/>
            <a:ext cx="9578788" cy="3954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FEA35F-EA0D-777A-8B2F-966A078786AB}"/>
              </a:ext>
            </a:extLst>
          </p:cNvPr>
          <p:cNvSpPr txBox="1"/>
          <p:nvPr/>
        </p:nvSpPr>
        <p:spPr>
          <a:xfrm>
            <a:off x="2773680" y="5935226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https://www.youtube.com/watch?v=prWyZhcktn4</a:t>
            </a:r>
          </a:p>
        </p:txBody>
      </p:sp>
    </p:spTree>
    <p:extLst>
      <p:ext uri="{BB962C8B-B14F-4D97-AF65-F5344CB8AC3E}">
        <p14:creationId xmlns:p14="http://schemas.microsoft.com/office/powerpoint/2010/main" xmlns="" val="6607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3D2751-567B-4728-B234-30EDED04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2454" y="838977"/>
            <a:ext cx="6353175" cy="539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18E0E7-8658-40A6-9691-7D77E83D4350}"/>
              </a:ext>
            </a:extLst>
          </p:cNvPr>
          <p:cNvSpPr txBox="1"/>
          <p:nvPr/>
        </p:nvSpPr>
        <p:spPr>
          <a:xfrm>
            <a:off x="2191374" y="72427"/>
            <a:ext cx="962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33345E8-2062-480E-B8CE-C82FF10E04AD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52B1F40-97D9-4EF9-A2E3-F88A59D2526B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25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18E0E7-8658-40A6-9691-7D77E83D4350}"/>
              </a:ext>
            </a:extLst>
          </p:cNvPr>
          <p:cNvSpPr txBox="1"/>
          <p:nvPr/>
        </p:nvSpPr>
        <p:spPr>
          <a:xfrm>
            <a:off x="2191374" y="72427"/>
            <a:ext cx="962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33345E8-2062-480E-B8CE-C82FF10E04AD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52B1F40-97D9-4EF9-A2E3-F88A59D2526B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39E73F3-CCE1-4D4A-9BA4-E168C259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6264" y="1771356"/>
            <a:ext cx="3986939" cy="3098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DF4214-8223-4A7B-B5A6-384CBCEDB852}"/>
              </a:ext>
            </a:extLst>
          </p:cNvPr>
          <p:cNvSpPr txBox="1"/>
          <p:nvPr/>
        </p:nvSpPr>
        <p:spPr>
          <a:xfrm>
            <a:off x="2599661" y="968058"/>
            <a:ext cx="611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Example of  100 patients (60 positive and 40 negative)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7FB3506-EDB6-4005-994D-B84AE5A74C58}"/>
              </a:ext>
            </a:extLst>
          </p:cNvPr>
          <p:cNvSpPr txBox="1"/>
          <p:nvPr/>
        </p:nvSpPr>
        <p:spPr>
          <a:xfrm>
            <a:off x="6570921" y="1418364"/>
            <a:ext cx="5371346" cy="488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True Positive (TP)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refers to a sample belonging to the positive class being classified correctly.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True Negative (TN)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refers to a sample belonging to the negative class being classified correctly.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False Positive (FP)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refers to a sample belonging to the negative class but being classified wrongly as belonging to the positive class.</a:t>
            </a:r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False Negative (FN)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refers to a sample belonging to the positive class but being classified wrongly as belonging to the negative class.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15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3F68EB-ECF8-7D3B-DA28-D056C09A6155}"/>
              </a:ext>
            </a:extLst>
          </p:cNvPr>
          <p:cNvSpPr txBox="1"/>
          <p:nvPr/>
        </p:nvSpPr>
        <p:spPr>
          <a:xfrm>
            <a:off x="2191374" y="72427"/>
            <a:ext cx="962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pic>
        <p:nvPicPr>
          <p:cNvPr id="4" name="Picture 3" descr="A diagram of a confusion matrix&#10;&#10;Description automatically generated">
            <a:extLst>
              <a:ext uri="{FF2B5EF4-FFF2-40B4-BE49-F238E27FC236}">
                <a16:creationId xmlns:a16="http://schemas.microsoft.com/office/drawing/2014/main" xmlns="" id="{CDD8E80B-8AE8-071B-CB30-1E4CD743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19" t="13792" r="9932" b="14903"/>
          <a:stretch/>
        </p:blipFill>
        <p:spPr>
          <a:xfrm>
            <a:off x="2747950" y="1547249"/>
            <a:ext cx="6696100" cy="37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75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BFEFDD2-DFBF-4BFC-A260-9FB51CEE7E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13010" y="850418"/>
              <a:ext cx="8546599" cy="494432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512687">
                      <a:extLst>
                        <a:ext uri="{9D8B030D-6E8A-4147-A177-3AD203B41FA5}">
                          <a16:colId xmlns:a16="http://schemas.microsoft.com/office/drawing/2014/main" val="628529096"/>
                        </a:ext>
                      </a:extLst>
                    </a:gridCol>
                    <a:gridCol w="5033912">
                      <a:extLst>
                        <a:ext uri="{9D8B030D-6E8A-4147-A177-3AD203B41FA5}">
                          <a16:colId xmlns:a16="http://schemas.microsoft.com/office/drawing/2014/main" val="461185781"/>
                        </a:ext>
                      </a:extLst>
                    </a:gridCol>
                  </a:tblGrid>
                  <a:tr h="7899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Accuracy(ACC)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GB" sz="20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85925210"/>
                      </a:ext>
                    </a:extLst>
                  </a:tr>
                  <a:tr h="780245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Specificity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7970922"/>
                      </a:ext>
                    </a:extLst>
                  </a:tr>
                  <a:tr h="7899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Precision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0042345"/>
                      </a:ext>
                    </a:extLst>
                  </a:tr>
                  <a:tr h="780245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Recall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GB" sz="20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96154934"/>
                      </a:ext>
                    </a:extLst>
                  </a:tr>
                  <a:tr h="86433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</a:t>
                          </a:r>
                          <a:r>
                            <a:rPr lang="en-US" sz="1600" b="1" baseline="-25000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 Measure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×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GB" sz="200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2332408"/>
                      </a:ext>
                    </a:extLst>
                  </a:tr>
                  <a:tr h="93962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Area Under Curve (AUC)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num>
                                      <m:den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den>
                                    </m:f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num>
                                      <m:den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8780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FEFDD2-DFBF-4BFC-A260-9FB51CEE7E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843352741"/>
                  </p:ext>
                </p:extLst>
              </p:nvPr>
            </p:nvGraphicFramePr>
            <p:xfrm>
              <a:off x="3213010" y="850418"/>
              <a:ext cx="8546599" cy="4944324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351268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28529096"/>
                        </a:ext>
                      </a:extLst>
                    </a:gridCol>
                    <a:gridCol w="503391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61185781"/>
                        </a:ext>
                      </a:extLst>
                    </a:gridCol>
                  </a:tblGrid>
                  <a:tr h="7899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Accuracy(ACC)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9855" b="-5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85925210"/>
                      </a:ext>
                    </a:extLst>
                  </a:tr>
                  <a:tr h="780245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Specificity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9855" t="-101563" b="-43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267970922"/>
                      </a:ext>
                    </a:extLst>
                  </a:tr>
                  <a:tr h="78994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Precision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9855" t="-198462" b="-3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850042345"/>
                      </a:ext>
                    </a:extLst>
                  </a:tr>
                  <a:tr h="780245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Recall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9855" t="-303125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596154934"/>
                      </a:ext>
                    </a:extLst>
                  </a:tr>
                  <a:tr h="86433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</a:t>
                          </a:r>
                          <a:r>
                            <a:rPr lang="en-US" sz="1600" b="1" baseline="-25000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 Measure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9855" t="-363380" b="-10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2332408"/>
                      </a:ext>
                    </a:extLst>
                  </a:tr>
                  <a:tr h="93962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Area Under Curve (AUC)  =</a:t>
                          </a:r>
                          <a:endParaRPr lang="en-GB" sz="2000" b="1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9855" t="-4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8878025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xmlns="" id="{5F96460A-1CDC-4D51-9154-A0FD7E3FA7E8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Performance Measures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DEDB3FB-0175-47F5-90D5-39859AA621B3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77E926-8E01-4497-A169-8547B4B5D3FB}"/>
              </a:ext>
            </a:extLst>
          </p:cNvPr>
          <p:cNvSpPr txBox="1"/>
          <p:nvPr/>
        </p:nvSpPr>
        <p:spPr>
          <a:xfrm>
            <a:off x="4013791" y="6045461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Where, P</a:t>
            </a:r>
            <a:r>
              <a:rPr lang="en-US" dirty="0"/>
              <a:t>=TP+FN and N=TN+FP.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6E92707-628E-4DB5-8304-0374682FF974}"/>
              </a:ext>
            </a:extLst>
          </p:cNvPr>
          <p:cNvGrpSpPr/>
          <p:nvPr/>
        </p:nvGrpSpPr>
        <p:grpSpPr>
          <a:xfrm>
            <a:off x="3839959" y="1546584"/>
            <a:ext cx="6784732" cy="4178596"/>
            <a:chOff x="3986631" y="1435395"/>
            <a:chExt cx="6784732" cy="41785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0692E0A-8806-467C-95E5-4471B8FBEEB5}"/>
                </a:ext>
              </a:extLst>
            </p:cNvPr>
            <p:cNvSpPr/>
            <p:nvPr/>
          </p:nvSpPr>
          <p:spPr>
            <a:xfrm>
              <a:off x="3986631" y="1435395"/>
              <a:ext cx="6784732" cy="41785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A664C18-3BA9-4645-9800-BB50ECB3F22B}"/>
                </a:ext>
              </a:extLst>
            </p:cNvPr>
            <p:cNvSpPr/>
            <p:nvPr/>
          </p:nvSpPr>
          <p:spPr>
            <a:xfrm>
              <a:off x="6810363" y="1933348"/>
              <a:ext cx="3316738" cy="3423357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71ACF4ED-638F-492E-84C6-A86327E55062}"/>
                </a:ext>
              </a:extLst>
            </p:cNvPr>
            <p:cNvSpPr/>
            <p:nvPr/>
          </p:nvSpPr>
          <p:spPr>
            <a:xfrm rot="5400000">
              <a:off x="4906726" y="1709468"/>
              <a:ext cx="3360381" cy="3808141"/>
            </a:xfrm>
            <a:prstGeom prst="triangle">
              <a:avLst/>
            </a:prstGeom>
            <a:solidFill>
              <a:srgbClr val="00B0F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8EA83E5-0829-4EDE-9A94-9E256E98A2F2}"/>
                </a:ext>
              </a:extLst>
            </p:cNvPr>
            <p:cNvSpPr txBox="1"/>
            <p:nvPr/>
          </p:nvSpPr>
          <p:spPr>
            <a:xfrm>
              <a:off x="7267953" y="3494228"/>
              <a:ext cx="5363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TP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7D2C5BC-8F59-4B62-ABCE-4D8CAD488E8E}"/>
                </a:ext>
              </a:extLst>
            </p:cNvPr>
            <p:cNvSpPr txBox="1"/>
            <p:nvPr/>
          </p:nvSpPr>
          <p:spPr>
            <a:xfrm>
              <a:off x="5439100" y="3522588"/>
              <a:ext cx="5363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FP</a:t>
              </a:r>
              <a:endParaRPr lang="en-GB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D6A027B-EE81-4747-AA30-582805E7AC1E}"/>
                </a:ext>
              </a:extLst>
            </p:cNvPr>
            <p:cNvSpPr txBox="1"/>
            <p:nvPr/>
          </p:nvSpPr>
          <p:spPr>
            <a:xfrm>
              <a:off x="6810752" y="1885762"/>
              <a:ext cx="5363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TN</a:t>
              </a:r>
              <a:endParaRPr lang="en-GB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678270C-8B8F-437B-B2BA-20779311AB1B}"/>
                </a:ext>
              </a:extLst>
            </p:cNvPr>
            <p:cNvSpPr txBox="1"/>
            <p:nvPr/>
          </p:nvSpPr>
          <p:spPr>
            <a:xfrm>
              <a:off x="9073286" y="3428101"/>
              <a:ext cx="5363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0914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D43F11-FF57-426E-AD25-643D523BD55A}"/>
              </a:ext>
            </a:extLst>
          </p:cNvPr>
          <p:cNvSpPr txBox="1"/>
          <p:nvPr/>
        </p:nvSpPr>
        <p:spPr>
          <a:xfrm>
            <a:off x="2700673" y="888945"/>
            <a:ext cx="93566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number of samples correctly classified out of all the samples present in the test set.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Precision.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number of samples actually belonging to the positive class out of all the samples that were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predicted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be of the positive class by the model.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Recall (Sensitivity).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number of samples predicted correctly to be belonging to the positive class out of all the samples that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actually belong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the positive class.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CC682F6-71EB-49C1-9835-CC4D203E6D03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Performance Measures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EF40FD6-968E-49D2-B058-A65733094218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CEB8FB-BBE8-43A5-8CB7-B372BE2261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1556" y="1718598"/>
            <a:ext cx="3900928" cy="641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8B1D52-DFF2-49A9-B89F-F624AB20DD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1556" y="3786269"/>
            <a:ext cx="2645663" cy="672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DF2BC1C-5085-45CF-B5BC-C71CC984C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4422" y="5797475"/>
            <a:ext cx="2430803" cy="673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C08F6E-C299-4D0E-88C3-831F3B9FFB98}"/>
              </a:ext>
            </a:extLst>
          </p:cNvPr>
          <p:cNvSpPr txBox="1"/>
          <p:nvPr/>
        </p:nvSpPr>
        <p:spPr>
          <a:xfrm>
            <a:off x="7049384" y="5877672"/>
            <a:ext cx="5057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23810"/>
                </a:solidFill>
              </a:rPr>
              <a:t>What is the test's </a:t>
            </a:r>
            <a:r>
              <a:rPr lang="en-US" sz="1600" b="1" dirty="0">
                <a:solidFill>
                  <a:srgbClr val="E23810"/>
                </a:solidFill>
              </a:rPr>
              <a:t>sensitivity</a:t>
            </a:r>
            <a:r>
              <a:rPr lang="en-US" sz="1600" dirty="0">
                <a:solidFill>
                  <a:srgbClr val="E23810"/>
                </a:solidFill>
              </a:rPr>
              <a:t>? That is, how many diseased individuals does it correctly identify as diseased?</a:t>
            </a:r>
            <a:endParaRPr lang="en-GB" sz="1600" dirty="0">
              <a:solidFill>
                <a:srgbClr val="E2381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34E4D37-112D-41CC-ADB9-8196306087B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150" y="4816055"/>
            <a:ext cx="2668207" cy="16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504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D43F11-FF57-426E-AD25-643D523BD55A}"/>
              </a:ext>
            </a:extLst>
          </p:cNvPr>
          <p:cNvSpPr txBox="1"/>
          <p:nvPr/>
        </p:nvSpPr>
        <p:spPr>
          <a:xfrm>
            <a:off x="2700673" y="888945"/>
            <a:ext cx="93566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Specificity.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number of samples predicted correctly to be belonging to the negative class out of all the samples that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actually belong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the negative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F1-Score.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harmonic mean of the precision and recall scores obtained for the positive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AUC  or AUROC.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a performance measurement for the classification problems at various threshold settings. Its value ranges between 0 and 1. 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CC682F6-71EB-49C1-9835-CC4D203E6D03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Performance Measures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EF40FD6-968E-49D2-B058-A65733094218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77D433C-F2CB-4CAA-AEB9-B2412AF54B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9981" y="3429000"/>
            <a:ext cx="3861828" cy="654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415B7B0-B44C-4252-B51F-5DE1DCE5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25" y="1718598"/>
            <a:ext cx="3992735" cy="6545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3CE07A-7B44-4D68-8409-121934C158BA}"/>
              </a:ext>
            </a:extLst>
          </p:cNvPr>
          <p:cNvSpPr txBox="1"/>
          <p:nvPr/>
        </p:nvSpPr>
        <p:spPr>
          <a:xfrm>
            <a:off x="7048282" y="1788370"/>
            <a:ext cx="5009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23810"/>
                </a:solidFill>
              </a:rPr>
              <a:t>What is the test's specificity? That is, how many healthy individuals does it correctly identify as healthy? </a:t>
            </a:r>
            <a:endParaRPr lang="en-GB" sz="1600" dirty="0">
              <a:solidFill>
                <a:srgbClr val="E2381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F1A54EF-C7E3-436B-A27E-FB69A47B1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8796" y="3374571"/>
            <a:ext cx="3438525" cy="3143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EE5AE3-04D3-4CD3-9E65-6BDD207C8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413" y="5322279"/>
            <a:ext cx="2892869" cy="869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083CE25-478E-47FB-B149-201A210310C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965174"/>
            <a:ext cx="2668207" cy="16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9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5D16A554-ABDD-4C97-8A9A-25198F1A2B9A}"/>
              </a:ext>
            </a:extLst>
          </p:cNvPr>
          <p:cNvSpPr/>
          <p:nvPr/>
        </p:nvSpPr>
        <p:spPr>
          <a:xfrm>
            <a:off x="2534093" y="1559946"/>
            <a:ext cx="9558661" cy="690220"/>
          </a:xfrm>
          <a:prstGeom prst="roundRect">
            <a:avLst>
              <a:gd name="adj" fmla="val 76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EEE8FE2-53EC-4267-88C7-D70477713287}"/>
              </a:ext>
            </a:extLst>
          </p:cNvPr>
          <p:cNvSpPr/>
          <p:nvPr/>
        </p:nvSpPr>
        <p:spPr>
          <a:xfrm>
            <a:off x="2509284" y="698873"/>
            <a:ext cx="9558661" cy="789686"/>
          </a:xfrm>
          <a:prstGeom prst="roundRect">
            <a:avLst>
              <a:gd name="adj" fmla="val 76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CC682F6-71EB-49C1-9835-CC4D203E6D03}"/>
              </a:ext>
            </a:extLst>
          </p:cNvPr>
          <p:cNvSpPr txBox="1">
            <a:spLocks/>
          </p:cNvSpPr>
          <p:nvPr/>
        </p:nvSpPr>
        <p:spPr>
          <a:xfrm>
            <a:off x="0" y="646979"/>
            <a:ext cx="2191371" cy="558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How should I balance sensitivity with specificity?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EF40FD6-968E-49D2-B058-A65733094218}"/>
              </a:ext>
            </a:extLst>
          </p:cNvPr>
          <p:cNvCxnSpPr>
            <a:cxnSpLocks/>
          </p:cNvCxnSpPr>
          <p:nvPr/>
        </p:nvCxnSpPr>
        <p:spPr>
          <a:xfrm>
            <a:off x="2211571" y="1718598"/>
            <a:ext cx="0" cy="3439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17786A-F5E2-4E44-BC8A-4B56CFB84D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3256" t="12867" r="12355" b="5721"/>
          <a:stretch/>
        </p:blipFill>
        <p:spPr>
          <a:xfrm>
            <a:off x="2438399" y="2748760"/>
            <a:ext cx="5571461" cy="3429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0B22A5-6B22-46F3-A823-CB616CFB92A4}"/>
              </a:ext>
            </a:extLst>
          </p:cNvPr>
          <p:cNvSpPr txBox="1"/>
          <p:nvPr/>
        </p:nvSpPr>
        <p:spPr>
          <a:xfrm>
            <a:off x="7687340" y="2758928"/>
            <a:ext cx="4380613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23810"/>
                </a:solidFill>
              </a:rPr>
              <a:t>Sensitivity</a:t>
            </a:r>
            <a:r>
              <a:rPr lang="en-US" dirty="0">
                <a:solidFill>
                  <a:srgbClr val="E23810"/>
                </a:solidFill>
              </a:rPr>
              <a:t>? How many diseased individuals does the model correctly identify as diseased?</a:t>
            </a:r>
            <a:endParaRPr lang="en-GB" dirty="0">
              <a:solidFill>
                <a:srgbClr val="E2381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solidFill>
                <a:srgbClr val="E2381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23810"/>
                </a:solidFill>
              </a:rPr>
              <a:t>Specificity?  </a:t>
            </a:r>
            <a:r>
              <a:rPr lang="en-US" dirty="0">
                <a:solidFill>
                  <a:srgbClr val="E23810"/>
                </a:solidFill>
              </a:rPr>
              <a:t>How many healthy individuals does the model correctly identify as healthy? </a:t>
            </a:r>
            <a:endParaRPr lang="en-GB" dirty="0">
              <a:solidFill>
                <a:srgbClr val="E2381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AF79E21-D496-403C-9A7A-E716107233B4}"/>
              </a:ext>
            </a:extLst>
          </p:cNvPr>
          <p:cNvSpPr txBox="1"/>
          <p:nvPr/>
        </p:nvSpPr>
        <p:spPr>
          <a:xfrm>
            <a:off x="2679402" y="762670"/>
            <a:ext cx="92503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i="1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GB" i="1" dirty="0">
                <a:solidFill>
                  <a:srgbClr val="DF66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ensitivity</a:t>
            </a:r>
            <a:r>
              <a:rPr lang="en-GB" i="1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specificity of a test are inversely related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Selecting the </a:t>
            </a:r>
            <a:r>
              <a:rPr lang="en-US" i="1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optimal balance of sensitivity and specificity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depends on the purpose for which the test is used.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Generally, a </a:t>
            </a:r>
            <a:r>
              <a:rPr lang="en-US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screening test should be highly sensitive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whereas a follow-up </a:t>
            </a:r>
            <a:r>
              <a:rPr lang="en-US" i="1" dirty="0">
                <a:solidFill>
                  <a:srgbClr val="DF66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confirmatory test should be highly specific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8223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47929</TotalTime>
  <Words>881</Words>
  <Application>Microsoft Office PowerPoint</Application>
  <PresentationFormat>Custom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Bahadur Chandra</dc:creator>
  <cp:lastModifiedBy>vishal</cp:lastModifiedBy>
  <cp:revision>566</cp:revision>
  <dcterms:created xsi:type="dcterms:W3CDTF">2021-08-06T05:29:48Z</dcterms:created>
  <dcterms:modified xsi:type="dcterms:W3CDTF">2023-10-10T02:37:24Z</dcterms:modified>
</cp:coreProperties>
</file>