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14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C9B20-E3B4-4800-9CD3-92E543142C2C}" v="9" dt="2023-08-09T05:58:04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chali Das" userId="7d1d7627-035a-4aaf-9094-4aa36b0df96a" providerId="ADAL" clId="{D58C9B20-E3B4-4800-9CD3-92E543142C2C}"/>
    <pc:docChg chg="undo custSel delSld modSld delMainMaster">
      <pc:chgData name="Sanchali Das" userId="7d1d7627-035a-4aaf-9094-4aa36b0df96a" providerId="ADAL" clId="{D58C9B20-E3B4-4800-9CD3-92E543142C2C}" dt="2023-08-09T05:59:36.124" v="120" actId="47"/>
      <pc:docMkLst>
        <pc:docMk/>
      </pc:docMkLst>
      <pc:sldChg chg="del">
        <pc:chgData name="Sanchali Das" userId="7d1d7627-035a-4aaf-9094-4aa36b0df96a" providerId="ADAL" clId="{D58C9B20-E3B4-4800-9CD3-92E543142C2C}" dt="2023-08-09T05:59:36.124" v="120" actId="47"/>
        <pc:sldMkLst>
          <pc:docMk/>
          <pc:sldMk cId="139642509" sldId="256"/>
        </pc:sldMkLst>
      </pc:sldChg>
      <pc:sldChg chg="addSp delSp modSp mod">
        <pc:chgData name="Sanchali Das" userId="7d1d7627-035a-4aaf-9094-4aa36b0df96a" providerId="ADAL" clId="{D58C9B20-E3B4-4800-9CD3-92E543142C2C}" dt="2023-08-09T05:51:28.531" v="2" actId="478"/>
        <pc:sldMkLst>
          <pc:docMk/>
          <pc:sldMk cId="3874055087" sldId="298"/>
        </pc:sldMkLst>
        <pc:spChg chg="del">
          <ac:chgData name="Sanchali Das" userId="7d1d7627-035a-4aaf-9094-4aa36b0df96a" providerId="ADAL" clId="{D58C9B20-E3B4-4800-9CD3-92E543142C2C}" dt="2023-08-09T05:51:28.531" v="2" actId="478"/>
          <ac:spMkLst>
            <pc:docMk/>
            <pc:sldMk cId="3874055087" sldId="298"/>
            <ac:spMk id="2" creationId="{0BA2613E-5566-4A7A-97F7-F91AC1CE367A}"/>
          </ac:spMkLst>
        </pc:spChg>
        <pc:spChg chg="add del mod">
          <ac:chgData name="Sanchali Das" userId="7d1d7627-035a-4aaf-9094-4aa36b0df96a" providerId="ADAL" clId="{D58C9B20-E3B4-4800-9CD3-92E543142C2C}" dt="2023-08-09T05:51:25.954" v="1" actId="478"/>
          <ac:spMkLst>
            <pc:docMk/>
            <pc:sldMk cId="3874055087" sldId="298"/>
            <ac:spMk id="4" creationId="{BEB67BAA-BC38-35B1-349C-DE85BCDEA2D9}"/>
          </ac:spMkLst>
        </pc:spChg>
        <pc:spChg chg="add mod">
          <ac:chgData name="Sanchali Das" userId="7d1d7627-035a-4aaf-9094-4aa36b0df96a" providerId="ADAL" clId="{D58C9B20-E3B4-4800-9CD3-92E543142C2C}" dt="2023-08-09T05:51:28.531" v="2" actId="478"/>
          <ac:spMkLst>
            <pc:docMk/>
            <pc:sldMk cId="3874055087" sldId="298"/>
            <ac:spMk id="6" creationId="{375153B1-2F2F-E82D-9385-1F7E535051FE}"/>
          </ac:spMkLst>
        </pc:spChg>
        <pc:picChg chg="del">
          <ac:chgData name="Sanchali Das" userId="7d1d7627-035a-4aaf-9094-4aa36b0df96a" providerId="ADAL" clId="{D58C9B20-E3B4-4800-9CD3-92E543142C2C}" dt="2023-08-09T05:51:22.499" v="0" actId="478"/>
          <ac:picMkLst>
            <pc:docMk/>
            <pc:sldMk cId="3874055087" sldId="298"/>
            <ac:picMk id="24" creationId="{1A44F7D5-D929-A1C7-7A76-0FB338EBC179}"/>
          </ac:picMkLst>
        </pc:picChg>
      </pc:sldChg>
      <pc:sldChg chg="addSp delSp modSp mod setBg setClrOvrMap">
        <pc:chgData name="Sanchali Das" userId="7d1d7627-035a-4aaf-9094-4aa36b0df96a" providerId="ADAL" clId="{D58C9B20-E3B4-4800-9CD3-92E543142C2C}" dt="2023-08-09T05:59:28.079" v="119" actId="27636"/>
        <pc:sldMkLst>
          <pc:docMk/>
          <pc:sldMk cId="834491997" sldId="314"/>
        </pc:sldMkLst>
        <pc:spChg chg="mod">
          <ac:chgData name="Sanchali Das" userId="7d1d7627-035a-4aaf-9094-4aa36b0df96a" providerId="ADAL" clId="{D58C9B20-E3B4-4800-9CD3-92E543142C2C}" dt="2023-08-09T05:59:01.928" v="106" actId="26606"/>
          <ac:spMkLst>
            <pc:docMk/>
            <pc:sldMk cId="834491997" sldId="314"/>
            <ac:spMk id="2" creationId="{00000000-0000-0000-0000-000000000000}"/>
          </ac:spMkLst>
        </pc:spChg>
        <pc:spChg chg="mod">
          <ac:chgData name="Sanchali Das" userId="7d1d7627-035a-4aaf-9094-4aa36b0df96a" providerId="ADAL" clId="{D58C9B20-E3B4-4800-9CD3-92E543142C2C}" dt="2023-08-09T05:59:28.079" v="119" actId="27636"/>
          <ac:spMkLst>
            <pc:docMk/>
            <pc:sldMk cId="834491997" sldId="314"/>
            <ac:spMk id="5" creationId="{00000000-0000-0000-0000-000000000000}"/>
          </ac:spMkLst>
        </pc:spChg>
        <pc:spChg chg="add del">
          <ac:chgData name="Sanchali Das" userId="7d1d7627-035a-4aaf-9094-4aa36b0df96a" providerId="ADAL" clId="{D58C9B20-E3B4-4800-9CD3-92E543142C2C}" dt="2023-08-09T05:58:59.179" v="103" actId="26606"/>
          <ac:spMkLst>
            <pc:docMk/>
            <pc:sldMk cId="834491997" sldId="314"/>
            <ac:spMk id="8" creationId="{B72DE4C0-EE12-4CAC-98CF-A89349319A3F}"/>
          </ac:spMkLst>
        </pc:spChg>
        <pc:spChg chg="add del">
          <ac:chgData name="Sanchali Das" userId="7d1d7627-035a-4aaf-9094-4aa36b0df96a" providerId="ADAL" clId="{D58C9B20-E3B4-4800-9CD3-92E543142C2C}" dt="2023-08-09T05:58:59.179" v="103" actId="26606"/>
          <ac:spMkLst>
            <pc:docMk/>
            <pc:sldMk cId="834491997" sldId="314"/>
            <ac:spMk id="10" creationId="{029CF03F-5E6E-4B23-89A5-81548BA4C635}"/>
          </ac:spMkLst>
        </pc:spChg>
        <pc:spChg chg="add del">
          <ac:chgData name="Sanchali Das" userId="7d1d7627-035a-4aaf-9094-4aa36b0df96a" providerId="ADAL" clId="{D58C9B20-E3B4-4800-9CD3-92E543142C2C}" dt="2023-08-09T05:51:47.909" v="4" actId="26606"/>
          <ac:spMkLst>
            <pc:docMk/>
            <pc:sldMk cId="834491997" sldId="314"/>
            <ac:spMk id="11" creationId="{2C61293E-6EBE-43EF-A52C-9BEBFD7679D4}"/>
          </ac:spMkLst>
        </pc:spChg>
        <pc:spChg chg="add del">
          <ac:chgData name="Sanchali Das" userId="7d1d7627-035a-4aaf-9094-4aa36b0df96a" providerId="ADAL" clId="{D58C9B20-E3B4-4800-9CD3-92E543142C2C}" dt="2023-08-09T05:52:19.186" v="18" actId="26606"/>
          <ac:spMkLst>
            <pc:docMk/>
            <pc:sldMk cId="834491997" sldId="314"/>
            <ac:spMk id="12" creationId="{2B97F24A-32CE-4C1C-A50D-3016B394DCFB}"/>
          </ac:spMkLst>
        </pc:spChg>
        <pc:spChg chg="add del">
          <ac:chgData name="Sanchali Das" userId="7d1d7627-035a-4aaf-9094-4aa36b0df96a" providerId="ADAL" clId="{D58C9B20-E3B4-4800-9CD3-92E543142C2C}" dt="2023-08-09T05:51:47.909" v="4" actId="26606"/>
          <ac:spMkLst>
            <pc:docMk/>
            <pc:sldMk cId="834491997" sldId="314"/>
            <ac:spMk id="13" creationId="{3FCFB1DE-0B7E-48CC-BA90-B2AB0889F9D6}"/>
          </ac:spMkLst>
        </pc:spChg>
        <pc:spChg chg="add del">
          <ac:chgData name="Sanchali Das" userId="7d1d7627-035a-4aaf-9094-4aa36b0df96a" providerId="ADAL" clId="{D58C9B20-E3B4-4800-9CD3-92E543142C2C}" dt="2023-08-09T05:52:19.186" v="18" actId="26606"/>
          <ac:spMkLst>
            <pc:docMk/>
            <pc:sldMk cId="834491997" sldId="314"/>
            <ac:spMk id="14" creationId="{3CE8AF5E-D374-4CF1-90CC-35CF73B81C3E}"/>
          </ac:spMkLst>
        </pc:spChg>
        <pc:spChg chg="add del">
          <ac:chgData name="Sanchali Das" userId="7d1d7627-035a-4aaf-9094-4aa36b0df96a" providerId="ADAL" clId="{D58C9B20-E3B4-4800-9CD3-92E543142C2C}" dt="2023-08-09T05:51:55.267" v="6" actId="26606"/>
          <ac:spMkLst>
            <pc:docMk/>
            <pc:sldMk cId="834491997" sldId="314"/>
            <ac:spMk id="15" creationId="{F13C74B1-5B17-4795-BED0-7140497B445A}"/>
          </ac:spMkLst>
        </pc:spChg>
        <pc:spChg chg="add del">
          <ac:chgData name="Sanchali Das" userId="7d1d7627-035a-4aaf-9094-4aa36b0df96a" providerId="ADAL" clId="{D58C9B20-E3B4-4800-9CD3-92E543142C2C}" dt="2023-08-09T05:51:55.267" v="6" actId="26606"/>
          <ac:spMkLst>
            <pc:docMk/>
            <pc:sldMk cId="834491997" sldId="314"/>
            <ac:spMk id="16" creationId="{3FCFB1DE-0B7E-48CC-BA90-B2AB0889F9D6}"/>
          </ac:spMkLst>
        </pc:spChg>
        <pc:spChg chg="add del">
          <ac:chgData name="Sanchali Das" userId="7d1d7627-035a-4aaf-9094-4aa36b0df96a" providerId="ADAL" clId="{D58C9B20-E3B4-4800-9CD3-92E543142C2C}" dt="2023-08-09T05:58:59.179" v="103" actId="26606"/>
          <ac:spMkLst>
            <pc:docMk/>
            <pc:sldMk cId="834491997" sldId="314"/>
            <ac:spMk id="18" creationId="{3FCFB1DE-0B7E-48CC-BA90-B2AB0889F9D6}"/>
          </ac:spMkLst>
        </pc:spChg>
        <pc:spChg chg="add del">
          <ac:chgData name="Sanchali Das" userId="7d1d7627-035a-4aaf-9094-4aa36b0df96a" providerId="ADAL" clId="{D58C9B20-E3B4-4800-9CD3-92E543142C2C}" dt="2023-08-09T05:59:01.918" v="105" actId="26606"/>
          <ac:spMkLst>
            <pc:docMk/>
            <pc:sldMk cId="834491997" sldId="314"/>
            <ac:spMk id="22" creationId="{F13C74B1-5B17-4795-BED0-7140497B445A}"/>
          </ac:spMkLst>
        </pc:spChg>
        <pc:spChg chg="add del">
          <ac:chgData name="Sanchali Das" userId="7d1d7627-035a-4aaf-9094-4aa36b0df96a" providerId="ADAL" clId="{D58C9B20-E3B4-4800-9CD3-92E543142C2C}" dt="2023-08-09T05:59:01.918" v="105" actId="26606"/>
          <ac:spMkLst>
            <pc:docMk/>
            <pc:sldMk cId="834491997" sldId="314"/>
            <ac:spMk id="23" creationId="{3FCFB1DE-0B7E-48CC-BA90-B2AB0889F9D6}"/>
          </ac:spMkLst>
        </pc:spChg>
        <pc:spChg chg="add">
          <ac:chgData name="Sanchali Das" userId="7d1d7627-035a-4aaf-9094-4aa36b0df96a" providerId="ADAL" clId="{D58C9B20-E3B4-4800-9CD3-92E543142C2C}" dt="2023-08-09T05:59:01.928" v="106" actId="26606"/>
          <ac:spMkLst>
            <pc:docMk/>
            <pc:sldMk cId="834491997" sldId="314"/>
            <ac:spMk id="26" creationId="{2C61293E-6EBE-43EF-A52C-9BEBFD7679D4}"/>
          </ac:spMkLst>
        </pc:spChg>
        <pc:spChg chg="add">
          <ac:chgData name="Sanchali Das" userId="7d1d7627-035a-4aaf-9094-4aa36b0df96a" providerId="ADAL" clId="{D58C9B20-E3B4-4800-9CD3-92E543142C2C}" dt="2023-08-09T05:59:01.928" v="106" actId="26606"/>
          <ac:spMkLst>
            <pc:docMk/>
            <pc:sldMk cId="834491997" sldId="314"/>
            <ac:spMk id="27" creationId="{3FCFB1DE-0B7E-48CC-BA90-B2AB0889F9D6}"/>
          </ac:spMkLst>
        </pc:spChg>
        <pc:picChg chg="add del">
          <ac:chgData name="Sanchali Das" userId="7d1d7627-035a-4aaf-9094-4aa36b0df96a" providerId="ADAL" clId="{D58C9B20-E3B4-4800-9CD3-92E543142C2C}" dt="2023-08-09T05:51:47.909" v="4" actId="26606"/>
          <ac:picMkLst>
            <pc:docMk/>
            <pc:sldMk cId="834491997" sldId="314"/>
            <ac:picMk id="7" creationId="{59E3E78E-29DB-11A5-675C-7EDA3E0E1491}"/>
          </ac:picMkLst>
        </pc:picChg>
        <pc:picChg chg="add del mod">
          <ac:chgData name="Sanchali Das" userId="7d1d7627-035a-4aaf-9094-4aa36b0df96a" providerId="ADAL" clId="{D58C9B20-E3B4-4800-9CD3-92E543142C2C}" dt="2023-08-09T05:52:19.186" v="18" actId="26606"/>
          <ac:picMkLst>
            <pc:docMk/>
            <pc:sldMk cId="834491997" sldId="314"/>
            <ac:picMk id="9" creationId="{4DE8AD0E-D0E7-E843-2A4D-93E8E8EDBBC2}"/>
          </ac:picMkLst>
        </pc:picChg>
        <pc:picChg chg="add del">
          <ac:chgData name="Sanchali Das" userId="7d1d7627-035a-4aaf-9094-4aa36b0df96a" providerId="ADAL" clId="{D58C9B20-E3B4-4800-9CD3-92E543142C2C}" dt="2023-08-09T05:51:55.267" v="6" actId="26606"/>
          <ac:picMkLst>
            <pc:docMk/>
            <pc:sldMk cId="834491997" sldId="314"/>
            <ac:picMk id="17" creationId="{052CF170-9146-6B15-E907-7BA74BD4047B}"/>
          </ac:picMkLst>
        </pc:picChg>
        <pc:picChg chg="add del">
          <ac:chgData name="Sanchali Das" userId="7d1d7627-035a-4aaf-9094-4aa36b0df96a" providerId="ADAL" clId="{D58C9B20-E3B4-4800-9CD3-92E543142C2C}" dt="2023-08-09T05:58:59.179" v="103" actId="26606"/>
          <ac:picMkLst>
            <pc:docMk/>
            <pc:sldMk cId="834491997" sldId="314"/>
            <ac:picMk id="20" creationId="{8F554F74-D386-1415-D2E7-43F9A85D9F34}"/>
          </ac:picMkLst>
        </pc:picChg>
        <pc:picChg chg="add del">
          <ac:chgData name="Sanchali Das" userId="7d1d7627-035a-4aaf-9094-4aa36b0df96a" providerId="ADAL" clId="{D58C9B20-E3B4-4800-9CD3-92E543142C2C}" dt="2023-08-09T05:59:01.918" v="105" actId="26606"/>
          <ac:picMkLst>
            <pc:docMk/>
            <pc:sldMk cId="834491997" sldId="314"/>
            <ac:picMk id="24" creationId="{C4CF3A56-EA5C-46EC-477E-5023A203F6EB}"/>
          </ac:picMkLst>
        </pc:picChg>
        <pc:picChg chg="add">
          <ac:chgData name="Sanchali Das" userId="7d1d7627-035a-4aaf-9094-4aa36b0df96a" providerId="ADAL" clId="{D58C9B20-E3B4-4800-9CD3-92E543142C2C}" dt="2023-08-09T05:59:01.928" v="106" actId="26606"/>
          <ac:picMkLst>
            <pc:docMk/>
            <pc:sldMk cId="834491997" sldId="314"/>
            <ac:picMk id="28" creationId="{A390F25E-E660-3240-B94C-800435C2BA73}"/>
          </ac:picMkLst>
        </pc:picChg>
        <pc:inkChg chg="add del">
          <ac:chgData name="Sanchali Das" userId="7d1d7627-035a-4aaf-9094-4aa36b0df96a" providerId="ADAL" clId="{D58C9B20-E3B4-4800-9CD3-92E543142C2C}" dt="2023-08-09T05:52:19.186" v="18" actId="26606"/>
          <ac:inkMkLst>
            <pc:docMk/>
            <pc:sldMk cId="834491997" sldId="314"/>
            <ac:inkMk id="19" creationId="{070477C5-0410-4E4F-97A1-F84C2465C187}"/>
          </ac:inkMkLst>
        </pc:inkChg>
      </pc:sldChg>
      <pc:sldChg chg="addSp delSp modSp mod setBg">
        <pc:chgData name="Sanchali Das" userId="7d1d7627-035a-4aaf-9094-4aa36b0df96a" providerId="ADAL" clId="{D58C9B20-E3B4-4800-9CD3-92E543142C2C}" dt="2023-08-09T05:52:58.378" v="29" actId="26606"/>
        <pc:sldMkLst>
          <pc:docMk/>
          <pc:sldMk cId="484928948" sldId="326"/>
        </pc:sldMkLst>
        <pc:spChg chg="mod">
          <ac:chgData name="Sanchali Das" userId="7d1d7627-035a-4aaf-9094-4aa36b0df96a" providerId="ADAL" clId="{D58C9B20-E3B4-4800-9CD3-92E543142C2C}" dt="2023-08-09T05:52:58.378" v="29" actId="26606"/>
          <ac:spMkLst>
            <pc:docMk/>
            <pc:sldMk cId="484928948" sldId="326"/>
            <ac:spMk id="2" creationId="{00000000-0000-0000-0000-000000000000}"/>
          </ac:spMkLst>
        </pc:spChg>
        <pc:spChg chg="add del mod">
          <ac:chgData name="Sanchali Das" userId="7d1d7627-035a-4aaf-9094-4aa36b0df96a" providerId="ADAL" clId="{D58C9B20-E3B4-4800-9CD3-92E543142C2C}" dt="2023-08-09T05:52:58.378" v="29" actId="26606"/>
          <ac:spMkLst>
            <pc:docMk/>
            <pc:sldMk cId="484928948" sldId="326"/>
            <ac:spMk id="4" creationId="{00000000-0000-0000-0000-000000000000}"/>
          </ac:spMkLst>
        </pc:spChg>
        <pc:spChg chg="add del">
          <ac:chgData name="Sanchali Das" userId="7d1d7627-035a-4aaf-9094-4aa36b0df96a" providerId="ADAL" clId="{D58C9B20-E3B4-4800-9CD3-92E543142C2C}" dt="2023-08-09T05:52:38.811" v="21" actId="26606"/>
          <ac:spMkLst>
            <pc:docMk/>
            <pc:sldMk cId="484928948" sldId="326"/>
            <ac:spMk id="11" creationId="{2B97F24A-32CE-4C1C-A50D-3016B394DCFB}"/>
          </ac:spMkLst>
        </pc:spChg>
        <pc:spChg chg="add del">
          <ac:chgData name="Sanchali Das" userId="7d1d7627-035a-4aaf-9094-4aa36b0df96a" providerId="ADAL" clId="{D58C9B20-E3B4-4800-9CD3-92E543142C2C}" dt="2023-08-09T05:52:58.378" v="29" actId="26606"/>
          <ac:spMkLst>
            <pc:docMk/>
            <pc:sldMk cId="484928948" sldId="326"/>
            <ac:spMk id="12" creationId="{2B97F24A-32CE-4C1C-A50D-3016B394DCFB}"/>
          </ac:spMkLst>
        </pc:spChg>
        <pc:spChg chg="add del">
          <ac:chgData name="Sanchali Das" userId="7d1d7627-035a-4aaf-9094-4aa36b0df96a" providerId="ADAL" clId="{D58C9B20-E3B4-4800-9CD3-92E543142C2C}" dt="2023-08-09T05:52:38.811" v="21" actId="26606"/>
          <ac:spMkLst>
            <pc:docMk/>
            <pc:sldMk cId="484928948" sldId="326"/>
            <ac:spMk id="13" creationId="{3CE8AF5E-D374-4CF1-90CC-35CF73B81C3E}"/>
          </ac:spMkLst>
        </pc:spChg>
        <pc:spChg chg="add del">
          <ac:chgData name="Sanchali Das" userId="7d1d7627-035a-4aaf-9094-4aa36b0df96a" providerId="ADAL" clId="{D58C9B20-E3B4-4800-9CD3-92E543142C2C}" dt="2023-08-09T05:52:58.378" v="29" actId="26606"/>
          <ac:spMkLst>
            <pc:docMk/>
            <pc:sldMk cId="484928948" sldId="326"/>
            <ac:spMk id="14" creationId="{3CE8AF5E-D374-4CF1-90CC-35CF73B81C3E}"/>
          </ac:spMkLst>
        </pc:spChg>
        <pc:spChg chg="add del">
          <ac:chgData name="Sanchali Das" userId="7d1d7627-035a-4aaf-9094-4aa36b0df96a" providerId="ADAL" clId="{D58C9B20-E3B4-4800-9CD3-92E543142C2C}" dt="2023-08-09T05:52:58.378" v="29" actId="26606"/>
          <ac:spMkLst>
            <pc:docMk/>
            <pc:sldMk cId="484928948" sldId="326"/>
            <ac:spMk id="16" creationId="{00000000-0000-0000-0000-000000000000}"/>
          </ac:spMkLst>
        </pc:spChg>
        <pc:spChg chg="add del">
          <ac:chgData name="Sanchali Das" userId="7d1d7627-035a-4aaf-9094-4aa36b0df96a" providerId="ADAL" clId="{D58C9B20-E3B4-4800-9CD3-92E543142C2C}" dt="2023-08-09T05:52:47.390" v="23" actId="26606"/>
          <ac:spMkLst>
            <pc:docMk/>
            <pc:sldMk cId="484928948" sldId="326"/>
            <ac:spMk id="17" creationId="{F13C74B1-5B17-4795-BED0-7140497B445A}"/>
          </ac:spMkLst>
        </pc:spChg>
        <pc:spChg chg="add del">
          <ac:chgData name="Sanchali Das" userId="7d1d7627-035a-4aaf-9094-4aa36b0df96a" providerId="ADAL" clId="{D58C9B20-E3B4-4800-9CD3-92E543142C2C}" dt="2023-08-09T05:52:47.390" v="23" actId="26606"/>
          <ac:spMkLst>
            <pc:docMk/>
            <pc:sldMk cId="484928948" sldId="326"/>
            <ac:spMk id="18" creationId="{3FCFB1DE-0B7E-48CC-BA90-B2AB0889F9D6}"/>
          </ac:spMkLst>
        </pc:spChg>
        <pc:graphicFrameChg chg="add del">
          <ac:chgData name="Sanchali Das" userId="7d1d7627-035a-4aaf-9094-4aa36b0df96a" providerId="ADAL" clId="{D58C9B20-E3B4-4800-9CD3-92E543142C2C}" dt="2023-08-09T05:52:49.525" v="25" actId="26606"/>
          <ac:graphicFrameMkLst>
            <pc:docMk/>
            <pc:sldMk cId="484928948" sldId="326"/>
            <ac:graphicFrameMk id="8" creationId="{CEF1FCBF-3930-92BD-D317-47FE4D4FA851}"/>
          </ac:graphicFrameMkLst>
        </pc:graphicFrameChg>
        <pc:graphicFrameChg chg="add del">
          <ac:chgData name="Sanchali Das" userId="7d1d7627-035a-4aaf-9094-4aa36b0df96a" providerId="ADAL" clId="{D58C9B20-E3B4-4800-9CD3-92E543142C2C}" dt="2023-08-09T05:52:55.160" v="27" actId="26606"/>
          <ac:graphicFrameMkLst>
            <pc:docMk/>
            <pc:sldMk cId="484928948" sldId="326"/>
            <ac:graphicFrameMk id="10" creationId="{2FF2A4BA-4977-6AB0-C4C9-41E4EC8751B0}"/>
          </ac:graphicFrameMkLst>
        </pc:graphicFrameChg>
        <pc:picChg chg="mod">
          <ac:chgData name="Sanchali Das" userId="7d1d7627-035a-4aaf-9094-4aa36b0df96a" providerId="ADAL" clId="{D58C9B20-E3B4-4800-9CD3-92E543142C2C}" dt="2023-08-09T05:52:58.378" v="29" actId="26606"/>
          <ac:picMkLst>
            <pc:docMk/>
            <pc:sldMk cId="484928948" sldId="326"/>
            <ac:picMk id="6" creationId="{00000000-0000-0000-0000-000000000000}"/>
          </ac:picMkLst>
        </pc:picChg>
        <pc:inkChg chg="add del">
          <ac:chgData name="Sanchali Das" userId="7d1d7627-035a-4aaf-9094-4aa36b0df96a" providerId="ADAL" clId="{D58C9B20-E3B4-4800-9CD3-92E543142C2C}" dt="2023-08-09T05:52:38.811" v="21" actId="26606"/>
          <ac:inkMkLst>
            <pc:docMk/>
            <pc:sldMk cId="484928948" sldId="326"/>
            <ac:inkMk id="15" creationId="{070477C5-0410-4E4F-97A1-F84C2465C187}"/>
          </ac:inkMkLst>
        </pc:inkChg>
        <pc:inkChg chg="add del">
          <ac:chgData name="Sanchali Das" userId="7d1d7627-035a-4aaf-9094-4aa36b0df96a" providerId="ADAL" clId="{D58C9B20-E3B4-4800-9CD3-92E543142C2C}" dt="2023-08-09T05:52:58.378" v="29" actId="26606"/>
          <ac:inkMkLst>
            <pc:docMk/>
            <pc:sldMk cId="484928948" sldId="326"/>
            <ac:inkMk id="19" creationId="{070477C5-0410-4E4F-97A1-F84C2465C187}"/>
          </ac:inkMkLst>
        </pc:inkChg>
      </pc:sldChg>
      <pc:sldChg chg="addSp delSp modSp mod setBg">
        <pc:chgData name="Sanchali Das" userId="7d1d7627-035a-4aaf-9094-4aa36b0df96a" providerId="ADAL" clId="{D58C9B20-E3B4-4800-9CD3-92E543142C2C}" dt="2023-08-09T05:54:13.797" v="51" actId="13926"/>
        <pc:sldMkLst>
          <pc:docMk/>
          <pc:sldMk cId="1936915873" sldId="327"/>
        </pc:sldMkLst>
        <pc:spChg chg="mod">
          <ac:chgData name="Sanchali Das" userId="7d1d7627-035a-4aaf-9094-4aa36b0df96a" providerId="ADAL" clId="{D58C9B20-E3B4-4800-9CD3-92E543142C2C}" dt="2023-08-09T05:53:33.396" v="37" actId="26606"/>
          <ac:spMkLst>
            <pc:docMk/>
            <pc:sldMk cId="1936915873" sldId="327"/>
            <ac:spMk id="2" creationId="{00000000-0000-0000-0000-000000000000}"/>
          </ac:spMkLst>
        </pc:spChg>
        <pc:spChg chg="add del mod ord">
          <ac:chgData name="Sanchali Das" userId="7d1d7627-035a-4aaf-9094-4aa36b0df96a" providerId="ADAL" clId="{D58C9B20-E3B4-4800-9CD3-92E543142C2C}" dt="2023-08-09T05:53:43.392" v="40" actId="26606"/>
          <ac:spMkLst>
            <pc:docMk/>
            <pc:sldMk cId="1936915873" sldId="327"/>
            <ac:spMk id="3" creationId="{00000000-0000-0000-0000-000000000000}"/>
          </ac:spMkLst>
        </pc:spChg>
        <pc:spChg chg="add del">
          <ac:chgData name="Sanchali Das" userId="7d1d7627-035a-4aaf-9094-4aa36b0df96a" providerId="ADAL" clId="{D58C9B20-E3B4-4800-9CD3-92E543142C2C}" dt="2023-08-09T05:53:22.376" v="33" actId="26606"/>
          <ac:spMkLst>
            <pc:docMk/>
            <pc:sldMk cId="1936915873" sldId="327"/>
            <ac:spMk id="9" creationId="{F13C74B1-5B17-4795-BED0-7140497B445A}"/>
          </ac:spMkLst>
        </pc:spChg>
        <pc:spChg chg="add del">
          <ac:chgData name="Sanchali Das" userId="7d1d7627-035a-4aaf-9094-4aa36b0df96a" providerId="ADAL" clId="{D58C9B20-E3B4-4800-9CD3-92E543142C2C}" dt="2023-08-09T05:53:22.376" v="33" actId="26606"/>
          <ac:spMkLst>
            <pc:docMk/>
            <pc:sldMk cId="1936915873" sldId="327"/>
            <ac:spMk id="11" creationId="{3FCFB1DE-0B7E-48CC-BA90-B2AB0889F9D6}"/>
          </ac:spMkLst>
        </pc:spChg>
        <pc:spChg chg="add del">
          <ac:chgData name="Sanchali Das" userId="7d1d7627-035a-4aaf-9094-4aa36b0df96a" providerId="ADAL" clId="{D58C9B20-E3B4-4800-9CD3-92E543142C2C}" dt="2023-08-09T05:53:27.441" v="35" actId="26606"/>
          <ac:spMkLst>
            <pc:docMk/>
            <pc:sldMk cId="1936915873" sldId="327"/>
            <ac:spMk id="13" creationId="{A6D37EE4-EA1B-46EE-A54B-5233C63C9695}"/>
          </ac:spMkLst>
        </pc:spChg>
        <pc:spChg chg="add del">
          <ac:chgData name="Sanchali Das" userId="7d1d7627-035a-4aaf-9094-4aa36b0df96a" providerId="ADAL" clId="{D58C9B20-E3B4-4800-9CD3-92E543142C2C}" dt="2023-08-09T05:53:27.441" v="35" actId="26606"/>
          <ac:spMkLst>
            <pc:docMk/>
            <pc:sldMk cId="1936915873" sldId="327"/>
            <ac:spMk id="14" creationId="{3EB27620-B0B1-4232-A055-99D3476060CF}"/>
          </ac:spMkLst>
        </pc:spChg>
        <pc:spChg chg="add del">
          <ac:chgData name="Sanchali Das" userId="7d1d7627-035a-4aaf-9094-4aa36b0df96a" providerId="ADAL" clId="{D58C9B20-E3B4-4800-9CD3-92E543142C2C}" dt="2023-08-09T05:53:33.396" v="37" actId="26606"/>
          <ac:spMkLst>
            <pc:docMk/>
            <pc:sldMk cId="1936915873" sldId="327"/>
            <ac:spMk id="16" creationId="{7B831B6F-405A-4B47-B9BB-5CA88F285844}"/>
          </ac:spMkLst>
        </pc:spChg>
        <pc:spChg chg="add del">
          <ac:chgData name="Sanchali Das" userId="7d1d7627-035a-4aaf-9094-4aa36b0df96a" providerId="ADAL" clId="{D58C9B20-E3B4-4800-9CD3-92E543142C2C}" dt="2023-08-09T05:53:33.396" v="37" actId="26606"/>
          <ac:spMkLst>
            <pc:docMk/>
            <pc:sldMk cId="1936915873" sldId="327"/>
            <ac:spMk id="17" creationId="{3CE8AF5E-D374-4CF1-90CC-35CF73B81C3E}"/>
          </ac:spMkLst>
        </pc:spChg>
        <pc:graphicFrameChg chg="add del">
          <ac:chgData name="Sanchali Das" userId="7d1d7627-035a-4aaf-9094-4aa36b0df96a" providerId="ADAL" clId="{D58C9B20-E3B4-4800-9CD3-92E543142C2C}" dt="2023-08-09T05:53:43.356" v="39" actId="26606"/>
          <ac:graphicFrameMkLst>
            <pc:docMk/>
            <pc:sldMk cId="1936915873" sldId="327"/>
            <ac:graphicFrameMk id="6" creationId="{2C72BFE8-8190-C4CB-5DF2-DE66B1563924}"/>
          </ac:graphicFrameMkLst>
        </pc:graphicFrameChg>
        <pc:graphicFrameChg chg="add mod modGraphic">
          <ac:chgData name="Sanchali Das" userId="7d1d7627-035a-4aaf-9094-4aa36b0df96a" providerId="ADAL" clId="{D58C9B20-E3B4-4800-9CD3-92E543142C2C}" dt="2023-08-09T05:54:13.797" v="51" actId="13926"/>
          <ac:graphicFrameMkLst>
            <pc:docMk/>
            <pc:sldMk cId="1936915873" sldId="327"/>
            <ac:graphicFrameMk id="8" creationId="{EDF149F9-2B5E-D0B7-2895-9A1173533C66}"/>
          </ac:graphicFrameMkLst>
        </pc:graphicFrameChg>
        <pc:picChg chg="mod">
          <ac:chgData name="Sanchali Das" userId="7d1d7627-035a-4aaf-9094-4aa36b0df96a" providerId="ADAL" clId="{D58C9B20-E3B4-4800-9CD3-92E543142C2C}" dt="2023-08-09T05:54:03.536" v="49" actId="1076"/>
          <ac:picMkLst>
            <pc:docMk/>
            <pc:sldMk cId="1936915873" sldId="327"/>
            <ac:picMk id="4" creationId="{00000000-0000-0000-0000-000000000000}"/>
          </ac:picMkLst>
        </pc:picChg>
        <pc:inkChg chg="add del">
          <ac:chgData name="Sanchali Das" userId="7d1d7627-035a-4aaf-9094-4aa36b0df96a" providerId="ADAL" clId="{D58C9B20-E3B4-4800-9CD3-92E543142C2C}" dt="2023-08-09T05:53:33.396" v="37" actId="26606"/>
          <ac:inkMkLst>
            <pc:docMk/>
            <pc:sldMk cId="1936915873" sldId="327"/>
            <ac:inkMk id="18" creationId="{070477C5-0410-4E4F-97A1-F84C2465C187}"/>
          </ac:inkMkLst>
        </pc:inkChg>
      </pc:sldChg>
      <pc:sldChg chg="addSp delSp modSp mod setBg">
        <pc:chgData name="Sanchali Das" userId="7d1d7627-035a-4aaf-9094-4aa36b0df96a" providerId="ADAL" clId="{D58C9B20-E3B4-4800-9CD3-92E543142C2C}" dt="2023-08-09T05:55:44.946" v="72" actId="15"/>
        <pc:sldMkLst>
          <pc:docMk/>
          <pc:sldMk cId="1885850856" sldId="328"/>
        </pc:sldMkLst>
        <pc:spChg chg="mod">
          <ac:chgData name="Sanchali Das" userId="7d1d7627-035a-4aaf-9094-4aa36b0df96a" providerId="ADAL" clId="{D58C9B20-E3B4-4800-9CD3-92E543142C2C}" dt="2023-08-09T05:55:05.335" v="61" actId="26606"/>
          <ac:spMkLst>
            <pc:docMk/>
            <pc:sldMk cId="1885850856" sldId="328"/>
            <ac:spMk id="2" creationId="{00000000-0000-0000-0000-000000000000}"/>
          </ac:spMkLst>
        </pc:spChg>
        <pc:spChg chg="add del mod">
          <ac:chgData name="Sanchali Das" userId="7d1d7627-035a-4aaf-9094-4aa36b0df96a" providerId="ADAL" clId="{D58C9B20-E3B4-4800-9CD3-92E543142C2C}" dt="2023-08-09T05:55:44.946" v="72" actId="15"/>
          <ac:spMkLst>
            <pc:docMk/>
            <pc:sldMk cId="1885850856" sldId="328"/>
            <ac:spMk id="3" creationId="{00000000-0000-0000-0000-000000000000}"/>
          </ac:spMkLst>
        </pc:spChg>
        <pc:spChg chg="add del">
          <ac:chgData name="Sanchali Das" userId="7d1d7627-035a-4aaf-9094-4aa36b0df96a" providerId="ADAL" clId="{D58C9B20-E3B4-4800-9CD3-92E543142C2C}" dt="2023-08-09T05:54:56.176" v="59" actId="26606"/>
          <ac:spMkLst>
            <pc:docMk/>
            <pc:sldMk cId="1885850856" sldId="328"/>
            <ac:spMk id="8" creationId="{00000000-0000-0000-0000-000000000000}"/>
          </ac:spMkLst>
        </pc:spChg>
        <pc:spChg chg="add del">
          <ac:chgData name="Sanchali Das" userId="7d1d7627-035a-4aaf-9094-4aa36b0df96a" providerId="ADAL" clId="{D58C9B20-E3B4-4800-9CD3-92E543142C2C}" dt="2023-08-09T05:54:56.176" v="59" actId="26606"/>
          <ac:spMkLst>
            <pc:docMk/>
            <pc:sldMk cId="1885850856" sldId="328"/>
            <ac:spMk id="9" creationId="{A6D37EE4-EA1B-46EE-A54B-5233C63C9695}"/>
          </ac:spMkLst>
        </pc:spChg>
        <pc:spChg chg="add del">
          <ac:chgData name="Sanchali Das" userId="7d1d7627-035a-4aaf-9094-4aa36b0df96a" providerId="ADAL" clId="{D58C9B20-E3B4-4800-9CD3-92E543142C2C}" dt="2023-08-09T05:54:56.176" v="59" actId="26606"/>
          <ac:spMkLst>
            <pc:docMk/>
            <pc:sldMk cId="1885850856" sldId="328"/>
            <ac:spMk id="11" creationId="{3CE8AF5E-D374-4CF1-90CC-35CF73B81C3E}"/>
          </ac:spMkLst>
        </pc:spChg>
        <pc:spChg chg="add del">
          <ac:chgData name="Sanchali Das" userId="7d1d7627-035a-4aaf-9094-4aa36b0df96a" providerId="ADAL" clId="{D58C9B20-E3B4-4800-9CD3-92E543142C2C}" dt="2023-08-09T05:55:05.335" v="61" actId="26606"/>
          <ac:spMkLst>
            <pc:docMk/>
            <pc:sldMk cId="1885850856" sldId="328"/>
            <ac:spMk id="13" creationId="{4BCB9E0F-80B4-4BE1-A13D-A796E8186083}"/>
          </ac:spMkLst>
        </pc:spChg>
        <pc:spChg chg="add del">
          <ac:chgData name="Sanchali Das" userId="7d1d7627-035a-4aaf-9094-4aa36b0df96a" providerId="ADAL" clId="{D58C9B20-E3B4-4800-9CD3-92E543142C2C}" dt="2023-08-09T05:55:05.335" v="61" actId="26606"/>
          <ac:spMkLst>
            <pc:docMk/>
            <pc:sldMk cId="1885850856" sldId="328"/>
            <ac:spMk id="14" creationId="{3CE8AF5E-D374-4CF1-90CC-35CF73B81C3E}"/>
          </ac:spMkLst>
        </pc:spChg>
        <pc:spChg chg="add del">
          <ac:chgData name="Sanchali Das" userId="7d1d7627-035a-4aaf-9094-4aa36b0df96a" providerId="ADAL" clId="{D58C9B20-E3B4-4800-9CD3-92E543142C2C}" dt="2023-08-09T05:55:05.335" v="61" actId="26606"/>
          <ac:spMkLst>
            <pc:docMk/>
            <pc:sldMk cId="1885850856" sldId="328"/>
            <ac:spMk id="15" creationId="{00000000-0000-0000-0000-000000000000}"/>
          </ac:spMkLst>
        </pc:spChg>
        <pc:graphicFrameChg chg="add del">
          <ac:chgData name="Sanchali Das" userId="7d1d7627-035a-4aaf-9094-4aa36b0df96a" providerId="ADAL" clId="{D58C9B20-E3B4-4800-9CD3-92E543142C2C}" dt="2023-08-09T05:54:48.304" v="57" actId="26606"/>
          <ac:graphicFrameMkLst>
            <pc:docMk/>
            <pc:sldMk cId="1885850856" sldId="328"/>
            <ac:graphicFrameMk id="6" creationId="{D8CF193F-DF2D-2248-16DF-49E311F1D6CE}"/>
          </ac:graphicFrameMkLst>
        </pc:graphicFrameChg>
        <pc:picChg chg="mod">
          <ac:chgData name="Sanchali Das" userId="7d1d7627-035a-4aaf-9094-4aa36b0df96a" providerId="ADAL" clId="{D58C9B20-E3B4-4800-9CD3-92E543142C2C}" dt="2023-08-09T05:55:21.530" v="64" actId="1076"/>
          <ac:picMkLst>
            <pc:docMk/>
            <pc:sldMk cId="1885850856" sldId="328"/>
            <ac:picMk id="4" creationId="{00000000-0000-0000-0000-000000000000}"/>
          </ac:picMkLst>
        </pc:picChg>
      </pc:sldChg>
      <pc:sldChg chg="modSp mod">
        <pc:chgData name="Sanchali Das" userId="7d1d7627-035a-4aaf-9094-4aa36b0df96a" providerId="ADAL" clId="{D58C9B20-E3B4-4800-9CD3-92E543142C2C}" dt="2023-08-09T05:56:27.128" v="80" actId="13926"/>
        <pc:sldMkLst>
          <pc:docMk/>
          <pc:sldMk cId="1493532378" sldId="329"/>
        </pc:sldMkLst>
        <pc:spChg chg="mod">
          <ac:chgData name="Sanchali Das" userId="7d1d7627-035a-4aaf-9094-4aa36b0df96a" providerId="ADAL" clId="{D58C9B20-E3B4-4800-9CD3-92E543142C2C}" dt="2023-08-09T05:56:27.128" v="80" actId="13926"/>
          <ac:spMkLst>
            <pc:docMk/>
            <pc:sldMk cId="1493532378" sldId="329"/>
            <ac:spMk id="3" creationId="{00000000-0000-0000-0000-000000000000}"/>
          </ac:spMkLst>
        </pc:spChg>
      </pc:sldChg>
      <pc:sldChg chg="addSp modSp mod setBg">
        <pc:chgData name="Sanchali Das" userId="7d1d7627-035a-4aaf-9094-4aa36b0df96a" providerId="ADAL" clId="{D58C9B20-E3B4-4800-9CD3-92E543142C2C}" dt="2023-08-09T05:57:24.858" v="94" actId="1076"/>
        <pc:sldMkLst>
          <pc:docMk/>
          <pc:sldMk cId="3322231805" sldId="330"/>
        </pc:sldMkLst>
        <pc:spChg chg="mod">
          <ac:chgData name="Sanchali Das" userId="7d1d7627-035a-4aaf-9094-4aa36b0df96a" providerId="ADAL" clId="{D58C9B20-E3B4-4800-9CD3-92E543142C2C}" dt="2023-08-09T05:56:56.014" v="84" actId="26606"/>
          <ac:spMkLst>
            <pc:docMk/>
            <pc:sldMk cId="3322231805" sldId="330"/>
            <ac:spMk id="2" creationId="{00000000-0000-0000-0000-000000000000}"/>
          </ac:spMkLst>
        </pc:spChg>
        <pc:spChg chg="mod">
          <ac:chgData name="Sanchali Das" userId="7d1d7627-035a-4aaf-9094-4aa36b0df96a" providerId="ADAL" clId="{D58C9B20-E3B4-4800-9CD3-92E543142C2C}" dt="2023-08-09T05:57:24.858" v="94" actId="1076"/>
          <ac:spMkLst>
            <pc:docMk/>
            <pc:sldMk cId="3322231805" sldId="330"/>
            <ac:spMk id="4" creationId="{00000000-0000-0000-0000-000000000000}"/>
          </ac:spMkLst>
        </pc:spChg>
        <pc:spChg chg="add">
          <ac:chgData name="Sanchali Das" userId="7d1d7627-035a-4aaf-9094-4aa36b0df96a" providerId="ADAL" clId="{D58C9B20-E3B4-4800-9CD3-92E543142C2C}" dt="2023-08-09T05:56:56.014" v="84" actId="26606"/>
          <ac:spMkLst>
            <pc:docMk/>
            <pc:sldMk cId="3322231805" sldId="330"/>
            <ac:spMk id="10" creationId="{2C61293E-6EBE-43EF-A52C-9BEBFD7679D4}"/>
          </ac:spMkLst>
        </pc:spChg>
        <pc:spChg chg="add">
          <ac:chgData name="Sanchali Das" userId="7d1d7627-035a-4aaf-9094-4aa36b0df96a" providerId="ADAL" clId="{D58C9B20-E3B4-4800-9CD3-92E543142C2C}" dt="2023-08-09T05:56:56.014" v="84" actId="26606"/>
          <ac:spMkLst>
            <pc:docMk/>
            <pc:sldMk cId="3322231805" sldId="330"/>
            <ac:spMk id="12" creationId="{3FCFB1DE-0B7E-48CC-BA90-B2AB0889F9D6}"/>
          </ac:spMkLst>
        </pc:spChg>
        <pc:picChg chg="add">
          <ac:chgData name="Sanchali Das" userId="7d1d7627-035a-4aaf-9094-4aa36b0df96a" providerId="ADAL" clId="{D58C9B20-E3B4-4800-9CD3-92E543142C2C}" dt="2023-08-09T05:56:56.014" v="84" actId="26606"/>
          <ac:picMkLst>
            <pc:docMk/>
            <pc:sldMk cId="3322231805" sldId="330"/>
            <ac:picMk id="6" creationId="{E6A86D35-B05F-5138-8744-CB2E49480E32}"/>
          </ac:picMkLst>
        </pc:picChg>
      </pc:sldChg>
      <pc:sldChg chg="addSp delSp modSp mod">
        <pc:chgData name="Sanchali Das" userId="7d1d7627-035a-4aaf-9094-4aa36b0df96a" providerId="ADAL" clId="{D58C9B20-E3B4-4800-9CD3-92E543142C2C}" dt="2023-08-09T05:58:26.570" v="101" actId="207"/>
        <pc:sldMkLst>
          <pc:docMk/>
          <pc:sldMk cId="3381114925" sldId="331"/>
        </pc:sldMkLst>
        <pc:spChg chg="del mod">
          <ac:chgData name="Sanchali Das" userId="7d1d7627-035a-4aaf-9094-4aa36b0df96a" providerId="ADAL" clId="{D58C9B20-E3B4-4800-9CD3-92E543142C2C}" dt="2023-08-09T05:57:47.314" v="96" actId="26606"/>
          <ac:spMkLst>
            <pc:docMk/>
            <pc:sldMk cId="3381114925" sldId="331"/>
            <ac:spMk id="3" creationId="{00000000-0000-0000-0000-000000000000}"/>
          </ac:spMkLst>
        </pc:spChg>
        <pc:graphicFrameChg chg="add mod modGraphic">
          <ac:chgData name="Sanchali Das" userId="7d1d7627-035a-4aaf-9094-4aa36b0df96a" providerId="ADAL" clId="{D58C9B20-E3B4-4800-9CD3-92E543142C2C}" dt="2023-08-09T05:58:26.570" v="101" actId="207"/>
          <ac:graphicFrameMkLst>
            <pc:docMk/>
            <pc:sldMk cId="3381114925" sldId="331"/>
            <ac:graphicFrameMk id="5" creationId="{C44FAFE9-3CED-4E54-D5AA-02AA36C5FB0A}"/>
          </ac:graphicFrameMkLst>
        </pc:graphicFrameChg>
      </pc:sldChg>
      <pc:sldMasterChg chg="del delSldLayout">
        <pc:chgData name="Sanchali Das" userId="7d1d7627-035a-4aaf-9094-4aa36b0df96a" providerId="ADAL" clId="{D58C9B20-E3B4-4800-9CD3-92E543142C2C}" dt="2023-08-09T05:59:36.124" v="120" actId="47"/>
        <pc:sldMasterMkLst>
          <pc:docMk/>
          <pc:sldMasterMk cId="2575840844" sldId="2147483648"/>
        </pc:sldMasterMkLst>
        <pc:sldLayoutChg chg="del">
          <pc:chgData name="Sanchali Das" userId="7d1d7627-035a-4aaf-9094-4aa36b0df96a" providerId="ADAL" clId="{D58C9B20-E3B4-4800-9CD3-92E543142C2C}" dt="2023-08-09T05:59:36.124" v="120" actId="47"/>
          <pc:sldLayoutMkLst>
            <pc:docMk/>
            <pc:sldMasterMk cId="2575840844" sldId="2147483648"/>
            <pc:sldLayoutMk cId="3665478336" sldId="2147483649"/>
          </pc:sldLayoutMkLst>
        </pc:sldLayoutChg>
        <pc:sldLayoutChg chg="del">
          <pc:chgData name="Sanchali Das" userId="7d1d7627-035a-4aaf-9094-4aa36b0df96a" providerId="ADAL" clId="{D58C9B20-E3B4-4800-9CD3-92E543142C2C}" dt="2023-08-09T05:59:36.124" v="120" actId="47"/>
          <pc:sldLayoutMkLst>
            <pc:docMk/>
            <pc:sldMasterMk cId="2575840844" sldId="2147483648"/>
            <pc:sldLayoutMk cId="3521994408" sldId="2147483650"/>
          </pc:sldLayoutMkLst>
        </pc:sldLayoutChg>
        <pc:sldLayoutChg chg="del">
          <pc:chgData name="Sanchali Das" userId="7d1d7627-035a-4aaf-9094-4aa36b0df96a" providerId="ADAL" clId="{D58C9B20-E3B4-4800-9CD3-92E543142C2C}" dt="2023-08-09T05:59:36.124" v="120" actId="47"/>
          <pc:sldLayoutMkLst>
            <pc:docMk/>
            <pc:sldMasterMk cId="2575840844" sldId="2147483648"/>
            <pc:sldLayoutMk cId="1680098971" sldId="2147483651"/>
          </pc:sldLayoutMkLst>
        </pc:sldLayoutChg>
        <pc:sldLayoutChg chg="del">
          <pc:chgData name="Sanchali Das" userId="7d1d7627-035a-4aaf-9094-4aa36b0df96a" providerId="ADAL" clId="{D58C9B20-E3B4-4800-9CD3-92E543142C2C}" dt="2023-08-09T05:59:36.124" v="120" actId="47"/>
          <pc:sldLayoutMkLst>
            <pc:docMk/>
            <pc:sldMasterMk cId="2575840844" sldId="2147483648"/>
            <pc:sldLayoutMk cId="1613451487" sldId="2147483652"/>
          </pc:sldLayoutMkLst>
        </pc:sldLayoutChg>
        <pc:sldLayoutChg chg="del">
          <pc:chgData name="Sanchali Das" userId="7d1d7627-035a-4aaf-9094-4aa36b0df96a" providerId="ADAL" clId="{D58C9B20-E3B4-4800-9CD3-92E543142C2C}" dt="2023-08-09T05:59:36.124" v="120" actId="47"/>
          <pc:sldLayoutMkLst>
            <pc:docMk/>
            <pc:sldMasterMk cId="2575840844" sldId="2147483648"/>
            <pc:sldLayoutMk cId="2770497866" sldId="2147483653"/>
          </pc:sldLayoutMkLst>
        </pc:sldLayoutChg>
        <pc:sldLayoutChg chg="del">
          <pc:chgData name="Sanchali Das" userId="7d1d7627-035a-4aaf-9094-4aa36b0df96a" providerId="ADAL" clId="{D58C9B20-E3B4-4800-9CD3-92E543142C2C}" dt="2023-08-09T05:59:36.124" v="120" actId="47"/>
          <pc:sldLayoutMkLst>
            <pc:docMk/>
            <pc:sldMasterMk cId="2575840844" sldId="2147483648"/>
            <pc:sldLayoutMk cId="2004722950" sldId="2147483654"/>
          </pc:sldLayoutMkLst>
        </pc:sldLayoutChg>
        <pc:sldLayoutChg chg="del">
          <pc:chgData name="Sanchali Das" userId="7d1d7627-035a-4aaf-9094-4aa36b0df96a" providerId="ADAL" clId="{D58C9B20-E3B4-4800-9CD3-92E543142C2C}" dt="2023-08-09T05:59:36.124" v="120" actId="47"/>
          <pc:sldLayoutMkLst>
            <pc:docMk/>
            <pc:sldMasterMk cId="2575840844" sldId="2147483648"/>
            <pc:sldLayoutMk cId="2333748245" sldId="2147483655"/>
          </pc:sldLayoutMkLst>
        </pc:sldLayoutChg>
        <pc:sldLayoutChg chg="del">
          <pc:chgData name="Sanchali Das" userId="7d1d7627-035a-4aaf-9094-4aa36b0df96a" providerId="ADAL" clId="{D58C9B20-E3B4-4800-9CD3-92E543142C2C}" dt="2023-08-09T05:59:36.124" v="120" actId="47"/>
          <pc:sldLayoutMkLst>
            <pc:docMk/>
            <pc:sldMasterMk cId="2575840844" sldId="2147483648"/>
            <pc:sldLayoutMk cId="3722233193" sldId="2147483656"/>
          </pc:sldLayoutMkLst>
        </pc:sldLayoutChg>
        <pc:sldLayoutChg chg="del">
          <pc:chgData name="Sanchali Das" userId="7d1d7627-035a-4aaf-9094-4aa36b0df96a" providerId="ADAL" clId="{D58C9B20-E3B4-4800-9CD3-92E543142C2C}" dt="2023-08-09T05:59:36.124" v="120" actId="47"/>
          <pc:sldLayoutMkLst>
            <pc:docMk/>
            <pc:sldMasterMk cId="2575840844" sldId="2147483648"/>
            <pc:sldLayoutMk cId="2798973057" sldId="2147483657"/>
          </pc:sldLayoutMkLst>
        </pc:sldLayoutChg>
        <pc:sldLayoutChg chg="del">
          <pc:chgData name="Sanchali Das" userId="7d1d7627-035a-4aaf-9094-4aa36b0df96a" providerId="ADAL" clId="{D58C9B20-E3B4-4800-9CD3-92E543142C2C}" dt="2023-08-09T05:59:36.124" v="120" actId="47"/>
          <pc:sldLayoutMkLst>
            <pc:docMk/>
            <pc:sldMasterMk cId="2575840844" sldId="2147483648"/>
            <pc:sldLayoutMk cId="2204523363" sldId="2147483658"/>
          </pc:sldLayoutMkLst>
        </pc:sldLayoutChg>
        <pc:sldLayoutChg chg="del">
          <pc:chgData name="Sanchali Das" userId="7d1d7627-035a-4aaf-9094-4aa36b0df96a" providerId="ADAL" clId="{D58C9B20-E3B4-4800-9CD3-92E543142C2C}" dt="2023-08-09T05:59:36.124" v="120" actId="47"/>
          <pc:sldLayoutMkLst>
            <pc:docMk/>
            <pc:sldMasterMk cId="2575840844" sldId="2147483648"/>
            <pc:sldLayoutMk cId="3734961015" sldId="214748365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svg"/><Relationship Id="rId1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svg"/><Relationship Id="rId1" Type="http://schemas.openxmlformats.org/officeDocument/2006/relationships/image" Target="../media/image31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A27B5-5739-4BF2-801D-50A82950079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777444-97AA-473E-8DC1-AFEFA24B46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Gradient Descent is an optimization algorithm and </a:t>
          </a:r>
          <a:r>
            <a: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it finds out the local minima of a differentiable function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. It is a minimization algorithm that minimizes a given function.</a:t>
          </a:r>
        </a:p>
      </dgm:t>
    </dgm:pt>
    <dgm:pt modelId="{64006E53-FE4D-4500-9B75-E594CBA2CB05}" type="parTrans" cxnId="{4590CBE0-AB1C-48A1-9F28-46FD3FDA25CA}">
      <dgm:prSet/>
      <dgm:spPr/>
      <dgm:t>
        <a:bodyPr/>
        <a:lstStyle/>
        <a:p>
          <a:endParaRPr lang="en-US"/>
        </a:p>
      </dgm:t>
    </dgm:pt>
    <dgm:pt modelId="{7E8CCC43-8BCE-47BC-BB3B-A85E9F26275C}" type="sibTrans" cxnId="{4590CBE0-AB1C-48A1-9F28-46FD3FDA25CA}">
      <dgm:prSet/>
      <dgm:spPr/>
      <dgm:t>
        <a:bodyPr/>
        <a:lstStyle/>
        <a:p>
          <a:endParaRPr lang="en-US"/>
        </a:p>
      </dgm:t>
    </dgm:pt>
    <dgm:pt modelId="{A7FD5B94-EE55-4319-B3BE-B8253CD518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Let’s see the geometric intuition of Gradient Descent:</a:t>
          </a:r>
        </a:p>
      </dgm:t>
    </dgm:pt>
    <dgm:pt modelId="{41032963-E2C9-4AAA-A325-37CEF40F23D3}" type="parTrans" cxnId="{E6363510-9FAC-482D-950B-0DBDF4C25B30}">
      <dgm:prSet/>
      <dgm:spPr/>
      <dgm:t>
        <a:bodyPr/>
        <a:lstStyle/>
        <a:p>
          <a:endParaRPr lang="en-US"/>
        </a:p>
      </dgm:t>
    </dgm:pt>
    <dgm:pt modelId="{F8140081-0049-4799-8FBF-67EE88138D7B}" type="sibTrans" cxnId="{E6363510-9FAC-482D-950B-0DBDF4C25B30}">
      <dgm:prSet/>
      <dgm:spPr/>
      <dgm:t>
        <a:bodyPr/>
        <a:lstStyle/>
        <a:p>
          <a:endParaRPr lang="en-US"/>
        </a:p>
      </dgm:t>
    </dgm:pt>
    <dgm:pt modelId="{4FADE020-0D45-45EB-BB6D-0928A6292A5A}" type="pres">
      <dgm:prSet presAssocID="{C6BA27B5-5739-4BF2-801D-50A82950079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CCE0A7-C1DF-4ED6-8FC2-14566EB334ED}" type="pres">
      <dgm:prSet presAssocID="{7B777444-97AA-473E-8DC1-AFEFA24B4690}" presName="compNode" presStyleCnt="0"/>
      <dgm:spPr/>
    </dgm:pt>
    <dgm:pt modelId="{5F428CEC-0CD1-45AC-9176-904B17EC12FF}" type="pres">
      <dgm:prSet presAssocID="{7B777444-97AA-473E-8DC1-AFEFA24B4690}" presName="bgRect" presStyleLbl="bgShp" presStyleIdx="0" presStyleCnt="2"/>
      <dgm:spPr/>
    </dgm:pt>
    <dgm:pt modelId="{E08FA4D7-853E-4B06-A1EC-23E7798915FC}" type="pres">
      <dgm:prSet presAssocID="{7B777444-97AA-473E-8DC1-AFEFA24B46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Flowchart"/>
        </a:ext>
      </dgm:extLst>
    </dgm:pt>
    <dgm:pt modelId="{79D14B4D-537E-462C-AD3C-F0B72F0851AD}" type="pres">
      <dgm:prSet presAssocID="{7B777444-97AA-473E-8DC1-AFEFA24B4690}" presName="spaceRect" presStyleCnt="0"/>
      <dgm:spPr/>
    </dgm:pt>
    <dgm:pt modelId="{DA62C1F2-A006-4186-ADDD-2526F1D99346}" type="pres">
      <dgm:prSet presAssocID="{7B777444-97AA-473E-8DC1-AFEFA24B4690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DCD9F4-3AE6-4945-B924-98B08F85F600}" type="pres">
      <dgm:prSet presAssocID="{7E8CCC43-8BCE-47BC-BB3B-A85E9F26275C}" presName="sibTrans" presStyleCnt="0"/>
      <dgm:spPr/>
    </dgm:pt>
    <dgm:pt modelId="{752E10A0-00B5-42B5-94D4-A43C1D835B75}" type="pres">
      <dgm:prSet presAssocID="{A7FD5B94-EE55-4319-B3BE-B8253CD51842}" presName="compNode" presStyleCnt="0"/>
      <dgm:spPr/>
    </dgm:pt>
    <dgm:pt modelId="{551D2E47-B775-4B13-88F4-5FE4CDF98B88}" type="pres">
      <dgm:prSet presAssocID="{A7FD5B94-EE55-4319-B3BE-B8253CD51842}" presName="bgRect" presStyleLbl="bgShp" presStyleIdx="1" presStyleCnt="2"/>
      <dgm:spPr/>
    </dgm:pt>
    <dgm:pt modelId="{0FF8EB9F-94B1-49AB-BC37-14036E159F64}" type="pres">
      <dgm:prSet presAssocID="{A7FD5B94-EE55-4319-B3BE-B8253CD518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Drawing Compass"/>
        </a:ext>
      </dgm:extLst>
    </dgm:pt>
    <dgm:pt modelId="{F28FFBD3-9D36-4ED8-8E42-A544CA92F9F0}" type="pres">
      <dgm:prSet presAssocID="{A7FD5B94-EE55-4319-B3BE-B8253CD51842}" presName="spaceRect" presStyleCnt="0"/>
      <dgm:spPr/>
    </dgm:pt>
    <dgm:pt modelId="{3A7F91C8-1BD0-4375-8EB8-2EAED9EDD560}" type="pres">
      <dgm:prSet presAssocID="{A7FD5B94-EE55-4319-B3BE-B8253CD51842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35871D04-F78F-4999-AA4C-03D30065778F}" type="presOf" srcId="{7B777444-97AA-473E-8DC1-AFEFA24B4690}" destId="{DA62C1F2-A006-4186-ADDD-2526F1D99346}" srcOrd="0" destOrd="0" presId="urn:microsoft.com/office/officeart/2018/2/layout/IconVerticalSolidList"/>
    <dgm:cxn modelId="{14A9713E-8F64-4E44-84F8-18FF03C7F4A0}" type="presOf" srcId="{C6BA27B5-5739-4BF2-801D-50A829500795}" destId="{4FADE020-0D45-45EB-BB6D-0928A6292A5A}" srcOrd="0" destOrd="0" presId="urn:microsoft.com/office/officeart/2018/2/layout/IconVerticalSolidList"/>
    <dgm:cxn modelId="{F2E89E87-959F-4967-AAF5-3EA689CC0556}" type="presOf" srcId="{A7FD5B94-EE55-4319-B3BE-B8253CD51842}" destId="{3A7F91C8-1BD0-4375-8EB8-2EAED9EDD560}" srcOrd="0" destOrd="0" presId="urn:microsoft.com/office/officeart/2018/2/layout/IconVerticalSolidList"/>
    <dgm:cxn modelId="{4590CBE0-AB1C-48A1-9F28-46FD3FDA25CA}" srcId="{C6BA27B5-5739-4BF2-801D-50A829500795}" destId="{7B777444-97AA-473E-8DC1-AFEFA24B4690}" srcOrd="0" destOrd="0" parTransId="{64006E53-FE4D-4500-9B75-E594CBA2CB05}" sibTransId="{7E8CCC43-8BCE-47BC-BB3B-A85E9F26275C}"/>
    <dgm:cxn modelId="{E6363510-9FAC-482D-950B-0DBDF4C25B30}" srcId="{C6BA27B5-5739-4BF2-801D-50A829500795}" destId="{A7FD5B94-EE55-4319-B3BE-B8253CD51842}" srcOrd="1" destOrd="0" parTransId="{41032963-E2C9-4AAA-A325-37CEF40F23D3}" sibTransId="{F8140081-0049-4799-8FBF-67EE88138D7B}"/>
    <dgm:cxn modelId="{B0CA66EF-C313-422E-93AA-7C316C49C30A}" type="presParOf" srcId="{4FADE020-0D45-45EB-BB6D-0928A6292A5A}" destId="{07CCE0A7-C1DF-4ED6-8FC2-14566EB334ED}" srcOrd="0" destOrd="0" presId="urn:microsoft.com/office/officeart/2018/2/layout/IconVerticalSolidList"/>
    <dgm:cxn modelId="{DB8A7975-FF99-4A54-AD56-5B64818F91C8}" type="presParOf" srcId="{07CCE0A7-C1DF-4ED6-8FC2-14566EB334ED}" destId="{5F428CEC-0CD1-45AC-9176-904B17EC12FF}" srcOrd="0" destOrd="0" presId="urn:microsoft.com/office/officeart/2018/2/layout/IconVerticalSolidList"/>
    <dgm:cxn modelId="{2717FB37-7F41-4E3E-A2AD-B09BAF44CA84}" type="presParOf" srcId="{07CCE0A7-C1DF-4ED6-8FC2-14566EB334ED}" destId="{E08FA4D7-853E-4B06-A1EC-23E7798915FC}" srcOrd="1" destOrd="0" presId="urn:microsoft.com/office/officeart/2018/2/layout/IconVerticalSolidList"/>
    <dgm:cxn modelId="{E54A4AC8-0399-4F49-A955-B6E431585CC5}" type="presParOf" srcId="{07CCE0A7-C1DF-4ED6-8FC2-14566EB334ED}" destId="{79D14B4D-537E-462C-AD3C-F0B72F0851AD}" srcOrd="2" destOrd="0" presId="urn:microsoft.com/office/officeart/2018/2/layout/IconVerticalSolidList"/>
    <dgm:cxn modelId="{101357B6-A698-4E17-AD2B-8B770E9A4E59}" type="presParOf" srcId="{07CCE0A7-C1DF-4ED6-8FC2-14566EB334ED}" destId="{DA62C1F2-A006-4186-ADDD-2526F1D99346}" srcOrd="3" destOrd="0" presId="urn:microsoft.com/office/officeart/2018/2/layout/IconVerticalSolidList"/>
    <dgm:cxn modelId="{6129740E-B143-47D4-8C5C-37A8D2175BB4}" type="presParOf" srcId="{4FADE020-0D45-45EB-BB6D-0928A6292A5A}" destId="{1DDCD9F4-3AE6-4945-B924-98B08F85F600}" srcOrd="1" destOrd="0" presId="urn:microsoft.com/office/officeart/2018/2/layout/IconVerticalSolidList"/>
    <dgm:cxn modelId="{1BA11E49-0384-4772-A793-561C97A762A6}" type="presParOf" srcId="{4FADE020-0D45-45EB-BB6D-0928A6292A5A}" destId="{752E10A0-00B5-42B5-94D4-A43C1D835B75}" srcOrd="2" destOrd="0" presId="urn:microsoft.com/office/officeart/2018/2/layout/IconVerticalSolidList"/>
    <dgm:cxn modelId="{275CD223-8792-424A-8AF9-1A9943C8E61B}" type="presParOf" srcId="{752E10A0-00B5-42B5-94D4-A43C1D835B75}" destId="{551D2E47-B775-4B13-88F4-5FE4CDF98B88}" srcOrd="0" destOrd="0" presId="urn:microsoft.com/office/officeart/2018/2/layout/IconVerticalSolidList"/>
    <dgm:cxn modelId="{7533B906-9044-4851-9233-9AEFE089A2F8}" type="presParOf" srcId="{752E10A0-00B5-42B5-94D4-A43C1D835B75}" destId="{0FF8EB9F-94B1-49AB-BC37-14036E159F64}" srcOrd="1" destOrd="0" presId="urn:microsoft.com/office/officeart/2018/2/layout/IconVerticalSolidList"/>
    <dgm:cxn modelId="{C4A9B7BC-5B9C-4997-B44D-0BFD0904E5E3}" type="presParOf" srcId="{752E10A0-00B5-42B5-94D4-A43C1D835B75}" destId="{F28FFBD3-9D36-4ED8-8E42-A544CA92F9F0}" srcOrd="2" destOrd="0" presId="urn:microsoft.com/office/officeart/2018/2/layout/IconVerticalSolidList"/>
    <dgm:cxn modelId="{6706E613-1846-4ED2-90A2-D548D357F86E}" type="presParOf" srcId="{752E10A0-00B5-42B5-94D4-A43C1D835B75}" destId="{3A7F91C8-1BD0-4375-8EB8-2EAED9EDD5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1BB7D-CA26-4554-B03B-F966B001AF2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60FE1-9895-4190-951B-C5549BE4B35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Hyper parameters decide the bias-variance tradeoff.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When </a:t>
          </a:r>
          <a:r>
            <a: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value is low, it could overfit the model and cause high variance. When </a:t>
          </a:r>
          <a:r>
            <a: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value is high, it could underfit the model and cause high bias. </a:t>
          </a:r>
        </a:p>
      </dgm:t>
    </dgm:pt>
    <dgm:pt modelId="{5AD4F13A-6287-492D-8D08-3758CC309AB3}" type="parTrans" cxnId="{F821FD76-8228-4E78-B6DB-CEF594FBF3CF}">
      <dgm:prSet/>
      <dgm:spPr/>
      <dgm:t>
        <a:bodyPr/>
        <a:lstStyle/>
        <a:p>
          <a:endParaRPr lang="en-US"/>
        </a:p>
      </dgm:t>
    </dgm:pt>
    <dgm:pt modelId="{4790C106-8D1B-4621-B671-8BC08B4DE45D}" type="sibTrans" cxnId="{F821FD76-8228-4E78-B6DB-CEF594FBF3CF}">
      <dgm:prSet/>
      <dgm:spPr/>
      <dgm:t>
        <a:bodyPr/>
        <a:lstStyle/>
        <a:p>
          <a:endParaRPr lang="en-US"/>
        </a:p>
      </dgm:t>
    </dgm:pt>
    <dgm:pt modelId="{2FF9DE61-B30E-4299-86D4-AC5BF745F94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 can find the correct </a:t>
          </a:r>
          <a:r>
            <a: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 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value with </a:t>
          </a:r>
          <a:r>
            <a: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Cross Validation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technique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 Plot a graph with different learning rates and check for the training loss with each value and choose the one with minimum loss.</a:t>
          </a:r>
        </a:p>
      </dgm:t>
    </dgm:pt>
    <dgm:pt modelId="{B91DEE92-7565-4E6B-8239-B7CF289F33F4}" type="parTrans" cxnId="{65EC911B-2F2C-4C72-BA9D-E6DE1280FD4A}">
      <dgm:prSet/>
      <dgm:spPr/>
      <dgm:t>
        <a:bodyPr/>
        <a:lstStyle/>
        <a:p>
          <a:endParaRPr lang="en-US"/>
        </a:p>
      </dgm:t>
    </dgm:pt>
    <dgm:pt modelId="{115F601D-6BE5-4EA2-8508-6FDFA788367E}" type="sibTrans" cxnId="{65EC911B-2F2C-4C72-BA9D-E6DE1280FD4A}">
      <dgm:prSet/>
      <dgm:spPr/>
      <dgm:t>
        <a:bodyPr/>
        <a:lstStyle/>
        <a:p>
          <a:endParaRPr lang="en-US"/>
        </a:p>
      </dgm:t>
    </dgm:pt>
    <dgm:pt modelId="{C96964AC-70C9-4E95-82B5-9A260D6534B4}" type="pres">
      <dgm:prSet presAssocID="{5471BB7D-CA26-4554-B03B-F966B001AF2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A53F7-AABC-40D8-86A7-12ED3FC162D0}" type="pres">
      <dgm:prSet presAssocID="{70F60FE1-9895-4190-951B-C5549BE4B352}" presName="compNode" presStyleCnt="0"/>
      <dgm:spPr/>
    </dgm:pt>
    <dgm:pt modelId="{5081CCAF-832A-47A1-BA1B-B4DA5271AABB}" type="pres">
      <dgm:prSet presAssocID="{70F60FE1-9895-4190-951B-C5549BE4B352}" presName="bgRect" presStyleLbl="bgShp" presStyleIdx="0" presStyleCnt="2"/>
      <dgm:spPr/>
    </dgm:pt>
    <dgm:pt modelId="{C9B09EB7-08CC-41E8-8D7E-D09D7F6F33A4}" type="pres">
      <dgm:prSet presAssocID="{70F60FE1-9895-4190-951B-C5549BE4B3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Statistics"/>
        </a:ext>
      </dgm:extLst>
    </dgm:pt>
    <dgm:pt modelId="{AFE2267D-9196-49F3-8D92-F2B66B45AEF4}" type="pres">
      <dgm:prSet presAssocID="{70F60FE1-9895-4190-951B-C5549BE4B352}" presName="spaceRect" presStyleCnt="0"/>
      <dgm:spPr/>
    </dgm:pt>
    <dgm:pt modelId="{3980C134-A173-4D0D-885D-6F1DD8AC41A8}" type="pres">
      <dgm:prSet presAssocID="{70F60FE1-9895-4190-951B-C5549BE4B352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722D2BE-5449-42AC-9EC3-CA79ED60A7D2}" type="pres">
      <dgm:prSet presAssocID="{4790C106-8D1B-4621-B671-8BC08B4DE45D}" presName="sibTrans" presStyleCnt="0"/>
      <dgm:spPr/>
    </dgm:pt>
    <dgm:pt modelId="{95D5BE8D-E11C-49CF-A4C3-A8C99E7EF8CE}" type="pres">
      <dgm:prSet presAssocID="{2FF9DE61-B30E-4299-86D4-AC5BF745F942}" presName="compNode" presStyleCnt="0"/>
      <dgm:spPr/>
    </dgm:pt>
    <dgm:pt modelId="{010487F0-6B81-4920-B4E5-593A7030DD9F}" type="pres">
      <dgm:prSet presAssocID="{2FF9DE61-B30E-4299-86D4-AC5BF745F942}" presName="bgRect" presStyleLbl="bgShp" presStyleIdx="1" presStyleCnt="2"/>
      <dgm:spPr/>
    </dgm:pt>
    <dgm:pt modelId="{6964FBC6-EDAF-4156-9993-6A74440F1A14}" type="pres">
      <dgm:prSet presAssocID="{2FF9DE61-B30E-4299-86D4-AC5BF745F9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Calculator"/>
        </a:ext>
      </dgm:extLst>
    </dgm:pt>
    <dgm:pt modelId="{791654FF-9127-4EDA-87F8-D55FF670CB73}" type="pres">
      <dgm:prSet presAssocID="{2FF9DE61-B30E-4299-86D4-AC5BF745F942}" presName="spaceRect" presStyleCnt="0"/>
      <dgm:spPr/>
    </dgm:pt>
    <dgm:pt modelId="{E94DB4F5-87E7-43B7-BF0A-C4F281FA13A4}" type="pres">
      <dgm:prSet presAssocID="{2FF9DE61-B30E-4299-86D4-AC5BF745F942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5EC911B-2F2C-4C72-BA9D-E6DE1280FD4A}" srcId="{5471BB7D-CA26-4554-B03B-F966B001AF2F}" destId="{2FF9DE61-B30E-4299-86D4-AC5BF745F942}" srcOrd="1" destOrd="0" parTransId="{B91DEE92-7565-4E6B-8239-B7CF289F33F4}" sibTransId="{115F601D-6BE5-4EA2-8508-6FDFA788367E}"/>
    <dgm:cxn modelId="{F821FD76-8228-4E78-B6DB-CEF594FBF3CF}" srcId="{5471BB7D-CA26-4554-B03B-F966B001AF2F}" destId="{70F60FE1-9895-4190-951B-C5549BE4B352}" srcOrd="0" destOrd="0" parTransId="{5AD4F13A-6287-492D-8D08-3758CC309AB3}" sibTransId="{4790C106-8D1B-4621-B671-8BC08B4DE45D}"/>
    <dgm:cxn modelId="{92A1EE73-D88E-4DA4-A11A-23CDAC2EB518}" type="presOf" srcId="{2FF9DE61-B30E-4299-86D4-AC5BF745F942}" destId="{E94DB4F5-87E7-43B7-BF0A-C4F281FA13A4}" srcOrd="0" destOrd="0" presId="urn:microsoft.com/office/officeart/2018/2/layout/IconVerticalSolidList"/>
    <dgm:cxn modelId="{167200D5-DD57-408E-8A30-0C55C870CEB2}" type="presOf" srcId="{70F60FE1-9895-4190-951B-C5549BE4B352}" destId="{3980C134-A173-4D0D-885D-6F1DD8AC41A8}" srcOrd="0" destOrd="0" presId="urn:microsoft.com/office/officeart/2018/2/layout/IconVerticalSolidList"/>
    <dgm:cxn modelId="{D461FADA-A32F-444B-9963-3819DAF82801}" type="presOf" srcId="{5471BB7D-CA26-4554-B03B-F966B001AF2F}" destId="{C96964AC-70C9-4E95-82B5-9A260D6534B4}" srcOrd="0" destOrd="0" presId="urn:microsoft.com/office/officeart/2018/2/layout/IconVerticalSolidList"/>
    <dgm:cxn modelId="{69B56158-464A-48C2-B731-44A4D2F28D1E}" type="presParOf" srcId="{C96964AC-70C9-4E95-82B5-9A260D6534B4}" destId="{946A53F7-AABC-40D8-86A7-12ED3FC162D0}" srcOrd="0" destOrd="0" presId="urn:microsoft.com/office/officeart/2018/2/layout/IconVerticalSolidList"/>
    <dgm:cxn modelId="{18879216-7208-419D-AF8B-C93EE4362BE8}" type="presParOf" srcId="{946A53F7-AABC-40D8-86A7-12ED3FC162D0}" destId="{5081CCAF-832A-47A1-BA1B-B4DA5271AABB}" srcOrd="0" destOrd="0" presId="urn:microsoft.com/office/officeart/2018/2/layout/IconVerticalSolidList"/>
    <dgm:cxn modelId="{4CFFA6AC-D98D-4A24-9D6F-7283D37B60FF}" type="presParOf" srcId="{946A53F7-AABC-40D8-86A7-12ED3FC162D0}" destId="{C9B09EB7-08CC-41E8-8D7E-D09D7F6F33A4}" srcOrd="1" destOrd="0" presId="urn:microsoft.com/office/officeart/2018/2/layout/IconVerticalSolidList"/>
    <dgm:cxn modelId="{42B653FC-F53C-47D3-8C6F-6DEE13C3F6B9}" type="presParOf" srcId="{946A53F7-AABC-40D8-86A7-12ED3FC162D0}" destId="{AFE2267D-9196-49F3-8D92-F2B66B45AEF4}" srcOrd="2" destOrd="0" presId="urn:microsoft.com/office/officeart/2018/2/layout/IconVerticalSolidList"/>
    <dgm:cxn modelId="{2BDD56D6-0E0A-4592-A366-92AF989C6B14}" type="presParOf" srcId="{946A53F7-AABC-40D8-86A7-12ED3FC162D0}" destId="{3980C134-A173-4D0D-885D-6F1DD8AC41A8}" srcOrd="3" destOrd="0" presId="urn:microsoft.com/office/officeart/2018/2/layout/IconVerticalSolidList"/>
    <dgm:cxn modelId="{570EEF8A-9B9A-4005-8864-2BA1101B5A7D}" type="presParOf" srcId="{C96964AC-70C9-4E95-82B5-9A260D6534B4}" destId="{B722D2BE-5449-42AC-9EC3-CA79ED60A7D2}" srcOrd="1" destOrd="0" presId="urn:microsoft.com/office/officeart/2018/2/layout/IconVerticalSolidList"/>
    <dgm:cxn modelId="{F027F97D-6361-48AD-8676-5B11CFA668AA}" type="presParOf" srcId="{C96964AC-70C9-4E95-82B5-9A260D6534B4}" destId="{95D5BE8D-E11C-49CF-A4C3-A8C99E7EF8CE}" srcOrd="2" destOrd="0" presId="urn:microsoft.com/office/officeart/2018/2/layout/IconVerticalSolidList"/>
    <dgm:cxn modelId="{66EBBABE-F9AC-4F62-AB29-58D212679F5B}" type="presParOf" srcId="{95D5BE8D-E11C-49CF-A4C3-A8C99E7EF8CE}" destId="{010487F0-6B81-4920-B4E5-593A7030DD9F}" srcOrd="0" destOrd="0" presId="urn:microsoft.com/office/officeart/2018/2/layout/IconVerticalSolidList"/>
    <dgm:cxn modelId="{95FF8E37-0C18-4315-8D16-B92C66D0C869}" type="presParOf" srcId="{95D5BE8D-E11C-49CF-A4C3-A8C99E7EF8CE}" destId="{6964FBC6-EDAF-4156-9993-6A74440F1A14}" srcOrd="1" destOrd="0" presId="urn:microsoft.com/office/officeart/2018/2/layout/IconVerticalSolidList"/>
    <dgm:cxn modelId="{963CCF4D-5D0F-4727-AB24-5AD230975FD2}" type="presParOf" srcId="{95D5BE8D-E11C-49CF-A4C3-A8C99E7EF8CE}" destId="{791654FF-9127-4EDA-87F8-D55FF670CB73}" srcOrd="2" destOrd="0" presId="urn:microsoft.com/office/officeart/2018/2/layout/IconVerticalSolidList"/>
    <dgm:cxn modelId="{60345792-494A-43DE-A963-20226AD5DCC1}" type="presParOf" srcId="{95D5BE8D-E11C-49CF-A4C3-A8C99E7EF8CE}" destId="{E94DB4F5-87E7-43B7-BF0A-C4F281FA13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28CEC-0CD1-45AC-9176-904B17EC12FF}">
      <dsp:nvSpPr>
        <dsp:cNvPr id="0" name=""/>
        <dsp:cNvSpPr/>
      </dsp:nvSpPr>
      <dsp:spPr>
        <a:xfrm>
          <a:off x="0" y="444038"/>
          <a:ext cx="5147821" cy="1488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FA4D7-853E-4B06-A1EC-23E7798915FC}">
      <dsp:nvSpPr>
        <dsp:cNvPr id="0" name=""/>
        <dsp:cNvSpPr/>
      </dsp:nvSpPr>
      <dsp:spPr>
        <a:xfrm>
          <a:off x="450372" y="779026"/>
          <a:ext cx="818859" cy="818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2C1F2-A006-4186-ADDD-2526F1D99346}">
      <dsp:nvSpPr>
        <dsp:cNvPr id="0" name=""/>
        <dsp:cNvSpPr/>
      </dsp:nvSpPr>
      <dsp:spPr>
        <a:xfrm>
          <a:off x="1719604" y="444038"/>
          <a:ext cx="3428216" cy="1488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568" tIns="157568" rIns="157568" bIns="15756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Gradient Descent is an optimization algorithm and </a:t>
          </a:r>
          <a:r>
            <a:rPr lang="en-US" sz="1600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it finds out the local minima of a differentiable function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It is a minimization algorithm that minimizes a given function.</a:t>
          </a:r>
        </a:p>
      </dsp:txBody>
      <dsp:txXfrm>
        <a:off x="1719604" y="444038"/>
        <a:ext cx="3428216" cy="1488834"/>
      </dsp:txXfrm>
    </dsp:sp>
    <dsp:sp modelId="{551D2E47-B775-4B13-88F4-5FE4CDF98B88}">
      <dsp:nvSpPr>
        <dsp:cNvPr id="0" name=""/>
        <dsp:cNvSpPr/>
      </dsp:nvSpPr>
      <dsp:spPr>
        <a:xfrm>
          <a:off x="0" y="2246311"/>
          <a:ext cx="5147821" cy="1488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8EB9F-94B1-49AB-BC37-14036E159F64}">
      <dsp:nvSpPr>
        <dsp:cNvPr id="0" name=""/>
        <dsp:cNvSpPr/>
      </dsp:nvSpPr>
      <dsp:spPr>
        <a:xfrm>
          <a:off x="450372" y="2581299"/>
          <a:ext cx="818859" cy="818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F91C8-1BD0-4375-8EB8-2EAED9EDD560}">
      <dsp:nvSpPr>
        <dsp:cNvPr id="0" name=""/>
        <dsp:cNvSpPr/>
      </dsp:nvSpPr>
      <dsp:spPr>
        <a:xfrm>
          <a:off x="1719604" y="2246311"/>
          <a:ext cx="3428216" cy="1488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568" tIns="157568" rIns="157568" bIns="15756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Let’s see the geometric intuition of Gradient Descent:</a:t>
          </a:r>
        </a:p>
      </dsp:txBody>
      <dsp:txXfrm>
        <a:off x="1719604" y="2246311"/>
        <a:ext cx="3428216" cy="1488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1CCAF-832A-47A1-BA1B-B4DA5271AABB}">
      <dsp:nvSpPr>
        <dsp:cNvPr id="0" name=""/>
        <dsp:cNvSpPr/>
      </dsp:nvSpPr>
      <dsp:spPr>
        <a:xfrm>
          <a:off x="0" y="611219"/>
          <a:ext cx="10515600" cy="13553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09EB7-08CC-41E8-8D7E-D09D7F6F33A4}">
      <dsp:nvSpPr>
        <dsp:cNvPr id="0" name=""/>
        <dsp:cNvSpPr/>
      </dsp:nvSpPr>
      <dsp:spPr>
        <a:xfrm>
          <a:off x="409981" y="916164"/>
          <a:ext cx="745421" cy="745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0C134-A173-4D0D-885D-6F1DD8AC41A8}">
      <dsp:nvSpPr>
        <dsp:cNvPr id="0" name=""/>
        <dsp:cNvSpPr/>
      </dsp:nvSpPr>
      <dsp:spPr>
        <a:xfrm>
          <a:off x="1565385" y="611219"/>
          <a:ext cx="8950214" cy="135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37" tIns="143437" rIns="143437" bIns="143437" numCol="1" spcCol="1270" anchor="ctr" anchorCtr="0">
          <a:noAutofit/>
        </a:bodyPr>
        <a:lstStyle/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Hyper parameters decide the bias-variance tradeoff.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When </a:t>
          </a:r>
          <a:r>
            <a:rPr lang="en-US" sz="2400" i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value is low, it could overfit the model and cause high variance. When </a:t>
          </a:r>
          <a:r>
            <a:rPr lang="en-US" sz="2400" i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value is high, it could underfit the model and cause high bias. </a:t>
          </a:r>
        </a:p>
      </dsp:txBody>
      <dsp:txXfrm>
        <a:off x="1565385" y="611219"/>
        <a:ext cx="8950214" cy="1355312"/>
      </dsp:txXfrm>
    </dsp:sp>
    <dsp:sp modelId="{010487F0-6B81-4920-B4E5-593A7030DD9F}">
      <dsp:nvSpPr>
        <dsp:cNvPr id="0" name=""/>
        <dsp:cNvSpPr/>
      </dsp:nvSpPr>
      <dsp:spPr>
        <a:xfrm>
          <a:off x="0" y="2285428"/>
          <a:ext cx="10515600" cy="13553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4FBC6-EDAF-4156-9993-6A74440F1A14}">
      <dsp:nvSpPr>
        <dsp:cNvPr id="0" name=""/>
        <dsp:cNvSpPr/>
      </dsp:nvSpPr>
      <dsp:spPr>
        <a:xfrm>
          <a:off x="409981" y="2590373"/>
          <a:ext cx="745421" cy="745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DB4F5-87E7-43B7-BF0A-C4F281FA13A4}">
      <dsp:nvSpPr>
        <dsp:cNvPr id="0" name=""/>
        <dsp:cNvSpPr/>
      </dsp:nvSpPr>
      <dsp:spPr>
        <a:xfrm>
          <a:off x="1565385" y="2285428"/>
          <a:ext cx="8950214" cy="135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37" tIns="143437" rIns="143437" bIns="143437" numCol="1" spcCol="1270" anchor="ctr" anchorCtr="0">
          <a:noAutofit/>
        </a:bodyPr>
        <a:lstStyle/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 can find the correct </a:t>
          </a:r>
          <a:r>
            <a:rPr lang="en-US" sz="2400" i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 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value with </a:t>
          </a:r>
          <a:r>
            <a:rPr lang="en-US" sz="2400" i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Cross Validation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technique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Plot a graph with different learning rates and check for the training loss with each value and choose the one with minimum loss.</a:t>
          </a:r>
        </a:p>
      </dsp:txBody>
      <dsp:txXfrm>
        <a:off x="1565385" y="2285428"/>
        <a:ext cx="8950214" cy="135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7CF97-5104-4945-B5B2-C6A0534BD692}" type="datetimeFigureOut">
              <a:rPr lang="en-IN" smtClean="0"/>
              <a:pPr/>
              <a:t>10-10-2023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0DBE1-B470-4CEF-8116-5F05C75B4BF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7853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04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92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282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xmlns="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2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140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xmlns="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471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xmlns="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23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069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293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86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173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71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xmlns="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base"/>
            <a:r>
              <a:rPr lang="en-US" sz="7200"/>
              <a:t>Optimization</a:t>
            </a:r>
            <a:endParaRPr lang="en-US" sz="7200" b="1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6685A6"/>
          </a:solidFill>
          <a:ln w="38100" cap="rnd">
            <a:solidFill>
              <a:srgbClr val="6685A6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19290" y="2615184"/>
            <a:ext cx="7067909" cy="37005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where we train the model iteratively that results in a maximum and minimum function evaluation. 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 the results in every iteration by changing the hyper parameters in each step until we reach the optimum results. 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an accurate model with less error rate. 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ways using which we can optimize a model.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and Stochastic Gradient Descent Algorithms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6" descr="Gear with compass turning gears without">
            <a:extLst>
              <a:ext uri="{FF2B5EF4-FFF2-40B4-BE49-F238E27FC236}">
                <a16:creationId xmlns:a16="http://schemas.microsoft.com/office/drawing/2014/main" xmlns="" id="{A390F25E-E660-3240-B94C-800435C2B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15" r="2245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83449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Disadvantage</a:t>
            </a:r>
            <a:r>
              <a:rPr lang="en-US" dirty="0"/>
              <a:t> of Gradient Descent: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We’ll calculate W₀, W₁, W₂, …., Wᵢ-₁, Wᵢ to find W*. When (Wᵢ-₁ — Wᵢ) is small i.e., when Wᵢ-₁, Wᵢ converge, we declare W* = Wᵢ</a:t>
            </a:r>
          </a:p>
          <a:p>
            <a:r>
              <a:rPr lang="en-US" dirty="0"/>
              <a:t>When n(number of data points) is large, the time it takes for </a:t>
            </a:r>
            <a:r>
              <a:rPr lang="en-US" i="1" dirty="0"/>
              <a:t>k</a:t>
            </a:r>
            <a:r>
              <a:rPr lang="en-US" dirty="0"/>
              <a:t> iterations to calculate the optimum vector becomes very large.</a:t>
            </a:r>
          </a:p>
          <a:p>
            <a:r>
              <a:rPr lang="en-US" dirty="0"/>
              <a:t>Time Complexity: O(kn²)</a:t>
            </a:r>
          </a:p>
          <a:p>
            <a:r>
              <a:rPr lang="en-US" dirty="0"/>
              <a:t>This problem is solved with Stochastic Gradient Descent and is discussed in the next section.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1419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MAXIMA AND MINIMA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10530"/>
            <a:ext cx="5119540" cy="3924662"/>
          </a:xfrm>
        </p:spPr>
        <p:txBody>
          <a:bodyPr>
            <a:noAutofit/>
          </a:bodyPr>
          <a:lstStyle/>
          <a:p>
            <a:pPr algn="just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Maxima is the largest and Minima is the smallest value of a function within a given range. We represent them as below:</a:t>
            </a:r>
          </a:p>
          <a:p>
            <a:pPr algn="just"/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Global Maxima and Minima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It is the maximum value and minimum value respectively on the entire domain of the function</a:t>
            </a:r>
          </a:p>
          <a:p>
            <a:pPr algn="just"/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Local Maxima and Minima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It is the maximum value and minimum value respectively of the function within a given range.</a:t>
            </a:r>
          </a:p>
          <a:p>
            <a:pPr algn="just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only one global minima and maxima but there can be more than one local minima and maxima.</a:t>
            </a:r>
          </a:p>
          <a:p>
            <a:pPr algn="just"/>
            <a:endParaRPr lang="en-US" sz="1800"/>
          </a:p>
          <a:p>
            <a:pPr marL="0" indent="0" algn="just">
              <a:buNone/>
            </a:pPr>
            <a:r>
              <a:rPr lang="en-US" sz="1800"/>
              <a:t/>
            </a:r>
            <a:br>
              <a:rPr lang="en-US" sz="1800"/>
            </a:b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49" y="1910530"/>
            <a:ext cx="5026843" cy="40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492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GRADIENT DESCENT</a:t>
            </a:r>
            <a:endParaRPr lang="en-IN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xmlns="" id="{EDF149F9-2B5E-D0B7-2895-9A1173533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60803080"/>
              </p:ext>
            </p:extLst>
          </p:nvPr>
        </p:nvGraphicFramePr>
        <p:xfrm>
          <a:off x="733490" y="1929384"/>
          <a:ext cx="5147821" cy="4179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graph of a function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054" y="1929384"/>
            <a:ext cx="5162746" cy="421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691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5666295" cy="4251960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an example graph of a parabola, </a:t>
            </a:r>
            <a:r>
              <a:rPr lang="en-US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Y=X²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</a:t>
            </a:r>
            <a:r>
              <a:rPr lang="en-US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minima is the origin(0, 0).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slope here is </a:t>
            </a:r>
            <a:r>
              <a:rPr lang="en-US" sz="2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Tanθ</a:t>
            </a:r>
            <a:r>
              <a:rPr lang="en-US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slope on the right side is positive as 0&lt;θ&lt;90 and its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positive value. 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slope on the left side is negative as 90&lt;θ&lt;180 and its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negative value.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35" y="1929384"/>
            <a:ext cx="5078920" cy="403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585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LEARNING 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262" y="1901104"/>
            <a:ext cx="5694575" cy="425196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or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tuning parameter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determines the step size at each iteration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while moving towards minima in the 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just"/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r = 0.1 in the initial step, it can be taken as r=0.01 in the next step.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Likewise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can be reduced exponentially as we iterate further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used more effectively in deep learning.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820" y="1901104"/>
            <a:ext cx="5409209" cy="406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353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100"/>
              <a:t>What happens if we keep r value as constant: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DE50C"/>
          </a:solidFill>
          <a:ln w="38100" cap="rnd">
            <a:solidFill>
              <a:srgbClr val="FDE50C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5221" y="2587752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71500" indent="-342900" algn="just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example, we took r=1. As we calculate the points Xᵢ, Xᵢ+₁, Xᵢ+₂,….to find the local minima, X*, we can see that it is oscillating between X = -0.5 and X = 0.5.</a:t>
            </a:r>
          </a:p>
          <a:p>
            <a:pPr marL="228600" algn="just">
              <a:lnSpc>
                <a:spcPct val="110000"/>
              </a:lnSpc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keep r as constant, we end up with an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oscillation problem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So, we have to reduce the “r” value with each iteration. Reduce the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value as the iteration step increases.</a:t>
            </a:r>
          </a:p>
        </p:txBody>
      </p:sp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xmlns="" id="{E6A86D35-B05F-5138-8744-CB2E49480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24" r="2907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332223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 parameters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44FAFE9-3CED-4E54-D5AA-02AA36C5F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95199080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38111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/>
              <a:t>GRADIENT DESCENT IN LOGISTIC REGRESSION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4996992" cy="4251960"/>
          </a:xfrm>
        </p:spPr>
        <p:txBody>
          <a:bodyPr/>
          <a:lstStyle/>
          <a:p>
            <a:r>
              <a:rPr lang="en-US" dirty="0"/>
              <a:t>The formula for the optimal plane in logistic regression after applying sigmoid function is:</a:t>
            </a:r>
            <a:endParaRPr lang="en-IN" dirty="0"/>
          </a:p>
        </p:txBody>
      </p:sp>
      <p:pic>
        <p:nvPicPr>
          <p:cNvPr id="1026" name="Picture 2" descr="https://miro.medium.com/max/608/1*JkhP7Rqt_eJics53cebwt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5192" y="2039480"/>
            <a:ext cx="5289088" cy="38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4006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Apply Gradient Descent Algorithm on Logistic Regression: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04" y="1797407"/>
            <a:ext cx="6774729" cy="483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244191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4439</TotalTime>
  <Words>461</Words>
  <Application>Microsoft Office PowerPoint</Application>
  <PresentationFormat>Custom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SketchyVTI</vt:lpstr>
      <vt:lpstr>Optimization</vt:lpstr>
      <vt:lpstr>MAXIMA AND MINIMA</vt:lpstr>
      <vt:lpstr>GRADIENT DESCENT</vt:lpstr>
      <vt:lpstr>Example</vt:lpstr>
      <vt:lpstr>LEARNING RATE</vt:lpstr>
      <vt:lpstr>What happens if we keep r value as constant:</vt:lpstr>
      <vt:lpstr>Hyper parameters </vt:lpstr>
      <vt:lpstr>GRADIENT DESCENT IN LOGISTIC REGRESSION</vt:lpstr>
      <vt:lpstr>Apply Gradient Descent Algorithm on Logistic Regression:</vt:lpstr>
      <vt:lpstr>Disadvantage of Gradient Descent: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Sanchali Das</dc:creator>
  <cp:lastModifiedBy>vishal</cp:lastModifiedBy>
  <cp:revision>362</cp:revision>
  <dcterms:created xsi:type="dcterms:W3CDTF">2022-08-24T04:30:30Z</dcterms:created>
  <dcterms:modified xsi:type="dcterms:W3CDTF">2023-10-10T02:37:42Z</dcterms:modified>
</cp:coreProperties>
</file>