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9"/>
  </p:notesMasterIdLst>
  <p:handoutMasterIdLst>
    <p:handoutMasterId r:id="rId30"/>
  </p:handoutMasterIdLst>
  <p:sldIdLst>
    <p:sldId id="290" r:id="rId2"/>
    <p:sldId id="315" r:id="rId3"/>
    <p:sldId id="358" r:id="rId4"/>
    <p:sldId id="359" r:id="rId5"/>
    <p:sldId id="360" r:id="rId6"/>
    <p:sldId id="361" r:id="rId7"/>
    <p:sldId id="365" r:id="rId8"/>
    <p:sldId id="363" r:id="rId9"/>
    <p:sldId id="362" r:id="rId10"/>
    <p:sldId id="364" r:id="rId11"/>
    <p:sldId id="366" r:id="rId12"/>
    <p:sldId id="375" r:id="rId13"/>
    <p:sldId id="367" r:id="rId14"/>
    <p:sldId id="368" r:id="rId15"/>
    <p:sldId id="370" r:id="rId16"/>
    <p:sldId id="369" r:id="rId17"/>
    <p:sldId id="371" r:id="rId18"/>
    <p:sldId id="373" r:id="rId19"/>
    <p:sldId id="372" r:id="rId20"/>
    <p:sldId id="374" r:id="rId21"/>
    <p:sldId id="376" r:id="rId22"/>
    <p:sldId id="378" r:id="rId23"/>
    <p:sldId id="380" r:id="rId24"/>
    <p:sldId id="383" r:id="rId25"/>
    <p:sldId id="385" r:id="rId26"/>
    <p:sldId id="387"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chali Das" initials="SD" lastIdx="1" clrIdx="0">
    <p:extLst>
      <p:ext uri="{19B8F6BF-5375-455C-9EA6-DF929625EA0E}">
        <p15:presenceInfo xmlns:p15="http://schemas.microsoft.com/office/powerpoint/2012/main" userId="Sanchali D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7E00"/>
    <a:srgbClr val="E23810"/>
    <a:srgbClr val="1D193D"/>
    <a:srgbClr val="DF6613"/>
    <a:srgbClr val="0033CC"/>
    <a:srgbClr val="0000FF"/>
    <a:srgbClr val="FF66FF"/>
    <a:srgbClr val="096299"/>
    <a:srgbClr val="CCFFC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2E9EE-6E51-43B5-961E-BFE13E9471CA}" v="85" dt="2023-08-21T07:59:41.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06" autoAdjust="0"/>
  </p:normalViewPr>
  <p:slideViewPr>
    <p:cSldViewPr snapToGrid="0">
      <p:cViewPr varScale="1">
        <p:scale>
          <a:sx n="73" d="100"/>
          <a:sy n="73" d="100"/>
        </p:scale>
        <p:origin x="594"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 Bahadur Chandra" userId="79b8fba8ad0a4796" providerId="LiveId" clId="{79BE5EB7-263F-4A4B-A295-24F441518519}"/>
    <pc:docChg chg="undo redo custSel modSld modMainMaster">
      <pc:chgData name="Tej Bahadur Chandra" userId="79b8fba8ad0a4796" providerId="LiveId" clId="{79BE5EB7-263F-4A4B-A295-24F441518519}" dt="2021-11-22T06:00:01.722" v="1181" actId="20577"/>
      <pc:docMkLst>
        <pc:docMk/>
      </pc:docMkLst>
      <pc:sldChg chg="modSp">
        <pc:chgData name="Tej Bahadur Chandra" userId="79b8fba8ad0a4796" providerId="LiveId" clId="{79BE5EB7-263F-4A4B-A295-24F441518519}" dt="2021-11-17T05:42:54.119" v="135" actId="20577"/>
        <pc:sldMkLst>
          <pc:docMk/>
          <pc:sldMk cId="425722310" sldId="273"/>
        </pc:sldMkLst>
        <pc:graphicFrameChg chg="modGraphic">
          <ac:chgData name="Tej Bahadur Chandra" userId="79b8fba8ad0a4796" providerId="LiveId" clId="{79BE5EB7-263F-4A4B-A295-24F441518519}" dt="2021-11-17T05:42:54.119" v="135" actId="20577"/>
          <ac:graphicFrameMkLst>
            <pc:docMk/>
            <pc:sldMk cId="425722310" sldId="273"/>
            <ac:graphicFrameMk id="4" creationId="{AEA863C9-7BB7-49C2-BF72-20A8CCDBBE44}"/>
          </ac:graphicFrameMkLst>
        </pc:graphicFrameChg>
      </pc:sldChg>
      <pc:sldChg chg="modSp">
        <pc:chgData name="Tej Bahadur Chandra" userId="79b8fba8ad0a4796" providerId="LiveId" clId="{79BE5EB7-263F-4A4B-A295-24F441518519}" dt="2021-11-22T05:48:48.999" v="1153" actId="1076"/>
        <pc:sldMkLst>
          <pc:docMk/>
          <pc:sldMk cId="891683758" sldId="280"/>
        </pc:sldMkLst>
        <pc:grpChg chg="mod">
          <ac:chgData name="Tej Bahadur Chandra" userId="79b8fba8ad0a4796" providerId="LiveId" clId="{79BE5EB7-263F-4A4B-A295-24F441518519}" dt="2021-11-22T05:48:48.999" v="1153" actId="1076"/>
          <ac:grpSpMkLst>
            <pc:docMk/>
            <pc:sldMk cId="891683758" sldId="280"/>
            <ac:grpSpMk id="30" creationId="{F085AB4D-5B11-4A16-9FCF-F3105FF2E12D}"/>
          </ac:grpSpMkLst>
        </pc:grpChg>
      </pc:sldChg>
      <pc:sldChg chg="addSp modSp">
        <pc:chgData name="Tej Bahadur Chandra" userId="79b8fba8ad0a4796" providerId="LiveId" clId="{79BE5EB7-263F-4A4B-A295-24F441518519}" dt="2021-11-22T05:48:10.289" v="1151" actId="6549"/>
        <pc:sldMkLst>
          <pc:docMk/>
          <pc:sldMk cId="2910266448" sldId="282"/>
        </pc:sldMkLst>
        <pc:spChg chg="add mod">
          <ac:chgData name="Tej Bahadur Chandra" userId="79b8fba8ad0a4796" providerId="LiveId" clId="{79BE5EB7-263F-4A4B-A295-24F441518519}" dt="2021-11-22T05:48:10.289" v="1151" actId="6549"/>
          <ac:spMkLst>
            <pc:docMk/>
            <pc:sldMk cId="2910266448" sldId="282"/>
            <ac:spMk id="21" creationId="{ACAA8583-706B-4741-B8BD-F3CE244FF845}"/>
          </ac:spMkLst>
        </pc:spChg>
      </pc:sldChg>
      <pc:sldChg chg="addSp delSp modSp">
        <pc:chgData name="Tej Bahadur Chandra" userId="79b8fba8ad0a4796" providerId="LiveId" clId="{79BE5EB7-263F-4A4B-A295-24F441518519}" dt="2021-11-22T05:47:54.580" v="1148" actId="1035"/>
        <pc:sldMkLst>
          <pc:docMk/>
          <pc:sldMk cId="638407175" sldId="283"/>
        </pc:sldMkLst>
        <pc:spChg chg="add del">
          <ac:chgData name="Tej Bahadur Chandra" userId="79b8fba8ad0a4796" providerId="LiveId" clId="{79BE5EB7-263F-4A4B-A295-24F441518519}" dt="2021-11-22T05:47:51.836" v="1143"/>
          <ac:spMkLst>
            <pc:docMk/>
            <pc:sldMk cId="638407175" sldId="283"/>
            <ac:spMk id="28" creationId="{8651AFA0-1489-4284-B0FF-87E9C46FF641}"/>
          </ac:spMkLst>
        </pc:spChg>
        <pc:spChg chg="mod">
          <ac:chgData name="Tej Bahadur Chandra" userId="79b8fba8ad0a4796" providerId="LiveId" clId="{79BE5EB7-263F-4A4B-A295-24F441518519}" dt="2021-11-22T05:47:54.580" v="1148" actId="1035"/>
          <ac:spMkLst>
            <pc:docMk/>
            <pc:sldMk cId="638407175" sldId="283"/>
            <ac:spMk id="47" creationId="{0F60C34A-5748-40F1-9136-A89CA7E6B3B2}"/>
          </ac:spMkLst>
        </pc:spChg>
        <pc:spChg chg="mod">
          <ac:chgData name="Tej Bahadur Chandra" userId="79b8fba8ad0a4796" providerId="LiveId" clId="{79BE5EB7-263F-4A4B-A295-24F441518519}" dt="2021-11-22T05:47:54.580" v="1148" actId="1035"/>
          <ac:spMkLst>
            <pc:docMk/>
            <pc:sldMk cId="638407175" sldId="283"/>
            <ac:spMk id="71" creationId="{91557915-F592-460D-AA23-7D35DF83624B}"/>
          </ac:spMkLst>
        </pc:spChg>
        <pc:grpChg chg="mod">
          <ac:chgData name="Tej Bahadur Chandra" userId="79b8fba8ad0a4796" providerId="LiveId" clId="{79BE5EB7-263F-4A4B-A295-24F441518519}" dt="2021-11-22T05:47:54.580" v="1148" actId="1035"/>
          <ac:grpSpMkLst>
            <pc:docMk/>
            <pc:sldMk cId="638407175" sldId="283"/>
            <ac:grpSpMk id="46" creationId="{52097519-5F15-4B1C-ADA6-30B7A396B537}"/>
          </ac:grpSpMkLst>
        </pc:grpChg>
        <pc:grpChg chg="mod">
          <ac:chgData name="Tej Bahadur Chandra" userId="79b8fba8ad0a4796" providerId="LiveId" clId="{79BE5EB7-263F-4A4B-A295-24F441518519}" dt="2021-11-22T05:47:53.359" v="1145" actId="1035"/>
          <ac:grpSpMkLst>
            <pc:docMk/>
            <pc:sldMk cId="638407175" sldId="283"/>
            <ac:grpSpMk id="61" creationId="{BD1D0134-708A-4A13-BF58-A3436F3A8734}"/>
          </ac:grpSpMkLst>
        </pc:grpChg>
      </pc:sldChg>
      <pc:sldChg chg="modSp modNotesTx">
        <pc:chgData name="Tej Bahadur Chandra" userId="79b8fba8ad0a4796" providerId="LiveId" clId="{79BE5EB7-263F-4A4B-A295-24F441518519}" dt="2021-11-22T05:59:14.640" v="1176" actId="207"/>
        <pc:sldMkLst>
          <pc:docMk/>
          <pc:sldMk cId="1869458726" sldId="285"/>
        </pc:sldMkLst>
        <pc:spChg chg="mod">
          <ac:chgData name="Tej Bahadur Chandra" userId="79b8fba8ad0a4796" providerId="LiveId" clId="{79BE5EB7-263F-4A4B-A295-24F441518519}" dt="2021-11-22T05:59:14.640" v="1176" actId="207"/>
          <ac:spMkLst>
            <pc:docMk/>
            <pc:sldMk cId="1869458726" sldId="285"/>
            <ac:spMk id="29" creationId="{838B85F2-58C2-4151-BE66-7B8AF47A2E9F}"/>
          </ac:spMkLst>
        </pc:spChg>
      </pc:sldChg>
      <pc:sldChg chg="modSp">
        <pc:chgData name="Tej Bahadur Chandra" userId="79b8fba8ad0a4796" providerId="LiveId" clId="{79BE5EB7-263F-4A4B-A295-24F441518519}" dt="2021-11-22T05:42:57.519" v="1047" actId="1036"/>
        <pc:sldMkLst>
          <pc:docMk/>
          <pc:sldMk cId="3822901999" sldId="292"/>
        </pc:sldMkLst>
        <pc:spChg chg="mod">
          <ac:chgData name="Tej Bahadur Chandra" userId="79b8fba8ad0a4796" providerId="LiveId" clId="{79BE5EB7-263F-4A4B-A295-24F441518519}" dt="2021-11-22T05:42:57.519" v="1047" actId="1036"/>
          <ac:spMkLst>
            <pc:docMk/>
            <pc:sldMk cId="3822901999" sldId="292"/>
            <ac:spMk id="3" creationId="{BB1A9A3E-2D16-4580-BB7E-3AA98312898F}"/>
          </ac:spMkLst>
        </pc:spChg>
      </pc:sldChg>
      <pc:sldChg chg="addSp modSp">
        <pc:chgData name="Tej Bahadur Chandra" userId="79b8fba8ad0a4796" providerId="LiveId" clId="{79BE5EB7-263F-4A4B-A295-24F441518519}" dt="2021-11-22T05:58:23.450" v="1174" actId="20577"/>
        <pc:sldMkLst>
          <pc:docMk/>
          <pc:sldMk cId="1473412588" sldId="307"/>
        </pc:sldMkLst>
        <pc:spChg chg="add mod">
          <ac:chgData name="Tej Bahadur Chandra" userId="79b8fba8ad0a4796" providerId="LiveId" clId="{79BE5EB7-263F-4A4B-A295-24F441518519}" dt="2021-11-22T05:58:23.450" v="1174" actId="20577"/>
          <ac:spMkLst>
            <pc:docMk/>
            <pc:sldMk cId="1473412588" sldId="307"/>
            <ac:spMk id="11" creationId="{599675AB-C2FD-4544-8C62-77408262A235}"/>
          </ac:spMkLst>
        </pc:spChg>
      </pc:sldChg>
      <pc:sldChg chg="modSp">
        <pc:chgData name="Tej Bahadur Chandra" userId="79b8fba8ad0a4796" providerId="LiveId" clId="{79BE5EB7-263F-4A4B-A295-24F441518519}" dt="2021-11-22T06:00:01.722" v="1181" actId="20577"/>
        <pc:sldMkLst>
          <pc:docMk/>
          <pc:sldMk cId="64393243" sldId="308"/>
        </pc:sldMkLst>
        <pc:spChg chg="mod">
          <ac:chgData name="Tej Bahadur Chandra" userId="79b8fba8ad0a4796" providerId="LiveId" clId="{79BE5EB7-263F-4A4B-A295-24F441518519}" dt="2021-11-22T06:00:01.722" v="1181" actId="20577"/>
          <ac:spMkLst>
            <pc:docMk/>
            <pc:sldMk cId="64393243" sldId="308"/>
            <ac:spMk id="5" creationId="{EFFBF3AE-5230-4669-BB4E-A7B09D52CE53}"/>
          </ac:spMkLst>
        </pc:spChg>
      </pc:sldChg>
      <pc:sldChg chg="modSp">
        <pc:chgData name="Tej Bahadur Chandra" userId="79b8fba8ad0a4796" providerId="LiveId" clId="{79BE5EB7-263F-4A4B-A295-24F441518519}" dt="2021-11-17T08:27:04.017" v="206" actId="20577"/>
        <pc:sldMkLst>
          <pc:docMk/>
          <pc:sldMk cId="1001831116" sldId="309"/>
        </pc:sldMkLst>
        <pc:spChg chg="mod">
          <ac:chgData name="Tej Bahadur Chandra" userId="79b8fba8ad0a4796" providerId="LiveId" clId="{79BE5EB7-263F-4A4B-A295-24F441518519}" dt="2021-11-17T08:27:04.017" v="206" actId="20577"/>
          <ac:spMkLst>
            <pc:docMk/>
            <pc:sldMk cId="1001831116" sldId="309"/>
            <ac:spMk id="5" creationId="{EFFBF3AE-5230-4669-BB4E-A7B09D52CE53}"/>
          </ac:spMkLst>
        </pc:spChg>
      </pc:sldChg>
      <pc:sldChg chg="modSp">
        <pc:chgData name="Tej Bahadur Chandra" userId="79b8fba8ad0a4796" providerId="LiveId" clId="{79BE5EB7-263F-4A4B-A295-24F441518519}" dt="2021-11-17T10:50:45.211" v="921" actId="166"/>
        <pc:sldMkLst>
          <pc:docMk/>
          <pc:sldMk cId="2303496048" sldId="328"/>
        </pc:sldMkLst>
        <pc:spChg chg="mod">
          <ac:chgData name="Tej Bahadur Chandra" userId="79b8fba8ad0a4796" providerId="LiveId" clId="{79BE5EB7-263F-4A4B-A295-24F441518519}" dt="2021-11-17T10:45:15.460" v="296" actId="1037"/>
          <ac:spMkLst>
            <pc:docMk/>
            <pc:sldMk cId="2303496048" sldId="328"/>
            <ac:spMk id="19" creationId="{04D94C10-59AB-4504-849A-79E1D9434A0C}"/>
          </ac:spMkLst>
        </pc:spChg>
        <pc:spChg chg="mod">
          <ac:chgData name="Tej Bahadur Chandra" userId="79b8fba8ad0a4796" providerId="LiveId" clId="{79BE5EB7-263F-4A4B-A295-24F441518519}" dt="2021-11-17T10:44:53.032" v="254" actId="1037"/>
          <ac:spMkLst>
            <pc:docMk/>
            <pc:sldMk cId="2303496048" sldId="328"/>
            <ac:spMk id="20" creationId="{57F7381B-A7DE-48EA-B33D-DB2BC37E21A8}"/>
          </ac:spMkLst>
        </pc:spChg>
        <pc:spChg chg="mod">
          <ac:chgData name="Tej Bahadur Chandra" userId="79b8fba8ad0a4796" providerId="LiveId" clId="{79BE5EB7-263F-4A4B-A295-24F441518519}" dt="2021-11-17T10:45:04.650" v="273" actId="1036"/>
          <ac:spMkLst>
            <pc:docMk/>
            <pc:sldMk cId="2303496048" sldId="328"/>
            <ac:spMk id="21" creationId="{1C621942-BB47-45EA-AC66-5B4F9C9A4547}"/>
          </ac:spMkLst>
        </pc:spChg>
        <pc:spChg chg="mod">
          <ac:chgData name="Tej Bahadur Chandra" userId="79b8fba8ad0a4796" providerId="LiveId" clId="{79BE5EB7-263F-4A4B-A295-24F441518519}" dt="2021-11-17T10:50:08.097" v="897" actId="1036"/>
          <ac:spMkLst>
            <pc:docMk/>
            <pc:sldMk cId="2303496048" sldId="328"/>
            <ac:spMk id="26" creationId="{D5C9913C-B086-47FD-8A99-E12BF5C9D35F}"/>
          </ac:spMkLst>
        </pc:spChg>
        <pc:spChg chg="mod">
          <ac:chgData name="Tej Bahadur Chandra" userId="79b8fba8ad0a4796" providerId="LiveId" clId="{79BE5EB7-263F-4A4B-A295-24F441518519}" dt="2021-11-17T10:49:58.323" v="881" actId="1036"/>
          <ac:spMkLst>
            <pc:docMk/>
            <pc:sldMk cId="2303496048" sldId="328"/>
            <ac:spMk id="27" creationId="{DC2F1556-7860-43FF-ACD6-D1DA4741198C}"/>
          </ac:spMkLst>
        </pc:spChg>
        <pc:spChg chg="mod">
          <ac:chgData name="Tej Bahadur Chandra" userId="79b8fba8ad0a4796" providerId="LiveId" clId="{79BE5EB7-263F-4A4B-A295-24F441518519}" dt="2021-11-17T10:49:36.787" v="851" actId="1036"/>
          <ac:spMkLst>
            <pc:docMk/>
            <pc:sldMk cId="2303496048" sldId="328"/>
            <ac:spMk id="28" creationId="{D376921C-A156-4AA1-A738-1A4BE467A088}"/>
          </ac:spMkLst>
        </pc:spChg>
        <pc:spChg chg="mod">
          <ac:chgData name="Tej Bahadur Chandra" userId="79b8fba8ad0a4796" providerId="LiveId" clId="{79BE5EB7-263F-4A4B-A295-24F441518519}" dt="2021-11-17T10:49:48.246" v="866" actId="1036"/>
          <ac:spMkLst>
            <pc:docMk/>
            <pc:sldMk cId="2303496048" sldId="328"/>
            <ac:spMk id="30" creationId="{279B33DE-8249-4E22-AE26-AD57669DD59C}"/>
          </ac:spMkLst>
        </pc:spChg>
        <pc:spChg chg="mod">
          <ac:chgData name="Tej Bahadur Chandra" userId="79b8fba8ad0a4796" providerId="LiveId" clId="{79BE5EB7-263F-4A4B-A295-24F441518519}" dt="2021-11-17T10:45:26.393" v="318" actId="1035"/>
          <ac:spMkLst>
            <pc:docMk/>
            <pc:sldMk cId="2303496048" sldId="328"/>
            <ac:spMk id="31" creationId="{1312A05E-4C7D-4E72-B993-D0FC95AD63FF}"/>
          </ac:spMkLst>
        </pc:spChg>
        <pc:spChg chg="mod">
          <ac:chgData name="Tej Bahadur Chandra" userId="79b8fba8ad0a4796" providerId="LiveId" clId="{79BE5EB7-263F-4A4B-A295-24F441518519}" dt="2021-11-17T10:49:07.805" v="821" actId="1038"/>
          <ac:spMkLst>
            <pc:docMk/>
            <pc:sldMk cId="2303496048" sldId="328"/>
            <ac:spMk id="33" creationId="{8B1E0E78-0C7E-40F4-8A1B-183F4C04D343}"/>
          </ac:spMkLst>
        </pc:spChg>
        <pc:spChg chg="mod">
          <ac:chgData name="Tej Bahadur Chandra" userId="79b8fba8ad0a4796" providerId="LiveId" clId="{79BE5EB7-263F-4A4B-A295-24F441518519}" dt="2021-11-17T10:47:00.600" v="544" actId="1036"/>
          <ac:spMkLst>
            <pc:docMk/>
            <pc:sldMk cId="2303496048" sldId="328"/>
            <ac:spMk id="34" creationId="{715C9C27-E38E-49FD-90B8-4518AFDD831B}"/>
          </ac:spMkLst>
        </pc:spChg>
        <pc:spChg chg="mod">
          <ac:chgData name="Tej Bahadur Chandra" userId="79b8fba8ad0a4796" providerId="LiveId" clId="{79BE5EB7-263F-4A4B-A295-24F441518519}" dt="2021-11-17T10:45:38.586" v="337" actId="1038"/>
          <ac:spMkLst>
            <pc:docMk/>
            <pc:sldMk cId="2303496048" sldId="328"/>
            <ac:spMk id="35" creationId="{98A12412-6A7F-4645-863C-DAD21484AD85}"/>
          </ac:spMkLst>
        </pc:spChg>
        <pc:spChg chg="mod">
          <ac:chgData name="Tej Bahadur Chandra" userId="79b8fba8ad0a4796" providerId="LiveId" clId="{79BE5EB7-263F-4A4B-A295-24F441518519}" dt="2021-11-17T10:45:46.228" v="358" actId="1037"/>
          <ac:spMkLst>
            <pc:docMk/>
            <pc:sldMk cId="2303496048" sldId="328"/>
            <ac:spMk id="36" creationId="{8DBD4986-C401-44DF-BEFD-E9BAD9BA5083}"/>
          </ac:spMkLst>
        </pc:spChg>
        <pc:spChg chg="mod">
          <ac:chgData name="Tej Bahadur Chandra" userId="79b8fba8ad0a4796" providerId="LiveId" clId="{79BE5EB7-263F-4A4B-A295-24F441518519}" dt="2021-11-17T10:46:10.818" v="405" actId="1037"/>
          <ac:spMkLst>
            <pc:docMk/>
            <pc:sldMk cId="2303496048" sldId="328"/>
            <ac:spMk id="37" creationId="{C4BE8336-CAEB-402A-BAFD-045B2C669203}"/>
          </ac:spMkLst>
        </pc:spChg>
        <pc:spChg chg="mod ord">
          <ac:chgData name="Tej Bahadur Chandra" userId="79b8fba8ad0a4796" providerId="LiveId" clId="{79BE5EB7-263F-4A4B-A295-24F441518519}" dt="2021-11-17T10:50:45.211" v="921" actId="166"/>
          <ac:spMkLst>
            <pc:docMk/>
            <pc:sldMk cId="2303496048" sldId="328"/>
            <ac:spMk id="38" creationId="{5FE02CED-DF95-4290-92E1-C5B6F7AE6463}"/>
          </ac:spMkLst>
        </pc:spChg>
        <pc:spChg chg="mod">
          <ac:chgData name="Tej Bahadur Chandra" userId="79b8fba8ad0a4796" providerId="LiveId" clId="{79BE5EB7-263F-4A4B-A295-24F441518519}" dt="2021-11-17T10:46:47.670" v="510" actId="1035"/>
          <ac:spMkLst>
            <pc:docMk/>
            <pc:sldMk cId="2303496048" sldId="328"/>
            <ac:spMk id="39" creationId="{67848CEE-14C0-484D-9EE9-80ECD85AECB4}"/>
          </ac:spMkLst>
        </pc:spChg>
        <pc:spChg chg="mod">
          <ac:chgData name="Tej Bahadur Chandra" userId="79b8fba8ad0a4796" providerId="LiveId" clId="{79BE5EB7-263F-4A4B-A295-24F441518519}" dt="2021-11-17T10:46:53.372" v="527" actId="1038"/>
          <ac:spMkLst>
            <pc:docMk/>
            <pc:sldMk cId="2303496048" sldId="328"/>
            <ac:spMk id="40" creationId="{63D8D4C4-824C-4AA6-B4F5-F30CD50A5804}"/>
          </ac:spMkLst>
        </pc:spChg>
        <pc:spChg chg="mod">
          <ac:chgData name="Tej Bahadur Chandra" userId="79b8fba8ad0a4796" providerId="LiveId" clId="{79BE5EB7-263F-4A4B-A295-24F441518519}" dt="2021-11-17T10:47:09.024" v="569" actId="1035"/>
          <ac:spMkLst>
            <pc:docMk/>
            <pc:sldMk cId="2303496048" sldId="328"/>
            <ac:spMk id="49" creationId="{3700476F-C0F6-4BED-A009-BA149B6FFCFC}"/>
          </ac:spMkLst>
        </pc:spChg>
        <pc:spChg chg="mod">
          <ac:chgData name="Tej Bahadur Chandra" userId="79b8fba8ad0a4796" providerId="LiveId" clId="{79BE5EB7-263F-4A4B-A295-24F441518519}" dt="2021-11-17T10:45:53.788" v="378" actId="1036"/>
          <ac:spMkLst>
            <pc:docMk/>
            <pc:sldMk cId="2303496048" sldId="328"/>
            <ac:spMk id="50" creationId="{44BBEA5B-D117-421C-9883-87D672FF13E0}"/>
          </ac:spMkLst>
        </pc:spChg>
        <pc:spChg chg="mod">
          <ac:chgData name="Tej Bahadur Chandra" userId="79b8fba8ad0a4796" providerId="LiveId" clId="{79BE5EB7-263F-4A4B-A295-24F441518519}" dt="2021-11-17T10:47:20.357" v="587" actId="1037"/>
          <ac:spMkLst>
            <pc:docMk/>
            <pc:sldMk cId="2303496048" sldId="328"/>
            <ac:spMk id="51" creationId="{E11007A7-F21C-423B-8B78-1A0EE438CC3F}"/>
          </ac:spMkLst>
        </pc:spChg>
        <pc:spChg chg="mod">
          <ac:chgData name="Tej Bahadur Chandra" userId="79b8fba8ad0a4796" providerId="LiveId" clId="{79BE5EB7-263F-4A4B-A295-24F441518519}" dt="2021-11-17T10:47:48.969" v="646" actId="1037"/>
          <ac:spMkLst>
            <pc:docMk/>
            <pc:sldMk cId="2303496048" sldId="328"/>
            <ac:spMk id="60" creationId="{652AB707-283A-42EB-A46E-ACEDC0C03617}"/>
          </ac:spMkLst>
        </pc:spChg>
        <pc:spChg chg="mod">
          <ac:chgData name="Tej Bahadur Chandra" userId="79b8fba8ad0a4796" providerId="LiveId" clId="{79BE5EB7-263F-4A4B-A295-24F441518519}" dt="2021-11-17T10:47:59.450" v="669" actId="1036"/>
          <ac:spMkLst>
            <pc:docMk/>
            <pc:sldMk cId="2303496048" sldId="328"/>
            <ac:spMk id="61" creationId="{76E4E562-85F9-4945-AA78-6A44A38EDC3C}"/>
          </ac:spMkLst>
        </pc:spChg>
        <pc:spChg chg="mod">
          <ac:chgData name="Tej Bahadur Chandra" userId="79b8fba8ad0a4796" providerId="LiveId" clId="{79BE5EB7-263F-4A4B-A295-24F441518519}" dt="2021-11-17T10:47:42.498" v="625" actId="1037"/>
          <ac:spMkLst>
            <pc:docMk/>
            <pc:sldMk cId="2303496048" sldId="328"/>
            <ac:spMk id="62" creationId="{0BAAF66B-05CF-4D5E-93FB-3E4934C655E3}"/>
          </ac:spMkLst>
        </pc:spChg>
        <pc:spChg chg="mod">
          <ac:chgData name="Tej Bahadur Chandra" userId="79b8fba8ad0a4796" providerId="LiveId" clId="{79BE5EB7-263F-4A4B-A295-24F441518519}" dt="2021-11-17T10:47:33.822" v="599" actId="1035"/>
          <ac:spMkLst>
            <pc:docMk/>
            <pc:sldMk cId="2303496048" sldId="328"/>
            <ac:spMk id="63" creationId="{FBE94676-E11F-47DB-AC0E-0857382746BA}"/>
          </ac:spMkLst>
        </pc:spChg>
        <pc:spChg chg="mod">
          <ac:chgData name="Tej Bahadur Chandra" userId="79b8fba8ad0a4796" providerId="LiveId" clId="{79BE5EB7-263F-4A4B-A295-24F441518519}" dt="2021-11-17T10:48:59.966" v="805" actId="1038"/>
          <ac:spMkLst>
            <pc:docMk/>
            <pc:sldMk cId="2303496048" sldId="328"/>
            <ac:spMk id="64" creationId="{B650B9B1-A05F-4B8D-9489-FE3B8EBB4C20}"/>
          </ac:spMkLst>
        </pc:spChg>
        <pc:spChg chg="mod">
          <ac:chgData name="Tej Bahadur Chandra" userId="79b8fba8ad0a4796" providerId="LiveId" clId="{79BE5EB7-263F-4A4B-A295-24F441518519}" dt="2021-11-17T10:49:14.928" v="837" actId="1036"/>
          <ac:spMkLst>
            <pc:docMk/>
            <pc:sldMk cId="2303496048" sldId="328"/>
            <ac:spMk id="65" creationId="{A590C8C5-5F54-44DF-91C1-2910B0297F1A}"/>
          </ac:spMkLst>
        </pc:spChg>
        <pc:spChg chg="mod">
          <ac:chgData name="Tej Bahadur Chandra" userId="79b8fba8ad0a4796" providerId="LiveId" clId="{79BE5EB7-263F-4A4B-A295-24F441518519}" dt="2021-11-17T10:48:52.622" v="790" actId="1038"/>
          <ac:spMkLst>
            <pc:docMk/>
            <pc:sldMk cId="2303496048" sldId="328"/>
            <ac:spMk id="66" creationId="{2AC5C4B7-F723-41AC-9E91-39A8625A1F83}"/>
          </ac:spMkLst>
        </pc:spChg>
        <pc:spChg chg="mod">
          <ac:chgData name="Tej Bahadur Chandra" userId="79b8fba8ad0a4796" providerId="LiveId" clId="{79BE5EB7-263F-4A4B-A295-24F441518519}" dt="2021-11-17T10:48:32.349" v="747" actId="1035"/>
          <ac:spMkLst>
            <pc:docMk/>
            <pc:sldMk cId="2303496048" sldId="328"/>
            <ac:spMk id="71" creationId="{0772C32D-1F95-4F4E-81C0-150AD387EC7F}"/>
          </ac:spMkLst>
        </pc:spChg>
        <pc:spChg chg="mod">
          <ac:chgData name="Tej Bahadur Chandra" userId="79b8fba8ad0a4796" providerId="LiveId" clId="{79BE5EB7-263F-4A4B-A295-24F441518519}" dt="2021-11-17T10:48:14.108" v="689" actId="1035"/>
          <ac:spMkLst>
            <pc:docMk/>
            <pc:sldMk cId="2303496048" sldId="328"/>
            <ac:spMk id="72" creationId="{8BCC4E5A-CF69-4DB7-8179-E20B5786FFC3}"/>
          </ac:spMkLst>
        </pc:spChg>
        <pc:spChg chg="mod">
          <ac:chgData name="Tej Bahadur Chandra" userId="79b8fba8ad0a4796" providerId="LiveId" clId="{79BE5EB7-263F-4A4B-A295-24F441518519}" dt="2021-11-17T10:48:24.259" v="727" actId="1038"/>
          <ac:spMkLst>
            <pc:docMk/>
            <pc:sldMk cId="2303496048" sldId="328"/>
            <ac:spMk id="73" creationId="{EB80D559-6C56-4B73-8FCA-3851E21E3251}"/>
          </ac:spMkLst>
        </pc:spChg>
        <pc:spChg chg="mod">
          <ac:chgData name="Tej Bahadur Chandra" userId="79b8fba8ad0a4796" providerId="LiveId" clId="{79BE5EB7-263F-4A4B-A295-24F441518519}" dt="2021-11-17T10:48:41.912" v="773" actId="1035"/>
          <ac:spMkLst>
            <pc:docMk/>
            <pc:sldMk cId="2303496048" sldId="328"/>
            <ac:spMk id="74" creationId="{BB683143-A8D8-4619-ABC4-42ECEE0B1802}"/>
          </ac:spMkLst>
        </pc:spChg>
        <pc:spChg chg="mod">
          <ac:chgData name="Tej Bahadur Chandra" userId="79b8fba8ad0a4796" providerId="LiveId" clId="{79BE5EB7-263F-4A4B-A295-24F441518519}" dt="2021-11-17T10:46:29.313" v="460" actId="1038"/>
          <ac:spMkLst>
            <pc:docMk/>
            <pc:sldMk cId="2303496048" sldId="328"/>
            <ac:spMk id="79" creationId="{FD778E56-AE6F-461E-8334-12ADC0951F64}"/>
          </ac:spMkLst>
        </pc:spChg>
        <pc:spChg chg="mod">
          <ac:chgData name="Tej Bahadur Chandra" userId="79b8fba8ad0a4796" providerId="LiveId" clId="{79BE5EB7-263F-4A4B-A295-24F441518519}" dt="2021-11-17T10:46:40.220" v="486" actId="1038"/>
          <ac:spMkLst>
            <pc:docMk/>
            <pc:sldMk cId="2303496048" sldId="328"/>
            <ac:spMk id="80" creationId="{70A1F8D3-6D6D-4B6A-BA44-5245CFF36893}"/>
          </ac:spMkLst>
        </pc:spChg>
        <pc:picChg chg="mod">
          <ac:chgData name="Tej Bahadur Chandra" userId="79b8fba8ad0a4796" providerId="LiveId" clId="{79BE5EB7-263F-4A4B-A295-24F441518519}" dt="2021-11-17T10:49:51.725" v="868" actId="1076"/>
          <ac:picMkLst>
            <pc:docMk/>
            <pc:sldMk cId="2303496048" sldId="328"/>
            <ac:picMk id="11" creationId="{6CF4F8DB-4937-4BEE-B5B6-039E591859B7}"/>
          </ac:picMkLst>
        </pc:picChg>
      </pc:sldChg>
      <pc:sldChg chg="modSp">
        <pc:chgData name="Tej Bahadur Chandra" userId="79b8fba8ad0a4796" providerId="LiveId" clId="{79BE5EB7-263F-4A4B-A295-24F441518519}" dt="2021-11-17T10:53:00.107" v="923" actId="20577"/>
        <pc:sldMkLst>
          <pc:docMk/>
          <pc:sldMk cId="1632549258" sldId="329"/>
        </pc:sldMkLst>
        <pc:spChg chg="mod">
          <ac:chgData name="Tej Bahadur Chandra" userId="79b8fba8ad0a4796" providerId="LiveId" clId="{79BE5EB7-263F-4A4B-A295-24F441518519}" dt="2021-11-17T10:53:00.107" v="923" actId="20577"/>
          <ac:spMkLst>
            <pc:docMk/>
            <pc:sldMk cId="1632549258" sldId="329"/>
            <ac:spMk id="9" creationId="{A28FE913-E8E0-4093-9338-A17CC9A113FD}"/>
          </ac:spMkLst>
        </pc:spChg>
      </pc:sldChg>
      <pc:sldChg chg="addSp delSp modSp">
        <pc:chgData name="Tej Bahadur Chandra" userId="79b8fba8ad0a4796" providerId="LiveId" clId="{79BE5EB7-263F-4A4B-A295-24F441518519}" dt="2021-11-17T11:03:21.145" v="1042" actId="1076"/>
        <pc:sldMkLst>
          <pc:docMk/>
          <pc:sldMk cId="3439309487" sldId="331"/>
        </pc:sldMkLst>
        <pc:spChg chg="add del mod">
          <ac:chgData name="Tej Bahadur Chandra" userId="79b8fba8ad0a4796" providerId="LiveId" clId="{79BE5EB7-263F-4A4B-A295-24F441518519}" dt="2021-11-17T10:59:20.290" v="942" actId="478"/>
          <ac:spMkLst>
            <pc:docMk/>
            <pc:sldMk cId="3439309487" sldId="331"/>
            <ac:spMk id="2" creationId="{B0D5CA00-3AFE-4EBE-9426-5B6797BCD64A}"/>
          </ac:spMkLst>
        </pc:spChg>
        <pc:spChg chg="mod">
          <ac:chgData name="Tej Bahadur Chandra" userId="79b8fba8ad0a4796" providerId="LiveId" clId="{79BE5EB7-263F-4A4B-A295-24F441518519}" dt="2021-11-17T11:03:13.608" v="1041" actId="1036"/>
          <ac:spMkLst>
            <pc:docMk/>
            <pc:sldMk cId="3439309487" sldId="331"/>
            <ac:spMk id="9" creationId="{F5865D5A-C83E-4266-8F23-C042CAFB5BD9}"/>
          </ac:spMkLst>
        </pc:spChg>
        <pc:spChg chg="mod topLvl">
          <ac:chgData name="Tej Bahadur Chandra" userId="79b8fba8ad0a4796" providerId="LiveId" clId="{79BE5EB7-263F-4A4B-A295-24F441518519}" dt="2021-11-17T11:03:21.145" v="1042" actId="1076"/>
          <ac:spMkLst>
            <pc:docMk/>
            <pc:sldMk cId="3439309487" sldId="331"/>
            <ac:spMk id="11" creationId="{1DC0C6CD-6896-4064-A380-6A7DE9B5BA72}"/>
          </ac:spMkLst>
        </pc:spChg>
        <pc:grpChg chg="add del mod">
          <ac:chgData name="Tej Bahadur Chandra" userId="79b8fba8ad0a4796" providerId="LiveId" clId="{79BE5EB7-263F-4A4B-A295-24F441518519}" dt="2021-11-17T11:03:05.025" v="1026" actId="478"/>
          <ac:grpSpMkLst>
            <pc:docMk/>
            <pc:sldMk cId="3439309487" sldId="331"/>
            <ac:grpSpMk id="10" creationId="{F8F1AFF5-FA76-402E-AD24-8EAE55BDC097}"/>
          </ac:grpSpMkLst>
        </pc:grpChg>
        <pc:picChg chg="mod">
          <ac:chgData name="Tej Bahadur Chandra" userId="79b8fba8ad0a4796" providerId="LiveId" clId="{79BE5EB7-263F-4A4B-A295-24F441518519}" dt="2021-11-17T11:00:42.018" v="1002" actId="14100"/>
          <ac:picMkLst>
            <pc:docMk/>
            <pc:sldMk cId="3439309487" sldId="331"/>
            <ac:picMk id="8" creationId="{2A4FD14F-405E-4142-AEDB-37A6C992C63E}"/>
          </ac:picMkLst>
        </pc:picChg>
        <pc:cxnChg chg="del mod topLvl">
          <ac:chgData name="Tej Bahadur Chandra" userId="79b8fba8ad0a4796" providerId="LiveId" clId="{79BE5EB7-263F-4A4B-A295-24F441518519}" dt="2021-11-17T11:03:05.025" v="1026" actId="478"/>
          <ac:cxnSpMkLst>
            <pc:docMk/>
            <pc:sldMk cId="3439309487" sldId="331"/>
            <ac:cxnSpMk id="12" creationId="{1C568C92-3ECC-4468-93C6-6BD7848A63EF}"/>
          </ac:cxnSpMkLst>
        </pc:cxnChg>
      </pc:sldChg>
      <pc:sldMasterChg chg="modSldLayout">
        <pc:chgData name="Tej Bahadur Chandra" userId="79b8fba8ad0a4796" providerId="LiveId" clId="{79BE5EB7-263F-4A4B-A295-24F441518519}" dt="2021-11-17T05:28:06.759" v="110" actId="1037"/>
        <pc:sldMasterMkLst>
          <pc:docMk/>
          <pc:sldMasterMk cId="1198455789" sldId="2147483648"/>
        </pc:sldMasterMkLst>
        <pc:sldLayoutChg chg="modSp">
          <pc:chgData name="Tej Bahadur Chandra" userId="79b8fba8ad0a4796" providerId="LiveId" clId="{79BE5EB7-263F-4A4B-A295-24F441518519}" dt="2021-11-17T05:28:06.759" v="110" actId="1037"/>
          <pc:sldLayoutMkLst>
            <pc:docMk/>
            <pc:sldMasterMk cId="1198455789" sldId="2147483648"/>
            <pc:sldLayoutMk cId="2280129331" sldId="2147483650"/>
          </pc:sldLayoutMkLst>
          <pc:spChg chg="mod">
            <ac:chgData name="Tej Bahadur Chandra" userId="79b8fba8ad0a4796" providerId="LiveId" clId="{79BE5EB7-263F-4A4B-A295-24F441518519}" dt="2021-11-17T05:25:59.930" v="29" actId="1036"/>
            <ac:spMkLst>
              <pc:docMk/>
              <pc:sldMasterMk cId="1198455789" sldId="2147483648"/>
              <pc:sldLayoutMk cId="2280129331" sldId="2147483650"/>
              <ac:spMk id="8" creationId="{A83903A8-5C90-4534-A052-FBC4AECB4993}"/>
            </ac:spMkLst>
          </pc:spChg>
          <pc:spChg chg="mod">
            <ac:chgData name="Tej Bahadur Chandra" userId="79b8fba8ad0a4796" providerId="LiveId" clId="{79BE5EB7-263F-4A4B-A295-24F441518519}" dt="2021-11-17T05:26:34.319" v="59" actId="1037"/>
            <ac:spMkLst>
              <pc:docMk/>
              <pc:sldMasterMk cId="1198455789" sldId="2147483648"/>
              <pc:sldLayoutMk cId="2280129331" sldId="2147483650"/>
              <ac:spMk id="23" creationId="{52C4DD6B-866D-4844-AA67-5E48C40EC579}"/>
            </ac:spMkLst>
          </pc:spChg>
          <pc:spChg chg="mod">
            <ac:chgData name="Tej Bahadur Chandra" userId="79b8fba8ad0a4796" providerId="LiveId" clId="{79BE5EB7-263F-4A4B-A295-24F441518519}" dt="2021-11-17T04:35:28.034" v="28" actId="14100"/>
            <ac:spMkLst>
              <pc:docMk/>
              <pc:sldMasterMk cId="1198455789" sldId="2147483648"/>
              <pc:sldLayoutMk cId="2280129331" sldId="2147483650"/>
              <ac:spMk id="31" creationId="{E9441FC8-B65E-4338-8054-DA067B0DEFCD}"/>
            </ac:spMkLst>
          </pc:spChg>
          <pc:spChg chg="mod">
            <ac:chgData name="Tej Bahadur Chandra" userId="79b8fba8ad0a4796" providerId="LiveId" clId="{79BE5EB7-263F-4A4B-A295-24F441518519}" dt="2021-11-17T05:28:06.759" v="110" actId="1037"/>
            <ac:spMkLst>
              <pc:docMk/>
              <pc:sldMasterMk cId="1198455789" sldId="2147483648"/>
              <pc:sldLayoutMk cId="2280129331" sldId="2147483650"/>
              <ac:spMk id="34" creationId="{405D90C3-D8EB-4951-BF3A-46835142A471}"/>
            </ac:spMkLst>
          </pc:spChg>
          <pc:cxnChg chg="mod">
            <ac:chgData name="Tej Bahadur Chandra" userId="79b8fba8ad0a4796" providerId="LiveId" clId="{79BE5EB7-263F-4A4B-A295-24F441518519}" dt="2021-11-17T05:26:29.912" v="57" actId="1037"/>
            <ac:cxnSpMkLst>
              <pc:docMk/>
              <pc:sldMasterMk cId="1198455789" sldId="2147483648"/>
              <pc:sldLayoutMk cId="2280129331" sldId="2147483650"/>
              <ac:cxnSpMk id="33" creationId="{79FA8D49-E321-4AA6-95E6-6D54EE5B6800}"/>
            </ac:cxnSpMkLst>
          </pc:cxnChg>
        </pc:sldLayoutChg>
        <pc:sldLayoutChg chg="modSp">
          <pc:chgData name="Tej Bahadur Chandra" userId="79b8fba8ad0a4796" providerId="LiveId" clId="{79BE5EB7-263F-4A4B-A295-24F441518519}" dt="2021-11-17T05:27:08.748" v="85" actId="1037"/>
          <pc:sldLayoutMkLst>
            <pc:docMk/>
            <pc:sldMasterMk cId="1198455789" sldId="2147483648"/>
            <pc:sldLayoutMk cId="4278347843" sldId="2147483655"/>
          </pc:sldLayoutMkLst>
          <pc:spChg chg="mod">
            <ac:chgData name="Tej Bahadur Chandra" userId="79b8fba8ad0a4796" providerId="LiveId" clId="{79BE5EB7-263F-4A4B-A295-24F441518519}" dt="2021-11-17T04:32:27.727" v="5"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79BE5EB7-263F-4A4B-A295-24F441518519}" dt="2021-11-17T05:26:59.814" v="82" actId="1037"/>
            <ac:spMkLst>
              <pc:docMk/>
              <pc:sldMasterMk cId="1198455789" sldId="2147483648"/>
              <pc:sldLayoutMk cId="4278347843" sldId="2147483655"/>
              <ac:spMk id="27" creationId="{04643D3A-A166-4AB9-8FC9-BCC41CA32D2A}"/>
            </ac:spMkLst>
          </pc:spChg>
          <pc:spChg chg="mod">
            <ac:chgData name="Tej Bahadur Chandra" userId="79b8fba8ad0a4796" providerId="LiveId" clId="{79BE5EB7-263F-4A4B-A295-24F441518519}" dt="2021-11-17T05:26:49.162" v="64" actId="1037"/>
            <ac:spMkLst>
              <pc:docMk/>
              <pc:sldMasterMk cId="1198455789" sldId="2147483648"/>
              <pc:sldLayoutMk cId="4278347843" sldId="2147483655"/>
              <ac:spMk id="42" creationId="{F11155A7-88AC-4906-92FA-3418B6C11BD4}"/>
            </ac:spMkLst>
          </pc:spChg>
          <pc:cxnChg chg="mod">
            <ac:chgData name="Tej Bahadur Chandra" userId="79b8fba8ad0a4796" providerId="LiveId" clId="{79BE5EB7-263F-4A4B-A295-24F441518519}" dt="2021-11-17T05:27:08.748" v="85" actId="1037"/>
            <ac:cxnSpMkLst>
              <pc:docMk/>
              <pc:sldMasterMk cId="1198455789" sldId="2147483648"/>
              <pc:sldLayoutMk cId="4278347843" sldId="2147483655"/>
              <ac:cxnSpMk id="41" creationId="{C06C94CF-A59E-4D94-8F1C-BC06F923E4A3}"/>
            </ac:cxnSpMkLst>
          </pc:cxnChg>
        </pc:sldLayoutChg>
        <pc:sldLayoutChg chg="modSp">
          <pc:chgData name="Tej Bahadur Chandra" userId="79b8fba8ad0a4796" providerId="LiveId" clId="{79BE5EB7-263F-4A4B-A295-24F441518519}" dt="2021-11-17T05:27:28.859" v="106" actId="1037"/>
          <pc:sldLayoutMkLst>
            <pc:docMk/>
            <pc:sldMasterMk cId="1198455789" sldId="2147483648"/>
            <pc:sldLayoutMk cId="1346388441" sldId="2147483660"/>
          </pc:sldLayoutMkLst>
          <pc:spChg chg="mod">
            <ac:chgData name="Tej Bahadur Chandra" userId="79b8fba8ad0a4796" providerId="LiveId" clId="{79BE5EB7-263F-4A4B-A295-24F441518519}" dt="2021-11-17T05:27:28.859" v="106" actId="1037"/>
            <ac:spMkLst>
              <pc:docMk/>
              <pc:sldMasterMk cId="1198455789" sldId="2147483648"/>
              <pc:sldLayoutMk cId="1346388441" sldId="2147483660"/>
              <ac:spMk id="28" creationId="{FBE8CEFE-DEC4-4F82-94A7-CAB60B930399}"/>
            </ac:spMkLst>
          </pc:spChg>
          <pc:spChg chg="mod">
            <ac:chgData name="Tej Bahadur Chandra" userId="79b8fba8ad0a4796" providerId="LiveId" clId="{79BE5EB7-263F-4A4B-A295-24F441518519}" dt="2021-11-17T04:32:49.497" v="12" actId="14100"/>
            <ac:spMkLst>
              <pc:docMk/>
              <pc:sldMasterMk cId="1198455789" sldId="2147483648"/>
              <pc:sldLayoutMk cId="1346388441" sldId="2147483660"/>
              <ac:spMk id="31" creationId="{E9441FC8-B65E-4338-8054-DA067B0DEFCD}"/>
            </ac:spMkLst>
          </pc:spChg>
          <pc:spChg chg="mod">
            <ac:chgData name="Tej Bahadur Chandra" userId="79b8fba8ad0a4796" providerId="LiveId" clId="{79BE5EB7-263F-4A4B-A295-24F441518519}" dt="2021-11-17T05:27:18.967" v="94" actId="1037"/>
            <ac:spMkLst>
              <pc:docMk/>
              <pc:sldMasterMk cId="1198455789" sldId="2147483648"/>
              <pc:sldLayoutMk cId="1346388441" sldId="2147483660"/>
              <ac:spMk id="34" creationId="{405D90C3-D8EB-4951-BF3A-46835142A471}"/>
            </ac:spMkLst>
          </pc:spChg>
          <pc:cxnChg chg="mod">
            <ac:chgData name="Tej Bahadur Chandra" userId="79b8fba8ad0a4796" providerId="LiveId" clId="{79BE5EB7-263F-4A4B-A295-24F441518519}" dt="2021-11-17T05:27:23.165" v="102" actId="1037"/>
            <ac:cxnSpMkLst>
              <pc:docMk/>
              <pc:sldMasterMk cId="1198455789" sldId="2147483648"/>
              <pc:sldLayoutMk cId="1346388441" sldId="2147483660"/>
              <ac:cxnSpMk id="33" creationId="{79FA8D49-E321-4AA6-95E6-6D54EE5B6800}"/>
            </ac:cxnSpMkLst>
          </pc:cxnChg>
        </pc:sldLayoutChg>
        <pc:sldLayoutChg chg="modSp">
          <pc:chgData name="Tej Bahadur Chandra" userId="79b8fba8ad0a4796" providerId="LiveId" clId="{79BE5EB7-263F-4A4B-A295-24F441518519}" dt="2021-11-17T04:33:09.099" v="20" actId="14100"/>
          <pc:sldLayoutMkLst>
            <pc:docMk/>
            <pc:sldMasterMk cId="1198455789" sldId="2147483648"/>
            <pc:sldLayoutMk cId="3790441916" sldId="2147483661"/>
          </pc:sldLayoutMkLst>
          <pc:spChg chg="mod">
            <ac:chgData name="Tej Bahadur Chandra" userId="79b8fba8ad0a4796" providerId="LiveId" clId="{79BE5EB7-263F-4A4B-A295-24F441518519}" dt="2021-11-17T04:33:09.099" v="20" actId="14100"/>
            <ac:spMkLst>
              <pc:docMk/>
              <pc:sldMasterMk cId="1198455789" sldId="2147483648"/>
              <pc:sldLayoutMk cId="3790441916" sldId="2147483661"/>
              <ac:spMk id="31" creationId="{E9441FC8-B65E-4338-8054-DA067B0DEFCD}"/>
            </ac:spMkLst>
          </pc:spChg>
        </pc:sldLayoutChg>
      </pc:sldMasterChg>
    </pc:docChg>
  </pc:docChgLst>
  <pc:docChgLst>
    <pc:chgData name="Tej" userId="fd16bead-a7d5-4d61-a87b-b6fc5f95769a" providerId="ADAL" clId="{3D0E1656-E127-4C17-B37C-26994E647BCC}"/>
    <pc:docChg chg="modSld">
      <pc:chgData name="Tej" userId="fd16bead-a7d5-4d61-a87b-b6fc5f95769a" providerId="ADAL" clId="{3D0E1656-E127-4C17-B37C-26994E647BCC}" dt="2022-12-12T08:36:35.129" v="2" actId="1076"/>
      <pc:docMkLst>
        <pc:docMk/>
      </pc:docMkLst>
      <pc:sldChg chg="modSp mod">
        <pc:chgData name="Tej" userId="fd16bead-a7d5-4d61-a87b-b6fc5f95769a" providerId="ADAL" clId="{3D0E1656-E127-4C17-B37C-26994E647BCC}" dt="2022-12-12T08:36:35.129" v="2" actId="1076"/>
        <pc:sldMkLst>
          <pc:docMk/>
          <pc:sldMk cId="473094638" sldId="357"/>
        </pc:sldMkLst>
        <pc:picChg chg="mod">
          <ac:chgData name="Tej" userId="fd16bead-a7d5-4d61-a87b-b6fc5f95769a" providerId="ADAL" clId="{3D0E1656-E127-4C17-B37C-26994E647BCC}" dt="2022-12-12T08:36:35.129" v="2" actId="1076"/>
          <ac:picMkLst>
            <pc:docMk/>
            <pc:sldMk cId="473094638" sldId="357"/>
            <ac:picMk id="9" creationId="{B0E6E552-E76B-4EE8-8D7F-14AB8CFBD8EB}"/>
          </ac:picMkLst>
        </pc:picChg>
      </pc:sldChg>
    </pc:docChg>
  </pc:docChgLst>
  <pc:docChgLst>
    <pc:chgData name="Tej Bahadur Chandra" userId="79b8fba8ad0a4796" providerId="LiveId" clId="{614BBE20-D9FC-4E14-9E6F-E9375E6FD4C8}"/>
    <pc:docChg chg="undo redo custSel addSld delSld modSld sldOrd modMainMaster">
      <pc:chgData name="Tej Bahadur Chandra" userId="79b8fba8ad0a4796" providerId="LiveId" clId="{614BBE20-D9FC-4E14-9E6F-E9375E6FD4C8}" dt="2021-10-29T07:23:20.832" v="34809" actId="47"/>
      <pc:docMkLst>
        <pc:docMk/>
      </pc:docMkLst>
      <pc:sldChg chg="addSp delSp modSp">
        <pc:chgData name="Tej Bahadur Chandra" userId="79b8fba8ad0a4796" providerId="LiveId" clId="{614BBE20-D9FC-4E14-9E6F-E9375E6FD4C8}" dt="2021-10-24T13:31:24.086" v="11626" actId="403"/>
        <pc:sldMkLst>
          <pc:docMk/>
          <pc:sldMk cId="2121379472" sldId="259"/>
        </pc:sldMkLst>
        <pc:spChg chg="add mod">
          <ac:chgData name="Tej Bahadur Chandra" userId="79b8fba8ad0a4796" providerId="LiveId" clId="{614BBE20-D9FC-4E14-9E6F-E9375E6FD4C8}" dt="2021-10-23T05:41:51.976" v="2164" actId="14100"/>
          <ac:spMkLst>
            <pc:docMk/>
            <pc:sldMk cId="2121379472" sldId="259"/>
            <ac:spMk id="2" creationId="{C7192F21-9BAD-46C7-B97C-33719A7BD963}"/>
          </ac:spMkLst>
        </pc:spChg>
        <pc:spChg chg="add mod">
          <ac:chgData name="Tej Bahadur Chandra" userId="79b8fba8ad0a4796" providerId="LiveId" clId="{614BBE20-D9FC-4E14-9E6F-E9375E6FD4C8}" dt="2021-10-23T06:12:55.284" v="2446" actId="207"/>
          <ac:spMkLst>
            <pc:docMk/>
            <pc:sldMk cId="2121379472" sldId="259"/>
            <ac:spMk id="3" creationId="{62854179-0776-4EBF-842F-B293FD5FE7FC}"/>
          </ac:spMkLst>
        </pc:spChg>
        <pc:spChg chg="add del mod">
          <ac:chgData name="Tej Bahadur Chandra" userId="79b8fba8ad0a4796" providerId="LiveId" clId="{614BBE20-D9FC-4E14-9E6F-E9375E6FD4C8}" dt="2021-10-23T05:24:16.937" v="1811" actId="478"/>
          <ac:spMkLst>
            <pc:docMk/>
            <pc:sldMk cId="2121379472" sldId="259"/>
            <ac:spMk id="4" creationId="{2EA2ED08-E24F-4E03-8C12-EA2E077C53A4}"/>
          </ac:spMkLst>
        </pc:spChg>
        <pc:spChg chg="mod">
          <ac:chgData name="Tej Bahadur Chandra" userId="79b8fba8ad0a4796" providerId="LiveId" clId="{614BBE20-D9FC-4E14-9E6F-E9375E6FD4C8}" dt="2021-10-23T10:28:09.034" v="3864" actId="20577"/>
          <ac:spMkLst>
            <pc:docMk/>
            <pc:sldMk cId="2121379472" sldId="259"/>
            <ac:spMk id="6" creationId="{9F219E0A-DC0F-42C3-8CE5-410A03EFC1DB}"/>
          </ac:spMkLst>
        </pc:spChg>
        <pc:spChg chg="add mod topLvl">
          <ac:chgData name="Tej Bahadur Chandra" userId="79b8fba8ad0a4796" providerId="LiveId" clId="{614BBE20-D9FC-4E14-9E6F-E9375E6FD4C8}" dt="2021-10-23T05:42:59.260" v="2251" actId="164"/>
          <ac:spMkLst>
            <pc:docMk/>
            <pc:sldMk cId="2121379472" sldId="259"/>
            <ac:spMk id="10" creationId="{801384BF-BFC8-48D5-9C79-4B926D94B196}"/>
          </ac:spMkLst>
        </pc:spChg>
        <pc:spChg chg="add del mod">
          <ac:chgData name="Tej Bahadur Chandra" userId="79b8fba8ad0a4796" providerId="LiveId" clId="{614BBE20-D9FC-4E14-9E6F-E9375E6FD4C8}" dt="2021-10-22T13:18:08.691" v="1327" actId="478"/>
          <ac:spMkLst>
            <pc:docMk/>
            <pc:sldMk cId="2121379472" sldId="259"/>
            <ac:spMk id="11" creationId="{9F18FB7C-0C6B-4457-9233-22398F406ECB}"/>
          </ac:spMkLst>
        </pc:spChg>
        <pc:spChg chg="add del mod">
          <ac:chgData name="Tej Bahadur Chandra" userId="79b8fba8ad0a4796" providerId="LiveId" clId="{614BBE20-D9FC-4E14-9E6F-E9375E6FD4C8}" dt="2021-10-23T05:31:00.209" v="1915" actId="478"/>
          <ac:spMkLst>
            <pc:docMk/>
            <pc:sldMk cId="2121379472" sldId="259"/>
            <ac:spMk id="11" creationId="{EADC5AB9-CC6A-42C0-9D63-BAD358EBD3B4}"/>
          </ac:spMkLst>
        </pc:spChg>
        <pc:spChg chg="mod">
          <ac:chgData name="Tej Bahadur Chandra" userId="79b8fba8ad0a4796" providerId="LiveId" clId="{614BBE20-D9FC-4E14-9E6F-E9375E6FD4C8}" dt="2021-10-22T10:55:36.037" v="498"/>
          <ac:spMkLst>
            <pc:docMk/>
            <pc:sldMk cId="2121379472" sldId="259"/>
            <ac:spMk id="14" creationId="{7264CAC4-82E0-4D65-9DF7-93368999415C}"/>
          </ac:spMkLst>
        </pc:spChg>
        <pc:spChg chg="add mod">
          <ac:chgData name="Tej Bahadur Chandra" userId="79b8fba8ad0a4796" providerId="LiveId" clId="{614BBE20-D9FC-4E14-9E6F-E9375E6FD4C8}" dt="2021-10-23T05:42:02.048" v="2171" actId="1037"/>
          <ac:spMkLst>
            <pc:docMk/>
            <pc:sldMk cId="2121379472" sldId="259"/>
            <ac:spMk id="16" creationId="{0F8EC205-ACC3-43B5-A430-29F63A761E74}"/>
          </ac:spMkLst>
        </pc:spChg>
        <pc:spChg chg="add mod">
          <ac:chgData name="Tej Bahadur Chandra" userId="79b8fba8ad0a4796" providerId="LiveId" clId="{614BBE20-D9FC-4E14-9E6F-E9375E6FD4C8}" dt="2021-10-23T06:12:57.300" v="2447" actId="207"/>
          <ac:spMkLst>
            <pc:docMk/>
            <pc:sldMk cId="2121379472" sldId="259"/>
            <ac:spMk id="17" creationId="{C53014F5-D7BD-431A-B574-845A8DC2FF0F}"/>
          </ac:spMkLst>
        </pc:spChg>
        <pc:spChg chg="mod">
          <ac:chgData name="Tej Bahadur Chandra" userId="79b8fba8ad0a4796" providerId="LiveId" clId="{614BBE20-D9FC-4E14-9E6F-E9375E6FD4C8}" dt="2021-10-23T05:42:08.319" v="2173" actId="14100"/>
          <ac:spMkLst>
            <pc:docMk/>
            <pc:sldMk cId="2121379472" sldId="259"/>
            <ac:spMk id="23" creationId="{D35247EA-B0B4-49AD-9526-86437A45E16A}"/>
          </ac:spMkLst>
        </pc:spChg>
        <pc:spChg chg="mod">
          <ac:chgData name="Tej Bahadur Chandra" userId="79b8fba8ad0a4796" providerId="LiveId" clId="{614BBE20-D9FC-4E14-9E6F-E9375E6FD4C8}" dt="2021-10-23T06:13:00.035" v="2448" actId="207"/>
          <ac:spMkLst>
            <pc:docMk/>
            <pc:sldMk cId="2121379472" sldId="259"/>
            <ac:spMk id="24" creationId="{AD458806-9177-4371-9A13-08F636FB5704}"/>
          </ac:spMkLst>
        </pc:spChg>
        <pc:spChg chg="mod">
          <ac:chgData name="Tej Bahadur Chandra" userId="79b8fba8ad0a4796" providerId="LiveId" clId="{614BBE20-D9FC-4E14-9E6F-E9375E6FD4C8}" dt="2021-10-23T05:42:16.886" v="2175" actId="14100"/>
          <ac:spMkLst>
            <pc:docMk/>
            <pc:sldMk cId="2121379472" sldId="259"/>
            <ac:spMk id="26" creationId="{73E74054-986C-40C6-8ADB-B31117192D6B}"/>
          </ac:spMkLst>
        </pc:spChg>
        <pc:spChg chg="mod">
          <ac:chgData name="Tej Bahadur Chandra" userId="79b8fba8ad0a4796" providerId="LiveId" clId="{614BBE20-D9FC-4E14-9E6F-E9375E6FD4C8}" dt="2021-10-22T11:04:57.044" v="531"/>
          <ac:spMkLst>
            <pc:docMk/>
            <pc:sldMk cId="2121379472" sldId="259"/>
            <ac:spMk id="27" creationId="{BD99DCA5-7DB1-4989-B624-99F802046E78}"/>
          </ac:spMkLst>
        </pc:spChg>
        <pc:spChg chg="mod">
          <ac:chgData name="Tej Bahadur Chandra" userId="79b8fba8ad0a4796" providerId="LiveId" clId="{614BBE20-D9FC-4E14-9E6F-E9375E6FD4C8}" dt="2021-10-23T06:13:02.356" v="2449" actId="207"/>
          <ac:spMkLst>
            <pc:docMk/>
            <pc:sldMk cId="2121379472" sldId="259"/>
            <ac:spMk id="28" creationId="{D7E56FE6-60C6-4C87-9EAF-2F0081010960}"/>
          </ac:spMkLst>
        </pc:spChg>
        <pc:spChg chg="add mod">
          <ac:chgData name="Tej Bahadur Chandra" userId="79b8fba8ad0a4796" providerId="LiveId" clId="{614BBE20-D9FC-4E14-9E6F-E9375E6FD4C8}" dt="2021-10-23T06:13:25.839" v="2455" actId="1038"/>
          <ac:spMkLst>
            <pc:docMk/>
            <pc:sldMk cId="2121379472" sldId="259"/>
            <ac:spMk id="30" creationId="{9EDC57F4-C6E8-49D1-974D-3615761AF242}"/>
          </ac:spMkLst>
        </pc:spChg>
        <pc:spChg chg="add del mod">
          <ac:chgData name="Tej Bahadur Chandra" userId="79b8fba8ad0a4796" providerId="LiveId" clId="{614BBE20-D9FC-4E14-9E6F-E9375E6FD4C8}" dt="2021-10-23T05:31:02.261" v="1916" actId="478"/>
          <ac:spMkLst>
            <pc:docMk/>
            <pc:sldMk cId="2121379472" sldId="259"/>
            <ac:spMk id="31" creationId="{76C47824-656B-48DD-BD13-D2700AAE5D1C}"/>
          </ac:spMkLst>
        </pc:spChg>
        <pc:spChg chg="add del mod">
          <ac:chgData name="Tej Bahadur Chandra" userId="79b8fba8ad0a4796" providerId="LiveId" clId="{614BBE20-D9FC-4E14-9E6F-E9375E6FD4C8}" dt="2021-10-23T05:31:02.964" v="1917" actId="478"/>
          <ac:spMkLst>
            <pc:docMk/>
            <pc:sldMk cId="2121379472" sldId="259"/>
            <ac:spMk id="32" creationId="{11B5A714-0CA4-4A6C-936F-B3A745FC3EAB}"/>
          </ac:spMkLst>
        </pc:spChg>
        <pc:spChg chg="add mod">
          <ac:chgData name="Tej Bahadur Chandra" userId="79b8fba8ad0a4796" providerId="LiveId" clId="{614BBE20-D9FC-4E14-9E6F-E9375E6FD4C8}" dt="2021-10-24T13:31:24.086" v="11626" actId="403"/>
          <ac:spMkLst>
            <pc:docMk/>
            <pc:sldMk cId="2121379472" sldId="259"/>
            <ac:spMk id="35" creationId="{CFAAF408-42B3-4F62-B41B-37628E0A7E6F}"/>
          </ac:spMkLst>
        </pc:spChg>
        <pc:spChg chg="mod">
          <ac:chgData name="Tej Bahadur Chandra" userId="79b8fba8ad0a4796" providerId="LiveId" clId="{614BBE20-D9FC-4E14-9E6F-E9375E6FD4C8}" dt="2021-10-24T13:31:20.678" v="11625" actId="403"/>
          <ac:spMkLst>
            <pc:docMk/>
            <pc:sldMk cId="2121379472" sldId="259"/>
            <ac:spMk id="86" creationId="{78F1FA62-A180-42A5-851F-B8B9A0346D35}"/>
          </ac:spMkLst>
        </pc:spChg>
        <pc:spChg chg="del">
          <ac:chgData name="Tej Bahadur Chandra" userId="79b8fba8ad0a4796" providerId="LiveId" clId="{614BBE20-D9FC-4E14-9E6F-E9375E6FD4C8}" dt="2021-10-22T13:16:13.865" v="1316" actId="478"/>
          <ac:spMkLst>
            <pc:docMk/>
            <pc:sldMk cId="2121379472" sldId="259"/>
            <ac:spMk id="87" creationId="{E457A4E7-207F-47C7-86AC-38243D7C6E3A}"/>
          </ac:spMkLst>
        </pc:spChg>
        <pc:spChg chg="mod">
          <ac:chgData name="Tej Bahadur Chandra" userId="79b8fba8ad0a4796" providerId="LiveId" clId="{614BBE20-D9FC-4E14-9E6F-E9375E6FD4C8}" dt="2021-10-22T13:11:03.050" v="1311" actId="6549"/>
          <ac:spMkLst>
            <pc:docMk/>
            <pc:sldMk cId="2121379472" sldId="259"/>
            <ac:spMk id="88" creationId="{F37E429D-287A-4992-BCC1-63F365940789}"/>
          </ac:spMkLst>
        </pc:spChg>
        <pc:grpChg chg="add mod topLvl">
          <ac:chgData name="Tej Bahadur Chandra" userId="79b8fba8ad0a4796" providerId="LiveId" clId="{614BBE20-D9FC-4E14-9E6F-E9375E6FD4C8}" dt="2021-10-23T05:42:59.260" v="2251" actId="164"/>
          <ac:grpSpMkLst>
            <pc:docMk/>
            <pc:sldMk cId="2121379472" sldId="259"/>
            <ac:grpSpMk id="5" creationId="{1B1B6EBA-B53E-4099-BCCC-48B2EA93893D}"/>
          </ac:grpSpMkLst>
        </pc:grpChg>
        <pc:grpChg chg="add mod topLvl">
          <ac:chgData name="Tej Bahadur Chandra" userId="79b8fba8ad0a4796" providerId="LiveId" clId="{614BBE20-D9FC-4E14-9E6F-E9375E6FD4C8}" dt="2021-10-23T05:42:59.260" v="2251" actId="164"/>
          <ac:grpSpMkLst>
            <pc:docMk/>
            <pc:sldMk cId="2121379472" sldId="259"/>
            <ac:grpSpMk id="8" creationId="{8FAAEA98-0466-4C40-BBE2-375419957C75}"/>
          </ac:grpSpMkLst>
        </pc:grpChg>
        <pc:grpChg chg="add mod">
          <ac:chgData name="Tej Bahadur Chandra" userId="79b8fba8ad0a4796" providerId="LiveId" clId="{614BBE20-D9FC-4E14-9E6F-E9375E6FD4C8}" dt="2021-10-22T13:38:30.818" v="1539" actId="164"/>
          <ac:grpSpMkLst>
            <pc:docMk/>
            <pc:sldMk cId="2121379472" sldId="259"/>
            <ac:grpSpMk id="9" creationId="{E32F5A75-98A8-4F34-99F6-DF269B194FE7}"/>
          </ac:grpSpMkLst>
        </pc:grpChg>
        <pc:grpChg chg="add del mod">
          <ac:chgData name="Tej Bahadur Chandra" userId="79b8fba8ad0a4796" providerId="LiveId" clId="{614BBE20-D9FC-4E14-9E6F-E9375E6FD4C8}" dt="2021-10-23T05:42:25.950" v="2176" actId="165"/>
          <ac:grpSpMkLst>
            <pc:docMk/>
            <pc:sldMk cId="2121379472" sldId="259"/>
            <ac:grpSpMk id="13" creationId="{257BBBF9-21FE-4E57-8AC4-638CEA6B55A0}"/>
          </ac:grpSpMkLst>
        </pc:grpChg>
        <pc:grpChg chg="add mod">
          <ac:chgData name="Tej Bahadur Chandra" userId="79b8fba8ad0a4796" providerId="LiveId" clId="{614BBE20-D9FC-4E14-9E6F-E9375E6FD4C8}" dt="2021-10-23T06:15:28.049" v="2502" actId="1036"/>
          <ac:grpSpMkLst>
            <pc:docMk/>
            <pc:sldMk cId="2121379472" sldId="259"/>
            <ac:grpSpMk id="15" creationId="{CAE6F019-A1A2-42D0-A45E-1EA8D342982D}"/>
          </ac:grpSpMkLst>
        </pc:grpChg>
        <pc:grpChg chg="add mod">
          <ac:chgData name="Tej Bahadur Chandra" userId="79b8fba8ad0a4796" providerId="LiveId" clId="{614BBE20-D9FC-4E14-9E6F-E9375E6FD4C8}" dt="2021-10-22T13:38:35.830" v="1540" actId="164"/>
          <ac:grpSpMkLst>
            <pc:docMk/>
            <pc:sldMk cId="2121379472" sldId="259"/>
            <ac:grpSpMk id="22" creationId="{141B6246-109F-49D2-BD5F-BAA8BB7A4B49}"/>
          </ac:grpSpMkLst>
        </pc:grpChg>
        <pc:grpChg chg="add mod">
          <ac:chgData name="Tej Bahadur Chandra" userId="79b8fba8ad0a4796" providerId="LiveId" clId="{614BBE20-D9FC-4E14-9E6F-E9375E6FD4C8}" dt="2021-10-22T13:38:40.002" v="1541" actId="164"/>
          <ac:grpSpMkLst>
            <pc:docMk/>
            <pc:sldMk cId="2121379472" sldId="259"/>
            <ac:grpSpMk id="25" creationId="{2449680F-29F7-416E-AC45-F5C79E6A94B2}"/>
          </ac:grpSpMkLst>
        </pc:grpChg>
        <pc:grpChg chg="add mod ord topLvl">
          <ac:chgData name="Tej Bahadur Chandra" userId="79b8fba8ad0a4796" providerId="LiveId" clId="{614BBE20-D9FC-4E14-9E6F-E9375E6FD4C8}" dt="2021-10-23T05:42:59.260" v="2251" actId="164"/>
          <ac:grpSpMkLst>
            <pc:docMk/>
            <pc:sldMk cId="2121379472" sldId="259"/>
            <ac:grpSpMk id="44" creationId="{6033BA4A-1898-4403-8FFC-99FCABF58FAB}"/>
          </ac:grpSpMkLst>
        </pc:grpChg>
        <pc:grpChg chg="add mod ord topLvl">
          <ac:chgData name="Tej Bahadur Chandra" userId="79b8fba8ad0a4796" providerId="LiveId" clId="{614BBE20-D9FC-4E14-9E6F-E9375E6FD4C8}" dt="2021-10-23T05:42:59.260" v="2251" actId="164"/>
          <ac:grpSpMkLst>
            <pc:docMk/>
            <pc:sldMk cId="2121379472" sldId="259"/>
            <ac:grpSpMk id="45" creationId="{5827593D-93E9-4D8A-86EF-F6321642E473}"/>
          </ac:grpSpMkLst>
        </pc:grpChg>
        <pc:grpChg chg="add mod ord topLvl">
          <ac:chgData name="Tej Bahadur Chandra" userId="79b8fba8ad0a4796" providerId="LiveId" clId="{614BBE20-D9FC-4E14-9E6F-E9375E6FD4C8}" dt="2021-10-23T05:42:59.260" v="2251" actId="164"/>
          <ac:grpSpMkLst>
            <pc:docMk/>
            <pc:sldMk cId="2121379472" sldId="259"/>
            <ac:grpSpMk id="46" creationId="{17223064-0AE1-4336-9540-07444DA47D33}"/>
          </ac:grpSpMkLst>
        </pc:grpChg>
        <pc:grpChg chg="del">
          <ac:chgData name="Tej Bahadur Chandra" userId="79b8fba8ad0a4796" providerId="LiveId" clId="{614BBE20-D9FC-4E14-9E6F-E9375E6FD4C8}" dt="2021-10-22T13:11:08.712" v="1312" actId="478"/>
          <ac:grpSpMkLst>
            <pc:docMk/>
            <pc:sldMk cId="2121379472" sldId="259"/>
            <ac:grpSpMk id="92" creationId="{DD6EB1FD-BD73-43F6-BD9B-BADF05BE2852}"/>
          </ac:grpSpMkLst>
        </pc:grpChg>
        <pc:graphicFrameChg chg="add del mod">
          <ac:chgData name="Tej Bahadur Chandra" userId="79b8fba8ad0a4796" providerId="LiveId" clId="{614BBE20-D9FC-4E14-9E6F-E9375E6FD4C8}" dt="2021-10-22T13:33:04.089" v="1506"/>
          <ac:graphicFrameMkLst>
            <pc:docMk/>
            <pc:sldMk cId="2121379472" sldId="259"/>
            <ac:graphicFrameMk id="38" creationId="{23CD70DB-39B1-41D4-84C6-EE548FA31219}"/>
          </ac:graphicFrameMkLst>
        </pc:graphicFrameChg>
        <pc:graphicFrameChg chg="add del mod">
          <ac:chgData name="Tej Bahadur Chandra" userId="79b8fba8ad0a4796" providerId="LiveId" clId="{614BBE20-D9FC-4E14-9E6F-E9375E6FD4C8}" dt="2021-10-22T13:33:10.979" v="1508"/>
          <ac:graphicFrameMkLst>
            <pc:docMk/>
            <pc:sldMk cId="2121379472" sldId="259"/>
            <ac:graphicFrameMk id="39" creationId="{CDCB235D-A063-444F-B221-19243DBC96B4}"/>
          </ac:graphicFrameMkLst>
        </pc:graphicFrameChg>
        <pc:graphicFrameChg chg="add del mod">
          <ac:chgData name="Tej Bahadur Chandra" userId="79b8fba8ad0a4796" providerId="LiveId" clId="{614BBE20-D9FC-4E14-9E6F-E9375E6FD4C8}" dt="2021-10-22T13:33:16.556" v="1510"/>
          <ac:graphicFrameMkLst>
            <pc:docMk/>
            <pc:sldMk cId="2121379472" sldId="259"/>
            <ac:graphicFrameMk id="40" creationId="{7F625D81-ABC5-44DC-B132-3FCB45CBE965}"/>
          </ac:graphicFrameMkLst>
        </pc:graphicFrameChg>
        <pc:picChg chg="add del mod">
          <ac:chgData name="Tej Bahadur Chandra" userId="79b8fba8ad0a4796" providerId="LiveId" clId="{614BBE20-D9FC-4E14-9E6F-E9375E6FD4C8}" dt="2021-10-22T13:20:58.344" v="1352" actId="478"/>
          <ac:picMkLst>
            <pc:docMk/>
            <pc:sldMk cId="2121379472" sldId="259"/>
            <ac:picMk id="4" creationId="{0578826B-B1F5-4699-92FB-8FCEB845FB70}"/>
          </ac:picMkLst>
        </pc:picChg>
        <pc:picChg chg="add mod">
          <ac:chgData name="Tej Bahadur Chandra" userId="79b8fba8ad0a4796" providerId="LiveId" clId="{614BBE20-D9FC-4E14-9E6F-E9375E6FD4C8}" dt="2021-10-22T13:21:38.506" v="1361" actId="164"/>
          <ac:picMkLst>
            <pc:docMk/>
            <pc:sldMk cId="2121379472" sldId="259"/>
            <ac:picMk id="7" creationId="{E1A05E66-26EF-489B-A58E-42916882FB32}"/>
          </ac:picMkLst>
        </pc:picChg>
        <pc:picChg chg="add mod">
          <ac:chgData name="Tej Bahadur Chandra" userId="79b8fba8ad0a4796" providerId="LiveId" clId="{614BBE20-D9FC-4E14-9E6F-E9375E6FD4C8}" dt="2021-10-22T13:38:30.818" v="1539" actId="164"/>
          <ac:picMkLst>
            <pc:docMk/>
            <pc:sldMk cId="2121379472" sldId="259"/>
            <ac:picMk id="12" creationId="{8C9D4E1F-01C2-412C-9BCA-9807F7C4BFB7}"/>
          </ac:picMkLst>
        </pc:picChg>
        <pc:picChg chg="add del mod modCrop">
          <ac:chgData name="Tej Bahadur Chandra" userId="79b8fba8ad0a4796" providerId="LiveId" clId="{614BBE20-D9FC-4E14-9E6F-E9375E6FD4C8}" dt="2021-10-22T13:29:25.618" v="1489" actId="478"/>
          <ac:picMkLst>
            <pc:docMk/>
            <pc:sldMk cId="2121379472" sldId="259"/>
            <ac:picMk id="15" creationId="{C399663C-1B22-4AA0-8430-5AFCFDA1EE33}"/>
          </ac:picMkLst>
        </pc:picChg>
        <pc:picChg chg="add del mod">
          <ac:chgData name="Tej Bahadur Chandra" userId="79b8fba8ad0a4796" providerId="LiveId" clId="{614BBE20-D9FC-4E14-9E6F-E9375E6FD4C8}" dt="2021-10-22T13:28:27.877" v="1467"/>
          <ac:picMkLst>
            <pc:docMk/>
            <pc:sldMk cId="2121379472" sldId="259"/>
            <ac:picMk id="19" creationId="{CC5E9653-29E5-42C9-897A-CBF08AB37294}"/>
          </ac:picMkLst>
        </pc:picChg>
        <pc:picChg chg="add del">
          <ac:chgData name="Tej Bahadur Chandra" userId="79b8fba8ad0a4796" providerId="LiveId" clId="{614BBE20-D9FC-4E14-9E6F-E9375E6FD4C8}" dt="2021-10-22T13:28:30.526" v="1469"/>
          <ac:picMkLst>
            <pc:docMk/>
            <pc:sldMk cId="2121379472" sldId="259"/>
            <ac:picMk id="20" creationId="{5A7FC5FA-1D06-47F7-8CDC-F928F797CB3E}"/>
          </ac:picMkLst>
        </pc:picChg>
        <pc:picChg chg="add mod">
          <ac:chgData name="Tej Bahadur Chandra" userId="79b8fba8ad0a4796" providerId="LiveId" clId="{614BBE20-D9FC-4E14-9E6F-E9375E6FD4C8}" dt="2021-10-22T13:38:35.830" v="1540" actId="164"/>
          <ac:picMkLst>
            <pc:docMk/>
            <pc:sldMk cId="2121379472" sldId="259"/>
            <ac:picMk id="29" creationId="{D23B2954-3B03-4903-BE81-935391C26565}"/>
          </ac:picMkLst>
        </pc:picChg>
        <pc:picChg chg="add del mod">
          <ac:chgData name="Tej Bahadur Chandra" userId="79b8fba8ad0a4796" providerId="LiveId" clId="{614BBE20-D9FC-4E14-9E6F-E9375E6FD4C8}" dt="2021-10-22T13:30:05.257" v="1491"/>
          <ac:picMkLst>
            <pc:docMk/>
            <pc:sldMk cId="2121379472" sldId="259"/>
            <ac:picMk id="31" creationId="{F2F6AE8A-DA51-44AD-8862-3BE13FDE0118}"/>
          </ac:picMkLst>
        </pc:picChg>
        <pc:picChg chg="add del mod">
          <ac:chgData name="Tej Bahadur Chandra" userId="79b8fba8ad0a4796" providerId="LiveId" clId="{614BBE20-D9FC-4E14-9E6F-E9375E6FD4C8}" dt="2021-10-22T13:31:48.521" v="1503" actId="478"/>
          <ac:picMkLst>
            <pc:docMk/>
            <pc:sldMk cId="2121379472" sldId="259"/>
            <ac:picMk id="33" creationId="{71EFA572-A8C3-460D-B0FF-CD5046F0B8E9}"/>
          </ac:picMkLst>
        </pc:picChg>
        <pc:picChg chg="add del mod">
          <ac:chgData name="Tej Bahadur Chandra" userId="79b8fba8ad0a4796" providerId="LiveId" clId="{614BBE20-D9FC-4E14-9E6F-E9375E6FD4C8}" dt="2021-10-22T13:31:30.078" v="1496"/>
          <ac:picMkLst>
            <pc:docMk/>
            <pc:sldMk cId="2121379472" sldId="259"/>
            <ac:picMk id="35" creationId="{63999E03-C438-42F3-BAA3-C060BB426F41}"/>
          </ac:picMkLst>
        </pc:picChg>
        <pc:picChg chg="add del mod">
          <ac:chgData name="Tej Bahadur Chandra" userId="79b8fba8ad0a4796" providerId="LiveId" clId="{614BBE20-D9FC-4E14-9E6F-E9375E6FD4C8}" dt="2021-10-22T13:33:48.128" v="1520" actId="478"/>
          <ac:picMkLst>
            <pc:docMk/>
            <pc:sldMk cId="2121379472" sldId="259"/>
            <ac:picMk id="37" creationId="{B656EAAE-6BFB-40A9-8AF6-0B79F5238DF6}"/>
          </ac:picMkLst>
        </pc:picChg>
        <pc:picChg chg="add mod modCrop">
          <ac:chgData name="Tej Bahadur Chandra" userId="79b8fba8ad0a4796" providerId="LiveId" clId="{614BBE20-D9FC-4E14-9E6F-E9375E6FD4C8}" dt="2021-10-22T13:38:40.002" v="1541" actId="164"/>
          <ac:picMkLst>
            <pc:docMk/>
            <pc:sldMk cId="2121379472" sldId="259"/>
            <ac:picMk id="41" creationId="{6839492F-2316-4DC5-BA14-3537488F15F8}"/>
          </ac:picMkLst>
        </pc:picChg>
        <pc:picChg chg="add mod modCrop">
          <ac:chgData name="Tej Bahadur Chandra" userId="79b8fba8ad0a4796" providerId="LiveId" clId="{614BBE20-D9FC-4E14-9E6F-E9375E6FD4C8}" dt="2021-10-23T06:13:22.214" v="2453" actId="1038"/>
          <ac:picMkLst>
            <pc:docMk/>
            <pc:sldMk cId="2121379472" sldId="259"/>
            <ac:picMk id="43" creationId="{796DB2C6-A973-40C4-A59F-BAB0F4516825}"/>
          </ac:picMkLst>
        </pc:picChg>
      </pc:sldChg>
      <pc:sldChg chg="addSp delSp modSp">
        <pc:chgData name="Tej Bahadur Chandra" userId="79b8fba8ad0a4796" providerId="LiveId" clId="{614BBE20-D9FC-4E14-9E6F-E9375E6FD4C8}" dt="2021-10-26T06:39:04.120" v="19612" actId="20577"/>
        <pc:sldMkLst>
          <pc:docMk/>
          <pc:sldMk cId="1421414658" sldId="261"/>
        </pc:sldMkLst>
        <pc:spChg chg="add mod">
          <ac:chgData name="Tej Bahadur Chandra" userId="79b8fba8ad0a4796" providerId="LiveId" clId="{614BBE20-D9FC-4E14-9E6F-E9375E6FD4C8}" dt="2021-10-25T10:59:02.725" v="15619" actId="20577"/>
          <ac:spMkLst>
            <pc:docMk/>
            <pc:sldMk cId="1421414658" sldId="261"/>
            <ac:spMk id="5" creationId="{17AF68DC-585F-4A5B-9241-873BAF6808AA}"/>
          </ac:spMkLst>
        </pc:spChg>
        <pc:spChg chg="mod">
          <ac:chgData name="Tej Bahadur Chandra" userId="79b8fba8ad0a4796" providerId="LiveId" clId="{614BBE20-D9FC-4E14-9E6F-E9375E6FD4C8}" dt="2021-10-26T06:39:04.120" v="19612" actId="20577"/>
          <ac:spMkLst>
            <pc:docMk/>
            <pc:sldMk cId="1421414658" sldId="261"/>
            <ac:spMk id="7" creationId="{3775C660-A6E0-4669-8B4A-5E7565384ECA}"/>
          </ac:spMkLst>
        </pc:spChg>
        <pc:spChg chg="mod topLvl">
          <ac:chgData name="Tej Bahadur Chandra" userId="79b8fba8ad0a4796" providerId="LiveId" clId="{614BBE20-D9FC-4E14-9E6F-E9375E6FD4C8}" dt="2021-10-24T13:10:49.402" v="10975" actId="164"/>
          <ac:spMkLst>
            <pc:docMk/>
            <pc:sldMk cId="1421414658" sldId="261"/>
            <ac:spMk id="9" creationId="{09415DCC-3192-4CDF-BA79-679BE2E72C08}"/>
          </ac:spMkLst>
        </pc:spChg>
        <pc:spChg chg="mod">
          <ac:chgData name="Tej Bahadur Chandra" userId="79b8fba8ad0a4796" providerId="LiveId" clId="{614BBE20-D9FC-4E14-9E6F-E9375E6FD4C8}" dt="2021-10-23T14:35:38.091" v="6416" actId="20577"/>
          <ac:spMkLst>
            <pc:docMk/>
            <pc:sldMk cId="1421414658" sldId="261"/>
            <ac:spMk id="14" creationId="{4CCC5935-3986-4E28-BB43-E333B67699D1}"/>
          </ac:spMkLst>
        </pc:spChg>
        <pc:spChg chg="del mod topLvl">
          <ac:chgData name="Tej Bahadur Chandra" userId="79b8fba8ad0a4796" providerId="LiveId" clId="{614BBE20-D9FC-4E14-9E6F-E9375E6FD4C8}" dt="2021-10-24T13:08:50.240" v="10940" actId="478"/>
          <ac:spMkLst>
            <pc:docMk/>
            <pc:sldMk cId="1421414658" sldId="261"/>
            <ac:spMk id="19" creationId="{F8D4106A-A31C-4A0F-AA42-BBA1615BDB1E}"/>
          </ac:spMkLst>
        </pc:spChg>
        <pc:spChg chg="del">
          <ac:chgData name="Tej Bahadur Chandra" userId="79b8fba8ad0a4796" providerId="LiveId" clId="{614BBE20-D9FC-4E14-9E6F-E9375E6FD4C8}" dt="2021-10-24T13:08:40.636" v="10938" actId="478"/>
          <ac:spMkLst>
            <pc:docMk/>
            <pc:sldMk cId="1421414658" sldId="261"/>
            <ac:spMk id="20" creationId="{6A7998F3-34D0-483A-A946-11843770B4A1}"/>
          </ac:spMkLst>
        </pc:spChg>
        <pc:spChg chg="del mod topLvl">
          <ac:chgData name="Tej Bahadur Chandra" userId="79b8fba8ad0a4796" providerId="LiveId" clId="{614BBE20-D9FC-4E14-9E6F-E9375E6FD4C8}" dt="2021-10-24T13:09:26.234" v="10954" actId="478"/>
          <ac:spMkLst>
            <pc:docMk/>
            <pc:sldMk cId="1421414658" sldId="261"/>
            <ac:spMk id="21" creationId="{37C1573C-A314-4821-8816-36BC502BCA6B}"/>
          </ac:spMkLst>
        </pc:spChg>
        <pc:spChg chg="del mod topLvl">
          <ac:chgData name="Tej Bahadur Chandra" userId="79b8fba8ad0a4796" providerId="LiveId" clId="{614BBE20-D9FC-4E14-9E6F-E9375E6FD4C8}" dt="2021-10-24T13:09:14.005" v="10949" actId="478"/>
          <ac:spMkLst>
            <pc:docMk/>
            <pc:sldMk cId="1421414658" sldId="261"/>
            <ac:spMk id="22" creationId="{D8560850-38EC-480B-95CE-0BF4E57EB529}"/>
          </ac:spMkLst>
        </pc:spChg>
        <pc:spChg chg="del mod topLvl">
          <ac:chgData name="Tej Bahadur Chandra" userId="79b8fba8ad0a4796" providerId="LiveId" clId="{614BBE20-D9FC-4E14-9E6F-E9375E6FD4C8}" dt="2021-10-24T13:09:14.005" v="10949" actId="478"/>
          <ac:spMkLst>
            <pc:docMk/>
            <pc:sldMk cId="1421414658" sldId="261"/>
            <ac:spMk id="23" creationId="{AB8E61F0-D2E9-4C88-B544-20290E197D0E}"/>
          </ac:spMkLst>
        </pc:spChg>
        <pc:spChg chg="mod">
          <ac:chgData name="Tej Bahadur Chandra" userId="79b8fba8ad0a4796" providerId="LiveId" clId="{614BBE20-D9FC-4E14-9E6F-E9375E6FD4C8}" dt="2021-10-22T11:05:11.492" v="536" actId="20577"/>
          <ac:spMkLst>
            <pc:docMk/>
            <pc:sldMk cId="1421414658" sldId="261"/>
            <ac:spMk id="29" creationId="{12DFA964-72E9-4775-95C1-175191B62C65}"/>
          </ac:spMkLst>
        </pc:spChg>
        <pc:spChg chg="del">
          <ac:chgData name="Tej Bahadur Chandra" userId="79b8fba8ad0a4796" providerId="LiveId" clId="{614BBE20-D9FC-4E14-9E6F-E9375E6FD4C8}" dt="2021-10-24T13:09:22.660" v="10953" actId="478"/>
          <ac:spMkLst>
            <pc:docMk/>
            <pc:sldMk cId="1421414658" sldId="261"/>
            <ac:spMk id="32" creationId="{5D293D7C-3EC5-47DC-A9A8-CCADDB8A2D24}"/>
          </ac:spMkLst>
        </pc:spChg>
        <pc:spChg chg="del">
          <ac:chgData name="Tej Bahadur Chandra" userId="79b8fba8ad0a4796" providerId="LiveId" clId="{614BBE20-D9FC-4E14-9E6F-E9375E6FD4C8}" dt="2021-10-24T13:09:20.912" v="10952" actId="478"/>
          <ac:spMkLst>
            <pc:docMk/>
            <pc:sldMk cId="1421414658" sldId="261"/>
            <ac:spMk id="33" creationId="{0690CEC0-EC0F-4C2F-B688-59F077C61766}"/>
          </ac:spMkLst>
        </pc:spChg>
        <pc:spChg chg="del">
          <ac:chgData name="Tej Bahadur Chandra" userId="79b8fba8ad0a4796" providerId="LiveId" clId="{614BBE20-D9FC-4E14-9E6F-E9375E6FD4C8}" dt="2021-10-24T13:08:57.398" v="10944" actId="478"/>
          <ac:spMkLst>
            <pc:docMk/>
            <pc:sldMk cId="1421414658" sldId="261"/>
            <ac:spMk id="34" creationId="{17DF2DA2-EF62-4438-8EF9-742C5534FEB7}"/>
          </ac:spMkLst>
        </pc:spChg>
        <pc:spChg chg="del">
          <ac:chgData name="Tej Bahadur Chandra" userId="79b8fba8ad0a4796" providerId="LiveId" clId="{614BBE20-D9FC-4E14-9E6F-E9375E6FD4C8}" dt="2021-10-24T13:08:52.669" v="10941" actId="478"/>
          <ac:spMkLst>
            <pc:docMk/>
            <pc:sldMk cId="1421414658" sldId="261"/>
            <ac:spMk id="35" creationId="{DE05AD18-7985-4FFB-9961-36DC048E56AA}"/>
          </ac:spMkLst>
        </pc:spChg>
        <pc:spChg chg="del topLvl">
          <ac:chgData name="Tej Bahadur Chandra" userId="79b8fba8ad0a4796" providerId="LiveId" clId="{614BBE20-D9FC-4E14-9E6F-E9375E6FD4C8}" dt="2021-10-24T13:11:02.439" v="10979" actId="478"/>
          <ac:spMkLst>
            <pc:docMk/>
            <pc:sldMk cId="1421414658" sldId="261"/>
            <ac:spMk id="36" creationId="{59D0544C-5DE0-4993-A126-C52FFC4AE3EF}"/>
          </ac:spMkLst>
        </pc:spChg>
        <pc:spChg chg="mod topLvl">
          <ac:chgData name="Tej Bahadur Chandra" userId="79b8fba8ad0a4796" providerId="LiveId" clId="{614BBE20-D9FC-4E14-9E6F-E9375E6FD4C8}" dt="2021-10-24T13:13:33.281" v="11039" actId="164"/>
          <ac:spMkLst>
            <pc:docMk/>
            <pc:sldMk cId="1421414658" sldId="261"/>
            <ac:spMk id="37" creationId="{533ACAA9-67C4-4967-88DF-55946ED61732}"/>
          </ac:spMkLst>
        </pc:spChg>
        <pc:spChg chg="del mod topLvl">
          <ac:chgData name="Tej Bahadur Chandra" userId="79b8fba8ad0a4796" providerId="LiveId" clId="{614BBE20-D9FC-4E14-9E6F-E9375E6FD4C8}" dt="2021-10-24T13:12:00.203" v="11025" actId="478"/>
          <ac:spMkLst>
            <pc:docMk/>
            <pc:sldMk cId="1421414658" sldId="261"/>
            <ac:spMk id="38" creationId="{8813148E-A6DE-4D63-84EA-74128C419A62}"/>
          </ac:spMkLst>
        </pc:spChg>
        <pc:spChg chg="mod topLvl">
          <ac:chgData name="Tej Bahadur Chandra" userId="79b8fba8ad0a4796" providerId="LiveId" clId="{614BBE20-D9FC-4E14-9E6F-E9375E6FD4C8}" dt="2021-10-24T13:13:40.435" v="11042" actId="164"/>
          <ac:spMkLst>
            <pc:docMk/>
            <pc:sldMk cId="1421414658" sldId="261"/>
            <ac:spMk id="39" creationId="{C3A36E22-6545-492B-B176-288A88A5A622}"/>
          </ac:spMkLst>
        </pc:spChg>
        <pc:spChg chg="del">
          <ac:chgData name="Tej Bahadur Chandra" userId="79b8fba8ad0a4796" providerId="LiveId" clId="{614BBE20-D9FC-4E14-9E6F-E9375E6FD4C8}" dt="2021-10-24T13:09:15.723" v="10950" actId="478"/>
          <ac:spMkLst>
            <pc:docMk/>
            <pc:sldMk cId="1421414658" sldId="261"/>
            <ac:spMk id="40" creationId="{055F2621-2D90-4F6F-8052-8820A42C9F30}"/>
          </ac:spMkLst>
        </pc:spChg>
        <pc:spChg chg="del">
          <ac:chgData name="Tej Bahadur Chandra" userId="79b8fba8ad0a4796" providerId="LiveId" clId="{614BBE20-D9FC-4E14-9E6F-E9375E6FD4C8}" dt="2021-10-24T13:09:19.170" v="10951" actId="478"/>
          <ac:spMkLst>
            <pc:docMk/>
            <pc:sldMk cId="1421414658" sldId="261"/>
            <ac:spMk id="41" creationId="{6C87096D-1E12-439E-8D2B-6FFD96C0CE6D}"/>
          </ac:spMkLst>
        </pc:spChg>
        <pc:spChg chg="add mod ord">
          <ac:chgData name="Tej Bahadur Chandra" userId="79b8fba8ad0a4796" providerId="LiveId" clId="{614BBE20-D9FC-4E14-9E6F-E9375E6FD4C8}" dt="2021-10-24T13:13:33.281" v="11039" actId="164"/>
          <ac:spMkLst>
            <pc:docMk/>
            <pc:sldMk cId="1421414658" sldId="261"/>
            <ac:spMk id="42" creationId="{31E65A29-0EB4-4866-B4A5-95D9A078E970}"/>
          </ac:spMkLst>
        </pc:spChg>
        <pc:spChg chg="add mod ord">
          <ac:chgData name="Tej Bahadur Chandra" userId="79b8fba8ad0a4796" providerId="LiveId" clId="{614BBE20-D9FC-4E14-9E6F-E9375E6FD4C8}" dt="2021-10-24T13:13:40.435" v="11042" actId="164"/>
          <ac:spMkLst>
            <pc:docMk/>
            <pc:sldMk cId="1421414658" sldId="261"/>
            <ac:spMk id="43" creationId="{9B4EBC7A-07CF-463F-8EEA-1C3CA332EAFF}"/>
          </ac:spMkLst>
        </pc:spChg>
        <pc:spChg chg="add mod">
          <ac:chgData name="Tej Bahadur Chandra" userId="79b8fba8ad0a4796" providerId="LiveId" clId="{614BBE20-D9FC-4E14-9E6F-E9375E6FD4C8}" dt="2021-10-25T04:23:12.192" v="12059"/>
          <ac:spMkLst>
            <pc:docMk/>
            <pc:sldMk cId="1421414658" sldId="261"/>
            <ac:spMk id="46" creationId="{FADB0791-8B82-4B04-A3F5-2A03CDD10DB8}"/>
          </ac:spMkLst>
        </pc:spChg>
        <pc:grpChg chg="add del mod">
          <ac:chgData name="Tej Bahadur Chandra" userId="79b8fba8ad0a4796" providerId="LiveId" clId="{614BBE20-D9FC-4E14-9E6F-E9375E6FD4C8}" dt="2021-10-24T13:10:10.841" v="10971" actId="165"/>
          <ac:grpSpMkLst>
            <pc:docMk/>
            <pc:sldMk cId="1421414658" sldId="261"/>
            <ac:grpSpMk id="2" creationId="{1723841B-900F-4824-98D2-D0E930067AD5}"/>
          </ac:grpSpMkLst>
        </pc:grpChg>
        <pc:grpChg chg="add mod">
          <ac:chgData name="Tej Bahadur Chandra" userId="79b8fba8ad0a4796" providerId="LiveId" clId="{614BBE20-D9FC-4E14-9E6F-E9375E6FD4C8}" dt="2021-10-24T13:13:33.281" v="11039" actId="164"/>
          <ac:grpSpMkLst>
            <pc:docMk/>
            <pc:sldMk cId="1421414658" sldId="261"/>
            <ac:grpSpMk id="3" creationId="{86E6EC51-AD97-4731-874C-0E1BAB3EE9FA}"/>
          </ac:grpSpMkLst>
        </pc:grpChg>
        <pc:grpChg chg="add mod">
          <ac:chgData name="Tej Bahadur Chandra" userId="79b8fba8ad0a4796" providerId="LiveId" clId="{614BBE20-D9FC-4E14-9E6F-E9375E6FD4C8}" dt="2021-10-25T04:20:51.094" v="11972" actId="1038"/>
          <ac:grpSpMkLst>
            <pc:docMk/>
            <pc:sldMk cId="1421414658" sldId="261"/>
            <ac:grpSpMk id="4" creationId="{2FC377E0-FC23-4763-9F70-5B8B322D1919}"/>
          </ac:grpSpMkLst>
        </pc:grpChg>
        <pc:grpChg chg="add del mod">
          <ac:chgData name="Tej Bahadur Chandra" userId="79b8fba8ad0a4796" providerId="LiveId" clId="{614BBE20-D9FC-4E14-9E6F-E9375E6FD4C8}" dt="2021-10-24T13:08:45.145" v="10939" actId="165"/>
          <ac:grpSpMkLst>
            <pc:docMk/>
            <pc:sldMk cId="1421414658" sldId="261"/>
            <ac:grpSpMk id="6" creationId="{BE6E0FC6-2737-42E5-9FAB-BC1E2EF3FD16}"/>
          </ac:grpSpMkLst>
        </pc:grpChg>
        <pc:grpChg chg="add del mod topLvl">
          <ac:chgData name="Tej Bahadur Chandra" userId="79b8fba8ad0a4796" providerId="LiveId" clId="{614BBE20-D9FC-4E14-9E6F-E9375E6FD4C8}" dt="2021-10-24T13:10:25.577" v="10972" actId="165"/>
          <ac:grpSpMkLst>
            <pc:docMk/>
            <pc:sldMk cId="1421414658" sldId="261"/>
            <ac:grpSpMk id="8" creationId="{436AA945-3994-4135-AD6E-E92BBA5FC474}"/>
          </ac:grpSpMkLst>
        </pc:grpChg>
        <pc:grpChg chg="del">
          <ac:chgData name="Tej Bahadur Chandra" userId="79b8fba8ad0a4796" providerId="LiveId" clId="{614BBE20-D9FC-4E14-9E6F-E9375E6FD4C8}" dt="2021-10-24T13:09:15.723" v="10950" actId="478"/>
          <ac:grpSpMkLst>
            <pc:docMk/>
            <pc:sldMk cId="1421414658" sldId="261"/>
            <ac:grpSpMk id="24" creationId="{25D13E66-EDCF-46EC-8D04-A1D1505DB898}"/>
          </ac:grpSpMkLst>
        </pc:grpChg>
        <pc:grpChg chg="del mod topLvl">
          <ac:chgData name="Tej Bahadur Chandra" userId="79b8fba8ad0a4796" providerId="LiveId" clId="{614BBE20-D9FC-4E14-9E6F-E9375E6FD4C8}" dt="2021-10-24T13:11:28.622" v="11007" actId="165"/>
          <ac:grpSpMkLst>
            <pc:docMk/>
            <pc:sldMk cId="1421414658" sldId="261"/>
            <ac:grpSpMk id="25" creationId="{DB059712-6784-4ADD-86DB-9F7697C259C4}"/>
          </ac:grpSpMkLst>
        </pc:grpChg>
        <pc:grpChg chg="del mod topLvl">
          <ac:chgData name="Tej Bahadur Chandra" userId="79b8fba8ad0a4796" providerId="LiveId" clId="{614BBE20-D9FC-4E14-9E6F-E9375E6FD4C8}" dt="2021-10-24T13:11:02.439" v="10979" actId="478"/>
          <ac:grpSpMkLst>
            <pc:docMk/>
            <pc:sldMk cId="1421414658" sldId="261"/>
            <ac:grpSpMk id="26" creationId="{7AAB8017-F5B1-48CE-B2AC-D267E595AA10}"/>
          </ac:grpSpMkLst>
        </pc:grpChg>
        <pc:grpChg chg="del">
          <ac:chgData name="Tej Bahadur Chandra" userId="79b8fba8ad0a4796" providerId="LiveId" clId="{614BBE20-D9FC-4E14-9E6F-E9375E6FD4C8}" dt="2021-10-24T13:08:52.669" v="10941" actId="478"/>
          <ac:grpSpMkLst>
            <pc:docMk/>
            <pc:sldMk cId="1421414658" sldId="261"/>
            <ac:grpSpMk id="27" creationId="{58BDE9A3-F6DE-4862-A981-DECD46F3502E}"/>
          </ac:grpSpMkLst>
        </pc:grpChg>
        <pc:grpChg chg="del">
          <ac:chgData name="Tej Bahadur Chandra" userId="79b8fba8ad0a4796" providerId="LiveId" clId="{614BBE20-D9FC-4E14-9E6F-E9375E6FD4C8}" dt="2021-10-24T13:09:20.912" v="10952" actId="478"/>
          <ac:grpSpMkLst>
            <pc:docMk/>
            <pc:sldMk cId="1421414658" sldId="261"/>
            <ac:grpSpMk id="31" creationId="{C9DCFC2E-D7F2-47D6-B3C1-0FD4DD817F7C}"/>
          </ac:grpSpMkLst>
        </pc:grpChg>
        <pc:grpChg chg="add mod">
          <ac:chgData name="Tej Bahadur Chandra" userId="79b8fba8ad0a4796" providerId="LiveId" clId="{614BBE20-D9FC-4E14-9E6F-E9375E6FD4C8}" dt="2021-10-25T04:20:51.094" v="11972" actId="1038"/>
          <ac:grpSpMkLst>
            <pc:docMk/>
            <pc:sldMk cId="1421414658" sldId="261"/>
            <ac:grpSpMk id="45" creationId="{907BBD2F-97C6-4761-A00A-6905D99B26A9}"/>
          </ac:grpSpMkLst>
        </pc:grpChg>
        <pc:picChg chg="del mod topLvl">
          <ac:chgData name="Tej Bahadur Chandra" userId="79b8fba8ad0a4796" providerId="LiveId" clId="{614BBE20-D9FC-4E14-9E6F-E9375E6FD4C8}" dt="2021-10-24T13:12:49.580" v="11034" actId="478"/>
          <ac:picMkLst>
            <pc:docMk/>
            <pc:sldMk cId="1421414658" sldId="261"/>
            <ac:picMk id="10" creationId="{5CDD2520-4E59-46DD-AE27-406CD4741453}"/>
          </ac:picMkLst>
        </pc:picChg>
        <pc:picChg chg="del mod topLvl">
          <ac:chgData name="Tej Bahadur Chandra" userId="79b8fba8ad0a4796" providerId="LiveId" clId="{614BBE20-D9FC-4E14-9E6F-E9375E6FD4C8}" dt="2021-10-24T13:09:14.005" v="10949" actId="478"/>
          <ac:picMkLst>
            <pc:docMk/>
            <pc:sldMk cId="1421414658" sldId="261"/>
            <ac:picMk id="11" creationId="{7F832871-F4E2-4DBE-AA05-244097541BBB}"/>
          </ac:picMkLst>
        </pc:picChg>
        <pc:picChg chg="del mod topLvl">
          <ac:chgData name="Tej Bahadur Chandra" userId="79b8fba8ad0a4796" providerId="LiveId" clId="{614BBE20-D9FC-4E14-9E6F-E9375E6FD4C8}" dt="2021-10-24T13:09:14.005" v="10949" actId="478"/>
          <ac:picMkLst>
            <pc:docMk/>
            <pc:sldMk cId="1421414658" sldId="261"/>
            <ac:picMk id="12" creationId="{982619AA-890A-4254-B138-42F87807E60A}"/>
          </ac:picMkLst>
        </pc:picChg>
        <pc:picChg chg="del mod topLvl">
          <ac:chgData name="Tej Bahadur Chandra" userId="79b8fba8ad0a4796" providerId="LiveId" clId="{614BBE20-D9FC-4E14-9E6F-E9375E6FD4C8}" dt="2021-10-24T13:08:50.240" v="10940" actId="478"/>
          <ac:picMkLst>
            <pc:docMk/>
            <pc:sldMk cId="1421414658" sldId="261"/>
            <ac:picMk id="13" creationId="{C4DDA128-FB78-4010-911D-AEF6BC3FB6CD}"/>
          </ac:picMkLst>
        </pc:picChg>
        <pc:picChg chg="mod topLvl">
          <ac:chgData name="Tej Bahadur Chandra" userId="79b8fba8ad0a4796" providerId="LiveId" clId="{614BBE20-D9FC-4E14-9E6F-E9375E6FD4C8}" dt="2021-10-24T13:10:49.402" v="10975" actId="164"/>
          <ac:picMkLst>
            <pc:docMk/>
            <pc:sldMk cId="1421414658" sldId="261"/>
            <ac:picMk id="15" creationId="{E9C64950-BF65-4910-A310-6F802DF7CFA1}"/>
          </ac:picMkLst>
        </pc:picChg>
        <pc:picChg chg="mod topLvl">
          <ac:chgData name="Tej Bahadur Chandra" userId="79b8fba8ad0a4796" providerId="LiveId" clId="{614BBE20-D9FC-4E14-9E6F-E9375E6FD4C8}" dt="2021-10-24T13:10:49.402" v="10975" actId="164"/>
          <ac:picMkLst>
            <pc:docMk/>
            <pc:sldMk cId="1421414658" sldId="261"/>
            <ac:picMk id="28" creationId="{EECF0F9D-F605-480F-B03C-7B21463D30FD}"/>
          </ac:picMkLst>
        </pc:picChg>
        <pc:picChg chg="mod topLvl">
          <ac:chgData name="Tej Bahadur Chandra" userId="79b8fba8ad0a4796" providerId="LiveId" clId="{614BBE20-D9FC-4E14-9E6F-E9375E6FD4C8}" dt="2021-10-24T13:10:49.402" v="10975" actId="164"/>
          <ac:picMkLst>
            <pc:docMk/>
            <pc:sldMk cId="1421414658" sldId="261"/>
            <ac:picMk id="30" creationId="{053993C9-C406-4AAD-86C9-2BE5A8F14CC6}"/>
          </ac:picMkLst>
        </pc:picChg>
        <pc:picChg chg="add mod modCrop">
          <ac:chgData name="Tej Bahadur Chandra" userId="79b8fba8ad0a4796" providerId="LiveId" clId="{614BBE20-D9FC-4E14-9E6F-E9375E6FD4C8}" dt="2021-10-24T13:13:40.435" v="11042" actId="164"/>
          <ac:picMkLst>
            <pc:docMk/>
            <pc:sldMk cId="1421414658" sldId="261"/>
            <ac:picMk id="44" creationId="{EC5A4A4F-B006-4439-8B98-9764505BF22B}"/>
          </ac:picMkLst>
        </pc:picChg>
        <pc:cxnChg chg="mod topLvl">
          <ac:chgData name="Tej Bahadur Chandra" userId="79b8fba8ad0a4796" providerId="LiveId" clId="{614BBE20-D9FC-4E14-9E6F-E9375E6FD4C8}" dt="2021-10-24T13:10:49.402" v="10975" actId="164"/>
          <ac:cxnSpMkLst>
            <pc:docMk/>
            <pc:sldMk cId="1421414658" sldId="261"/>
            <ac:cxnSpMk id="16" creationId="{680BAFB4-297A-4F07-AAC0-BFEAE6126AA4}"/>
          </ac:cxnSpMkLst>
        </pc:cxnChg>
        <pc:cxnChg chg="mod topLvl">
          <ac:chgData name="Tej Bahadur Chandra" userId="79b8fba8ad0a4796" providerId="LiveId" clId="{614BBE20-D9FC-4E14-9E6F-E9375E6FD4C8}" dt="2021-10-24T13:10:49.402" v="10975" actId="164"/>
          <ac:cxnSpMkLst>
            <pc:docMk/>
            <pc:sldMk cId="1421414658" sldId="261"/>
            <ac:cxnSpMk id="17" creationId="{E4511D17-DDB6-4701-9150-DEAF7A9A71C4}"/>
          </ac:cxnSpMkLst>
        </pc:cxnChg>
        <pc:cxnChg chg="mod topLvl">
          <ac:chgData name="Tej Bahadur Chandra" userId="79b8fba8ad0a4796" providerId="LiveId" clId="{614BBE20-D9FC-4E14-9E6F-E9375E6FD4C8}" dt="2021-10-24T13:10:49.402" v="10975" actId="164"/>
          <ac:cxnSpMkLst>
            <pc:docMk/>
            <pc:sldMk cId="1421414658" sldId="261"/>
            <ac:cxnSpMk id="18" creationId="{22F17018-AC4D-4F15-9158-0E20F2245F58}"/>
          </ac:cxnSpMkLst>
        </pc:cxnChg>
      </pc:sldChg>
      <pc:sldChg chg="addSp delSp modSp ord">
        <pc:chgData name="Tej Bahadur Chandra" userId="79b8fba8ad0a4796" providerId="LiveId" clId="{614BBE20-D9FC-4E14-9E6F-E9375E6FD4C8}" dt="2021-10-26T06:39:26.769" v="19614" actId="20577"/>
        <pc:sldMkLst>
          <pc:docMk/>
          <pc:sldMk cId="2613397573" sldId="262"/>
        </pc:sldMkLst>
        <pc:spChg chg="add del mod ord">
          <ac:chgData name="Tej Bahadur Chandra" userId="79b8fba8ad0a4796" providerId="LiveId" clId="{614BBE20-D9FC-4E14-9E6F-E9375E6FD4C8}" dt="2021-10-25T11:14:38.981" v="15657" actId="478"/>
          <ac:spMkLst>
            <pc:docMk/>
            <pc:sldMk cId="2613397573" sldId="262"/>
            <ac:spMk id="2" creationId="{F7D1F454-5D11-42FB-B86F-1966DDA399E2}"/>
          </ac:spMkLst>
        </pc:spChg>
        <pc:spChg chg="add mod">
          <ac:chgData name="Tej Bahadur Chandra" userId="79b8fba8ad0a4796" providerId="LiveId" clId="{614BBE20-D9FC-4E14-9E6F-E9375E6FD4C8}" dt="2021-10-25T11:00:26.533" v="15637" actId="20577"/>
          <ac:spMkLst>
            <pc:docMk/>
            <pc:sldMk cId="2613397573" sldId="262"/>
            <ac:spMk id="5" creationId="{54B21F26-943F-45B2-8E1A-FFE26710877C}"/>
          </ac:spMkLst>
        </pc:spChg>
        <pc:spChg chg="mod">
          <ac:chgData name="Tej Bahadur Chandra" userId="79b8fba8ad0a4796" providerId="LiveId" clId="{614BBE20-D9FC-4E14-9E6F-E9375E6FD4C8}" dt="2021-10-26T06:39:26.769" v="19614" actId="20577"/>
          <ac:spMkLst>
            <pc:docMk/>
            <pc:sldMk cId="2613397573" sldId="262"/>
            <ac:spMk id="7" creationId="{64C1F162-8A25-461F-9639-C54625A1CFFC}"/>
          </ac:spMkLst>
        </pc:spChg>
        <pc:spChg chg="mod">
          <ac:chgData name="Tej Bahadur Chandra" userId="79b8fba8ad0a4796" providerId="LiveId" clId="{614BBE20-D9FC-4E14-9E6F-E9375E6FD4C8}" dt="2021-10-25T11:18:50.079" v="15781" actId="20577"/>
          <ac:spMkLst>
            <pc:docMk/>
            <pc:sldMk cId="2613397573" sldId="262"/>
            <ac:spMk id="9" creationId="{08BE5160-1B27-44C7-8B25-88EA9CC0C3CA}"/>
          </ac:spMkLst>
        </pc:spChg>
        <pc:spChg chg="del">
          <ac:chgData name="Tej Bahadur Chandra" userId="79b8fba8ad0a4796" providerId="LiveId" clId="{614BBE20-D9FC-4E14-9E6F-E9375E6FD4C8}" dt="2021-10-25T11:19:02.878" v="15789" actId="478"/>
          <ac:spMkLst>
            <pc:docMk/>
            <pc:sldMk cId="2613397573" sldId="262"/>
            <ac:spMk id="13" creationId="{0D1A0DD8-4DAE-488C-9972-892F0A0FF6D2}"/>
          </ac:spMkLst>
        </pc:spChg>
        <pc:spChg chg="mod">
          <ac:chgData name="Tej Bahadur Chandra" userId="79b8fba8ad0a4796" providerId="LiveId" clId="{614BBE20-D9FC-4E14-9E6F-E9375E6FD4C8}" dt="2021-10-23T14:39:58.539" v="6461"/>
          <ac:spMkLst>
            <pc:docMk/>
            <pc:sldMk cId="2613397573" sldId="262"/>
            <ac:spMk id="14" creationId="{82B63A5D-C7CB-4BB7-A9B6-A8C80D82F18F}"/>
          </ac:spMkLst>
        </pc:spChg>
        <pc:spChg chg="mod">
          <ac:chgData name="Tej Bahadur Chandra" userId="79b8fba8ad0a4796" providerId="LiveId" clId="{614BBE20-D9FC-4E14-9E6F-E9375E6FD4C8}" dt="2021-10-25T11:24:47.799" v="15854" actId="20577"/>
          <ac:spMkLst>
            <pc:docMk/>
            <pc:sldMk cId="2613397573" sldId="262"/>
            <ac:spMk id="21" creationId="{608F42B8-7DB8-44D0-B885-DC42CC3B6DB1}"/>
          </ac:spMkLst>
        </pc:spChg>
        <pc:spChg chg="add mod ord">
          <ac:chgData name="Tej Bahadur Chandra" userId="79b8fba8ad0a4796" providerId="LiveId" clId="{614BBE20-D9FC-4E14-9E6F-E9375E6FD4C8}" dt="2021-10-25T11:22:10.959" v="15828" actId="164"/>
          <ac:spMkLst>
            <pc:docMk/>
            <pc:sldMk cId="2613397573" sldId="262"/>
            <ac:spMk id="28" creationId="{8E9EE5EB-C212-4082-B922-33C0F6889388}"/>
          </ac:spMkLst>
        </pc:spChg>
        <pc:spChg chg="mod">
          <ac:chgData name="Tej Bahadur Chandra" userId="79b8fba8ad0a4796" providerId="LiveId" clId="{614BBE20-D9FC-4E14-9E6F-E9375E6FD4C8}" dt="2021-10-22T11:05:41.355" v="562" actId="20577"/>
          <ac:spMkLst>
            <pc:docMk/>
            <pc:sldMk cId="2613397573" sldId="262"/>
            <ac:spMk id="30" creationId="{F58D2760-186C-41A5-B837-17AE0EC507DF}"/>
          </ac:spMkLst>
        </pc:spChg>
        <pc:spChg chg="add del">
          <ac:chgData name="Tej Bahadur Chandra" userId="79b8fba8ad0a4796" providerId="LiveId" clId="{614BBE20-D9FC-4E14-9E6F-E9375E6FD4C8}" dt="2021-10-25T11:29:37.152" v="16021" actId="478"/>
          <ac:spMkLst>
            <pc:docMk/>
            <pc:sldMk cId="2613397573" sldId="262"/>
            <ac:spMk id="100" creationId="{BCA18DE3-CEC9-44B8-9000-19350995ABA4}"/>
          </ac:spMkLst>
        </pc:spChg>
        <pc:spChg chg="mod">
          <ac:chgData name="Tej Bahadur Chandra" userId="79b8fba8ad0a4796" providerId="LiveId" clId="{614BBE20-D9FC-4E14-9E6F-E9375E6FD4C8}" dt="2021-10-25T11:27:26.431" v="15940" actId="14100"/>
          <ac:spMkLst>
            <pc:docMk/>
            <pc:sldMk cId="2613397573" sldId="262"/>
            <ac:spMk id="102" creationId="{552E915F-5164-4926-8FE1-AC2A354E37C3}"/>
          </ac:spMkLst>
        </pc:spChg>
        <pc:spChg chg="add mod">
          <ac:chgData name="Tej Bahadur Chandra" userId="79b8fba8ad0a4796" providerId="LiveId" clId="{614BBE20-D9FC-4E14-9E6F-E9375E6FD4C8}" dt="2021-10-25T12:08:20.583" v="16427" actId="164"/>
          <ac:spMkLst>
            <pc:docMk/>
            <pc:sldMk cId="2613397573" sldId="262"/>
            <ac:spMk id="104" creationId="{1612FC87-3AD9-4F0C-B533-E0B5D88C9748}"/>
          </ac:spMkLst>
        </pc:spChg>
        <pc:spChg chg="add mod">
          <ac:chgData name="Tej Bahadur Chandra" userId="79b8fba8ad0a4796" providerId="LiveId" clId="{614BBE20-D9FC-4E14-9E6F-E9375E6FD4C8}" dt="2021-10-25T12:08:20.583" v="16427" actId="164"/>
          <ac:spMkLst>
            <pc:docMk/>
            <pc:sldMk cId="2613397573" sldId="262"/>
            <ac:spMk id="105" creationId="{199EC871-5268-4153-9E81-B7254B45F0E4}"/>
          </ac:spMkLst>
        </pc:spChg>
        <pc:spChg chg="add mod">
          <ac:chgData name="Tej Bahadur Chandra" userId="79b8fba8ad0a4796" providerId="LiveId" clId="{614BBE20-D9FC-4E14-9E6F-E9375E6FD4C8}" dt="2021-10-25T11:30:09.656" v="16032" actId="164"/>
          <ac:spMkLst>
            <pc:docMk/>
            <pc:sldMk cId="2613397573" sldId="262"/>
            <ac:spMk id="117" creationId="{0B768BF7-0826-481B-85CA-5A945116D03C}"/>
          </ac:spMkLst>
        </pc:spChg>
        <pc:spChg chg="add mod">
          <ac:chgData name="Tej Bahadur Chandra" userId="79b8fba8ad0a4796" providerId="LiveId" clId="{614BBE20-D9FC-4E14-9E6F-E9375E6FD4C8}" dt="2021-10-25T12:36:54.381" v="16741" actId="1035"/>
          <ac:spMkLst>
            <pc:docMk/>
            <pc:sldMk cId="2613397573" sldId="262"/>
            <ac:spMk id="119" creationId="{94B67092-912D-493A-A782-59FD9A578F5F}"/>
          </ac:spMkLst>
        </pc:spChg>
        <pc:grpChg chg="add del mod">
          <ac:chgData name="Tej Bahadur Chandra" userId="79b8fba8ad0a4796" providerId="LiveId" clId="{614BBE20-D9FC-4E14-9E6F-E9375E6FD4C8}" dt="2021-10-25T11:23:56.863" v="15843" actId="164"/>
          <ac:grpSpMkLst>
            <pc:docMk/>
            <pc:sldMk cId="2613397573" sldId="262"/>
            <ac:grpSpMk id="6" creationId="{4BC6854E-9B66-4093-B719-67AF6B56765A}"/>
          </ac:grpSpMkLst>
        </pc:grpChg>
        <pc:grpChg chg="del">
          <ac:chgData name="Tej Bahadur Chandra" userId="79b8fba8ad0a4796" providerId="LiveId" clId="{614BBE20-D9FC-4E14-9E6F-E9375E6FD4C8}" dt="2021-10-25T11:19:06.716" v="15791" actId="478"/>
          <ac:grpSpMkLst>
            <pc:docMk/>
            <pc:sldMk cId="2613397573" sldId="262"/>
            <ac:grpSpMk id="10" creationId="{3741DD17-ED25-4A33-A8E0-9E5D60CAD092}"/>
          </ac:grpSpMkLst>
        </pc:grpChg>
        <pc:grpChg chg="add mod ord">
          <ac:chgData name="Tej Bahadur Chandra" userId="79b8fba8ad0a4796" providerId="LiveId" clId="{614BBE20-D9FC-4E14-9E6F-E9375E6FD4C8}" dt="2021-10-25T11:24:01.424" v="15844" actId="164"/>
          <ac:grpSpMkLst>
            <pc:docMk/>
            <pc:sldMk cId="2613397573" sldId="262"/>
            <ac:grpSpMk id="19" creationId="{9BC22516-1BAA-47ED-BA31-7A74866CAD1C}"/>
          </ac:grpSpMkLst>
        </pc:grpChg>
        <pc:grpChg chg="add del">
          <ac:chgData name="Tej Bahadur Chandra" userId="79b8fba8ad0a4796" providerId="LiveId" clId="{614BBE20-D9FC-4E14-9E6F-E9375E6FD4C8}" dt="2021-10-25T11:19:26.753" v="15794"/>
          <ac:grpSpMkLst>
            <pc:docMk/>
            <pc:sldMk cId="2613397573" sldId="262"/>
            <ac:grpSpMk id="29" creationId="{DDA2EAE1-8ED5-4946-A99F-1D255EA89E81}"/>
          </ac:grpSpMkLst>
        </pc:grpChg>
        <pc:grpChg chg="add del mod">
          <ac:chgData name="Tej Bahadur Chandra" userId="79b8fba8ad0a4796" providerId="LiveId" clId="{614BBE20-D9FC-4E14-9E6F-E9375E6FD4C8}" dt="2021-10-25T11:22:10.959" v="15828" actId="164"/>
          <ac:grpSpMkLst>
            <pc:docMk/>
            <pc:sldMk cId="2613397573" sldId="262"/>
            <ac:grpSpMk id="62" creationId="{DD48D424-A898-43C9-AB32-742AC5DE4CB9}"/>
          </ac:grpSpMkLst>
        </pc:grpChg>
        <pc:grpChg chg="add mod">
          <ac:chgData name="Tej Bahadur Chandra" userId="79b8fba8ad0a4796" providerId="LiveId" clId="{614BBE20-D9FC-4E14-9E6F-E9375E6FD4C8}" dt="2021-10-25T11:21:49.137" v="15822" actId="164"/>
          <ac:grpSpMkLst>
            <pc:docMk/>
            <pc:sldMk cId="2613397573" sldId="262"/>
            <ac:grpSpMk id="94" creationId="{1CE3C409-D5E7-4C95-9558-A2E6A4C69916}"/>
          </ac:grpSpMkLst>
        </pc:grpChg>
        <pc:grpChg chg="add del mod">
          <ac:chgData name="Tej Bahadur Chandra" userId="79b8fba8ad0a4796" providerId="LiveId" clId="{614BBE20-D9FC-4E14-9E6F-E9375E6FD4C8}" dt="2021-10-25T11:22:40.106" v="15833" actId="21"/>
          <ac:grpSpMkLst>
            <pc:docMk/>
            <pc:sldMk cId="2613397573" sldId="262"/>
            <ac:grpSpMk id="96" creationId="{242A279B-9793-4767-B85D-AB838A97384F}"/>
          </ac:grpSpMkLst>
        </pc:grpChg>
        <pc:grpChg chg="add mod">
          <ac:chgData name="Tej Bahadur Chandra" userId="79b8fba8ad0a4796" providerId="LiveId" clId="{614BBE20-D9FC-4E14-9E6F-E9375E6FD4C8}" dt="2021-10-25T12:08:20.583" v="16427" actId="164"/>
          <ac:grpSpMkLst>
            <pc:docMk/>
            <pc:sldMk cId="2613397573" sldId="262"/>
            <ac:grpSpMk id="98" creationId="{C12ACF93-0F5A-4BF5-B13B-CE1C46399322}"/>
          </ac:grpSpMkLst>
        </pc:grpChg>
        <pc:grpChg chg="add mod">
          <ac:chgData name="Tej Bahadur Chandra" userId="79b8fba8ad0a4796" providerId="LiveId" clId="{614BBE20-D9FC-4E14-9E6F-E9375E6FD4C8}" dt="2021-10-25T12:08:20.583" v="16427" actId="164"/>
          <ac:grpSpMkLst>
            <pc:docMk/>
            <pc:sldMk cId="2613397573" sldId="262"/>
            <ac:grpSpMk id="99" creationId="{52256FD3-C10E-4568-850B-9F30433CCD03}"/>
          </ac:grpSpMkLst>
        </pc:grpChg>
        <pc:grpChg chg="add mod">
          <ac:chgData name="Tej Bahadur Chandra" userId="79b8fba8ad0a4796" providerId="LiveId" clId="{614BBE20-D9FC-4E14-9E6F-E9375E6FD4C8}" dt="2021-10-25T12:08:20.583" v="16427" actId="164"/>
          <ac:grpSpMkLst>
            <pc:docMk/>
            <pc:sldMk cId="2613397573" sldId="262"/>
            <ac:grpSpMk id="101" creationId="{81E5AB1B-889B-43FC-BA98-D3CB97A67D1E}"/>
          </ac:grpSpMkLst>
        </pc:grpChg>
        <pc:grpChg chg="add mod">
          <ac:chgData name="Tej Bahadur Chandra" userId="79b8fba8ad0a4796" providerId="LiveId" clId="{614BBE20-D9FC-4E14-9E6F-E9375E6FD4C8}" dt="2021-10-25T12:08:20.583" v="16427" actId="164"/>
          <ac:grpSpMkLst>
            <pc:docMk/>
            <pc:sldMk cId="2613397573" sldId="262"/>
            <ac:grpSpMk id="118" creationId="{837ABF9F-D982-41E9-B72C-B47DC66E9962}"/>
          </ac:grpSpMkLst>
        </pc:grpChg>
        <pc:grpChg chg="add mod">
          <ac:chgData name="Tej Bahadur Chandra" userId="79b8fba8ad0a4796" providerId="LiveId" clId="{614BBE20-D9FC-4E14-9E6F-E9375E6FD4C8}" dt="2021-10-25T12:08:20.583" v="16427" actId="164"/>
          <ac:grpSpMkLst>
            <pc:docMk/>
            <pc:sldMk cId="2613397573" sldId="262"/>
            <ac:grpSpMk id="120" creationId="{02BB9044-C531-4800-8317-207AA5537B12}"/>
          </ac:grpSpMkLst>
        </pc:grpChg>
        <pc:picChg chg="add del mod">
          <ac:chgData name="Tej Bahadur Chandra" userId="79b8fba8ad0a4796" providerId="LiveId" clId="{614BBE20-D9FC-4E14-9E6F-E9375E6FD4C8}" dt="2021-10-25T11:16:16.991" v="15659"/>
          <ac:picMkLst>
            <pc:docMk/>
            <pc:sldMk cId="2613397573" sldId="262"/>
            <ac:picMk id="4" creationId="{1F8FE750-BF82-45EC-865F-74510D71E164}"/>
          </ac:picMkLst>
        </pc:picChg>
        <pc:picChg chg="del">
          <ac:chgData name="Tej Bahadur Chandra" userId="79b8fba8ad0a4796" providerId="LiveId" clId="{614BBE20-D9FC-4E14-9E6F-E9375E6FD4C8}" dt="2021-10-25T11:18:59.393" v="15786" actId="478"/>
          <ac:picMkLst>
            <pc:docMk/>
            <pc:sldMk cId="2613397573" sldId="262"/>
            <ac:picMk id="11" creationId="{070CC6E2-5B90-4B02-B856-A2E5B76CF392}"/>
          </ac:picMkLst>
        </pc:picChg>
        <pc:picChg chg="del">
          <ac:chgData name="Tej Bahadur Chandra" userId="79b8fba8ad0a4796" providerId="LiveId" clId="{614BBE20-D9FC-4E14-9E6F-E9375E6FD4C8}" dt="2021-10-25T11:18:54.697" v="15782" actId="478"/>
          <ac:picMkLst>
            <pc:docMk/>
            <pc:sldMk cId="2613397573" sldId="262"/>
            <ac:picMk id="12" creationId="{8FB647E6-9D4A-4BCF-AE25-AC3F8382F342}"/>
          </ac:picMkLst>
        </pc:picChg>
        <pc:picChg chg="del">
          <ac:chgData name="Tej Bahadur Chandra" userId="79b8fba8ad0a4796" providerId="LiveId" clId="{614BBE20-D9FC-4E14-9E6F-E9375E6FD4C8}" dt="2021-10-25T11:18:56.200" v="15783" actId="478"/>
          <ac:picMkLst>
            <pc:docMk/>
            <pc:sldMk cId="2613397573" sldId="262"/>
            <ac:picMk id="15" creationId="{7816C556-7FA2-4C74-A950-241134036998}"/>
          </ac:picMkLst>
        </pc:picChg>
        <pc:picChg chg="del">
          <ac:chgData name="Tej Bahadur Chandra" userId="79b8fba8ad0a4796" providerId="LiveId" clId="{614BBE20-D9FC-4E14-9E6F-E9375E6FD4C8}" dt="2021-10-25T11:11:11.797" v="15641" actId="478"/>
          <ac:picMkLst>
            <pc:docMk/>
            <pc:sldMk cId="2613397573" sldId="262"/>
            <ac:picMk id="22" creationId="{52F2580C-5867-4CE4-8E52-5743B550AD79}"/>
          </ac:picMkLst>
        </pc:picChg>
        <pc:picChg chg="add del mod">
          <ac:chgData name="Tej Bahadur Chandra" userId="79b8fba8ad0a4796" providerId="LiveId" clId="{614BBE20-D9FC-4E14-9E6F-E9375E6FD4C8}" dt="2021-10-25T11:14:38.258" v="15656" actId="478"/>
          <ac:picMkLst>
            <pc:docMk/>
            <pc:sldMk cId="2613397573" sldId="262"/>
            <ac:picMk id="23" creationId="{0CA6E4DA-0757-4A1F-80EA-BCBDAF2E769C}"/>
          </ac:picMkLst>
        </pc:picChg>
        <pc:picChg chg="add del mod">
          <ac:chgData name="Tej Bahadur Chandra" userId="79b8fba8ad0a4796" providerId="LiveId" clId="{614BBE20-D9FC-4E14-9E6F-E9375E6FD4C8}" dt="2021-10-25T11:16:57.856" v="15661"/>
          <ac:picMkLst>
            <pc:docMk/>
            <pc:sldMk cId="2613397573" sldId="262"/>
            <ac:picMk id="25" creationId="{086DC079-C6B4-4BC1-9F93-1DB02D717D7D}"/>
          </ac:picMkLst>
        </pc:picChg>
        <pc:picChg chg="add mod">
          <ac:chgData name="Tej Bahadur Chandra" userId="79b8fba8ad0a4796" providerId="LiveId" clId="{614BBE20-D9FC-4E14-9E6F-E9375E6FD4C8}" dt="2021-10-25T11:24:01.424" v="15844" actId="164"/>
          <ac:picMkLst>
            <pc:docMk/>
            <pc:sldMk cId="2613397573" sldId="262"/>
            <ac:picMk id="27" creationId="{39A8EEEF-137A-41DB-9DDA-D35562A972E9}"/>
          </ac:picMkLst>
        </pc:picChg>
        <pc:picChg chg="add del">
          <ac:chgData name="Tej Bahadur Chandra" userId="79b8fba8ad0a4796" providerId="LiveId" clId="{614BBE20-D9FC-4E14-9E6F-E9375E6FD4C8}" dt="2021-10-25T11:22:03.548" v="15827"/>
          <ac:picMkLst>
            <pc:docMk/>
            <pc:sldMk cId="2613397573" sldId="262"/>
            <ac:picMk id="95" creationId="{646A5341-7827-4702-B211-DCC79E183730}"/>
          </ac:picMkLst>
        </pc:picChg>
        <pc:picChg chg="add mod">
          <ac:chgData name="Tej Bahadur Chandra" userId="79b8fba8ad0a4796" providerId="LiveId" clId="{614BBE20-D9FC-4E14-9E6F-E9375E6FD4C8}" dt="2021-10-25T11:23:56.863" v="15843" actId="164"/>
          <ac:picMkLst>
            <pc:docMk/>
            <pc:sldMk cId="2613397573" sldId="262"/>
            <ac:picMk id="97" creationId="{35DCC917-3CCD-4E7F-A02F-89C1587DA370}"/>
          </ac:picMkLst>
        </pc:picChg>
        <pc:picChg chg="mod">
          <ac:chgData name="Tej Bahadur Chandra" userId="79b8fba8ad0a4796" providerId="LiveId" clId="{614BBE20-D9FC-4E14-9E6F-E9375E6FD4C8}" dt="2021-10-25T11:27:31.207" v="15942" actId="1036"/>
          <ac:picMkLst>
            <pc:docMk/>
            <pc:sldMk cId="2613397573" sldId="262"/>
            <ac:picMk id="103" creationId="{F6F5932B-0730-4019-832D-9286D3215AB2}"/>
          </ac:picMkLst>
        </pc:picChg>
        <pc:picChg chg="add mod">
          <ac:chgData name="Tej Bahadur Chandra" userId="79b8fba8ad0a4796" providerId="LiveId" clId="{614BBE20-D9FC-4E14-9E6F-E9375E6FD4C8}" dt="2021-10-25T12:08:20.583" v="16427" actId="164"/>
          <ac:picMkLst>
            <pc:docMk/>
            <pc:sldMk cId="2613397573" sldId="262"/>
            <ac:picMk id="114" creationId="{537EC1AC-9529-4802-8A65-B155569F9BA3}"/>
          </ac:picMkLst>
        </pc:picChg>
        <pc:picChg chg="add del">
          <ac:chgData name="Tej Bahadur Chandra" userId="79b8fba8ad0a4796" providerId="LiveId" clId="{614BBE20-D9FC-4E14-9E6F-E9375E6FD4C8}" dt="2021-10-25T11:29:57.877" v="16030"/>
          <ac:picMkLst>
            <pc:docMk/>
            <pc:sldMk cId="2613397573" sldId="262"/>
            <ac:picMk id="115" creationId="{98A1FDB9-D8FC-425C-B82A-176C2B6609C8}"/>
          </ac:picMkLst>
        </pc:picChg>
        <pc:picChg chg="add mod">
          <ac:chgData name="Tej Bahadur Chandra" userId="79b8fba8ad0a4796" providerId="LiveId" clId="{614BBE20-D9FC-4E14-9E6F-E9375E6FD4C8}" dt="2021-10-25T11:30:09.656" v="16032" actId="164"/>
          <ac:picMkLst>
            <pc:docMk/>
            <pc:sldMk cId="2613397573" sldId="262"/>
            <ac:picMk id="116" creationId="{750B3C06-CA86-4B0A-944F-71AEFB5D306E}"/>
          </ac:picMkLst>
        </pc:picChg>
        <pc:cxnChg chg="del">
          <ac:chgData name="Tej Bahadur Chandra" userId="79b8fba8ad0a4796" providerId="LiveId" clId="{614BBE20-D9FC-4E14-9E6F-E9375E6FD4C8}" dt="2021-10-25T11:19:06.716" v="15791" actId="478"/>
          <ac:cxnSpMkLst>
            <pc:docMk/>
            <pc:sldMk cId="2613397573" sldId="262"/>
            <ac:cxnSpMk id="16" creationId="{316C17AA-854A-4DBB-936D-EB774C26F65C}"/>
          </ac:cxnSpMkLst>
        </pc:cxnChg>
        <pc:cxnChg chg="del">
          <ac:chgData name="Tej Bahadur Chandra" userId="79b8fba8ad0a4796" providerId="LiveId" clId="{614BBE20-D9FC-4E14-9E6F-E9375E6FD4C8}" dt="2021-10-25T11:19:08.283" v="15792" actId="478"/>
          <ac:cxnSpMkLst>
            <pc:docMk/>
            <pc:sldMk cId="2613397573" sldId="262"/>
            <ac:cxnSpMk id="17" creationId="{5B16DA56-7992-4351-A47B-CD203D6F686C}"/>
          </ac:cxnSpMkLst>
        </pc:cxnChg>
        <pc:cxnChg chg="del">
          <ac:chgData name="Tej Bahadur Chandra" userId="79b8fba8ad0a4796" providerId="LiveId" clId="{614BBE20-D9FC-4E14-9E6F-E9375E6FD4C8}" dt="2021-10-25T11:19:04.805" v="15790" actId="478"/>
          <ac:cxnSpMkLst>
            <pc:docMk/>
            <pc:sldMk cId="2613397573" sldId="262"/>
            <ac:cxnSpMk id="18" creationId="{1D81D77A-2A7C-4828-A699-5D7577D6A712}"/>
          </ac:cxnSpMkLst>
        </pc:cxnChg>
        <pc:cxnChg chg="add mod">
          <ac:chgData name="Tej Bahadur Chandra" userId="79b8fba8ad0a4796" providerId="LiveId" clId="{614BBE20-D9FC-4E14-9E6F-E9375E6FD4C8}" dt="2021-10-25T12:08:20.583" v="16427" actId="164"/>
          <ac:cxnSpMkLst>
            <pc:docMk/>
            <pc:sldMk cId="2613397573" sldId="262"/>
            <ac:cxnSpMk id="106" creationId="{0A8B6A3A-9634-4AB2-8B10-502D5282444E}"/>
          </ac:cxnSpMkLst>
        </pc:cxnChg>
        <pc:cxnChg chg="add mod">
          <ac:chgData name="Tej Bahadur Chandra" userId="79b8fba8ad0a4796" providerId="LiveId" clId="{614BBE20-D9FC-4E14-9E6F-E9375E6FD4C8}" dt="2021-10-25T12:08:20.583" v="16427" actId="164"/>
          <ac:cxnSpMkLst>
            <pc:docMk/>
            <pc:sldMk cId="2613397573" sldId="262"/>
            <ac:cxnSpMk id="109" creationId="{CF7676F2-7083-420C-92FD-1E929F25605A}"/>
          </ac:cxnSpMkLst>
        </pc:cxnChg>
      </pc:sldChg>
      <pc:sldChg chg="addSp delSp modSp">
        <pc:chgData name="Tej Bahadur Chandra" userId="79b8fba8ad0a4796" providerId="LiveId" clId="{614BBE20-D9FC-4E14-9E6F-E9375E6FD4C8}" dt="2021-10-26T12:58:20.208" v="22529" actId="164"/>
        <pc:sldMkLst>
          <pc:docMk/>
          <pc:sldMk cId="3169210083" sldId="263"/>
        </pc:sldMkLst>
        <pc:spChg chg="add mod">
          <ac:chgData name="Tej Bahadur Chandra" userId="79b8fba8ad0a4796" providerId="LiveId" clId="{614BBE20-D9FC-4E14-9E6F-E9375E6FD4C8}" dt="2021-10-26T06:43:04.583" v="19647" actId="313"/>
          <ac:spMkLst>
            <pc:docMk/>
            <pc:sldMk cId="3169210083" sldId="263"/>
            <ac:spMk id="5" creationId="{F2DCDB0B-7769-4A93-9CC1-A56FD92754AA}"/>
          </ac:spMkLst>
        </pc:spChg>
        <pc:spChg chg="mod">
          <ac:chgData name="Tej Bahadur Chandra" userId="79b8fba8ad0a4796" providerId="LiveId" clId="{614BBE20-D9FC-4E14-9E6F-E9375E6FD4C8}" dt="2021-10-26T06:38:32.702" v="19608" actId="20577"/>
          <ac:spMkLst>
            <pc:docMk/>
            <pc:sldMk cId="3169210083" sldId="263"/>
            <ac:spMk id="6" creationId="{6E503D7A-15D8-4393-BCF4-17F3B97B9569}"/>
          </ac:spMkLst>
        </pc:spChg>
        <pc:spChg chg="del mod topLvl">
          <ac:chgData name="Tej Bahadur Chandra" userId="79b8fba8ad0a4796" providerId="LiveId" clId="{614BBE20-D9FC-4E14-9E6F-E9375E6FD4C8}" dt="2021-10-26T06:44:47.835" v="19649" actId="478"/>
          <ac:spMkLst>
            <pc:docMk/>
            <pc:sldMk cId="3169210083" sldId="263"/>
            <ac:spMk id="11" creationId="{FFE475EC-ECCF-4406-8D60-67499911E6E4}"/>
          </ac:spMkLst>
        </pc:spChg>
        <pc:spChg chg="del mod topLvl">
          <ac:chgData name="Tej Bahadur Chandra" userId="79b8fba8ad0a4796" providerId="LiveId" clId="{614BBE20-D9FC-4E14-9E6F-E9375E6FD4C8}" dt="2021-10-26T06:44:47.835" v="19649" actId="478"/>
          <ac:spMkLst>
            <pc:docMk/>
            <pc:sldMk cId="3169210083" sldId="263"/>
            <ac:spMk id="12" creationId="{21756204-2229-4030-A9B4-DBB0CEA29928}"/>
          </ac:spMkLst>
        </pc:spChg>
        <pc:spChg chg="mod">
          <ac:chgData name="Tej Bahadur Chandra" userId="79b8fba8ad0a4796" providerId="LiveId" clId="{614BBE20-D9FC-4E14-9E6F-E9375E6FD4C8}" dt="2021-10-23T14:40:49.997" v="6488"/>
          <ac:spMkLst>
            <pc:docMk/>
            <pc:sldMk cId="3169210083" sldId="263"/>
            <ac:spMk id="14" creationId="{3DA0699A-5B65-487D-B73F-470EC1D2CF32}"/>
          </ac:spMkLst>
        </pc:spChg>
        <pc:spChg chg="mod">
          <ac:chgData name="Tej Bahadur Chandra" userId="79b8fba8ad0a4796" providerId="LiveId" clId="{614BBE20-D9FC-4E14-9E6F-E9375E6FD4C8}" dt="2021-10-26T06:47:34.784" v="19731" actId="14100"/>
          <ac:spMkLst>
            <pc:docMk/>
            <pc:sldMk cId="3169210083" sldId="263"/>
            <ac:spMk id="24" creationId="{98F93F65-661B-48DE-AEE4-D677FCF58430}"/>
          </ac:spMkLst>
        </pc:spChg>
        <pc:spChg chg="mod">
          <ac:chgData name="Tej Bahadur Chandra" userId="79b8fba8ad0a4796" providerId="LiveId" clId="{614BBE20-D9FC-4E14-9E6F-E9375E6FD4C8}" dt="2021-10-26T06:47:37.088" v="19732" actId="1038"/>
          <ac:spMkLst>
            <pc:docMk/>
            <pc:sldMk cId="3169210083" sldId="263"/>
            <ac:spMk id="25" creationId="{1AA919A0-E632-49DC-B695-1B2804FC5CF2}"/>
          </ac:spMkLst>
        </pc:spChg>
        <pc:spChg chg="mod">
          <ac:chgData name="Tej Bahadur Chandra" userId="79b8fba8ad0a4796" providerId="LiveId" clId="{614BBE20-D9FC-4E14-9E6F-E9375E6FD4C8}" dt="2021-10-26T06:46:26.337" v="19689"/>
          <ac:spMkLst>
            <pc:docMk/>
            <pc:sldMk cId="3169210083" sldId="263"/>
            <ac:spMk id="29" creationId="{528F8FB1-8428-4596-BED1-6C2B063CD81A}"/>
          </ac:spMkLst>
        </pc:spChg>
        <pc:spChg chg="mod">
          <ac:chgData name="Tej Bahadur Chandra" userId="79b8fba8ad0a4796" providerId="LiveId" clId="{614BBE20-D9FC-4E14-9E6F-E9375E6FD4C8}" dt="2021-10-22T11:06:08.584" v="574" actId="20577"/>
          <ac:spMkLst>
            <pc:docMk/>
            <pc:sldMk cId="3169210083" sldId="263"/>
            <ac:spMk id="31" creationId="{8A4A78A7-94BA-49CF-8DE0-8ABDF51D88A7}"/>
          </ac:spMkLst>
        </pc:spChg>
        <pc:spChg chg="add mod">
          <ac:chgData name="Tej Bahadur Chandra" userId="79b8fba8ad0a4796" providerId="LiveId" clId="{614BBE20-D9FC-4E14-9E6F-E9375E6FD4C8}" dt="2021-10-26T07:48:48.726" v="19806"/>
          <ac:spMkLst>
            <pc:docMk/>
            <pc:sldMk cId="3169210083" sldId="263"/>
            <ac:spMk id="33" creationId="{8439C74E-8558-487A-A1CA-2A533615F2FB}"/>
          </ac:spMkLst>
        </pc:spChg>
        <pc:spChg chg="mod">
          <ac:chgData name="Tej Bahadur Chandra" userId="79b8fba8ad0a4796" providerId="LiveId" clId="{614BBE20-D9FC-4E14-9E6F-E9375E6FD4C8}" dt="2021-10-26T12:41:26.650" v="22368" actId="20577"/>
          <ac:spMkLst>
            <pc:docMk/>
            <pc:sldMk cId="3169210083" sldId="263"/>
            <ac:spMk id="37" creationId="{89C2FDE1-EB1F-4588-B458-8EBD72CDAC3B}"/>
          </ac:spMkLst>
        </pc:spChg>
        <pc:spChg chg="add mod">
          <ac:chgData name="Tej Bahadur Chandra" userId="79b8fba8ad0a4796" providerId="LiveId" clId="{614BBE20-D9FC-4E14-9E6F-E9375E6FD4C8}" dt="2021-10-26T12:57:28.970" v="22515" actId="164"/>
          <ac:spMkLst>
            <pc:docMk/>
            <pc:sldMk cId="3169210083" sldId="263"/>
            <ac:spMk id="39" creationId="{D2622492-4BAD-4F17-BE69-140DD459EB69}"/>
          </ac:spMkLst>
        </pc:spChg>
        <pc:spChg chg="add mod">
          <ac:chgData name="Tej Bahadur Chandra" userId="79b8fba8ad0a4796" providerId="LiveId" clId="{614BBE20-D9FC-4E14-9E6F-E9375E6FD4C8}" dt="2021-10-26T12:57:28.970" v="22515" actId="164"/>
          <ac:spMkLst>
            <pc:docMk/>
            <pc:sldMk cId="3169210083" sldId="263"/>
            <ac:spMk id="40" creationId="{BBE3F177-449D-4ACB-9F7F-4D29A3FF970F}"/>
          </ac:spMkLst>
        </pc:spChg>
        <pc:spChg chg="add mod">
          <ac:chgData name="Tej Bahadur Chandra" userId="79b8fba8ad0a4796" providerId="LiveId" clId="{614BBE20-D9FC-4E14-9E6F-E9375E6FD4C8}" dt="2021-10-26T12:57:28.970" v="22515" actId="164"/>
          <ac:spMkLst>
            <pc:docMk/>
            <pc:sldMk cId="3169210083" sldId="263"/>
            <ac:spMk id="60" creationId="{8F33DC1D-129E-4F74-BAAC-5E4626D5E73B}"/>
          </ac:spMkLst>
        </pc:spChg>
        <pc:spChg chg="add mod">
          <ac:chgData name="Tej Bahadur Chandra" userId="79b8fba8ad0a4796" providerId="LiveId" clId="{614BBE20-D9FC-4E14-9E6F-E9375E6FD4C8}" dt="2021-10-26T12:57:28.970" v="22515" actId="164"/>
          <ac:spMkLst>
            <pc:docMk/>
            <pc:sldMk cId="3169210083" sldId="263"/>
            <ac:spMk id="61" creationId="{8277FFF4-F101-4079-92EC-7337F7D6C87D}"/>
          </ac:spMkLst>
        </pc:spChg>
        <pc:spChg chg="add mod">
          <ac:chgData name="Tej Bahadur Chandra" userId="79b8fba8ad0a4796" providerId="LiveId" clId="{614BBE20-D9FC-4E14-9E6F-E9375E6FD4C8}" dt="2021-10-26T12:57:28.970" v="22515" actId="164"/>
          <ac:spMkLst>
            <pc:docMk/>
            <pc:sldMk cId="3169210083" sldId="263"/>
            <ac:spMk id="62" creationId="{216CA955-9E02-4241-9B38-362BA2809DA8}"/>
          </ac:spMkLst>
        </pc:spChg>
        <pc:grpChg chg="add del">
          <ac:chgData name="Tej Bahadur Chandra" userId="79b8fba8ad0a4796" providerId="LiveId" clId="{614BBE20-D9FC-4E14-9E6F-E9375E6FD4C8}" dt="2021-10-26T06:44:45.103" v="19648" actId="165"/>
          <ac:grpSpMkLst>
            <pc:docMk/>
            <pc:sldMk cId="3169210083" sldId="263"/>
            <ac:grpSpMk id="7" creationId="{952AFBBD-A854-4C82-97B8-4CCC211C53C3}"/>
          </ac:grpSpMkLst>
        </pc:grpChg>
        <pc:grpChg chg="del mod topLvl">
          <ac:chgData name="Tej Bahadur Chandra" userId="79b8fba8ad0a4796" providerId="LiveId" clId="{614BBE20-D9FC-4E14-9E6F-E9375E6FD4C8}" dt="2021-10-26T06:47:03.813" v="19691" actId="478"/>
          <ac:grpSpMkLst>
            <pc:docMk/>
            <pc:sldMk cId="3169210083" sldId="263"/>
            <ac:grpSpMk id="8" creationId="{D7A35BF6-8850-4FAD-B187-4589F9DCE565}"/>
          </ac:grpSpMkLst>
        </pc:grpChg>
        <pc:grpChg chg="del mod topLvl">
          <ac:chgData name="Tej Bahadur Chandra" userId="79b8fba8ad0a4796" providerId="LiveId" clId="{614BBE20-D9FC-4E14-9E6F-E9375E6FD4C8}" dt="2021-10-26T06:47:05.800" v="19692" actId="478"/>
          <ac:grpSpMkLst>
            <pc:docMk/>
            <pc:sldMk cId="3169210083" sldId="263"/>
            <ac:grpSpMk id="9" creationId="{FD0CEB32-AF18-4719-B001-5ED5CAA93369}"/>
          </ac:grpSpMkLst>
        </pc:grpChg>
        <pc:grpChg chg="del mod topLvl">
          <ac:chgData name="Tej Bahadur Chandra" userId="79b8fba8ad0a4796" providerId="LiveId" clId="{614BBE20-D9FC-4E14-9E6F-E9375E6FD4C8}" dt="2021-10-26T06:44:47.835" v="19649" actId="478"/>
          <ac:grpSpMkLst>
            <pc:docMk/>
            <pc:sldMk cId="3169210083" sldId="263"/>
            <ac:grpSpMk id="10" creationId="{0A920B37-F1D2-423C-83B9-9E7D056195E7}"/>
          </ac:grpSpMkLst>
        </pc:grpChg>
        <pc:grpChg chg="del mod topLvl">
          <ac:chgData name="Tej Bahadur Chandra" userId="79b8fba8ad0a4796" providerId="LiveId" clId="{614BBE20-D9FC-4E14-9E6F-E9375E6FD4C8}" dt="2021-10-26T06:44:47.835" v="19649" actId="478"/>
          <ac:grpSpMkLst>
            <pc:docMk/>
            <pc:sldMk cId="3169210083" sldId="263"/>
            <ac:grpSpMk id="17" creationId="{22CEDCC4-9C4E-464F-BA47-22A91A5913F5}"/>
          </ac:grpSpMkLst>
        </pc:grpChg>
        <pc:grpChg chg="mod topLvl">
          <ac:chgData name="Tej Bahadur Chandra" userId="79b8fba8ad0a4796" providerId="LiveId" clId="{614BBE20-D9FC-4E14-9E6F-E9375E6FD4C8}" dt="2021-10-26T12:58:20.208" v="22529" actId="164"/>
          <ac:grpSpMkLst>
            <pc:docMk/>
            <pc:sldMk cId="3169210083" sldId="263"/>
            <ac:grpSpMk id="22" creationId="{5C0807EC-BCB5-4AE2-83C7-DCD4AB8B2731}"/>
          </ac:grpSpMkLst>
        </pc:grpChg>
        <pc:grpChg chg="mod topLvl">
          <ac:chgData name="Tej Bahadur Chandra" userId="79b8fba8ad0a4796" providerId="LiveId" clId="{614BBE20-D9FC-4E14-9E6F-E9375E6FD4C8}" dt="2021-10-26T12:58:20.208" v="22529" actId="164"/>
          <ac:grpSpMkLst>
            <pc:docMk/>
            <pc:sldMk cId="3169210083" sldId="263"/>
            <ac:grpSpMk id="26" creationId="{24E3F42D-1374-44E9-9BD4-D1BBB65BB7E6}"/>
          </ac:grpSpMkLst>
        </pc:grpChg>
        <pc:grpChg chg="add del mod">
          <ac:chgData name="Tej Bahadur Chandra" userId="79b8fba8ad0a4796" providerId="LiveId" clId="{614BBE20-D9FC-4E14-9E6F-E9375E6FD4C8}" dt="2021-10-26T12:40:25.527" v="22281" actId="165"/>
          <ac:grpSpMkLst>
            <pc:docMk/>
            <pc:sldMk cId="3169210083" sldId="263"/>
            <ac:grpSpMk id="34" creationId="{9251F7C4-B08D-4567-B923-97EB0F94902E}"/>
          </ac:grpSpMkLst>
        </pc:grpChg>
        <pc:grpChg chg="add mod">
          <ac:chgData name="Tej Bahadur Chandra" userId="79b8fba8ad0a4796" providerId="LiveId" clId="{614BBE20-D9FC-4E14-9E6F-E9375E6FD4C8}" dt="2021-10-26T12:58:20.208" v="22529" actId="164"/>
          <ac:grpSpMkLst>
            <pc:docMk/>
            <pc:sldMk cId="3169210083" sldId="263"/>
            <ac:grpSpMk id="35" creationId="{B590C9BF-3F0F-4C76-B24C-3B517694760F}"/>
          </ac:grpSpMkLst>
        </pc:grpChg>
        <pc:grpChg chg="add del mod">
          <ac:chgData name="Tej Bahadur Chandra" userId="79b8fba8ad0a4796" providerId="LiveId" clId="{614BBE20-D9FC-4E14-9E6F-E9375E6FD4C8}" dt="2021-10-26T12:57:32.338" v="22517" actId="21"/>
          <ac:grpSpMkLst>
            <pc:docMk/>
            <pc:sldMk cId="3169210083" sldId="263"/>
            <ac:grpSpMk id="63" creationId="{622CA6DC-4342-414D-ADD4-679952D744AC}"/>
          </ac:grpSpMkLst>
        </pc:grpChg>
        <pc:grpChg chg="add mod">
          <ac:chgData name="Tej Bahadur Chandra" userId="79b8fba8ad0a4796" providerId="LiveId" clId="{614BBE20-D9FC-4E14-9E6F-E9375E6FD4C8}" dt="2021-10-26T12:58:20.208" v="22529" actId="164"/>
          <ac:grpSpMkLst>
            <pc:docMk/>
            <pc:sldMk cId="3169210083" sldId="263"/>
            <ac:grpSpMk id="65" creationId="{F5B92B43-0D9F-440F-AEF3-FFE01444EA60}"/>
          </ac:grpSpMkLst>
        </pc:grpChg>
        <pc:graphicFrameChg chg="add del mod">
          <ac:chgData name="Tej Bahadur Chandra" userId="79b8fba8ad0a4796" providerId="LiveId" clId="{614BBE20-D9FC-4E14-9E6F-E9375E6FD4C8}" dt="2021-10-26T12:46:46.504" v="22415"/>
          <ac:graphicFrameMkLst>
            <pc:docMk/>
            <pc:sldMk cId="3169210083" sldId="263"/>
            <ac:graphicFrameMk id="41" creationId="{9CEA95CD-35F7-4FAF-92AE-EE6478B11D96}"/>
          </ac:graphicFrameMkLst>
        </pc:graphicFrameChg>
        <pc:graphicFrameChg chg="add del mod">
          <ac:chgData name="Tej Bahadur Chandra" userId="79b8fba8ad0a4796" providerId="LiveId" clId="{614BBE20-D9FC-4E14-9E6F-E9375E6FD4C8}" dt="2021-10-26T12:50:04.515" v="22427"/>
          <ac:graphicFrameMkLst>
            <pc:docMk/>
            <pc:sldMk cId="3169210083" sldId="263"/>
            <ac:graphicFrameMk id="49" creationId="{C4726942-8257-4754-8682-A24A1CBA5756}"/>
          </ac:graphicFrameMkLst>
        </pc:graphicFrameChg>
        <pc:picChg chg="add mod topLvl">
          <ac:chgData name="Tej Bahadur Chandra" userId="79b8fba8ad0a4796" providerId="LiveId" clId="{614BBE20-D9FC-4E14-9E6F-E9375E6FD4C8}" dt="2021-10-26T12:58:20.208" v="22529" actId="164"/>
          <ac:picMkLst>
            <pc:docMk/>
            <pc:sldMk cId="3169210083" sldId="263"/>
            <ac:picMk id="3" creationId="{5F0EECC8-2F16-4F8C-BFE2-D54AAEBC9516}"/>
          </ac:picMkLst>
        </pc:picChg>
        <pc:picChg chg="del mod topLvl">
          <ac:chgData name="Tej Bahadur Chandra" userId="79b8fba8ad0a4796" providerId="LiveId" clId="{614BBE20-D9FC-4E14-9E6F-E9375E6FD4C8}" dt="2021-10-26T06:44:47.835" v="19649" actId="478"/>
          <ac:picMkLst>
            <pc:docMk/>
            <pc:sldMk cId="3169210083" sldId="263"/>
            <ac:picMk id="16" creationId="{D6CE5ABD-5828-43E8-8F5C-797B033375E6}"/>
          </ac:picMkLst>
        </pc:picChg>
        <pc:picChg chg="del topLvl">
          <ac:chgData name="Tej Bahadur Chandra" userId="79b8fba8ad0a4796" providerId="LiveId" clId="{614BBE20-D9FC-4E14-9E6F-E9375E6FD4C8}" dt="2021-10-26T06:47:05.800" v="19692" actId="478"/>
          <ac:picMkLst>
            <pc:docMk/>
            <pc:sldMk cId="3169210083" sldId="263"/>
            <ac:picMk id="23" creationId="{CF4C80ED-17DA-4994-9FBD-748BC062A5DE}"/>
          </ac:picMkLst>
        </pc:picChg>
        <pc:picChg chg="del topLvl">
          <ac:chgData name="Tej Bahadur Chandra" userId="79b8fba8ad0a4796" providerId="LiveId" clId="{614BBE20-D9FC-4E14-9E6F-E9375E6FD4C8}" dt="2021-10-26T06:47:03.813" v="19691" actId="478"/>
          <ac:picMkLst>
            <pc:docMk/>
            <pc:sldMk cId="3169210083" sldId="263"/>
            <ac:picMk id="27" creationId="{D380D270-B361-4075-981B-85DAEB3F80F6}"/>
          </ac:picMkLst>
        </pc:picChg>
        <pc:picChg chg="add del mod modCrop">
          <ac:chgData name="Tej Bahadur Chandra" userId="79b8fba8ad0a4796" providerId="LiveId" clId="{614BBE20-D9FC-4E14-9E6F-E9375E6FD4C8}" dt="2021-10-26T06:56:16.989" v="19748" actId="478"/>
          <ac:picMkLst>
            <pc:docMk/>
            <pc:sldMk cId="3169210083" sldId="263"/>
            <ac:picMk id="30" creationId="{8EE307D5-F850-4321-8987-45C53F85E118}"/>
          </ac:picMkLst>
        </pc:picChg>
        <pc:picChg chg="add mod topLvl">
          <ac:chgData name="Tej Bahadur Chandra" userId="79b8fba8ad0a4796" providerId="LiveId" clId="{614BBE20-D9FC-4E14-9E6F-E9375E6FD4C8}" dt="2021-10-26T12:58:20.208" v="22529" actId="164"/>
          <ac:picMkLst>
            <pc:docMk/>
            <pc:sldMk cId="3169210083" sldId="263"/>
            <ac:picMk id="32" creationId="{AC056B36-5859-4BF8-8ED0-336E1C37DEF7}"/>
          </ac:picMkLst>
        </pc:picChg>
        <pc:picChg chg="add del mod ord">
          <ac:chgData name="Tej Bahadur Chandra" userId="79b8fba8ad0a4796" providerId="LiveId" clId="{614BBE20-D9FC-4E14-9E6F-E9375E6FD4C8}" dt="2021-10-26T12:45:27.514" v="22403" actId="478"/>
          <ac:picMkLst>
            <pc:docMk/>
            <pc:sldMk cId="3169210083" sldId="263"/>
            <ac:picMk id="38" creationId="{CD39D0F7-880E-47D7-9725-43738CAA740D}"/>
          </ac:picMkLst>
        </pc:picChg>
        <pc:picChg chg="add del">
          <ac:chgData name="Tej Bahadur Chandra" userId="79b8fba8ad0a4796" providerId="LiveId" clId="{614BBE20-D9FC-4E14-9E6F-E9375E6FD4C8}" dt="2021-10-26T12:46:49.448" v="22417"/>
          <ac:picMkLst>
            <pc:docMk/>
            <pc:sldMk cId="3169210083" sldId="263"/>
            <ac:picMk id="42" creationId="{4BC34C8F-27BA-436E-B0ED-5540B09941AF}"/>
          </ac:picMkLst>
        </pc:picChg>
        <pc:picChg chg="add del mod">
          <ac:chgData name="Tej Bahadur Chandra" userId="79b8fba8ad0a4796" providerId="LiveId" clId="{614BBE20-D9FC-4E14-9E6F-E9375E6FD4C8}" dt="2021-10-26T12:47:37.718" v="22421" actId="478"/>
          <ac:picMkLst>
            <pc:docMk/>
            <pc:sldMk cId="3169210083" sldId="263"/>
            <ac:picMk id="44" creationId="{CDD204DF-0147-40AE-8C1A-4B7EF90D692B}"/>
          </ac:picMkLst>
        </pc:picChg>
        <pc:picChg chg="add del mod">
          <ac:chgData name="Tej Bahadur Chandra" userId="79b8fba8ad0a4796" providerId="LiveId" clId="{614BBE20-D9FC-4E14-9E6F-E9375E6FD4C8}" dt="2021-10-26T12:49:12.389" v="22423"/>
          <ac:picMkLst>
            <pc:docMk/>
            <pc:sldMk cId="3169210083" sldId="263"/>
            <ac:picMk id="46" creationId="{48430CBE-DF73-48A6-894D-98E25822424F}"/>
          </ac:picMkLst>
        </pc:picChg>
        <pc:picChg chg="add del mod">
          <ac:chgData name="Tej Bahadur Chandra" userId="79b8fba8ad0a4796" providerId="LiveId" clId="{614BBE20-D9FC-4E14-9E6F-E9375E6FD4C8}" dt="2021-10-26T12:49:27.490" v="22425"/>
          <ac:picMkLst>
            <pc:docMk/>
            <pc:sldMk cId="3169210083" sldId="263"/>
            <ac:picMk id="48" creationId="{8B7D1D10-70BD-416E-8364-5CC90D35A26A}"/>
          </ac:picMkLst>
        </pc:picChg>
        <pc:picChg chg="add del mod">
          <ac:chgData name="Tej Bahadur Chandra" userId="79b8fba8ad0a4796" providerId="LiveId" clId="{614BBE20-D9FC-4E14-9E6F-E9375E6FD4C8}" dt="2021-10-26T12:50:18.176" v="22430" actId="21"/>
          <ac:picMkLst>
            <pc:docMk/>
            <pc:sldMk cId="3169210083" sldId="263"/>
            <ac:picMk id="50" creationId="{4CD76540-D56E-47F6-8111-4EFBA81D9134}"/>
          </ac:picMkLst>
        </pc:picChg>
        <pc:picChg chg="add del mod">
          <ac:chgData name="Tej Bahadur Chandra" userId="79b8fba8ad0a4796" providerId="LiveId" clId="{614BBE20-D9FC-4E14-9E6F-E9375E6FD4C8}" dt="2021-10-26T12:50:37.637" v="22435" actId="478"/>
          <ac:picMkLst>
            <pc:docMk/>
            <pc:sldMk cId="3169210083" sldId="263"/>
            <ac:picMk id="51" creationId="{6C666535-8E10-4D77-98C2-2CD1D4865173}"/>
          </ac:picMkLst>
        </pc:picChg>
        <pc:picChg chg="add del mod">
          <ac:chgData name="Tej Bahadur Chandra" userId="79b8fba8ad0a4796" providerId="LiveId" clId="{614BBE20-D9FC-4E14-9E6F-E9375E6FD4C8}" dt="2021-10-26T12:51:19.499" v="22439" actId="478"/>
          <ac:picMkLst>
            <pc:docMk/>
            <pc:sldMk cId="3169210083" sldId="263"/>
            <ac:picMk id="53" creationId="{3305D7B3-6240-4656-B6C3-4B74C0619E00}"/>
          </ac:picMkLst>
        </pc:picChg>
        <pc:picChg chg="add mod">
          <ac:chgData name="Tej Bahadur Chandra" userId="79b8fba8ad0a4796" providerId="LiveId" clId="{614BBE20-D9FC-4E14-9E6F-E9375E6FD4C8}" dt="2021-10-26T12:57:28.970" v="22515" actId="164"/>
          <ac:picMkLst>
            <pc:docMk/>
            <pc:sldMk cId="3169210083" sldId="263"/>
            <ac:picMk id="55" creationId="{B06663A7-D33B-4CA3-8187-14EEFBD57D16}"/>
          </ac:picMkLst>
        </pc:picChg>
        <pc:picChg chg="add mod">
          <ac:chgData name="Tej Bahadur Chandra" userId="79b8fba8ad0a4796" providerId="LiveId" clId="{614BBE20-D9FC-4E14-9E6F-E9375E6FD4C8}" dt="2021-10-26T12:57:28.970" v="22515" actId="164"/>
          <ac:picMkLst>
            <pc:docMk/>
            <pc:sldMk cId="3169210083" sldId="263"/>
            <ac:picMk id="57" creationId="{AE5E9C24-1574-4268-BC47-7C6D28E70F93}"/>
          </ac:picMkLst>
        </pc:picChg>
        <pc:picChg chg="add mod">
          <ac:chgData name="Tej Bahadur Chandra" userId="79b8fba8ad0a4796" providerId="LiveId" clId="{614BBE20-D9FC-4E14-9E6F-E9375E6FD4C8}" dt="2021-10-26T12:57:28.970" v="22515" actId="164"/>
          <ac:picMkLst>
            <pc:docMk/>
            <pc:sldMk cId="3169210083" sldId="263"/>
            <ac:picMk id="59" creationId="{12D84474-BDB5-40FB-B983-CD1473DFD107}"/>
          </ac:picMkLst>
        </pc:picChg>
        <pc:picChg chg="add mod">
          <ac:chgData name="Tej Bahadur Chandra" userId="79b8fba8ad0a4796" providerId="LiveId" clId="{614BBE20-D9FC-4E14-9E6F-E9375E6FD4C8}" dt="2021-10-26T12:58:20.208" v="22529" actId="164"/>
          <ac:picMkLst>
            <pc:docMk/>
            <pc:sldMk cId="3169210083" sldId="263"/>
            <ac:picMk id="64" creationId="{53461FC9-FC24-4E78-89F2-8FEB5126F238}"/>
          </ac:picMkLst>
        </pc:picChg>
        <pc:cxnChg chg="del mod topLvl">
          <ac:chgData name="Tej Bahadur Chandra" userId="79b8fba8ad0a4796" providerId="LiveId" clId="{614BBE20-D9FC-4E14-9E6F-E9375E6FD4C8}" dt="2021-10-26T06:44:47.835" v="19649" actId="478"/>
          <ac:cxnSpMkLst>
            <pc:docMk/>
            <pc:sldMk cId="3169210083" sldId="263"/>
            <ac:cxnSpMk id="13" creationId="{BF3D579D-395B-463F-99F1-D9325E8F7BDD}"/>
          </ac:cxnSpMkLst>
        </pc:cxnChg>
        <pc:cxnChg chg="del mod topLvl">
          <ac:chgData name="Tej Bahadur Chandra" userId="79b8fba8ad0a4796" providerId="LiveId" clId="{614BBE20-D9FC-4E14-9E6F-E9375E6FD4C8}" dt="2021-10-26T06:44:47.835" v="19649" actId="478"/>
          <ac:cxnSpMkLst>
            <pc:docMk/>
            <pc:sldMk cId="3169210083" sldId="263"/>
            <ac:cxnSpMk id="15" creationId="{3BFD26B7-1F4A-457C-9089-C1D0762747F8}"/>
          </ac:cxnSpMkLst>
        </pc:cxnChg>
      </pc:sldChg>
      <pc:sldChg chg="addSp delSp modSp ord">
        <pc:chgData name="Tej Bahadur Chandra" userId="79b8fba8ad0a4796" providerId="LiveId" clId="{614BBE20-D9FC-4E14-9E6F-E9375E6FD4C8}" dt="2021-10-27T05:54:19.754" v="26885"/>
        <pc:sldMkLst>
          <pc:docMk/>
          <pc:sldMk cId="385764574" sldId="264"/>
        </pc:sldMkLst>
        <pc:spChg chg="add del">
          <ac:chgData name="Tej Bahadur Chandra" userId="79b8fba8ad0a4796" providerId="LiveId" clId="{614BBE20-D9FC-4E14-9E6F-E9375E6FD4C8}" dt="2021-10-27T05:35:59.393" v="26759"/>
          <ac:spMkLst>
            <pc:docMk/>
            <pc:sldMk cId="385764574" sldId="264"/>
            <ac:spMk id="5" creationId="{828FAB86-F78D-46F3-9378-B1A328E97E50}"/>
          </ac:spMkLst>
        </pc:spChg>
        <pc:spChg chg="del mod">
          <ac:chgData name="Tej Bahadur Chandra" userId="79b8fba8ad0a4796" providerId="LiveId" clId="{614BBE20-D9FC-4E14-9E6F-E9375E6FD4C8}" dt="2021-10-27T05:36:01.115" v="26760" actId="478"/>
          <ac:spMkLst>
            <pc:docMk/>
            <pc:sldMk cId="385764574" sldId="264"/>
            <ac:spMk id="6" creationId="{09A4D2A6-2B3B-422D-ABAC-39DDEE260EF6}"/>
          </ac:spMkLst>
        </pc:spChg>
        <pc:spChg chg="add del">
          <ac:chgData name="Tej Bahadur Chandra" userId="79b8fba8ad0a4796" providerId="LiveId" clId="{614BBE20-D9FC-4E14-9E6F-E9375E6FD4C8}" dt="2021-10-27T05:35:59.393" v="26759"/>
          <ac:spMkLst>
            <pc:docMk/>
            <pc:sldMk cId="385764574" sldId="264"/>
            <ac:spMk id="7" creationId="{3170A2C9-182E-46AD-965C-89A0CEDF2D56}"/>
          </ac:spMkLst>
        </pc:spChg>
        <pc:spChg chg="add del">
          <ac:chgData name="Tej Bahadur Chandra" userId="79b8fba8ad0a4796" providerId="LiveId" clId="{614BBE20-D9FC-4E14-9E6F-E9375E6FD4C8}" dt="2021-10-27T05:35:59.393" v="26759"/>
          <ac:spMkLst>
            <pc:docMk/>
            <pc:sldMk cId="385764574" sldId="264"/>
            <ac:spMk id="8" creationId="{5CA02246-0C88-40E5-A67C-313E4F096D8A}"/>
          </ac:spMkLst>
        </pc:spChg>
        <pc:spChg chg="mod">
          <ac:chgData name="Tej Bahadur Chandra" userId="79b8fba8ad0a4796" providerId="LiveId" clId="{614BBE20-D9FC-4E14-9E6F-E9375E6FD4C8}" dt="2021-10-23T14:42:50.147" v="6539"/>
          <ac:spMkLst>
            <pc:docMk/>
            <pc:sldMk cId="385764574" sldId="264"/>
            <ac:spMk id="14" creationId="{1775D11F-E852-4DA4-A42A-6EF606986D83}"/>
          </ac:spMkLst>
        </pc:spChg>
        <pc:spChg chg="add">
          <ac:chgData name="Tej Bahadur Chandra" userId="79b8fba8ad0a4796" providerId="LiveId" clId="{614BBE20-D9FC-4E14-9E6F-E9375E6FD4C8}" dt="2021-10-27T05:36:03.167" v="26761"/>
          <ac:spMkLst>
            <pc:docMk/>
            <pc:sldMk cId="385764574" sldId="264"/>
            <ac:spMk id="20" creationId="{BEF7BA44-30D6-4AED-8E72-A6BBDF5D1C4F}"/>
          </ac:spMkLst>
        </pc:spChg>
        <pc:spChg chg="add">
          <ac:chgData name="Tej Bahadur Chandra" userId="79b8fba8ad0a4796" providerId="LiveId" clId="{614BBE20-D9FC-4E14-9E6F-E9375E6FD4C8}" dt="2021-10-27T05:36:03.167" v="26761"/>
          <ac:spMkLst>
            <pc:docMk/>
            <pc:sldMk cId="385764574" sldId="264"/>
            <ac:spMk id="21" creationId="{B2AF7BB4-843C-4C9D-8A27-1C104F3B398E}"/>
          </ac:spMkLst>
        </pc:spChg>
        <pc:spChg chg="add mod">
          <ac:chgData name="Tej Bahadur Chandra" userId="79b8fba8ad0a4796" providerId="LiveId" clId="{614BBE20-D9FC-4E14-9E6F-E9375E6FD4C8}" dt="2021-10-27T05:54:19.754" v="26885"/>
          <ac:spMkLst>
            <pc:docMk/>
            <pc:sldMk cId="385764574" sldId="264"/>
            <ac:spMk id="22" creationId="{E3396728-F982-44B6-AEE1-1E3F993A2F57}"/>
          </ac:spMkLst>
        </pc:spChg>
        <pc:spChg chg="mod">
          <ac:chgData name="Tej Bahadur Chandra" userId="79b8fba8ad0a4796" providerId="LiveId" clId="{614BBE20-D9FC-4E14-9E6F-E9375E6FD4C8}" dt="2021-10-22T11:06:32.317" v="586" actId="20577"/>
          <ac:spMkLst>
            <pc:docMk/>
            <pc:sldMk cId="385764574" sldId="264"/>
            <ac:spMk id="32" creationId="{81719F5B-3BB5-4CDA-BBDA-9246375EC5A5}"/>
          </ac:spMkLst>
        </pc:spChg>
        <pc:grpChg chg="add del">
          <ac:chgData name="Tej Bahadur Chandra" userId="79b8fba8ad0a4796" providerId="LiveId" clId="{614BBE20-D9FC-4E14-9E6F-E9375E6FD4C8}" dt="2021-10-27T05:35:59.393" v="26759"/>
          <ac:grpSpMkLst>
            <pc:docMk/>
            <pc:sldMk cId="385764574" sldId="264"/>
            <ac:grpSpMk id="9" creationId="{76628025-7896-4D40-91DA-0F1D8388A55F}"/>
          </ac:grpSpMkLst>
        </pc:grpChg>
        <pc:grpChg chg="add">
          <ac:chgData name="Tej Bahadur Chandra" userId="79b8fba8ad0a4796" providerId="LiveId" clId="{614BBE20-D9FC-4E14-9E6F-E9375E6FD4C8}" dt="2021-10-27T05:36:03.167" v="26761"/>
          <ac:grpSpMkLst>
            <pc:docMk/>
            <pc:sldMk cId="385764574" sldId="264"/>
            <ac:grpSpMk id="23" creationId="{FCFEBDDA-4388-47DE-A21C-4252A2C81D40}"/>
          </ac:grpSpMkLst>
        </pc:grpChg>
      </pc:sldChg>
      <pc:sldChg chg="addSp delSp modSp add del">
        <pc:chgData name="Tej Bahadur Chandra" userId="79b8fba8ad0a4796" providerId="LiveId" clId="{614BBE20-D9FC-4E14-9E6F-E9375E6FD4C8}" dt="2021-10-28T12:17:57.585" v="33938" actId="207"/>
        <pc:sldMkLst>
          <pc:docMk/>
          <pc:sldMk cId="2245056461" sldId="265"/>
        </pc:sldMkLst>
        <pc:spChg chg="add del">
          <ac:chgData name="Tej Bahadur Chandra" userId="79b8fba8ad0a4796" providerId="LiveId" clId="{614BBE20-D9FC-4E14-9E6F-E9375E6FD4C8}" dt="2021-10-28T06:18:21.630" v="30949" actId="11529"/>
          <ac:spMkLst>
            <pc:docMk/>
            <pc:sldMk cId="2245056461" sldId="265"/>
            <ac:spMk id="4" creationId="{167DD5E0-B4A4-4787-8101-7F7E1D1362A7}"/>
          </ac:spMkLst>
        </pc:spChg>
        <pc:spChg chg="add del mod">
          <ac:chgData name="Tej Bahadur Chandra" userId="79b8fba8ad0a4796" providerId="LiveId" clId="{614BBE20-D9FC-4E14-9E6F-E9375E6FD4C8}" dt="2021-10-28T06:30:25.438" v="31020" actId="478"/>
          <ac:spMkLst>
            <pc:docMk/>
            <pc:sldMk cId="2245056461" sldId="265"/>
            <ac:spMk id="5" creationId="{70E9FA66-97EC-4887-9136-1F5B924306A4}"/>
          </ac:spMkLst>
        </pc:spChg>
        <pc:spChg chg="mod">
          <ac:chgData name="Tej Bahadur Chandra" userId="79b8fba8ad0a4796" providerId="LiveId" clId="{614BBE20-D9FC-4E14-9E6F-E9375E6FD4C8}" dt="2021-10-28T06:30:43.799" v="31042" actId="6549"/>
          <ac:spMkLst>
            <pc:docMk/>
            <pc:sldMk cId="2245056461" sldId="265"/>
            <ac:spMk id="6" creationId="{F3C1DB12-5BD4-4325-A69B-0A7896DBCAE6}"/>
          </ac:spMkLst>
        </pc:spChg>
        <pc:spChg chg="add mod">
          <ac:chgData name="Tej Bahadur Chandra" userId="79b8fba8ad0a4796" providerId="LiveId" clId="{614BBE20-D9FC-4E14-9E6F-E9375E6FD4C8}" dt="2021-10-28T06:24:45.305" v="30984" actId="164"/>
          <ac:spMkLst>
            <pc:docMk/>
            <pc:sldMk cId="2245056461" sldId="265"/>
            <ac:spMk id="11" creationId="{4BAD29CB-66F1-4FFC-ACA1-E128315F424B}"/>
          </ac:spMkLst>
        </pc:spChg>
        <pc:spChg chg="add del mod">
          <ac:chgData name="Tej Bahadur Chandra" userId="79b8fba8ad0a4796" providerId="LiveId" clId="{614BBE20-D9FC-4E14-9E6F-E9375E6FD4C8}" dt="2021-10-28T06:28:14.212" v="31012" actId="478"/>
          <ac:spMkLst>
            <pc:docMk/>
            <pc:sldMk cId="2245056461" sldId="265"/>
            <ac:spMk id="13" creationId="{22E5E012-E771-4128-A09C-C324823713F4}"/>
          </ac:spMkLst>
        </pc:spChg>
        <pc:spChg chg="mod">
          <ac:chgData name="Tej Bahadur Chandra" userId="79b8fba8ad0a4796" providerId="LiveId" clId="{614BBE20-D9FC-4E14-9E6F-E9375E6FD4C8}" dt="2021-10-23T14:44:21.330" v="6577"/>
          <ac:spMkLst>
            <pc:docMk/>
            <pc:sldMk cId="2245056461" sldId="265"/>
            <ac:spMk id="14" creationId="{EB31978B-26E2-40E9-A5B2-8D294384DB89}"/>
          </ac:spMkLst>
        </pc:spChg>
        <pc:spChg chg="add mod">
          <ac:chgData name="Tej Bahadur Chandra" userId="79b8fba8ad0a4796" providerId="LiveId" clId="{614BBE20-D9FC-4E14-9E6F-E9375E6FD4C8}" dt="2021-10-28T12:17:57.585" v="33938" actId="207"/>
          <ac:spMkLst>
            <pc:docMk/>
            <pc:sldMk cId="2245056461" sldId="265"/>
            <ac:spMk id="16" creationId="{63E60BB7-91B8-4B2C-8782-22B7C64933EF}"/>
          </ac:spMkLst>
        </pc:spChg>
        <pc:spChg chg="mod">
          <ac:chgData name="Tej Bahadur Chandra" userId="79b8fba8ad0a4796" providerId="LiveId" clId="{614BBE20-D9FC-4E14-9E6F-E9375E6FD4C8}" dt="2021-10-22T11:06:52.473" v="594" actId="20577"/>
          <ac:spMkLst>
            <pc:docMk/>
            <pc:sldMk cId="2245056461" sldId="265"/>
            <ac:spMk id="33" creationId="{04D90444-7197-48F4-A9C3-2776AC63E2DD}"/>
          </ac:spMkLst>
        </pc:spChg>
        <pc:grpChg chg="add del mod">
          <ac:chgData name="Tej Bahadur Chandra" userId="79b8fba8ad0a4796" providerId="LiveId" clId="{614BBE20-D9FC-4E14-9E6F-E9375E6FD4C8}" dt="2021-10-28T06:30:24.240" v="31019" actId="478"/>
          <ac:grpSpMkLst>
            <pc:docMk/>
            <pc:sldMk cId="2245056461" sldId="265"/>
            <ac:grpSpMk id="12" creationId="{35B5CB61-1EF1-44DD-8888-170C23C3FF77}"/>
          </ac:grpSpMkLst>
        </pc:grpChg>
        <pc:graphicFrameChg chg="add del mod">
          <ac:chgData name="Tej Bahadur Chandra" userId="79b8fba8ad0a4796" providerId="LiveId" clId="{614BBE20-D9FC-4E14-9E6F-E9375E6FD4C8}" dt="2021-10-28T06:22:51.512" v="30961"/>
          <ac:graphicFrameMkLst>
            <pc:docMk/>
            <pc:sldMk cId="2245056461" sldId="265"/>
            <ac:graphicFrameMk id="9" creationId="{BE1F36EE-6308-4332-AD92-2B1DCABC58BF}"/>
          </ac:graphicFrameMkLst>
        </pc:graphicFrameChg>
        <pc:picChg chg="add del mod">
          <ac:chgData name="Tej Bahadur Chandra" userId="79b8fba8ad0a4796" providerId="LiveId" clId="{614BBE20-D9FC-4E14-9E6F-E9375E6FD4C8}" dt="2021-10-28T06:17:37.936" v="30947" actId="478"/>
          <ac:picMkLst>
            <pc:docMk/>
            <pc:sldMk cId="2245056461" sldId="265"/>
            <ac:picMk id="3" creationId="{66484995-5583-4D11-9D0A-91C1D33DA83E}"/>
          </ac:picMkLst>
        </pc:picChg>
        <pc:picChg chg="add del mod">
          <ac:chgData name="Tej Bahadur Chandra" userId="79b8fba8ad0a4796" providerId="LiveId" clId="{614BBE20-D9FC-4E14-9E6F-E9375E6FD4C8}" dt="2021-10-28T06:21:48.414" v="30959"/>
          <ac:picMkLst>
            <pc:docMk/>
            <pc:sldMk cId="2245056461" sldId="265"/>
            <ac:picMk id="8" creationId="{F8247BD0-C2C9-4214-B29B-BEC48696EAF8}"/>
          </ac:picMkLst>
        </pc:picChg>
        <pc:picChg chg="add mod ord">
          <ac:chgData name="Tej Bahadur Chandra" userId="79b8fba8ad0a4796" providerId="LiveId" clId="{614BBE20-D9FC-4E14-9E6F-E9375E6FD4C8}" dt="2021-10-28T06:24:55.629" v="30985" actId="1036"/>
          <ac:picMkLst>
            <pc:docMk/>
            <pc:sldMk cId="2245056461" sldId="265"/>
            <ac:picMk id="10" creationId="{ED5AD0E9-C355-4707-9210-2F2C479D768E}"/>
          </ac:picMkLst>
        </pc:picChg>
      </pc:sldChg>
      <pc:sldChg chg="addSp delSp modSp">
        <pc:chgData name="Tej Bahadur Chandra" userId="79b8fba8ad0a4796" providerId="LiveId" clId="{614BBE20-D9FC-4E14-9E6F-E9375E6FD4C8}" dt="2021-10-28T06:34:03.671" v="31087"/>
        <pc:sldMkLst>
          <pc:docMk/>
          <pc:sldMk cId="3480467477" sldId="267"/>
        </pc:sldMkLst>
        <pc:spChg chg="add mod">
          <ac:chgData name="Tej Bahadur Chandra" userId="79b8fba8ad0a4796" providerId="LiveId" clId="{614BBE20-D9FC-4E14-9E6F-E9375E6FD4C8}" dt="2021-10-27T11:44:17.697" v="30470" actId="20577"/>
          <ac:spMkLst>
            <pc:docMk/>
            <pc:sldMk cId="3480467477" sldId="267"/>
            <ac:spMk id="5" creationId="{AEF214DC-D7BE-44C5-97BA-274378B0A361}"/>
          </ac:spMkLst>
        </pc:spChg>
        <pc:spChg chg="mod">
          <ac:chgData name="Tej Bahadur Chandra" userId="79b8fba8ad0a4796" providerId="LiveId" clId="{614BBE20-D9FC-4E14-9E6F-E9375E6FD4C8}" dt="2021-10-27T11:30:55.191" v="30093"/>
          <ac:spMkLst>
            <pc:docMk/>
            <pc:sldMk cId="3480467477" sldId="267"/>
            <ac:spMk id="6" creationId="{105CE517-C9B5-410C-8245-90420988A27B}"/>
          </ac:spMkLst>
        </pc:spChg>
        <pc:spChg chg="add del">
          <ac:chgData name="Tej Bahadur Chandra" userId="79b8fba8ad0a4796" providerId="LiveId" clId="{614BBE20-D9FC-4E14-9E6F-E9375E6FD4C8}" dt="2021-10-27T11:35:36.701" v="30167"/>
          <ac:spMkLst>
            <pc:docMk/>
            <pc:sldMk cId="3480467477" sldId="267"/>
            <ac:spMk id="7" creationId="{46D78E20-99B5-4BFF-82E0-0A9E1CFEF614}"/>
          </ac:spMkLst>
        </pc:spChg>
        <pc:spChg chg="add">
          <ac:chgData name="Tej Bahadur Chandra" userId="79b8fba8ad0a4796" providerId="LiveId" clId="{614BBE20-D9FC-4E14-9E6F-E9375E6FD4C8}" dt="2021-10-28T06:34:03.671" v="31087"/>
          <ac:spMkLst>
            <pc:docMk/>
            <pc:sldMk cId="3480467477" sldId="267"/>
            <ac:spMk id="7" creationId="{9176A5FC-C9AF-4CAA-8DC7-A37178DA9DAF}"/>
          </ac:spMkLst>
        </pc:spChg>
        <pc:spChg chg="add del">
          <ac:chgData name="Tej Bahadur Chandra" userId="79b8fba8ad0a4796" providerId="LiveId" clId="{614BBE20-D9FC-4E14-9E6F-E9375E6FD4C8}" dt="2021-10-27T11:35:40.284" v="30169"/>
          <ac:spMkLst>
            <pc:docMk/>
            <pc:sldMk cId="3480467477" sldId="267"/>
            <ac:spMk id="8" creationId="{F0136988-77D5-4F72-91AE-D167975DA9F9}"/>
          </ac:spMkLst>
        </pc:spChg>
        <pc:spChg chg="mod">
          <ac:chgData name="Tej Bahadur Chandra" userId="79b8fba8ad0a4796" providerId="LiveId" clId="{614BBE20-D9FC-4E14-9E6F-E9375E6FD4C8}" dt="2021-10-27T11:30:43.444" v="30092"/>
          <ac:spMkLst>
            <pc:docMk/>
            <pc:sldMk cId="3480467477" sldId="267"/>
            <ac:spMk id="14" creationId="{04DC2529-6AD5-4274-89E5-2306BD63D973}"/>
          </ac:spMkLst>
        </pc:spChg>
        <pc:spChg chg="del mod">
          <ac:chgData name="Tej Bahadur Chandra" userId="79b8fba8ad0a4796" providerId="LiveId" clId="{614BBE20-D9FC-4E14-9E6F-E9375E6FD4C8}" dt="2021-10-28T06:34:03.266" v="31086" actId="478"/>
          <ac:spMkLst>
            <pc:docMk/>
            <pc:sldMk cId="3480467477" sldId="267"/>
            <ac:spMk id="35" creationId="{02DED3B7-A228-493B-A618-429D812D32D1}"/>
          </ac:spMkLst>
        </pc:spChg>
      </pc:sldChg>
      <pc:sldChg chg="addSp modSp">
        <pc:chgData name="Tej Bahadur Chandra" userId="79b8fba8ad0a4796" providerId="LiveId" clId="{614BBE20-D9FC-4E14-9E6F-E9375E6FD4C8}" dt="2021-10-28T06:34:15.268" v="31115" actId="1035"/>
        <pc:sldMkLst>
          <pc:docMk/>
          <pc:sldMk cId="506606645" sldId="268"/>
        </pc:sldMkLst>
        <pc:spChg chg="add mod">
          <ac:chgData name="Tej Bahadur Chandra" userId="79b8fba8ad0a4796" providerId="LiveId" clId="{614BBE20-D9FC-4E14-9E6F-E9375E6FD4C8}" dt="2021-10-28T06:08:09.626" v="30807" actId="207"/>
          <ac:spMkLst>
            <pc:docMk/>
            <pc:sldMk cId="506606645" sldId="268"/>
            <ac:spMk id="2" creationId="{1E065E3D-15A5-489B-989C-D0B303F93BF0}"/>
          </ac:spMkLst>
        </pc:spChg>
        <pc:spChg chg="add mod">
          <ac:chgData name="Tej Bahadur Chandra" userId="79b8fba8ad0a4796" providerId="LiveId" clId="{614BBE20-D9FC-4E14-9E6F-E9375E6FD4C8}" dt="2021-10-28T06:08:35.898" v="30809" actId="207"/>
          <ac:spMkLst>
            <pc:docMk/>
            <pc:sldMk cId="506606645" sldId="268"/>
            <ac:spMk id="4" creationId="{8F5246EE-616A-4BE2-8316-8777B0C27A35}"/>
          </ac:spMkLst>
        </pc:spChg>
        <pc:spChg chg="mod">
          <ac:chgData name="Tej Bahadur Chandra" userId="79b8fba8ad0a4796" providerId="LiveId" clId="{614BBE20-D9FC-4E14-9E6F-E9375E6FD4C8}" dt="2021-10-27T11:45:48.688" v="30485" actId="20577"/>
          <ac:spMkLst>
            <pc:docMk/>
            <pc:sldMk cId="506606645" sldId="268"/>
            <ac:spMk id="6" creationId="{E4E3400D-1F70-496E-9A37-18220451AE6E}"/>
          </ac:spMkLst>
        </pc:spChg>
        <pc:spChg chg="mod">
          <ac:chgData name="Tej Bahadur Chandra" userId="79b8fba8ad0a4796" providerId="LiveId" clId="{614BBE20-D9FC-4E14-9E6F-E9375E6FD4C8}" dt="2021-10-22T11:18:43.887" v="607"/>
          <ac:spMkLst>
            <pc:docMk/>
            <pc:sldMk cId="506606645" sldId="268"/>
            <ac:spMk id="14" creationId="{9F5912A7-1CF9-465C-8182-BE1562546F5B}"/>
          </ac:spMkLst>
        </pc:spChg>
        <pc:spChg chg="mod">
          <ac:chgData name="Tej Bahadur Chandra" userId="79b8fba8ad0a4796" providerId="LiveId" clId="{614BBE20-D9FC-4E14-9E6F-E9375E6FD4C8}" dt="2021-10-28T06:34:15.268" v="31115" actId="1035"/>
          <ac:spMkLst>
            <pc:docMk/>
            <pc:sldMk cId="506606645" sldId="268"/>
            <ac:spMk id="36" creationId="{44757F07-2ECA-4330-84A5-370BC2836E7E}"/>
          </ac:spMkLst>
        </pc:spChg>
        <pc:picChg chg="add mod">
          <ac:chgData name="Tej Bahadur Chandra" userId="79b8fba8ad0a4796" providerId="LiveId" clId="{614BBE20-D9FC-4E14-9E6F-E9375E6FD4C8}" dt="2021-10-28T05:51:55.682" v="30566" actId="1035"/>
          <ac:picMkLst>
            <pc:docMk/>
            <pc:sldMk cId="506606645" sldId="268"/>
            <ac:picMk id="3" creationId="{3C5557BB-8FE9-4AFC-BAB9-731D3DB30E7E}"/>
          </ac:picMkLst>
        </pc:picChg>
      </pc:sldChg>
      <pc:sldChg chg="addSp delSp modSp ord">
        <pc:chgData name="Tej Bahadur Chandra" userId="79b8fba8ad0a4796" providerId="LiveId" clId="{614BBE20-D9FC-4E14-9E6F-E9375E6FD4C8}" dt="2021-10-29T06:54:40.858" v="34504" actId="6549"/>
        <pc:sldMkLst>
          <pc:docMk/>
          <pc:sldMk cId="3876408188" sldId="269"/>
        </pc:sldMkLst>
        <pc:spChg chg="add del mod">
          <ac:chgData name="Tej Bahadur Chandra" userId="79b8fba8ad0a4796" providerId="LiveId" clId="{614BBE20-D9FC-4E14-9E6F-E9375E6FD4C8}" dt="2021-10-29T06:21:55.214" v="34457" actId="478"/>
          <ac:spMkLst>
            <pc:docMk/>
            <pc:sldMk cId="3876408188" sldId="269"/>
            <ac:spMk id="5" creationId="{294486E6-59A5-444E-86DE-1C75686E5585}"/>
          </ac:spMkLst>
        </pc:spChg>
        <pc:spChg chg="mod">
          <ac:chgData name="Tej Bahadur Chandra" userId="79b8fba8ad0a4796" providerId="LiveId" clId="{614BBE20-D9FC-4E14-9E6F-E9375E6FD4C8}" dt="2021-10-29T06:16:54.655" v="34429" actId="14100"/>
          <ac:spMkLst>
            <pc:docMk/>
            <pc:sldMk cId="3876408188" sldId="269"/>
            <ac:spMk id="6" creationId="{3E6AA016-BC67-4F99-B725-27D9F9C05153}"/>
          </ac:spMkLst>
        </pc:spChg>
        <pc:spChg chg="add mod">
          <ac:chgData name="Tej Bahadur Chandra" userId="79b8fba8ad0a4796" providerId="LiveId" clId="{614BBE20-D9FC-4E14-9E6F-E9375E6FD4C8}" dt="2021-10-29T06:54:40.858" v="34504" actId="6549"/>
          <ac:spMkLst>
            <pc:docMk/>
            <pc:sldMk cId="3876408188" sldId="269"/>
            <ac:spMk id="7" creationId="{88BCB9B0-A5B6-416E-835E-F20A34098BD8}"/>
          </ac:spMkLst>
        </pc:spChg>
        <pc:spChg chg="mod">
          <ac:chgData name="Tej Bahadur Chandra" userId="79b8fba8ad0a4796" providerId="LiveId" clId="{614BBE20-D9FC-4E14-9E6F-E9375E6FD4C8}" dt="2021-10-22T11:18:53.487" v="609"/>
          <ac:spMkLst>
            <pc:docMk/>
            <pc:sldMk cId="3876408188" sldId="269"/>
            <ac:spMk id="14" creationId="{5270F438-4290-4085-9C53-F600591EE9F0}"/>
          </ac:spMkLst>
        </pc:spChg>
        <pc:spChg chg="mod">
          <ac:chgData name="Tej Bahadur Chandra" userId="79b8fba8ad0a4796" providerId="LiveId" clId="{614BBE20-D9FC-4E14-9E6F-E9375E6FD4C8}" dt="2021-10-28T06:34:29.191" v="31144" actId="1036"/>
          <ac:spMkLst>
            <pc:docMk/>
            <pc:sldMk cId="3876408188" sldId="269"/>
            <ac:spMk id="37" creationId="{2F400960-EDC6-4E85-941B-9515125F69FB}"/>
          </ac:spMkLst>
        </pc:spChg>
      </pc:sldChg>
      <pc:sldChg chg="modSp">
        <pc:chgData name="Tej Bahadur Chandra" userId="79b8fba8ad0a4796" providerId="LiveId" clId="{614BBE20-D9FC-4E14-9E6F-E9375E6FD4C8}" dt="2021-10-22T10:16:03.169" v="196" actId="20577"/>
        <pc:sldMkLst>
          <pc:docMk/>
          <pc:sldMk cId="1560231504" sldId="270"/>
        </pc:sldMkLst>
        <pc:spChg chg="mod">
          <ac:chgData name="Tej Bahadur Chandra" userId="79b8fba8ad0a4796" providerId="LiveId" clId="{614BBE20-D9FC-4E14-9E6F-E9375E6FD4C8}" dt="2021-10-22T10:08:40.282" v="45" actId="1035"/>
          <ac:spMkLst>
            <pc:docMk/>
            <pc:sldMk cId="1560231504" sldId="270"/>
            <ac:spMk id="9" creationId="{A79D0F6A-6FDC-49C5-9D75-D8FF7DB14817}"/>
          </ac:spMkLst>
        </pc:spChg>
        <pc:spChg chg="mod">
          <ac:chgData name="Tej Bahadur Chandra" userId="79b8fba8ad0a4796" providerId="LiveId" clId="{614BBE20-D9FC-4E14-9E6F-E9375E6FD4C8}" dt="2021-10-22T10:10:04.624" v="82" actId="207"/>
          <ac:spMkLst>
            <pc:docMk/>
            <pc:sldMk cId="1560231504" sldId="270"/>
            <ac:spMk id="12" creationId="{70E24A04-7E34-4344-BE39-F202C023B6CF}"/>
          </ac:spMkLst>
        </pc:spChg>
        <pc:spChg chg="mod">
          <ac:chgData name="Tej Bahadur Chandra" userId="79b8fba8ad0a4796" providerId="LiveId" clId="{614BBE20-D9FC-4E14-9E6F-E9375E6FD4C8}" dt="2021-10-22T10:11:00.133" v="107" actId="20577"/>
          <ac:spMkLst>
            <pc:docMk/>
            <pc:sldMk cId="1560231504" sldId="270"/>
            <ac:spMk id="13" creationId="{F21C01D2-8413-4E17-AFCB-B839AA4070BF}"/>
          </ac:spMkLst>
        </pc:spChg>
        <pc:spChg chg="mod">
          <ac:chgData name="Tej Bahadur Chandra" userId="79b8fba8ad0a4796" providerId="LiveId" clId="{614BBE20-D9FC-4E14-9E6F-E9375E6FD4C8}" dt="2021-10-22T10:16:03.169" v="196" actId="20577"/>
          <ac:spMkLst>
            <pc:docMk/>
            <pc:sldMk cId="1560231504" sldId="270"/>
            <ac:spMk id="14" creationId="{F12252E0-C148-4225-AC89-7228F362602E}"/>
          </ac:spMkLst>
        </pc:spChg>
        <pc:grpChg chg="mod">
          <ac:chgData name="Tej Bahadur Chandra" userId="79b8fba8ad0a4796" providerId="LiveId" clId="{614BBE20-D9FC-4E14-9E6F-E9375E6FD4C8}" dt="2021-10-22T10:10:29.996" v="96" actId="1035"/>
          <ac:grpSpMkLst>
            <pc:docMk/>
            <pc:sldMk cId="1560231504" sldId="270"/>
            <ac:grpSpMk id="18" creationId="{47DB5175-1214-44E1-AE91-14A24814F28B}"/>
          </ac:grpSpMkLst>
        </pc:grpChg>
        <pc:picChg chg="mod">
          <ac:chgData name="Tej Bahadur Chandra" userId="79b8fba8ad0a4796" providerId="LiveId" clId="{614BBE20-D9FC-4E14-9E6F-E9375E6FD4C8}" dt="2021-10-22T10:10:21.930" v="92" actId="1037"/>
          <ac:picMkLst>
            <pc:docMk/>
            <pc:sldMk cId="1560231504" sldId="270"/>
            <ac:picMk id="17" creationId="{8970BEB9-C13F-406B-B207-15FB86A10378}"/>
          </ac:picMkLst>
        </pc:picChg>
      </pc:sldChg>
      <pc:sldChg chg="modSp">
        <pc:chgData name="Tej Bahadur Chandra" userId="79b8fba8ad0a4796" providerId="LiveId" clId="{614BBE20-D9FC-4E14-9E6F-E9375E6FD4C8}" dt="2021-10-28T12:45:12.388" v="34050" actId="255"/>
        <pc:sldMkLst>
          <pc:docMk/>
          <pc:sldMk cId="988275560" sldId="271"/>
        </pc:sldMkLst>
        <pc:spChg chg="mod">
          <ac:chgData name="Tej Bahadur Chandra" userId="79b8fba8ad0a4796" providerId="LiveId" clId="{614BBE20-D9FC-4E14-9E6F-E9375E6FD4C8}" dt="2021-10-23T06:24:23.876" v="2559"/>
          <ac:spMkLst>
            <pc:docMk/>
            <pc:sldMk cId="988275560" sldId="271"/>
            <ac:spMk id="4" creationId="{C717EB88-2085-446E-A23D-A4F4A6BD1DB0}"/>
          </ac:spMkLst>
        </pc:spChg>
        <pc:spChg chg="mod">
          <ac:chgData name="Tej Bahadur Chandra" userId="79b8fba8ad0a4796" providerId="LiveId" clId="{614BBE20-D9FC-4E14-9E6F-E9375E6FD4C8}" dt="2021-10-28T12:45:12.388" v="34050" actId="255"/>
          <ac:spMkLst>
            <pc:docMk/>
            <pc:sldMk cId="988275560" sldId="271"/>
            <ac:spMk id="7" creationId="{9C92B501-6B6B-4870-A46E-D71572DF0845}"/>
          </ac:spMkLst>
        </pc:spChg>
        <pc:spChg chg="mod">
          <ac:chgData name="Tej Bahadur Chandra" userId="79b8fba8ad0a4796" providerId="LiveId" clId="{614BBE20-D9FC-4E14-9E6F-E9375E6FD4C8}" dt="2021-10-23T09:30:19.184" v="3337"/>
          <ac:spMkLst>
            <pc:docMk/>
            <pc:sldMk cId="988275560" sldId="271"/>
            <ac:spMk id="9" creationId="{85138F27-4FE3-4E9F-9051-36E1D44155BD}"/>
          </ac:spMkLst>
        </pc:spChg>
        <pc:spChg chg="mod">
          <ac:chgData name="Tej Bahadur Chandra" userId="79b8fba8ad0a4796" providerId="LiveId" clId="{614BBE20-D9FC-4E14-9E6F-E9375E6FD4C8}" dt="2021-10-22T10:55:19.542" v="493"/>
          <ac:spMkLst>
            <pc:docMk/>
            <pc:sldMk cId="988275560" sldId="271"/>
            <ac:spMk id="15" creationId="{72EE02C0-6557-4807-A64D-ACBEB594319F}"/>
          </ac:spMkLst>
        </pc:spChg>
        <pc:graphicFrameChg chg="mod">
          <ac:chgData name="Tej Bahadur Chandra" userId="79b8fba8ad0a4796" providerId="LiveId" clId="{614BBE20-D9FC-4E14-9E6F-E9375E6FD4C8}" dt="2021-10-23T09:30:29.312" v="3345" actId="1036"/>
          <ac:graphicFrameMkLst>
            <pc:docMk/>
            <pc:sldMk cId="988275560" sldId="271"/>
            <ac:graphicFrameMk id="8" creationId="{2434690F-9306-4FBF-A9A1-3F01C6716BAE}"/>
          </ac:graphicFrameMkLst>
        </pc:graphicFrameChg>
      </pc:sldChg>
      <pc:sldChg chg="modSp">
        <pc:chgData name="Tej Bahadur Chandra" userId="79b8fba8ad0a4796" providerId="LiveId" clId="{614BBE20-D9FC-4E14-9E6F-E9375E6FD4C8}" dt="2021-10-23T06:24:12.701" v="2557" actId="115"/>
        <pc:sldMkLst>
          <pc:docMk/>
          <pc:sldMk cId="425722310" sldId="273"/>
        </pc:sldMkLst>
        <pc:spChg chg="mod">
          <ac:chgData name="Tej Bahadur Chandra" userId="79b8fba8ad0a4796" providerId="LiveId" clId="{614BBE20-D9FC-4E14-9E6F-E9375E6FD4C8}" dt="2021-10-23T06:24:12.701" v="2557" actId="115"/>
          <ac:spMkLst>
            <pc:docMk/>
            <pc:sldMk cId="425722310" sldId="273"/>
            <ac:spMk id="8" creationId="{EE1FC509-3E27-446A-BA81-1D292D0B5C87}"/>
          </ac:spMkLst>
        </pc:spChg>
        <pc:spChg chg="mod">
          <ac:chgData name="Tej Bahadur Chandra" userId="79b8fba8ad0a4796" providerId="LiveId" clId="{614BBE20-D9FC-4E14-9E6F-E9375E6FD4C8}" dt="2021-10-22T10:54:14.301" v="487"/>
          <ac:spMkLst>
            <pc:docMk/>
            <pc:sldMk cId="425722310" sldId="273"/>
            <ac:spMk id="15" creationId="{72EE02C0-6557-4807-A64D-ACBEB594319F}"/>
          </ac:spMkLst>
        </pc:spChg>
      </pc:sldChg>
      <pc:sldChg chg="addSp modSp">
        <pc:chgData name="Tej Bahadur Chandra" userId="79b8fba8ad0a4796" providerId="LiveId" clId="{614BBE20-D9FC-4E14-9E6F-E9375E6FD4C8}" dt="2021-10-29T07:18:59.479" v="34807" actId="14861"/>
        <pc:sldMkLst>
          <pc:docMk/>
          <pc:sldMk cId="3983718629" sldId="275"/>
        </pc:sldMkLst>
        <pc:spChg chg="add mod">
          <ac:chgData name="Tej Bahadur Chandra" userId="79b8fba8ad0a4796" providerId="LiveId" clId="{614BBE20-D9FC-4E14-9E6F-E9375E6FD4C8}" dt="2021-10-29T07:18:31.028" v="34806" actId="2710"/>
          <ac:spMkLst>
            <pc:docMk/>
            <pc:sldMk cId="3983718629" sldId="275"/>
            <ac:spMk id="2" creationId="{2A67E37B-4068-400D-AB31-A4A7F778907E}"/>
          </ac:spMkLst>
        </pc:spChg>
        <pc:spChg chg="mod">
          <ac:chgData name="Tej Bahadur Chandra" userId="79b8fba8ad0a4796" providerId="LiveId" clId="{614BBE20-D9FC-4E14-9E6F-E9375E6FD4C8}" dt="2021-10-29T07:07:15.357" v="34576" actId="20577"/>
          <ac:spMkLst>
            <pc:docMk/>
            <pc:sldMk cId="3983718629" sldId="275"/>
            <ac:spMk id="6" creationId="{3E6AA016-BC67-4F99-B725-27D9F9C05153}"/>
          </ac:spMkLst>
        </pc:spChg>
        <pc:spChg chg="mod">
          <ac:chgData name="Tej Bahadur Chandra" userId="79b8fba8ad0a4796" providerId="LiveId" clId="{614BBE20-D9FC-4E14-9E6F-E9375E6FD4C8}" dt="2021-10-22T11:19:03.846" v="611"/>
          <ac:spMkLst>
            <pc:docMk/>
            <pc:sldMk cId="3983718629" sldId="275"/>
            <ac:spMk id="14" creationId="{5270F438-4290-4085-9C53-F600591EE9F0}"/>
          </ac:spMkLst>
        </pc:spChg>
        <pc:spChg chg="mod">
          <ac:chgData name="Tej Bahadur Chandra" userId="79b8fba8ad0a4796" providerId="LiveId" clId="{614BBE20-D9FC-4E14-9E6F-E9375E6FD4C8}" dt="2021-10-28T06:34:37.351" v="31164" actId="1035"/>
          <ac:spMkLst>
            <pc:docMk/>
            <pc:sldMk cId="3983718629" sldId="275"/>
            <ac:spMk id="37" creationId="{2F400960-EDC6-4E85-941B-9515125F69FB}"/>
          </ac:spMkLst>
        </pc:spChg>
        <pc:picChg chg="add mod">
          <ac:chgData name="Tej Bahadur Chandra" userId="79b8fba8ad0a4796" providerId="LiveId" clId="{614BBE20-D9FC-4E14-9E6F-E9375E6FD4C8}" dt="2021-10-29T07:18:59.479" v="34807" actId="14861"/>
          <ac:picMkLst>
            <pc:docMk/>
            <pc:sldMk cId="3983718629" sldId="275"/>
            <ac:picMk id="7" creationId="{15C07DE4-4CDD-485F-ACC9-FDD809F03B5D}"/>
          </ac:picMkLst>
        </pc:picChg>
      </pc:sldChg>
      <pc:sldChg chg="delSp modSp">
        <pc:chgData name="Tej Bahadur Chandra" userId="79b8fba8ad0a4796" providerId="LiveId" clId="{614BBE20-D9FC-4E14-9E6F-E9375E6FD4C8}" dt="2021-10-29T06:10:51.640" v="34412" actId="20577"/>
        <pc:sldMkLst>
          <pc:docMk/>
          <pc:sldMk cId="3587219018" sldId="276"/>
        </pc:sldMkLst>
        <pc:spChg chg="mod">
          <ac:chgData name="Tej Bahadur Chandra" userId="79b8fba8ad0a4796" providerId="LiveId" clId="{614BBE20-D9FC-4E14-9E6F-E9375E6FD4C8}" dt="2021-10-29T06:00:14.012" v="34309" actId="20577"/>
          <ac:spMkLst>
            <pc:docMk/>
            <pc:sldMk cId="3587219018" sldId="276"/>
            <ac:spMk id="4" creationId="{82881FD4-24E5-49A3-A578-1B6BBCE3FF1B}"/>
          </ac:spMkLst>
        </pc:spChg>
        <pc:spChg chg="mod">
          <ac:chgData name="Tej Bahadur Chandra" userId="79b8fba8ad0a4796" providerId="LiveId" clId="{614BBE20-D9FC-4E14-9E6F-E9375E6FD4C8}" dt="2021-10-29T06:00:29.944" v="34312" actId="20577"/>
          <ac:spMkLst>
            <pc:docMk/>
            <pc:sldMk cId="3587219018" sldId="276"/>
            <ac:spMk id="5" creationId="{4764C1FB-42FA-4144-A692-B4C744F89681}"/>
          </ac:spMkLst>
        </pc:spChg>
        <pc:spChg chg="mod">
          <ac:chgData name="Tej Bahadur Chandra" userId="79b8fba8ad0a4796" providerId="LiveId" clId="{614BBE20-D9FC-4E14-9E6F-E9375E6FD4C8}" dt="2021-10-29T06:06:11.452" v="34318" actId="20577"/>
          <ac:spMkLst>
            <pc:docMk/>
            <pc:sldMk cId="3587219018" sldId="276"/>
            <ac:spMk id="6" creationId="{62216AAA-E3F8-47AB-8ED7-B7CFC15418E2}"/>
          </ac:spMkLst>
        </pc:spChg>
        <pc:spChg chg="mod">
          <ac:chgData name="Tej Bahadur Chandra" userId="79b8fba8ad0a4796" providerId="LiveId" clId="{614BBE20-D9FC-4E14-9E6F-E9375E6FD4C8}" dt="2021-10-29T06:07:39.284" v="34323" actId="20577"/>
          <ac:spMkLst>
            <pc:docMk/>
            <pc:sldMk cId="3587219018" sldId="276"/>
            <ac:spMk id="7" creationId="{14A4C9F3-4E37-42E2-A38D-76015AE187FC}"/>
          </ac:spMkLst>
        </pc:spChg>
        <pc:spChg chg="mod">
          <ac:chgData name="Tej Bahadur Chandra" userId="79b8fba8ad0a4796" providerId="LiveId" clId="{614BBE20-D9FC-4E14-9E6F-E9375E6FD4C8}" dt="2021-10-29T06:08:09.262" v="34333" actId="20577"/>
          <ac:spMkLst>
            <pc:docMk/>
            <pc:sldMk cId="3587219018" sldId="276"/>
            <ac:spMk id="8" creationId="{A84AB047-A6AE-425F-9D92-B7A19904429E}"/>
          </ac:spMkLst>
        </pc:spChg>
        <pc:spChg chg="mod">
          <ac:chgData name="Tej Bahadur Chandra" userId="79b8fba8ad0a4796" providerId="LiveId" clId="{614BBE20-D9FC-4E14-9E6F-E9375E6FD4C8}" dt="2021-10-29T06:08:51.534" v="34345" actId="20577"/>
          <ac:spMkLst>
            <pc:docMk/>
            <pc:sldMk cId="3587219018" sldId="276"/>
            <ac:spMk id="9" creationId="{23488DDF-817A-4DC1-9543-05429F1F479D}"/>
          </ac:spMkLst>
        </pc:spChg>
        <pc:spChg chg="mod">
          <ac:chgData name="Tej Bahadur Chandra" userId="79b8fba8ad0a4796" providerId="LiveId" clId="{614BBE20-D9FC-4E14-9E6F-E9375E6FD4C8}" dt="2021-10-29T06:09:13.343" v="34358" actId="20577"/>
          <ac:spMkLst>
            <pc:docMk/>
            <pc:sldMk cId="3587219018" sldId="276"/>
            <ac:spMk id="10" creationId="{8BC1BA12-DA92-48A8-8330-6172A0608A8B}"/>
          </ac:spMkLst>
        </pc:spChg>
        <pc:spChg chg="mod">
          <ac:chgData name="Tej Bahadur Chandra" userId="79b8fba8ad0a4796" providerId="LiveId" clId="{614BBE20-D9FC-4E14-9E6F-E9375E6FD4C8}" dt="2021-10-29T06:09:33.628" v="34370" actId="20577"/>
          <ac:spMkLst>
            <pc:docMk/>
            <pc:sldMk cId="3587219018" sldId="276"/>
            <ac:spMk id="11" creationId="{E5F44765-D48D-4E9E-BAAB-E29E27ABFBA1}"/>
          </ac:spMkLst>
        </pc:spChg>
        <pc:spChg chg="mod">
          <ac:chgData name="Tej Bahadur Chandra" userId="79b8fba8ad0a4796" providerId="LiveId" clId="{614BBE20-D9FC-4E14-9E6F-E9375E6FD4C8}" dt="2021-10-29T06:10:29.195" v="34407"/>
          <ac:spMkLst>
            <pc:docMk/>
            <pc:sldMk cId="3587219018" sldId="276"/>
            <ac:spMk id="12" creationId="{41626673-FAB4-4648-90E5-188796EF2FB8}"/>
          </ac:spMkLst>
        </pc:spChg>
        <pc:spChg chg="mod">
          <ac:chgData name="Tej Bahadur Chandra" userId="79b8fba8ad0a4796" providerId="LiveId" clId="{614BBE20-D9FC-4E14-9E6F-E9375E6FD4C8}" dt="2021-10-29T06:10:19.594" v="34405" actId="20577"/>
          <ac:spMkLst>
            <pc:docMk/>
            <pc:sldMk cId="3587219018" sldId="276"/>
            <ac:spMk id="13" creationId="{2DADBDF4-4317-4A87-BBC9-62F72686566F}"/>
          </ac:spMkLst>
        </pc:spChg>
        <pc:spChg chg="mod">
          <ac:chgData name="Tej Bahadur Chandra" userId="79b8fba8ad0a4796" providerId="LiveId" clId="{614BBE20-D9FC-4E14-9E6F-E9375E6FD4C8}" dt="2021-10-29T06:10:51.640" v="34412" actId="20577"/>
          <ac:spMkLst>
            <pc:docMk/>
            <pc:sldMk cId="3587219018" sldId="276"/>
            <ac:spMk id="14" creationId="{B003F95D-1086-483C-960B-E8B448DA78F1}"/>
          </ac:spMkLst>
        </pc:spChg>
        <pc:spChg chg="del mod">
          <ac:chgData name="Tej Bahadur Chandra" userId="79b8fba8ad0a4796" providerId="LiveId" clId="{614BBE20-D9FC-4E14-9E6F-E9375E6FD4C8}" dt="2021-10-29T05:58:27.757" v="34291" actId="478"/>
          <ac:spMkLst>
            <pc:docMk/>
            <pc:sldMk cId="3587219018" sldId="276"/>
            <ac:spMk id="15" creationId="{DA0B418A-CCD6-4EB5-9EA8-1502DD23A9FB}"/>
          </ac:spMkLst>
        </pc:spChg>
        <pc:spChg chg="mod">
          <ac:chgData name="Tej Bahadur Chandra" userId="79b8fba8ad0a4796" providerId="LiveId" clId="{614BBE20-D9FC-4E14-9E6F-E9375E6FD4C8}" dt="2021-10-22T10:54:31.390" v="490"/>
          <ac:spMkLst>
            <pc:docMk/>
            <pc:sldMk cId="3587219018" sldId="276"/>
            <ac:spMk id="18" creationId="{74E04EC9-EE83-42B3-A36E-B58F85ACAA75}"/>
          </ac:spMkLst>
        </pc:spChg>
      </pc:sldChg>
      <pc:sldChg chg="addSp delSp modSp add">
        <pc:chgData name="Tej Bahadur Chandra" userId="79b8fba8ad0a4796" providerId="LiveId" clId="{614BBE20-D9FC-4E14-9E6F-E9375E6FD4C8}" dt="2021-10-28T11:23:23.117" v="33409" actId="1036"/>
        <pc:sldMkLst>
          <pc:docMk/>
          <pc:sldMk cId="2053216764" sldId="278"/>
        </pc:sldMkLst>
        <pc:spChg chg="add del mod">
          <ac:chgData name="Tej Bahadur Chandra" userId="79b8fba8ad0a4796" providerId="LiveId" clId="{614BBE20-D9FC-4E14-9E6F-E9375E6FD4C8}" dt="2021-10-24T06:18:41.293" v="7120" actId="478"/>
          <ac:spMkLst>
            <pc:docMk/>
            <pc:sldMk cId="2053216764" sldId="278"/>
            <ac:spMk id="5" creationId="{3B83D9E5-1B1B-4A39-8941-905697F12503}"/>
          </ac:spMkLst>
        </pc:spChg>
        <pc:spChg chg="mod">
          <ac:chgData name="Tej Bahadur Chandra" userId="79b8fba8ad0a4796" providerId="LiveId" clId="{614BBE20-D9FC-4E14-9E6F-E9375E6FD4C8}" dt="2021-10-24T08:01:27.210" v="8456" actId="20577"/>
          <ac:spMkLst>
            <pc:docMk/>
            <pc:sldMk cId="2053216764" sldId="278"/>
            <ac:spMk id="6" creationId="{5E94FEF6-3A53-48A6-AADF-BE623D2E4A97}"/>
          </ac:spMkLst>
        </pc:spChg>
        <pc:spChg chg="add del mod">
          <ac:chgData name="Tej Bahadur Chandra" userId="79b8fba8ad0a4796" providerId="LiveId" clId="{614BBE20-D9FC-4E14-9E6F-E9375E6FD4C8}" dt="2021-10-24T06:16:21.082" v="7115" actId="478"/>
          <ac:spMkLst>
            <pc:docMk/>
            <pc:sldMk cId="2053216764" sldId="278"/>
            <ac:spMk id="8" creationId="{99656C75-1BBC-4398-B220-39AE7CAE5730}"/>
          </ac:spMkLst>
        </pc:spChg>
        <pc:spChg chg="add mod">
          <ac:chgData name="Tej Bahadur Chandra" userId="79b8fba8ad0a4796" providerId="LiveId" clId="{614BBE20-D9FC-4E14-9E6F-E9375E6FD4C8}" dt="2021-10-28T11:23:23.117" v="33409" actId="1036"/>
          <ac:spMkLst>
            <pc:docMk/>
            <pc:sldMk cId="2053216764" sldId="278"/>
            <ac:spMk id="10" creationId="{0CDF81D0-9DAD-4690-90A0-2058C010B2A7}"/>
          </ac:spMkLst>
        </pc:spChg>
        <pc:spChg chg="mod">
          <ac:chgData name="Tej Bahadur Chandra" userId="79b8fba8ad0a4796" providerId="LiveId" clId="{614BBE20-D9FC-4E14-9E6F-E9375E6FD4C8}" dt="2021-10-23T14:32:50.654" v="6377" actId="20577"/>
          <ac:spMkLst>
            <pc:docMk/>
            <pc:sldMk cId="2053216764" sldId="278"/>
            <ac:spMk id="14" creationId="{DE4B82E7-3EEB-47D3-8DE3-F92BC992A70B}"/>
          </ac:spMkLst>
        </pc:spChg>
        <pc:grpChg chg="add mod">
          <ac:chgData name="Tej Bahadur Chandra" userId="79b8fba8ad0a4796" providerId="LiveId" clId="{614BBE20-D9FC-4E14-9E6F-E9375E6FD4C8}" dt="2021-10-26T04:55:50.943" v="19518" actId="1036"/>
          <ac:grpSpMkLst>
            <pc:docMk/>
            <pc:sldMk cId="2053216764" sldId="278"/>
            <ac:grpSpMk id="11" creationId="{1CB5A9D9-CED6-4B61-A2D7-AAC12C1E727C}"/>
          </ac:grpSpMkLst>
        </pc:grpChg>
        <pc:grpChg chg="add mod">
          <ac:chgData name="Tej Bahadur Chandra" userId="79b8fba8ad0a4796" providerId="LiveId" clId="{614BBE20-D9FC-4E14-9E6F-E9375E6FD4C8}" dt="2021-10-26T04:55:54.927" v="19528" actId="1035"/>
          <ac:grpSpMkLst>
            <pc:docMk/>
            <pc:sldMk cId="2053216764" sldId="278"/>
            <ac:grpSpMk id="15" creationId="{AA37ADB2-B6EC-42D7-B671-0A7ED902EA74}"/>
          </ac:grpSpMkLst>
        </pc:grpChg>
        <pc:grpChg chg="add mod">
          <ac:chgData name="Tej Bahadur Chandra" userId="79b8fba8ad0a4796" providerId="LiveId" clId="{614BBE20-D9FC-4E14-9E6F-E9375E6FD4C8}" dt="2021-10-26T04:55:58.529" v="19539" actId="1036"/>
          <ac:grpSpMkLst>
            <pc:docMk/>
            <pc:sldMk cId="2053216764" sldId="278"/>
            <ac:grpSpMk id="18" creationId="{412ADBF3-B0DE-43B0-80F5-23A9AF6C1B4A}"/>
          </ac:grpSpMkLst>
        </pc:grpChg>
        <pc:grpChg chg="add mod">
          <ac:chgData name="Tej Bahadur Chandra" userId="79b8fba8ad0a4796" providerId="LiveId" clId="{614BBE20-D9FC-4E14-9E6F-E9375E6FD4C8}" dt="2021-10-26T04:56:02.954" v="19550" actId="1035"/>
          <ac:grpSpMkLst>
            <pc:docMk/>
            <pc:sldMk cId="2053216764" sldId="278"/>
            <ac:grpSpMk id="21" creationId="{3A085E7F-F9F1-4FDE-A2F1-4C06032B0772}"/>
          </ac:grpSpMkLst>
        </pc:grpChg>
        <pc:graphicFrameChg chg="add del">
          <ac:chgData name="Tej Bahadur Chandra" userId="79b8fba8ad0a4796" providerId="LiveId" clId="{614BBE20-D9FC-4E14-9E6F-E9375E6FD4C8}" dt="2021-10-24T05:54:54.042" v="6934"/>
          <ac:graphicFrameMkLst>
            <pc:docMk/>
            <pc:sldMk cId="2053216764" sldId="278"/>
            <ac:graphicFrameMk id="2" creationId="{6B982A2E-2CEE-493B-AA4F-D4A5A629CF77}"/>
          </ac:graphicFrameMkLst>
        </pc:graphicFrameChg>
        <pc:graphicFrameChg chg="add del mod modGraphic">
          <ac:chgData name="Tej Bahadur Chandra" userId="79b8fba8ad0a4796" providerId="LiveId" clId="{614BBE20-D9FC-4E14-9E6F-E9375E6FD4C8}" dt="2021-10-24T06:16:19.657" v="7114" actId="478"/>
          <ac:graphicFrameMkLst>
            <pc:docMk/>
            <pc:sldMk cId="2053216764" sldId="278"/>
            <ac:graphicFrameMk id="3" creationId="{6FD3D6EE-7E35-4C1D-BF0B-F2BFA8AC9E09}"/>
          </ac:graphicFrameMkLst>
        </pc:graphicFrameChg>
        <pc:graphicFrameChg chg="add mod modGraphic">
          <ac:chgData name="Tej Bahadur Chandra" userId="79b8fba8ad0a4796" providerId="LiveId" clId="{614BBE20-D9FC-4E14-9E6F-E9375E6FD4C8}" dt="2021-10-28T11:23:23.117" v="33409" actId="1036"/>
          <ac:graphicFrameMkLst>
            <pc:docMk/>
            <pc:sldMk cId="2053216764" sldId="278"/>
            <ac:graphicFrameMk id="4" creationId="{9B3BCA5B-A46E-4045-8F90-3F5C245360E5}"/>
          </ac:graphicFrameMkLst>
        </pc:graphicFrameChg>
      </pc:sldChg>
      <pc:sldChg chg="addSp delSp modSp add">
        <pc:chgData name="Tej Bahadur Chandra" userId="79b8fba8ad0a4796" providerId="LiveId" clId="{614BBE20-D9FC-4E14-9E6F-E9375E6FD4C8}" dt="2021-10-24T13:31:17.094" v="11624" actId="403"/>
        <pc:sldMkLst>
          <pc:docMk/>
          <pc:sldMk cId="1536875079" sldId="279"/>
        </pc:sldMkLst>
        <pc:spChg chg="mod">
          <ac:chgData name="Tej Bahadur Chandra" userId="79b8fba8ad0a4796" providerId="LiveId" clId="{614BBE20-D9FC-4E14-9E6F-E9375E6FD4C8}" dt="2021-10-23T08:16:14.626" v="2639" actId="1038"/>
          <ac:spMkLst>
            <pc:docMk/>
            <pc:sldMk cId="1536875079" sldId="279"/>
            <ac:spMk id="2" creationId="{C7192F21-9BAD-46C7-B97C-33719A7BD963}"/>
          </ac:spMkLst>
        </pc:spChg>
        <pc:spChg chg="mod">
          <ac:chgData name="Tej Bahadur Chandra" userId="79b8fba8ad0a4796" providerId="LiveId" clId="{614BBE20-D9FC-4E14-9E6F-E9375E6FD4C8}" dt="2021-10-23T08:16:21.923" v="2641" actId="1035"/>
          <ac:spMkLst>
            <pc:docMk/>
            <pc:sldMk cId="1536875079" sldId="279"/>
            <ac:spMk id="3" creationId="{62854179-0776-4EBF-842F-B293FD5FE7FC}"/>
          </ac:spMkLst>
        </pc:spChg>
        <pc:spChg chg="mod">
          <ac:chgData name="Tej Bahadur Chandra" userId="79b8fba8ad0a4796" providerId="LiveId" clId="{614BBE20-D9FC-4E14-9E6F-E9375E6FD4C8}" dt="2021-10-23T10:28:16.284" v="3866" actId="20577"/>
          <ac:spMkLst>
            <pc:docMk/>
            <pc:sldMk cId="1536875079" sldId="279"/>
            <ac:spMk id="6" creationId="{9F219E0A-DC0F-42C3-8CE5-410A03EFC1DB}"/>
          </ac:spMkLst>
        </pc:spChg>
        <pc:spChg chg="del mod topLvl">
          <ac:chgData name="Tej Bahadur Chandra" userId="79b8fba8ad0a4796" providerId="LiveId" clId="{614BBE20-D9FC-4E14-9E6F-E9375E6FD4C8}" dt="2021-10-23T08:20:10.905" v="2747" actId="478"/>
          <ac:spMkLst>
            <pc:docMk/>
            <pc:sldMk cId="1536875079" sldId="279"/>
            <ac:spMk id="10" creationId="{801384BF-BFC8-48D5-9C79-4B926D94B196}"/>
          </ac:spMkLst>
        </pc:spChg>
        <pc:spChg chg="mod">
          <ac:chgData name="Tej Bahadur Chandra" userId="79b8fba8ad0a4796" providerId="LiveId" clId="{614BBE20-D9FC-4E14-9E6F-E9375E6FD4C8}" dt="2021-10-23T08:17:44.555" v="2691" actId="1035"/>
          <ac:spMkLst>
            <pc:docMk/>
            <pc:sldMk cId="1536875079" sldId="279"/>
            <ac:spMk id="17" creationId="{C53014F5-D7BD-431A-B574-845A8DC2FF0F}"/>
          </ac:spMkLst>
        </pc:spChg>
        <pc:spChg chg="mod">
          <ac:chgData name="Tej Bahadur Chandra" userId="79b8fba8ad0a4796" providerId="LiveId" clId="{614BBE20-D9FC-4E14-9E6F-E9375E6FD4C8}" dt="2021-10-23T08:19:54.614" v="2745" actId="20577"/>
          <ac:spMkLst>
            <pc:docMk/>
            <pc:sldMk cId="1536875079" sldId="279"/>
            <ac:spMk id="24" creationId="{AD458806-9177-4371-9A13-08F636FB5704}"/>
          </ac:spMkLst>
        </pc:spChg>
        <pc:spChg chg="mod">
          <ac:chgData name="Tej Bahadur Chandra" userId="79b8fba8ad0a4796" providerId="LiveId" clId="{614BBE20-D9FC-4E14-9E6F-E9375E6FD4C8}" dt="2021-10-23T08:20:26.370" v="2752" actId="20577"/>
          <ac:spMkLst>
            <pc:docMk/>
            <pc:sldMk cId="1536875079" sldId="279"/>
            <ac:spMk id="28" creationId="{D7E56FE6-60C6-4C87-9EAF-2F0081010960}"/>
          </ac:spMkLst>
        </pc:spChg>
        <pc:spChg chg="mod">
          <ac:chgData name="Tej Bahadur Chandra" userId="79b8fba8ad0a4796" providerId="LiveId" clId="{614BBE20-D9FC-4E14-9E6F-E9375E6FD4C8}" dt="2021-10-24T13:31:17.094" v="11624" actId="403"/>
          <ac:spMkLst>
            <pc:docMk/>
            <pc:sldMk cId="1536875079" sldId="279"/>
            <ac:spMk id="35" creationId="{CFAAF408-42B3-4F62-B41B-37628E0A7E6F}"/>
          </ac:spMkLst>
        </pc:spChg>
        <pc:spChg chg="mod">
          <ac:chgData name="Tej Bahadur Chandra" userId="79b8fba8ad0a4796" providerId="LiveId" clId="{614BBE20-D9FC-4E14-9E6F-E9375E6FD4C8}" dt="2021-10-23T08:26:33.246" v="2810" actId="14100"/>
          <ac:spMkLst>
            <pc:docMk/>
            <pc:sldMk cId="1536875079" sldId="279"/>
            <ac:spMk id="40" creationId="{C379B51C-234C-441C-867C-D51CD4CCC49E}"/>
          </ac:spMkLst>
        </pc:spChg>
        <pc:spChg chg="mod">
          <ac:chgData name="Tej Bahadur Chandra" userId="79b8fba8ad0a4796" providerId="LiveId" clId="{614BBE20-D9FC-4E14-9E6F-E9375E6FD4C8}" dt="2021-10-24T13:31:13.485" v="11623" actId="403"/>
          <ac:spMkLst>
            <pc:docMk/>
            <pc:sldMk cId="1536875079" sldId="279"/>
            <ac:spMk id="86" creationId="{78F1FA62-A180-42A5-851F-B8B9A0346D35}"/>
          </ac:spMkLst>
        </pc:spChg>
        <pc:grpChg chg="del mod topLvl">
          <ac:chgData name="Tej Bahadur Chandra" userId="79b8fba8ad0a4796" providerId="LiveId" clId="{614BBE20-D9FC-4E14-9E6F-E9375E6FD4C8}" dt="2021-10-23T08:20:09.527" v="2746" actId="478"/>
          <ac:grpSpMkLst>
            <pc:docMk/>
            <pc:sldMk cId="1536875079" sldId="279"/>
            <ac:grpSpMk id="5" creationId="{1B1B6EBA-B53E-4099-BCCC-48B2EA93893D}"/>
          </ac:grpSpMkLst>
        </pc:grpChg>
        <pc:grpChg chg="mod topLvl">
          <ac:chgData name="Tej Bahadur Chandra" userId="79b8fba8ad0a4796" providerId="LiveId" clId="{614BBE20-D9FC-4E14-9E6F-E9375E6FD4C8}" dt="2021-10-23T08:29:35.402" v="2823" actId="164"/>
          <ac:grpSpMkLst>
            <pc:docMk/>
            <pc:sldMk cId="1536875079" sldId="279"/>
            <ac:grpSpMk id="8" creationId="{8FAAEA98-0466-4C40-BBE2-375419957C75}"/>
          </ac:grpSpMkLst>
        </pc:grpChg>
        <pc:grpChg chg="mod topLvl">
          <ac:chgData name="Tej Bahadur Chandra" userId="79b8fba8ad0a4796" providerId="LiveId" clId="{614BBE20-D9FC-4E14-9E6F-E9375E6FD4C8}" dt="2021-10-23T08:29:35.402" v="2823" actId="164"/>
          <ac:grpSpMkLst>
            <pc:docMk/>
            <pc:sldMk cId="1536875079" sldId="279"/>
            <ac:grpSpMk id="9" creationId="{E32F5A75-98A8-4F34-99F6-DF269B194FE7}"/>
          </ac:grpSpMkLst>
        </pc:grpChg>
        <pc:grpChg chg="del mod">
          <ac:chgData name="Tej Bahadur Chandra" userId="79b8fba8ad0a4796" providerId="LiveId" clId="{614BBE20-D9FC-4E14-9E6F-E9375E6FD4C8}" dt="2021-10-23T08:15:42.443" v="2615" actId="165"/>
          <ac:grpSpMkLst>
            <pc:docMk/>
            <pc:sldMk cId="1536875079" sldId="279"/>
            <ac:grpSpMk id="15" creationId="{CAE6F019-A1A2-42D0-A45E-1EA8D342982D}"/>
          </ac:grpSpMkLst>
        </pc:grpChg>
        <pc:grpChg chg="add mod">
          <ac:chgData name="Tej Bahadur Chandra" userId="79b8fba8ad0a4796" providerId="LiveId" clId="{614BBE20-D9FC-4E14-9E6F-E9375E6FD4C8}" dt="2021-10-23T08:29:41.387" v="2851" actId="1035"/>
          <ac:grpSpMkLst>
            <pc:docMk/>
            <pc:sldMk cId="1536875079" sldId="279"/>
            <ac:grpSpMk id="20" creationId="{DED66343-D93F-4DDD-B896-993DACEDC98E}"/>
          </ac:grpSpMkLst>
        </pc:grpChg>
        <pc:grpChg chg="mod topLvl">
          <ac:chgData name="Tej Bahadur Chandra" userId="79b8fba8ad0a4796" providerId="LiveId" clId="{614BBE20-D9FC-4E14-9E6F-E9375E6FD4C8}" dt="2021-10-23T08:29:35.402" v="2823" actId="164"/>
          <ac:grpSpMkLst>
            <pc:docMk/>
            <pc:sldMk cId="1536875079" sldId="279"/>
            <ac:grpSpMk id="22" creationId="{141B6246-109F-49D2-BD5F-BAA8BB7A4B49}"/>
          </ac:grpSpMkLst>
        </pc:grpChg>
        <pc:grpChg chg="mod topLvl">
          <ac:chgData name="Tej Bahadur Chandra" userId="79b8fba8ad0a4796" providerId="LiveId" clId="{614BBE20-D9FC-4E14-9E6F-E9375E6FD4C8}" dt="2021-10-23T08:29:35.402" v="2823" actId="164"/>
          <ac:grpSpMkLst>
            <pc:docMk/>
            <pc:sldMk cId="1536875079" sldId="279"/>
            <ac:grpSpMk id="25" creationId="{2449680F-29F7-416E-AC45-F5C79E6A94B2}"/>
          </ac:grpSpMkLst>
        </pc:grpChg>
        <pc:grpChg chg="add mod">
          <ac:chgData name="Tej Bahadur Chandra" userId="79b8fba8ad0a4796" providerId="LiveId" clId="{614BBE20-D9FC-4E14-9E6F-E9375E6FD4C8}" dt="2021-10-23T08:29:35.402" v="2823" actId="164"/>
          <ac:grpSpMkLst>
            <pc:docMk/>
            <pc:sldMk cId="1536875079" sldId="279"/>
            <ac:grpSpMk id="38" creationId="{F4FA2307-A6D0-4F08-9D6D-9EEAD58188BE}"/>
          </ac:grpSpMkLst>
        </pc:grpChg>
        <pc:grpChg chg="del mod topLvl">
          <ac:chgData name="Tej Bahadur Chandra" userId="79b8fba8ad0a4796" providerId="LiveId" clId="{614BBE20-D9FC-4E14-9E6F-E9375E6FD4C8}" dt="2021-10-23T08:17:37.469" v="2674" actId="478"/>
          <ac:grpSpMkLst>
            <pc:docMk/>
            <pc:sldMk cId="1536875079" sldId="279"/>
            <ac:grpSpMk id="44" creationId="{6033BA4A-1898-4403-8FFC-99FCABF58FAB}"/>
          </ac:grpSpMkLst>
        </pc:grpChg>
        <pc:grpChg chg="add del mod topLvl">
          <ac:chgData name="Tej Bahadur Chandra" userId="79b8fba8ad0a4796" providerId="LiveId" clId="{614BBE20-D9FC-4E14-9E6F-E9375E6FD4C8}" dt="2021-10-23T08:21:20.071" v="2755" actId="478"/>
          <ac:grpSpMkLst>
            <pc:docMk/>
            <pc:sldMk cId="1536875079" sldId="279"/>
            <ac:grpSpMk id="45" creationId="{5827593D-93E9-4D8A-86EF-F6321642E473}"/>
          </ac:grpSpMkLst>
        </pc:grpChg>
        <pc:grpChg chg="del mod topLvl">
          <ac:chgData name="Tej Bahadur Chandra" userId="79b8fba8ad0a4796" providerId="LiveId" clId="{614BBE20-D9FC-4E14-9E6F-E9375E6FD4C8}" dt="2021-10-23T08:22:05.926" v="2764" actId="478"/>
          <ac:grpSpMkLst>
            <pc:docMk/>
            <pc:sldMk cId="1536875079" sldId="279"/>
            <ac:grpSpMk id="46" creationId="{17223064-0AE1-4336-9540-07444DA47D33}"/>
          </ac:grpSpMkLst>
        </pc:grpChg>
        <pc:picChg chg="del">
          <ac:chgData name="Tej Bahadur Chandra" userId="79b8fba8ad0a4796" providerId="LiveId" clId="{614BBE20-D9FC-4E14-9E6F-E9375E6FD4C8}" dt="2021-10-23T08:15:47.272" v="2616" actId="478"/>
          <ac:picMkLst>
            <pc:docMk/>
            <pc:sldMk cId="1536875079" sldId="279"/>
            <ac:picMk id="7" creationId="{E1A05E66-26EF-489B-A58E-42916882FB32}"/>
          </ac:picMkLst>
        </pc:picChg>
        <pc:picChg chg="add mod">
          <ac:chgData name="Tej Bahadur Chandra" userId="79b8fba8ad0a4796" providerId="LiveId" clId="{614BBE20-D9FC-4E14-9E6F-E9375E6FD4C8}" dt="2021-10-23T08:29:35.402" v="2823" actId="164"/>
          <ac:picMkLst>
            <pc:docMk/>
            <pc:sldMk cId="1536875079" sldId="279"/>
            <ac:picMk id="11" creationId="{5D292BB9-7D11-43B2-8016-7D9121B7E3F4}"/>
          </ac:picMkLst>
        </pc:picChg>
        <pc:picChg chg="del topLvl">
          <ac:chgData name="Tej Bahadur Chandra" userId="79b8fba8ad0a4796" providerId="LiveId" clId="{614BBE20-D9FC-4E14-9E6F-E9375E6FD4C8}" dt="2021-10-23T08:17:37.469" v="2674" actId="478"/>
          <ac:picMkLst>
            <pc:docMk/>
            <pc:sldMk cId="1536875079" sldId="279"/>
            <ac:picMk id="12" creationId="{8C9D4E1F-01C2-412C-9BCA-9807F7C4BFB7}"/>
          </ac:picMkLst>
        </pc:picChg>
        <pc:picChg chg="add del mod">
          <ac:chgData name="Tej Bahadur Chandra" userId="79b8fba8ad0a4796" providerId="LiveId" clId="{614BBE20-D9FC-4E14-9E6F-E9375E6FD4C8}" dt="2021-10-23T08:28:58.470" v="2813"/>
          <ac:picMkLst>
            <pc:docMk/>
            <pc:sldMk cId="1536875079" sldId="279"/>
            <ac:picMk id="18" creationId="{B8C88086-73A6-4B15-8C22-4DFC8DC1A35A}"/>
          </ac:picMkLst>
        </pc:picChg>
        <pc:picChg chg="add mod">
          <ac:chgData name="Tej Bahadur Chandra" userId="79b8fba8ad0a4796" providerId="LiveId" clId="{614BBE20-D9FC-4E14-9E6F-E9375E6FD4C8}" dt="2021-10-23T08:29:35.402" v="2823" actId="164"/>
          <ac:picMkLst>
            <pc:docMk/>
            <pc:sldMk cId="1536875079" sldId="279"/>
            <ac:picMk id="19" creationId="{1B377420-54EF-446E-BBD5-379586C74737}"/>
          </ac:picMkLst>
        </pc:picChg>
        <pc:picChg chg="del topLvl">
          <ac:chgData name="Tej Bahadur Chandra" userId="79b8fba8ad0a4796" providerId="LiveId" clId="{614BBE20-D9FC-4E14-9E6F-E9375E6FD4C8}" dt="2021-10-23T08:21:20.071" v="2755" actId="478"/>
          <ac:picMkLst>
            <pc:docMk/>
            <pc:sldMk cId="1536875079" sldId="279"/>
            <ac:picMk id="29" creationId="{D23B2954-3B03-4903-BE81-935391C26565}"/>
          </ac:picMkLst>
        </pc:picChg>
        <pc:picChg chg="add mod">
          <ac:chgData name="Tej Bahadur Chandra" userId="79b8fba8ad0a4796" providerId="LiveId" clId="{614BBE20-D9FC-4E14-9E6F-E9375E6FD4C8}" dt="2021-10-23T08:29:35.402" v="2823" actId="164"/>
          <ac:picMkLst>
            <pc:docMk/>
            <pc:sldMk cId="1536875079" sldId="279"/>
            <ac:picMk id="31" creationId="{19965960-C554-473A-8115-D2D7DA769DC7}"/>
          </ac:picMkLst>
        </pc:picChg>
        <pc:picChg chg="add mod">
          <ac:chgData name="Tej Bahadur Chandra" userId="79b8fba8ad0a4796" providerId="LiveId" clId="{614BBE20-D9FC-4E14-9E6F-E9375E6FD4C8}" dt="2021-10-23T08:29:35.402" v="2823" actId="164"/>
          <ac:picMkLst>
            <pc:docMk/>
            <pc:sldMk cId="1536875079" sldId="279"/>
            <ac:picMk id="32" creationId="{A7D725DE-4C8C-409E-BDE9-4957B4991EED}"/>
          </ac:picMkLst>
        </pc:picChg>
        <pc:picChg chg="add mod">
          <ac:chgData name="Tej Bahadur Chandra" userId="79b8fba8ad0a4796" providerId="LiveId" clId="{614BBE20-D9FC-4E14-9E6F-E9375E6FD4C8}" dt="2021-10-23T08:29:35.402" v="2823" actId="164"/>
          <ac:picMkLst>
            <pc:docMk/>
            <pc:sldMk cId="1536875079" sldId="279"/>
            <ac:picMk id="33" creationId="{DB1ACBD0-54F0-4F20-A31D-91D2AD5BD125}"/>
          </ac:picMkLst>
        </pc:picChg>
        <pc:picChg chg="add mod">
          <ac:chgData name="Tej Bahadur Chandra" userId="79b8fba8ad0a4796" providerId="LiveId" clId="{614BBE20-D9FC-4E14-9E6F-E9375E6FD4C8}" dt="2021-10-23T08:29:35.402" v="2823" actId="164"/>
          <ac:picMkLst>
            <pc:docMk/>
            <pc:sldMk cId="1536875079" sldId="279"/>
            <ac:picMk id="34" creationId="{3293B538-93F2-4C0F-AD02-42E7A4A6628D}"/>
          </ac:picMkLst>
        </pc:picChg>
        <pc:picChg chg="add mod">
          <ac:chgData name="Tej Bahadur Chandra" userId="79b8fba8ad0a4796" providerId="LiveId" clId="{614BBE20-D9FC-4E14-9E6F-E9375E6FD4C8}" dt="2021-10-23T08:29:35.402" v="2823" actId="164"/>
          <ac:picMkLst>
            <pc:docMk/>
            <pc:sldMk cId="1536875079" sldId="279"/>
            <ac:picMk id="36" creationId="{EE36B3DF-7AF1-48CB-A138-69EF3AEC416E}"/>
          </ac:picMkLst>
        </pc:picChg>
        <pc:picChg chg="del topLvl">
          <ac:chgData name="Tej Bahadur Chandra" userId="79b8fba8ad0a4796" providerId="LiveId" clId="{614BBE20-D9FC-4E14-9E6F-E9375E6FD4C8}" dt="2021-10-23T08:22:05.926" v="2764" actId="478"/>
          <ac:picMkLst>
            <pc:docMk/>
            <pc:sldMk cId="1536875079" sldId="279"/>
            <ac:picMk id="41" creationId="{6839492F-2316-4DC5-BA14-3537488F15F8}"/>
          </ac:picMkLst>
        </pc:picChg>
        <pc:picChg chg="add del mod">
          <ac:chgData name="Tej Bahadur Chandra" userId="79b8fba8ad0a4796" providerId="LiveId" clId="{614BBE20-D9FC-4E14-9E6F-E9375E6FD4C8}" dt="2021-10-23T08:26:35.926" v="2811" actId="478"/>
          <ac:picMkLst>
            <pc:docMk/>
            <pc:sldMk cId="1536875079" sldId="279"/>
            <ac:picMk id="42" creationId="{360927C6-DB01-40D1-9B32-65082DFC3E0A}"/>
          </ac:picMkLst>
        </pc:picChg>
      </pc:sldChg>
      <pc:sldChg chg="addSp delSp modSp add">
        <pc:chgData name="Tej Bahadur Chandra" userId="79b8fba8ad0a4796" providerId="LiveId" clId="{614BBE20-D9FC-4E14-9E6F-E9375E6FD4C8}" dt="2021-10-24T13:31:07.114" v="11622" actId="255"/>
        <pc:sldMkLst>
          <pc:docMk/>
          <pc:sldMk cId="891683758" sldId="280"/>
        </pc:sldMkLst>
        <pc:spChg chg="mod">
          <ac:chgData name="Tej Bahadur Chandra" userId="79b8fba8ad0a4796" providerId="LiveId" clId="{614BBE20-D9FC-4E14-9E6F-E9375E6FD4C8}" dt="2021-10-23T10:28:26.420" v="3868" actId="20577"/>
          <ac:spMkLst>
            <pc:docMk/>
            <pc:sldMk cId="891683758" sldId="280"/>
            <ac:spMk id="6" creationId="{9F219E0A-DC0F-42C3-8CE5-410A03EFC1DB}"/>
          </ac:spMkLst>
        </pc:spChg>
        <pc:spChg chg="del">
          <ac:chgData name="Tej Bahadur Chandra" userId="79b8fba8ad0a4796" providerId="LiveId" clId="{614BBE20-D9FC-4E14-9E6F-E9375E6FD4C8}" dt="2021-10-23T08:39:12.376" v="3066" actId="478"/>
          <ac:spMkLst>
            <pc:docMk/>
            <pc:sldMk cId="891683758" sldId="280"/>
            <ac:spMk id="35" creationId="{CFAAF408-42B3-4F62-B41B-37628E0A7E6F}"/>
          </ac:spMkLst>
        </pc:spChg>
        <pc:spChg chg="add mod">
          <ac:chgData name="Tej Bahadur Chandra" userId="79b8fba8ad0a4796" providerId="LiveId" clId="{614BBE20-D9FC-4E14-9E6F-E9375E6FD4C8}" dt="2021-10-23T09:28:53.600" v="3335" actId="207"/>
          <ac:spMkLst>
            <pc:docMk/>
            <pc:sldMk cId="891683758" sldId="280"/>
            <ac:spMk id="47" creationId="{0F60C34A-5748-40F1-9136-A89CA7E6B3B2}"/>
          </ac:spMkLst>
        </pc:spChg>
        <pc:spChg chg="mod">
          <ac:chgData name="Tej Bahadur Chandra" userId="79b8fba8ad0a4796" providerId="LiveId" clId="{614BBE20-D9FC-4E14-9E6F-E9375E6FD4C8}" dt="2021-10-24T13:31:07.114" v="11622" actId="255"/>
          <ac:spMkLst>
            <pc:docMk/>
            <pc:sldMk cId="891683758" sldId="280"/>
            <ac:spMk id="86" creationId="{78F1FA62-A180-42A5-851F-B8B9A0346D35}"/>
          </ac:spMkLst>
        </pc:spChg>
        <pc:grpChg chg="del">
          <ac:chgData name="Tej Bahadur Chandra" userId="79b8fba8ad0a4796" providerId="LiveId" clId="{614BBE20-D9FC-4E14-9E6F-E9375E6FD4C8}" dt="2021-10-23T08:39:09.569" v="3065" actId="478"/>
          <ac:grpSpMkLst>
            <pc:docMk/>
            <pc:sldMk cId="891683758" sldId="280"/>
            <ac:grpSpMk id="20" creationId="{DED66343-D93F-4DDD-B896-993DACEDC98E}"/>
          </ac:grpSpMkLst>
        </pc:grpChg>
        <pc:grpChg chg="add mod">
          <ac:chgData name="Tej Bahadur Chandra" userId="79b8fba8ad0a4796" providerId="LiveId" clId="{614BBE20-D9FC-4E14-9E6F-E9375E6FD4C8}" dt="2021-10-23T09:27:45.644" v="3317" actId="1036"/>
          <ac:grpSpMkLst>
            <pc:docMk/>
            <pc:sldMk cId="891683758" sldId="280"/>
            <ac:grpSpMk id="30" creationId="{F085AB4D-5B11-4A16-9FCF-F3105FF2E12D}"/>
          </ac:grpSpMkLst>
        </pc:grpChg>
      </pc:sldChg>
      <pc:sldChg chg="addSp delSp modSp add">
        <pc:chgData name="Tej Bahadur Chandra" userId="79b8fba8ad0a4796" providerId="LiveId" clId="{614BBE20-D9FC-4E14-9E6F-E9375E6FD4C8}" dt="2021-10-28T12:49:44.659" v="34057" actId="20577"/>
        <pc:sldMkLst>
          <pc:docMk/>
          <pc:sldMk cId="2910266448" sldId="282"/>
        </pc:sldMkLst>
        <pc:spChg chg="mod">
          <ac:chgData name="Tej Bahadur Chandra" userId="79b8fba8ad0a4796" providerId="LiveId" clId="{614BBE20-D9FC-4E14-9E6F-E9375E6FD4C8}" dt="2021-10-23T10:28:33.772" v="3870" actId="20577"/>
          <ac:spMkLst>
            <pc:docMk/>
            <pc:sldMk cId="2910266448" sldId="282"/>
            <ac:spMk id="6" creationId="{9F219E0A-DC0F-42C3-8CE5-410A03EFC1DB}"/>
          </ac:spMkLst>
        </pc:spChg>
        <pc:spChg chg="add del">
          <ac:chgData name="Tej Bahadur Chandra" userId="79b8fba8ad0a4796" providerId="LiveId" clId="{614BBE20-D9FC-4E14-9E6F-E9375E6FD4C8}" dt="2021-10-23T09:34:47.367" v="3351"/>
          <ac:spMkLst>
            <pc:docMk/>
            <pc:sldMk cId="2910266448" sldId="282"/>
            <ac:spMk id="20" creationId="{AF66CA0D-437D-401C-8649-0449A638213F}"/>
          </ac:spMkLst>
        </pc:spChg>
        <pc:spChg chg="add del">
          <ac:chgData name="Tej Bahadur Chandra" userId="79b8fba8ad0a4796" providerId="LiveId" clId="{614BBE20-D9FC-4E14-9E6F-E9375E6FD4C8}" dt="2021-10-23T09:34:47.367" v="3351"/>
          <ac:spMkLst>
            <pc:docMk/>
            <pc:sldMk cId="2910266448" sldId="282"/>
            <ac:spMk id="22" creationId="{D55F09EB-5D9A-4432-ABF5-CF0B7ABEB307}"/>
          </ac:spMkLst>
        </pc:spChg>
        <pc:spChg chg="add del">
          <ac:chgData name="Tej Bahadur Chandra" userId="79b8fba8ad0a4796" providerId="LiveId" clId="{614BBE20-D9FC-4E14-9E6F-E9375E6FD4C8}" dt="2021-10-23T09:34:47.367" v="3351"/>
          <ac:spMkLst>
            <pc:docMk/>
            <pc:sldMk cId="2910266448" sldId="282"/>
            <ac:spMk id="28" creationId="{51930A5B-D6C3-41D5-810F-88F65841B97B}"/>
          </ac:spMkLst>
        </pc:spChg>
        <pc:spChg chg="add del">
          <ac:chgData name="Tej Bahadur Chandra" userId="79b8fba8ad0a4796" providerId="LiveId" clId="{614BBE20-D9FC-4E14-9E6F-E9375E6FD4C8}" dt="2021-10-23T09:34:47.367" v="3351"/>
          <ac:spMkLst>
            <pc:docMk/>
            <pc:sldMk cId="2910266448" sldId="282"/>
            <ac:spMk id="29" creationId="{11021E13-99C6-4CF9-A5E0-5BF8C4615AE7}"/>
          </ac:spMkLst>
        </pc:spChg>
        <pc:spChg chg="add mod topLvl">
          <ac:chgData name="Tej Bahadur Chandra" userId="79b8fba8ad0a4796" providerId="LiveId" clId="{614BBE20-D9FC-4E14-9E6F-E9375E6FD4C8}" dt="2021-10-23T10:42:53.725" v="4187" actId="1035"/>
          <ac:spMkLst>
            <pc:docMk/>
            <pc:sldMk cId="2910266448" sldId="282"/>
            <ac:spMk id="36" creationId="{4B587205-D2C8-4189-8E76-D80A1BD323D1}"/>
          </ac:spMkLst>
        </pc:spChg>
        <pc:spChg chg="add del mod topLvl">
          <ac:chgData name="Tej Bahadur Chandra" userId="79b8fba8ad0a4796" providerId="LiveId" clId="{614BBE20-D9FC-4E14-9E6F-E9375E6FD4C8}" dt="2021-10-23T09:38:20.317" v="3498" actId="478"/>
          <ac:spMkLst>
            <pc:docMk/>
            <pc:sldMk cId="2910266448" sldId="282"/>
            <ac:spMk id="39" creationId="{DAAEE4DA-C929-456E-8032-69595E94281D}"/>
          </ac:spMkLst>
        </pc:spChg>
        <pc:spChg chg="mod">
          <ac:chgData name="Tej Bahadur Chandra" userId="79b8fba8ad0a4796" providerId="LiveId" clId="{614BBE20-D9FC-4E14-9E6F-E9375E6FD4C8}" dt="2021-10-23T14:09:12.358" v="6207" actId="20577"/>
          <ac:spMkLst>
            <pc:docMk/>
            <pc:sldMk cId="2910266448" sldId="282"/>
            <ac:spMk id="47" creationId="{0F60C34A-5748-40F1-9136-A89CA7E6B3B2}"/>
          </ac:spMkLst>
        </pc:spChg>
        <pc:spChg chg="add del mod topLvl">
          <ac:chgData name="Tej Bahadur Chandra" userId="79b8fba8ad0a4796" providerId="LiveId" clId="{614BBE20-D9FC-4E14-9E6F-E9375E6FD4C8}" dt="2021-10-23T09:38:22.521" v="3499" actId="478"/>
          <ac:spMkLst>
            <pc:docMk/>
            <pc:sldMk cId="2910266448" sldId="282"/>
            <ac:spMk id="51" creationId="{C939F815-06C2-483A-B2D1-10B91D1DDCDD}"/>
          </ac:spMkLst>
        </pc:spChg>
        <pc:spChg chg="add del mod">
          <ac:chgData name="Tej Bahadur Chandra" userId="79b8fba8ad0a4796" providerId="LiveId" clId="{614BBE20-D9FC-4E14-9E6F-E9375E6FD4C8}" dt="2021-10-23T09:36:51.939" v="3426" actId="478"/>
          <ac:spMkLst>
            <pc:docMk/>
            <pc:sldMk cId="2910266448" sldId="282"/>
            <ac:spMk id="52" creationId="{896D21FC-D532-4786-9ADD-053135AEDA4F}"/>
          </ac:spMkLst>
        </pc:spChg>
        <pc:spChg chg="add del mod">
          <ac:chgData name="Tej Bahadur Chandra" userId="79b8fba8ad0a4796" providerId="LiveId" clId="{614BBE20-D9FC-4E14-9E6F-E9375E6FD4C8}" dt="2021-10-28T12:49:44.659" v="34057" actId="20577"/>
          <ac:spMkLst>
            <pc:docMk/>
            <pc:sldMk cId="2910266448" sldId="282"/>
            <ac:spMk id="86" creationId="{78F1FA62-A180-42A5-851F-B8B9A0346D35}"/>
          </ac:spMkLst>
        </pc:spChg>
        <pc:grpChg chg="add del mod">
          <ac:chgData name="Tej Bahadur Chandra" userId="79b8fba8ad0a4796" providerId="LiveId" clId="{614BBE20-D9FC-4E14-9E6F-E9375E6FD4C8}" dt="2021-10-23T09:38:14.546" v="3497" actId="165"/>
          <ac:grpSpMkLst>
            <pc:docMk/>
            <pc:sldMk cId="2910266448" sldId="282"/>
            <ac:grpSpMk id="2" creationId="{12080E57-2C9D-4127-89B2-9FAC38AEDC09}"/>
          </ac:grpSpMkLst>
        </pc:grpChg>
        <pc:grpChg chg="add del">
          <ac:chgData name="Tej Bahadur Chandra" userId="79b8fba8ad0a4796" providerId="LiveId" clId="{614BBE20-D9FC-4E14-9E6F-E9375E6FD4C8}" dt="2021-10-23T09:34:47.367" v="3351"/>
          <ac:grpSpMkLst>
            <pc:docMk/>
            <pc:sldMk cId="2910266448" sldId="282"/>
            <ac:grpSpMk id="15" creationId="{DAC2A665-E0D0-4D63-98A7-9893CAE821E0}"/>
          </ac:grpSpMkLst>
        </pc:grpChg>
        <pc:grpChg chg="add del">
          <ac:chgData name="Tej Bahadur Chandra" userId="79b8fba8ad0a4796" providerId="LiveId" clId="{614BBE20-D9FC-4E14-9E6F-E9375E6FD4C8}" dt="2021-10-23T09:34:47.367" v="3351"/>
          <ac:grpSpMkLst>
            <pc:docMk/>
            <pc:sldMk cId="2910266448" sldId="282"/>
            <ac:grpSpMk id="23" creationId="{BD95A6E5-31CF-4F1A-80A9-25885A25B367}"/>
          </ac:grpSpMkLst>
        </pc:grpChg>
        <pc:grpChg chg="del">
          <ac:chgData name="Tej Bahadur Chandra" userId="79b8fba8ad0a4796" providerId="LiveId" clId="{614BBE20-D9FC-4E14-9E6F-E9375E6FD4C8}" dt="2021-10-23T09:34:00.157" v="3348" actId="478"/>
          <ac:grpSpMkLst>
            <pc:docMk/>
            <pc:sldMk cId="2910266448" sldId="282"/>
            <ac:grpSpMk id="30" creationId="{F085AB4D-5B11-4A16-9FCF-F3105FF2E12D}"/>
          </ac:grpSpMkLst>
        </pc:grpChg>
        <pc:grpChg chg="add del mod topLvl">
          <ac:chgData name="Tej Bahadur Chandra" userId="79b8fba8ad0a4796" providerId="LiveId" clId="{614BBE20-D9FC-4E14-9E6F-E9375E6FD4C8}" dt="2021-10-23T10:37:46.326" v="3896" actId="478"/>
          <ac:grpSpMkLst>
            <pc:docMk/>
            <pc:sldMk cId="2910266448" sldId="282"/>
            <ac:grpSpMk id="31" creationId="{2E50E93D-0D22-48AD-91D5-EB3480C7C7CD}"/>
          </ac:grpSpMkLst>
        </pc:grpChg>
        <pc:grpChg chg="add del mod topLvl">
          <ac:chgData name="Tej Bahadur Chandra" userId="79b8fba8ad0a4796" providerId="LiveId" clId="{614BBE20-D9FC-4E14-9E6F-E9375E6FD4C8}" dt="2021-10-23T10:37:46.326" v="3896" actId="478"/>
          <ac:grpSpMkLst>
            <pc:docMk/>
            <pc:sldMk cId="2910266448" sldId="282"/>
            <ac:grpSpMk id="40" creationId="{B3238850-EC35-4CA9-9BF6-AC51005F5C8A}"/>
          </ac:grpSpMkLst>
        </pc:grpChg>
        <pc:grpChg chg="add mod">
          <ac:chgData name="Tej Bahadur Chandra" userId="79b8fba8ad0a4796" providerId="LiveId" clId="{614BBE20-D9FC-4E14-9E6F-E9375E6FD4C8}" dt="2021-10-23T10:52:52.438" v="4456" actId="14100"/>
          <ac:grpSpMkLst>
            <pc:docMk/>
            <pc:sldMk cId="2910266448" sldId="282"/>
            <ac:grpSpMk id="53" creationId="{8070976B-E9E0-46E8-9F47-FCAEF1E6C842}"/>
          </ac:grpSpMkLst>
        </pc:grpChg>
        <pc:grpChg chg="add del mod">
          <ac:chgData name="Tej Bahadur Chandra" userId="79b8fba8ad0a4796" providerId="LiveId" clId="{614BBE20-D9FC-4E14-9E6F-E9375E6FD4C8}" dt="2021-10-23T10:44:47.413" v="4224" actId="21"/>
          <ac:grpSpMkLst>
            <pc:docMk/>
            <pc:sldMk cId="2910266448" sldId="282"/>
            <ac:grpSpMk id="66" creationId="{A11CCAEB-5002-48F2-9155-FF9990C93FEA}"/>
          </ac:grpSpMkLst>
        </pc:grpChg>
        <pc:picChg chg="add del mod">
          <ac:chgData name="Tej Bahadur Chandra" userId="79b8fba8ad0a4796" providerId="LiveId" clId="{614BBE20-D9FC-4E14-9E6F-E9375E6FD4C8}" dt="2021-10-23T10:38:34.085" v="3902"/>
          <ac:picMkLst>
            <pc:docMk/>
            <pc:sldMk cId="2910266448" sldId="282"/>
            <ac:picMk id="3" creationId="{8FE7D084-E95F-4604-B3C9-EA007E6D06F3}"/>
          </ac:picMkLst>
        </pc:picChg>
        <pc:picChg chg="add del">
          <ac:chgData name="Tej Bahadur Chandra" userId="79b8fba8ad0a4796" providerId="LiveId" clId="{614BBE20-D9FC-4E14-9E6F-E9375E6FD4C8}" dt="2021-10-23T09:34:47.367" v="3351"/>
          <ac:picMkLst>
            <pc:docMk/>
            <pc:sldMk cId="2910266448" sldId="282"/>
            <ac:picMk id="21" creationId="{DFB8D644-22E1-4018-AE7B-8FFBDA4433FF}"/>
          </ac:picMkLst>
        </pc:picChg>
        <pc:picChg chg="add del mod topLvl">
          <ac:chgData name="Tej Bahadur Chandra" userId="79b8fba8ad0a4796" providerId="LiveId" clId="{614BBE20-D9FC-4E14-9E6F-E9375E6FD4C8}" dt="2021-10-23T10:37:46.326" v="3896" actId="478"/>
          <ac:picMkLst>
            <pc:docMk/>
            <pc:sldMk cId="2910266448" sldId="282"/>
            <ac:picMk id="38" creationId="{5250965F-3CBB-4FAC-A9DF-F20CA4BE0637}"/>
          </ac:picMkLst>
        </pc:picChg>
      </pc:sldChg>
      <pc:sldChg chg="addSp delSp modSp add">
        <pc:chgData name="Tej Bahadur Chandra" userId="79b8fba8ad0a4796" providerId="LiveId" clId="{614BBE20-D9FC-4E14-9E6F-E9375E6FD4C8}" dt="2021-10-23T14:23:36.058" v="6209" actId="20577"/>
        <pc:sldMkLst>
          <pc:docMk/>
          <pc:sldMk cId="638407175" sldId="283"/>
        </pc:sldMkLst>
        <pc:spChg chg="mod">
          <ac:chgData name="Tej Bahadur Chandra" userId="79b8fba8ad0a4796" providerId="LiveId" clId="{614BBE20-D9FC-4E14-9E6F-E9375E6FD4C8}" dt="2021-10-23T10:28:38.387" v="3872" actId="20577"/>
          <ac:spMkLst>
            <pc:docMk/>
            <pc:sldMk cId="638407175" sldId="283"/>
            <ac:spMk id="6" creationId="{9F219E0A-DC0F-42C3-8CE5-410A03EFC1DB}"/>
          </ac:spMkLst>
        </pc:spChg>
        <pc:spChg chg="add mod">
          <ac:chgData name="Tej Bahadur Chandra" userId="79b8fba8ad0a4796" providerId="LiveId" clId="{614BBE20-D9FC-4E14-9E6F-E9375E6FD4C8}" dt="2021-10-23T09:48:42.220" v="3763" actId="164"/>
          <ac:spMkLst>
            <pc:docMk/>
            <pc:sldMk cId="638407175" sldId="283"/>
            <ac:spMk id="23" creationId="{AD2E6AC0-3F91-455F-85B2-3BF38A65BCB5}"/>
          </ac:spMkLst>
        </pc:spChg>
        <pc:spChg chg="mod">
          <ac:chgData name="Tej Bahadur Chandra" userId="79b8fba8ad0a4796" providerId="LiveId" clId="{614BBE20-D9FC-4E14-9E6F-E9375E6FD4C8}" dt="2021-10-23T09:48:53.885" v="3764" actId="164"/>
          <ac:spMkLst>
            <pc:docMk/>
            <pc:sldMk cId="638407175" sldId="283"/>
            <ac:spMk id="36" creationId="{4B587205-D2C8-4189-8E76-D80A1BD323D1}"/>
          </ac:spMkLst>
        </pc:spChg>
        <pc:spChg chg="mod">
          <ac:chgData name="Tej Bahadur Chandra" userId="79b8fba8ad0a4796" providerId="LiveId" clId="{614BBE20-D9FC-4E14-9E6F-E9375E6FD4C8}" dt="2021-10-23T14:23:36.058" v="6209" actId="20577"/>
          <ac:spMkLst>
            <pc:docMk/>
            <pc:sldMk cId="638407175" sldId="283"/>
            <ac:spMk id="47" creationId="{0F60C34A-5748-40F1-9136-A89CA7E6B3B2}"/>
          </ac:spMkLst>
        </pc:spChg>
        <pc:spChg chg="add mod">
          <ac:chgData name="Tej Bahadur Chandra" userId="79b8fba8ad0a4796" providerId="LiveId" clId="{614BBE20-D9FC-4E14-9E6F-E9375E6FD4C8}" dt="2021-10-23T10:51:20.683" v="4420" actId="1035"/>
          <ac:spMkLst>
            <pc:docMk/>
            <pc:sldMk cId="638407175" sldId="283"/>
            <ac:spMk id="70" creationId="{F78AFBC8-3FB9-4B55-A24B-546A095B81CC}"/>
          </ac:spMkLst>
        </pc:spChg>
        <pc:spChg chg="add mod">
          <ac:chgData name="Tej Bahadur Chandra" userId="79b8fba8ad0a4796" providerId="LiveId" clId="{614BBE20-D9FC-4E14-9E6F-E9375E6FD4C8}" dt="2021-10-23T10:51:39.244" v="4446" actId="1035"/>
          <ac:spMkLst>
            <pc:docMk/>
            <pc:sldMk cId="638407175" sldId="283"/>
            <ac:spMk id="71" creationId="{91557915-F592-460D-AA23-7D35DF83624B}"/>
          </ac:spMkLst>
        </pc:spChg>
        <pc:spChg chg="del">
          <ac:chgData name="Tej Bahadur Chandra" userId="79b8fba8ad0a4796" providerId="LiveId" clId="{614BBE20-D9FC-4E14-9E6F-E9375E6FD4C8}" dt="2021-10-23T10:43:38.610" v="4207" actId="478"/>
          <ac:spMkLst>
            <pc:docMk/>
            <pc:sldMk cId="638407175" sldId="283"/>
            <ac:spMk id="86" creationId="{78F1FA62-A180-42A5-851F-B8B9A0346D35}"/>
          </ac:spMkLst>
        </pc:spChg>
        <pc:grpChg chg="add mod">
          <ac:chgData name="Tej Bahadur Chandra" userId="79b8fba8ad0a4796" providerId="LiveId" clId="{614BBE20-D9FC-4E14-9E6F-E9375E6FD4C8}" dt="2021-10-23T09:48:53.885" v="3764" actId="164"/>
          <ac:grpSpMkLst>
            <pc:docMk/>
            <pc:sldMk cId="638407175" sldId="283"/>
            <ac:grpSpMk id="2" creationId="{F86E94AB-780B-452E-A36F-976853755064}"/>
          </ac:grpSpMkLst>
        </pc:grpChg>
        <pc:grpChg chg="add mod">
          <ac:chgData name="Tej Bahadur Chandra" userId="79b8fba8ad0a4796" providerId="LiveId" clId="{614BBE20-D9FC-4E14-9E6F-E9375E6FD4C8}" dt="2021-10-23T10:11:14.386" v="3820" actId="164"/>
          <ac:grpSpMkLst>
            <pc:docMk/>
            <pc:sldMk cId="638407175" sldId="283"/>
            <ac:grpSpMk id="3" creationId="{2FCE52EB-05E0-4F4D-8C18-76E3B94B58E4}"/>
          </ac:grpSpMkLst>
        </pc:grpChg>
        <pc:grpChg chg="add del mod">
          <ac:chgData name="Tej Bahadur Chandra" userId="79b8fba8ad0a4796" providerId="LiveId" clId="{614BBE20-D9FC-4E14-9E6F-E9375E6FD4C8}" dt="2021-10-23T10:43:39.593" v="4208" actId="478"/>
          <ac:grpSpMkLst>
            <pc:docMk/>
            <pc:sldMk cId="638407175" sldId="283"/>
            <ac:grpSpMk id="7" creationId="{BB2FE509-5403-4649-B84E-4BCE014E9E95}"/>
          </ac:grpSpMkLst>
        </pc:grpChg>
        <pc:grpChg chg="add del mod">
          <ac:chgData name="Tej Bahadur Chandra" userId="79b8fba8ad0a4796" providerId="LiveId" clId="{614BBE20-D9FC-4E14-9E6F-E9375E6FD4C8}" dt="2021-10-23T10:44:30.662" v="4218" actId="21"/>
          <ac:grpSpMkLst>
            <pc:docMk/>
            <pc:sldMk cId="638407175" sldId="283"/>
            <ac:grpSpMk id="29" creationId="{0C1BDE57-D49B-487C-85B8-31749DFA0DB2}"/>
          </ac:grpSpMkLst>
        </pc:grpChg>
        <pc:grpChg chg="del">
          <ac:chgData name="Tej Bahadur Chandra" userId="79b8fba8ad0a4796" providerId="LiveId" clId="{614BBE20-D9FC-4E14-9E6F-E9375E6FD4C8}" dt="2021-10-23T09:39:40.902" v="3672" actId="478"/>
          <ac:grpSpMkLst>
            <pc:docMk/>
            <pc:sldMk cId="638407175" sldId="283"/>
            <ac:grpSpMk id="31" creationId="{2E50E93D-0D22-48AD-91D5-EB3480C7C7CD}"/>
          </ac:grpSpMkLst>
        </pc:grpChg>
        <pc:grpChg chg="del">
          <ac:chgData name="Tej Bahadur Chandra" userId="79b8fba8ad0a4796" providerId="LiveId" clId="{614BBE20-D9FC-4E14-9E6F-E9375E6FD4C8}" dt="2021-10-23T09:39:40.902" v="3672" actId="478"/>
          <ac:grpSpMkLst>
            <pc:docMk/>
            <pc:sldMk cId="638407175" sldId="283"/>
            <ac:grpSpMk id="40" creationId="{B3238850-EC35-4CA9-9BF6-AC51005F5C8A}"/>
          </ac:grpSpMkLst>
        </pc:grpChg>
        <pc:grpChg chg="add mod ord">
          <ac:chgData name="Tej Bahadur Chandra" userId="79b8fba8ad0a4796" providerId="LiveId" clId="{614BBE20-D9FC-4E14-9E6F-E9375E6FD4C8}" dt="2021-10-23T10:51:33.335" v="4429" actId="14100"/>
          <ac:grpSpMkLst>
            <pc:docMk/>
            <pc:sldMk cId="638407175" sldId="283"/>
            <ac:grpSpMk id="46" creationId="{52097519-5F15-4B1C-ADA6-30B7A396B537}"/>
          </ac:grpSpMkLst>
        </pc:grpChg>
        <pc:grpChg chg="add mod">
          <ac:chgData name="Tej Bahadur Chandra" userId="79b8fba8ad0a4796" providerId="LiveId" clId="{614BBE20-D9FC-4E14-9E6F-E9375E6FD4C8}" dt="2021-10-23T10:51:17.230" v="4413" actId="14100"/>
          <ac:grpSpMkLst>
            <pc:docMk/>
            <pc:sldMk cId="638407175" sldId="283"/>
            <ac:grpSpMk id="61" creationId="{BD1D0134-708A-4A13-BF58-A3436F3A8734}"/>
          </ac:grpSpMkLst>
        </pc:grpChg>
        <pc:picChg chg="add mod modCrop">
          <ac:chgData name="Tej Bahadur Chandra" userId="79b8fba8ad0a4796" providerId="LiveId" clId="{614BBE20-D9FC-4E14-9E6F-E9375E6FD4C8}" dt="2021-10-23T10:11:14.386" v="3820" actId="164"/>
          <ac:picMkLst>
            <pc:docMk/>
            <pc:sldMk cId="638407175" sldId="283"/>
            <ac:picMk id="5" creationId="{CE900903-8152-4FF0-BA40-AA0B556B2326}"/>
          </ac:picMkLst>
        </pc:picChg>
        <pc:picChg chg="add mod">
          <ac:chgData name="Tej Bahadur Chandra" userId="79b8fba8ad0a4796" providerId="LiveId" clId="{614BBE20-D9FC-4E14-9E6F-E9375E6FD4C8}" dt="2021-10-23T09:49:32.934" v="3775" actId="208"/>
          <ac:picMkLst>
            <pc:docMk/>
            <pc:sldMk cId="638407175" sldId="283"/>
            <ac:picMk id="18" creationId="{36986020-9A22-4EA1-B8AE-10344352DA92}"/>
          </ac:picMkLst>
        </pc:picChg>
        <pc:picChg chg="add del mod">
          <ac:chgData name="Tej Bahadur Chandra" userId="79b8fba8ad0a4796" providerId="LiveId" clId="{614BBE20-D9FC-4E14-9E6F-E9375E6FD4C8}" dt="2021-10-23T10:10:43.923" v="3815" actId="478"/>
          <ac:picMkLst>
            <pc:docMk/>
            <pc:sldMk cId="638407175" sldId="283"/>
            <ac:picMk id="19" creationId="{A79641D5-96BB-4F72-8E5B-84B3EED23BA0}"/>
          </ac:picMkLst>
        </pc:picChg>
        <pc:picChg chg="add mod">
          <ac:chgData name="Tej Bahadur Chandra" userId="79b8fba8ad0a4796" providerId="LiveId" clId="{614BBE20-D9FC-4E14-9E6F-E9375E6FD4C8}" dt="2021-10-23T09:49:37.958" v="3777" actId="208"/>
          <ac:picMkLst>
            <pc:docMk/>
            <pc:sldMk cId="638407175" sldId="283"/>
            <ac:picMk id="20" creationId="{0C680E94-A7B8-4E6E-B590-001B7C329707}"/>
          </ac:picMkLst>
        </pc:picChg>
        <pc:picChg chg="del">
          <ac:chgData name="Tej Bahadur Chandra" userId="79b8fba8ad0a4796" providerId="LiveId" clId="{614BBE20-D9FC-4E14-9E6F-E9375E6FD4C8}" dt="2021-10-23T09:39:40.902" v="3672" actId="478"/>
          <ac:picMkLst>
            <pc:docMk/>
            <pc:sldMk cId="638407175" sldId="283"/>
            <ac:picMk id="38" creationId="{5250965F-3CBB-4FAC-A9DF-F20CA4BE0637}"/>
          </ac:picMkLst>
        </pc:picChg>
        <pc:cxnChg chg="add mod">
          <ac:chgData name="Tej Bahadur Chandra" userId="79b8fba8ad0a4796" providerId="LiveId" clId="{614BBE20-D9FC-4E14-9E6F-E9375E6FD4C8}" dt="2021-10-23T09:48:42.220" v="3763" actId="164"/>
          <ac:cxnSpMkLst>
            <pc:docMk/>
            <pc:sldMk cId="638407175" sldId="283"/>
            <ac:cxnSpMk id="21" creationId="{9D25C739-F5E2-4BB3-A73C-880FBEAB709E}"/>
          </ac:cxnSpMkLst>
        </pc:cxnChg>
        <pc:cxnChg chg="add mod">
          <ac:chgData name="Tej Bahadur Chandra" userId="79b8fba8ad0a4796" providerId="LiveId" clId="{614BBE20-D9FC-4E14-9E6F-E9375E6FD4C8}" dt="2021-10-23T09:48:42.220" v="3763" actId="164"/>
          <ac:cxnSpMkLst>
            <pc:docMk/>
            <pc:sldMk cId="638407175" sldId="283"/>
            <ac:cxnSpMk id="22" creationId="{28012F1B-2414-4034-8104-AD03FFC588FE}"/>
          </ac:cxnSpMkLst>
        </pc:cxnChg>
      </pc:sldChg>
      <pc:sldChg chg="addSp delSp modSp add modAnim">
        <pc:chgData name="Tej Bahadur Chandra" userId="79b8fba8ad0a4796" providerId="LiveId" clId="{614BBE20-D9FC-4E14-9E6F-E9375E6FD4C8}" dt="2021-10-28T11:12:10.383" v="33321"/>
        <pc:sldMkLst>
          <pc:docMk/>
          <pc:sldMk cId="3695620506" sldId="284"/>
        </pc:sldMkLst>
        <pc:spChg chg="mod">
          <ac:chgData name="Tej Bahadur Chandra" userId="79b8fba8ad0a4796" providerId="LiveId" clId="{614BBE20-D9FC-4E14-9E6F-E9375E6FD4C8}" dt="2021-10-23T10:28:44.827" v="3874" actId="20577"/>
          <ac:spMkLst>
            <pc:docMk/>
            <pc:sldMk cId="3695620506" sldId="284"/>
            <ac:spMk id="6" creationId="{9F219E0A-DC0F-42C3-8CE5-410A03EFC1DB}"/>
          </ac:spMkLst>
        </pc:spChg>
        <pc:spChg chg="add del">
          <ac:chgData name="Tej Bahadur Chandra" userId="79b8fba8ad0a4796" providerId="LiveId" clId="{614BBE20-D9FC-4E14-9E6F-E9375E6FD4C8}" dt="2021-10-23T11:19:33.214" v="4584"/>
          <ac:spMkLst>
            <pc:docMk/>
            <pc:sldMk cId="3695620506" sldId="284"/>
            <ac:spMk id="13" creationId="{5C1C4D21-40D6-4399-999E-82B3FDB9608E}"/>
          </ac:spMkLst>
        </pc:spChg>
        <pc:spChg chg="add mod">
          <ac:chgData name="Tej Bahadur Chandra" userId="79b8fba8ad0a4796" providerId="LiveId" clId="{614BBE20-D9FC-4E14-9E6F-E9375E6FD4C8}" dt="2021-10-24T13:30:06.649" v="11603" actId="403"/>
          <ac:spMkLst>
            <pc:docMk/>
            <pc:sldMk cId="3695620506" sldId="284"/>
            <ac:spMk id="15" creationId="{1CF5442E-ED4E-40F2-9DF2-C9A78D62707C}"/>
          </ac:spMkLst>
        </pc:spChg>
        <pc:spChg chg="add mod">
          <ac:chgData name="Tej Bahadur Chandra" userId="79b8fba8ad0a4796" providerId="LiveId" clId="{614BBE20-D9FC-4E14-9E6F-E9375E6FD4C8}" dt="2021-10-24T13:30:06.649" v="11603" actId="403"/>
          <ac:spMkLst>
            <pc:docMk/>
            <pc:sldMk cId="3695620506" sldId="284"/>
            <ac:spMk id="18" creationId="{FDC52C1C-7A0D-47DA-AE58-1EAA3A0A3687}"/>
          </ac:spMkLst>
        </pc:spChg>
        <pc:spChg chg="del">
          <ac:chgData name="Tej Bahadur Chandra" userId="79b8fba8ad0a4796" providerId="LiveId" clId="{614BBE20-D9FC-4E14-9E6F-E9375E6FD4C8}" dt="2021-10-23T10:12:06.062" v="3825" actId="478"/>
          <ac:spMkLst>
            <pc:docMk/>
            <pc:sldMk cId="3695620506" sldId="284"/>
            <ac:spMk id="35" creationId="{CFAAF408-42B3-4F62-B41B-37628E0A7E6F}"/>
          </ac:spMkLst>
        </pc:spChg>
        <pc:spChg chg="add mod">
          <ac:chgData name="Tej Bahadur Chandra" userId="79b8fba8ad0a4796" providerId="LiveId" clId="{614BBE20-D9FC-4E14-9E6F-E9375E6FD4C8}" dt="2021-10-23T14:23:40.982" v="6211" actId="20577"/>
          <ac:spMkLst>
            <pc:docMk/>
            <pc:sldMk cId="3695620506" sldId="284"/>
            <ac:spMk id="49" creationId="{BC97B8CF-102E-480B-8B80-B031CA040DD8}"/>
          </ac:spMkLst>
        </pc:spChg>
        <pc:spChg chg="add del mod">
          <ac:chgData name="Tej Bahadur Chandra" userId="79b8fba8ad0a4796" providerId="LiveId" clId="{614BBE20-D9FC-4E14-9E6F-E9375E6FD4C8}" dt="2021-10-23T11:04:46.563" v="4511" actId="478"/>
          <ac:spMkLst>
            <pc:docMk/>
            <pc:sldMk cId="3695620506" sldId="284"/>
            <ac:spMk id="50" creationId="{45104F75-6ACA-4995-9290-6FD049EA726A}"/>
          </ac:spMkLst>
        </pc:spChg>
        <pc:spChg chg="add del mod">
          <ac:chgData name="Tej Bahadur Chandra" userId="79b8fba8ad0a4796" providerId="LiveId" clId="{614BBE20-D9FC-4E14-9E6F-E9375E6FD4C8}" dt="2021-10-23T11:23:24.217" v="4718" actId="478"/>
          <ac:spMkLst>
            <pc:docMk/>
            <pc:sldMk cId="3695620506" sldId="284"/>
            <ac:spMk id="74" creationId="{BF1F089E-1E55-4C86-A4FB-99F632198024}"/>
          </ac:spMkLst>
        </pc:spChg>
        <pc:spChg chg="add mod">
          <ac:chgData name="Tej Bahadur Chandra" userId="79b8fba8ad0a4796" providerId="LiveId" clId="{614BBE20-D9FC-4E14-9E6F-E9375E6FD4C8}" dt="2021-10-23T11:17:59.129" v="4561" actId="164"/>
          <ac:spMkLst>
            <pc:docMk/>
            <pc:sldMk cId="3695620506" sldId="284"/>
            <ac:spMk id="75" creationId="{F6FD95E6-A211-40E4-BE1D-675328D9B800}"/>
          </ac:spMkLst>
        </pc:spChg>
        <pc:spChg chg="mod">
          <ac:chgData name="Tej Bahadur Chandra" userId="79b8fba8ad0a4796" providerId="LiveId" clId="{614BBE20-D9FC-4E14-9E6F-E9375E6FD4C8}" dt="2021-10-23T11:19:59.722" v="4604" actId="5793"/>
          <ac:spMkLst>
            <pc:docMk/>
            <pc:sldMk cId="3695620506" sldId="284"/>
            <ac:spMk id="78" creationId="{B099A0AC-B4E9-416F-8653-7588CD56A05A}"/>
          </ac:spMkLst>
        </pc:spChg>
        <pc:spChg chg="mod">
          <ac:chgData name="Tej Bahadur Chandra" userId="79b8fba8ad0a4796" providerId="LiveId" clId="{614BBE20-D9FC-4E14-9E6F-E9375E6FD4C8}" dt="2021-10-23T11:18:48.412" v="4572"/>
          <ac:spMkLst>
            <pc:docMk/>
            <pc:sldMk cId="3695620506" sldId="284"/>
            <ac:spMk id="81" creationId="{1CB88A27-A4C5-453E-831C-5FBA47D9FDE8}"/>
          </ac:spMkLst>
        </pc:spChg>
        <pc:spChg chg="mod">
          <ac:chgData name="Tej Bahadur Chandra" userId="79b8fba8ad0a4796" providerId="LiveId" clId="{614BBE20-D9FC-4E14-9E6F-E9375E6FD4C8}" dt="2021-10-23T11:19:58.056" v="4598"/>
          <ac:spMkLst>
            <pc:docMk/>
            <pc:sldMk cId="3695620506" sldId="284"/>
            <ac:spMk id="84" creationId="{CDE4B345-FB13-41C5-A7C3-042F70C9FDBA}"/>
          </ac:spMkLst>
        </pc:spChg>
        <pc:spChg chg="add del mod">
          <ac:chgData name="Tej Bahadur Chandra" userId="79b8fba8ad0a4796" providerId="LiveId" clId="{614BBE20-D9FC-4E14-9E6F-E9375E6FD4C8}" dt="2021-10-24T13:29:58.262" v="11601" actId="403"/>
          <ac:spMkLst>
            <pc:docMk/>
            <pc:sldMk cId="3695620506" sldId="284"/>
            <ac:spMk id="86" creationId="{78F1FA62-A180-42A5-851F-B8B9A0346D35}"/>
          </ac:spMkLst>
        </pc:spChg>
        <pc:spChg chg="add mod">
          <ac:chgData name="Tej Bahadur Chandra" userId="79b8fba8ad0a4796" providerId="LiveId" clId="{614BBE20-D9FC-4E14-9E6F-E9375E6FD4C8}" dt="2021-10-28T11:10:55.409" v="33315" actId="164"/>
          <ac:spMkLst>
            <pc:docMk/>
            <pc:sldMk cId="3695620506" sldId="284"/>
            <ac:spMk id="89" creationId="{52712280-F3FE-4872-90BC-33CFC77AD30E}"/>
          </ac:spMkLst>
        </pc:spChg>
        <pc:spChg chg="mod">
          <ac:chgData name="Tej Bahadur Chandra" userId="79b8fba8ad0a4796" providerId="LiveId" clId="{614BBE20-D9FC-4E14-9E6F-E9375E6FD4C8}" dt="2021-10-24T13:30:06.649" v="11603" actId="403"/>
          <ac:spMkLst>
            <pc:docMk/>
            <pc:sldMk cId="3695620506" sldId="284"/>
            <ac:spMk id="91" creationId="{BF4D0DD7-81C3-4D56-853B-9FED3F3F482B}"/>
          </ac:spMkLst>
        </pc:spChg>
        <pc:spChg chg="mod">
          <ac:chgData name="Tej Bahadur Chandra" userId="79b8fba8ad0a4796" providerId="LiveId" clId="{614BBE20-D9FC-4E14-9E6F-E9375E6FD4C8}" dt="2021-10-24T13:30:06.649" v="11603" actId="403"/>
          <ac:spMkLst>
            <pc:docMk/>
            <pc:sldMk cId="3695620506" sldId="284"/>
            <ac:spMk id="92" creationId="{8E7F54D9-8631-48FC-AFD2-55D9F9CF458F}"/>
          </ac:spMkLst>
        </pc:spChg>
        <pc:spChg chg="mod">
          <ac:chgData name="Tej Bahadur Chandra" userId="79b8fba8ad0a4796" providerId="LiveId" clId="{614BBE20-D9FC-4E14-9E6F-E9375E6FD4C8}" dt="2021-10-24T13:30:06.649" v="11603" actId="403"/>
          <ac:spMkLst>
            <pc:docMk/>
            <pc:sldMk cId="3695620506" sldId="284"/>
            <ac:spMk id="94" creationId="{B27D353A-911D-4BC6-88D1-F8B541978E2D}"/>
          </ac:spMkLst>
        </pc:spChg>
        <pc:spChg chg="mod">
          <ac:chgData name="Tej Bahadur Chandra" userId="79b8fba8ad0a4796" providerId="LiveId" clId="{614BBE20-D9FC-4E14-9E6F-E9375E6FD4C8}" dt="2021-10-24T13:30:36.248" v="11616" actId="20577"/>
          <ac:spMkLst>
            <pc:docMk/>
            <pc:sldMk cId="3695620506" sldId="284"/>
            <ac:spMk id="95" creationId="{B0B1CE50-5606-43E0-8E27-F18C340B854E}"/>
          </ac:spMkLst>
        </pc:spChg>
        <pc:spChg chg="mod">
          <ac:chgData name="Tej Bahadur Chandra" userId="79b8fba8ad0a4796" providerId="LiveId" clId="{614BBE20-D9FC-4E14-9E6F-E9375E6FD4C8}" dt="2021-10-24T13:30:06.649" v="11603" actId="403"/>
          <ac:spMkLst>
            <pc:docMk/>
            <pc:sldMk cId="3695620506" sldId="284"/>
            <ac:spMk id="97" creationId="{E3760F18-4479-4097-B157-59426AC5053E}"/>
          </ac:spMkLst>
        </pc:spChg>
        <pc:spChg chg="mod">
          <ac:chgData name="Tej Bahadur Chandra" userId="79b8fba8ad0a4796" providerId="LiveId" clId="{614BBE20-D9FC-4E14-9E6F-E9375E6FD4C8}" dt="2021-10-24T13:30:15.637" v="11604" actId="14100"/>
          <ac:spMkLst>
            <pc:docMk/>
            <pc:sldMk cId="3695620506" sldId="284"/>
            <ac:spMk id="98" creationId="{1E34EFD5-E69F-4D3E-8942-765077775386}"/>
          </ac:spMkLst>
        </pc:spChg>
        <pc:spChg chg="mod">
          <ac:chgData name="Tej Bahadur Chandra" userId="79b8fba8ad0a4796" providerId="LiveId" clId="{614BBE20-D9FC-4E14-9E6F-E9375E6FD4C8}" dt="2021-10-24T13:30:06.649" v="11603" actId="403"/>
          <ac:spMkLst>
            <pc:docMk/>
            <pc:sldMk cId="3695620506" sldId="284"/>
            <ac:spMk id="100" creationId="{FBD51BF3-AB73-4B13-BD88-2ACBC379BFF7}"/>
          </ac:spMkLst>
        </pc:spChg>
        <pc:spChg chg="mod">
          <ac:chgData name="Tej Bahadur Chandra" userId="79b8fba8ad0a4796" providerId="LiveId" clId="{614BBE20-D9FC-4E14-9E6F-E9375E6FD4C8}" dt="2021-10-24T13:30:18.820" v="11605" actId="14100"/>
          <ac:spMkLst>
            <pc:docMk/>
            <pc:sldMk cId="3695620506" sldId="284"/>
            <ac:spMk id="101" creationId="{8D995CCA-C934-497F-97AE-C0EF1B580E50}"/>
          </ac:spMkLst>
        </pc:spChg>
        <pc:spChg chg="mod">
          <ac:chgData name="Tej Bahadur Chandra" userId="79b8fba8ad0a4796" providerId="LiveId" clId="{614BBE20-D9FC-4E14-9E6F-E9375E6FD4C8}" dt="2021-10-24T13:30:06.649" v="11603" actId="403"/>
          <ac:spMkLst>
            <pc:docMk/>
            <pc:sldMk cId="3695620506" sldId="284"/>
            <ac:spMk id="103" creationId="{27D051A9-C9AF-487D-AC2E-615B0A6E8DDE}"/>
          </ac:spMkLst>
        </pc:spChg>
        <pc:spChg chg="mod">
          <ac:chgData name="Tej Bahadur Chandra" userId="79b8fba8ad0a4796" providerId="LiveId" clId="{614BBE20-D9FC-4E14-9E6F-E9375E6FD4C8}" dt="2021-10-24T13:30:06.649" v="11603" actId="403"/>
          <ac:spMkLst>
            <pc:docMk/>
            <pc:sldMk cId="3695620506" sldId="284"/>
            <ac:spMk id="104" creationId="{1978A063-FF8C-4D61-8E61-8B7DD69EADEC}"/>
          </ac:spMkLst>
        </pc:spChg>
        <pc:grpChg chg="add mod">
          <ac:chgData name="Tej Bahadur Chandra" userId="79b8fba8ad0a4796" providerId="LiveId" clId="{614BBE20-D9FC-4E14-9E6F-E9375E6FD4C8}" dt="2021-10-28T11:10:55.409" v="33315" actId="164"/>
          <ac:grpSpMkLst>
            <pc:docMk/>
            <pc:sldMk cId="3695620506" sldId="284"/>
            <ac:grpSpMk id="2" creationId="{EDA8C607-8AFD-48A8-B64F-FEF35704A35E}"/>
          </ac:grpSpMkLst>
        </pc:grpChg>
        <pc:grpChg chg="add del mod">
          <ac:chgData name="Tej Bahadur Chandra" userId="79b8fba8ad0a4796" providerId="LiveId" clId="{614BBE20-D9FC-4E14-9E6F-E9375E6FD4C8}" dt="2021-10-23T11:20:04.607" v="4606" actId="478"/>
          <ac:grpSpMkLst>
            <pc:docMk/>
            <pc:sldMk cId="3695620506" sldId="284"/>
            <ac:grpSpMk id="12" creationId="{11683386-AA2D-4C7D-964A-8EAAB84D217F}"/>
          </ac:grpSpMkLst>
        </pc:grpChg>
        <pc:grpChg chg="del">
          <ac:chgData name="Tej Bahadur Chandra" userId="79b8fba8ad0a4796" providerId="LiveId" clId="{614BBE20-D9FC-4E14-9E6F-E9375E6FD4C8}" dt="2021-10-23T10:12:03.959" v="3824" actId="478"/>
          <ac:grpSpMkLst>
            <pc:docMk/>
            <pc:sldMk cId="3695620506" sldId="284"/>
            <ac:grpSpMk id="20" creationId="{DED66343-D93F-4DDD-B896-993DACEDC98E}"/>
          </ac:grpSpMkLst>
        </pc:grpChg>
        <pc:grpChg chg="add mod">
          <ac:chgData name="Tej Bahadur Chandra" userId="79b8fba8ad0a4796" providerId="LiveId" clId="{614BBE20-D9FC-4E14-9E6F-E9375E6FD4C8}" dt="2021-10-28T11:10:55.409" v="33315" actId="164"/>
          <ac:grpSpMkLst>
            <pc:docMk/>
            <pc:sldMk cId="3695620506" sldId="284"/>
            <ac:grpSpMk id="21" creationId="{749359B1-FC9B-42B6-B552-65C44F903E31}"/>
          </ac:grpSpMkLst>
        </pc:grpChg>
        <pc:grpChg chg="add mod">
          <ac:chgData name="Tej Bahadur Chandra" userId="79b8fba8ad0a4796" providerId="LiveId" clId="{614BBE20-D9FC-4E14-9E6F-E9375E6FD4C8}" dt="2021-10-23T11:25:10.530" v="4768" actId="1076"/>
          <ac:grpSpMkLst>
            <pc:docMk/>
            <pc:sldMk cId="3695620506" sldId="284"/>
            <ac:grpSpMk id="30" creationId="{8BEB3AEC-3D45-43EA-B949-5FCC2F5F07F1}"/>
          </ac:grpSpMkLst>
        </pc:grpChg>
        <pc:grpChg chg="add del mod">
          <ac:chgData name="Tej Bahadur Chandra" userId="79b8fba8ad0a4796" providerId="LiveId" clId="{614BBE20-D9FC-4E14-9E6F-E9375E6FD4C8}" dt="2021-10-23T11:10:36.649" v="4529" actId="478"/>
          <ac:grpSpMkLst>
            <pc:docMk/>
            <pc:sldMk cId="3695620506" sldId="284"/>
            <ac:grpSpMk id="51" creationId="{D6A995A0-6BD4-4C8C-A1EA-125E5CD254B2}"/>
          </ac:grpSpMkLst>
        </pc:grpChg>
        <pc:grpChg chg="add del mod">
          <ac:chgData name="Tej Bahadur Chandra" userId="79b8fba8ad0a4796" providerId="LiveId" clId="{614BBE20-D9FC-4E14-9E6F-E9375E6FD4C8}" dt="2021-10-23T11:20:02.981" v="4605" actId="478"/>
          <ac:grpSpMkLst>
            <pc:docMk/>
            <pc:sldMk cId="3695620506" sldId="284"/>
            <ac:grpSpMk id="76" creationId="{C4AD13FE-45E9-4523-AB53-044513C0090E}"/>
          </ac:grpSpMkLst>
        </pc:grpChg>
        <pc:grpChg chg="add del mod">
          <ac:chgData name="Tej Bahadur Chandra" userId="79b8fba8ad0a4796" providerId="LiveId" clId="{614BBE20-D9FC-4E14-9E6F-E9375E6FD4C8}" dt="2021-10-23T11:19:59.256" v="4602"/>
          <ac:grpSpMkLst>
            <pc:docMk/>
            <pc:sldMk cId="3695620506" sldId="284"/>
            <ac:grpSpMk id="79" creationId="{3B617510-BE56-4EA4-B6B4-1672BF30AC59}"/>
          </ac:grpSpMkLst>
        </pc:grpChg>
        <pc:grpChg chg="add del mod">
          <ac:chgData name="Tej Bahadur Chandra" userId="79b8fba8ad0a4796" providerId="LiveId" clId="{614BBE20-D9FC-4E14-9E6F-E9375E6FD4C8}" dt="2021-10-23T11:19:58.554" v="4600"/>
          <ac:grpSpMkLst>
            <pc:docMk/>
            <pc:sldMk cId="3695620506" sldId="284"/>
            <ac:grpSpMk id="82" creationId="{BCAEB2CE-7447-4778-91F4-C46E590B4DE3}"/>
          </ac:grpSpMkLst>
        </pc:grpChg>
        <pc:grpChg chg="add del mod">
          <ac:chgData name="Tej Bahadur Chandra" userId="79b8fba8ad0a4796" providerId="LiveId" clId="{614BBE20-D9FC-4E14-9E6F-E9375E6FD4C8}" dt="2021-10-23T11:19:56.095" v="4590"/>
          <ac:grpSpMkLst>
            <pc:docMk/>
            <pc:sldMk cId="3695620506" sldId="284"/>
            <ac:grpSpMk id="85" creationId="{80CB1CA1-88CE-4DF3-B4D3-0961A7A6AF83}"/>
          </ac:grpSpMkLst>
        </pc:grpChg>
        <pc:grpChg chg="add mod">
          <ac:chgData name="Tej Bahadur Chandra" userId="79b8fba8ad0a4796" providerId="LiveId" clId="{614BBE20-D9FC-4E14-9E6F-E9375E6FD4C8}" dt="2021-10-28T11:10:55.409" v="33315" actId="164"/>
          <ac:grpSpMkLst>
            <pc:docMk/>
            <pc:sldMk cId="3695620506" sldId="284"/>
            <ac:grpSpMk id="90" creationId="{A3BE9FEE-CC90-4691-AFE8-7A38416785E5}"/>
          </ac:grpSpMkLst>
        </pc:grpChg>
        <pc:grpChg chg="add mod">
          <ac:chgData name="Tej Bahadur Chandra" userId="79b8fba8ad0a4796" providerId="LiveId" clId="{614BBE20-D9FC-4E14-9E6F-E9375E6FD4C8}" dt="2021-10-28T11:10:55.409" v="33315" actId="164"/>
          <ac:grpSpMkLst>
            <pc:docMk/>
            <pc:sldMk cId="3695620506" sldId="284"/>
            <ac:grpSpMk id="93" creationId="{3D8771E3-869D-4415-9932-BC2EBDBDF3F0}"/>
          </ac:grpSpMkLst>
        </pc:grpChg>
        <pc:grpChg chg="add mod">
          <ac:chgData name="Tej Bahadur Chandra" userId="79b8fba8ad0a4796" providerId="LiveId" clId="{614BBE20-D9FC-4E14-9E6F-E9375E6FD4C8}" dt="2021-10-28T11:10:55.409" v="33315" actId="164"/>
          <ac:grpSpMkLst>
            <pc:docMk/>
            <pc:sldMk cId="3695620506" sldId="284"/>
            <ac:grpSpMk id="96" creationId="{668A7A37-6F6F-4816-AED1-03DE8EA1817D}"/>
          </ac:grpSpMkLst>
        </pc:grpChg>
        <pc:grpChg chg="add mod">
          <ac:chgData name="Tej Bahadur Chandra" userId="79b8fba8ad0a4796" providerId="LiveId" clId="{614BBE20-D9FC-4E14-9E6F-E9375E6FD4C8}" dt="2021-10-28T11:10:55.409" v="33315" actId="164"/>
          <ac:grpSpMkLst>
            <pc:docMk/>
            <pc:sldMk cId="3695620506" sldId="284"/>
            <ac:grpSpMk id="99" creationId="{EAC7AF2A-EDBA-455B-AB2B-2A138D115156}"/>
          </ac:grpSpMkLst>
        </pc:grpChg>
        <pc:grpChg chg="add mod">
          <ac:chgData name="Tej Bahadur Chandra" userId="79b8fba8ad0a4796" providerId="LiveId" clId="{614BBE20-D9FC-4E14-9E6F-E9375E6FD4C8}" dt="2021-10-28T11:10:55.409" v="33315" actId="164"/>
          <ac:grpSpMkLst>
            <pc:docMk/>
            <pc:sldMk cId="3695620506" sldId="284"/>
            <ac:grpSpMk id="102" creationId="{A44A370E-CA6C-4342-AB85-D859D001DF59}"/>
          </ac:grpSpMkLst>
        </pc:grpChg>
        <pc:picChg chg="add del mod">
          <ac:chgData name="Tej Bahadur Chandra" userId="79b8fba8ad0a4796" providerId="LiveId" clId="{614BBE20-D9FC-4E14-9E6F-E9375E6FD4C8}" dt="2021-10-23T11:15:11.428" v="4541"/>
          <ac:picMkLst>
            <pc:docMk/>
            <pc:sldMk cId="3695620506" sldId="284"/>
            <ac:picMk id="5" creationId="{DD68E27A-911B-417D-8C4D-80674C6B243E}"/>
          </ac:picMkLst>
        </pc:picChg>
        <pc:picChg chg="add mod modCrop">
          <ac:chgData name="Tej Bahadur Chandra" userId="79b8fba8ad0a4796" providerId="LiveId" clId="{614BBE20-D9FC-4E14-9E6F-E9375E6FD4C8}" dt="2021-10-23T11:17:59.129" v="4561" actId="164"/>
          <ac:picMkLst>
            <pc:docMk/>
            <pc:sldMk cId="3695620506" sldId="284"/>
            <ac:picMk id="10" creationId="{686AFB2C-B1E9-4308-8E1D-F8E1480F97D1}"/>
          </ac:picMkLst>
        </pc:picChg>
      </pc:sldChg>
      <pc:sldChg chg="addSp delSp modSp add">
        <pc:chgData name="Tej Bahadur Chandra" userId="79b8fba8ad0a4796" providerId="LiveId" clId="{614BBE20-D9FC-4E14-9E6F-E9375E6FD4C8}" dt="2021-10-24T05:15:11.217" v="6881" actId="20577"/>
        <pc:sldMkLst>
          <pc:docMk/>
          <pc:sldMk cId="1869458726" sldId="285"/>
        </pc:sldMkLst>
        <pc:spChg chg="mod">
          <ac:chgData name="Tej Bahadur Chandra" userId="79b8fba8ad0a4796" providerId="LiveId" clId="{614BBE20-D9FC-4E14-9E6F-E9375E6FD4C8}" dt="2021-10-23T11:51:51.727" v="5034" actId="20577"/>
          <ac:spMkLst>
            <pc:docMk/>
            <pc:sldMk cId="1869458726" sldId="285"/>
            <ac:spMk id="6" creationId="{9F219E0A-DC0F-42C3-8CE5-410A03EFC1DB}"/>
          </ac:spMkLst>
        </pc:spChg>
        <pc:spChg chg="add del mod">
          <ac:chgData name="Tej Bahadur Chandra" userId="79b8fba8ad0a4796" providerId="LiveId" clId="{614BBE20-D9FC-4E14-9E6F-E9375E6FD4C8}" dt="2021-10-23T11:47:00.883" v="5028" actId="478"/>
          <ac:spMkLst>
            <pc:docMk/>
            <pc:sldMk cId="1869458726" sldId="285"/>
            <ac:spMk id="9" creationId="{253BB1A5-52E6-490E-8D93-38AEF195A810}"/>
          </ac:spMkLst>
        </pc:spChg>
        <pc:spChg chg="add del mod">
          <ac:chgData name="Tej Bahadur Chandra" userId="79b8fba8ad0a4796" providerId="LiveId" clId="{614BBE20-D9FC-4E14-9E6F-E9375E6FD4C8}" dt="2021-10-23T11:47:01.928" v="5029" actId="478"/>
          <ac:spMkLst>
            <pc:docMk/>
            <pc:sldMk cId="1869458726" sldId="285"/>
            <ac:spMk id="10" creationId="{712B4AAF-2B6F-4A9D-890F-F3F1A7B087C1}"/>
          </ac:spMkLst>
        </pc:spChg>
        <pc:spChg chg="add del mod">
          <ac:chgData name="Tej Bahadur Chandra" userId="79b8fba8ad0a4796" providerId="LiveId" clId="{614BBE20-D9FC-4E14-9E6F-E9375E6FD4C8}" dt="2021-10-23T11:47:03.627" v="5030" actId="478"/>
          <ac:spMkLst>
            <pc:docMk/>
            <pc:sldMk cId="1869458726" sldId="285"/>
            <ac:spMk id="11" creationId="{C0539DC8-EEB9-4616-9F61-0AEE662BB690}"/>
          </ac:spMkLst>
        </pc:spChg>
        <pc:spChg chg="mod">
          <ac:chgData name="Tej Bahadur Chandra" userId="79b8fba8ad0a4796" providerId="LiveId" clId="{614BBE20-D9FC-4E14-9E6F-E9375E6FD4C8}" dt="2021-10-23T11:57:36.746" v="5146" actId="1035"/>
          <ac:spMkLst>
            <pc:docMk/>
            <pc:sldMk cId="1869458726" sldId="285"/>
            <ac:spMk id="18" creationId="{276F2A28-F574-461A-AD42-5AAB3EF8EC31}"/>
          </ac:spMkLst>
        </pc:spChg>
        <pc:spChg chg="del mod">
          <ac:chgData name="Tej Bahadur Chandra" userId="79b8fba8ad0a4796" providerId="LiveId" clId="{614BBE20-D9FC-4E14-9E6F-E9375E6FD4C8}" dt="2021-10-23T11:52:32.125" v="5037" actId="478"/>
          <ac:spMkLst>
            <pc:docMk/>
            <pc:sldMk cId="1869458726" sldId="285"/>
            <ac:spMk id="25" creationId="{BFBE0806-2092-46CA-BF5D-243FF346CBED}"/>
          </ac:spMkLst>
        </pc:spChg>
        <pc:spChg chg="del">
          <ac:chgData name="Tej Bahadur Chandra" userId="79b8fba8ad0a4796" providerId="LiveId" clId="{614BBE20-D9FC-4E14-9E6F-E9375E6FD4C8}" dt="2021-10-23T11:52:35.028" v="5038" actId="478"/>
          <ac:spMkLst>
            <pc:docMk/>
            <pc:sldMk cId="1869458726" sldId="285"/>
            <ac:spMk id="26" creationId="{C092430F-F1B6-46A4-97FE-818A8F81EC8B}"/>
          </ac:spMkLst>
        </pc:spChg>
        <pc:spChg chg="add mod">
          <ac:chgData name="Tej Bahadur Chandra" userId="79b8fba8ad0a4796" providerId="LiveId" clId="{614BBE20-D9FC-4E14-9E6F-E9375E6FD4C8}" dt="2021-10-23T11:59:16.265" v="5231" actId="255"/>
          <ac:spMkLst>
            <pc:docMk/>
            <pc:sldMk cId="1869458726" sldId="285"/>
            <ac:spMk id="29" creationId="{838B85F2-58C2-4151-BE66-7B8AF47A2E9F}"/>
          </ac:spMkLst>
        </pc:spChg>
        <pc:spChg chg="add mod">
          <ac:chgData name="Tej Bahadur Chandra" userId="79b8fba8ad0a4796" providerId="LiveId" clId="{614BBE20-D9FC-4E14-9E6F-E9375E6FD4C8}" dt="2021-10-24T05:15:11.217" v="6881" actId="20577"/>
          <ac:spMkLst>
            <pc:docMk/>
            <pc:sldMk cId="1869458726" sldId="285"/>
            <ac:spMk id="31" creationId="{8977A6FD-F77D-49E9-84A8-FC4765A55B06}"/>
          </ac:spMkLst>
        </pc:spChg>
        <pc:spChg chg="del mod">
          <ac:chgData name="Tej Bahadur Chandra" userId="79b8fba8ad0a4796" providerId="LiveId" clId="{614BBE20-D9FC-4E14-9E6F-E9375E6FD4C8}" dt="2021-10-23T11:46:57.836" v="5025" actId="478"/>
          <ac:spMkLst>
            <pc:docMk/>
            <pc:sldMk cId="1869458726" sldId="285"/>
            <ac:spMk id="86" creationId="{78F1FA62-A180-42A5-851F-B8B9A0346D35}"/>
          </ac:spMkLst>
        </pc:spChg>
        <pc:grpChg chg="add mod">
          <ac:chgData name="Tej Bahadur Chandra" userId="79b8fba8ad0a4796" providerId="LiveId" clId="{614BBE20-D9FC-4E14-9E6F-E9375E6FD4C8}" dt="2021-10-23T11:59:29.499" v="5241" actId="1035"/>
          <ac:grpSpMkLst>
            <pc:docMk/>
            <pc:sldMk cId="1869458726" sldId="285"/>
            <ac:grpSpMk id="13" creationId="{9C8A7C75-D2D0-4EAD-9F29-B130621D7184}"/>
          </ac:grpSpMkLst>
        </pc:grpChg>
        <pc:grpChg chg="add mod">
          <ac:chgData name="Tej Bahadur Chandra" userId="79b8fba8ad0a4796" providerId="LiveId" clId="{614BBE20-D9FC-4E14-9E6F-E9375E6FD4C8}" dt="2021-10-23T11:52:54.055" v="5050" actId="1076"/>
          <ac:grpSpMkLst>
            <pc:docMk/>
            <pc:sldMk cId="1869458726" sldId="285"/>
            <ac:grpSpMk id="15" creationId="{D96E84D2-926C-46A5-9720-1F1F7369D9FF}"/>
          </ac:grpSpMkLst>
        </pc:grpChg>
        <pc:grpChg chg="del">
          <ac:chgData name="Tej Bahadur Chandra" userId="79b8fba8ad0a4796" providerId="LiveId" clId="{614BBE20-D9FC-4E14-9E6F-E9375E6FD4C8}" dt="2021-10-23T11:52:35.028" v="5038" actId="478"/>
          <ac:grpSpMkLst>
            <pc:docMk/>
            <pc:sldMk cId="1869458726" sldId="285"/>
            <ac:grpSpMk id="20" creationId="{E9E6FADE-02A2-4DB2-8BB6-C89B2D2D9FAB}"/>
          </ac:grpSpMkLst>
        </pc:grpChg>
        <pc:picChg chg="add del mod">
          <ac:chgData name="Tej Bahadur Chandra" userId="79b8fba8ad0a4796" providerId="LiveId" clId="{614BBE20-D9FC-4E14-9E6F-E9375E6FD4C8}" dt="2021-10-23T11:46:58.947" v="5027" actId="478"/>
          <ac:picMkLst>
            <pc:docMk/>
            <pc:sldMk cId="1869458726" sldId="285"/>
            <ac:picMk id="7" creationId="{62813886-0E2C-4C64-B9F0-9EB30EED5B06}"/>
          </ac:picMkLst>
        </pc:picChg>
        <pc:picChg chg="add del mod">
          <ac:chgData name="Tej Bahadur Chandra" userId="79b8fba8ad0a4796" providerId="LiveId" clId="{614BBE20-D9FC-4E14-9E6F-E9375E6FD4C8}" dt="2021-10-23T11:46:58.514" v="5026" actId="478"/>
          <ac:picMkLst>
            <pc:docMk/>
            <pc:sldMk cId="1869458726" sldId="285"/>
            <ac:picMk id="8" creationId="{DCE6C578-E537-4883-9451-1D9087B2A14C}"/>
          </ac:picMkLst>
        </pc:picChg>
        <pc:picChg chg="mod">
          <ac:chgData name="Tej Bahadur Chandra" userId="79b8fba8ad0a4796" providerId="LiveId" clId="{614BBE20-D9FC-4E14-9E6F-E9375E6FD4C8}" dt="2021-10-23T11:57:41.757" v="5154" actId="1035"/>
          <ac:picMkLst>
            <pc:docMk/>
            <pc:sldMk cId="1869458726" sldId="285"/>
            <ac:picMk id="16" creationId="{F07CBBD0-29CB-4A3C-B3B4-623A29E5678F}"/>
          </ac:picMkLst>
        </pc:picChg>
        <pc:picChg chg="mod">
          <ac:chgData name="Tej Bahadur Chandra" userId="79b8fba8ad0a4796" providerId="LiveId" clId="{614BBE20-D9FC-4E14-9E6F-E9375E6FD4C8}" dt="2021-10-23T11:57:41.757" v="5154" actId="1035"/>
          <ac:picMkLst>
            <pc:docMk/>
            <pc:sldMk cId="1869458726" sldId="285"/>
            <ac:picMk id="17" creationId="{17F881D8-A634-497A-9018-1B0738AA10AD}"/>
          </ac:picMkLst>
        </pc:picChg>
        <pc:picChg chg="mod">
          <ac:chgData name="Tej Bahadur Chandra" userId="79b8fba8ad0a4796" providerId="LiveId" clId="{614BBE20-D9FC-4E14-9E6F-E9375E6FD4C8}" dt="2021-10-23T11:57:41.757" v="5154" actId="1035"/>
          <ac:picMkLst>
            <pc:docMk/>
            <pc:sldMk cId="1869458726" sldId="285"/>
            <ac:picMk id="19" creationId="{CA7F111D-71F6-4F9B-A29B-84B23153FFCF}"/>
          </ac:picMkLst>
        </pc:picChg>
        <pc:cxnChg chg="add del mod">
          <ac:chgData name="Tej Bahadur Chandra" userId="79b8fba8ad0a4796" providerId="LiveId" clId="{614BBE20-D9FC-4E14-9E6F-E9375E6FD4C8}" dt="2021-10-23T11:47:04.485" v="5031" actId="478"/>
          <ac:cxnSpMkLst>
            <pc:docMk/>
            <pc:sldMk cId="1869458726" sldId="285"/>
            <ac:cxnSpMk id="3" creationId="{7FB24939-E43B-4953-BE6B-0444E2BA9D5A}"/>
          </ac:cxnSpMkLst>
        </pc:cxnChg>
        <pc:cxnChg chg="add mod">
          <ac:chgData name="Tej Bahadur Chandra" userId="79b8fba8ad0a4796" providerId="LiveId" clId="{614BBE20-D9FC-4E14-9E6F-E9375E6FD4C8}" dt="2021-10-23T11:59:21.288" v="5235" actId="1037"/>
          <ac:cxnSpMkLst>
            <pc:docMk/>
            <pc:sldMk cId="1869458726" sldId="285"/>
            <ac:cxnSpMk id="12" creationId="{3E4B2008-880C-48BE-971A-E39827978479}"/>
          </ac:cxnSpMkLst>
        </pc:cxnChg>
        <pc:cxnChg chg="del mod">
          <ac:chgData name="Tej Bahadur Chandra" userId="79b8fba8ad0a4796" providerId="LiveId" clId="{614BBE20-D9FC-4E14-9E6F-E9375E6FD4C8}" dt="2021-10-23T11:52:37.064" v="5039" actId="478"/>
          <ac:cxnSpMkLst>
            <pc:docMk/>
            <pc:sldMk cId="1869458726" sldId="285"/>
            <ac:cxnSpMk id="28" creationId="{DBDDB61E-128E-4DC0-BC16-245A3BD51A4E}"/>
          </ac:cxnSpMkLst>
        </pc:cxnChg>
      </pc:sldChg>
      <pc:sldChg chg="addSp delSp modSp add modAnim">
        <pc:chgData name="Tej Bahadur Chandra" userId="79b8fba8ad0a4796" providerId="LiveId" clId="{614BBE20-D9FC-4E14-9E6F-E9375E6FD4C8}" dt="2021-10-28T11:14:26.291" v="33338" actId="20577"/>
        <pc:sldMkLst>
          <pc:docMk/>
          <pc:sldMk cId="3707191281" sldId="286"/>
        </pc:sldMkLst>
        <pc:spChg chg="mod">
          <ac:chgData name="Tej Bahadur Chandra" userId="79b8fba8ad0a4796" providerId="LiveId" clId="{614BBE20-D9FC-4E14-9E6F-E9375E6FD4C8}" dt="2021-10-23T12:16:25.907" v="5427" actId="20577"/>
          <ac:spMkLst>
            <pc:docMk/>
            <pc:sldMk cId="3707191281" sldId="286"/>
            <ac:spMk id="6" creationId="{9F219E0A-DC0F-42C3-8CE5-410A03EFC1DB}"/>
          </ac:spMkLst>
        </pc:spChg>
        <pc:spChg chg="mod">
          <ac:chgData name="Tej Bahadur Chandra" userId="79b8fba8ad0a4796" providerId="LiveId" clId="{614BBE20-D9FC-4E14-9E6F-E9375E6FD4C8}" dt="2021-10-23T12:23:13.148" v="5440" actId="404"/>
          <ac:spMkLst>
            <pc:docMk/>
            <pc:sldMk cId="3707191281" sldId="286"/>
            <ac:spMk id="62" creationId="{F970BB39-D6AC-41B3-BA4E-3747435908DB}"/>
          </ac:spMkLst>
        </pc:spChg>
        <pc:spChg chg="mod">
          <ac:chgData name="Tej Bahadur Chandra" userId="79b8fba8ad0a4796" providerId="LiveId" clId="{614BBE20-D9FC-4E14-9E6F-E9375E6FD4C8}" dt="2021-10-23T12:23:16.525" v="5441" actId="404"/>
          <ac:spMkLst>
            <pc:docMk/>
            <pc:sldMk cId="3707191281" sldId="286"/>
            <ac:spMk id="71" creationId="{DE65962B-841F-41C2-9887-20F1174F1E6D}"/>
          </ac:spMkLst>
        </pc:spChg>
        <pc:spChg chg="mod">
          <ac:chgData name="Tej Bahadur Chandra" userId="79b8fba8ad0a4796" providerId="LiveId" clId="{614BBE20-D9FC-4E14-9E6F-E9375E6FD4C8}" dt="2021-10-28T11:13:38.264" v="33327" actId="14100"/>
          <ac:spMkLst>
            <pc:docMk/>
            <pc:sldMk cId="3707191281" sldId="286"/>
            <ac:spMk id="80" creationId="{308A300C-B293-4B0B-95FF-535FA74B75EA}"/>
          </ac:spMkLst>
        </pc:spChg>
        <pc:spChg chg="del">
          <ac:chgData name="Tej Bahadur Chandra" userId="79b8fba8ad0a4796" providerId="LiveId" clId="{614BBE20-D9FC-4E14-9E6F-E9375E6FD4C8}" dt="2021-10-23T12:20:31.846" v="5428" actId="478"/>
          <ac:spMkLst>
            <pc:docMk/>
            <pc:sldMk cId="3707191281" sldId="286"/>
            <ac:spMk id="86" creationId="{78F1FA62-A180-42A5-851F-B8B9A0346D35}"/>
          </ac:spMkLst>
        </pc:spChg>
        <pc:spChg chg="mod">
          <ac:chgData name="Tej Bahadur Chandra" userId="79b8fba8ad0a4796" providerId="LiveId" clId="{614BBE20-D9FC-4E14-9E6F-E9375E6FD4C8}" dt="2021-10-23T12:23:18.852" v="5442" actId="404"/>
          <ac:spMkLst>
            <pc:docMk/>
            <pc:sldMk cId="3707191281" sldId="286"/>
            <ac:spMk id="90" creationId="{7DC5E4B2-2DD9-4AD5-8D82-DE34AE05B346}"/>
          </ac:spMkLst>
        </pc:spChg>
        <pc:spChg chg="mod">
          <ac:chgData name="Tej Bahadur Chandra" userId="79b8fba8ad0a4796" providerId="LiveId" clId="{614BBE20-D9FC-4E14-9E6F-E9375E6FD4C8}" dt="2021-10-28T11:14:26.291" v="33338" actId="20577"/>
          <ac:spMkLst>
            <pc:docMk/>
            <pc:sldMk cId="3707191281" sldId="286"/>
            <ac:spMk id="93" creationId="{40CEFA79-6AA7-4ED9-9C68-EA0A5D65D7CE}"/>
          </ac:spMkLst>
        </pc:spChg>
        <pc:spChg chg="mod">
          <ac:chgData name="Tej Bahadur Chandra" userId="79b8fba8ad0a4796" providerId="LiveId" clId="{614BBE20-D9FC-4E14-9E6F-E9375E6FD4C8}" dt="2021-10-23T12:31:39.288" v="5650" actId="20577"/>
          <ac:spMkLst>
            <pc:docMk/>
            <pc:sldMk cId="3707191281" sldId="286"/>
            <ac:spMk id="99" creationId="{4EB30EEC-09E5-4EDD-AC50-EAE928B083D7}"/>
          </ac:spMkLst>
        </pc:spChg>
        <pc:grpChg chg="add del">
          <ac:chgData name="Tej Bahadur Chandra" userId="79b8fba8ad0a4796" providerId="LiveId" clId="{614BBE20-D9FC-4E14-9E6F-E9375E6FD4C8}" dt="2021-10-23T12:20:52.602" v="5430"/>
          <ac:grpSpMkLst>
            <pc:docMk/>
            <pc:sldMk cId="3707191281" sldId="286"/>
            <ac:grpSpMk id="7" creationId="{81A4A1B9-FD96-4F16-A8C3-A5408973551C}"/>
          </ac:grpSpMkLst>
        </pc:grpChg>
        <pc:grpChg chg="add del">
          <ac:chgData name="Tej Bahadur Chandra" userId="79b8fba8ad0a4796" providerId="LiveId" clId="{614BBE20-D9FC-4E14-9E6F-E9375E6FD4C8}" dt="2021-10-23T12:20:52.602" v="5430"/>
          <ac:grpSpMkLst>
            <pc:docMk/>
            <pc:sldMk cId="3707191281" sldId="286"/>
            <ac:grpSpMk id="17" creationId="{013DC002-FAF1-4000-9D15-81BAA3912C1C}"/>
          </ac:grpSpMkLst>
        </pc:grpChg>
        <pc:grpChg chg="add del">
          <ac:chgData name="Tej Bahadur Chandra" userId="79b8fba8ad0a4796" providerId="LiveId" clId="{614BBE20-D9FC-4E14-9E6F-E9375E6FD4C8}" dt="2021-10-23T12:20:52.602" v="5430"/>
          <ac:grpSpMkLst>
            <pc:docMk/>
            <pc:sldMk cId="3707191281" sldId="286"/>
            <ac:grpSpMk id="26" creationId="{0683AD5D-CD43-451F-A44D-2727632E4FDF}"/>
          </ac:grpSpMkLst>
        </pc:grpChg>
        <pc:grpChg chg="add del">
          <ac:chgData name="Tej Bahadur Chandra" userId="79b8fba8ad0a4796" providerId="LiveId" clId="{614BBE20-D9FC-4E14-9E6F-E9375E6FD4C8}" dt="2021-10-23T12:20:52.602" v="5430"/>
          <ac:grpSpMkLst>
            <pc:docMk/>
            <pc:sldMk cId="3707191281" sldId="286"/>
            <ac:grpSpMk id="36" creationId="{49618154-9671-4B55-97D7-F35CB6E3C6D9}"/>
          </ac:grpSpMkLst>
        </pc:grpChg>
        <pc:grpChg chg="add del">
          <ac:chgData name="Tej Bahadur Chandra" userId="79b8fba8ad0a4796" providerId="LiveId" clId="{614BBE20-D9FC-4E14-9E6F-E9375E6FD4C8}" dt="2021-10-23T12:20:52.602" v="5430"/>
          <ac:grpSpMkLst>
            <pc:docMk/>
            <pc:sldMk cId="3707191281" sldId="286"/>
            <ac:grpSpMk id="45" creationId="{AB6D1A6D-3B23-480D-B5FD-46B3F63ED472}"/>
          </ac:grpSpMkLst>
        </pc:grpChg>
        <pc:grpChg chg="add mod">
          <ac:chgData name="Tej Bahadur Chandra" userId="79b8fba8ad0a4796" providerId="LiveId" clId="{614BBE20-D9FC-4E14-9E6F-E9375E6FD4C8}" dt="2021-10-23T12:20:56.205" v="5439" actId="1037"/>
          <ac:grpSpMkLst>
            <pc:docMk/>
            <pc:sldMk cId="3707191281" sldId="286"/>
            <ac:grpSpMk id="54" creationId="{326EDDF0-A3B8-49CB-9BAD-837FB926F6BB}"/>
          </ac:grpSpMkLst>
        </pc:grpChg>
        <pc:grpChg chg="add mod">
          <ac:chgData name="Tej Bahadur Chandra" userId="79b8fba8ad0a4796" providerId="LiveId" clId="{614BBE20-D9FC-4E14-9E6F-E9375E6FD4C8}" dt="2021-10-23T12:20:56.205" v="5439" actId="1037"/>
          <ac:grpSpMkLst>
            <pc:docMk/>
            <pc:sldMk cId="3707191281" sldId="286"/>
            <ac:grpSpMk id="63" creationId="{9EC9E684-FEEF-4F6E-8385-CB8F2EB39C49}"/>
          </ac:grpSpMkLst>
        </pc:grpChg>
        <pc:grpChg chg="add mod">
          <ac:chgData name="Tej Bahadur Chandra" userId="79b8fba8ad0a4796" providerId="LiveId" clId="{614BBE20-D9FC-4E14-9E6F-E9375E6FD4C8}" dt="2021-10-28T11:13:10.186" v="33322" actId="14100"/>
          <ac:grpSpMkLst>
            <pc:docMk/>
            <pc:sldMk cId="3707191281" sldId="286"/>
            <ac:grpSpMk id="72" creationId="{EC22859B-A2E1-4301-90B5-74101D222635}"/>
          </ac:grpSpMkLst>
        </pc:grpChg>
        <pc:grpChg chg="add mod">
          <ac:chgData name="Tej Bahadur Chandra" userId="79b8fba8ad0a4796" providerId="LiveId" clId="{614BBE20-D9FC-4E14-9E6F-E9375E6FD4C8}" dt="2021-10-23T12:20:56.205" v="5439" actId="1037"/>
          <ac:grpSpMkLst>
            <pc:docMk/>
            <pc:sldMk cId="3707191281" sldId="286"/>
            <ac:grpSpMk id="81" creationId="{D3270991-A764-454C-A485-15B375DA0C63}"/>
          </ac:grpSpMkLst>
        </pc:grpChg>
        <pc:grpChg chg="add mod">
          <ac:chgData name="Tej Bahadur Chandra" userId="79b8fba8ad0a4796" providerId="LiveId" clId="{614BBE20-D9FC-4E14-9E6F-E9375E6FD4C8}" dt="2021-10-28T11:14:17.642" v="33334" actId="14100"/>
          <ac:grpSpMkLst>
            <pc:docMk/>
            <pc:sldMk cId="3707191281" sldId="286"/>
            <ac:grpSpMk id="91" creationId="{4954FCAF-1C47-4D2D-9725-8C643F3E5005}"/>
          </ac:grpSpMkLst>
        </pc:grpChg>
      </pc:sldChg>
      <pc:sldChg chg="addSp delSp modSp add">
        <pc:chgData name="Tej Bahadur Chandra" userId="79b8fba8ad0a4796" providerId="LiveId" clId="{614BBE20-D9FC-4E14-9E6F-E9375E6FD4C8}" dt="2021-10-23T12:14:08.005" v="5408" actId="14100"/>
        <pc:sldMkLst>
          <pc:docMk/>
          <pc:sldMk cId="382700366" sldId="287"/>
        </pc:sldMkLst>
        <pc:spChg chg="mod">
          <ac:chgData name="Tej Bahadur Chandra" userId="79b8fba8ad0a4796" providerId="LiveId" clId="{614BBE20-D9FC-4E14-9E6F-E9375E6FD4C8}" dt="2021-10-23T12:01:14.708" v="5245" actId="20577"/>
          <ac:spMkLst>
            <pc:docMk/>
            <pc:sldMk cId="382700366" sldId="287"/>
            <ac:spMk id="6" creationId="{9F219E0A-DC0F-42C3-8CE5-410A03EFC1DB}"/>
          </ac:spMkLst>
        </pc:spChg>
        <pc:spChg chg="add mod">
          <ac:chgData name="Tej Bahadur Chandra" userId="79b8fba8ad0a4796" providerId="LiveId" clId="{614BBE20-D9FC-4E14-9E6F-E9375E6FD4C8}" dt="2021-10-23T12:14:08.005" v="5408" actId="14100"/>
          <ac:spMkLst>
            <pc:docMk/>
            <pc:sldMk cId="382700366" sldId="287"/>
            <ac:spMk id="9" creationId="{13E121B2-2D9B-49FF-8F1E-8F985418F01A}"/>
          </ac:spMkLst>
        </pc:spChg>
        <pc:spChg chg="del">
          <ac:chgData name="Tej Bahadur Chandra" userId="79b8fba8ad0a4796" providerId="LiveId" clId="{614BBE20-D9FC-4E14-9E6F-E9375E6FD4C8}" dt="2021-10-23T12:01:22.995" v="5246" actId="478"/>
          <ac:spMkLst>
            <pc:docMk/>
            <pc:sldMk cId="382700366" sldId="287"/>
            <ac:spMk id="86" creationId="{78F1FA62-A180-42A5-851F-B8B9A0346D35}"/>
          </ac:spMkLst>
        </pc:spChg>
        <pc:graphicFrameChg chg="add del mod">
          <ac:chgData name="Tej Bahadur Chandra" userId="79b8fba8ad0a4796" providerId="LiveId" clId="{614BBE20-D9FC-4E14-9E6F-E9375E6FD4C8}" dt="2021-10-23T12:12:44.616" v="5395"/>
          <ac:graphicFrameMkLst>
            <pc:docMk/>
            <pc:sldMk cId="382700366" sldId="287"/>
            <ac:graphicFrameMk id="2" creationId="{32887D74-0AD6-4F5B-B325-598A4BF992DB}"/>
          </ac:graphicFrameMkLst>
        </pc:graphicFrameChg>
        <pc:graphicFrameChg chg="add del mod">
          <ac:chgData name="Tej Bahadur Chandra" userId="79b8fba8ad0a4796" providerId="LiveId" clId="{614BBE20-D9FC-4E14-9E6F-E9375E6FD4C8}" dt="2021-10-23T12:12:52.604" v="5398"/>
          <ac:graphicFrameMkLst>
            <pc:docMk/>
            <pc:sldMk cId="382700366" sldId="287"/>
            <ac:graphicFrameMk id="3" creationId="{80F535ED-A4E5-4765-B0CC-5470B02FC370}"/>
          </ac:graphicFrameMkLst>
        </pc:graphicFrameChg>
        <pc:graphicFrameChg chg="add del mod">
          <ac:chgData name="Tej Bahadur Chandra" userId="79b8fba8ad0a4796" providerId="LiveId" clId="{614BBE20-D9FC-4E14-9E6F-E9375E6FD4C8}" dt="2021-10-23T12:13:02.192" v="5401"/>
          <ac:graphicFrameMkLst>
            <pc:docMk/>
            <pc:sldMk cId="382700366" sldId="287"/>
            <ac:graphicFrameMk id="4" creationId="{604ED369-73E5-4FD4-BD87-6739C6B6F174}"/>
          </ac:graphicFrameMkLst>
        </pc:graphicFrameChg>
        <pc:graphicFrameChg chg="add mod modGraphic">
          <ac:chgData name="Tej Bahadur Chandra" userId="79b8fba8ad0a4796" providerId="LiveId" clId="{614BBE20-D9FC-4E14-9E6F-E9375E6FD4C8}" dt="2021-10-23T12:13:50.832" v="5407"/>
          <ac:graphicFrameMkLst>
            <pc:docMk/>
            <pc:sldMk cId="382700366" sldId="287"/>
            <ac:graphicFrameMk id="7" creationId="{2FA2700F-BE76-4ED2-BC63-31C1F14407B1}"/>
          </ac:graphicFrameMkLst>
        </pc:graphicFrameChg>
        <pc:picChg chg="add mod">
          <ac:chgData name="Tej Bahadur Chandra" userId="79b8fba8ad0a4796" providerId="LiveId" clId="{614BBE20-D9FC-4E14-9E6F-E9375E6FD4C8}" dt="2021-10-23T12:02:57.014" v="5287" actId="1076"/>
          <ac:picMkLst>
            <pc:docMk/>
            <pc:sldMk cId="382700366" sldId="287"/>
            <ac:picMk id="8" creationId="{541358EA-CD93-4864-A254-1295C3C6AB12}"/>
          </ac:picMkLst>
        </pc:picChg>
      </pc:sldChg>
      <pc:sldChg chg="addSp delSp modSp add modAnim">
        <pc:chgData name="Tej Bahadur Chandra" userId="79b8fba8ad0a4796" providerId="LiveId" clId="{614BBE20-D9FC-4E14-9E6F-E9375E6FD4C8}" dt="2021-10-28T11:18:14.812" v="33350"/>
        <pc:sldMkLst>
          <pc:docMk/>
          <pc:sldMk cId="2680266746" sldId="288"/>
        </pc:sldMkLst>
        <pc:spChg chg="add del">
          <ac:chgData name="Tej Bahadur Chandra" userId="79b8fba8ad0a4796" providerId="LiveId" clId="{614BBE20-D9FC-4E14-9E6F-E9375E6FD4C8}" dt="2021-10-23T13:09:17.469" v="5815"/>
          <ac:spMkLst>
            <pc:docMk/>
            <pc:sldMk cId="2680266746" sldId="288"/>
            <ac:spMk id="2" creationId="{DC3AB1D9-51F4-4198-AABB-76A5ABC5FB77}"/>
          </ac:spMkLst>
        </pc:spChg>
        <pc:spChg chg="mod">
          <ac:chgData name="Tej Bahadur Chandra" userId="79b8fba8ad0a4796" providerId="LiveId" clId="{614BBE20-D9FC-4E14-9E6F-E9375E6FD4C8}" dt="2021-10-23T12:49:32.577" v="5789" actId="20577"/>
          <ac:spMkLst>
            <pc:docMk/>
            <pc:sldMk cId="2680266746" sldId="288"/>
            <ac:spMk id="6" creationId="{9F219E0A-DC0F-42C3-8CE5-410A03EFC1DB}"/>
          </ac:spMkLst>
        </pc:spChg>
        <pc:spChg chg="del">
          <ac:chgData name="Tej Bahadur Chandra" userId="79b8fba8ad0a4796" providerId="LiveId" clId="{614BBE20-D9FC-4E14-9E6F-E9375E6FD4C8}" dt="2021-10-23T12:49:04.832" v="5776" actId="478"/>
          <ac:spMkLst>
            <pc:docMk/>
            <pc:sldMk cId="2680266746" sldId="288"/>
            <ac:spMk id="9" creationId="{13E121B2-2D9B-49FF-8F1E-8F985418F01A}"/>
          </ac:spMkLst>
        </pc:spChg>
        <pc:spChg chg="add mod">
          <ac:chgData name="Tej Bahadur Chandra" userId="79b8fba8ad0a4796" providerId="LiveId" clId="{614BBE20-D9FC-4E14-9E6F-E9375E6FD4C8}" dt="2021-10-24T13:29:40.446" v="11599" actId="403"/>
          <ac:spMkLst>
            <pc:docMk/>
            <pc:sldMk cId="2680266746" sldId="288"/>
            <ac:spMk id="10" creationId="{F630E6CB-B73E-4BC6-A644-2A47D7B9EFFA}"/>
          </ac:spMkLst>
        </pc:spChg>
        <pc:spChg chg="mod">
          <ac:chgData name="Tej Bahadur Chandra" userId="79b8fba8ad0a4796" providerId="LiveId" clId="{614BBE20-D9FC-4E14-9E6F-E9375E6FD4C8}" dt="2021-10-24T13:29:45.776" v="11600" actId="403"/>
          <ac:spMkLst>
            <pc:docMk/>
            <pc:sldMk cId="2680266746" sldId="288"/>
            <ac:spMk id="12" creationId="{B05B563F-7A07-4973-966F-22D1E9D80D85}"/>
          </ac:spMkLst>
        </pc:spChg>
        <pc:spChg chg="mod">
          <ac:chgData name="Tej Bahadur Chandra" userId="79b8fba8ad0a4796" providerId="LiveId" clId="{614BBE20-D9FC-4E14-9E6F-E9375E6FD4C8}" dt="2021-10-24T13:29:45.776" v="11600" actId="403"/>
          <ac:spMkLst>
            <pc:docMk/>
            <pc:sldMk cId="2680266746" sldId="288"/>
            <ac:spMk id="13" creationId="{B27C92C7-8899-4A26-AE51-D922E6C86F73}"/>
          </ac:spMkLst>
        </pc:spChg>
        <pc:spChg chg="mod">
          <ac:chgData name="Tej Bahadur Chandra" userId="79b8fba8ad0a4796" providerId="LiveId" clId="{614BBE20-D9FC-4E14-9E6F-E9375E6FD4C8}" dt="2021-10-24T13:29:45.776" v="11600" actId="403"/>
          <ac:spMkLst>
            <pc:docMk/>
            <pc:sldMk cId="2680266746" sldId="288"/>
            <ac:spMk id="16" creationId="{7E73ED6B-9D77-4787-A747-CF6F190AC5A2}"/>
          </ac:spMkLst>
        </pc:spChg>
        <pc:spChg chg="mod">
          <ac:chgData name="Tej Bahadur Chandra" userId="79b8fba8ad0a4796" providerId="LiveId" clId="{614BBE20-D9FC-4E14-9E6F-E9375E6FD4C8}" dt="2021-10-24T13:29:45.776" v="11600" actId="403"/>
          <ac:spMkLst>
            <pc:docMk/>
            <pc:sldMk cId="2680266746" sldId="288"/>
            <ac:spMk id="17" creationId="{7E156109-A567-4C2B-859F-FF3C4DF4D913}"/>
          </ac:spMkLst>
        </pc:spChg>
        <pc:spChg chg="mod">
          <ac:chgData name="Tej Bahadur Chandra" userId="79b8fba8ad0a4796" providerId="LiveId" clId="{614BBE20-D9FC-4E14-9E6F-E9375E6FD4C8}" dt="2021-10-24T13:29:45.776" v="11600" actId="403"/>
          <ac:spMkLst>
            <pc:docMk/>
            <pc:sldMk cId="2680266746" sldId="288"/>
            <ac:spMk id="19" creationId="{3C324ED7-60EF-4BFB-96FD-1483034EE38A}"/>
          </ac:spMkLst>
        </pc:spChg>
        <pc:spChg chg="mod">
          <ac:chgData name="Tej Bahadur Chandra" userId="79b8fba8ad0a4796" providerId="LiveId" clId="{614BBE20-D9FC-4E14-9E6F-E9375E6FD4C8}" dt="2021-10-24T13:29:45.776" v="11600" actId="403"/>
          <ac:spMkLst>
            <pc:docMk/>
            <pc:sldMk cId="2680266746" sldId="288"/>
            <ac:spMk id="20" creationId="{0BE3FC54-CD8D-420F-B845-D01B8E460A1A}"/>
          </ac:spMkLst>
        </pc:spChg>
        <pc:spChg chg="mod">
          <ac:chgData name="Tej Bahadur Chandra" userId="79b8fba8ad0a4796" providerId="LiveId" clId="{614BBE20-D9FC-4E14-9E6F-E9375E6FD4C8}" dt="2021-10-24T13:29:45.776" v="11600" actId="403"/>
          <ac:spMkLst>
            <pc:docMk/>
            <pc:sldMk cId="2680266746" sldId="288"/>
            <ac:spMk id="22" creationId="{ADF35101-4442-4E48-9F78-B9DB56032670}"/>
          </ac:spMkLst>
        </pc:spChg>
        <pc:spChg chg="mod">
          <ac:chgData name="Tej Bahadur Chandra" userId="79b8fba8ad0a4796" providerId="LiveId" clId="{614BBE20-D9FC-4E14-9E6F-E9375E6FD4C8}" dt="2021-10-24T13:29:45.776" v="11600" actId="403"/>
          <ac:spMkLst>
            <pc:docMk/>
            <pc:sldMk cId="2680266746" sldId="288"/>
            <ac:spMk id="23" creationId="{7F35969C-0DA2-48D8-9257-298D138D9094}"/>
          </ac:spMkLst>
        </pc:spChg>
        <pc:spChg chg="mod">
          <ac:chgData name="Tej Bahadur Chandra" userId="79b8fba8ad0a4796" providerId="LiveId" clId="{614BBE20-D9FC-4E14-9E6F-E9375E6FD4C8}" dt="2021-10-24T13:29:45.776" v="11600" actId="403"/>
          <ac:spMkLst>
            <pc:docMk/>
            <pc:sldMk cId="2680266746" sldId="288"/>
            <ac:spMk id="25" creationId="{F08FEC49-F1AA-4CDC-903C-A44FE90FA783}"/>
          </ac:spMkLst>
        </pc:spChg>
        <pc:spChg chg="mod">
          <ac:chgData name="Tej Bahadur Chandra" userId="79b8fba8ad0a4796" providerId="LiveId" clId="{614BBE20-D9FC-4E14-9E6F-E9375E6FD4C8}" dt="2021-10-24T13:29:45.776" v="11600" actId="403"/>
          <ac:spMkLst>
            <pc:docMk/>
            <pc:sldMk cId="2680266746" sldId="288"/>
            <ac:spMk id="26" creationId="{02763301-D1F8-42E1-B084-3AD6067D692A}"/>
          </ac:spMkLst>
        </pc:spChg>
        <pc:grpChg chg="add del mod">
          <ac:chgData name="Tej Bahadur Chandra" userId="79b8fba8ad0a4796" providerId="LiveId" clId="{614BBE20-D9FC-4E14-9E6F-E9375E6FD4C8}" dt="2021-10-28T11:17:26.153" v="33345" actId="165"/>
          <ac:grpSpMkLst>
            <pc:docMk/>
            <pc:sldMk cId="2680266746" sldId="288"/>
            <ac:grpSpMk id="2" creationId="{6318A30B-226F-4029-865E-67070CCDD122}"/>
          </ac:grpSpMkLst>
        </pc:grpChg>
        <pc:grpChg chg="add mod">
          <ac:chgData name="Tej Bahadur Chandra" userId="79b8fba8ad0a4796" providerId="LiveId" clId="{614BBE20-D9FC-4E14-9E6F-E9375E6FD4C8}" dt="2021-10-28T11:17:54.519" v="33346" actId="164"/>
          <ac:grpSpMkLst>
            <pc:docMk/>
            <pc:sldMk cId="2680266746" sldId="288"/>
            <ac:grpSpMk id="3" creationId="{9663BF61-3C42-4A5E-888A-8BFD1472CBE9}"/>
          </ac:grpSpMkLst>
        </pc:grpChg>
        <pc:grpChg chg="add mod topLvl">
          <ac:chgData name="Tej Bahadur Chandra" userId="79b8fba8ad0a4796" providerId="LiveId" clId="{614BBE20-D9FC-4E14-9E6F-E9375E6FD4C8}" dt="2021-10-28T11:17:54.519" v="33346" actId="164"/>
          <ac:grpSpMkLst>
            <pc:docMk/>
            <pc:sldMk cId="2680266746" sldId="288"/>
            <ac:grpSpMk id="11" creationId="{4DB9DE0D-5961-43AC-9DA3-CBB696D4615B}"/>
          </ac:grpSpMkLst>
        </pc:grpChg>
        <pc:grpChg chg="add mod topLvl">
          <ac:chgData name="Tej Bahadur Chandra" userId="79b8fba8ad0a4796" providerId="LiveId" clId="{614BBE20-D9FC-4E14-9E6F-E9375E6FD4C8}" dt="2021-10-28T11:17:54.519" v="33346" actId="164"/>
          <ac:grpSpMkLst>
            <pc:docMk/>
            <pc:sldMk cId="2680266746" sldId="288"/>
            <ac:grpSpMk id="15" creationId="{B79B6519-F6E0-4998-82B0-2C72F8C885D9}"/>
          </ac:grpSpMkLst>
        </pc:grpChg>
        <pc:grpChg chg="add mod topLvl">
          <ac:chgData name="Tej Bahadur Chandra" userId="79b8fba8ad0a4796" providerId="LiveId" clId="{614BBE20-D9FC-4E14-9E6F-E9375E6FD4C8}" dt="2021-10-28T11:17:54.519" v="33346" actId="164"/>
          <ac:grpSpMkLst>
            <pc:docMk/>
            <pc:sldMk cId="2680266746" sldId="288"/>
            <ac:grpSpMk id="18" creationId="{625C2E29-76D5-4AA4-9209-E02CEADC595C}"/>
          </ac:grpSpMkLst>
        </pc:grpChg>
        <pc:grpChg chg="add mod topLvl">
          <ac:chgData name="Tej Bahadur Chandra" userId="79b8fba8ad0a4796" providerId="LiveId" clId="{614BBE20-D9FC-4E14-9E6F-E9375E6FD4C8}" dt="2021-10-28T11:17:26.153" v="33345" actId="165"/>
          <ac:grpSpMkLst>
            <pc:docMk/>
            <pc:sldMk cId="2680266746" sldId="288"/>
            <ac:grpSpMk id="21" creationId="{827C1D76-A03E-4E6E-833B-65ADA447AE71}"/>
          </ac:grpSpMkLst>
        </pc:grpChg>
        <pc:grpChg chg="add mod topLvl">
          <ac:chgData name="Tej Bahadur Chandra" userId="79b8fba8ad0a4796" providerId="LiveId" clId="{614BBE20-D9FC-4E14-9E6F-E9375E6FD4C8}" dt="2021-10-28T11:17:26.153" v="33345" actId="165"/>
          <ac:grpSpMkLst>
            <pc:docMk/>
            <pc:sldMk cId="2680266746" sldId="288"/>
            <ac:grpSpMk id="24" creationId="{DAA06436-AD70-474B-AA59-79B49A3BB255}"/>
          </ac:grpSpMkLst>
        </pc:grpChg>
        <pc:graphicFrameChg chg="del">
          <ac:chgData name="Tej Bahadur Chandra" userId="79b8fba8ad0a4796" providerId="LiveId" clId="{614BBE20-D9FC-4E14-9E6F-E9375E6FD4C8}" dt="2021-10-23T12:49:03.468" v="5775" actId="478"/>
          <ac:graphicFrameMkLst>
            <pc:docMk/>
            <pc:sldMk cId="2680266746" sldId="288"/>
            <ac:graphicFrameMk id="7" creationId="{2FA2700F-BE76-4ED2-BC63-31C1F14407B1}"/>
          </ac:graphicFrameMkLst>
        </pc:graphicFrameChg>
        <pc:picChg chg="del">
          <ac:chgData name="Tej Bahadur Chandra" userId="79b8fba8ad0a4796" providerId="LiveId" clId="{614BBE20-D9FC-4E14-9E6F-E9375E6FD4C8}" dt="2021-10-23T12:49:05.621" v="5777" actId="478"/>
          <ac:picMkLst>
            <pc:docMk/>
            <pc:sldMk cId="2680266746" sldId="288"/>
            <ac:picMk id="8" creationId="{541358EA-CD93-4864-A254-1295C3C6AB12}"/>
          </ac:picMkLst>
        </pc:picChg>
      </pc:sldChg>
      <pc:sldChg chg="addSp delSp modSp add">
        <pc:chgData name="Tej Bahadur Chandra" userId="79b8fba8ad0a4796" providerId="LiveId" clId="{614BBE20-D9FC-4E14-9E6F-E9375E6FD4C8}" dt="2021-10-29T05:41:38.150" v="34154"/>
        <pc:sldMkLst>
          <pc:docMk/>
          <pc:sldMk cId="2557928424" sldId="290"/>
        </pc:sldMkLst>
        <pc:spChg chg="mod">
          <ac:chgData name="Tej Bahadur Chandra" userId="79b8fba8ad0a4796" providerId="LiveId" clId="{614BBE20-D9FC-4E14-9E6F-E9375E6FD4C8}" dt="2021-10-23T14:32:22.102" v="6353" actId="1037"/>
          <ac:spMkLst>
            <pc:docMk/>
            <pc:sldMk cId="2557928424" sldId="290"/>
            <ac:spMk id="2" creationId="{1BD0861C-7010-4890-BA94-6F3DDB9AACB4}"/>
          </ac:spMkLst>
        </pc:spChg>
        <pc:spChg chg="mod">
          <ac:chgData name="Tej Bahadur Chandra" userId="79b8fba8ad0a4796" providerId="LiveId" clId="{614BBE20-D9FC-4E14-9E6F-E9375E6FD4C8}" dt="2021-10-23T13:23:38.175" v="5994" actId="1036"/>
          <ac:spMkLst>
            <pc:docMk/>
            <pc:sldMk cId="2557928424" sldId="290"/>
            <ac:spMk id="3" creationId="{31B2D6CE-739A-4E24-A7AA-BD2B6586D90B}"/>
          </ac:spMkLst>
        </pc:spChg>
        <pc:spChg chg="add">
          <ac:chgData name="Tej Bahadur Chandra" userId="79b8fba8ad0a4796" providerId="LiveId" clId="{614BBE20-D9FC-4E14-9E6F-E9375E6FD4C8}" dt="2021-10-29T05:40:58.903" v="34150"/>
          <ac:spMkLst>
            <pc:docMk/>
            <pc:sldMk cId="2557928424" sldId="290"/>
            <ac:spMk id="4" creationId="{9D94DC52-CD4A-40D8-BB83-A9410D934EC7}"/>
          </ac:spMkLst>
        </pc:spChg>
        <pc:spChg chg="add del mod">
          <ac:chgData name="Tej Bahadur Chandra" userId="79b8fba8ad0a4796" providerId="LiveId" clId="{614BBE20-D9FC-4E14-9E6F-E9375E6FD4C8}" dt="2021-10-29T05:41:23.834" v="34153" actId="207"/>
          <ac:spMkLst>
            <pc:docMk/>
            <pc:sldMk cId="2557928424" sldId="290"/>
            <ac:spMk id="5" creationId="{E6EBD22F-867E-4C22-A1B3-29525BD90741}"/>
          </ac:spMkLst>
        </pc:spChg>
        <pc:spChg chg="add mod">
          <ac:chgData name="Tej Bahadur Chandra" userId="79b8fba8ad0a4796" providerId="LiveId" clId="{614BBE20-D9FC-4E14-9E6F-E9375E6FD4C8}" dt="2021-10-29T05:41:38.150" v="34154"/>
          <ac:spMkLst>
            <pc:docMk/>
            <pc:sldMk cId="2557928424" sldId="290"/>
            <ac:spMk id="6" creationId="{C912EE60-209B-41E3-BD3C-F5D3557C6E36}"/>
          </ac:spMkLst>
        </pc:spChg>
      </pc:sldChg>
      <pc:sldChg chg="addSp modSp add">
        <pc:chgData name="Tej Bahadur Chandra" userId="79b8fba8ad0a4796" providerId="LiveId" clId="{614BBE20-D9FC-4E14-9E6F-E9375E6FD4C8}" dt="2021-10-29T05:40:41.283" v="34149"/>
        <pc:sldMkLst>
          <pc:docMk/>
          <pc:sldMk cId="3554180402" sldId="291"/>
        </pc:sldMkLst>
        <pc:spChg chg="mod">
          <ac:chgData name="Tej Bahadur Chandra" userId="79b8fba8ad0a4796" providerId="LiveId" clId="{614BBE20-D9FC-4E14-9E6F-E9375E6FD4C8}" dt="2021-10-23T14:32:29.352" v="6360" actId="1037"/>
          <ac:spMkLst>
            <pc:docMk/>
            <pc:sldMk cId="3554180402" sldId="291"/>
            <ac:spMk id="2" creationId="{1BD0861C-7010-4890-BA94-6F3DDB9AACB4}"/>
          </ac:spMkLst>
        </pc:spChg>
        <pc:spChg chg="mod">
          <ac:chgData name="Tej Bahadur Chandra" userId="79b8fba8ad0a4796" providerId="LiveId" clId="{614BBE20-D9FC-4E14-9E6F-E9375E6FD4C8}" dt="2021-10-23T13:24:51.549" v="6019" actId="20577"/>
          <ac:spMkLst>
            <pc:docMk/>
            <pc:sldMk cId="3554180402" sldId="291"/>
            <ac:spMk id="3" creationId="{31B2D6CE-739A-4E24-A7AA-BD2B6586D90B}"/>
          </ac:spMkLst>
        </pc:spChg>
        <pc:spChg chg="add mod">
          <ac:chgData name="Tej Bahadur Chandra" userId="79b8fba8ad0a4796" providerId="LiveId" clId="{614BBE20-D9FC-4E14-9E6F-E9375E6FD4C8}" dt="2021-10-29T05:40:02.956" v="34147"/>
          <ac:spMkLst>
            <pc:docMk/>
            <pc:sldMk cId="3554180402" sldId="291"/>
            <ac:spMk id="4" creationId="{775D47CE-C634-46F0-90B0-28E9F1EE7578}"/>
          </ac:spMkLst>
        </pc:spChg>
        <pc:spChg chg="add mod">
          <ac:chgData name="Tej Bahadur Chandra" userId="79b8fba8ad0a4796" providerId="LiveId" clId="{614BBE20-D9FC-4E14-9E6F-E9375E6FD4C8}" dt="2021-10-29T05:40:30.565" v="34148"/>
          <ac:spMkLst>
            <pc:docMk/>
            <pc:sldMk cId="3554180402" sldId="291"/>
            <ac:spMk id="5" creationId="{BD7DCE78-F879-44F3-BB71-0D9B7A3152F5}"/>
          </ac:spMkLst>
        </pc:spChg>
        <pc:spChg chg="add mod">
          <ac:chgData name="Tej Bahadur Chandra" userId="79b8fba8ad0a4796" providerId="LiveId" clId="{614BBE20-D9FC-4E14-9E6F-E9375E6FD4C8}" dt="2021-10-29T05:40:41.283" v="34149"/>
          <ac:spMkLst>
            <pc:docMk/>
            <pc:sldMk cId="3554180402" sldId="291"/>
            <ac:spMk id="6" creationId="{CF81DB70-749B-4DBA-AE5B-819527A92E0E}"/>
          </ac:spMkLst>
        </pc:spChg>
      </pc:sldChg>
      <pc:sldChg chg="addSp delSp modSp add">
        <pc:chgData name="Tej Bahadur Chandra" userId="79b8fba8ad0a4796" providerId="LiveId" clId="{614BBE20-D9FC-4E14-9E6F-E9375E6FD4C8}" dt="2021-10-23T14:02:23.408" v="6205" actId="113"/>
        <pc:sldMkLst>
          <pc:docMk/>
          <pc:sldMk cId="3822901999" sldId="292"/>
        </pc:sldMkLst>
        <pc:spChg chg="add del mod">
          <ac:chgData name="Tej Bahadur Chandra" userId="79b8fba8ad0a4796" providerId="LiveId" clId="{614BBE20-D9FC-4E14-9E6F-E9375E6FD4C8}" dt="2021-10-23T13:59:27.819" v="6170" actId="478"/>
          <ac:spMkLst>
            <pc:docMk/>
            <pc:sldMk cId="3822901999" sldId="292"/>
            <ac:spMk id="2" creationId="{BB5F36DC-E91A-41FC-BD52-EF1CA8577C3D}"/>
          </ac:spMkLst>
        </pc:spChg>
        <pc:spChg chg="add mod">
          <ac:chgData name="Tej Bahadur Chandra" userId="79b8fba8ad0a4796" providerId="LiveId" clId="{614BBE20-D9FC-4E14-9E6F-E9375E6FD4C8}" dt="2021-10-23T14:02:23.408" v="6205" actId="113"/>
          <ac:spMkLst>
            <pc:docMk/>
            <pc:sldMk cId="3822901999" sldId="292"/>
            <ac:spMk id="3" creationId="{BB1A9A3E-2D16-4580-BB7E-3AA98312898F}"/>
          </ac:spMkLst>
        </pc:spChg>
        <pc:spChg chg="mod">
          <ac:chgData name="Tej Bahadur Chandra" userId="79b8fba8ad0a4796" providerId="LiveId" clId="{614BBE20-D9FC-4E14-9E6F-E9375E6FD4C8}" dt="2021-10-23T14:02:00.758" v="6198" actId="21"/>
          <ac:spMkLst>
            <pc:docMk/>
            <pc:sldMk cId="3822901999" sldId="292"/>
            <ac:spMk id="47" creationId="{0F60C34A-5748-40F1-9136-A89CA7E6B3B2}"/>
          </ac:spMkLst>
        </pc:spChg>
        <pc:spChg chg="mod">
          <ac:chgData name="Tej Bahadur Chandra" userId="79b8fba8ad0a4796" providerId="LiveId" clId="{614BBE20-D9FC-4E14-9E6F-E9375E6FD4C8}" dt="2021-10-23T13:40:38.548" v="6043" actId="20577"/>
          <ac:spMkLst>
            <pc:docMk/>
            <pc:sldMk cId="3822901999" sldId="292"/>
            <ac:spMk id="86" creationId="{78F1FA62-A180-42A5-851F-B8B9A0346D35}"/>
          </ac:spMkLst>
        </pc:spChg>
        <pc:grpChg chg="del">
          <ac:chgData name="Tej Bahadur Chandra" userId="79b8fba8ad0a4796" providerId="LiveId" clId="{614BBE20-D9FC-4E14-9E6F-E9375E6FD4C8}" dt="2021-10-23T13:40:18.629" v="6023" actId="478"/>
          <ac:grpSpMkLst>
            <pc:docMk/>
            <pc:sldMk cId="3822901999" sldId="292"/>
            <ac:grpSpMk id="30" creationId="{F085AB4D-5B11-4A16-9FCF-F3105FF2E12D}"/>
          </ac:grpSpMkLst>
        </pc:grpChg>
        <pc:picChg chg="add mod modCrop">
          <ac:chgData name="Tej Bahadur Chandra" userId="79b8fba8ad0a4796" providerId="LiveId" clId="{614BBE20-D9FC-4E14-9E6F-E9375E6FD4C8}" dt="2021-10-23T13:57:45.115" v="6116" actId="1036"/>
          <ac:picMkLst>
            <pc:docMk/>
            <pc:sldMk cId="3822901999" sldId="292"/>
            <ac:picMk id="15" creationId="{6BC87AF7-2213-4885-BDB0-C7F1BA3FB86A}"/>
          </ac:picMkLst>
        </pc:picChg>
      </pc:sldChg>
      <pc:sldChg chg="addSp delSp modSp add">
        <pc:chgData name="Tej Bahadur Chandra" userId="79b8fba8ad0a4796" providerId="LiveId" clId="{614BBE20-D9FC-4E14-9E6F-E9375E6FD4C8}" dt="2021-10-24T13:25:35.454" v="11309" actId="403"/>
        <pc:sldMkLst>
          <pc:docMk/>
          <pc:sldMk cId="3916588665" sldId="293"/>
        </pc:sldMkLst>
        <pc:spChg chg="add mod">
          <ac:chgData name="Tej Bahadur Chandra" userId="79b8fba8ad0a4796" providerId="LiveId" clId="{614BBE20-D9FC-4E14-9E6F-E9375E6FD4C8}" dt="2021-10-24T13:25:24.359" v="11307" actId="403"/>
          <ac:spMkLst>
            <pc:docMk/>
            <pc:sldMk cId="3916588665" sldId="293"/>
            <ac:spMk id="5" creationId="{43B73DB8-6F90-4317-BEB3-EDFEF6001776}"/>
          </ac:spMkLst>
        </pc:spChg>
        <pc:spChg chg="mod">
          <ac:chgData name="Tej Bahadur Chandra" userId="79b8fba8ad0a4796" providerId="LiveId" clId="{614BBE20-D9FC-4E14-9E6F-E9375E6FD4C8}" dt="2021-10-24T12:43:40.404" v="10525" actId="20577"/>
          <ac:spMkLst>
            <pc:docMk/>
            <pc:sldMk cId="3916588665" sldId="293"/>
            <ac:spMk id="6" creationId="{5E94FEF6-3A53-48A6-AADF-BE623D2E4A97}"/>
          </ac:spMkLst>
        </pc:spChg>
        <pc:spChg chg="mod">
          <ac:chgData name="Tej Bahadur Chandra" userId="79b8fba8ad0a4796" providerId="LiveId" clId="{614BBE20-D9FC-4E14-9E6F-E9375E6FD4C8}" dt="2021-10-24T13:25:32.056" v="11308" actId="403"/>
          <ac:spMkLst>
            <pc:docMk/>
            <pc:sldMk cId="3916588665" sldId="293"/>
            <ac:spMk id="8" creationId="{7169FE48-1484-48D7-8A6A-DE234017A9D7}"/>
          </ac:spMkLst>
        </pc:spChg>
        <pc:spChg chg="mod">
          <ac:chgData name="Tej Bahadur Chandra" userId="79b8fba8ad0a4796" providerId="LiveId" clId="{614BBE20-D9FC-4E14-9E6F-E9375E6FD4C8}" dt="2021-10-24T13:25:32.056" v="11308" actId="403"/>
          <ac:spMkLst>
            <pc:docMk/>
            <pc:sldMk cId="3916588665" sldId="293"/>
            <ac:spMk id="9" creationId="{08400378-7612-488D-818F-1DE162894CFD}"/>
          </ac:spMkLst>
        </pc:spChg>
        <pc:spChg chg="mod">
          <ac:chgData name="Tej Bahadur Chandra" userId="79b8fba8ad0a4796" providerId="LiveId" clId="{614BBE20-D9FC-4E14-9E6F-E9375E6FD4C8}" dt="2021-10-24T13:25:32.056" v="11308" actId="403"/>
          <ac:spMkLst>
            <pc:docMk/>
            <pc:sldMk cId="3916588665" sldId="293"/>
            <ac:spMk id="11" creationId="{57226420-89AF-4253-9F98-54E44B9DBBC6}"/>
          </ac:spMkLst>
        </pc:spChg>
        <pc:spChg chg="mod">
          <ac:chgData name="Tej Bahadur Chandra" userId="79b8fba8ad0a4796" providerId="LiveId" clId="{614BBE20-D9FC-4E14-9E6F-E9375E6FD4C8}" dt="2021-10-24T13:25:32.056" v="11308" actId="403"/>
          <ac:spMkLst>
            <pc:docMk/>
            <pc:sldMk cId="3916588665" sldId="293"/>
            <ac:spMk id="12" creationId="{A78BF4AE-0DAE-4CEB-85D2-A56234483968}"/>
          </ac:spMkLst>
        </pc:spChg>
        <pc:spChg chg="mod">
          <ac:chgData name="Tej Bahadur Chandra" userId="79b8fba8ad0a4796" providerId="LiveId" clId="{614BBE20-D9FC-4E14-9E6F-E9375E6FD4C8}" dt="2021-10-24T13:25:32.056" v="11308" actId="403"/>
          <ac:spMkLst>
            <pc:docMk/>
            <pc:sldMk cId="3916588665" sldId="293"/>
            <ac:spMk id="15" creationId="{C86E8ED3-671D-43CE-9EBF-2290F2B348E9}"/>
          </ac:spMkLst>
        </pc:spChg>
        <pc:spChg chg="mod">
          <ac:chgData name="Tej Bahadur Chandra" userId="79b8fba8ad0a4796" providerId="LiveId" clId="{614BBE20-D9FC-4E14-9E6F-E9375E6FD4C8}" dt="2021-10-24T13:25:32.056" v="11308" actId="403"/>
          <ac:spMkLst>
            <pc:docMk/>
            <pc:sldMk cId="3916588665" sldId="293"/>
            <ac:spMk id="16" creationId="{D4DD9E8E-EA16-496F-B52E-39E298E568AD}"/>
          </ac:spMkLst>
        </pc:spChg>
        <pc:spChg chg="add mod">
          <ac:chgData name="Tej Bahadur Chandra" userId="79b8fba8ad0a4796" providerId="LiveId" clId="{614BBE20-D9FC-4E14-9E6F-E9375E6FD4C8}" dt="2021-10-24T13:25:35.454" v="11309" actId="403"/>
          <ac:spMkLst>
            <pc:docMk/>
            <pc:sldMk cId="3916588665" sldId="293"/>
            <ac:spMk id="23" creationId="{FB6609B9-B318-4C63-9F6C-422D3D7EB339}"/>
          </ac:spMkLst>
        </pc:spChg>
        <pc:grpChg chg="add">
          <ac:chgData name="Tej Bahadur Chandra" userId="79b8fba8ad0a4796" providerId="LiveId" clId="{614BBE20-D9FC-4E14-9E6F-E9375E6FD4C8}" dt="2021-10-24T12:44:10.225" v="10526"/>
          <ac:grpSpMkLst>
            <pc:docMk/>
            <pc:sldMk cId="3916588665" sldId="293"/>
            <ac:grpSpMk id="7" creationId="{7CE77DEF-E959-4F8F-808E-6751B07190D5}"/>
          </ac:grpSpMkLst>
        </pc:grpChg>
        <pc:grpChg chg="add">
          <ac:chgData name="Tej Bahadur Chandra" userId="79b8fba8ad0a4796" providerId="LiveId" clId="{614BBE20-D9FC-4E14-9E6F-E9375E6FD4C8}" dt="2021-10-24T12:44:10.225" v="10526"/>
          <ac:grpSpMkLst>
            <pc:docMk/>
            <pc:sldMk cId="3916588665" sldId="293"/>
            <ac:grpSpMk id="10" creationId="{6CB270C2-D355-4262-9F83-1DC5EFC835C4}"/>
          </ac:grpSpMkLst>
        </pc:grpChg>
        <pc:grpChg chg="add">
          <ac:chgData name="Tej Bahadur Chandra" userId="79b8fba8ad0a4796" providerId="LiveId" clId="{614BBE20-D9FC-4E14-9E6F-E9375E6FD4C8}" dt="2021-10-24T12:44:10.225" v="10526"/>
          <ac:grpSpMkLst>
            <pc:docMk/>
            <pc:sldMk cId="3916588665" sldId="293"/>
            <ac:grpSpMk id="13" creationId="{D7EA2C1E-2D38-4189-A404-1C32219985D9}"/>
          </ac:grpSpMkLst>
        </pc:grpChg>
        <pc:grpChg chg="add del mod">
          <ac:chgData name="Tej Bahadur Chandra" userId="79b8fba8ad0a4796" providerId="LiveId" clId="{614BBE20-D9FC-4E14-9E6F-E9375E6FD4C8}" dt="2021-10-24T12:50:26.047" v="10794" actId="478"/>
          <ac:grpSpMkLst>
            <pc:docMk/>
            <pc:sldMk cId="3916588665" sldId="293"/>
            <ac:grpSpMk id="17" creationId="{B22A7C5B-EEB1-46D6-8CC4-029FA846A0AB}"/>
          </ac:grpSpMkLst>
        </pc:grpChg>
        <pc:grpChg chg="add del mod">
          <ac:chgData name="Tej Bahadur Chandra" userId="79b8fba8ad0a4796" providerId="LiveId" clId="{614BBE20-D9FC-4E14-9E6F-E9375E6FD4C8}" dt="2021-10-24T12:50:26.047" v="10794" actId="478"/>
          <ac:grpSpMkLst>
            <pc:docMk/>
            <pc:sldMk cId="3916588665" sldId="293"/>
            <ac:grpSpMk id="20" creationId="{F75AE7B9-D0B1-427A-8BF8-F716DE1ADB63}"/>
          </ac:grpSpMkLst>
        </pc:grpChg>
      </pc:sldChg>
      <pc:sldChg chg="addSp modSp add">
        <pc:chgData name="Tej Bahadur Chandra" userId="79b8fba8ad0a4796" providerId="LiveId" clId="{614BBE20-D9FC-4E14-9E6F-E9375E6FD4C8}" dt="2021-10-29T05:42:20.599" v="34157"/>
        <pc:sldMkLst>
          <pc:docMk/>
          <pc:sldMk cId="4279822918" sldId="294"/>
        </pc:sldMkLst>
        <pc:spChg chg="mod">
          <ac:chgData name="Tej Bahadur Chandra" userId="79b8fba8ad0a4796" providerId="LiveId" clId="{614BBE20-D9FC-4E14-9E6F-E9375E6FD4C8}" dt="2021-10-23T14:35:50.189" v="6419" actId="20577"/>
          <ac:spMkLst>
            <pc:docMk/>
            <pc:sldMk cId="4279822918" sldId="294"/>
            <ac:spMk id="2" creationId="{1BD0861C-7010-4890-BA94-6F3DDB9AACB4}"/>
          </ac:spMkLst>
        </pc:spChg>
        <pc:spChg chg="mod">
          <ac:chgData name="Tej Bahadur Chandra" userId="79b8fba8ad0a4796" providerId="LiveId" clId="{614BBE20-D9FC-4E14-9E6F-E9375E6FD4C8}" dt="2021-10-23T14:35:47.597" v="6417"/>
          <ac:spMkLst>
            <pc:docMk/>
            <pc:sldMk cId="4279822918" sldId="294"/>
            <ac:spMk id="3" creationId="{31B2D6CE-739A-4E24-A7AA-BD2B6586D90B}"/>
          </ac:spMkLst>
        </pc:spChg>
        <pc:spChg chg="add">
          <ac:chgData name="Tej Bahadur Chandra" userId="79b8fba8ad0a4796" providerId="LiveId" clId="{614BBE20-D9FC-4E14-9E6F-E9375E6FD4C8}" dt="2021-10-29T05:41:58.642" v="34155"/>
          <ac:spMkLst>
            <pc:docMk/>
            <pc:sldMk cId="4279822918" sldId="294"/>
            <ac:spMk id="4" creationId="{80DD03E3-CEF4-4630-AD44-B1466867FD2F}"/>
          </ac:spMkLst>
        </pc:spChg>
        <pc:spChg chg="add mod">
          <ac:chgData name="Tej Bahadur Chandra" userId="79b8fba8ad0a4796" providerId="LiveId" clId="{614BBE20-D9FC-4E14-9E6F-E9375E6FD4C8}" dt="2021-10-29T05:42:12.793" v="34156"/>
          <ac:spMkLst>
            <pc:docMk/>
            <pc:sldMk cId="4279822918" sldId="294"/>
            <ac:spMk id="5" creationId="{ABDE8A29-F153-41F8-9DAD-25ED414F212E}"/>
          </ac:spMkLst>
        </pc:spChg>
        <pc:spChg chg="add mod">
          <ac:chgData name="Tej Bahadur Chandra" userId="79b8fba8ad0a4796" providerId="LiveId" clId="{614BBE20-D9FC-4E14-9E6F-E9375E6FD4C8}" dt="2021-10-29T05:42:20.599" v="34157"/>
          <ac:spMkLst>
            <pc:docMk/>
            <pc:sldMk cId="4279822918" sldId="294"/>
            <ac:spMk id="6" creationId="{EDEF5E15-C035-4A9C-9365-3DAF183E5060}"/>
          </ac:spMkLst>
        </pc:spChg>
      </pc:sldChg>
      <pc:sldChg chg="addSp modSp add">
        <pc:chgData name="Tej Bahadur Chandra" userId="79b8fba8ad0a4796" providerId="LiveId" clId="{614BBE20-D9FC-4E14-9E6F-E9375E6FD4C8}" dt="2021-10-29T05:43:00.963" v="34160"/>
        <pc:sldMkLst>
          <pc:docMk/>
          <pc:sldMk cId="1450166785" sldId="295"/>
        </pc:sldMkLst>
        <pc:spChg chg="mod">
          <ac:chgData name="Tej Bahadur Chandra" userId="79b8fba8ad0a4796" providerId="LiveId" clId="{614BBE20-D9FC-4E14-9E6F-E9375E6FD4C8}" dt="2021-10-23T14:36:44.088" v="6426" actId="20577"/>
          <ac:spMkLst>
            <pc:docMk/>
            <pc:sldMk cId="1450166785" sldId="295"/>
            <ac:spMk id="2" creationId="{1BD0861C-7010-4890-BA94-6F3DDB9AACB4}"/>
          </ac:spMkLst>
        </pc:spChg>
        <pc:spChg chg="mod">
          <ac:chgData name="Tej Bahadur Chandra" userId="79b8fba8ad0a4796" providerId="LiveId" clId="{614BBE20-D9FC-4E14-9E6F-E9375E6FD4C8}" dt="2021-10-23T14:39:04.236" v="6457" actId="20577"/>
          <ac:spMkLst>
            <pc:docMk/>
            <pc:sldMk cId="1450166785" sldId="295"/>
            <ac:spMk id="3" creationId="{31B2D6CE-739A-4E24-A7AA-BD2B6586D90B}"/>
          </ac:spMkLst>
        </pc:spChg>
        <pc:spChg chg="add">
          <ac:chgData name="Tej Bahadur Chandra" userId="79b8fba8ad0a4796" providerId="LiveId" clId="{614BBE20-D9FC-4E14-9E6F-E9375E6FD4C8}" dt="2021-10-29T05:42:27.190" v="34158"/>
          <ac:spMkLst>
            <pc:docMk/>
            <pc:sldMk cId="1450166785" sldId="295"/>
            <ac:spMk id="4" creationId="{0A7031FC-231C-4C2B-B377-A8B215D45392}"/>
          </ac:spMkLst>
        </pc:spChg>
        <pc:spChg chg="add mod">
          <ac:chgData name="Tej Bahadur Chandra" userId="79b8fba8ad0a4796" providerId="LiveId" clId="{614BBE20-D9FC-4E14-9E6F-E9375E6FD4C8}" dt="2021-10-29T05:42:39.691" v="34159"/>
          <ac:spMkLst>
            <pc:docMk/>
            <pc:sldMk cId="1450166785" sldId="295"/>
            <ac:spMk id="5" creationId="{89977409-D038-4987-80EB-D2B036F3695B}"/>
          </ac:spMkLst>
        </pc:spChg>
        <pc:spChg chg="add mod">
          <ac:chgData name="Tej Bahadur Chandra" userId="79b8fba8ad0a4796" providerId="LiveId" clId="{614BBE20-D9FC-4E14-9E6F-E9375E6FD4C8}" dt="2021-10-29T05:43:00.963" v="34160"/>
          <ac:spMkLst>
            <pc:docMk/>
            <pc:sldMk cId="1450166785" sldId="295"/>
            <ac:spMk id="6" creationId="{5C6D2CA9-D09A-4F9B-9BAA-1D2C217CB841}"/>
          </ac:spMkLst>
        </pc:spChg>
      </pc:sldChg>
      <pc:sldChg chg="addSp modSp add">
        <pc:chgData name="Tej Bahadur Chandra" userId="79b8fba8ad0a4796" providerId="LiveId" clId="{614BBE20-D9FC-4E14-9E6F-E9375E6FD4C8}" dt="2021-10-29T05:43:42.819" v="34163"/>
        <pc:sldMkLst>
          <pc:docMk/>
          <pc:sldMk cId="905252842" sldId="296"/>
        </pc:sldMkLst>
        <pc:spChg chg="mod">
          <ac:chgData name="Tej Bahadur Chandra" userId="79b8fba8ad0a4796" providerId="LiveId" clId="{614BBE20-D9FC-4E14-9E6F-E9375E6FD4C8}" dt="2021-10-23T14:40:18.546" v="6464" actId="20577"/>
          <ac:spMkLst>
            <pc:docMk/>
            <pc:sldMk cId="905252842" sldId="296"/>
            <ac:spMk id="2" creationId="{1BD0861C-7010-4890-BA94-6F3DDB9AACB4}"/>
          </ac:spMkLst>
        </pc:spChg>
        <pc:spChg chg="mod">
          <ac:chgData name="Tej Bahadur Chandra" userId="79b8fba8ad0a4796" providerId="LiveId" clId="{614BBE20-D9FC-4E14-9E6F-E9375E6FD4C8}" dt="2021-10-23T14:40:38.945" v="6487" actId="20577"/>
          <ac:spMkLst>
            <pc:docMk/>
            <pc:sldMk cId="905252842" sldId="296"/>
            <ac:spMk id="3" creationId="{31B2D6CE-739A-4E24-A7AA-BD2B6586D90B}"/>
          </ac:spMkLst>
        </pc:spChg>
        <pc:spChg chg="add">
          <ac:chgData name="Tej Bahadur Chandra" userId="79b8fba8ad0a4796" providerId="LiveId" clId="{614BBE20-D9FC-4E14-9E6F-E9375E6FD4C8}" dt="2021-10-29T05:43:13.683" v="34161"/>
          <ac:spMkLst>
            <pc:docMk/>
            <pc:sldMk cId="905252842" sldId="296"/>
            <ac:spMk id="4" creationId="{7DE07799-4B34-45A7-9712-93EED140E871}"/>
          </ac:spMkLst>
        </pc:spChg>
        <pc:spChg chg="add mod">
          <ac:chgData name="Tej Bahadur Chandra" userId="79b8fba8ad0a4796" providerId="LiveId" clId="{614BBE20-D9FC-4E14-9E6F-E9375E6FD4C8}" dt="2021-10-29T05:43:29.793" v="34162"/>
          <ac:spMkLst>
            <pc:docMk/>
            <pc:sldMk cId="905252842" sldId="296"/>
            <ac:spMk id="5" creationId="{AC7EB27D-D6A2-4403-BE18-0EBF9B0C0EED}"/>
          </ac:spMkLst>
        </pc:spChg>
        <pc:spChg chg="add mod">
          <ac:chgData name="Tej Bahadur Chandra" userId="79b8fba8ad0a4796" providerId="LiveId" clId="{614BBE20-D9FC-4E14-9E6F-E9375E6FD4C8}" dt="2021-10-29T05:43:42.819" v="34163"/>
          <ac:spMkLst>
            <pc:docMk/>
            <pc:sldMk cId="905252842" sldId="296"/>
            <ac:spMk id="6" creationId="{6DDEA9BB-2C8D-450A-ACC4-6A985CAA2371}"/>
          </ac:spMkLst>
        </pc:spChg>
      </pc:sldChg>
      <pc:sldChg chg="addSp modSp add">
        <pc:chgData name="Tej Bahadur Chandra" userId="79b8fba8ad0a4796" providerId="LiveId" clId="{614BBE20-D9FC-4E14-9E6F-E9375E6FD4C8}" dt="2021-10-29T05:44:23.796" v="34166"/>
        <pc:sldMkLst>
          <pc:docMk/>
          <pc:sldMk cId="4166603336" sldId="297"/>
        </pc:sldMkLst>
        <pc:spChg chg="mod">
          <ac:chgData name="Tej Bahadur Chandra" userId="79b8fba8ad0a4796" providerId="LiveId" clId="{614BBE20-D9FC-4E14-9E6F-E9375E6FD4C8}" dt="2021-10-23T14:42:07.743" v="6494" actId="20577"/>
          <ac:spMkLst>
            <pc:docMk/>
            <pc:sldMk cId="4166603336" sldId="297"/>
            <ac:spMk id="2" creationId="{1BD0861C-7010-4890-BA94-6F3DDB9AACB4}"/>
          </ac:spMkLst>
        </pc:spChg>
        <pc:spChg chg="mod">
          <ac:chgData name="Tej Bahadur Chandra" userId="79b8fba8ad0a4796" providerId="LiveId" clId="{614BBE20-D9FC-4E14-9E6F-E9375E6FD4C8}" dt="2021-10-23T14:42:40.816" v="6538" actId="20577"/>
          <ac:spMkLst>
            <pc:docMk/>
            <pc:sldMk cId="4166603336" sldId="297"/>
            <ac:spMk id="3" creationId="{31B2D6CE-739A-4E24-A7AA-BD2B6586D90B}"/>
          </ac:spMkLst>
        </pc:spChg>
        <pc:spChg chg="add">
          <ac:chgData name="Tej Bahadur Chandra" userId="79b8fba8ad0a4796" providerId="LiveId" clId="{614BBE20-D9FC-4E14-9E6F-E9375E6FD4C8}" dt="2021-10-29T05:43:47.105" v="34164"/>
          <ac:spMkLst>
            <pc:docMk/>
            <pc:sldMk cId="4166603336" sldId="297"/>
            <ac:spMk id="4" creationId="{FAA1C9B6-0269-483E-871C-6FA43A8B8D3E}"/>
          </ac:spMkLst>
        </pc:spChg>
        <pc:spChg chg="add mod">
          <ac:chgData name="Tej Bahadur Chandra" userId="79b8fba8ad0a4796" providerId="LiveId" clId="{614BBE20-D9FC-4E14-9E6F-E9375E6FD4C8}" dt="2021-10-29T05:44:03.370" v="34165"/>
          <ac:spMkLst>
            <pc:docMk/>
            <pc:sldMk cId="4166603336" sldId="297"/>
            <ac:spMk id="5" creationId="{E1D67C52-9DD3-4EE5-AAAE-6F520E3E7071}"/>
          </ac:spMkLst>
        </pc:spChg>
        <pc:spChg chg="add mod">
          <ac:chgData name="Tej Bahadur Chandra" userId="79b8fba8ad0a4796" providerId="LiveId" clId="{614BBE20-D9FC-4E14-9E6F-E9375E6FD4C8}" dt="2021-10-29T05:44:23.796" v="34166"/>
          <ac:spMkLst>
            <pc:docMk/>
            <pc:sldMk cId="4166603336" sldId="297"/>
            <ac:spMk id="6" creationId="{E01B2C17-5648-4896-BC1E-9F739BE5210E}"/>
          </ac:spMkLst>
        </pc:spChg>
      </pc:sldChg>
      <pc:sldChg chg="addSp delSp modSp add">
        <pc:chgData name="Tej Bahadur Chandra" userId="79b8fba8ad0a4796" providerId="LiveId" clId="{614BBE20-D9FC-4E14-9E6F-E9375E6FD4C8}" dt="2021-10-29T05:46:08.722" v="34187"/>
        <pc:sldMkLst>
          <pc:docMk/>
          <pc:sldMk cId="831303027" sldId="298"/>
        </pc:sldMkLst>
        <pc:spChg chg="mod">
          <ac:chgData name="Tej Bahadur Chandra" userId="79b8fba8ad0a4796" providerId="LiveId" clId="{614BBE20-D9FC-4E14-9E6F-E9375E6FD4C8}" dt="2021-10-23T14:43:27.156" v="6545" actId="20577"/>
          <ac:spMkLst>
            <pc:docMk/>
            <pc:sldMk cId="831303027" sldId="298"/>
            <ac:spMk id="2" creationId="{1BD0861C-7010-4890-BA94-6F3DDB9AACB4}"/>
          </ac:spMkLst>
        </pc:spChg>
        <pc:spChg chg="mod">
          <ac:chgData name="Tej Bahadur Chandra" userId="79b8fba8ad0a4796" providerId="LiveId" clId="{614BBE20-D9FC-4E14-9E6F-E9375E6FD4C8}" dt="2021-10-23T14:43:54.247" v="6572" actId="20577"/>
          <ac:spMkLst>
            <pc:docMk/>
            <pc:sldMk cId="831303027" sldId="298"/>
            <ac:spMk id="3" creationId="{31B2D6CE-739A-4E24-A7AA-BD2B6586D90B}"/>
          </ac:spMkLst>
        </pc:spChg>
        <pc:spChg chg="add del">
          <ac:chgData name="Tej Bahadur Chandra" userId="79b8fba8ad0a4796" providerId="LiveId" clId="{614BBE20-D9FC-4E14-9E6F-E9375E6FD4C8}" dt="2021-10-29T05:44:50.929" v="34168"/>
          <ac:spMkLst>
            <pc:docMk/>
            <pc:sldMk cId="831303027" sldId="298"/>
            <ac:spMk id="4" creationId="{3CB1BA0D-250A-4714-B4E2-C43BEB8F55CE}"/>
          </ac:spMkLst>
        </pc:spChg>
        <pc:spChg chg="add del">
          <ac:chgData name="Tej Bahadur Chandra" userId="79b8fba8ad0a4796" providerId="LiveId" clId="{614BBE20-D9FC-4E14-9E6F-E9375E6FD4C8}" dt="2021-10-29T05:44:50.929" v="34168"/>
          <ac:spMkLst>
            <pc:docMk/>
            <pc:sldMk cId="831303027" sldId="298"/>
            <ac:spMk id="5" creationId="{C95EC34E-1FAE-4DDE-8957-C74F015E0EB8}"/>
          </ac:spMkLst>
        </pc:spChg>
        <pc:spChg chg="add del">
          <ac:chgData name="Tej Bahadur Chandra" userId="79b8fba8ad0a4796" providerId="LiveId" clId="{614BBE20-D9FC-4E14-9E6F-E9375E6FD4C8}" dt="2021-10-29T05:44:50.929" v="34168"/>
          <ac:spMkLst>
            <pc:docMk/>
            <pc:sldMk cId="831303027" sldId="298"/>
            <ac:spMk id="6" creationId="{F38D146B-9052-40BE-94C8-0C7602B5E2A7}"/>
          </ac:spMkLst>
        </pc:spChg>
        <pc:spChg chg="add">
          <ac:chgData name="Tej Bahadur Chandra" userId="79b8fba8ad0a4796" providerId="LiveId" clId="{614BBE20-D9FC-4E14-9E6F-E9375E6FD4C8}" dt="2021-10-29T05:45:05.683" v="34169"/>
          <ac:spMkLst>
            <pc:docMk/>
            <pc:sldMk cId="831303027" sldId="298"/>
            <ac:spMk id="7" creationId="{24477B18-41E7-4E57-8E75-D83C4BF97789}"/>
          </ac:spMkLst>
        </pc:spChg>
        <pc:spChg chg="add mod">
          <ac:chgData name="Tej Bahadur Chandra" userId="79b8fba8ad0a4796" providerId="LiveId" clId="{614BBE20-D9FC-4E14-9E6F-E9375E6FD4C8}" dt="2021-10-29T05:45:21.708" v="34170"/>
          <ac:spMkLst>
            <pc:docMk/>
            <pc:sldMk cId="831303027" sldId="298"/>
            <ac:spMk id="8" creationId="{C8AC64D5-F5C0-477F-857C-DF8E2ADF840B}"/>
          </ac:spMkLst>
        </pc:spChg>
        <pc:spChg chg="add mod">
          <ac:chgData name="Tej Bahadur Chandra" userId="79b8fba8ad0a4796" providerId="LiveId" clId="{614BBE20-D9FC-4E14-9E6F-E9375E6FD4C8}" dt="2021-10-29T05:46:08.722" v="34187"/>
          <ac:spMkLst>
            <pc:docMk/>
            <pc:sldMk cId="831303027" sldId="298"/>
            <ac:spMk id="9" creationId="{B0B72B84-9C4F-4C10-99B8-C43B29A7761F}"/>
          </ac:spMkLst>
        </pc:spChg>
      </pc:sldChg>
      <pc:sldChg chg="addSp modSp add">
        <pc:chgData name="Tej Bahadur Chandra" userId="79b8fba8ad0a4796" providerId="LiveId" clId="{614BBE20-D9FC-4E14-9E6F-E9375E6FD4C8}" dt="2021-10-29T05:48:31.371" v="34226"/>
        <pc:sldMkLst>
          <pc:docMk/>
          <pc:sldMk cId="2055313700" sldId="300"/>
        </pc:sldMkLst>
        <pc:spChg chg="mod">
          <ac:chgData name="Tej Bahadur Chandra" userId="79b8fba8ad0a4796" providerId="LiveId" clId="{614BBE20-D9FC-4E14-9E6F-E9375E6FD4C8}" dt="2021-10-23T14:50:42.542" v="6646" actId="6549"/>
          <ac:spMkLst>
            <pc:docMk/>
            <pc:sldMk cId="2055313700" sldId="300"/>
            <ac:spMk id="2" creationId="{6EBD2D86-D275-4374-87D0-2C1812466E47}"/>
          </ac:spMkLst>
        </pc:spChg>
        <pc:spChg chg="add">
          <ac:chgData name="Tej Bahadur Chandra" userId="79b8fba8ad0a4796" providerId="LiveId" clId="{614BBE20-D9FC-4E14-9E6F-E9375E6FD4C8}" dt="2021-10-29T05:46:15.261" v="34188"/>
          <ac:spMkLst>
            <pc:docMk/>
            <pc:sldMk cId="2055313700" sldId="300"/>
            <ac:spMk id="3" creationId="{69D05E82-6B27-4883-94CC-A9C523F970F8}"/>
          </ac:spMkLst>
        </pc:spChg>
        <pc:spChg chg="add mod">
          <ac:chgData name="Tej Bahadur Chandra" userId="79b8fba8ad0a4796" providerId="LiveId" clId="{614BBE20-D9FC-4E14-9E6F-E9375E6FD4C8}" dt="2021-10-29T05:48:31.371" v="34226"/>
          <ac:spMkLst>
            <pc:docMk/>
            <pc:sldMk cId="2055313700" sldId="300"/>
            <ac:spMk id="4" creationId="{28665CF2-F6EC-4BEF-A6DC-56C7FBA1D2A4}"/>
          </ac:spMkLst>
        </pc:spChg>
        <pc:spChg chg="add mod">
          <ac:chgData name="Tej Bahadur Chandra" userId="79b8fba8ad0a4796" providerId="LiveId" clId="{614BBE20-D9FC-4E14-9E6F-E9375E6FD4C8}" dt="2021-10-29T05:46:59.946" v="34205"/>
          <ac:spMkLst>
            <pc:docMk/>
            <pc:sldMk cId="2055313700" sldId="300"/>
            <ac:spMk id="5" creationId="{04ED4E8C-CBB3-4FDA-9F1A-EE9E8B1602C5}"/>
          </ac:spMkLst>
        </pc:spChg>
      </pc:sldChg>
      <pc:sldChg chg="addSp modSp add">
        <pc:chgData name="Tej Bahadur Chandra" userId="79b8fba8ad0a4796" providerId="LiveId" clId="{614BBE20-D9FC-4E14-9E6F-E9375E6FD4C8}" dt="2021-10-29T05:49:09.093" v="34239"/>
        <pc:sldMkLst>
          <pc:docMk/>
          <pc:sldMk cId="3176698440" sldId="301"/>
        </pc:sldMkLst>
        <pc:spChg chg="add">
          <ac:chgData name="Tej Bahadur Chandra" userId="79b8fba8ad0a4796" providerId="LiveId" clId="{614BBE20-D9FC-4E14-9E6F-E9375E6FD4C8}" dt="2021-10-29T05:47:08.068" v="34206"/>
          <ac:spMkLst>
            <pc:docMk/>
            <pc:sldMk cId="3176698440" sldId="301"/>
            <ac:spMk id="3" creationId="{9B5C84CC-C9E1-482B-84E8-C1BE1B73B398}"/>
          </ac:spMkLst>
        </pc:spChg>
        <pc:spChg chg="add mod">
          <ac:chgData name="Tej Bahadur Chandra" userId="79b8fba8ad0a4796" providerId="LiveId" clId="{614BBE20-D9FC-4E14-9E6F-E9375E6FD4C8}" dt="2021-10-29T05:48:49.138" v="34227"/>
          <ac:spMkLst>
            <pc:docMk/>
            <pc:sldMk cId="3176698440" sldId="301"/>
            <ac:spMk id="4" creationId="{70DCFE93-87DA-4E67-8BDE-646CBE3A5478}"/>
          </ac:spMkLst>
        </pc:spChg>
        <pc:spChg chg="add mod">
          <ac:chgData name="Tej Bahadur Chandra" userId="79b8fba8ad0a4796" providerId="LiveId" clId="{614BBE20-D9FC-4E14-9E6F-E9375E6FD4C8}" dt="2021-10-29T05:49:09.093" v="34239"/>
          <ac:spMkLst>
            <pc:docMk/>
            <pc:sldMk cId="3176698440" sldId="301"/>
            <ac:spMk id="5" creationId="{4EACA279-7F86-4030-83EB-0E9AA9E6DDD2}"/>
          </ac:spMkLst>
        </pc:spChg>
      </pc:sldChg>
      <pc:sldChg chg="addSp modSp add">
        <pc:chgData name="Tej Bahadur Chandra" userId="79b8fba8ad0a4796" providerId="LiveId" clId="{614BBE20-D9FC-4E14-9E6F-E9375E6FD4C8}" dt="2021-10-29T05:50:05.749" v="34264"/>
        <pc:sldMkLst>
          <pc:docMk/>
          <pc:sldMk cId="504997952" sldId="302"/>
        </pc:sldMkLst>
        <pc:spChg chg="mod">
          <ac:chgData name="Tej Bahadur Chandra" userId="79b8fba8ad0a4796" providerId="LiveId" clId="{614BBE20-D9FC-4E14-9E6F-E9375E6FD4C8}" dt="2021-10-23T14:52:02.122" v="6692" actId="20577"/>
          <ac:spMkLst>
            <pc:docMk/>
            <pc:sldMk cId="504997952" sldId="302"/>
            <ac:spMk id="2" creationId="{6EBD2D86-D275-4374-87D0-2C1812466E47}"/>
          </ac:spMkLst>
        </pc:spChg>
        <pc:spChg chg="add">
          <ac:chgData name="Tej Bahadur Chandra" userId="79b8fba8ad0a4796" providerId="LiveId" clId="{614BBE20-D9FC-4E14-9E6F-E9375E6FD4C8}" dt="2021-10-29T05:49:20.264" v="34240"/>
          <ac:spMkLst>
            <pc:docMk/>
            <pc:sldMk cId="504997952" sldId="302"/>
            <ac:spMk id="3" creationId="{E6C8EE7D-092C-4D6F-AA41-0567A4958799}"/>
          </ac:spMkLst>
        </pc:spChg>
        <pc:spChg chg="add mod">
          <ac:chgData name="Tej Bahadur Chandra" userId="79b8fba8ad0a4796" providerId="LiveId" clId="{614BBE20-D9FC-4E14-9E6F-E9375E6FD4C8}" dt="2021-10-29T05:49:42.389" v="34255"/>
          <ac:spMkLst>
            <pc:docMk/>
            <pc:sldMk cId="504997952" sldId="302"/>
            <ac:spMk id="4" creationId="{D81239C6-279F-4292-9152-2282FDCC0438}"/>
          </ac:spMkLst>
        </pc:spChg>
        <pc:spChg chg="add mod">
          <ac:chgData name="Tej Bahadur Chandra" userId="79b8fba8ad0a4796" providerId="LiveId" clId="{614BBE20-D9FC-4E14-9E6F-E9375E6FD4C8}" dt="2021-10-29T05:50:05.749" v="34264"/>
          <ac:spMkLst>
            <pc:docMk/>
            <pc:sldMk cId="504997952" sldId="302"/>
            <ac:spMk id="5" creationId="{AFAB3609-E9AA-4399-88D7-A0BFCAFF76F9}"/>
          </ac:spMkLst>
        </pc:spChg>
      </pc:sldChg>
      <pc:sldChg chg="addSp modSp add">
        <pc:chgData name="Tej Bahadur Chandra" userId="79b8fba8ad0a4796" providerId="LiveId" clId="{614BBE20-D9FC-4E14-9E6F-E9375E6FD4C8}" dt="2021-10-29T05:52:30.148" v="34287" actId="20577"/>
        <pc:sldMkLst>
          <pc:docMk/>
          <pc:sldMk cId="1102507328" sldId="303"/>
        </pc:sldMkLst>
        <pc:spChg chg="mod">
          <ac:chgData name="Tej Bahadur Chandra" userId="79b8fba8ad0a4796" providerId="LiveId" clId="{614BBE20-D9FC-4E14-9E6F-E9375E6FD4C8}" dt="2021-10-23T14:52:36.354" v="6704" actId="20577"/>
          <ac:spMkLst>
            <pc:docMk/>
            <pc:sldMk cId="1102507328" sldId="303"/>
            <ac:spMk id="2" creationId="{6EBD2D86-D275-4374-87D0-2C1812466E47}"/>
          </ac:spMkLst>
        </pc:spChg>
        <pc:spChg chg="add">
          <ac:chgData name="Tej Bahadur Chandra" userId="79b8fba8ad0a4796" providerId="LiveId" clId="{614BBE20-D9FC-4E14-9E6F-E9375E6FD4C8}" dt="2021-10-29T05:50:17.359" v="34265"/>
          <ac:spMkLst>
            <pc:docMk/>
            <pc:sldMk cId="1102507328" sldId="303"/>
            <ac:spMk id="3" creationId="{A05A4D71-FAB5-46B4-8D40-997FCB6269C2}"/>
          </ac:spMkLst>
        </pc:spChg>
        <pc:spChg chg="add mod">
          <ac:chgData name="Tej Bahadur Chandra" userId="79b8fba8ad0a4796" providerId="LiveId" clId="{614BBE20-D9FC-4E14-9E6F-E9375E6FD4C8}" dt="2021-10-29T05:50:59.446" v="34277"/>
          <ac:spMkLst>
            <pc:docMk/>
            <pc:sldMk cId="1102507328" sldId="303"/>
            <ac:spMk id="4" creationId="{816B258D-A012-403B-9C21-B47F1BF6F6AC}"/>
          </ac:spMkLst>
        </pc:spChg>
        <pc:spChg chg="add mod">
          <ac:chgData name="Tej Bahadur Chandra" userId="79b8fba8ad0a4796" providerId="LiveId" clId="{614BBE20-D9FC-4E14-9E6F-E9375E6FD4C8}" dt="2021-10-29T05:52:30.148" v="34287" actId="20577"/>
          <ac:spMkLst>
            <pc:docMk/>
            <pc:sldMk cId="1102507328" sldId="303"/>
            <ac:spMk id="5" creationId="{B4160AE6-7F52-4D39-9551-DC4D10438489}"/>
          </ac:spMkLst>
        </pc:spChg>
      </pc:sldChg>
      <pc:sldChg chg="addSp delSp modSp add modAnim">
        <pc:chgData name="Tej Bahadur Chandra" userId="79b8fba8ad0a4796" providerId="LiveId" clId="{614BBE20-D9FC-4E14-9E6F-E9375E6FD4C8}" dt="2021-10-28T11:19:48.243" v="33354"/>
        <pc:sldMkLst>
          <pc:docMk/>
          <pc:sldMk cId="554722360" sldId="304"/>
        </pc:sldMkLst>
        <pc:spChg chg="add del">
          <ac:chgData name="Tej Bahadur Chandra" userId="79b8fba8ad0a4796" providerId="LiveId" clId="{614BBE20-D9FC-4E14-9E6F-E9375E6FD4C8}" dt="2021-10-24T07:33:12.056" v="7992" actId="478"/>
          <ac:spMkLst>
            <pc:docMk/>
            <pc:sldMk cId="554722360" sldId="304"/>
            <ac:spMk id="5" creationId="{9E0629E5-475E-4FE7-AB50-7747C7C7F47D}"/>
          </ac:spMkLst>
        </pc:spChg>
        <pc:spChg chg="mod">
          <ac:chgData name="Tej Bahadur Chandra" userId="79b8fba8ad0a4796" providerId="LiveId" clId="{614BBE20-D9FC-4E14-9E6F-E9375E6FD4C8}" dt="2021-10-24T08:01:38.009" v="8460" actId="20577"/>
          <ac:spMkLst>
            <pc:docMk/>
            <pc:sldMk cId="554722360" sldId="304"/>
            <ac:spMk id="6" creationId="{5E94FEF6-3A53-48A6-AADF-BE623D2E4A97}"/>
          </ac:spMkLst>
        </pc:spChg>
        <pc:graphicFrameChg chg="add mod modGraphic">
          <ac:chgData name="Tej Bahadur Chandra" userId="79b8fba8ad0a4796" providerId="LiveId" clId="{614BBE20-D9FC-4E14-9E6F-E9375E6FD4C8}" dt="2021-10-24T09:09:55.009" v="8868"/>
          <ac:graphicFrameMkLst>
            <pc:docMk/>
            <pc:sldMk cId="554722360" sldId="304"/>
            <ac:graphicFrameMk id="7" creationId="{143EE96B-973C-4E7D-BD95-E2C41E105CB2}"/>
          </ac:graphicFrameMkLst>
        </pc:graphicFrameChg>
        <pc:picChg chg="add del">
          <ac:chgData name="Tej Bahadur Chandra" userId="79b8fba8ad0a4796" providerId="LiveId" clId="{614BBE20-D9FC-4E14-9E6F-E9375E6FD4C8}" dt="2021-10-24T08:30:09.319" v="8663"/>
          <ac:picMkLst>
            <pc:docMk/>
            <pc:sldMk cId="554722360" sldId="304"/>
            <ac:picMk id="8" creationId="{DB1300E0-4D32-40FC-A8D5-0A0C76D4B98F}"/>
          </ac:picMkLst>
        </pc:picChg>
        <pc:picChg chg="add mod">
          <ac:chgData name="Tej Bahadur Chandra" userId="79b8fba8ad0a4796" providerId="LiveId" clId="{614BBE20-D9FC-4E14-9E6F-E9375E6FD4C8}" dt="2021-10-28T11:08:05.800" v="33314" actId="1076"/>
          <ac:picMkLst>
            <pc:docMk/>
            <pc:sldMk cId="554722360" sldId="304"/>
            <ac:picMk id="9" creationId="{0D5D49C4-A60A-4D20-A6D1-5D2BD43D0448}"/>
          </ac:picMkLst>
        </pc:picChg>
      </pc:sldChg>
      <pc:sldChg chg="addSp delSp modSp add ord modAnim">
        <pc:chgData name="Tej Bahadur Chandra" userId="79b8fba8ad0a4796" providerId="LiveId" clId="{614BBE20-D9FC-4E14-9E6F-E9375E6FD4C8}" dt="2021-10-28T11:20:13.906" v="33355"/>
        <pc:sldMkLst>
          <pc:docMk/>
          <pc:sldMk cId="1959336632" sldId="305"/>
        </pc:sldMkLst>
        <pc:spChg chg="mod">
          <ac:chgData name="Tej Bahadur Chandra" userId="79b8fba8ad0a4796" providerId="LiveId" clId="{614BBE20-D9FC-4E14-9E6F-E9375E6FD4C8}" dt="2021-10-24T08:54:22.387" v="8773" actId="20577"/>
          <ac:spMkLst>
            <pc:docMk/>
            <pc:sldMk cId="1959336632" sldId="305"/>
            <ac:spMk id="6" creationId="{5E94FEF6-3A53-48A6-AADF-BE623D2E4A97}"/>
          </ac:spMkLst>
        </pc:spChg>
        <pc:graphicFrameChg chg="add del mod">
          <ac:chgData name="Tej Bahadur Chandra" userId="79b8fba8ad0a4796" providerId="LiveId" clId="{614BBE20-D9FC-4E14-9E6F-E9375E6FD4C8}" dt="2021-10-24T08:57:38.006" v="8785" actId="478"/>
          <ac:graphicFrameMkLst>
            <pc:docMk/>
            <pc:sldMk cId="1959336632" sldId="305"/>
            <ac:graphicFrameMk id="5" creationId="{01B29F3B-0CF0-4992-A890-E6F4C758385D}"/>
          </ac:graphicFrameMkLst>
        </pc:graphicFrameChg>
        <pc:graphicFrameChg chg="add mod modGraphic">
          <ac:chgData name="Tej Bahadur Chandra" userId="79b8fba8ad0a4796" providerId="LiveId" clId="{614BBE20-D9FC-4E14-9E6F-E9375E6FD4C8}" dt="2021-10-24T09:42:05.103" v="8905" actId="20577"/>
          <ac:graphicFrameMkLst>
            <pc:docMk/>
            <pc:sldMk cId="1959336632" sldId="305"/>
            <ac:graphicFrameMk id="7" creationId="{49478C5D-349A-4D8C-BEB0-5615F3B965F1}"/>
          </ac:graphicFrameMkLst>
        </pc:graphicFrameChg>
        <pc:picChg chg="add mod">
          <ac:chgData name="Tej Bahadur Chandra" userId="79b8fba8ad0a4796" providerId="LiveId" clId="{614BBE20-D9FC-4E14-9E6F-E9375E6FD4C8}" dt="2021-10-24T09:43:14.486" v="8921" actId="1076"/>
          <ac:picMkLst>
            <pc:docMk/>
            <pc:sldMk cId="1959336632" sldId="305"/>
            <ac:picMk id="8" creationId="{0355ED7A-87AA-45A4-BB14-63A89AD65DF7}"/>
          </ac:picMkLst>
        </pc:picChg>
      </pc:sldChg>
      <pc:sldChg chg="addSp modSp add">
        <pc:chgData name="Tej Bahadur Chandra" userId="79b8fba8ad0a4796" providerId="LiveId" clId="{614BBE20-D9FC-4E14-9E6F-E9375E6FD4C8}" dt="2021-10-24T09:53:04.662" v="9001" actId="20577"/>
        <pc:sldMkLst>
          <pc:docMk/>
          <pc:sldMk cId="360132440" sldId="306"/>
        </pc:sldMkLst>
        <pc:spChg chg="mod">
          <ac:chgData name="Tej Bahadur Chandra" userId="79b8fba8ad0a4796" providerId="LiveId" clId="{614BBE20-D9FC-4E14-9E6F-E9375E6FD4C8}" dt="2021-10-24T09:45:50.407" v="8944" actId="20577"/>
          <ac:spMkLst>
            <pc:docMk/>
            <pc:sldMk cId="360132440" sldId="306"/>
            <ac:spMk id="6" creationId="{5E94FEF6-3A53-48A6-AADF-BE623D2E4A97}"/>
          </ac:spMkLst>
        </pc:spChg>
        <pc:graphicFrameChg chg="add mod modGraphic">
          <ac:chgData name="Tej Bahadur Chandra" userId="79b8fba8ad0a4796" providerId="LiveId" clId="{614BBE20-D9FC-4E14-9E6F-E9375E6FD4C8}" dt="2021-10-24T09:53:04.662" v="9001" actId="20577"/>
          <ac:graphicFrameMkLst>
            <pc:docMk/>
            <pc:sldMk cId="360132440" sldId="306"/>
            <ac:graphicFrameMk id="5" creationId="{01BC6BB2-DDE7-404D-8000-5553662282FD}"/>
          </ac:graphicFrameMkLst>
        </pc:graphicFrameChg>
      </pc:sldChg>
      <pc:sldChg chg="addSp delSp modSp add">
        <pc:chgData name="Tej Bahadur Chandra" userId="79b8fba8ad0a4796" providerId="LiveId" clId="{614BBE20-D9FC-4E14-9E6F-E9375E6FD4C8}" dt="2021-10-24T05:15:30.294" v="6891" actId="1036"/>
        <pc:sldMkLst>
          <pc:docMk/>
          <pc:sldMk cId="1473412588" sldId="307"/>
        </pc:sldMkLst>
        <pc:spChg chg="add mod">
          <ac:chgData name="Tej Bahadur Chandra" userId="79b8fba8ad0a4796" providerId="LiveId" clId="{614BBE20-D9FC-4E14-9E6F-E9375E6FD4C8}" dt="2021-10-24T05:15:26.721" v="6882" actId="164"/>
          <ac:spMkLst>
            <pc:docMk/>
            <pc:sldMk cId="1473412588" sldId="307"/>
            <ac:spMk id="39" creationId="{A46BAD10-4FFA-4E1C-9CAC-3AA0B03912D2}"/>
          </ac:spMkLst>
        </pc:spChg>
        <pc:spChg chg="add mod">
          <ac:chgData name="Tej Bahadur Chandra" userId="79b8fba8ad0a4796" providerId="LiveId" clId="{614BBE20-D9FC-4E14-9E6F-E9375E6FD4C8}" dt="2021-10-24T05:15:26.721" v="6882" actId="164"/>
          <ac:spMkLst>
            <pc:docMk/>
            <pc:sldMk cId="1473412588" sldId="307"/>
            <ac:spMk id="40" creationId="{28898DBA-23A3-49D9-9BD3-0C8671FC37BE}"/>
          </ac:spMkLst>
        </pc:spChg>
        <pc:spChg chg="mod">
          <ac:chgData name="Tej Bahadur Chandra" userId="79b8fba8ad0a4796" providerId="LiveId" clId="{614BBE20-D9FC-4E14-9E6F-E9375E6FD4C8}" dt="2021-10-24T05:15:30.294" v="6891" actId="1036"/>
          <ac:spMkLst>
            <pc:docMk/>
            <pc:sldMk cId="1473412588" sldId="307"/>
            <ac:spMk id="49" creationId="{BC97B8CF-102E-480B-8B80-B031CA040DD8}"/>
          </ac:spMkLst>
        </pc:spChg>
        <pc:spChg chg="del">
          <ac:chgData name="Tej Bahadur Chandra" userId="79b8fba8ad0a4796" providerId="LiveId" clId="{614BBE20-D9FC-4E14-9E6F-E9375E6FD4C8}" dt="2021-10-24T05:14:10.212" v="6866" actId="478"/>
          <ac:spMkLst>
            <pc:docMk/>
            <pc:sldMk cId="1473412588" sldId="307"/>
            <ac:spMk id="86" creationId="{78F1FA62-A180-42A5-851F-B8B9A0346D35}"/>
          </ac:spMkLst>
        </pc:spChg>
        <pc:spChg chg="del">
          <ac:chgData name="Tej Bahadur Chandra" userId="79b8fba8ad0a4796" providerId="LiveId" clId="{614BBE20-D9FC-4E14-9E6F-E9375E6FD4C8}" dt="2021-10-24T05:13:49.983" v="6862" actId="478"/>
          <ac:spMkLst>
            <pc:docMk/>
            <pc:sldMk cId="1473412588" sldId="307"/>
            <ac:spMk id="89" creationId="{52712280-F3FE-4872-90BC-33CFC77AD30E}"/>
          </ac:spMkLst>
        </pc:spChg>
        <pc:grpChg chg="add mod">
          <ac:chgData name="Tej Bahadur Chandra" userId="79b8fba8ad0a4796" providerId="LiveId" clId="{614BBE20-D9FC-4E14-9E6F-E9375E6FD4C8}" dt="2021-10-24T05:15:30.294" v="6891" actId="1036"/>
          <ac:grpSpMkLst>
            <pc:docMk/>
            <pc:sldMk cId="1473412588" sldId="307"/>
            <ac:grpSpMk id="2" creationId="{B4935195-7BD1-4DC4-8658-D069686FBA30}"/>
          </ac:grpSpMkLst>
        </pc:grpChg>
        <pc:grpChg chg="del">
          <ac:chgData name="Tej Bahadur Chandra" userId="79b8fba8ad0a4796" providerId="LiveId" clId="{614BBE20-D9FC-4E14-9E6F-E9375E6FD4C8}" dt="2021-10-24T05:13:51.279" v="6863" actId="478"/>
          <ac:grpSpMkLst>
            <pc:docMk/>
            <pc:sldMk cId="1473412588" sldId="307"/>
            <ac:grpSpMk id="21" creationId="{749359B1-FC9B-42B6-B552-65C44F903E31}"/>
          </ac:grpSpMkLst>
        </pc:grpChg>
        <pc:grpChg chg="del">
          <ac:chgData name="Tej Bahadur Chandra" userId="79b8fba8ad0a4796" providerId="LiveId" clId="{614BBE20-D9FC-4E14-9E6F-E9375E6FD4C8}" dt="2021-10-24T05:13:45.955" v="6861" actId="478"/>
          <ac:grpSpMkLst>
            <pc:docMk/>
            <pc:sldMk cId="1473412588" sldId="307"/>
            <ac:grpSpMk id="30" creationId="{8BEB3AEC-3D45-43EA-B949-5FCC2F5F07F1}"/>
          </ac:grpSpMkLst>
        </pc:grpChg>
        <pc:grpChg chg="del">
          <ac:chgData name="Tej Bahadur Chandra" userId="79b8fba8ad0a4796" providerId="LiveId" clId="{614BBE20-D9FC-4E14-9E6F-E9375E6FD4C8}" dt="2021-10-24T05:13:53.824" v="6864" actId="478"/>
          <ac:grpSpMkLst>
            <pc:docMk/>
            <pc:sldMk cId="1473412588" sldId="307"/>
            <ac:grpSpMk id="90" creationId="{A3BE9FEE-CC90-4691-AFE8-7A38416785E5}"/>
          </ac:grpSpMkLst>
        </pc:grpChg>
        <pc:grpChg chg="del">
          <ac:chgData name="Tej Bahadur Chandra" userId="79b8fba8ad0a4796" providerId="LiveId" clId="{614BBE20-D9FC-4E14-9E6F-E9375E6FD4C8}" dt="2021-10-24T05:13:53.824" v="6864" actId="478"/>
          <ac:grpSpMkLst>
            <pc:docMk/>
            <pc:sldMk cId="1473412588" sldId="307"/>
            <ac:grpSpMk id="93" creationId="{3D8771E3-869D-4415-9932-BC2EBDBDF3F0}"/>
          </ac:grpSpMkLst>
        </pc:grpChg>
        <pc:grpChg chg="del">
          <ac:chgData name="Tej Bahadur Chandra" userId="79b8fba8ad0a4796" providerId="LiveId" clId="{614BBE20-D9FC-4E14-9E6F-E9375E6FD4C8}" dt="2021-10-24T05:13:53.824" v="6864" actId="478"/>
          <ac:grpSpMkLst>
            <pc:docMk/>
            <pc:sldMk cId="1473412588" sldId="307"/>
            <ac:grpSpMk id="96" creationId="{668A7A37-6F6F-4816-AED1-03DE8EA1817D}"/>
          </ac:grpSpMkLst>
        </pc:grpChg>
        <pc:grpChg chg="del">
          <ac:chgData name="Tej Bahadur Chandra" userId="79b8fba8ad0a4796" providerId="LiveId" clId="{614BBE20-D9FC-4E14-9E6F-E9375E6FD4C8}" dt="2021-10-24T05:13:53.824" v="6864" actId="478"/>
          <ac:grpSpMkLst>
            <pc:docMk/>
            <pc:sldMk cId="1473412588" sldId="307"/>
            <ac:grpSpMk id="99" creationId="{EAC7AF2A-EDBA-455B-AB2B-2A138D115156}"/>
          </ac:grpSpMkLst>
        </pc:grpChg>
        <pc:grpChg chg="del">
          <ac:chgData name="Tej Bahadur Chandra" userId="79b8fba8ad0a4796" providerId="LiveId" clId="{614BBE20-D9FC-4E14-9E6F-E9375E6FD4C8}" dt="2021-10-24T05:13:53.824" v="6864" actId="478"/>
          <ac:grpSpMkLst>
            <pc:docMk/>
            <pc:sldMk cId="1473412588" sldId="307"/>
            <ac:grpSpMk id="102" creationId="{A44A370E-CA6C-4342-AB85-D859D001DF59}"/>
          </ac:grpSpMkLst>
        </pc:grpChg>
        <pc:picChg chg="add mod">
          <ac:chgData name="Tej Bahadur Chandra" userId="79b8fba8ad0a4796" providerId="LiveId" clId="{614BBE20-D9FC-4E14-9E6F-E9375E6FD4C8}" dt="2021-10-24T05:15:26.721" v="6882" actId="164"/>
          <ac:picMkLst>
            <pc:docMk/>
            <pc:sldMk cId="1473412588" sldId="307"/>
            <ac:picMk id="36" creationId="{6280BF29-58E5-4598-8DB7-79791CD228DA}"/>
          </ac:picMkLst>
        </pc:picChg>
        <pc:picChg chg="add mod">
          <ac:chgData name="Tej Bahadur Chandra" userId="79b8fba8ad0a4796" providerId="LiveId" clId="{614BBE20-D9FC-4E14-9E6F-E9375E6FD4C8}" dt="2021-10-24T05:15:26.721" v="6882" actId="164"/>
          <ac:picMkLst>
            <pc:docMk/>
            <pc:sldMk cId="1473412588" sldId="307"/>
            <ac:picMk id="38" creationId="{E95D7BA1-25A1-4654-9BC5-E864507C29DD}"/>
          </ac:picMkLst>
        </pc:picChg>
      </pc:sldChg>
      <pc:sldChg chg="addSp delSp modSp add">
        <pc:chgData name="Tej Bahadur Chandra" userId="79b8fba8ad0a4796" providerId="LiveId" clId="{614BBE20-D9FC-4E14-9E6F-E9375E6FD4C8}" dt="2021-10-26T04:57:28.167" v="19580" actId="1036"/>
        <pc:sldMkLst>
          <pc:docMk/>
          <pc:sldMk cId="64393243" sldId="308"/>
        </pc:sldMkLst>
        <pc:spChg chg="add mod">
          <ac:chgData name="Tej Bahadur Chandra" userId="79b8fba8ad0a4796" providerId="LiveId" clId="{614BBE20-D9FC-4E14-9E6F-E9375E6FD4C8}" dt="2021-10-26T04:57:20.665" v="19555" actId="2710"/>
          <ac:spMkLst>
            <pc:docMk/>
            <pc:sldMk cId="64393243" sldId="308"/>
            <ac:spMk id="5" creationId="{EFFBF3AE-5230-4669-BB4E-A7B09D52CE53}"/>
          </ac:spMkLst>
        </pc:spChg>
        <pc:spChg chg="mod">
          <ac:chgData name="Tej Bahadur Chandra" userId="79b8fba8ad0a4796" providerId="LiveId" clId="{614BBE20-D9FC-4E14-9E6F-E9375E6FD4C8}" dt="2021-10-24T08:01:32.554" v="8458" actId="20577"/>
          <ac:spMkLst>
            <pc:docMk/>
            <pc:sldMk cId="64393243" sldId="308"/>
            <ac:spMk id="6" creationId="{5E94FEF6-3A53-48A6-AADF-BE623D2E4A97}"/>
          </ac:spMkLst>
        </pc:spChg>
        <pc:spChg chg="mod">
          <ac:chgData name="Tej Bahadur Chandra" userId="79b8fba8ad0a4796" providerId="LiveId" clId="{614BBE20-D9FC-4E14-9E6F-E9375E6FD4C8}" dt="2021-10-24T13:28:24.324" v="11517" actId="14100"/>
          <ac:spMkLst>
            <pc:docMk/>
            <pc:sldMk cId="64393243" sldId="308"/>
            <ac:spMk id="9" creationId="{63A54201-C7D1-4A2E-B1F7-923072B6A593}"/>
          </ac:spMkLst>
        </pc:spChg>
        <pc:spChg chg="mod">
          <ac:chgData name="Tej Bahadur Chandra" userId="79b8fba8ad0a4796" providerId="LiveId" clId="{614BBE20-D9FC-4E14-9E6F-E9375E6FD4C8}" dt="2021-10-24T13:28:17.758" v="11504" actId="403"/>
          <ac:spMkLst>
            <pc:docMk/>
            <pc:sldMk cId="64393243" sldId="308"/>
            <ac:spMk id="12" creationId="{B0376989-B247-4229-9223-298F737A83B7}"/>
          </ac:spMkLst>
        </pc:spChg>
        <pc:grpChg chg="add mod">
          <ac:chgData name="Tej Bahadur Chandra" userId="79b8fba8ad0a4796" providerId="LiveId" clId="{614BBE20-D9FC-4E14-9E6F-E9375E6FD4C8}" dt="2021-10-26T04:57:25.490" v="19568" actId="1036"/>
          <ac:grpSpMkLst>
            <pc:docMk/>
            <pc:sldMk cId="64393243" sldId="308"/>
            <ac:grpSpMk id="8" creationId="{06CE0C22-A799-4D76-BE90-E87D3D5D79AD}"/>
          </ac:grpSpMkLst>
        </pc:grpChg>
        <pc:grpChg chg="add mod">
          <ac:chgData name="Tej Bahadur Chandra" userId="79b8fba8ad0a4796" providerId="LiveId" clId="{614BBE20-D9FC-4E14-9E6F-E9375E6FD4C8}" dt="2021-10-26T04:57:28.167" v="19580" actId="1036"/>
          <ac:grpSpMkLst>
            <pc:docMk/>
            <pc:sldMk cId="64393243" sldId="308"/>
            <ac:grpSpMk id="11" creationId="{2D9506D8-90F4-44D6-B52E-6C906C45D774}"/>
          </ac:grpSpMkLst>
        </pc:grpChg>
        <pc:picChg chg="add del mod">
          <ac:chgData name="Tej Bahadur Chandra" userId="79b8fba8ad0a4796" providerId="LiveId" clId="{614BBE20-D9FC-4E14-9E6F-E9375E6FD4C8}" dt="2021-10-24T07:12:18.944" v="7900" actId="478"/>
          <ac:picMkLst>
            <pc:docMk/>
            <pc:sldMk cId="64393243" sldId="308"/>
            <ac:picMk id="3" creationId="{DE2E6DF6-2F4D-4EBE-9B3C-F15FFFB73977}"/>
          </ac:picMkLst>
        </pc:picChg>
      </pc:sldChg>
      <pc:sldChg chg="addSp delSp modSp add modAnim">
        <pc:chgData name="Tej Bahadur Chandra" userId="79b8fba8ad0a4796" providerId="LiveId" clId="{614BBE20-D9FC-4E14-9E6F-E9375E6FD4C8}" dt="2021-10-28T11:19:17.565" v="33353"/>
        <pc:sldMkLst>
          <pc:docMk/>
          <pc:sldMk cId="1001831116" sldId="309"/>
        </pc:sldMkLst>
        <pc:spChg chg="add del">
          <ac:chgData name="Tej Bahadur Chandra" userId="79b8fba8ad0a4796" providerId="LiveId" clId="{614BBE20-D9FC-4E14-9E6F-E9375E6FD4C8}" dt="2021-10-24T07:35:38.416" v="8024"/>
          <ac:spMkLst>
            <pc:docMk/>
            <pc:sldMk cId="1001831116" sldId="309"/>
            <ac:spMk id="2" creationId="{B237FCE3-FA71-4777-9948-F473DC61D42B}"/>
          </ac:spMkLst>
        </pc:spChg>
        <pc:spChg chg="add mod">
          <ac:chgData name="Tej Bahadur Chandra" userId="79b8fba8ad0a4796" providerId="LiveId" clId="{614BBE20-D9FC-4E14-9E6F-E9375E6FD4C8}" dt="2021-10-24T08:00:37.133" v="8454" actId="164"/>
          <ac:spMkLst>
            <pc:docMk/>
            <pc:sldMk cId="1001831116" sldId="309"/>
            <ac:spMk id="3" creationId="{793EBBC0-5E8D-4980-B9C2-4250FBCBC8A5}"/>
          </ac:spMkLst>
        </pc:spChg>
        <pc:spChg chg="add del mod">
          <ac:chgData name="Tej Bahadur Chandra" userId="79b8fba8ad0a4796" providerId="LiveId" clId="{614BBE20-D9FC-4E14-9E6F-E9375E6FD4C8}" dt="2021-10-24T13:29:34.622" v="11598" actId="403"/>
          <ac:spMkLst>
            <pc:docMk/>
            <pc:sldMk cId="1001831116" sldId="309"/>
            <ac:spMk id="5" creationId="{EFFBF3AE-5230-4669-BB4E-A7B09D52CE53}"/>
          </ac:spMkLst>
        </pc:spChg>
        <pc:spChg chg="mod">
          <ac:chgData name="Tej Bahadur Chandra" userId="79b8fba8ad0a4796" providerId="LiveId" clId="{614BBE20-D9FC-4E14-9E6F-E9375E6FD4C8}" dt="2021-10-26T06:38:52.215" v="19610" actId="20577"/>
          <ac:spMkLst>
            <pc:docMk/>
            <pc:sldMk cId="1001831116" sldId="309"/>
            <ac:spMk id="6" creationId="{5E94FEF6-3A53-48A6-AADF-BE623D2E4A97}"/>
          </ac:spMkLst>
        </pc:spChg>
        <pc:spChg chg="mod">
          <ac:chgData name="Tej Bahadur Chandra" userId="79b8fba8ad0a4796" providerId="LiveId" clId="{614BBE20-D9FC-4E14-9E6F-E9375E6FD4C8}" dt="2021-10-24T07:42:45.790" v="8225" actId="6549"/>
          <ac:spMkLst>
            <pc:docMk/>
            <pc:sldMk cId="1001831116" sldId="309"/>
            <ac:spMk id="30" creationId="{A5073168-EE81-45D8-A58D-706A522B9DDD}"/>
          </ac:spMkLst>
        </pc:spChg>
        <pc:spChg chg="mod">
          <ac:chgData name="Tej Bahadur Chandra" userId="79b8fba8ad0a4796" providerId="LiveId" clId="{614BBE20-D9FC-4E14-9E6F-E9375E6FD4C8}" dt="2021-10-24T07:38:25.693" v="8092" actId="20577"/>
          <ac:spMkLst>
            <pc:docMk/>
            <pc:sldMk cId="1001831116" sldId="309"/>
            <ac:spMk id="32" creationId="{68242FAD-F989-464B-8537-1D51065C3BE6}"/>
          </ac:spMkLst>
        </pc:spChg>
        <pc:spChg chg="mod">
          <ac:chgData name="Tej Bahadur Chandra" userId="79b8fba8ad0a4796" providerId="LiveId" clId="{614BBE20-D9FC-4E14-9E6F-E9375E6FD4C8}" dt="2021-10-24T07:39:49.523" v="8120" actId="20577"/>
          <ac:spMkLst>
            <pc:docMk/>
            <pc:sldMk cId="1001831116" sldId="309"/>
            <ac:spMk id="34" creationId="{956A6740-97D1-467C-87B8-E7239A767F6B}"/>
          </ac:spMkLst>
        </pc:spChg>
        <pc:spChg chg="mod">
          <ac:chgData name="Tej Bahadur Chandra" userId="79b8fba8ad0a4796" providerId="LiveId" clId="{614BBE20-D9FC-4E14-9E6F-E9375E6FD4C8}" dt="2021-10-24T07:40:23.197" v="8152" actId="6549"/>
          <ac:spMkLst>
            <pc:docMk/>
            <pc:sldMk cId="1001831116" sldId="309"/>
            <ac:spMk id="36" creationId="{A570DD4D-57E4-400D-BB9D-CCA239DFAC4C}"/>
          </ac:spMkLst>
        </pc:spChg>
        <pc:spChg chg="mod">
          <ac:chgData name="Tej Bahadur Chandra" userId="79b8fba8ad0a4796" providerId="LiveId" clId="{614BBE20-D9FC-4E14-9E6F-E9375E6FD4C8}" dt="2021-10-24T07:42:04.467" v="8185" actId="20577"/>
          <ac:spMkLst>
            <pc:docMk/>
            <pc:sldMk cId="1001831116" sldId="309"/>
            <ac:spMk id="38" creationId="{EEFC89C2-5BBB-4EEE-8F67-616B89C433A5}"/>
          </ac:spMkLst>
        </pc:spChg>
        <pc:spChg chg="add mod">
          <ac:chgData name="Tej Bahadur Chandra" userId="79b8fba8ad0a4796" providerId="LiveId" clId="{614BBE20-D9FC-4E14-9E6F-E9375E6FD4C8}" dt="2021-10-24T07:56:30.166" v="8389" actId="208"/>
          <ac:spMkLst>
            <pc:docMk/>
            <pc:sldMk cId="1001831116" sldId="309"/>
            <ac:spMk id="59" creationId="{007635CD-9CC0-493A-A810-9CD55ECE024F}"/>
          </ac:spMkLst>
        </pc:spChg>
        <pc:spChg chg="add mod">
          <ac:chgData name="Tej Bahadur Chandra" userId="79b8fba8ad0a4796" providerId="LiveId" clId="{614BBE20-D9FC-4E14-9E6F-E9375E6FD4C8}" dt="2021-10-24T07:56:30.166" v="8389" actId="208"/>
          <ac:spMkLst>
            <pc:docMk/>
            <pc:sldMk cId="1001831116" sldId="309"/>
            <ac:spMk id="60" creationId="{C9DAFF03-BB89-48E0-ADDE-3FCA75C3937F}"/>
          </ac:spMkLst>
        </pc:spChg>
        <pc:spChg chg="add mod">
          <ac:chgData name="Tej Bahadur Chandra" userId="79b8fba8ad0a4796" providerId="LiveId" clId="{614BBE20-D9FC-4E14-9E6F-E9375E6FD4C8}" dt="2021-10-24T07:56:30.166" v="8389" actId="208"/>
          <ac:spMkLst>
            <pc:docMk/>
            <pc:sldMk cId="1001831116" sldId="309"/>
            <ac:spMk id="61" creationId="{169827AA-E5C2-4FC2-9F94-03D8B40671C2}"/>
          </ac:spMkLst>
        </pc:spChg>
        <pc:spChg chg="add mod">
          <ac:chgData name="Tej Bahadur Chandra" userId="79b8fba8ad0a4796" providerId="LiveId" clId="{614BBE20-D9FC-4E14-9E6F-E9375E6FD4C8}" dt="2021-10-24T07:56:30.166" v="8389" actId="208"/>
          <ac:spMkLst>
            <pc:docMk/>
            <pc:sldMk cId="1001831116" sldId="309"/>
            <ac:spMk id="62" creationId="{5B2F4833-B5BE-4D75-8DA6-33257D5BB25E}"/>
          </ac:spMkLst>
        </pc:spChg>
        <pc:spChg chg="add mod">
          <ac:chgData name="Tej Bahadur Chandra" userId="79b8fba8ad0a4796" providerId="LiveId" clId="{614BBE20-D9FC-4E14-9E6F-E9375E6FD4C8}" dt="2021-10-24T07:56:30.166" v="8389" actId="208"/>
          <ac:spMkLst>
            <pc:docMk/>
            <pc:sldMk cId="1001831116" sldId="309"/>
            <ac:spMk id="63" creationId="{CE0AB63A-78DD-4991-BCB0-9099DD27E140}"/>
          </ac:spMkLst>
        </pc:spChg>
        <pc:spChg chg="add mod">
          <ac:chgData name="Tej Bahadur Chandra" userId="79b8fba8ad0a4796" providerId="LiveId" clId="{614BBE20-D9FC-4E14-9E6F-E9375E6FD4C8}" dt="2021-10-24T08:00:37.133" v="8454" actId="164"/>
          <ac:spMkLst>
            <pc:docMk/>
            <pc:sldMk cId="1001831116" sldId="309"/>
            <ac:spMk id="74" creationId="{9221F238-CA8B-4CA8-9AAF-01E4DBCC88BD}"/>
          </ac:spMkLst>
        </pc:spChg>
        <pc:spChg chg="add mod">
          <ac:chgData name="Tej Bahadur Chandra" userId="79b8fba8ad0a4796" providerId="LiveId" clId="{614BBE20-D9FC-4E14-9E6F-E9375E6FD4C8}" dt="2021-10-24T08:00:37.133" v="8454" actId="164"/>
          <ac:spMkLst>
            <pc:docMk/>
            <pc:sldMk cId="1001831116" sldId="309"/>
            <ac:spMk id="75" creationId="{30F6DB2E-AE00-4A87-BF48-CA65062B2F03}"/>
          </ac:spMkLst>
        </pc:spChg>
        <pc:spChg chg="add mod">
          <ac:chgData name="Tej Bahadur Chandra" userId="79b8fba8ad0a4796" providerId="LiveId" clId="{614BBE20-D9FC-4E14-9E6F-E9375E6FD4C8}" dt="2021-10-24T08:00:37.133" v="8454" actId="164"/>
          <ac:spMkLst>
            <pc:docMk/>
            <pc:sldMk cId="1001831116" sldId="309"/>
            <ac:spMk id="76" creationId="{A4EB7897-D309-4BAA-8E67-DC29FAE6D125}"/>
          </ac:spMkLst>
        </pc:spChg>
        <pc:spChg chg="add mod">
          <ac:chgData name="Tej Bahadur Chandra" userId="79b8fba8ad0a4796" providerId="LiveId" clId="{614BBE20-D9FC-4E14-9E6F-E9375E6FD4C8}" dt="2021-10-24T08:00:37.133" v="8454" actId="164"/>
          <ac:spMkLst>
            <pc:docMk/>
            <pc:sldMk cId="1001831116" sldId="309"/>
            <ac:spMk id="77" creationId="{C26EA8FF-E1AD-46BD-982E-11D1245BEBCE}"/>
          </ac:spMkLst>
        </pc:spChg>
        <pc:spChg chg="add mod">
          <ac:chgData name="Tej Bahadur Chandra" userId="79b8fba8ad0a4796" providerId="LiveId" clId="{614BBE20-D9FC-4E14-9E6F-E9375E6FD4C8}" dt="2021-10-24T08:00:37.133" v="8454" actId="164"/>
          <ac:spMkLst>
            <pc:docMk/>
            <pc:sldMk cId="1001831116" sldId="309"/>
            <ac:spMk id="78" creationId="{CA0673CB-BB38-4957-A937-FE8E9474F86E}"/>
          </ac:spMkLst>
        </pc:spChg>
        <pc:spChg chg="add mod">
          <ac:chgData name="Tej Bahadur Chandra" userId="79b8fba8ad0a4796" providerId="LiveId" clId="{614BBE20-D9FC-4E14-9E6F-E9375E6FD4C8}" dt="2021-10-24T08:11:06.316" v="8598" actId="164"/>
          <ac:spMkLst>
            <pc:docMk/>
            <pc:sldMk cId="1001831116" sldId="309"/>
            <ac:spMk id="80" creationId="{A1B8EC2E-D72A-4710-8534-B86E894A4A92}"/>
          </ac:spMkLst>
        </pc:spChg>
        <pc:spChg chg="add mod">
          <ac:chgData name="Tej Bahadur Chandra" userId="79b8fba8ad0a4796" providerId="LiveId" clId="{614BBE20-D9FC-4E14-9E6F-E9375E6FD4C8}" dt="2021-10-24T08:11:06.316" v="8598" actId="164"/>
          <ac:spMkLst>
            <pc:docMk/>
            <pc:sldMk cId="1001831116" sldId="309"/>
            <ac:spMk id="81" creationId="{FFFFD8DA-3D65-4FF9-B568-C7F4E40D004B}"/>
          </ac:spMkLst>
        </pc:spChg>
        <pc:spChg chg="add mod">
          <ac:chgData name="Tej Bahadur Chandra" userId="79b8fba8ad0a4796" providerId="LiveId" clId="{614BBE20-D9FC-4E14-9E6F-E9375E6FD4C8}" dt="2021-10-24T08:11:06.316" v="8598" actId="164"/>
          <ac:spMkLst>
            <pc:docMk/>
            <pc:sldMk cId="1001831116" sldId="309"/>
            <ac:spMk id="82" creationId="{75D92200-5FFB-4721-A1A1-DA346C639517}"/>
          </ac:spMkLst>
        </pc:spChg>
        <pc:spChg chg="add del">
          <ac:chgData name="Tej Bahadur Chandra" userId="79b8fba8ad0a4796" providerId="LiveId" clId="{614BBE20-D9FC-4E14-9E6F-E9375E6FD4C8}" dt="2021-10-24T08:05:22.297" v="8514"/>
          <ac:spMkLst>
            <pc:docMk/>
            <pc:sldMk cId="1001831116" sldId="309"/>
            <ac:spMk id="83" creationId="{36423629-EAD8-472D-9ECD-71276B89B9CD}"/>
          </ac:spMkLst>
        </pc:spChg>
        <pc:spChg chg="add mod">
          <ac:chgData name="Tej Bahadur Chandra" userId="79b8fba8ad0a4796" providerId="LiveId" clId="{614BBE20-D9FC-4E14-9E6F-E9375E6FD4C8}" dt="2021-10-24T08:11:06.316" v="8598" actId="164"/>
          <ac:spMkLst>
            <pc:docMk/>
            <pc:sldMk cId="1001831116" sldId="309"/>
            <ac:spMk id="87" creationId="{05589B50-5660-4C7C-8C40-742DBDE32299}"/>
          </ac:spMkLst>
        </pc:spChg>
        <pc:spChg chg="add mod">
          <ac:chgData name="Tej Bahadur Chandra" userId="79b8fba8ad0a4796" providerId="LiveId" clId="{614BBE20-D9FC-4E14-9E6F-E9375E6FD4C8}" dt="2021-10-24T08:11:06.316" v="8598" actId="164"/>
          <ac:spMkLst>
            <pc:docMk/>
            <pc:sldMk cId="1001831116" sldId="309"/>
            <ac:spMk id="88" creationId="{A6870320-2DA0-4748-92F8-D2DCB3CAE07F}"/>
          </ac:spMkLst>
        </pc:spChg>
        <pc:spChg chg="add mod">
          <ac:chgData name="Tej Bahadur Chandra" userId="79b8fba8ad0a4796" providerId="LiveId" clId="{614BBE20-D9FC-4E14-9E6F-E9375E6FD4C8}" dt="2021-10-24T08:11:23.504" v="8623" actId="20577"/>
          <ac:spMkLst>
            <pc:docMk/>
            <pc:sldMk cId="1001831116" sldId="309"/>
            <ac:spMk id="89" creationId="{8EA2A02E-9F8C-4BEF-8737-14014DFF80FA}"/>
          </ac:spMkLst>
        </pc:spChg>
        <pc:grpChg chg="add mod">
          <ac:chgData name="Tej Bahadur Chandra" userId="79b8fba8ad0a4796" providerId="LiveId" clId="{614BBE20-D9FC-4E14-9E6F-E9375E6FD4C8}" dt="2021-10-28T11:19:08.073" v="33351" actId="164"/>
          <ac:grpSpMkLst>
            <pc:docMk/>
            <pc:sldMk cId="1001831116" sldId="309"/>
            <ac:grpSpMk id="2" creationId="{7EA7B6C5-DB4B-484D-8770-E83BDF3C3D66}"/>
          </ac:grpSpMkLst>
        </pc:grpChg>
        <pc:grpChg chg="add del">
          <ac:chgData name="Tej Bahadur Chandra" userId="79b8fba8ad0a4796" providerId="LiveId" clId="{614BBE20-D9FC-4E14-9E6F-E9375E6FD4C8}" dt="2021-10-24T07:35:03.969" v="8019" actId="478"/>
          <ac:grpSpMkLst>
            <pc:docMk/>
            <pc:sldMk cId="1001831116" sldId="309"/>
            <ac:grpSpMk id="8" creationId="{06CE0C22-A799-4D76-BE90-E87D3D5D79AD}"/>
          </ac:grpSpMkLst>
        </pc:grpChg>
        <pc:grpChg chg="add del">
          <ac:chgData name="Tej Bahadur Chandra" userId="79b8fba8ad0a4796" providerId="LiveId" clId="{614BBE20-D9FC-4E14-9E6F-E9375E6FD4C8}" dt="2021-10-24T07:35:03.969" v="8019" actId="478"/>
          <ac:grpSpMkLst>
            <pc:docMk/>
            <pc:sldMk cId="1001831116" sldId="309"/>
            <ac:grpSpMk id="11" creationId="{2D9506D8-90F4-44D6-B52E-6C906C45D774}"/>
          </ac:grpSpMkLst>
        </pc:grpChg>
        <pc:grpChg chg="add mod">
          <ac:chgData name="Tej Bahadur Chandra" userId="79b8fba8ad0a4796" providerId="LiveId" clId="{614BBE20-D9FC-4E14-9E6F-E9375E6FD4C8}" dt="2021-10-24T08:00:37.133" v="8454" actId="164"/>
          <ac:grpSpMkLst>
            <pc:docMk/>
            <pc:sldMk cId="1001831116" sldId="309"/>
            <ac:grpSpMk id="15" creationId="{23E5D536-8C09-4740-902D-E102CC50B39F}"/>
          </ac:grpSpMkLst>
        </pc:grpChg>
        <pc:grpChg chg="add del mod">
          <ac:chgData name="Tej Bahadur Chandra" userId="79b8fba8ad0a4796" providerId="LiveId" clId="{614BBE20-D9FC-4E14-9E6F-E9375E6FD4C8}" dt="2021-10-24T07:56:33.583" v="8390" actId="21"/>
          <ac:grpSpMkLst>
            <pc:docMk/>
            <pc:sldMk cId="1001831116" sldId="309"/>
            <ac:grpSpMk id="64" creationId="{5DA4ADF1-7D2A-4A42-A3F2-F7265D770A75}"/>
          </ac:grpSpMkLst>
        </pc:grpChg>
        <pc:grpChg chg="add mod">
          <ac:chgData name="Tej Bahadur Chandra" userId="79b8fba8ad0a4796" providerId="LiveId" clId="{614BBE20-D9FC-4E14-9E6F-E9375E6FD4C8}" dt="2021-10-28T11:19:08.073" v="33351" actId="164"/>
          <ac:grpSpMkLst>
            <pc:docMk/>
            <pc:sldMk cId="1001831116" sldId="309"/>
            <ac:grpSpMk id="79" creationId="{8B361702-EEB2-42DB-A339-009D5B6BC7B5}"/>
          </ac:grpSpMkLst>
        </pc:grpChg>
        <pc:grpChg chg="add del mod">
          <ac:chgData name="Tej Bahadur Chandra" userId="79b8fba8ad0a4796" providerId="LiveId" clId="{614BBE20-D9FC-4E14-9E6F-E9375E6FD4C8}" dt="2021-10-28T11:19:08.073" v="33351" actId="164"/>
          <ac:grpSpMkLst>
            <pc:docMk/>
            <pc:sldMk cId="1001831116" sldId="309"/>
            <ac:grpSpMk id="95" creationId="{CF27E45B-D741-49D2-8F3D-32CAB880E641}"/>
          </ac:grpSpMkLst>
        </pc:grpChg>
        <pc:graphicFrameChg chg="add del mod">
          <ac:chgData name="Tej Bahadur Chandra" userId="79b8fba8ad0a4796" providerId="LiveId" clId="{614BBE20-D9FC-4E14-9E6F-E9375E6FD4C8}" dt="2021-10-24T07:44:56.916" v="8248"/>
          <ac:graphicFrameMkLst>
            <pc:docMk/>
            <pc:sldMk cId="1001831116" sldId="309"/>
            <ac:graphicFrameMk id="4" creationId="{9434237E-2252-4E47-8123-C6E6D5575AAE}"/>
          </ac:graphicFrameMkLst>
        </pc:graphicFrameChg>
        <pc:picChg chg="add mod modCrop">
          <ac:chgData name="Tej Bahadur Chandra" userId="79b8fba8ad0a4796" providerId="LiveId" clId="{614BBE20-D9FC-4E14-9E6F-E9375E6FD4C8}" dt="2021-10-24T08:00:37.133" v="8454" actId="164"/>
          <ac:picMkLst>
            <pc:docMk/>
            <pc:sldMk cId="1001831116" sldId="309"/>
            <ac:picMk id="7" creationId="{3C394765-8E29-49B4-90F1-89ACCFF242F3}"/>
          </ac:picMkLst>
        </pc:picChg>
        <pc:picChg chg="del">
          <ac:chgData name="Tej Bahadur Chandra" userId="79b8fba8ad0a4796" providerId="LiveId" clId="{614BBE20-D9FC-4E14-9E6F-E9375E6FD4C8}" dt="2021-10-24T07:42:54.134" v="8226" actId="478"/>
          <ac:picMkLst>
            <pc:docMk/>
            <pc:sldMk cId="1001831116" sldId="309"/>
            <ac:picMk id="20" creationId="{922400F9-E459-4669-86A9-E69EEE8E8C9E}"/>
          </ac:picMkLst>
        </pc:picChg>
        <pc:picChg chg="mod">
          <ac:chgData name="Tej Bahadur Chandra" userId="79b8fba8ad0a4796" providerId="LiveId" clId="{614BBE20-D9FC-4E14-9E6F-E9375E6FD4C8}" dt="2021-10-24T07:43:25.124" v="8239" actId="1038"/>
          <ac:picMkLst>
            <pc:docMk/>
            <pc:sldMk cId="1001831116" sldId="309"/>
            <ac:picMk id="21" creationId="{1F81A6E3-6508-47A9-893B-DCB88B1ED771}"/>
          </ac:picMkLst>
        </pc:picChg>
        <pc:picChg chg="del">
          <ac:chgData name="Tej Bahadur Chandra" userId="79b8fba8ad0a4796" providerId="LiveId" clId="{614BBE20-D9FC-4E14-9E6F-E9375E6FD4C8}" dt="2021-10-24T07:42:58.371" v="8228" actId="478"/>
          <ac:picMkLst>
            <pc:docMk/>
            <pc:sldMk cId="1001831116" sldId="309"/>
            <ac:picMk id="22" creationId="{7ABEF906-B9D9-466F-8DCA-A75E7DA8DFAB}"/>
          </ac:picMkLst>
        </pc:picChg>
        <pc:picChg chg="del">
          <ac:chgData name="Tej Bahadur Chandra" userId="79b8fba8ad0a4796" providerId="LiveId" clId="{614BBE20-D9FC-4E14-9E6F-E9375E6FD4C8}" dt="2021-10-24T07:42:55.740" v="8227" actId="478"/>
          <ac:picMkLst>
            <pc:docMk/>
            <pc:sldMk cId="1001831116" sldId="309"/>
            <ac:picMk id="23" creationId="{0D83D203-F174-4F77-B0A9-074E8CE21FB0}"/>
          </ac:picMkLst>
        </pc:picChg>
        <pc:picChg chg="mod">
          <ac:chgData name="Tej Bahadur Chandra" userId="79b8fba8ad0a4796" providerId="LiveId" clId="{614BBE20-D9FC-4E14-9E6F-E9375E6FD4C8}" dt="2021-10-24T07:43:26.830" v="8240" actId="1038"/>
          <ac:picMkLst>
            <pc:docMk/>
            <pc:sldMk cId="1001831116" sldId="309"/>
            <ac:picMk id="24" creationId="{C2F9E454-5E6C-4ECC-8CC2-E9DCAC4AFF9D}"/>
          </ac:picMkLst>
        </pc:picChg>
        <pc:picChg chg="del">
          <ac:chgData name="Tej Bahadur Chandra" userId="79b8fba8ad0a4796" providerId="LiveId" clId="{614BBE20-D9FC-4E14-9E6F-E9375E6FD4C8}" dt="2021-10-24T07:49:49.964" v="8296" actId="478"/>
          <ac:picMkLst>
            <pc:docMk/>
            <pc:sldMk cId="1001831116" sldId="309"/>
            <ac:picMk id="25" creationId="{A439A57D-7A94-40E5-98DD-9B5517B78C36}"/>
          </ac:picMkLst>
        </pc:picChg>
        <pc:picChg chg="del">
          <ac:chgData name="Tej Bahadur Chandra" userId="79b8fba8ad0a4796" providerId="LiveId" clId="{614BBE20-D9FC-4E14-9E6F-E9375E6FD4C8}" dt="2021-10-24T07:47:54.561" v="8267" actId="478"/>
          <ac:picMkLst>
            <pc:docMk/>
            <pc:sldMk cId="1001831116" sldId="309"/>
            <ac:picMk id="27" creationId="{27C8E524-DC37-44CB-AB4C-36FDE271448C}"/>
          </ac:picMkLst>
        </pc:picChg>
        <pc:picChg chg="add mod modCrop">
          <ac:chgData name="Tej Bahadur Chandra" userId="79b8fba8ad0a4796" providerId="LiveId" clId="{614BBE20-D9FC-4E14-9E6F-E9375E6FD4C8}" dt="2021-10-24T08:00:37.133" v="8454" actId="164"/>
          <ac:picMkLst>
            <pc:docMk/>
            <pc:sldMk cId="1001831116" sldId="309"/>
            <ac:picMk id="40" creationId="{71F6AAB8-B7C4-42B9-A9B6-F9AD86D18BFE}"/>
          </ac:picMkLst>
        </pc:picChg>
        <pc:picChg chg="add del mod">
          <ac:chgData name="Tej Bahadur Chandra" userId="79b8fba8ad0a4796" providerId="LiveId" clId="{614BBE20-D9FC-4E14-9E6F-E9375E6FD4C8}" dt="2021-10-24T07:49:17.408" v="8286"/>
          <ac:picMkLst>
            <pc:docMk/>
            <pc:sldMk cId="1001831116" sldId="309"/>
            <ac:picMk id="42" creationId="{B8F0EFBF-E2FE-447F-9D54-88369DD4BA27}"/>
          </ac:picMkLst>
        </pc:picChg>
        <pc:picChg chg="add del mod">
          <ac:chgData name="Tej Bahadur Chandra" userId="79b8fba8ad0a4796" providerId="LiveId" clId="{614BBE20-D9FC-4E14-9E6F-E9375E6FD4C8}" dt="2021-10-24T07:49:22.774" v="8288"/>
          <ac:picMkLst>
            <pc:docMk/>
            <pc:sldMk cId="1001831116" sldId="309"/>
            <ac:picMk id="44" creationId="{52B61E4E-7659-4B28-A2CF-B85FE23B5D41}"/>
          </ac:picMkLst>
        </pc:picChg>
        <pc:picChg chg="add mod modCrop">
          <ac:chgData name="Tej Bahadur Chandra" userId="79b8fba8ad0a4796" providerId="LiveId" clId="{614BBE20-D9FC-4E14-9E6F-E9375E6FD4C8}" dt="2021-10-24T08:00:37.133" v="8454" actId="164"/>
          <ac:picMkLst>
            <pc:docMk/>
            <pc:sldMk cId="1001831116" sldId="309"/>
            <ac:picMk id="45" creationId="{C0702C85-EF58-4ED1-9065-C8B4D039D5ED}"/>
          </ac:picMkLst>
        </pc:picChg>
        <pc:picChg chg="add del mod">
          <ac:chgData name="Tej Bahadur Chandra" userId="79b8fba8ad0a4796" providerId="LiveId" clId="{614BBE20-D9FC-4E14-9E6F-E9375E6FD4C8}" dt="2021-10-24T07:51:08.306" v="8311"/>
          <ac:picMkLst>
            <pc:docMk/>
            <pc:sldMk cId="1001831116" sldId="309"/>
            <ac:picMk id="47" creationId="{554D7220-D51D-4A1D-9B30-D9DDAB23C420}"/>
          </ac:picMkLst>
        </pc:picChg>
        <pc:picChg chg="add del">
          <ac:chgData name="Tej Bahadur Chandra" userId="79b8fba8ad0a4796" providerId="LiveId" clId="{614BBE20-D9FC-4E14-9E6F-E9375E6FD4C8}" dt="2021-10-24T07:51:10.649" v="8313"/>
          <ac:picMkLst>
            <pc:docMk/>
            <pc:sldMk cId="1001831116" sldId="309"/>
            <ac:picMk id="48" creationId="{6C71C535-10AF-40FB-B83F-D2EF34C352C8}"/>
          </ac:picMkLst>
        </pc:picChg>
        <pc:picChg chg="add del mod">
          <ac:chgData name="Tej Bahadur Chandra" userId="79b8fba8ad0a4796" providerId="LiveId" clId="{614BBE20-D9FC-4E14-9E6F-E9375E6FD4C8}" dt="2021-10-24T07:51:18.878" v="8315"/>
          <ac:picMkLst>
            <pc:docMk/>
            <pc:sldMk cId="1001831116" sldId="309"/>
            <ac:picMk id="50" creationId="{7BC04BC9-AE55-4E23-81DA-0EDECC538818}"/>
          </ac:picMkLst>
        </pc:picChg>
        <pc:picChg chg="add mod">
          <ac:chgData name="Tej Bahadur Chandra" userId="79b8fba8ad0a4796" providerId="LiveId" clId="{614BBE20-D9FC-4E14-9E6F-E9375E6FD4C8}" dt="2021-10-24T08:00:37.133" v="8454" actId="164"/>
          <ac:picMkLst>
            <pc:docMk/>
            <pc:sldMk cId="1001831116" sldId="309"/>
            <ac:picMk id="52" creationId="{1930BE5F-B533-4E89-8890-5D464D38DEB5}"/>
          </ac:picMkLst>
        </pc:picChg>
        <pc:picChg chg="add del mod">
          <ac:chgData name="Tej Bahadur Chandra" userId="79b8fba8ad0a4796" providerId="LiveId" clId="{614BBE20-D9FC-4E14-9E6F-E9375E6FD4C8}" dt="2021-10-24T07:52:35.010" v="8322"/>
          <ac:picMkLst>
            <pc:docMk/>
            <pc:sldMk cId="1001831116" sldId="309"/>
            <ac:picMk id="54" creationId="{96E5D2E9-2EAD-476B-BF05-754FA51FD40B}"/>
          </ac:picMkLst>
        </pc:picChg>
        <pc:picChg chg="add del mod">
          <ac:chgData name="Tej Bahadur Chandra" userId="79b8fba8ad0a4796" providerId="LiveId" clId="{614BBE20-D9FC-4E14-9E6F-E9375E6FD4C8}" dt="2021-10-24T07:52:40.209" v="8324"/>
          <ac:picMkLst>
            <pc:docMk/>
            <pc:sldMk cId="1001831116" sldId="309"/>
            <ac:picMk id="56" creationId="{9F9FB582-0280-4378-987F-D49ABEDE7FE8}"/>
          </ac:picMkLst>
        </pc:picChg>
        <pc:picChg chg="add del mod">
          <ac:chgData name="Tej Bahadur Chandra" userId="79b8fba8ad0a4796" providerId="LiveId" clId="{614BBE20-D9FC-4E14-9E6F-E9375E6FD4C8}" dt="2021-10-24T07:53:07.165" v="8328" actId="478"/>
          <ac:picMkLst>
            <pc:docMk/>
            <pc:sldMk cId="1001831116" sldId="309"/>
            <ac:picMk id="58" creationId="{A4818E1F-0B58-4654-92E0-F0EC739EE8BF}"/>
          </ac:picMkLst>
        </pc:picChg>
        <pc:picChg chg="add del mod">
          <ac:chgData name="Tej Bahadur Chandra" userId="79b8fba8ad0a4796" providerId="LiveId" clId="{614BBE20-D9FC-4E14-9E6F-E9375E6FD4C8}" dt="2021-10-24T07:56:20.990" v="8387"/>
          <ac:picMkLst>
            <pc:docMk/>
            <pc:sldMk cId="1001831116" sldId="309"/>
            <ac:picMk id="65" creationId="{4EA6D5FD-0604-46BE-86A6-AB6107542FA8}"/>
          </ac:picMkLst>
        </pc:picChg>
        <pc:picChg chg="add mod">
          <ac:chgData name="Tej Bahadur Chandra" userId="79b8fba8ad0a4796" providerId="LiveId" clId="{614BBE20-D9FC-4E14-9E6F-E9375E6FD4C8}" dt="2021-10-24T08:00:37.133" v="8454" actId="164"/>
          <ac:picMkLst>
            <pc:docMk/>
            <pc:sldMk cId="1001831116" sldId="309"/>
            <ac:picMk id="66" creationId="{C9446951-413D-4184-8872-33B2A020300A}"/>
          </ac:picMkLst>
        </pc:picChg>
        <pc:picChg chg="add del mod modCrop">
          <ac:chgData name="Tej Bahadur Chandra" userId="79b8fba8ad0a4796" providerId="LiveId" clId="{614BBE20-D9FC-4E14-9E6F-E9375E6FD4C8}" dt="2021-10-24T08:06:03.331" v="8522" actId="478"/>
          <ac:picMkLst>
            <pc:docMk/>
            <pc:sldMk cId="1001831116" sldId="309"/>
            <ac:picMk id="84" creationId="{8908B124-54BC-46EE-AA69-9DF0890B1E16}"/>
          </ac:picMkLst>
        </pc:picChg>
        <pc:picChg chg="add mod">
          <ac:chgData name="Tej Bahadur Chandra" userId="79b8fba8ad0a4796" providerId="LiveId" clId="{614BBE20-D9FC-4E14-9E6F-E9375E6FD4C8}" dt="2021-10-24T08:11:06.316" v="8598" actId="164"/>
          <ac:picMkLst>
            <pc:docMk/>
            <pc:sldMk cId="1001831116" sldId="309"/>
            <ac:picMk id="86" creationId="{8A023149-C265-4008-B809-57D03737D042}"/>
          </ac:picMkLst>
        </pc:picChg>
        <pc:picChg chg="add del mod">
          <ac:chgData name="Tej Bahadur Chandra" userId="79b8fba8ad0a4796" providerId="LiveId" clId="{614BBE20-D9FC-4E14-9E6F-E9375E6FD4C8}" dt="2021-10-24T08:09:56.228" v="8568" actId="478"/>
          <ac:picMkLst>
            <pc:docMk/>
            <pc:sldMk cId="1001831116" sldId="309"/>
            <ac:picMk id="90" creationId="{DBA6344C-06E4-4BDF-8456-8DF355E7E92E}"/>
          </ac:picMkLst>
        </pc:picChg>
        <pc:picChg chg="add del mod modCrop">
          <ac:chgData name="Tej Bahadur Chandra" userId="79b8fba8ad0a4796" providerId="LiveId" clId="{614BBE20-D9FC-4E14-9E6F-E9375E6FD4C8}" dt="2021-10-24T08:10:45.493" v="8588" actId="478"/>
          <ac:picMkLst>
            <pc:docMk/>
            <pc:sldMk cId="1001831116" sldId="309"/>
            <ac:picMk id="92" creationId="{3EA06AD2-EBC5-45D3-A0CE-A6521A716BD0}"/>
          </ac:picMkLst>
        </pc:picChg>
        <pc:picChg chg="add mod modCrop">
          <ac:chgData name="Tej Bahadur Chandra" userId="79b8fba8ad0a4796" providerId="LiveId" clId="{614BBE20-D9FC-4E14-9E6F-E9375E6FD4C8}" dt="2021-10-24T08:11:06.316" v="8598" actId="164"/>
          <ac:picMkLst>
            <pc:docMk/>
            <pc:sldMk cId="1001831116" sldId="309"/>
            <ac:picMk id="94" creationId="{F3EF76A3-8858-4B22-B9B4-9578E70BA40A}"/>
          </ac:picMkLst>
        </pc:picChg>
        <pc:cxnChg chg="add mod">
          <ac:chgData name="Tej Bahadur Chandra" userId="79b8fba8ad0a4796" providerId="LiveId" clId="{614BBE20-D9FC-4E14-9E6F-E9375E6FD4C8}" dt="2021-10-24T08:00:37.133" v="8454" actId="164"/>
          <ac:cxnSpMkLst>
            <pc:docMk/>
            <pc:sldMk cId="1001831116" sldId="309"/>
            <ac:cxnSpMk id="68" creationId="{F578AB7B-F9B5-482A-8896-322013762805}"/>
          </ac:cxnSpMkLst>
        </pc:cxnChg>
        <pc:cxnChg chg="add mod">
          <ac:chgData name="Tej Bahadur Chandra" userId="79b8fba8ad0a4796" providerId="LiveId" clId="{614BBE20-D9FC-4E14-9E6F-E9375E6FD4C8}" dt="2021-10-24T08:00:37.133" v="8454" actId="164"/>
          <ac:cxnSpMkLst>
            <pc:docMk/>
            <pc:sldMk cId="1001831116" sldId="309"/>
            <ac:cxnSpMk id="69" creationId="{693B3FD7-B176-4981-8D9E-27D7B0B70F23}"/>
          </ac:cxnSpMkLst>
        </pc:cxnChg>
        <pc:cxnChg chg="add mod">
          <ac:chgData name="Tej Bahadur Chandra" userId="79b8fba8ad0a4796" providerId="LiveId" clId="{614BBE20-D9FC-4E14-9E6F-E9375E6FD4C8}" dt="2021-10-24T08:00:37.133" v="8454" actId="164"/>
          <ac:cxnSpMkLst>
            <pc:docMk/>
            <pc:sldMk cId="1001831116" sldId="309"/>
            <ac:cxnSpMk id="71" creationId="{7C3A5388-72D6-4C7A-8F3D-15824FE37689}"/>
          </ac:cxnSpMkLst>
        </pc:cxnChg>
      </pc:sldChg>
      <pc:sldChg chg="modSp add">
        <pc:chgData name="Tej Bahadur Chandra" userId="79b8fba8ad0a4796" providerId="LiveId" clId="{614BBE20-D9FC-4E14-9E6F-E9375E6FD4C8}" dt="2021-10-24T08:56:00.595" v="8778"/>
        <pc:sldMkLst>
          <pc:docMk/>
          <pc:sldMk cId="734892090" sldId="310"/>
        </pc:sldMkLst>
        <pc:graphicFrameChg chg="mod modGraphic">
          <ac:chgData name="Tej Bahadur Chandra" userId="79b8fba8ad0a4796" providerId="LiveId" clId="{614BBE20-D9FC-4E14-9E6F-E9375E6FD4C8}" dt="2021-10-24T08:56:00.595" v="8778"/>
          <ac:graphicFrameMkLst>
            <pc:docMk/>
            <pc:sldMk cId="734892090" sldId="310"/>
            <ac:graphicFrameMk id="7" creationId="{143EE96B-973C-4E7D-BD95-E2C41E105CB2}"/>
          </ac:graphicFrameMkLst>
        </pc:graphicFrameChg>
      </pc:sldChg>
      <pc:sldChg chg="modSp add">
        <pc:chgData name="Tej Bahadur Chandra" userId="79b8fba8ad0a4796" providerId="LiveId" clId="{614BBE20-D9FC-4E14-9E6F-E9375E6FD4C8}" dt="2021-10-24T09:49:29.849" v="8962"/>
        <pc:sldMkLst>
          <pc:docMk/>
          <pc:sldMk cId="1117083124" sldId="311"/>
        </pc:sldMkLst>
        <pc:graphicFrameChg chg="mod modGraphic">
          <ac:chgData name="Tej Bahadur Chandra" userId="79b8fba8ad0a4796" providerId="LiveId" clId="{614BBE20-D9FC-4E14-9E6F-E9375E6FD4C8}" dt="2021-10-24T09:49:29.849" v="8962"/>
          <ac:graphicFrameMkLst>
            <pc:docMk/>
            <pc:sldMk cId="1117083124" sldId="311"/>
            <ac:graphicFrameMk id="7" creationId="{49478C5D-349A-4D8C-BEB0-5615F3B965F1}"/>
          </ac:graphicFrameMkLst>
        </pc:graphicFrameChg>
      </pc:sldChg>
      <pc:sldChg chg="modSp add">
        <pc:chgData name="Tej Bahadur Chandra" userId="79b8fba8ad0a4796" providerId="LiveId" clId="{614BBE20-D9FC-4E14-9E6F-E9375E6FD4C8}" dt="2021-10-24T10:07:48.102" v="9085" actId="108"/>
        <pc:sldMkLst>
          <pc:docMk/>
          <pc:sldMk cId="2931413646" sldId="312"/>
        </pc:sldMkLst>
        <pc:graphicFrameChg chg="mod modGraphic">
          <ac:chgData name="Tej Bahadur Chandra" userId="79b8fba8ad0a4796" providerId="LiveId" clId="{614BBE20-D9FC-4E14-9E6F-E9375E6FD4C8}" dt="2021-10-24T10:07:48.102" v="9085" actId="108"/>
          <ac:graphicFrameMkLst>
            <pc:docMk/>
            <pc:sldMk cId="2931413646" sldId="312"/>
            <ac:graphicFrameMk id="5" creationId="{01BC6BB2-DDE7-404D-8000-5553662282FD}"/>
          </ac:graphicFrameMkLst>
        </pc:graphicFrameChg>
      </pc:sldChg>
      <pc:sldChg chg="addSp delSp modSp add delAnim">
        <pc:chgData name="Tej Bahadur Chandra" userId="79b8fba8ad0a4796" providerId="LiveId" clId="{614BBE20-D9FC-4E14-9E6F-E9375E6FD4C8}" dt="2021-10-24T13:26:56.465" v="11348" actId="403"/>
        <pc:sldMkLst>
          <pc:docMk/>
          <pc:sldMk cId="4109076177" sldId="313"/>
        </pc:sldMkLst>
        <pc:spChg chg="mod">
          <ac:chgData name="Tej Bahadur Chandra" userId="79b8fba8ad0a4796" providerId="LiveId" clId="{614BBE20-D9FC-4E14-9E6F-E9375E6FD4C8}" dt="2021-10-24T10:25:08.717" v="9149" actId="20577"/>
          <ac:spMkLst>
            <pc:docMk/>
            <pc:sldMk cId="4109076177" sldId="313"/>
            <ac:spMk id="6" creationId="{5E94FEF6-3A53-48A6-AADF-BE623D2E4A97}"/>
          </ac:spMkLst>
        </pc:spChg>
        <pc:spChg chg="add mod">
          <ac:chgData name="Tej Bahadur Chandra" userId="79b8fba8ad0a4796" providerId="LiveId" clId="{614BBE20-D9FC-4E14-9E6F-E9375E6FD4C8}" dt="2021-10-24T13:26:56.465" v="11348" actId="403"/>
          <ac:spMkLst>
            <pc:docMk/>
            <pc:sldMk cId="4109076177" sldId="313"/>
            <ac:spMk id="9" creationId="{4D0AF914-2B69-40C0-9380-B481C2BC70CB}"/>
          </ac:spMkLst>
        </pc:spChg>
        <pc:graphicFrameChg chg="mod modGraphic">
          <ac:chgData name="Tej Bahadur Chandra" userId="79b8fba8ad0a4796" providerId="LiveId" clId="{614BBE20-D9FC-4E14-9E6F-E9375E6FD4C8}" dt="2021-10-24T11:26:27.503" v="10148"/>
          <ac:graphicFrameMkLst>
            <pc:docMk/>
            <pc:sldMk cId="4109076177" sldId="313"/>
            <ac:graphicFrameMk id="7" creationId="{49478C5D-349A-4D8C-BEB0-5615F3B965F1}"/>
          </ac:graphicFrameMkLst>
        </pc:graphicFrameChg>
        <pc:picChg chg="del">
          <ac:chgData name="Tej Bahadur Chandra" userId="79b8fba8ad0a4796" providerId="LiveId" clId="{614BBE20-D9FC-4E14-9E6F-E9375E6FD4C8}" dt="2021-10-24T10:20:15.988" v="9102" actId="478"/>
          <ac:picMkLst>
            <pc:docMk/>
            <pc:sldMk cId="4109076177" sldId="313"/>
            <ac:picMk id="8" creationId="{0355ED7A-87AA-45A4-BB14-63A89AD65DF7}"/>
          </ac:picMkLst>
        </pc:picChg>
      </pc:sldChg>
      <pc:sldChg chg="addSp delSp modSp add delAnim modAnim">
        <pc:chgData name="Tej Bahadur Chandra" userId="79b8fba8ad0a4796" providerId="LiveId" clId="{614BBE20-D9FC-4E14-9E6F-E9375E6FD4C8}" dt="2021-10-28T11:27:11.306" v="33441"/>
        <pc:sldMkLst>
          <pc:docMk/>
          <pc:sldMk cId="1902565384" sldId="315"/>
        </pc:sldMkLst>
        <pc:spChg chg="add mod ord">
          <ac:chgData name="Tej Bahadur Chandra" userId="79b8fba8ad0a4796" providerId="LiveId" clId="{614BBE20-D9FC-4E14-9E6F-E9375E6FD4C8}" dt="2021-10-24T11:49:19.578" v="10422" actId="166"/>
          <ac:spMkLst>
            <pc:docMk/>
            <pc:sldMk cId="1902565384" sldId="315"/>
            <ac:spMk id="3" creationId="{A3F1F3C6-AD2F-4EA9-9DD9-1FED43B6A923}"/>
          </ac:spMkLst>
        </pc:spChg>
        <pc:spChg chg="mod">
          <ac:chgData name="Tej Bahadur Chandra" userId="79b8fba8ad0a4796" providerId="LiveId" clId="{614BBE20-D9FC-4E14-9E6F-E9375E6FD4C8}" dt="2021-10-24T11:13:25.850" v="9971" actId="20577"/>
          <ac:spMkLst>
            <pc:docMk/>
            <pc:sldMk cId="1902565384" sldId="315"/>
            <ac:spMk id="6" creationId="{5E94FEF6-3A53-48A6-AADF-BE623D2E4A97}"/>
          </ac:spMkLst>
        </pc:spChg>
        <pc:spChg chg="del">
          <ac:chgData name="Tej Bahadur Chandra" userId="79b8fba8ad0a4796" providerId="LiveId" clId="{614BBE20-D9FC-4E14-9E6F-E9375E6FD4C8}" dt="2021-10-24T11:15:36.095" v="9972" actId="478"/>
          <ac:spMkLst>
            <pc:docMk/>
            <pc:sldMk cId="1902565384" sldId="315"/>
            <ac:spMk id="9" creationId="{4D0AF914-2B69-40C0-9380-B481C2BC70CB}"/>
          </ac:spMkLst>
        </pc:spChg>
        <pc:spChg chg="mod">
          <ac:chgData name="Tej Bahadur Chandra" userId="79b8fba8ad0a4796" providerId="LiveId" clId="{614BBE20-D9FC-4E14-9E6F-E9375E6FD4C8}" dt="2021-10-24T11:19:42.507" v="10107" actId="242"/>
          <ac:spMkLst>
            <pc:docMk/>
            <pc:sldMk cId="1902565384" sldId="315"/>
            <ac:spMk id="17" creationId="{A0399770-7DAE-4AF4-B753-264DA0F28688}"/>
          </ac:spMkLst>
        </pc:spChg>
        <pc:spChg chg="mod">
          <ac:chgData name="Tej Bahadur Chandra" userId="79b8fba8ad0a4796" providerId="LiveId" clId="{614BBE20-D9FC-4E14-9E6F-E9375E6FD4C8}" dt="2021-10-24T11:16:58.030" v="9983" actId="207"/>
          <ac:spMkLst>
            <pc:docMk/>
            <pc:sldMk cId="1902565384" sldId="315"/>
            <ac:spMk id="29" creationId="{14D50FC4-E9EC-47D5-B918-FBB9C3E7C1A3}"/>
          </ac:spMkLst>
        </pc:spChg>
        <pc:spChg chg="mod">
          <ac:chgData name="Tej Bahadur Chandra" userId="79b8fba8ad0a4796" providerId="LiveId" clId="{614BBE20-D9FC-4E14-9E6F-E9375E6FD4C8}" dt="2021-10-24T11:19:45.490" v="10108" actId="242"/>
          <ac:spMkLst>
            <pc:docMk/>
            <pc:sldMk cId="1902565384" sldId="315"/>
            <ac:spMk id="30" creationId="{49794E89-8450-4F5F-9460-0AA5ECA26EB5}"/>
          </ac:spMkLst>
        </pc:spChg>
        <pc:spChg chg="mod">
          <ac:chgData name="Tej Bahadur Chandra" userId="79b8fba8ad0a4796" providerId="LiveId" clId="{614BBE20-D9FC-4E14-9E6F-E9375E6FD4C8}" dt="2021-10-24T11:19:29.931" v="10106" actId="255"/>
          <ac:spMkLst>
            <pc:docMk/>
            <pc:sldMk cId="1902565384" sldId="315"/>
            <ac:spMk id="42" creationId="{002506FB-88F9-4D7D-B358-3B698FE0CF3D}"/>
          </ac:spMkLst>
        </pc:spChg>
        <pc:spChg chg="add mod">
          <ac:chgData name="Tej Bahadur Chandra" userId="79b8fba8ad0a4796" providerId="LiveId" clId="{614BBE20-D9FC-4E14-9E6F-E9375E6FD4C8}" dt="2021-10-24T13:26:15.424" v="11320" actId="1036"/>
          <ac:spMkLst>
            <pc:docMk/>
            <pc:sldMk cId="1902565384" sldId="315"/>
            <ac:spMk id="44" creationId="{47875788-2FD8-4265-8969-794EB07A279C}"/>
          </ac:spMkLst>
        </pc:spChg>
        <pc:spChg chg="add mod">
          <ac:chgData name="Tej Bahadur Chandra" userId="79b8fba8ad0a4796" providerId="LiveId" clId="{614BBE20-D9FC-4E14-9E6F-E9375E6FD4C8}" dt="2021-10-24T11:48:06.964" v="10405" actId="208"/>
          <ac:spMkLst>
            <pc:docMk/>
            <pc:sldMk cId="1902565384" sldId="315"/>
            <ac:spMk id="45" creationId="{D501EA5B-7A4F-4DEE-AB52-AB3474903C4E}"/>
          </ac:spMkLst>
        </pc:spChg>
        <pc:spChg chg="mod">
          <ac:chgData name="Tej Bahadur Chandra" userId="79b8fba8ad0a4796" providerId="LiveId" clId="{614BBE20-D9FC-4E14-9E6F-E9375E6FD4C8}" dt="2021-10-24T13:26:24.546" v="11330" actId="1035"/>
          <ac:spMkLst>
            <pc:docMk/>
            <pc:sldMk cId="1902565384" sldId="315"/>
            <ac:spMk id="47" creationId="{A92EACC0-E010-411E-A472-7344BD731511}"/>
          </ac:spMkLst>
        </pc:spChg>
        <pc:spChg chg="mod ord">
          <ac:chgData name="Tej Bahadur Chandra" userId="79b8fba8ad0a4796" providerId="LiveId" clId="{614BBE20-D9FC-4E14-9E6F-E9375E6FD4C8}" dt="2021-10-24T11:49:14.011" v="10421" actId="166"/>
          <ac:spMkLst>
            <pc:docMk/>
            <pc:sldMk cId="1902565384" sldId="315"/>
            <ac:spMk id="48" creationId="{20E65271-1C92-4B48-9AFF-4E61822A32C3}"/>
          </ac:spMkLst>
        </pc:spChg>
        <pc:spChg chg="mod">
          <ac:chgData name="Tej Bahadur Chandra" userId="79b8fba8ad0a4796" providerId="LiveId" clId="{614BBE20-D9FC-4E14-9E6F-E9375E6FD4C8}" dt="2021-10-24T11:48:14.308" v="10406" actId="208"/>
          <ac:spMkLst>
            <pc:docMk/>
            <pc:sldMk cId="1902565384" sldId="315"/>
            <ac:spMk id="49" creationId="{EBF0116F-F736-4A9F-9DE6-FDF24A260935}"/>
          </ac:spMkLst>
        </pc:spChg>
        <pc:spChg chg="mod">
          <ac:chgData name="Tej Bahadur Chandra" userId="79b8fba8ad0a4796" providerId="LiveId" clId="{614BBE20-D9FC-4E14-9E6F-E9375E6FD4C8}" dt="2021-10-24T13:26:31.647" v="11336" actId="403"/>
          <ac:spMkLst>
            <pc:docMk/>
            <pc:sldMk cId="1902565384" sldId="315"/>
            <ac:spMk id="51" creationId="{EB62B4F7-8D1F-4795-B9AC-C9A524AE9B73}"/>
          </ac:spMkLst>
        </pc:spChg>
        <pc:spChg chg="mod ord">
          <ac:chgData name="Tej Bahadur Chandra" userId="79b8fba8ad0a4796" providerId="LiveId" clId="{614BBE20-D9FC-4E14-9E6F-E9375E6FD4C8}" dt="2021-10-24T11:49:09.681" v="10420" actId="166"/>
          <ac:spMkLst>
            <pc:docMk/>
            <pc:sldMk cId="1902565384" sldId="315"/>
            <ac:spMk id="52" creationId="{ADCF25FA-5E88-428C-A9B4-4B7090D8FBDB}"/>
          </ac:spMkLst>
        </pc:spChg>
        <pc:spChg chg="mod">
          <ac:chgData name="Tej Bahadur Chandra" userId="79b8fba8ad0a4796" providerId="LiveId" clId="{614BBE20-D9FC-4E14-9E6F-E9375E6FD4C8}" dt="2021-10-24T11:48:17.957" v="10407" actId="208"/>
          <ac:spMkLst>
            <pc:docMk/>
            <pc:sldMk cId="1902565384" sldId="315"/>
            <ac:spMk id="53" creationId="{6D083EEB-3050-4C57-B754-BFCBA9F30AB8}"/>
          </ac:spMkLst>
        </pc:spChg>
        <pc:spChg chg="mod">
          <ac:chgData name="Tej Bahadur Chandra" userId="79b8fba8ad0a4796" providerId="LiveId" clId="{614BBE20-D9FC-4E14-9E6F-E9375E6FD4C8}" dt="2021-10-24T13:26:36.895" v="11339" actId="403"/>
          <ac:spMkLst>
            <pc:docMk/>
            <pc:sldMk cId="1902565384" sldId="315"/>
            <ac:spMk id="55" creationId="{4A40FC72-8174-44FC-AB5C-EA27528C108C}"/>
          </ac:spMkLst>
        </pc:spChg>
        <pc:spChg chg="mod ord">
          <ac:chgData name="Tej Bahadur Chandra" userId="79b8fba8ad0a4796" providerId="LiveId" clId="{614BBE20-D9FC-4E14-9E6F-E9375E6FD4C8}" dt="2021-10-24T11:49:04.657" v="10419" actId="166"/>
          <ac:spMkLst>
            <pc:docMk/>
            <pc:sldMk cId="1902565384" sldId="315"/>
            <ac:spMk id="56" creationId="{34467227-1F9A-4F4E-8FA4-43BDCDC794DF}"/>
          </ac:spMkLst>
        </pc:spChg>
        <pc:spChg chg="mod">
          <ac:chgData name="Tej Bahadur Chandra" userId="79b8fba8ad0a4796" providerId="LiveId" clId="{614BBE20-D9FC-4E14-9E6F-E9375E6FD4C8}" dt="2021-10-24T11:48:21.052" v="10408" actId="208"/>
          <ac:spMkLst>
            <pc:docMk/>
            <pc:sldMk cId="1902565384" sldId="315"/>
            <ac:spMk id="57" creationId="{2A4B75F1-5C26-49EB-8A5D-AAACA364AEB6}"/>
          </ac:spMkLst>
        </pc:spChg>
        <pc:spChg chg="mod">
          <ac:chgData name="Tej Bahadur Chandra" userId="79b8fba8ad0a4796" providerId="LiveId" clId="{614BBE20-D9FC-4E14-9E6F-E9375E6FD4C8}" dt="2021-10-24T13:26:41.717" v="11343" actId="403"/>
          <ac:spMkLst>
            <pc:docMk/>
            <pc:sldMk cId="1902565384" sldId="315"/>
            <ac:spMk id="59" creationId="{62AD7552-385B-4EE3-A08C-000A55006BCC}"/>
          </ac:spMkLst>
        </pc:spChg>
        <pc:spChg chg="mod ord">
          <ac:chgData name="Tej Bahadur Chandra" userId="79b8fba8ad0a4796" providerId="LiveId" clId="{614BBE20-D9FC-4E14-9E6F-E9375E6FD4C8}" dt="2021-10-24T11:49:01.625" v="10418" actId="166"/>
          <ac:spMkLst>
            <pc:docMk/>
            <pc:sldMk cId="1902565384" sldId="315"/>
            <ac:spMk id="60" creationId="{C0DDB8DE-C148-4EB1-8DE9-07C32C8DB556}"/>
          </ac:spMkLst>
        </pc:spChg>
        <pc:spChg chg="mod">
          <ac:chgData name="Tej Bahadur Chandra" userId="79b8fba8ad0a4796" providerId="LiveId" clId="{614BBE20-D9FC-4E14-9E6F-E9375E6FD4C8}" dt="2021-10-24T11:48:24.572" v="10409" actId="208"/>
          <ac:spMkLst>
            <pc:docMk/>
            <pc:sldMk cId="1902565384" sldId="315"/>
            <ac:spMk id="61" creationId="{9E01B32A-17E5-4DF0-BF9B-941C18A62A74}"/>
          </ac:spMkLst>
        </pc:spChg>
        <pc:spChg chg="mod">
          <ac:chgData name="Tej Bahadur Chandra" userId="79b8fba8ad0a4796" providerId="LiveId" clId="{614BBE20-D9FC-4E14-9E6F-E9375E6FD4C8}" dt="2021-10-24T13:26:47.206" v="11347" actId="403"/>
          <ac:spMkLst>
            <pc:docMk/>
            <pc:sldMk cId="1902565384" sldId="315"/>
            <ac:spMk id="63" creationId="{223FA858-E603-4E81-BD2C-FA1190A8918D}"/>
          </ac:spMkLst>
        </pc:spChg>
        <pc:spChg chg="mod ord">
          <ac:chgData name="Tej Bahadur Chandra" userId="79b8fba8ad0a4796" providerId="LiveId" clId="{614BBE20-D9FC-4E14-9E6F-E9375E6FD4C8}" dt="2021-10-24T11:48:58.365" v="10417" actId="166"/>
          <ac:spMkLst>
            <pc:docMk/>
            <pc:sldMk cId="1902565384" sldId="315"/>
            <ac:spMk id="64" creationId="{B014C7FE-C2A4-4709-B47E-DF0860F2B1FB}"/>
          </ac:spMkLst>
        </pc:spChg>
        <pc:spChg chg="mod">
          <ac:chgData name="Tej Bahadur Chandra" userId="79b8fba8ad0a4796" providerId="LiveId" clId="{614BBE20-D9FC-4E14-9E6F-E9375E6FD4C8}" dt="2021-10-24T11:48:27.973" v="10410" actId="208"/>
          <ac:spMkLst>
            <pc:docMk/>
            <pc:sldMk cId="1902565384" sldId="315"/>
            <ac:spMk id="65" creationId="{750390B6-D63E-41B2-B6A8-24993A72CB59}"/>
          </ac:spMkLst>
        </pc:spChg>
        <pc:grpChg chg="add mod">
          <ac:chgData name="Tej Bahadur Chandra" userId="79b8fba8ad0a4796" providerId="LiveId" clId="{614BBE20-D9FC-4E14-9E6F-E9375E6FD4C8}" dt="2021-10-28T11:25:22.432" v="33423" actId="164"/>
          <ac:grpSpMkLst>
            <pc:docMk/>
            <pc:sldMk cId="1902565384" sldId="315"/>
            <ac:grpSpMk id="2" creationId="{25221FC1-5D51-4B7B-87D0-1CC8E8860E25}"/>
          </ac:grpSpMkLst>
        </pc:grpChg>
        <pc:grpChg chg="add mod">
          <ac:chgData name="Tej Bahadur Chandra" userId="79b8fba8ad0a4796" providerId="LiveId" clId="{614BBE20-D9FC-4E14-9E6F-E9375E6FD4C8}" dt="2021-10-28T11:25:22.432" v="33423" actId="164"/>
          <ac:grpSpMkLst>
            <pc:docMk/>
            <pc:sldMk cId="1902565384" sldId="315"/>
            <ac:grpSpMk id="4" creationId="{83C3B90C-62D5-4E1F-A40C-E4DF7132AD0F}"/>
          </ac:grpSpMkLst>
        </pc:grpChg>
        <pc:grpChg chg="add mod">
          <ac:chgData name="Tej Bahadur Chandra" userId="79b8fba8ad0a4796" providerId="LiveId" clId="{614BBE20-D9FC-4E14-9E6F-E9375E6FD4C8}" dt="2021-10-28T11:25:21.384" v="33422" actId="164"/>
          <ac:grpSpMkLst>
            <pc:docMk/>
            <pc:sldMk cId="1902565384" sldId="315"/>
            <ac:grpSpMk id="5" creationId="{6DEF0BD5-FCEC-4600-AA09-7F7F5FB101BD}"/>
          </ac:grpSpMkLst>
        </pc:grpChg>
        <pc:grpChg chg="add del mod">
          <ac:chgData name="Tej Bahadur Chandra" userId="79b8fba8ad0a4796" providerId="LiveId" clId="{614BBE20-D9FC-4E14-9E6F-E9375E6FD4C8}" dt="2021-10-24T11:23:15.663" v="10118" actId="478"/>
          <ac:grpSpMkLst>
            <pc:docMk/>
            <pc:sldMk cId="1902565384" sldId="315"/>
            <ac:grpSpMk id="7" creationId="{945AD85F-01A0-46EA-AECF-0165C204CC11}"/>
          </ac:grpSpMkLst>
        </pc:grpChg>
        <pc:grpChg chg="add mod">
          <ac:chgData name="Tej Bahadur Chandra" userId="79b8fba8ad0a4796" providerId="LiveId" clId="{614BBE20-D9FC-4E14-9E6F-E9375E6FD4C8}" dt="2021-10-28T11:25:20.714" v="33421" actId="164"/>
          <ac:grpSpMkLst>
            <pc:docMk/>
            <pc:sldMk cId="1902565384" sldId="315"/>
            <ac:grpSpMk id="7" creationId="{AF7F91E1-9383-4864-ABE9-FBFF9CA57247}"/>
          </ac:grpSpMkLst>
        </pc:grpChg>
        <pc:grpChg chg="add del mod">
          <ac:chgData name="Tej Bahadur Chandra" userId="79b8fba8ad0a4796" providerId="LiveId" clId="{614BBE20-D9FC-4E14-9E6F-E9375E6FD4C8}" dt="2021-10-24T11:23:17.320" v="10119" actId="478"/>
          <ac:grpSpMkLst>
            <pc:docMk/>
            <pc:sldMk cId="1902565384" sldId="315"/>
            <ac:grpSpMk id="18" creationId="{1D415DD6-1D71-46A7-AE3C-A0D81D8A72E3}"/>
          </ac:grpSpMkLst>
        </pc:grpChg>
        <pc:grpChg chg="add del mod">
          <ac:chgData name="Tej Bahadur Chandra" userId="79b8fba8ad0a4796" providerId="LiveId" clId="{614BBE20-D9FC-4E14-9E6F-E9375E6FD4C8}" dt="2021-10-24T11:23:18.635" v="10120" actId="478"/>
          <ac:grpSpMkLst>
            <pc:docMk/>
            <pc:sldMk cId="1902565384" sldId="315"/>
            <ac:grpSpMk id="31" creationId="{FAEF5466-DD3C-4ED0-9D95-1C22F5A4D1AF}"/>
          </ac:grpSpMkLst>
        </pc:grpChg>
        <pc:grpChg chg="mod">
          <ac:chgData name="Tej Bahadur Chandra" userId="79b8fba8ad0a4796" providerId="LiveId" clId="{614BBE20-D9FC-4E14-9E6F-E9375E6FD4C8}" dt="2021-10-24T11:17:45.831" v="9986"/>
          <ac:grpSpMkLst>
            <pc:docMk/>
            <pc:sldMk cId="1902565384" sldId="315"/>
            <ac:grpSpMk id="32" creationId="{2777DF3C-35E4-4332-B594-93FBDB8A5A30}"/>
          </ac:grpSpMkLst>
        </pc:grpChg>
        <pc:grpChg chg="mod">
          <ac:chgData name="Tej Bahadur Chandra" userId="79b8fba8ad0a4796" providerId="LiveId" clId="{614BBE20-D9FC-4E14-9E6F-E9375E6FD4C8}" dt="2021-10-24T11:17:45.831" v="9986"/>
          <ac:grpSpMkLst>
            <pc:docMk/>
            <pc:sldMk cId="1902565384" sldId="315"/>
            <ac:grpSpMk id="33" creationId="{EAC7C3AE-547C-4D02-9460-E56CF6810067}"/>
          </ac:grpSpMkLst>
        </pc:grpChg>
        <pc:grpChg chg="mod">
          <ac:chgData name="Tej Bahadur Chandra" userId="79b8fba8ad0a4796" providerId="LiveId" clId="{614BBE20-D9FC-4E14-9E6F-E9375E6FD4C8}" dt="2021-10-24T11:17:45.831" v="9986"/>
          <ac:grpSpMkLst>
            <pc:docMk/>
            <pc:sldMk cId="1902565384" sldId="315"/>
            <ac:grpSpMk id="37" creationId="{13C58186-B24C-4EBA-B584-ADC0A85521D2}"/>
          </ac:grpSpMkLst>
        </pc:grpChg>
        <pc:grpChg chg="mod">
          <ac:chgData name="Tej Bahadur Chandra" userId="79b8fba8ad0a4796" providerId="LiveId" clId="{614BBE20-D9FC-4E14-9E6F-E9375E6FD4C8}" dt="2021-10-24T11:17:45.831" v="9986"/>
          <ac:grpSpMkLst>
            <pc:docMk/>
            <pc:sldMk cId="1902565384" sldId="315"/>
            <ac:grpSpMk id="38" creationId="{2F30A0A1-E47E-4873-B3B5-3F813692FC89}"/>
          </ac:grpSpMkLst>
        </pc:grpChg>
        <pc:grpChg chg="add mod">
          <ac:chgData name="Tej Bahadur Chandra" userId="79b8fba8ad0a4796" providerId="LiveId" clId="{614BBE20-D9FC-4E14-9E6F-E9375E6FD4C8}" dt="2021-10-28T11:25:22.432" v="33423" actId="164"/>
          <ac:grpSpMkLst>
            <pc:docMk/>
            <pc:sldMk cId="1902565384" sldId="315"/>
            <ac:grpSpMk id="46" creationId="{EA262B80-BE4A-4464-A9B5-B88D0275526F}"/>
          </ac:grpSpMkLst>
        </pc:grpChg>
        <pc:grpChg chg="add mod">
          <ac:chgData name="Tej Bahadur Chandra" userId="79b8fba8ad0a4796" providerId="LiveId" clId="{614BBE20-D9FC-4E14-9E6F-E9375E6FD4C8}" dt="2021-10-28T11:25:21.384" v="33422" actId="164"/>
          <ac:grpSpMkLst>
            <pc:docMk/>
            <pc:sldMk cId="1902565384" sldId="315"/>
            <ac:grpSpMk id="50" creationId="{AF972F0A-D312-4CBF-84D7-90DC25F86B29}"/>
          </ac:grpSpMkLst>
        </pc:grpChg>
        <pc:grpChg chg="add mod">
          <ac:chgData name="Tej Bahadur Chandra" userId="79b8fba8ad0a4796" providerId="LiveId" clId="{614BBE20-D9FC-4E14-9E6F-E9375E6FD4C8}" dt="2021-10-28T11:25:21.384" v="33422" actId="164"/>
          <ac:grpSpMkLst>
            <pc:docMk/>
            <pc:sldMk cId="1902565384" sldId="315"/>
            <ac:grpSpMk id="54" creationId="{537820E1-0459-4AAE-B5E2-80C7CBAD6A3E}"/>
          </ac:grpSpMkLst>
        </pc:grpChg>
        <pc:grpChg chg="add mod">
          <ac:chgData name="Tej Bahadur Chandra" userId="79b8fba8ad0a4796" providerId="LiveId" clId="{614BBE20-D9FC-4E14-9E6F-E9375E6FD4C8}" dt="2021-10-28T11:25:20.714" v="33421" actId="164"/>
          <ac:grpSpMkLst>
            <pc:docMk/>
            <pc:sldMk cId="1902565384" sldId="315"/>
            <ac:grpSpMk id="58" creationId="{716F78AF-B916-4873-AA79-3023010BA82E}"/>
          </ac:grpSpMkLst>
        </pc:grpChg>
        <pc:grpChg chg="add mod">
          <ac:chgData name="Tej Bahadur Chandra" userId="79b8fba8ad0a4796" providerId="LiveId" clId="{614BBE20-D9FC-4E14-9E6F-E9375E6FD4C8}" dt="2021-10-28T11:25:20.714" v="33421" actId="164"/>
          <ac:grpSpMkLst>
            <pc:docMk/>
            <pc:sldMk cId="1902565384" sldId="315"/>
            <ac:grpSpMk id="62" creationId="{39233063-4477-47E7-9657-6DA9C4C3234A}"/>
          </ac:grpSpMkLst>
        </pc:grpChg>
        <pc:picChg chg="add del mod modCrop">
          <ac:chgData name="Tej Bahadur Chandra" userId="79b8fba8ad0a4796" providerId="LiveId" clId="{614BBE20-D9FC-4E14-9E6F-E9375E6FD4C8}" dt="2021-10-24T11:20:56.772" v="10117" actId="478"/>
          <ac:picMkLst>
            <pc:docMk/>
            <pc:sldMk cId="1902565384" sldId="315"/>
            <ac:picMk id="2" creationId="{C4713491-79CF-4936-B138-B8B51C62070C}"/>
          </ac:picMkLst>
        </pc:picChg>
        <pc:picChg chg="mod">
          <ac:chgData name="Tej Bahadur Chandra" userId="79b8fba8ad0a4796" providerId="LiveId" clId="{614BBE20-D9FC-4E14-9E6F-E9375E6FD4C8}" dt="2021-10-24T11:16:48.168" v="9982" actId="108"/>
          <ac:picMkLst>
            <pc:docMk/>
            <pc:sldMk cId="1902565384" sldId="315"/>
            <ac:picMk id="22" creationId="{60AB35E0-0431-48AA-9789-560982187C06}"/>
          </ac:picMkLst>
        </pc:picChg>
        <pc:picChg chg="mod">
          <ac:chgData name="Tej Bahadur Chandra" userId="79b8fba8ad0a4796" providerId="LiveId" clId="{614BBE20-D9FC-4E14-9E6F-E9375E6FD4C8}" dt="2021-10-24T11:16:48.168" v="9982" actId="108"/>
          <ac:picMkLst>
            <pc:docMk/>
            <pc:sldMk cId="1902565384" sldId="315"/>
            <ac:picMk id="23" creationId="{E6D549F1-9197-4935-A170-B4DCD6EAEBAA}"/>
          </ac:picMkLst>
        </pc:picChg>
        <pc:picChg chg="add del">
          <ac:chgData name="Tej Bahadur Chandra" userId="79b8fba8ad0a4796" providerId="LiveId" clId="{614BBE20-D9FC-4E14-9E6F-E9375E6FD4C8}" dt="2021-10-24T11:20:23.279" v="10110"/>
          <ac:picMkLst>
            <pc:docMk/>
            <pc:sldMk cId="1902565384" sldId="315"/>
            <ac:picMk id="43" creationId="{8F1808E9-8A5D-449C-9DBB-7AFB04B3E033}"/>
          </ac:picMkLst>
        </pc:picChg>
      </pc:sldChg>
      <pc:sldChg chg="addSp delSp modSp add modAnim">
        <pc:chgData name="Tej Bahadur Chandra" userId="79b8fba8ad0a4796" providerId="LiveId" clId="{614BBE20-D9FC-4E14-9E6F-E9375E6FD4C8}" dt="2021-10-24T13:26:05.829" v="11317" actId="1035"/>
        <pc:sldMkLst>
          <pc:docMk/>
          <pc:sldMk cId="3809503382" sldId="316"/>
        </pc:sldMkLst>
        <pc:spChg chg="mod">
          <ac:chgData name="Tej Bahadur Chandra" userId="79b8fba8ad0a4796" providerId="LiveId" clId="{614BBE20-D9FC-4E14-9E6F-E9375E6FD4C8}" dt="2021-10-24T12:34:43.833" v="10439" actId="20577"/>
          <ac:spMkLst>
            <pc:docMk/>
            <pc:sldMk cId="3809503382" sldId="316"/>
            <ac:spMk id="6" creationId="{5E94FEF6-3A53-48A6-AADF-BE623D2E4A97}"/>
          </ac:spMkLst>
        </pc:spChg>
        <pc:spChg chg="mod">
          <ac:chgData name="Tej Bahadur Chandra" userId="79b8fba8ad0a4796" providerId="LiveId" clId="{614BBE20-D9FC-4E14-9E6F-E9375E6FD4C8}" dt="2021-10-24T12:39:26.828" v="10490" actId="14100"/>
          <ac:spMkLst>
            <pc:docMk/>
            <pc:sldMk cId="3809503382" sldId="316"/>
            <ac:spMk id="30" creationId="{CD6D43AB-35A1-44BF-822C-E91679125110}"/>
          </ac:spMkLst>
        </pc:spChg>
        <pc:spChg chg="mod">
          <ac:chgData name="Tej Bahadur Chandra" userId="79b8fba8ad0a4796" providerId="LiveId" clId="{614BBE20-D9FC-4E14-9E6F-E9375E6FD4C8}" dt="2021-10-24T13:25:47.457" v="11310" actId="403"/>
          <ac:spMkLst>
            <pc:docMk/>
            <pc:sldMk cId="3809503382" sldId="316"/>
            <ac:spMk id="31" creationId="{97880CF8-5550-4F4B-97BA-B7BFFBC99A10}"/>
          </ac:spMkLst>
        </pc:spChg>
        <pc:spChg chg="mod">
          <ac:chgData name="Tej Bahadur Chandra" userId="79b8fba8ad0a4796" providerId="LiveId" clId="{614BBE20-D9FC-4E14-9E6F-E9375E6FD4C8}" dt="2021-10-24T12:39:16.172" v="10486" actId="14100"/>
          <ac:spMkLst>
            <pc:docMk/>
            <pc:sldMk cId="3809503382" sldId="316"/>
            <ac:spMk id="33" creationId="{DDF2C518-B5F1-4C4F-B09A-F7C91A665591}"/>
          </ac:spMkLst>
        </pc:spChg>
        <pc:spChg chg="mod">
          <ac:chgData name="Tej Bahadur Chandra" userId="79b8fba8ad0a4796" providerId="LiveId" clId="{614BBE20-D9FC-4E14-9E6F-E9375E6FD4C8}" dt="2021-10-24T13:25:50.647" v="11311" actId="403"/>
          <ac:spMkLst>
            <pc:docMk/>
            <pc:sldMk cId="3809503382" sldId="316"/>
            <ac:spMk id="34" creationId="{8932FBB3-4C40-4B69-B98B-8E933D202C1C}"/>
          </ac:spMkLst>
        </pc:spChg>
        <pc:spChg chg="mod">
          <ac:chgData name="Tej Bahadur Chandra" userId="79b8fba8ad0a4796" providerId="LiveId" clId="{614BBE20-D9FC-4E14-9E6F-E9375E6FD4C8}" dt="2021-10-24T12:39:34.421" v="10493" actId="207"/>
          <ac:spMkLst>
            <pc:docMk/>
            <pc:sldMk cId="3809503382" sldId="316"/>
            <ac:spMk id="36" creationId="{1C99891E-EC64-4F11-8095-C30CB983DBA4}"/>
          </ac:spMkLst>
        </pc:spChg>
        <pc:spChg chg="mod">
          <ac:chgData name="Tej Bahadur Chandra" userId="79b8fba8ad0a4796" providerId="LiveId" clId="{614BBE20-D9FC-4E14-9E6F-E9375E6FD4C8}" dt="2021-10-24T13:25:59.529" v="11315" actId="1035"/>
          <ac:spMkLst>
            <pc:docMk/>
            <pc:sldMk cId="3809503382" sldId="316"/>
            <ac:spMk id="37" creationId="{5A5CF028-B2A9-44D1-B9A1-C1E139E402CC}"/>
          </ac:spMkLst>
        </pc:spChg>
        <pc:spChg chg="mod">
          <ac:chgData name="Tej Bahadur Chandra" userId="79b8fba8ad0a4796" providerId="LiveId" clId="{614BBE20-D9FC-4E14-9E6F-E9375E6FD4C8}" dt="2021-10-24T12:39:44.571" v="10496" actId="208"/>
          <ac:spMkLst>
            <pc:docMk/>
            <pc:sldMk cId="3809503382" sldId="316"/>
            <ac:spMk id="39" creationId="{E61F6ACA-E79C-49C7-9025-941F63A0E4A9}"/>
          </ac:spMkLst>
        </pc:spChg>
        <pc:spChg chg="mod">
          <ac:chgData name="Tej Bahadur Chandra" userId="79b8fba8ad0a4796" providerId="LiveId" clId="{614BBE20-D9FC-4E14-9E6F-E9375E6FD4C8}" dt="2021-10-24T13:26:05.829" v="11317" actId="1035"/>
          <ac:spMkLst>
            <pc:docMk/>
            <pc:sldMk cId="3809503382" sldId="316"/>
            <ac:spMk id="40" creationId="{9940AB4A-B7EB-45D9-BF37-02FC2C2D5CD3}"/>
          </ac:spMkLst>
        </pc:spChg>
        <pc:spChg chg="add del mod">
          <ac:chgData name="Tej Bahadur Chandra" userId="79b8fba8ad0a4796" providerId="LiveId" clId="{614BBE20-D9FC-4E14-9E6F-E9375E6FD4C8}" dt="2021-10-24T12:36:10.328" v="10472" actId="478"/>
          <ac:spMkLst>
            <pc:docMk/>
            <pc:sldMk cId="3809503382" sldId="316"/>
            <ac:spMk id="41" creationId="{839A78AC-6F4F-46F4-8C67-017DCC1E3B50}"/>
          </ac:spMkLst>
        </pc:spChg>
        <pc:spChg chg="add mod">
          <ac:chgData name="Tej Bahadur Chandra" userId="79b8fba8ad0a4796" providerId="LiveId" clId="{614BBE20-D9FC-4E14-9E6F-E9375E6FD4C8}" dt="2021-10-24T12:36:07.180" v="10471"/>
          <ac:spMkLst>
            <pc:docMk/>
            <pc:sldMk cId="3809503382" sldId="316"/>
            <ac:spMk id="42" creationId="{68EF73EF-5D04-4EEB-ABB7-364572E406D0}"/>
          </ac:spMkLst>
        </pc:spChg>
        <pc:grpChg chg="del">
          <ac:chgData name="Tej Bahadur Chandra" userId="79b8fba8ad0a4796" providerId="LiveId" clId="{614BBE20-D9FC-4E14-9E6F-E9375E6FD4C8}" dt="2021-10-24T12:34:10.649" v="10426" actId="478"/>
          <ac:grpSpMkLst>
            <pc:docMk/>
            <pc:sldMk cId="3809503382" sldId="316"/>
            <ac:grpSpMk id="4" creationId="{83C3B90C-62D5-4E1F-A40C-E4DF7132AD0F}"/>
          </ac:grpSpMkLst>
        </pc:grpChg>
        <pc:grpChg chg="add mod">
          <ac:chgData name="Tej Bahadur Chandra" userId="79b8fba8ad0a4796" providerId="LiveId" clId="{614BBE20-D9FC-4E14-9E6F-E9375E6FD4C8}" dt="2021-10-24T12:35:27.774" v="10465" actId="1036"/>
          <ac:grpSpMkLst>
            <pc:docMk/>
            <pc:sldMk cId="3809503382" sldId="316"/>
            <ac:grpSpMk id="29" creationId="{E54BE843-704E-44B2-A40F-058F2E11D91F}"/>
          </ac:grpSpMkLst>
        </pc:grpChg>
        <pc:grpChg chg="add mod">
          <ac:chgData name="Tej Bahadur Chandra" userId="79b8fba8ad0a4796" providerId="LiveId" clId="{614BBE20-D9FC-4E14-9E6F-E9375E6FD4C8}" dt="2021-10-24T12:35:27.774" v="10465" actId="1036"/>
          <ac:grpSpMkLst>
            <pc:docMk/>
            <pc:sldMk cId="3809503382" sldId="316"/>
            <ac:grpSpMk id="32" creationId="{823AAD8D-7E25-4105-8D09-71671C5372A0}"/>
          </ac:grpSpMkLst>
        </pc:grpChg>
        <pc:grpChg chg="add mod">
          <ac:chgData name="Tej Bahadur Chandra" userId="79b8fba8ad0a4796" providerId="LiveId" clId="{614BBE20-D9FC-4E14-9E6F-E9375E6FD4C8}" dt="2021-10-24T12:35:27.774" v="10465" actId="1036"/>
          <ac:grpSpMkLst>
            <pc:docMk/>
            <pc:sldMk cId="3809503382" sldId="316"/>
            <ac:grpSpMk id="35" creationId="{39492DA1-9A48-4F9E-9467-9CD5AB880E6D}"/>
          </ac:grpSpMkLst>
        </pc:grpChg>
        <pc:grpChg chg="add mod">
          <ac:chgData name="Tej Bahadur Chandra" userId="79b8fba8ad0a4796" providerId="LiveId" clId="{614BBE20-D9FC-4E14-9E6F-E9375E6FD4C8}" dt="2021-10-24T12:35:27.774" v="10465" actId="1036"/>
          <ac:grpSpMkLst>
            <pc:docMk/>
            <pc:sldMk cId="3809503382" sldId="316"/>
            <ac:grpSpMk id="38" creationId="{FCD97B4F-7C3E-4195-AA63-F71FD99753DA}"/>
          </ac:grpSpMkLst>
        </pc:grpChg>
        <pc:grpChg chg="del">
          <ac:chgData name="Tej Bahadur Chandra" userId="79b8fba8ad0a4796" providerId="LiveId" clId="{614BBE20-D9FC-4E14-9E6F-E9375E6FD4C8}" dt="2021-10-24T12:34:10.649" v="10426" actId="478"/>
          <ac:grpSpMkLst>
            <pc:docMk/>
            <pc:sldMk cId="3809503382" sldId="316"/>
            <ac:grpSpMk id="46" creationId="{EA262B80-BE4A-4464-A9B5-B88D0275526F}"/>
          </ac:grpSpMkLst>
        </pc:grpChg>
        <pc:grpChg chg="del">
          <ac:chgData name="Tej Bahadur Chandra" userId="79b8fba8ad0a4796" providerId="LiveId" clId="{614BBE20-D9FC-4E14-9E6F-E9375E6FD4C8}" dt="2021-10-24T12:34:10.649" v="10426" actId="478"/>
          <ac:grpSpMkLst>
            <pc:docMk/>
            <pc:sldMk cId="3809503382" sldId="316"/>
            <ac:grpSpMk id="50" creationId="{AF972F0A-D312-4CBF-84D7-90DC25F86B29}"/>
          </ac:grpSpMkLst>
        </pc:grpChg>
        <pc:grpChg chg="del">
          <ac:chgData name="Tej Bahadur Chandra" userId="79b8fba8ad0a4796" providerId="LiveId" clId="{614BBE20-D9FC-4E14-9E6F-E9375E6FD4C8}" dt="2021-10-24T12:34:10.649" v="10426" actId="478"/>
          <ac:grpSpMkLst>
            <pc:docMk/>
            <pc:sldMk cId="3809503382" sldId="316"/>
            <ac:grpSpMk id="54" creationId="{537820E1-0459-4AAE-B5E2-80C7CBAD6A3E}"/>
          </ac:grpSpMkLst>
        </pc:grpChg>
        <pc:grpChg chg="del">
          <ac:chgData name="Tej Bahadur Chandra" userId="79b8fba8ad0a4796" providerId="LiveId" clId="{614BBE20-D9FC-4E14-9E6F-E9375E6FD4C8}" dt="2021-10-24T12:34:10.649" v="10426" actId="478"/>
          <ac:grpSpMkLst>
            <pc:docMk/>
            <pc:sldMk cId="3809503382" sldId="316"/>
            <ac:grpSpMk id="58" creationId="{716F78AF-B916-4873-AA79-3023010BA82E}"/>
          </ac:grpSpMkLst>
        </pc:grpChg>
        <pc:grpChg chg="del">
          <ac:chgData name="Tej Bahadur Chandra" userId="79b8fba8ad0a4796" providerId="LiveId" clId="{614BBE20-D9FC-4E14-9E6F-E9375E6FD4C8}" dt="2021-10-24T12:34:10.649" v="10426" actId="478"/>
          <ac:grpSpMkLst>
            <pc:docMk/>
            <pc:sldMk cId="3809503382" sldId="316"/>
            <ac:grpSpMk id="62" creationId="{39233063-4477-47E7-9657-6DA9C4C3234A}"/>
          </ac:grpSpMkLst>
        </pc:grpChg>
      </pc:sldChg>
      <pc:sldChg chg="addSp delSp modSp add delAnim">
        <pc:chgData name="Tej Bahadur Chandra" userId="79b8fba8ad0a4796" providerId="LiveId" clId="{614BBE20-D9FC-4E14-9E6F-E9375E6FD4C8}" dt="2021-10-24T12:42:05.968" v="10511"/>
        <pc:sldMkLst>
          <pc:docMk/>
          <pc:sldMk cId="1313486809" sldId="317"/>
        </pc:sldMkLst>
        <pc:spChg chg="add mod">
          <ac:chgData name="Tej Bahadur Chandra" userId="79b8fba8ad0a4796" providerId="LiveId" clId="{614BBE20-D9FC-4E14-9E6F-E9375E6FD4C8}" dt="2021-10-24T12:42:05.968" v="10511"/>
          <ac:spMkLst>
            <pc:docMk/>
            <pc:sldMk cId="1313486809" sldId="317"/>
            <ac:spMk id="19" creationId="{DF42F3B6-52A2-42A1-9214-13970CCA4950}"/>
          </ac:spMkLst>
        </pc:spChg>
        <pc:spChg chg="mod">
          <ac:chgData name="Tej Bahadur Chandra" userId="79b8fba8ad0a4796" providerId="LiveId" clId="{614BBE20-D9FC-4E14-9E6F-E9375E6FD4C8}" dt="2021-10-24T12:40:45.203" v="10501"/>
          <ac:spMkLst>
            <pc:docMk/>
            <pc:sldMk cId="1313486809" sldId="317"/>
            <ac:spMk id="42" creationId="{68EF73EF-5D04-4EEB-ABB7-364572E406D0}"/>
          </ac:spMkLst>
        </pc:spChg>
        <pc:grpChg chg="del">
          <ac:chgData name="Tej Bahadur Chandra" userId="79b8fba8ad0a4796" providerId="LiveId" clId="{614BBE20-D9FC-4E14-9E6F-E9375E6FD4C8}" dt="2021-10-24T12:40:28.154" v="10498" actId="478"/>
          <ac:grpSpMkLst>
            <pc:docMk/>
            <pc:sldMk cId="1313486809" sldId="317"/>
            <ac:grpSpMk id="29" creationId="{E54BE843-704E-44B2-A40F-058F2E11D91F}"/>
          </ac:grpSpMkLst>
        </pc:grpChg>
        <pc:grpChg chg="del">
          <ac:chgData name="Tej Bahadur Chandra" userId="79b8fba8ad0a4796" providerId="LiveId" clId="{614BBE20-D9FC-4E14-9E6F-E9375E6FD4C8}" dt="2021-10-24T12:40:28.154" v="10498" actId="478"/>
          <ac:grpSpMkLst>
            <pc:docMk/>
            <pc:sldMk cId="1313486809" sldId="317"/>
            <ac:grpSpMk id="32" creationId="{823AAD8D-7E25-4105-8D09-71671C5372A0}"/>
          </ac:grpSpMkLst>
        </pc:grpChg>
        <pc:grpChg chg="del">
          <ac:chgData name="Tej Bahadur Chandra" userId="79b8fba8ad0a4796" providerId="LiveId" clId="{614BBE20-D9FC-4E14-9E6F-E9375E6FD4C8}" dt="2021-10-24T12:40:28.154" v="10498" actId="478"/>
          <ac:grpSpMkLst>
            <pc:docMk/>
            <pc:sldMk cId="1313486809" sldId="317"/>
            <ac:grpSpMk id="35" creationId="{39492DA1-9A48-4F9E-9467-9CD5AB880E6D}"/>
          </ac:grpSpMkLst>
        </pc:grpChg>
        <pc:grpChg chg="del">
          <ac:chgData name="Tej Bahadur Chandra" userId="79b8fba8ad0a4796" providerId="LiveId" clId="{614BBE20-D9FC-4E14-9E6F-E9375E6FD4C8}" dt="2021-10-24T12:40:28.154" v="10498" actId="478"/>
          <ac:grpSpMkLst>
            <pc:docMk/>
            <pc:sldMk cId="1313486809" sldId="317"/>
            <ac:grpSpMk id="38" creationId="{FCD97B4F-7C3E-4195-AA63-F71FD99753DA}"/>
          </ac:grpSpMkLst>
        </pc:grpChg>
        <pc:picChg chg="add mod">
          <ac:chgData name="Tej Bahadur Chandra" userId="79b8fba8ad0a4796" providerId="LiveId" clId="{614BBE20-D9FC-4E14-9E6F-E9375E6FD4C8}" dt="2021-10-24T12:40:53.172" v="10502" actId="1076"/>
          <ac:picMkLst>
            <pc:docMk/>
            <pc:sldMk cId="1313486809" sldId="317"/>
            <ac:picMk id="18" creationId="{FD5D214B-7D91-4EB6-B079-0BEAC075A18C}"/>
          </ac:picMkLst>
        </pc:picChg>
      </pc:sldChg>
      <pc:sldChg chg="addSp delSp modSp add delAnim modAnim">
        <pc:chgData name="Tej Bahadur Chandra" userId="79b8fba8ad0a4796" providerId="LiveId" clId="{614BBE20-D9FC-4E14-9E6F-E9375E6FD4C8}" dt="2021-10-25T05:30:52.812" v="12772" actId="1035"/>
        <pc:sldMkLst>
          <pc:docMk/>
          <pc:sldMk cId="718778590" sldId="318"/>
        </pc:sldMkLst>
        <pc:spChg chg="add mod">
          <ac:chgData name="Tej Bahadur Chandra" userId="79b8fba8ad0a4796" providerId="LiveId" clId="{614BBE20-D9FC-4E14-9E6F-E9375E6FD4C8}" dt="2021-10-25T05:30:46.219" v="12756" actId="1076"/>
          <ac:spMkLst>
            <pc:docMk/>
            <pc:sldMk cId="718778590" sldId="318"/>
            <ac:spMk id="2" creationId="{A58A8B7F-E6DA-4BCC-8447-54A7326E8FDD}"/>
          </ac:spMkLst>
        </pc:spChg>
        <pc:spChg chg="add mod">
          <ac:chgData name="Tej Bahadur Chandra" userId="79b8fba8ad0a4796" providerId="LiveId" clId="{614BBE20-D9FC-4E14-9E6F-E9375E6FD4C8}" dt="2021-10-25T05:30:35.841" v="12754" actId="21"/>
          <ac:spMkLst>
            <pc:docMk/>
            <pc:sldMk cId="718778590" sldId="318"/>
            <ac:spMk id="6" creationId="{DA148EA5-55A7-492D-A469-12BE5D870C98}"/>
          </ac:spMkLst>
        </pc:spChg>
        <pc:spChg chg="mod">
          <ac:chgData name="Tej Bahadur Chandra" userId="79b8fba8ad0a4796" providerId="LiveId" clId="{614BBE20-D9FC-4E14-9E6F-E9375E6FD4C8}" dt="2021-10-24T13:19:31.211" v="11298" actId="20577"/>
          <ac:spMkLst>
            <pc:docMk/>
            <pc:sldMk cId="718778590" sldId="318"/>
            <ac:spMk id="7" creationId="{3775C660-A6E0-4669-8B4A-5E7565384ECA}"/>
          </ac:spMkLst>
        </pc:spChg>
        <pc:spChg chg="add mod">
          <ac:chgData name="Tej Bahadur Chandra" userId="79b8fba8ad0a4796" providerId="LiveId" clId="{614BBE20-D9FC-4E14-9E6F-E9375E6FD4C8}" dt="2021-10-25T05:30:52.812" v="12772" actId="1035"/>
          <ac:spMkLst>
            <pc:docMk/>
            <pc:sldMk cId="718778590" sldId="318"/>
            <ac:spMk id="9" creationId="{4017FA0F-D9BE-4F1D-9358-986D1712CD01}"/>
          </ac:spMkLst>
        </pc:spChg>
        <pc:picChg chg="add del mod">
          <ac:chgData name="Tej Bahadur Chandra" userId="79b8fba8ad0a4796" providerId="LiveId" clId="{614BBE20-D9FC-4E14-9E6F-E9375E6FD4C8}" dt="2021-10-24T13:24:07.194" v="11301" actId="478"/>
          <ac:picMkLst>
            <pc:docMk/>
            <pc:sldMk cId="718778590" sldId="318"/>
            <ac:picMk id="5" creationId="{9EF2353C-112C-4DD0-9318-BA1D54498434}"/>
          </ac:picMkLst>
        </pc:picChg>
        <pc:picChg chg="add mod">
          <ac:chgData name="Tej Bahadur Chandra" userId="79b8fba8ad0a4796" providerId="LiveId" clId="{614BBE20-D9FC-4E14-9E6F-E9375E6FD4C8}" dt="2021-10-25T05:30:52.812" v="12772" actId="1035"/>
          <ac:picMkLst>
            <pc:docMk/>
            <pc:sldMk cId="718778590" sldId="318"/>
            <ac:picMk id="8" creationId="{1E0B5849-A901-48C9-9246-0F574BBC34F9}"/>
          </ac:picMkLst>
        </pc:picChg>
      </pc:sldChg>
      <pc:sldChg chg="addSp delSp modSp add">
        <pc:chgData name="Tej Bahadur Chandra" userId="79b8fba8ad0a4796" providerId="LiveId" clId="{614BBE20-D9FC-4E14-9E6F-E9375E6FD4C8}" dt="2021-10-25T05:55:12.520" v="13392" actId="478"/>
        <pc:sldMkLst>
          <pc:docMk/>
          <pc:sldMk cId="4266646015" sldId="319"/>
        </pc:sldMkLst>
        <pc:spChg chg="add del mod">
          <ac:chgData name="Tej Bahadur Chandra" userId="79b8fba8ad0a4796" providerId="LiveId" clId="{614BBE20-D9FC-4E14-9E6F-E9375E6FD4C8}" dt="2021-10-25T05:55:12.520" v="13392" actId="478"/>
          <ac:spMkLst>
            <pc:docMk/>
            <pc:sldMk cId="4266646015" sldId="319"/>
            <ac:spMk id="2" creationId="{B8E00D4D-B3D4-4355-90E5-2AFCC2BF2D62}"/>
          </ac:spMkLst>
        </pc:spChg>
        <pc:spChg chg="add mod">
          <ac:chgData name="Tej Bahadur Chandra" userId="79b8fba8ad0a4796" providerId="LiveId" clId="{614BBE20-D9FC-4E14-9E6F-E9375E6FD4C8}" dt="2021-10-25T05:55:07.673" v="13391" actId="20577"/>
          <ac:spMkLst>
            <pc:docMk/>
            <pc:sldMk cId="4266646015" sldId="319"/>
            <ac:spMk id="5" creationId="{9A782C36-246C-4503-B650-F1EC3468B72C}"/>
          </ac:spMkLst>
        </pc:spChg>
        <pc:spChg chg="mod">
          <ac:chgData name="Tej Bahadur Chandra" userId="79b8fba8ad0a4796" providerId="LiveId" clId="{614BBE20-D9FC-4E14-9E6F-E9375E6FD4C8}" dt="2021-10-24T13:44:25.302" v="11844"/>
          <ac:spMkLst>
            <pc:docMk/>
            <pc:sldMk cId="4266646015" sldId="319"/>
            <ac:spMk id="7" creationId="{3775C660-A6E0-4669-8B4A-5E7565384ECA}"/>
          </ac:spMkLst>
        </pc:spChg>
        <pc:spChg chg="add mod">
          <ac:chgData name="Tej Bahadur Chandra" userId="79b8fba8ad0a4796" providerId="LiveId" clId="{614BBE20-D9FC-4E14-9E6F-E9375E6FD4C8}" dt="2021-10-25T04:51:31.405" v="12354" actId="1076"/>
          <ac:spMkLst>
            <pc:docMk/>
            <pc:sldMk cId="4266646015" sldId="319"/>
            <ac:spMk id="8" creationId="{2108675D-997C-43F8-9955-AFDEC50AFF16}"/>
          </ac:spMkLst>
        </pc:spChg>
        <pc:picChg chg="add mod">
          <ac:chgData name="Tej Bahadur Chandra" userId="79b8fba8ad0a4796" providerId="LiveId" clId="{614BBE20-D9FC-4E14-9E6F-E9375E6FD4C8}" dt="2021-10-25T04:51:28.700" v="12353" actId="1076"/>
          <ac:picMkLst>
            <pc:docMk/>
            <pc:sldMk cId="4266646015" sldId="319"/>
            <ac:picMk id="6" creationId="{4FECD49F-94E1-4F7F-AF75-CE799838A35C}"/>
          </ac:picMkLst>
        </pc:picChg>
      </pc:sldChg>
      <pc:sldChg chg="addSp delSp modSp add">
        <pc:chgData name="Tej Bahadur Chandra" userId="79b8fba8ad0a4796" providerId="LiveId" clId="{614BBE20-D9FC-4E14-9E6F-E9375E6FD4C8}" dt="2021-10-25T05:55:57.160" v="13398"/>
        <pc:sldMkLst>
          <pc:docMk/>
          <pc:sldMk cId="612276744" sldId="320"/>
        </pc:sldMkLst>
        <pc:spChg chg="del mod">
          <ac:chgData name="Tej Bahadur Chandra" userId="79b8fba8ad0a4796" providerId="LiveId" clId="{614BBE20-D9FC-4E14-9E6F-E9375E6FD4C8}" dt="2021-10-25T04:55:16.549" v="12447" actId="478"/>
          <ac:spMkLst>
            <pc:docMk/>
            <pc:sldMk cId="612276744" sldId="320"/>
            <ac:spMk id="5" creationId="{9A782C36-246C-4503-B650-F1EC3468B72C}"/>
          </ac:spMkLst>
        </pc:spChg>
        <pc:spChg chg="del">
          <ac:chgData name="Tej Bahadur Chandra" userId="79b8fba8ad0a4796" providerId="LiveId" clId="{614BBE20-D9FC-4E14-9E6F-E9375E6FD4C8}" dt="2021-10-24T14:11:19.202" v="11941" actId="478"/>
          <ac:spMkLst>
            <pc:docMk/>
            <pc:sldMk cId="612276744" sldId="320"/>
            <ac:spMk id="8" creationId="{2108675D-997C-43F8-9955-AFDEC50AFF16}"/>
          </ac:spMkLst>
        </pc:spChg>
        <pc:spChg chg="add mod">
          <ac:chgData name="Tej Bahadur Chandra" userId="79b8fba8ad0a4796" providerId="LiveId" clId="{614BBE20-D9FC-4E14-9E6F-E9375E6FD4C8}" dt="2021-10-25T05:37:29.324" v="13023" actId="1036"/>
          <ac:spMkLst>
            <pc:docMk/>
            <pc:sldMk cId="612276744" sldId="320"/>
            <ac:spMk id="10" creationId="{7F1AF528-6FBF-4244-AE51-63F08FCA5BC3}"/>
          </ac:spMkLst>
        </pc:spChg>
        <pc:spChg chg="add mod">
          <ac:chgData name="Tej Bahadur Chandra" userId="79b8fba8ad0a4796" providerId="LiveId" clId="{614BBE20-D9FC-4E14-9E6F-E9375E6FD4C8}" dt="2021-10-25T05:40:21.946" v="13063" actId="403"/>
          <ac:spMkLst>
            <pc:docMk/>
            <pc:sldMk cId="612276744" sldId="320"/>
            <ac:spMk id="11" creationId="{1C4DD57B-87D6-4A4A-A7DB-122A8D8E0603}"/>
          </ac:spMkLst>
        </pc:spChg>
        <pc:spChg chg="add mod">
          <ac:chgData name="Tej Bahadur Chandra" userId="79b8fba8ad0a4796" providerId="LiveId" clId="{614BBE20-D9FC-4E14-9E6F-E9375E6FD4C8}" dt="2021-10-25T05:55:57.160" v="13398"/>
          <ac:spMkLst>
            <pc:docMk/>
            <pc:sldMk cId="612276744" sldId="320"/>
            <ac:spMk id="12" creationId="{56587681-9D6D-4224-99D1-68158B6A6133}"/>
          </ac:spMkLst>
        </pc:spChg>
        <pc:picChg chg="del">
          <ac:chgData name="Tej Bahadur Chandra" userId="79b8fba8ad0a4796" providerId="LiveId" clId="{614BBE20-D9FC-4E14-9E6F-E9375E6FD4C8}" dt="2021-10-24T14:11:17.615" v="11940" actId="478"/>
          <ac:picMkLst>
            <pc:docMk/>
            <pc:sldMk cId="612276744" sldId="320"/>
            <ac:picMk id="6" creationId="{4FECD49F-94E1-4F7F-AF75-CE799838A35C}"/>
          </ac:picMkLst>
        </pc:picChg>
        <pc:picChg chg="add mod">
          <ac:chgData name="Tej Bahadur Chandra" userId="79b8fba8ad0a4796" providerId="LiveId" clId="{614BBE20-D9FC-4E14-9E6F-E9375E6FD4C8}" dt="2021-10-25T05:37:29.324" v="13023" actId="1036"/>
          <ac:picMkLst>
            <pc:docMk/>
            <pc:sldMk cId="612276744" sldId="320"/>
            <ac:picMk id="9" creationId="{C718FF1A-E026-4038-80F3-4E2865B8A22F}"/>
          </ac:picMkLst>
        </pc:picChg>
      </pc:sldChg>
      <pc:sldChg chg="addSp delSp modSp add modAnim">
        <pc:chgData name="Tej Bahadur Chandra" userId="79b8fba8ad0a4796" providerId="LiveId" clId="{614BBE20-D9FC-4E14-9E6F-E9375E6FD4C8}" dt="2021-10-28T11:36:36.666" v="33525" actId="478"/>
        <pc:sldMkLst>
          <pc:docMk/>
          <pc:sldMk cId="699908281" sldId="321"/>
        </pc:sldMkLst>
        <pc:spChg chg="add del mod">
          <ac:chgData name="Tej Bahadur Chandra" userId="79b8fba8ad0a4796" providerId="LiveId" clId="{614BBE20-D9FC-4E14-9E6F-E9375E6FD4C8}" dt="2021-10-28T11:36:36.666" v="33525" actId="478"/>
          <ac:spMkLst>
            <pc:docMk/>
            <pc:sldMk cId="699908281" sldId="321"/>
            <ac:spMk id="2" creationId="{00CC9592-E745-4E39-9FE7-51530BBE9F5F}"/>
          </ac:spMkLst>
        </pc:spChg>
        <pc:spChg chg="del">
          <ac:chgData name="Tej Bahadur Chandra" userId="79b8fba8ad0a4796" providerId="LiveId" clId="{614BBE20-D9FC-4E14-9E6F-E9375E6FD4C8}" dt="2021-10-25T04:59:49.759" v="12564" actId="478"/>
          <ac:spMkLst>
            <pc:docMk/>
            <pc:sldMk cId="699908281" sldId="321"/>
            <ac:spMk id="5" creationId="{9A782C36-246C-4503-B650-F1EC3468B72C}"/>
          </ac:spMkLst>
        </pc:spChg>
        <pc:spChg chg="add del mod">
          <ac:chgData name="Tej Bahadur Chandra" userId="79b8fba8ad0a4796" providerId="LiveId" clId="{614BBE20-D9FC-4E14-9E6F-E9375E6FD4C8}" dt="2021-10-25T05:35:33.146" v="12916" actId="478"/>
          <ac:spMkLst>
            <pc:docMk/>
            <pc:sldMk cId="699908281" sldId="321"/>
            <ac:spMk id="6" creationId="{2C0E5E01-E8CA-4010-8AD2-A6466A397084}"/>
          </ac:spMkLst>
        </pc:spChg>
        <pc:spChg chg="add mod">
          <ac:chgData name="Tej Bahadur Chandra" userId="79b8fba8ad0a4796" providerId="LiveId" clId="{614BBE20-D9FC-4E14-9E6F-E9375E6FD4C8}" dt="2021-10-28T11:30:19.063" v="33449" actId="14100"/>
          <ac:spMkLst>
            <pc:docMk/>
            <pc:sldMk cId="699908281" sldId="321"/>
            <ac:spMk id="9" creationId="{E1D37554-4535-4862-B646-214CFDA08232}"/>
          </ac:spMkLst>
        </pc:spChg>
        <pc:spChg chg="add mod">
          <ac:chgData name="Tej Bahadur Chandra" userId="79b8fba8ad0a4796" providerId="LiveId" clId="{614BBE20-D9FC-4E14-9E6F-E9375E6FD4C8}" dt="2021-10-25T05:42:12.942" v="13110" actId="1035"/>
          <ac:spMkLst>
            <pc:docMk/>
            <pc:sldMk cId="699908281" sldId="321"/>
            <ac:spMk id="12" creationId="{6204079F-0892-42C8-BA48-297162DA7ACA}"/>
          </ac:spMkLst>
        </pc:spChg>
        <pc:spChg chg="add mod">
          <ac:chgData name="Tej Bahadur Chandra" userId="79b8fba8ad0a4796" providerId="LiveId" clId="{614BBE20-D9FC-4E14-9E6F-E9375E6FD4C8}" dt="2021-10-25T05:41:25.190" v="13073" actId="1036"/>
          <ac:spMkLst>
            <pc:docMk/>
            <pc:sldMk cId="699908281" sldId="321"/>
            <ac:spMk id="13" creationId="{18A4D3F0-E2F5-46B3-B0F0-A77F44B0E71E}"/>
          </ac:spMkLst>
        </pc:spChg>
        <pc:spChg chg="add mod">
          <ac:chgData name="Tej Bahadur Chandra" userId="79b8fba8ad0a4796" providerId="LiveId" clId="{614BBE20-D9FC-4E14-9E6F-E9375E6FD4C8}" dt="2021-10-25T05:56:01.062" v="13400"/>
          <ac:spMkLst>
            <pc:docMk/>
            <pc:sldMk cId="699908281" sldId="321"/>
            <ac:spMk id="15" creationId="{5F5A6F25-09D4-4AB2-ACB0-DCBAD0957D5E}"/>
          </ac:spMkLst>
        </pc:spChg>
        <pc:spChg chg="add mod">
          <ac:chgData name="Tej Bahadur Chandra" userId="79b8fba8ad0a4796" providerId="LiveId" clId="{614BBE20-D9FC-4E14-9E6F-E9375E6FD4C8}" dt="2021-10-25T05:42:38.061" v="13132" actId="14100"/>
          <ac:spMkLst>
            <pc:docMk/>
            <pc:sldMk cId="699908281" sldId="321"/>
            <ac:spMk id="16" creationId="{F5253A8B-D5A9-43DB-9563-6B8752BE76B0}"/>
          </ac:spMkLst>
        </pc:spChg>
        <pc:grpChg chg="add mod ord">
          <ac:chgData name="Tej Bahadur Chandra" userId="79b8fba8ad0a4796" providerId="LiveId" clId="{614BBE20-D9FC-4E14-9E6F-E9375E6FD4C8}" dt="2021-10-28T11:31:38.232" v="33522" actId="166"/>
          <ac:grpSpMkLst>
            <pc:docMk/>
            <pc:sldMk cId="699908281" sldId="321"/>
            <ac:grpSpMk id="11" creationId="{FDEA3AEE-CD65-4200-AA69-DC0264E278D3}"/>
          </ac:grpSpMkLst>
        </pc:grpChg>
        <pc:graphicFrameChg chg="add del">
          <ac:chgData name="Tej Bahadur Chandra" userId="79b8fba8ad0a4796" providerId="LiveId" clId="{614BBE20-D9FC-4E14-9E6F-E9375E6FD4C8}" dt="2021-10-25T05:00:27.647" v="12568"/>
          <ac:graphicFrameMkLst>
            <pc:docMk/>
            <pc:sldMk cId="699908281" sldId="321"/>
            <ac:graphicFrameMk id="2" creationId="{EEE1860E-62BA-40CC-A551-E2D3F04F130E}"/>
          </ac:graphicFrameMkLst>
        </pc:graphicFrameChg>
        <pc:graphicFrameChg chg="add del mod">
          <ac:chgData name="Tej Bahadur Chandra" userId="79b8fba8ad0a4796" providerId="LiveId" clId="{614BBE20-D9FC-4E14-9E6F-E9375E6FD4C8}" dt="2021-10-25T05:11:00.901" v="12574" actId="478"/>
          <ac:graphicFrameMkLst>
            <pc:docMk/>
            <pc:sldMk cId="699908281" sldId="321"/>
            <ac:graphicFrameMk id="3" creationId="{C57ECEEC-0EDF-4F05-B944-6C1AA100C2DD}"/>
          </ac:graphicFrameMkLst>
        </pc:graphicFrameChg>
        <pc:graphicFrameChg chg="add mod modGraphic">
          <ac:chgData name="Tej Bahadur Chandra" userId="79b8fba8ad0a4796" providerId="LiveId" clId="{614BBE20-D9FC-4E14-9E6F-E9375E6FD4C8}" dt="2021-10-25T05:42:12.942" v="13110" actId="1035"/>
          <ac:graphicFrameMkLst>
            <pc:docMk/>
            <pc:sldMk cId="699908281" sldId="321"/>
            <ac:graphicFrameMk id="4" creationId="{894467CA-8C66-4659-9FF9-13E5978D0BA7}"/>
          </ac:graphicFrameMkLst>
        </pc:graphicFrameChg>
        <pc:graphicFrameChg chg="add del">
          <ac:chgData name="Tej Bahadur Chandra" userId="79b8fba8ad0a4796" providerId="LiveId" clId="{614BBE20-D9FC-4E14-9E6F-E9375E6FD4C8}" dt="2021-10-25T05:18:05.720" v="12647"/>
          <ac:graphicFrameMkLst>
            <pc:docMk/>
            <pc:sldMk cId="699908281" sldId="321"/>
            <ac:graphicFrameMk id="8" creationId="{9AA93055-34C7-4DAF-B8CF-9598872BB63E}"/>
          </ac:graphicFrameMkLst>
        </pc:graphicFrameChg>
        <pc:graphicFrameChg chg="add mod modGraphic">
          <ac:chgData name="Tej Bahadur Chandra" userId="79b8fba8ad0a4796" providerId="LiveId" clId="{614BBE20-D9FC-4E14-9E6F-E9375E6FD4C8}" dt="2021-10-25T05:41:25.190" v="13073" actId="1036"/>
          <ac:graphicFrameMkLst>
            <pc:docMk/>
            <pc:sldMk cId="699908281" sldId="321"/>
            <ac:graphicFrameMk id="10" creationId="{B02F3548-88E0-4770-8B31-0857DDC9D06A}"/>
          </ac:graphicFrameMkLst>
        </pc:graphicFrameChg>
        <pc:graphicFrameChg chg="add del">
          <ac:chgData name="Tej Bahadur Chandra" userId="79b8fba8ad0a4796" providerId="LiveId" clId="{614BBE20-D9FC-4E14-9E6F-E9375E6FD4C8}" dt="2021-10-25T09:03:23.870" v="14890"/>
          <ac:graphicFrameMkLst>
            <pc:docMk/>
            <pc:sldMk cId="699908281" sldId="321"/>
            <ac:graphicFrameMk id="17" creationId="{AC18DB30-C7CD-4D74-8190-1100AD6DB419}"/>
          </ac:graphicFrameMkLst>
        </pc:graphicFrameChg>
        <pc:graphicFrameChg chg="add mod">
          <ac:chgData name="Tej Bahadur Chandra" userId="79b8fba8ad0a4796" providerId="LiveId" clId="{614BBE20-D9FC-4E14-9E6F-E9375E6FD4C8}" dt="2021-10-25T09:04:16.809" v="14899" actId="207"/>
          <ac:graphicFrameMkLst>
            <pc:docMk/>
            <pc:sldMk cId="699908281" sldId="321"/>
            <ac:graphicFrameMk id="18" creationId="{AAC3E413-BA69-4B5F-B4EE-5A1B7644BDAA}"/>
          </ac:graphicFrameMkLst>
        </pc:graphicFrameChg>
      </pc:sldChg>
      <pc:sldChg chg="addSp delSp modSp add delAnim modAnim">
        <pc:chgData name="Tej Bahadur Chandra" userId="79b8fba8ad0a4796" providerId="LiveId" clId="{614BBE20-D9FC-4E14-9E6F-E9375E6FD4C8}" dt="2021-10-25T05:55:40.010" v="13396" actId="113"/>
        <pc:sldMkLst>
          <pc:docMk/>
          <pc:sldMk cId="1251529075" sldId="322"/>
        </pc:sldMkLst>
        <pc:spChg chg="add del mod">
          <ac:chgData name="Tej Bahadur Chandra" userId="79b8fba8ad0a4796" providerId="LiveId" clId="{614BBE20-D9FC-4E14-9E6F-E9375E6FD4C8}" dt="2021-10-25T05:55:27.215" v="13393" actId="478"/>
          <ac:spMkLst>
            <pc:docMk/>
            <pc:sldMk cId="1251529075" sldId="322"/>
            <ac:spMk id="2" creationId="{09612C64-A216-4D95-B711-FB5375A21B94}"/>
          </ac:spMkLst>
        </pc:spChg>
        <pc:spChg chg="del mod">
          <ac:chgData name="Tej Bahadur Chandra" userId="79b8fba8ad0a4796" providerId="LiveId" clId="{614BBE20-D9FC-4E14-9E6F-E9375E6FD4C8}" dt="2021-10-25T05:32:28.235" v="12837" actId="478"/>
          <ac:spMkLst>
            <pc:docMk/>
            <pc:sldMk cId="1251529075" sldId="322"/>
            <ac:spMk id="5" creationId="{9A782C36-246C-4503-B650-F1EC3468B72C}"/>
          </ac:spMkLst>
        </pc:spChg>
        <pc:spChg chg="del">
          <ac:chgData name="Tej Bahadur Chandra" userId="79b8fba8ad0a4796" providerId="LiveId" clId="{614BBE20-D9FC-4E14-9E6F-E9375E6FD4C8}" dt="2021-10-25T04:26:35.155" v="12099" actId="478"/>
          <ac:spMkLst>
            <pc:docMk/>
            <pc:sldMk cId="1251529075" sldId="322"/>
            <ac:spMk id="8" creationId="{2108675D-997C-43F8-9955-AFDEC50AFF16}"/>
          </ac:spMkLst>
        </pc:spChg>
        <pc:spChg chg="add mod">
          <ac:chgData name="Tej Bahadur Chandra" userId="79b8fba8ad0a4796" providerId="LiveId" clId="{614BBE20-D9FC-4E14-9E6F-E9375E6FD4C8}" dt="2021-10-25T05:32:59.230" v="12860" actId="1035"/>
          <ac:spMkLst>
            <pc:docMk/>
            <pc:sldMk cId="1251529075" sldId="322"/>
            <ac:spMk id="18" creationId="{B2CCF300-C7EA-484E-8466-6765D853F261}"/>
          </ac:spMkLst>
        </pc:spChg>
        <pc:spChg chg="del mod">
          <ac:chgData name="Tej Bahadur Chandra" userId="79b8fba8ad0a4796" providerId="LiveId" clId="{614BBE20-D9FC-4E14-9E6F-E9375E6FD4C8}" dt="2021-10-25T04:30:58.951" v="12177" actId="478"/>
          <ac:spMkLst>
            <pc:docMk/>
            <pc:sldMk cId="1251529075" sldId="322"/>
            <ac:spMk id="22" creationId="{8B7847D7-3C64-4209-AB6F-307D8E601B96}"/>
          </ac:spMkLst>
        </pc:spChg>
        <pc:spChg chg="del mod">
          <ac:chgData name="Tej Bahadur Chandra" userId="79b8fba8ad0a4796" providerId="LiveId" clId="{614BBE20-D9FC-4E14-9E6F-E9375E6FD4C8}" dt="2021-10-25T04:30:56.954" v="12176" actId="478"/>
          <ac:spMkLst>
            <pc:docMk/>
            <pc:sldMk cId="1251529075" sldId="322"/>
            <ac:spMk id="23" creationId="{9B1954E5-C5B0-4567-ACDF-9A577B892158}"/>
          </ac:spMkLst>
        </pc:spChg>
        <pc:spChg chg="add mod">
          <ac:chgData name="Tej Bahadur Chandra" userId="79b8fba8ad0a4796" providerId="LiveId" clId="{614BBE20-D9FC-4E14-9E6F-E9375E6FD4C8}" dt="2021-10-25T05:32:59.230" v="12860" actId="1035"/>
          <ac:spMkLst>
            <pc:docMk/>
            <pc:sldMk cId="1251529075" sldId="322"/>
            <ac:spMk id="27" creationId="{B50CAF40-896F-4C98-8D05-AF4C9E0C4982}"/>
          </ac:spMkLst>
        </pc:spChg>
        <pc:spChg chg="add mod">
          <ac:chgData name="Tej Bahadur Chandra" userId="79b8fba8ad0a4796" providerId="LiveId" clId="{614BBE20-D9FC-4E14-9E6F-E9375E6FD4C8}" dt="2021-10-25T05:55:40.010" v="13396" actId="113"/>
          <ac:spMkLst>
            <pc:docMk/>
            <pc:sldMk cId="1251529075" sldId="322"/>
            <ac:spMk id="35" creationId="{7139B0A9-9BC9-4EC8-ABC6-99E965E18B11}"/>
          </ac:spMkLst>
        </pc:spChg>
        <pc:grpChg chg="add mod">
          <ac:chgData name="Tej Bahadur Chandra" userId="79b8fba8ad0a4796" providerId="LiveId" clId="{614BBE20-D9FC-4E14-9E6F-E9375E6FD4C8}" dt="2021-10-25T05:32:59.230" v="12860" actId="1035"/>
          <ac:grpSpMkLst>
            <pc:docMk/>
            <pc:sldMk cId="1251529075" sldId="322"/>
            <ac:grpSpMk id="9" creationId="{56846DB3-88BD-4C77-BF04-B9DDF72C7806}"/>
          </ac:grpSpMkLst>
        </pc:grpChg>
        <pc:grpChg chg="add del mod">
          <ac:chgData name="Tej Bahadur Chandra" userId="79b8fba8ad0a4796" providerId="LiveId" clId="{614BBE20-D9FC-4E14-9E6F-E9375E6FD4C8}" dt="2021-10-25T04:31:05.483" v="12179" actId="21"/>
          <ac:grpSpMkLst>
            <pc:docMk/>
            <pc:sldMk cId="1251529075" sldId="322"/>
            <ac:grpSpMk id="19" creationId="{3ADD32A2-14E4-4C34-8439-90105FFFE929}"/>
          </ac:grpSpMkLst>
        </pc:grpChg>
        <pc:grpChg chg="add mod">
          <ac:chgData name="Tej Bahadur Chandra" userId="79b8fba8ad0a4796" providerId="LiveId" clId="{614BBE20-D9FC-4E14-9E6F-E9375E6FD4C8}" dt="2021-10-25T05:32:59.230" v="12860" actId="1035"/>
          <ac:grpSpMkLst>
            <pc:docMk/>
            <pc:sldMk cId="1251529075" sldId="322"/>
            <ac:grpSpMk id="28" creationId="{0A4983AD-C434-4941-9721-7DB76A338A56}"/>
          </ac:grpSpMkLst>
        </pc:grpChg>
        <pc:picChg chg="del">
          <ac:chgData name="Tej Bahadur Chandra" userId="79b8fba8ad0a4796" providerId="LiveId" clId="{614BBE20-D9FC-4E14-9E6F-E9375E6FD4C8}" dt="2021-10-25T04:26:33.053" v="12098" actId="478"/>
          <ac:picMkLst>
            <pc:docMk/>
            <pc:sldMk cId="1251529075" sldId="322"/>
            <ac:picMk id="6" creationId="{4FECD49F-94E1-4F7F-AF75-CE799838A35C}"/>
          </ac:picMkLst>
        </pc:picChg>
        <pc:cxnChg chg="mod">
          <ac:chgData name="Tej Bahadur Chandra" userId="79b8fba8ad0a4796" providerId="LiveId" clId="{614BBE20-D9FC-4E14-9E6F-E9375E6FD4C8}" dt="2021-10-25T04:31:05.483" v="12179" actId="21"/>
          <ac:cxnSpMkLst>
            <pc:docMk/>
            <pc:sldMk cId="1251529075" sldId="322"/>
            <ac:cxnSpMk id="26" creationId="{85B172C3-405E-4134-84DF-E73E6857091C}"/>
          </ac:cxnSpMkLst>
        </pc:cxnChg>
      </pc:sldChg>
      <pc:sldChg chg="addSp delSp modSp add modAnim">
        <pc:chgData name="Tej Bahadur Chandra" userId="79b8fba8ad0a4796" providerId="LiveId" clId="{614BBE20-D9FC-4E14-9E6F-E9375E6FD4C8}" dt="2021-10-28T11:39:59.874" v="33570"/>
        <pc:sldMkLst>
          <pc:docMk/>
          <pc:sldMk cId="2038212597" sldId="323"/>
        </pc:sldMkLst>
        <pc:spChg chg="add mod">
          <ac:chgData name="Tej Bahadur Chandra" userId="79b8fba8ad0a4796" providerId="LiveId" clId="{614BBE20-D9FC-4E14-9E6F-E9375E6FD4C8}" dt="2021-10-28T11:38:59.338" v="33568" actId="1036"/>
          <ac:spMkLst>
            <pc:docMk/>
            <pc:sldMk cId="2038212597" sldId="323"/>
            <ac:spMk id="2" creationId="{CD638EC8-621F-49A4-A55C-3B300F6876C4}"/>
          </ac:spMkLst>
        </pc:spChg>
        <pc:spChg chg="add mod">
          <ac:chgData name="Tej Bahadur Chandra" userId="79b8fba8ad0a4796" providerId="LiveId" clId="{614BBE20-D9FC-4E14-9E6F-E9375E6FD4C8}" dt="2021-10-25T05:56:05.500" v="13402"/>
          <ac:spMkLst>
            <pc:docMk/>
            <pc:sldMk cId="2038212597" sldId="323"/>
            <ac:spMk id="8" creationId="{99AF0DF1-9B1D-401A-AB62-BA9B465A0C77}"/>
          </ac:spMkLst>
        </pc:spChg>
        <pc:spChg chg="del mod">
          <ac:chgData name="Tej Bahadur Chandra" userId="79b8fba8ad0a4796" providerId="LiveId" clId="{614BBE20-D9FC-4E14-9E6F-E9375E6FD4C8}" dt="2021-10-25T05:43:17.058" v="13134" actId="478"/>
          <ac:spMkLst>
            <pc:docMk/>
            <pc:sldMk cId="2038212597" sldId="323"/>
            <ac:spMk id="10" creationId="{7F1AF528-6FBF-4244-AE51-63F08FCA5BC3}"/>
          </ac:spMkLst>
        </pc:spChg>
        <pc:spChg chg="del mod">
          <ac:chgData name="Tej Bahadur Chandra" userId="79b8fba8ad0a4796" providerId="LiveId" clId="{614BBE20-D9FC-4E14-9E6F-E9375E6FD4C8}" dt="2021-10-25T05:43:19.114" v="13135" actId="478"/>
          <ac:spMkLst>
            <pc:docMk/>
            <pc:sldMk cId="2038212597" sldId="323"/>
            <ac:spMk id="11" creationId="{1C4DD57B-87D6-4A4A-A7DB-122A8D8E0603}"/>
          </ac:spMkLst>
        </pc:spChg>
        <pc:spChg chg="add mod">
          <ac:chgData name="Tej Bahadur Chandra" userId="79b8fba8ad0a4796" providerId="LiveId" clId="{614BBE20-D9FC-4E14-9E6F-E9375E6FD4C8}" dt="2021-10-28T11:38:36.114" v="33526" actId="21"/>
          <ac:spMkLst>
            <pc:docMk/>
            <pc:sldMk cId="2038212597" sldId="323"/>
            <ac:spMk id="12" creationId="{26607912-5401-4419-A92B-78A8CA8ACF73}"/>
          </ac:spMkLst>
        </pc:spChg>
        <pc:picChg chg="del mod">
          <ac:chgData name="Tej Bahadur Chandra" userId="79b8fba8ad0a4796" providerId="LiveId" clId="{614BBE20-D9FC-4E14-9E6F-E9375E6FD4C8}" dt="2021-10-25T05:43:15.162" v="13133" actId="478"/>
          <ac:picMkLst>
            <pc:docMk/>
            <pc:sldMk cId="2038212597" sldId="323"/>
            <ac:picMk id="9" creationId="{C718FF1A-E026-4038-80F3-4E2865B8A22F}"/>
          </ac:picMkLst>
        </pc:picChg>
      </pc:sldChg>
      <pc:sldChg chg="addSp delSp modSp add">
        <pc:chgData name="Tej Bahadur Chandra" userId="79b8fba8ad0a4796" providerId="LiveId" clId="{614BBE20-D9FC-4E14-9E6F-E9375E6FD4C8}" dt="2021-10-25T06:30:53.736" v="13665" actId="1036"/>
        <pc:sldMkLst>
          <pc:docMk/>
          <pc:sldMk cId="2968862079" sldId="324"/>
        </pc:sldMkLst>
        <pc:spChg chg="add del">
          <ac:chgData name="Tej Bahadur Chandra" userId="79b8fba8ad0a4796" providerId="LiveId" clId="{614BBE20-D9FC-4E14-9E6F-E9375E6FD4C8}" dt="2021-10-25T06:22:45.262" v="13651"/>
          <ac:spMkLst>
            <pc:docMk/>
            <pc:sldMk cId="2968862079" sldId="324"/>
            <ac:spMk id="3" creationId="{5F4A6ABE-A453-402F-8F19-3AE56F7AF730}"/>
          </ac:spMkLst>
        </pc:spChg>
        <pc:spChg chg="mod">
          <ac:chgData name="Tej Bahadur Chandra" userId="79b8fba8ad0a4796" providerId="LiveId" clId="{614BBE20-D9FC-4E14-9E6F-E9375E6FD4C8}" dt="2021-10-25T05:56:53.478" v="13411"/>
          <ac:spMkLst>
            <pc:docMk/>
            <pc:sldMk cId="2968862079" sldId="324"/>
            <ac:spMk id="8" creationId="{99AF0DF1-9B1D-401A-AB62-BA9B465A0C77}"/>
          </ac:spMkLst>
        </pc:spChg>
        <pc:spChg chg="mod">
          <ac:chgData name="Tej Bahadur Chandra" userId="79b8fba8ad0a4796" providerId="LiveId" clId="{614BBE20-D9FC-4E14-9E6F-E9375E6FD4C8}" dt="2021-10-25T06:13:01.731" v="13601" actId="20577"/>
          <ac:spMkLst>
            <pc:docMk/>
            <pc:sldMk cId="2968862079" sldId="324"/>
            <ac:spMk id="12" creationId="{26607912-5401-4419-A92B-78A8CA8ACF73}"/>
          </ac:spMkLst>
        </pc:spChg>
        <pc:spChg chg="add mod">
          <ac:chgData name="Tej Bahadur Chandra" userId="79b8fba8ad0a4796" providerId="LiveId" clId="{614BBE20-D9FC-4E14-9E6F-E9375E6FD4C8}" dt="2021-10-25T06:22:31.432" v="13649" actId="20577"/>
          <ac:spMkLst>
            <pc:docMk/>
            <pc:sldMk cId="2968862079" sldId="324"/>
            <ac:spMk id="40" creationId="{FE347DA6-F201-4EFB-9EA4-E711D696ECFB}"/>
          </ac:spMkLst>
        </pc:spChg>
        <pc:spChg chg="mod">
          <ac:chgData name="Tej Bahadur Chandra" userId="79b8fba8ad0a4796" providerId="LiveId" clId="{614BBE20-D9FC-4E14-9E6F-E9375E6FD4C8}" dt="2021-10-25T06:29:50.924" v="13664" actId="20577"/>
          <ac:spMkLst>
            <pc:docMk/>
            <pc:sldMk cId="2968862079" sldId="324"/>
            <ac:spMk id="42" creationId="{2EB708A8-3F86-4886-AD09-C6011ABD0450}"/>
          </ac:spMkLst>
        </pc:spChg>
        <pc:grpChg chg="add del mod">
          <ac:chgData name="Tej Bahadur Chandra" userId="79b8fba8ad0a4796" providerId="LiveId" clId="{614BBE20-D9FC-4E14-9E6F-E9375E6FD4C8}" dt="2021-10-25T06:21:33.234" v="13605"/>
          <ac:grpSpMkLst>
            <pc:docMk/>
            <pc:sldMk cId="2968862079" sldId="324"/>
            <ac:grpSpMk id="9" creationId="{8E95C481-CCC6-49A9-8962-B12936263137}"/>
          </ac:grpSpMkLst>
        </pc:grpChg>
        <pc:grpChg chg="add mod">
          <ac:chgData name="Tej Bahadur Chandra" userId="79b8fba8ad0a4796" providerId="LiveId" clId="{614BBE20-D9FC-4E14-9E6F-E9375E6FD4C8}" dt="2021-10-25T06:30:53.736" v="13665" actId="1036"/>
          <ac:grpSpMkLst>
            <pc:docMk/>
            <pc:sldMk cId="2968862079" sldId="324"/>
            <ac:grpSpMk id="41" creationId="{E3025FB7-DC6D-4A26-B96E-7CF55D7626F5}"/>
          </ac:grpSpMkLst>
        </pc:grpChg>
        <pc:picChg chg="add mod">
          <ac:chgData name="Tej Bahadur Chandra" userId="79b8fba8ad0a4796" providerId="LiveId" clId="{614BBE20-D9FC-4E14-9E6F-E9375E6FD4C8}" dt="2021-10-25T06:22:26.389" v="13647" actId="1036"/>
          <ac:picMkLst>
            <pc:docMk/>
            <pc:sldMk cId="2968862079" sldId="324"/>
            <ac:picMk id="2" creationId="{767555B9-6A40-4210-9104-E331A8210F96}"/>
          </ac:picMkLst>
        </pc:picChg>
      </pc:sldChg>
      <pc:sldChg chg="addSp delSp modSp add">
        <pc:chgData name="Tej Bahadur Chandra" userId="79b8fba8ad0a4796" providerId="LiveId" clId="{614BBE20-D9FC-4E14-9E6F-E9375E6FD4C8}" dt="2021-10-25T06:08:09.524" v="13582" actId="123"/>
        <pc:sldMkLst>
          <pc:docMk/>
          <pc:sldMk cId="1784751876" sldId="325"/>
        </pc:sldMkLst>
        <pc:spChg chg="mod">
          <ac:chgData name="Tej Bahadur Chandra" userId="79b8fba8ad0a4796" providerId="LiveId" clId="{614BBE20-D9FC-4E14-9E6F-E9375E6FD4C8}" dt="2021-10-25T05:59:21.695" v="13428" actId="20577"/>
          <ac:spMkLst>
            <pc:docMk/>
            <pc:sldMk cId="1784751876" sldId="325"/>
            <ac:spMk id="5" creationId="{9A782C36-246C-4503-B650-F1EC3468B72C}"/>
          </ac:spMkLst>
        </pc:spChg>
        <pc:spChg chg="mod">
          <ac:chgData name="Tej Bahadur Chandra" userId="79b8fba8ad0a4796" providerId="LiveId" clId="{614BBE20-D9FC-4E14-9E6F-E9375E6FD4C8}" dt="2021-10-25T05:56:35.574" v="13407" actId="20577"/>
          <ac:spMkLst>
            <pc:docMk/>
            <pc:sldMk cId="1784751876" sldId="325"/>
            <ac:spMk id="7" creationId="{3775C660-A6E0-4669-8B4A-5E7565384ECA}"/>
          </ac:spMkLst>
        </pc:spChg>
        <pc:spChg chg="del">
          <ac:chgData name="Tej Bahadur Chandra" userId="79b8fba8ad0a4796" providerId="LiveId" clId="{614BBE20-D9FC-4E14-9E6F-E9375E6FD4C8}" dt="2021-10-25T05:57:21.983" v="13415" actId="478"/>
          <ac:spMkLst>
            <pc:docMk/>
            <pc:sldMk cId="1784751876" sldId="325"/>
            <ac:spMk id="8" creationId="{2108675D-997C-43F8-9955-AFDEC50AFF16}"/>
          </ac:spMkLst>
        </pc:spChg>
        <pc:spChg chg="add mod">
          <ac:chgData name="Tej Bahadur Chandra" userId="79b8fba8ad0a4796" providerId="LiveId" clId="{614BBE20-D9FC-4E14-9E6F-E9375E6FD4C8}" dt="2021-10-25T06:08:09.524" v="13582" actId="123"/>
          <ac:spMkLst>
            <pc:docMk/>
            <pc:sldMk cId="1784751876" sldId="325"/>
            <ac:spMk id="68" creationId="{97193969-4F4C-49C3-AA43-214FA94151BF}"/>
          </ac:spMkLst>
        </pc:spChg>
        <pc:grpChg chg="add del mod">
          <ac:chgData name="Tej Bahadur Chandra" userId="79b8fba8ad0a4796" providerId="LiveId" clId="{614BBE20-D9FC-4E14-9E6F-E9375E6FD4C8}" dt="2021-10-25T06:05:40.388" v="13521"/>
          <ac:grpSpMkLst>
            <pc:docMk/>
            <pc:sldMk cId="1784751876" sldId="325"/>
            <ac:grpSpMk id="10" creationId="{CE78EF99-7551-40D5-99BF-C985C8E685E4}"/>
          </ac:grpSpMkLst>
        </pc:grpChg>
        <pc:picChg chg="add mod">
          <ac:chgData name="Tej Bahadur Chandra" userId="79b8fba8ad0a4796" providerId="LiveId" clId="{614BBE20-D9FC-4E14-9E6F-E9375E6FD4C8}" dt="2021-10-25T06:06:56.012" v="13546" actId="1076"/>
          <ac:picMkLst>
            <pc:docMk/>
            <pc:sldMk cId="1784751876" sldId="325"/>
            <ac:picMk id="2" creationId="{856E98AF-3B65-4544-A2DA-036295E176C5}"/>
          </ac:picMkLst>
        </pc:picChg>
        <pc:picChg chg="del">
          <ac:chgData name="Tej Bahadur Chandra" userId="79b8fba8ad0a4796" providerId="LiveId" clId="{614BBE20-D9FC-4E14-9E6F-E9375E6FD4C8}" dt="2021-10-25T05:57:20.102" v="13414" actId="478"/>
          <ac:picMkLst>
            <pc:docMk/>
            <pc:sldMk cId="1784751876" sldId="325"/>
            <ac:picMk id="6" creationId="{4FECD49F-94E1-4F7F-AF75-CE799838A35C}"/>
          </ac:picMkLst>
        </pc:picChg>
        <pc:picChg chg="add del mod">
          <ac:chgData name="Tej Bahadur Chandra" userId="79b8fba8ad0a4796" providerId="LiveId" clId="{614BBE20-D9FC-4E14-9E6F-E9375E6FD4C8}" dt="2021-10-25T06:04:31.060" v="13517" actId="478"/>
          <ac:picMkLst>
            <pc:docMk/>
            <pc:sldMk cId="1784751876" sldId="325"/>
            <ac:picMk id="9" creationId="{C8A95ADE-4937-47AC-B02B-B215C1E5D614}"/>
          </ac:picMkLst>
        </pc:picChg>
      </pc:sldChg>
      <pc:sldChg chg="addSp delSp modSp add">
        <pc:chgData name="Tej Bahadur Chandra" userId="79b8fba8ad0a4796" providerId="LiveId" clId="{614BBE20-D9FC-4E14-9E6F-E9375E6FD4C8}" dt="2021-10-25T06:01:50.852" v="13510" actId="14100"/>
        <pc:sldMkLst>
          <pc:docMk/>
          <pc:sldMk cId="1875809628" sldId="326"/>
        </pc:sldMkLst>
        <pc:spChg chg="del">
          <ac:chgData name="Tej Bahadur Chandra" userId="79b8fba8ad0a4796" providerId="LiveId" clId="{614BBE20-D9FC-4E14-9E6F-E9375E6FD4C8}" dt="2021-10-25T06:00:09.738" v="13433" actId="478"/>
          <ac:spMkLst>
            <pc:docMk/>
            <pc:sldMk cId="1875809628" sldId="326"/>
            <ac:spMk id="12" creationId="{6204079F-0892-42C8-BA48-297162DA7ACA}"/>
          </ac:spMkLst>
        </pc:spChg>
        <pc:spChg chg="del">
          <ac:chgData name="Tej Bahadur Chandra" userId="79b8fba8ad0a4796" providerId="LiveId" clId="{614BBE20-D9FC-4E14-9E6F-E9375E6FD4C8}" dt="2021-10-25T06:00:06.362" v="13432" actId="478"/>
          <ac:spMkLst>
            <pc:docMk/>
            <pc:sldMk cId="1875809628" sldId="326"/>
            <ac:spMk id="13" creationId="{18A4D3F0-E2F5-46B3-B0F0-A77F44B0E71E}"/>
          </ac:spMkLst>
        </pc:spChg>
        <pc:spChg chg="add mod">
          <ac:chgData name="Tej Bahadur Chandra" userId="79b8fba8ad0a4796" providerId="LiveId" clId="{614BBE20-D9FC-4E14-9E6F-E9375E6FD4C8}" dt="2021-10-25T06:01:30.592" v="13506" actId="20577"/>
          <ac:spMkLst>
            <pc:docMk/>
            <pc:sldMk cId="1875809628" sldId="326"/>
            <ac:spMk id="39" creationId="{237FCD95-4670-4FCB-9B19-29BF865D1912}"/>
          </ac:spMkLst>
        </pc:spChg>
        <pc:grpChg chg="add mod">
          <ac:chgData name="Tej Bahadur Chandra" userId="79b8fba8ad0a4796" providerId="LiveId" clId="{614BBE20-D9FC-4E14-9E6F-E9375E6FD4C8}" dt="2021-10-25T06:01:50.852" v="13510" actId="14100"/>
          <ac:grpSpMkLst>
            <pc:docMk/>
            <pc:sldMk cId="1875809628" sldId="326"/>
            <ac:grpSpMk id="11" creationId="{D8BA9B46-3DEF-4F00-8E62-AB7B1AFDA54A}"/>
          </ac:grpSpMkLst>
        </pc:grpChg>
        <pc:grpChg chg="add mod">
          <ac:chgData name="Tej Bahadur Chandra" userId="79b8fba8ad0a4796" providerId="LiveId" clId="{614BBE20-D9FC-4E14-9E6F-E9375E6FD4C8}" dt="2021-10-25T06:01:38.129" v="13507" actId="14100"/>
          <ac:grpSpMkLst>
            <pc:docMk/>
            <pc:sldMk cId="1875809628" sldId="326"/>
            <ac:grpSpMk id="27" creationId="{9CFDBED1-C622-4947-896C-9325DA72C3D9}"/>
          </ac:grpSpMkLst>
        </pc:grpChg>
        <pc:graphicFrameChg chg="del">
          <ac:chgData name="Tej Bahadur Chandra" userId="79b8fba8ad0a4796" providerId="LiveId" clId="{614BBE20-D9FC-4E14-9E6F-E9375E6FD4C8}" dt="2021-10-25T06:00:02.712" v="13430" actId="478"/>
          <ac:graphicFrameMkLst>
            <pc:docMk/>
            <pc:sldMk cId="1875809628" sldId="326"/>
            <ac:graphicFrameMk id="4" creationId="{894467CA-8C66-4659-9FF9-13E5978D0BA7}"/>
          </ac:graphicFrameMkLst>
        </pc:graphicFrameChg>
        <pc:graphicFrameChg chg="del">
          <ac:chgData name="Tej Bahadur Chandra" userId="79b8fba8ad0a4796" providerId="LiveId" clId="{614BBE20-D9FC-4E14-9E6F-E9375E6FD4C8}" dt="2021-10-25T06:00:04.305" v="13431" actId="478"/>
          <ac:graphicFrameMkLst>
            <pc:docMk/>
            <pc:sldMk cId="1875809628" sldId="326"/>
            <ac:graphicFrameMk id="10" creationId="{B02F3548-88E0-4770-8B31-0857DDC9D06A}"/>
          </ac:graphicFrameMkLst>
        </pc:graphicFrameChg>
      </pc:sldChg>
      <pc:sldChg chg="addSp delSp modSp add">
        <pc:chgData name="Tej Bahadur Chandra" userId="79b8fba8ad0a4796" providerId="LiveId" clId="{614BBE20-D9FC-4E14-9E6F-E9375E6FD4C8}" dt="2021-10-25T07:21:38.551" v="13746" actId="1035"/>
        <pc:sldMkLst>
          <pc:docMk/>
          <pc:sldMk cId="4010862844" sldId="327"/>
        </pc:sldMkLst>
        <pc:spChg chg="add mod">
          <ac:chgData name="Tej Bahadur Chandra" userId="79b8fba8ad0a4796" providerId="LiveId" clId="{614BBE20-D9FC-4E14-9E6F-E9375E6FD4C8}" dt="2021-10-25T07:20:39.462" v="13715"/>
          <ac:spMkLst>
            <pc:docMk/>
            <pc:sldMk cId="4010862844" sldId="327"/>
            <ac:spMk id="9" creationId="{89900FDE-1CEF-4345-9B39-6C8421B2A3B0}"/>
          </ac:spMkLst>
        </pc:spChg>
        <pc:spChg chg="add mod">
          <ac:chgData name="Tej Bahadur Chandra" userId="79b8fba8ad0a4796" providerId="LiveId" clId="{614BBE20-D9FC-4E14-9E6F-E9375E6FD4C8}" dt="2021-10-25T07:21:38.551" v="13746" actId="1035"/>
          <ac:spMkLst>
            <pc:docMk/>
            <pc:sldMk cId="4010862844" sldId="327"/>
            <ac:spMk id="11" creationId="{6BAFCDC6-1C48-4DEF-BF1B-ABEFC4554CA3}"/>
          </ac:spMkLst>
        </pc:spChg>
        <pc:spChg chg="del">
          <ac:chgData name="Tej Bahadur Chandra" userId="79b8fba8ad0a4796" providerId="LiveId" clId="{614BBE20-D9FC-4E14-9E6F-E9375E6FD4C8}" dt="2021-10-25T07:16:56.887" v="13666" actId="478"/>
          <ac:spMkLst>
            <pc:docMk/>
            <pc:sldMk cId="4010862844" sldId="327"/>
            <ac:spMk id="12" creationId="{26607912-5401-4419-A92B-78A8CA8ACF73}"/>
          </ac:spMkLst>
        </pc:spChg>
        <pc:spChg chg="del">
          <ac:chgData name="Tej Bahadur Chandra" userId="79b8fba8ad0a4796" providerId="LiveId" clId="{614BBE20-D9FC-4E14-9E6F-E9375E6FD4C8}" dt="2021-10-25T06:22:51.821" v="13654" actId="478"/>
          <ac:spMkLst>
            <pc:docMk/>
            <pc:sldMk cId="4010862844" sldId="327"/>
            <ac:spMk id="40" creationId="{FE347DA6-F201-4EFB-9EA4-E711D696ECFB}"/>
          </ac:spMkLst>
        </pc:spChg>
        <pc:picChg chg="del">
          <ac:chgData name="Tej Bahadur Chandra" userId="79b8fba8ad0a4796" providerId="LiveId" clId="{614BBE20-D9FC-4E14-9E6F-E9375E6FD4C8}" dt="2021-10-25T06:22:49.655" v="13653" actId="478"/>
          <ac:picMkLst>
            <pc:docMk/>
            <pc:sldMk cId="4010862844" sldId="327"/>
            <ac:picMk id="2" creationId="{767555B9-6A40-4210-9104-E331A8210F96}"/>
          </ac:picMkLst>
        </pc:picChg>
        <pc:picChg chg="add mod">
          <ac:chgData name="Tej Bahadur Chandra" userId="79b8fba8ad0a4796" providerId="LiveId" clId="{614BBE20-D9FC-4E14-9E6F-E9375E6FD4C8}" dt="2021-10-25T07:20:53.315" v="13719" actId="14100"/>
          <ac:picMkLst>
            <pc:docMk/>
            <pc:sldMk cId="4010862844" sldId="327"/>
            <ac:picMk id="10" creationId="{B3E8DB97-3C28-4566-98FE-F68A8A5A4A84}"/>
          </ac:picMkLst>
        </pc:picChg>
      </pc:sldChg>
      <pc:sldChg chg="addSp modSp add">
        <pc:chgData name="Tej Bahadur Chandra" userId="79b8fba8ad0a4796" providerId="LiveId" clId="{614BBE20-D9FC-4E14-9E6F-E9375E6FD4C8}" dt="2021-10-25T07:25:31.223" v="13787" actId="1036"/>
        <pc:sldMkLst>
          <pc:docMk/>
          <pc:sldMk cId="2303496048" sldId="328"/>
        </pc:sldMkLst>
        <pc:spChg chg="mod">
          <ac:chgData name="Tej Bahadur Chandra" userId="79b8fba8ad0a4796" providerId="LiveId" clId="{614BBE20-D9FC-4E14-9E6F-E9375E6FD4C8}" dt="2021-10-25T07:24:19.463" v="13769" actId="20577"/>
          <ac:spMkLst>
            <pc:docMk/>
            <pc:sldMk cId="2303496048" sldId="328"/>
            <ac:spMk id="12" creationId="{26607912-5401-4419-A92B-78A8CA8ACF73}"/>
          </ac:spMkLst>
        </pc:spChg>
        <pc:spChg chg="add mod">
          <ac:chgData name="Tej Bahadur Chandra" userId="79b8fba8ad0a4796" providerId="LiveId" clId="{614BBE20-D9FC-4E14-9E6F-E9375E6FD4C8}" dt="2021-10-25T07:25:31.223" v="13787" actId="1036"/>
          <ac:spMkLst>
            <pc:docMk/>
            <pc:sldMk cId="2303496048" sldId="328"/>
            <ac:spMk id="81" creationId="{D81B8A26-2038-4C3B-89B6-0A2529852281}"/>
          </ac:spMkLst>
        </pc:spChg>
        <pc:grpChg chg="add mod">
          <ac:chgData name="Tej Bahadur Chandra" userId="79b8fba8ad0a4796" providerId="LiveId" clId="{614BBE20-D9FC-4E14-9E6F-E9375E6FD4C8}" dt="2021-10-25T07:24:24.493" v="13771" actId="14100"/>
          <ac:grpSpMkLst>
            <pc:docMk/>
            <pc:sldMk cId="2303496048" sldId="328"/>
            <ac:grpSpMk id="9" creationId="{548EEF77-E3A9-46E4-B76E-3F1FF88FA7C3}"/>
          </ac:grpSpMkLst>
        </pc:grpChg>
      </pc:sldChg>
      <pc:sldChg chg="addSp delSp modSp add">
        <pc:chgData name="Tej Bahadur Chandra" userId="79b8fba8ad0a4796" providerId="LiveId" clId="{614BBE20-D9FC-4E14-9E6F-E9375E6FD4C8}" dt="2021-10-25T07:41:09.232" v="14038" actId="6549"/>
        <pc:sldMkLst>
          <pc:docMk/>
          <pc:sldMk cId="1632549258" sldId="329"/>
        </pc:sldMkLst>
        <pc:spChg chg="add mod">
          <ac:chgData name="Tej Bahadur Chandra" userId="79b8fba8ad0a4796" providerId="LiveId" clId="{614BBE20-D9FC-4E14-9E6F-E9375E6FD4C8}" dt="2021-10-25T07:41:09.232" v="14038" actId="6549"/>
          <ac:spMkLst>
            <pc:docMk/>
            <pc:sldMk cId="1632549258" sldId="329"/>
            <ac:spMk id="9" creationId="{A28FE913-E8E0-4093-9338-A17CC9A113FD}"/>
          </ac:spMkLst>
        </pc:spChg>
        <pc:spChg chg="del">
          <ac:chgData name="Tej Bahadur Chandra" userId="79b8fba8ad0a4796" providerId="LiveId" clId="{614BBE20-D9FC-4E14-9E6F-E9375E6FD4C8}" dt="2021-10-25T07:32:02.373" v="13941" actId="478"/>
          <ac:spMkLst>
            <pc:docMk/>
            <pc:sldMk cId="1632549258" sldId="329"/>
            <ac:spMk id="12" creationId="{26607912-5401-4419-A92B-78A8CA8ACF73}"/>
          </ac:spMkLst>
        </pc:spChg>
      </pc:sldChg>
      <pc:sldChg chg="addSp delSp modSp add">
        <pc:chgData name="Tej Bahadur Chandra" userId="79b8fba8ad0a4796" providerId="LiveId" clId="{614BBE20-D9FC-4E14-9E6F-E9375E6FD4C8}" dt="2021-10-25T07:44:18.099" v="14099" actId="14100"/>
        <pc:sldMkLst>
          <pc:docMk/>
          <pc:sldMk cId="2280919972" sldId="330"/>
        </pc:sldMkLst>
        <pc:spChg chg="del">
          <ac:chgData name="Tej Bahadur Chandra" userId="79b8fba8ad0a4796" providerId="LiveId" clId="{614BBE20-D9FC-4E14-9E6F-E9375E6FD4C8}" dt="2021-10-25T07:25:39.306" v="13790" actId="478"/>
          <ac:spMkLst>
            <pc:docMk/>
            <pc:sldMk cId="2280919972" sldId="330"/>
            <ac:spMk id="81" creationId="{D81B8A26-2038-4C3B-89B6-0A2529852281}"/>
          </ac:spMkLst>
        </pc:spChg>
        <pc:spChg chg="add mod">
          <ac:chgData name="Tej Bahadur Chandra" userId="79b8fba8ad0a4796" providerId="LiveId" clId="{614BBE20-D9FC-4E14-9E6F-E9375E6FD4C8}" dt="2021-10-25T07:44:18.099" v="14099" actId="14100"/>
          <ac:spMkLst>
            <pc:docMk/>
            <pc:sldMk cId="2280919972" sldId="330"/>
            <ac:spMk id="82" creationId="{F29A82F5-2FEE-4184-9EC6-DE5502F58323}"/>
          </ac:spMkLst>
        </pc:spChg>
        <pc:spChg chg="add mod">
          <ac:chgData name="Tej Bahadur Chandra" userId="79b8fba8ad0a4796" providerId="LiveId" clId="{614BBE20-D9FC-4E14-9E6F-E9375E6FD4C8}" dt="2021-10-25T07:28:35.814" v="13916" actId="1035"/>
          <ac:spMkLst>
            <pc:docMk/>
            <pc:sldMk cId="2280919972" sldId="330"/>
            <ac:spMk id="84" creationId="{536469E4-2920-4A2D-B4FC-A04257882043}"/>
          </ac:spMkLst>
        </pc:spChg>
        <pc:grpChg chg="del">
          <ac:chgData name="Tej Bahadur Chandra" userId="79b8fba8ad0a4796" providerId="LiveId" clId="{614BBE20-D9FC-4E14-9E6F-E9375E6FD4C8}" dt="2021-10-25T07:25:37.547" v="13789" actId="478"/>
          <ac:grpSpMkLst>
            <pc:docMk/>
            <pc:sldMk cId="2280919972" sldId="330"/>
            <ac:grpSpMk id="9" creationId="{548EEF77-E3A9-46E4-B76E-3F1FF88FA7C3}"/>
          </ac:grpSpMkLst>
        </pc:grpChg>
        <pc:graphicFrameChg chg="add mod modGraphic">
          <ac:chgData name="Tej Bahadur Chandra" userId="79b8fba8ad0a4796" providerId="LiveId" clId="{614BBE20-D9FC-4E14-9E6F-E9375E6FD4C8}" dt="2021-10-25T07:44:12.523" v="14098" actId="1038"/>
          <ac:graphicFrameMkLst>
            <pc:docMk/>
            <pc:sldMk cId="2280919972" sldId="330"/>
            <ac:graphicFrameMk id="2" creationId="{3F278B36-D7D9-4D94-83C8-74BE1E4F2C20}"/>
          </ac:graphicFrameMkLst>
        </pc:graphicFrameChg>
        <pc:picChg chg="add mod modCrop">
          <ac:chgData name="Tej Bahadur Chandra" userId="79b8fba8ad0a4796" providerId="LiveId" clId="{614BBE20-D9FC-4E14-9E6F-E9375E6FD4C8}" dt="2021-10-25T07:44:06.316" v="14091" actId="1038"/>
          <ac:picMkLst>
            <pc:docMk/>
            <pc:sldMk cId="2280919972" sldId="330"/>
            <ac:picMk id="4" creationId="{D0181D5D-5C1C-4639-A66B-104EA1832999}"/>
          </ac:picMkLst>
        </pc:picChg>
        <pc:picChg chg="add del mod">
          <ac:chgData name="Tej Bahadur Chandra" userId="79b8fba8ad0a4796" providerId="LiveId" clId="{614BBE20-D9FC-4E14-9E6F-E9375E6FD4C8}" dt="2021-10-25T07:29:10.757" v="13919" actId="478"/>
          <ac:picMkLst>
            <pc:docMk/>
            <pc:sldMk cId="2280919972" sldId="330"/>
            <ac:picMk id="83" creationId="{B350B8F3-CFAC-4C7D-89C2-AF107DCF7C8B}"/>
          </ac:picMkLst>
        </pc:picChg>
      </pc:sldChg>
      <pc:sldChg chg="addSp delSp modSp add">
        <pc:chgData name="Tej Bahadur Chandra" userId="79b8fba8ad0a4796" providerId="LiveId" clId="{614BBE20-D9FC-4E14-9E6F-E9375E6FD4C8}" dt="2021-10-25T08:26:10.228" v="14201" actId="1035"/>
        <pc:sldMkLst>
          <pc:docMk/>
          <pc:sldMk cId="3439309487" sldId="331"/>
        </pc:sldMkLst>
        <pc:spChg chg="mod">
          <ac:chgData name="Tej Bahadur Chandra" userId="79b8fba8ad0a4796" providerId="LiveId" clId="{614BBE20-D9FC-4E14-9E6F-E9375E6FD4C8}" dt="2021-10-25T08:21:27.902" v="14166" actId="2710"/>
          <ac:spMkLst>
            <pc:docMk/>
            <pc:sldMk cId="3439309487" sldId="331"/>
            <ac:spMk id="5" creationId="{9A782C36-246C-4503-B650-F1EC3468B72C}"/>
          </ac:spMkLst>
        </pc:spChg>
        <pc:spChg chg="mod">
          <ac:chgData name="Tej Bahadur Chandra" userId="79b8fba8ad0a4796" providerId="LiveId" clId="{614BBE20-D9FC-4E14-9E6F-E9375E6FD4C8}" dt="2021-10-25T07:42:41.522" v="14068" actId="14100"/>
          <ac:spMkLst>
            <pc:docMk/>
            <pc:sldMk cId="3439309487" sldId="331"/>
            <ac:spMk id="7" creationId="{3775C660-A6E0-4669-8B4A-5E7565384ECA}"/>
          </ac:spMkLst>
        </pc:spChg>
        <pc:spChg chg="add mod">
          <ac:chgData name="Tej Bahadur Chandra" userId="79b8fba8ad0a4796" providerId="LiveId" clId="{614BBE20-D9FC-4E14-9E6F-E9375E6FD4C8}" dt="2021-10-25T08:26:06.933" v="14199" actId="1035"/>
          <ac:spMkLst>
            <pc:docMk/>
            <pc:sldMk cId="3439309487" sldId="331"/>
            <ac:spMk id="9" creationId="{F5865D5A-C83E-4266-8F23-C042CAFB5BD9}"/>
          </ac:spMkLst>
        </pc:spChg>
        <pc:spChg chg="del">
          <ac:chgData name="Tej Bahadur Chandra" userId="79b8fba8ad0a4796" providerId="LiveId" clId="{614BBE20-D9FC-4E14-9E6F-E9375E6FD4C8}" dt="2021-10-25T07:42:52.231" v="14070" actId="478"/>
          <ac:spMkLst>
            <pc:docMk/>
            <pc:sldMk cId="3439309487" sldId="331"/>
            <ac:spMk id="68" creationId="{97193969-4F4C-49C3-AA43-214FA94151BF}"/>
          </ac:spMkLst>
        </pc:spChg>
        <pc:picChg chg="del">
          <ac:chgData name="Tej Bahadur Chandra" userId="79b8fba8ad0a4796" providerId="LiveId" clId="{614BBE20-D9FC-4E14-9E6F-E9375E6FD4C8}" dt="2021-10-25T07:42:50.087" v="14069" actId="478"/>
          <ac:picMkLst>
            <pc:docMk/>
            <pc:sldMk cId="3439309487" sldId="331"/>
            <ac:picMk id="2" creationId="{856E98AF-3B65-4544-A2DA-036295E176C5}"/>
          </ac:picMkLst>
        </pc:picChg>
        <pc:picChg chg="add mod modCrop">
          <ac:chgData name="Tej Bahadur Chandra" userId="79b8fba8ad0a4796" providerId="LiveId" clId="{614BBE20-D9FC-4E14-9E6F-E9375E6FD4C8}" dt="2021-10-25T08:26:10.228" v="14201" actId="1035"/>
          <ac:picMkLst>
            <pc:docMk/>
            <pc:sldMk cId="3439309487" sldId="331"/>
            <ac:picMk id="8" creationId="{2A4FD14F-405E-4142-AEDB-37A6C992C63E}"/>
          </ac:picMkLst>
        </pc:picChg>
      </pc:sldChg>
      <pc:sldChg chg="addSp modSp add">
        <pc:chgData name="Tej Bahadur Chandra" userId="79b8fba8ad0a4796" providerId="LiveId" clId="{614BBE20-D9FC-4E14-9E6F-E9375E6FD4C8}" dt="2021-10-25T08:45:56.496" v="14805" actId="1036"/>
        <pc:sldMkLst>
          <pc:docMk/>
          <pc:sldMk cId="2878206423" sldId="332"/>
        </pc:sldMkLst>
        <pc:spChg chg="add mod">
          <ac:chgData name="Tej Bahadur Chandra" userId="79b8fba8ad0a4796" providerId="LiveId" clId="{614BBE20-D9FC-4E14-9E6F-E9375E6FD4C8}" dt="2021-10-25T08:28:56.050" v="14206" actId="1076"/>
          <ac:spMkLst>
            <pc:docMk/>
            <pc:sldMk cId="2878206423" sldId="332"/>
            <ac:spMk id="2" creationId="{4E6F912D-B56F-4510-A3F8-91A168CB7709}"/>
          </ac:spMkLst>
        </pc:spChg>
        <pc:spChg chg="mod">
          <ac:chgData name="Tej Bahadur Chandra" userId="79b8fba8ad0a4796" providerId="LiveId" clId="{614BBE20-D9FC-4E14-9E6F-E9375E6FD4C8}" dt="2021-10-25T08:35:07.938" v="14444" actId="20577"/>
          <ac:spMkLst>
            <pc:docMk/>
            <pc:sldMk cId="2878206423" sldId="332"/>
            <ac:spMk id="5" creationId="{9A782C36-246C-4503-B650-F1EC3468B72C}"/>
          </ac:spMkLst>
        </pc:spChg>
        <pc:spChg chg="mod">
          <ac:chgData name="Tej Bahadur Chandra" userId="79b8fba8ad0a4796" providerId="LiveId" clId="{614BBE20-D9FC-4E14-9E6F-E9375E6FD4C8}" dt="2021-10-25T08:36:08.892" v="14455" actId="20577"/>
          <ac:spMkLst>
            <pc:docMk/>
            <pc:sldMk cId="2878206423" sldId="332"/>
            <ac:spMk id="10" creationId="{D325BA40-3CC0-45D5-936E-4256DA10224F}"/>
          </ac:spMkLst>
        </pc:spChg>
        <pc:spChg chg="mod">
          <ac:chgData name="Tej Bahadur Chandra" userId="79b8fba8ad0a4796" providerId="LiveId" clId="{614BBE20-D9FC-4E14-9E6F-E9375E6FD4C8}" dt="2021-10-25T08:35:58.427" v="14451" actId="207"/>
          <ac:spMkLst>
            <pc:docMk/>
            <pc:sldMk cId="2878206423" sldId="332"/>
            <ac:spMk id="13" creationId="{DFB41DD4-F2A5-477E-8369-487C0C1BE2B4}"/>
          </ac:spMkLst>
        </pc:spChg>
        <pc:spChg chg="mod">
          <ac:chgData name="Tej Bahadur Chandra" userId="79b8fba8ad0a4796" providerId="LiveId" clId="{614BBE20-D9FC-4E14-9E6F-E9375E6FD4C8}" dt="2021-10-25T08:36:15.108" v="14459" actId="20577"/>
          <ac:spMkLst>
            <pc:docMk/>
            <pc:sldMk cId="2878206423" sldId="332"/>
            <ac:spMk id="17" creationId="{F0B765C4-7328-4C4D-887E-C68E5DF528D5}"/>
          </ac:spMkLst>
        </pc:spChg>
        <pc:spChg chg="mod">
          <ac:chgData name="Tej Bahadur Chandra" userId="79b8fba8ad0a4796" providerId="LiveId" clId="{614BBE20-D9FC-4E14-9E6F-E9375E6FD4C8}" dt="2021-10-25T08:31:46.040" v="14351" actId="20577"/>
          <ac:spMkLst>
            <pc:docMk/>
            <pc:sldMk cId="2878206423" sldId="332"/>
            <ac:spMk id="19" creationId="{3124FD19-5551-4513-B57C-C589C2F90F8E}"/>
          </ac:spMkLst>
        </pc:spChg>
        <pc:spChg chg="mod">
          <ac:chgData name="Tej Bahadur Chandra" userId="79b8fba8ad0a4796" providerId="LiveId" clId="{614BBE20-D9FC-4E14-9E6F-E9375E6FD4C8}" dt="2021-10-25T08:36:26.495" v="14467" actId="20577"/>
          <ac:spMkLst>
            <pc:docMk/>
            <pc:sldMk cId="2878206423" sldId="332"/>
            <ac:spMk id="20" creationId="{35B9461D-318D-4A81-982C-EFFE861F9480}"/>
          </ac:spMkLst>
        </pc:spChg>
        <pc:spChg chg="mod">
          <ac:chgData name="Tej Bahadur Chandra" userId="79b8fba8ad0a4796" providerId="LiveId" clId="{614BBE20-D9FC-4E14-9E6F-E9375E6FD4C8}" dt="2021-10-25T08:31:41.907" v="14349" actId="20577"/>
          <ac:spMkLst>
            <pc:docMk/>
            <pc:sldMk cId="2878206423" sldId="332"/>
            <ac:spMk id="22" creationId="{1AB6896A-787D-48A0-AED5-4E40C86DFD4B}"/>
          </ac:spMkLst>
        </pc:spChg>
        <pc:spChg chg="mod">
          <ac:chgData name="Tej Bahadur Chandra" userId="79b8fba8ad0a4796" providerId="LiveId" clId="{614BBE20-D9FC-4E14-9E6F-E9375E6FD4C8}" dt="2021-10-25T08:36:20.384" v="14463" actId="20577"/>
          <ac:spMkLst>
            <pc:docMk/>
            <pc:sldMk cId="2878206423" sldId="332"/>
            <ac:spMk id="23" creationId="{1CEC9F50-4F4E-4834-AC62-B4C09BF5BB2C}"/>
          </ac:spMkLst>
        </pc:spChg>
        <pc:spChg chg="mod">
          <ac:chgData name="Tej Bahadur Chandra" userId="79b8fba8ad0a4796" providerId="LiveId" clId="{614BBE20-D9FC-4E14-9E6F-E9375E6FD4C8}" dt="2021-10-25T08:31:51.596" v="14353" actId="20577"/>
          <ac:spMkLst>
            <pc:docMk/>
            <pc:sldMk cId="2878206423" sldId="332"/>
            <ac:spMk id="25" creationId="{A88BCB10-6D52-4989-B947-AC711906B8D8}"/>
          </ac:spMkLst>
        </pc:spChg>
        <pc:spChg chg="mod">
          <ac:chgData name="Tej Bahadur Chandra" userId="79b8fba8ad0a4796" providerId="LiveId" clId="{614BBE20-D9FC-4E14-9E6F-E9375E6FD4C8}" dt="2021-10-25T08:36:32.262" v="14471" actId="20577"/>
          <ac:spMkLst>
            <pc:docMk/>
            <pc:sldMk cId="2878206423" sldId="332"/>
            <ac:spMk id="26" creationId="{3D641188-3F61-437E-ACBB-713CEB8CDABE}"/>
          </ac:spMkLst>
        </pc:spChg>
        <pc:spChg chg="add mod">
          <ac:chgData name="Tej Bahadur Chandra" userId="79b8fba8ad0a4796" providerId="LiveId" clId="{614BBE20-D9FC-4E14-9E6F-E9375E6FD4C8}" dt="2021-10-25T08:45:56.496" v="14805" actId="1036"/>
          <ac:spMkLst>
            <pc:docMk/>
            <pc:sldMk cId="2878206423" sldId="332"/>
            <ac:spMk id="27" creationId="{10E36B99-82BE-4848-AB99-EAA2F23046C3}"/>
          </ac:spMkLst>
        </pc:spChg>
        <pc:grpChg chg="add mod">
          <ac:chgData name="Tej Bahadur Chandra" userId="79b8fba8ad0a4796" providerId="LiveId" clId="{614BBE20-D9FC-4E14-9E6F-E9375E6FD4C8}" dt="2021-10-25T08:32:35.136" v="14358"/>
          <ac:grpSpMkLst>
            <pc:docMk/>
            <pc:sldMk cId="2878206423" sldId="332"/>
            <ac:grpSpMk id="8" creationId="{1A895470-ECA5-4A46-A290-C8C3C17B18CC}"/>
          </ac:grpSpMkLst>
        </pc:grpChg>
        <pc:grpChg chg="add mod">
          <ac:chgData name="Tej Bahadur Chandra" userId="79b8fba8ad0a4796" providerId="LiveId" clId="{614BBE20-D9FC-4E14-9E6F-E9375E6FD4C8}" dt="2021-10-25T08:31:28.364" v="14345" actId="1035"/>
          <ac:grpSpMkLst>
            <pc:docMk/>
            <pc:sldMk cId="2878206423" sldId="332"/>
            <ac:grpSpMk id="11" creationId="{2D9F4DA0-B670-4F97-B3B1-B8D609ACC62A}"/>
          </ac:grpSpMkLst>
        </pc:grpChg>
        <pc:grpChg chg="add mod">
          <ac:chgData name="Tej Bahadur Chandra" userId="79b8fba8ad0a4796" providerId="LiveId" clId="{614BBE20-D9FC-4E14-9E6F-E9375E6FD4C8}" dt="2021-10-25T08:31:28.364" v="14345" actId="1035"/>
          <ac:grpSpMkLst>
            <pc:docMk/>
            <pc:sldMk cId="2878206423" sldId="332"/>
            <ac:grpSpMk id="15" creationId="{C7742C85-04A1-45AD-8645-C00A3CF81C43}"/>
          </ac:grpSpMkLst>
        </pc:grpChg>
        <pc:grpChg chg="add mod">
          <ac:chgData name="Tej Bahadur Chandra" userId="79b8fba8ad0a4796" providerId="LiveId" clId="{614BBE20-D9FC-4E14-9E6F-E9375E6FD4C8}" dt="2021-10-25T08:34:30.970" v="14385" actId="1076"/>
          <ac:grpSpMkLst>
            <pc:docMk/>
            <pc:sldMk cId="2878206423" sldId="332"/>
            <ac:grpSpMk id="18" creationId="{6B3C6051-783B-43D0-80D1-55B047437B0E}"/>
          </ac:grpSpMkLst>
        </pc:grpChg>
        <pc:grpChg chg="add mod">
          <ac:chgData name="Tej Bahadur Chandra" userId="79b8fba8ad0a4796" providerId="LiveId" clId="{614BBE20-D9FC-4E14-9E6F-E9375E6FD4C8}" dt="2021-10-25T08:34:30.970" v="14385" actId="1076"/>
          <ac:grpSpMkLst>
            <pc:docMk/>
            <pc:sldMk cId="2878206423" sldId="332"/>
            <ac:grpSpMk id="21" creationId="{324698E9-F2C0-4C97-9873-F9F38AEEC874}"/>
          </ac:grpSpMkLst>
        </pc:grpChg>
        <pc:grpChg chg="add mod">
          <ac:chgData name="Tej Bahadur Chandra" userId="79b8fba8ad0a4796" providerId="LiveId" clId="{614BBE20-D9FC-4E14-9E6F-E9375E6FD4C8}" dt="2021-10-25T08:34:30.970" v="14385" actId="1076"/>
          <ac:grpSpMkLst>
            <pc:docMk/>
            <pc:sldMk cId="2878206423" sldId="332"/>
            <ac:grpSpMk id="24" creationId="{EA1AD386-E7FF-4A34-9586-A99F976424A8}"/>
          </ac:grpSpMkLst>
        </pc:grpChg>
      </pc:sldChg>
      <pc:sldChg chg="addSp modSp add">
        <pc:chgData name="Tej Bahadur Chandra" userId="79b8fba8ad0a4796" providerId="LiveId" clId="{614BBE20-D9FC-4E14-9E6F-E9375E6FD4C8}" dt="2021-10-25T08:47:46.096" v="14866" actId="1036"/>
        <pc:sldMkLst>
          <pc:docMk/>
          <pc:sldMk cId="2584415291" sldId="333"/>
        </pc:sldMkLst>
        <pc:spChg chg="mod">
          <ac:chgData name="Tej Bahadur Chandra" userId="79b8fba8ad0a4796" providerId="LiveId" clId="{614BBE20-D9FC-4E14-9E6F-E9375E6FD4C8}" dt="2021-10-25T08:46:24.744" v="14825" actId="6549"/>
          <ac:spMkLst>
            <pc:docMk/>
            <pc:sldMk cId="2584415291" sldId="333"/>
            <ac:spMk id="5" creationId="{9A782C36-246C-4503-B650-F1EC3468B72C}"/>
          </ac:spMkLst>
        </pc:spChg>
        <pc:spChg chg="add mod">
          <ac:chgData name="Tej Bahadur Chandra" userId="79b8fba8ad0a4796" providerId="LiveId" clId="{614BBE20-D9FC-4E14-9E6F-E9375E6FD4C8}" dt="2021-10-25T08:47:46.096" v="14866" actId="1036"/>
          <ac:spMkLst>
            <pc:docMk/>
            <pc:sldMk cId="2584415291" sldId="333"/>
            <ac:spMk id="9" creationId="{9D3AC7F2-1B09-4A24-8A70-90100162CC6A}"/>
          </ac:spMkLst>
        </pc:spChg>
        <pc:picChg chg="add mod">
          <ac:chgData name="Tej Bahadur Chandra" userId="79b8fba8ad0a4796" providerId="LiveId" clId="{614BBE20-D9FC-4E14-9E6F-E9375E6FD4C8}" dt="2021-10-25T08:47:46.096" v="14866" actId="1036"/>
          <ac:picMkLst>
            <pc:docMk/>
            <pc:sldMk cId="2584415291" sldId="333"/>
            <ac:picMk id="8" creationId="{859EF9D6-8791-43F7-9013-27C619C7D754}"/>
          </ac:picMkLst>
        </pc:picChg>
      </pc:sldChg>
      <pc:sldChg chg="addSp modSp add">
        <pc:chgData name="Tej Bahadur Chandra" userId="79b8fba8ad0a4796" providerId="LiveId" clId="{614BBE20-D9FC-4E14-9E6F-E9375E6FD4C8}" dt="2021-10-28T11:40:35.881" v="33571" actId="2711"/>
        <pc:sldMkLst>
          <pc:docMk/>
          <pc:sldMk cId="4154695830" sldId="334"/>
        </pc:sldMkLst>
        <pc:spChg chg="mod">
          <ac:chgData name="Tej Bahadur Chandra" userId="79b8fba8ad0a4796" providerId="LiveId" clId="{614BBE20-D9FC-4E14-9E6F-E9375E6FD4C8}" dt="2021-10-25T09:12:39.762" v="15093" actId="207"/>
          <ac:spMkLst>
            <pc:docMk/>
            <pc:sldMk cId="4154695830" sldId="334"/>
            <ac:spMk id="5" creationId="{9A782C36-246C-4503-B650-F1EC3468B72C}"/>
          </ac:spMkLst>
        </pc:spChg>
        <pc:spChg chg="add mod">
          <ac:chgData name="Tej Bahadur Chandra" userId="79b8fba8ad0a4796" providerId="LiveId" clId="{614BBE20-D9FC-4E14-9E6F-E9375E6FD4C8}" dt="2021-10-25T09:19:04.371" v="15195" actId="207"/>
          <ac:spMkLst>
            <pc:docMk/>
            <pc:sldMk cId="4154695830" sldId="334"/>
            <ac:spMk id="9" creationId="{F28B5E0A-5F22-4755-8344-207CECD059EF}"/>
          </ac:spMkLst>
        </pc:spChg>
        <pc:graphicFrameChg chg="add mod modGraphic">
          <ac:chgData name="Tej Bahadur Chandra" userId="79b8fba8ad0a4796" providerId="LiveId" clId="{614BBE20-D9FC-4E14-9E6F-E9375E6FD4C8}" dt="2021-10-28T11:40:35.881" v="33571" actId="2711"/>
          <ac:graphicFrameMkLst>
            <pc:docMk/>
            <pc:sldMk cId="4154695830" sldId="334"/>
            <ac:graphicFrameMk id="8" creationId="{40BA7919-049F-4117-B875-737DEC2E9232}"/>
          </ac:graphicFrameMkLst>
        </pc:graphicFrameChg>
      </pc:sldChg>
      <pc:sldChg chg="addSp delSp modSp add">
        <pc:chgData name="Tej Bahadur Chandra" userId="79b8fba8ad0a4796" providerId="LiveId" clId="{614BBE20-D9FC-4E14-9E6F-E9375E6FD4C8}" dt="2021-10-25T09:06:43.577" v="15013" actId="1035"/>
        <pc:sldMkLst>
          <pc:docMk/>
          <pc:sldMk cId="1131522948" sldId="335"/>
        </pc:sldMkLst>
        <pc:spChg chg="mod">
          <ac:chgData name="Tej Bahadur Chandra" userId="79b8fba8ad0a4796" providerId="LiveId" clId="{614BBE20-D9FC-4E14-9E6F-E9375E6FD4C8}" dt="2021-10-25T09:06:43.577" v="15013" actId="1035"/>
          <ac:spMkLst>
            <pc:docMk/>
            <pc:sldMk cId="1131522948" sldId="335"/>
            <ac:spMk id="9" creationId="{9D3AC7F2-1B09-4A24-8A70-90100162CC6A}"/>
          </ac:spMkLst>
        </pc:spChg>
        <pc:spChg chg="add mod">
          <ac:chgData name="Tej Bahadur Chandra" userId="79b8fba8ad0a4796" providerId="LiveId" clId="{614BBE20-D9FC-4E14-9E6F-E9375E6FD4C8}" dt="2021-10-25T09:06:19.675" v="14982" actId="20577"/>
          <ac:spMkLst>
            <pc:docMk/>
            <pc:sldMk cId="1131522948" sldId="335"/>
            <ac:spMk id="12" creationId="{1044395D-A169-4C9A-A7C2-F154CA60DF02}"/>
          </ac:spMkLst>
        </pc:spChg>
        <pc:picChg chg="del">
          <ac:chgData name="Tej Bahadur Chandra" userId="79b8fba8ad0a4796" providerId="LiveId" clId="{614BBE20-D9FC-4E14-9E6F-E9375E6FD4C8}" dt="2021-10-25T09:05:24.855" v="14901" actId="478"/>
          <ac:picMkLst>
            <pc:docMk/>
            <pc:sldMk cId="1131522948" sldId="335"/>
            <ac:picMk id="8" creationId="{859EF9D6-8791-43F7-9013-27C619C7D754}"/>
          </ac:picMkLst>
        </pc:picChg>
        <pc:picChg chg="add">
          <ac:chgData name="Tej Bahadur Chandra" userId="79b8fba8ad0a4796" providerId="LiveId" clId="{614BBE20-D9FC-4E14-9E6F-E9375E6FD4C8}" dt="2021-10-25T09:05:31.159" v="14902"/>
          <ac:picMkLst>
            <pc:docMk/>
            <pc:sldMk cId="1131522948" sldId="335"/>
            <ac:picMk id="10" creationId="{AE01CDEC-9079-42D8-8699-4E2F504E0421}"/>
          </ac:picMkLst>
        </pc:picChg>
        <pc:picChg chg="add mod">
          <ac:chgData name="Tej Bahadur Chandra" userId="79b8fba8ad0a4796" providerId="LiveId" clId="{614BBE20-D9FC-4E14-9E6F-E9375E6FD4C8}" dt="2021-10-25T09:06:38.329" v="15004" actId="1036"/>
          <ac:picMkLst>
            <pc:docMk/>
            <pc:sldMk cId="1131522948" sldId="335"/>
            <ac:picMk id="11" creationId="{E2B82910-6ED6-44CC-8CA8-B1D72471C412}"/>
          </ac:picMkLst>
        </pc:picChg>
      </pc:sldChg>
      <pc:sldChg chg="addSp delSp modSp add">
        <pc:chgData name="Tej Bahadur Chandra" userId="79b8fba8ad0a4796" providerId="LiveId" clId="{614BBE20-D9FC-4E14-9E6F-E9375E6FD4C8}" dt="2021-10-25T09:22:56.099" v="15257" actId="1036"/>
        <pc:sldMkLst>
          <pc:docMk/>
          <pc:sldMk cId="1123260295" sldId="336"/>
        </pc:sldMkLst>
        <pc:spChg chg="mod">
          <ac:chgData name="Tej Bahadur Chandra" userId="79b8fba8ad0a4796" providerId="LiveId" clId="{614BBE20-D9FC-4E14-9E6F-E9375E6FD4C8}" dt="2021-10-25T09:21:21.617" v="15208" actId="1036"/>
          <ac:spMkLst>
            <pc:docMk/>
            <pc:sldMk cId="1123260295" sldId="336"/>
            <ac:spMk id="5" creationId="{9A782C36-246C-4503-B650-F1EC3468B72C}"/>
          </ac:spMkLst>
        </pc:spChg>
        <pc:spChg chg="del">
          <ac:chgData name="Tej Bahadur Chandra" userId="79b8fba8ad0a4796" providerId="LiveId" clId="{614BBE20-D9FC-4E14-9E6F-E9375E6FD4C8}" dt="2021-10-25T09:21:06.251" v="15198" actId="478"/>
          <ac:spMkLst>
            <pc:docMk/>
            <pc:sldMk cId="1123260295" sldId="336"/>
            <ac:spMk id="9" creationId="{F28B5E0A-5F22-4755-8344-207CECD059EF}"/>
          </ac:spMkLst>
        </pc:spChg>
        <pc:spChg chg="add mod">
          <ac:chgData name="Tej Bahadur Chandra" userId="79b8fba8ad0a4796" providerId="LiveId" clId="{614BBE20-D9FC-4E14-9E6F-E9375E6FD4C8}" dt="2021-10-25T09:22:48.863" v="15253" actId="1035"/>
          <ac:spMkLst>
            <pc:docMk/>
            <pc:sldMk cId="1123260295" sldId="336"/>
            <ac:spMk id="12" creationId="{C6006272-4F57-47E9-B394-776A37C58327}"/>
          </ac:spMkLst>
        </pc:spChg>
        <pc:graphicFrameChg chg="del">
          <ac:chgData name="Tej Bahadur Chandra" userId="79b8fba8ad0a4796" providerId="LiveId" clId="{614BBE20-D9FC-4E14-9E6F-E9375E6FD4C8}" dt="2021-10-25T09:11:54.493" v="15068" actId="478"/>
          <ac:graphicFrameMkLst>
            <pc:docMk/>
            <pc:sldMk cId="1123260295" sldId="336"/>
            <ac:graphicFrameMk id="8" creationId="{40BA7919-049F-4117-B875-737DEC2E9232}"/>
          </ac:graphicFrameMkLst>
        </pc:graphicFrameChg>
        <pc:picChg chg="add del">
          <ac:chgData name="Tej Bahadur Chandra" userId="79b8fba8ad0a4796" providerId="LiveId" clId="{614BBE20-D9FC-4E14-9E6F-E9375E6FD4C8}" dt="2021-10-25T09:21:18.117" v="15200"/>
          <ac:picMkLst>
            <pc:docMk/>
            <pc:sldMk cId="1123260295" sldId="336"/>
            <ac:picMk id="10" creationId="{0B65D7A9-8554-42D1-8A30-6F4CEF905759}"/>
          </ac:picMkLst>
        </pc:picChg>
        <pc:picChg chg="add mod">
          <ac:chgData name="Tej Bahadur Chandra" userId="79b8fba8ad0a4796" providerId="LiveId" clId="{614BBE20-D9FC-4E14-9E6F-E9375E6FD4C8}" dt="2021-10-25T09:22:56.099" v="15257" actId="1036"/>
          <ac:picMkLst>
            <pc:docMk/>
            <pc:sldMk cId="1123260295" sldId="336"/>
            <ac:picMk id="11" creationId="{F12C432B-C6FF-4A7C-8BD2-155A276ED6BA}"/>
          </ac:picMkLst>
        </pc:picChg>
      </pc:sldChg>
      <pc:sldChg chg="addSp modSp add ord">
        <pc:chgData name="Tej Bahadur Chandra" userId="79b8fba8ad0a4796" providerId="LiveId" clId="{614BBE20-D9FC-4E14-9E6F-E9375E6FD4C8}" dt="2021-10-28T11:41:27.459" v="33574" actId="14100"/>
        <pc:sldMkLst>
          <pc:docMk/>
          <pc:sldMk cId="4123839301" sldId="337"/>
        </pc:sldMkLst>
        <pc:spChg chg="mod">
          <ac:chgData name="Tej Bahadur Chandra" userId="79b8fba8ad0a4796" providerId="LiveId" clId="{614BBE20-D9FC-4E14-9E6F-E9375E6FD4C8}" dt="2021-10-25T09:19:31.148" v="15197" actId="13926"/>
          <ac:spMkLst>
            <pc:docMk/>
            <pc:sldMk cId="4123839301" sldId="337"/>
            <ac:spMk id="9" creationId="{F28B5E0A-5F22-4755-8344-207CECD059EF}"/>
          </ac:spMkLst>
        </pc:spChg>
        <pc:graphicFrameChg chg="add mod modGraphic">
          <ac:chgData name="Tej Bahadur Chandra" userId="79b8fba8ad0a4796" providerId="LiveId" clId="{614BBE20-D9FC-4E14-9E6F-E9375E6FD4C8}" dt="2021-10-28T11:41:27.459" v="33574" actId="14100"/>
          <ac:graphicFrameMkLst>
            <pc:docMk/>
            <pc:sldMk cId="4123839301" sldId="337"/>
            <ac:graphicFrameMk id="3" creationId="{BB3F0FDA-291B-4DAC-BBC2-364030829314}"/>
          </ac:graphicFrameMkLst>
        </pc:graphicFrameChg>
      </pc:sldChg>
      <pc:sldChg chg="addSp delSp modSp add">
        <pc:chgData name="Tej Bahadur Chandra" userId="79b8fba8ad0a4796" providerId="LiveId" clId="{614BBE20-D9FC-4E14-9E6F-E9375E6FD4C8}" dt="2021-10-25T09:24:11.402" v="15282" actId="20577"/>
        <pc:sldMkLst>
          <pc:docMk/>
          <pc:sldMk cId="3268199613" sldId="338"/>
        </pc:sldMkLst>
        <pc:spChg chg="mod">
          <ac:chgData name="Tej Bahadur Chandra" userId="79b8fba8ad0a4796" providerId="LiveId" clId="{614BBE20-D9FC-4E14-9E6F-E9375E6FD4C8}" dt="2021-10-25T09:24:11.402" v="15282" actId="20577"/>
          <ac:spMkLst>
            <pc:docMk/>
            <pc:sldMk cId="3268199613" sldId="338"/>
            <ac:spMk id="12" creationId="{C6006272-4F57-47E9-B394-776A37C58327}"/>
          </ac:spMkLst>
        </pc:spChg>
        <pc:picChg chg="add mod">
          <ac:chgData name="Tej Bahadur Chandra" userId="79b8fba8ad0a4796" providerId="LiveId" clId="{614BBE20-D9FC-4E14-9E6F-E9375E6FD4C8}" dt="2021-10-25T09:23:20.657" v="15264" actId="1076"/>
          <ac:picMkLst>
            <pc:docMk/>
            <pc:sldMk cId="3268199613" sldId="338"/>
            <ac:picMk id="9" creationId="{4D2CC2DD-0833-4254-AD78-DA6376B923D6}"/>
          </ac:picMkLst>
        </pc:picChg>
        <pc:picChg chg="del">
          <ac:chgData name="Tej Bahadur Chandra" userId="79b8fba8ad0a4796" providerId="LiveId" clId="{614BBE20-D9FC-4E14-9E6F-E9375E6FD4C8}" dt="2021-10-25T09:23:03.629" v="15260" actId="478"/>
          <ac:picMkLst>
            <pc:docMk/>
            <pc:sldMk cId="3268199613" sldId="338"/>
            <ac:picMk id="11" creationId="{F12C432B-C6FF-4A7C-8BD2-155A276ED6BA}"/>
          </ac:picMkLst>
        </pc:picChg>
      </pc:sldChg>
      <pc:sldChg chg="addSp delSp modSp add">
        <pc:chgData name="Tej Bahadur Chandra" userId="79b8fba8ad0a4796" providerId="LiveId" clId="{614BBE20-D9FC-4E14-9E6F-E9375E6FD4C8}" dt="2021-10-25T09:24:56.762" v="15294" actId="1076"/>
        <pc:sldMkLst>
          <pc:docMk/>
          <pc:sldMk cId="2524917704" sldId="339"/>
        </pc:sldMkLst>
        <pc:spChg chg="mod">
          <ac:chgData name="Tej Bahadur Chandra" userId="79b8fba8ad0a4796" providerId="LiveId" clId="{614BBE20-D9FC-4E14-9E6F-E9375E6FD4C8}" dt="2021-10-25T09:24:51.705" v="15292" actId="14100"/>
          <ac:spMkLst>
            <pc:docMk/>
            <pc:sldMk cId="2524917704" sldId="339"/>
            <ac:spMk id="12" creationId="{C6006272-4F57-47E9-B394-776A37C58327}"/>
          </ac:spMkLst>
        </pc:spChg>
        <pc:picChg chg="add mod">
          <ac:chgData name="Tej Bahadur Chandra" userId="79b8fba8ad0a4796" providerId="LiveId" clId="{614BBE20-D9FC-4E14-9E6F-E9375E6FD4C8}" dt="2021-10-25T09:24:56.762" v="15294" actId="1076"/>
          <ac:picMkLst>
            <pc:docMk/>
            <pc:sldMk cId="2524917704" sldId="339"/>
            <ac:picMk id="9" creationId="{C75A8484-AF3B-427D-A663-244B1C968FAA}"/>
          </ac:picMkLst>
        </pc:picChg>
        <pc:picChg chg="del">
          <ac:chgData name="Tej Bahadur Chandra" userId="79b8fba8ad0a4796" providerId="LiveId" clId="{614BBE20-D9FC-4E14-9E6F-E9375E6FD4C8}" dt="2021-10-25T09:23:05.993" v="15261" actId="478"/>
          <ac:picMkLst>
            <pc:docMk/>
            <pc:sldMk cId="2524917704" sldId="339"/>
            <ac:picMk id="11" creationId="{F12C432B-C6FF-4A7C-8BD2-155A276ED6BA}"/>
          </ac:picMkLst>
        </pc:picChg>
      </pc:sldChg>
      <pc:sldChg chg="addSp delSp modSp add">
        <pc:chgData name="Tej Bahadur Chandra" userId="79b8fba8ad0a4796" providerId="LiveId" clId="{614BBE20-D9FC-4E14-9E6F-E9375E6FD4C8}" dt="2021-10-28T11:44:28.047" v="33631" actId="1036"/>
        <pc:sldMkLst>
          <pc:docMk/>
          <pc:sldMk cId="2513422351" sldId="340"/>
        </pc:sldMkLst>
        <pc:spChg chg="mod">
          <ac:chgData name="Tej Bahadur Chandra" userId="79b8fba8ad0a4796" providerId="LiveId" clId="{614BBE20-D9FC-4E14-9E6F-E9375E6FD4C8}" dt="2021-10-28T11:44:20.395" v="33620" actId="1035"/>
          <ac:spMkLst>
            <pc:docMk/>
            <pc:sldMk cId="2513422351" sldId="340"/>
            <ac:spMk id="5" creationId="{9A782C36-246C-4503-B650-F1EC3468B72C}"/>
          </ac:spMkLst>
        </pc:spChg>
        <pc:spChg chg="del mod">
          <ac:chgData name="Tej Bahadur Chandra" userId="79b8fba8ad0a4796" providerId="LiveId" clId="{614BBE20-D9FC-4E14-9E6F-E9375E6FD4C8}" dt="2021-10-25T09:29:25.764" v="15393" actId="478"/>
          <ac:spMkLst>
            <pc:docMk/>
            <pc:sldMk cId="2513422351" sldId="340"/>
            <ac:spMk id="12" creationId="{C6006272-4F57-47E9-B394-776A37C58327}"/>
          </ac:spMkLst>
        </pc:spChg>
        <pc:spChg chg="add mod">
          <ac:chgData name="Tej Bahadur Chandra" userId="79b8fba8ad0a4796" providerId="LiveId" clId="{614BBE20-D9FC-4E14-9E6F-E9375E6FD4C8}" dt="2021-10-28T11:44:28.047" v="33631" actId="1036"/>
          <ac:spMkLst>
            <pc:docMk/>
            <pc:sldMk cId="2513422351" sldId="340"/>
            <ac:spMk id="13" creationId="{534DC853-F3E7-4ECE-8191-1EBB0CBB13E1}"/>
          </ac:spMkLst>
        </pc:spChg>
        <pc:graphicFrameChg chg="add mod modGraphic">
          <ac:chgData name="Tej Bahadur Chandra" userId="79b8fba8ad0a4796" providerId="LiveId" clId="{614BBE20-D9FC-4E14-9E6F-E9375E6FD4C8}" dt="2021-10-28T11:44:28.047" v="33631" actId="1036"/>
          <ac:graphicFrameMkLst>
            <pc:docMk/>
            <pc:sldMk cId="2513422351" sldId="340"/>
            <ac:graphicFrameMk id="10" creationId="{96AE5A79-53E1-4357-9881-DBDF28507479}"/>
          </ac:graphicFrameMkLst>
        </pc:graphicFrameChg>
        <pc:graphicFrameChg chg="add mod modGraphic">
          <ac:chgData name="Tej Bahadur Chandra" userId="79b8fba8ad0a4796" providerId="LiveId" clId="{614BBE20-D9FC-4E14-9E6F-E9375E6FD4C8}" dt="2021-10-28T11:44:28.047" v="33631" actId="1036"/>
          <ac:graphicFrameMkLst>
            <pc:docMk/>
            <pc:sldMk cId="2513422351" sldId="340"/>
            <ac:graphicFrameMk id="11" creationId="{32F96B64-9D30-4127-97BB-0B25E2D05C34}"/>
          </ac:graphicFrameMkLst>
        </pc:graphicFrameChg>
        <pc:picChg chg="del">
          <ac:chgData name="Tej Bahadur Chandra" userId="79b8fba8ad0a4796" providerId="LiveId" clId="{614BBE20-D9FC-4E14-9E6F-E9375E6FD4C8}" dt="2021-10-25T09:25:12.928" v="15296" actId="478"/>
          <ac:picMkLst>
            <pc:docMk/>
            <pc:sldMk cId="2513422351" sldId="340"/>
            <ac:picMk id="9" creationId="{C75A8484-AF3B-427D-A663-244B1C968FAA}"/>
          </ac:picMkLst>
        </pc:picChg>
      </pc:sldChg>
      <pc:sldChg chg="addSp modSp add modAnim">
        <pc:chgData name="Tej Bahadur Chandra" userId="79b8fba8ad0a4796" providerId="LiveId" clId="{614BBE20-D9FC-4E14-9E6F-E9375E6FD4C8}" dt="2021-10-28T11:45:57.571" v="33665"/>
        <pc:sldMkLst>
          <pc:docMk/>
          <pc:sldMk cId="599756963" sldId="341"/>
        </pc:sldMkLst>
        <pc:spChg chg="add mod">
          <ac:chgData name="Tej Bahadur Chandra" userId="79b8fba8ad0a4796" providerId="LiveId" clId="{614BBE20-D9FC-4E14-9E6F-E9375E6FD4C8}" dt="2021-10-28T11:45:20.795" v="33661" actId="6549"/>
          <ac:spMkLst>
            <pc:docMk/>
            <pc:sldMk cId="599756963" sldId="341"/>
            <ac:spMk id="2" creationId="{4E808A9F-D7AF-4A0F-B704-644944008D2E}"/>
          </ac:spMkLst>
        </pc:spChg>
        <pc:spChg chg="mod">
          <ac:chgData name="Tej Bahadur Chandra" userId="79b8fba8ad0a4796" providerId="LiveId" clId="{614BBE20-D9FC-4E14-9E6F-E9375E6FD4C8}" dt="2021-10-25T09:33:25.408" v="15416" actId="20577"/>
          <ac:spMkLst>
            <pc:docMk/>
            <pc:sldMk cId="599756963" sldId="341"/>
            <ac:spMk id="7" creationId="{3775C660-A6E0-4669-8B4A-5E7565384ECA}"/>
          </ac:spMkLst>
        </pc:spChg>
        <pc:spChg chg="mod">
          <ac:chgData name="Tej Bahadur Chandra" userId="79b8fba8ad0a4796" providerId="LiveId" clId="{614BBE20-D9FC-4E14-9E6F-E9375E6FD4C8}" dt="2021-10-25T09:33:32.875" v="15417" actId="14100"/>
          <ac:spMkLst>
            <pc:docMk/>
            <pc:sldMk cId="599756963" sldId="341"/>
            <ac:spMk id="8" creationId="{99AF0DF1-9B1D-401A-AB62-BA9B465A0C77}"/>
          </ac:spMkLst>
        </pc:spChg>
        <pc:spChg chg="mod">
          <ac:chgData name="Tej Bahadur Chandra" userId="79b8fba8ad0a4796" providerId="LiveId" clId="{614BBE20-D9FC-4E14-9E6F-E9375E6FD4C8}" dt="2021-10-28T11:44:55.344" v="33636" actId="21"/>
          <ac:spMkLst>
            <pc:docMk/>
            <pc:sldMk cId="599756963" sldId="341"/>
            <ac:spMk id="9" creationId="{A28FE913-E8E0-4093-9338-A17CC9A113FD}"/>
          </ac:spMkLst>
        </pc:spChg>
        <pc:spChg chg="add mod">
          <ac:chgData name="Tej Bahadur Chandra" userId="79b8fba8ad0a4796" providerId="LiveId" clId="{614BBE20-D9FC-4E14-9E6F-E9375E6FD4C8}" dt="2021-10-28T11:45:27.066" v="33662" actId="1076"/>
          <ac:spMkLst>
            <pc:docMk/>
            <pc:sldMk cId="599756963" sldId="341"/>
            <ac:spMk id="10" creationId="{DE10B21C-CAA7-4F20-BBA7-F7F7AA57B252}"/>
          </ac:spMkLst>
        </pc:spChg>
      </pc:sldChg>
      <pc:sldChg chg="addSp delSp modSp add">
        <pc:chgData name="Tej Bahadur Chandra" userId="79b8fba8ad0a4796" providerId="LiveId" clId="{614BBE20-D9FC-4E14-9E6F-E9375E6FD4C8}" dt="2021-10-25T09:43:06.211" v="15586" actId="948"/>
        <pc:sldMkLst>
          <pc:docMk/>
          <pc:sldMk cId="3112939272" sldId="342"/>
        </pc:sldMkLst>
        <pc:spChg chg="mod">
          <ac:chgData name="Tej Bahadur Chandra" userId="79b8fba8ad0a4796" providerId="LiveId" clId="{614BBE20-D9FC-4E14-9E6F-E9375E6FD4C8}" dt="2021-10-25T09:38:51.322" v="15459" actId="20577"/>
          <ac:spMkLst>
            <pc:docMk/>
            <pc:sldMk cId="3112939272" sldId="342"/>
            <ac:spMk id="7" creationId="{3775C660-A6E0-4669-8B4A-5E7565384ECA}"/>
          </ac:spMkLst>
        </pc:spChg>
        <pc:spChg chg="del">
          <ac:chgData name="Tej Bahadur Chandra" userId="79b8fba8ad0a4796" providerId="LiveId" clId="{614BBE20-D9FC-4E14-9E6F-E9375E6FD4C8}" dt="2021-10-25T09:38:04.379" v="15447" actId="478"/>
          <ac:spMkLst>
            <pc:docMk/>
            <pc:sldMk cId="3112939272" sldId="342"/>
            <ac:spMk id="8" creationId="{99AF0DF1-9B1D-401A-AB62-BA9B465A0C77}"/>
          </ac:spMkLst>
        </pc:spChg>
        <pc:spChg chg="del">
          <ac:chgData name="Tej Bahadur Chandra" userId="79b8fba8ad0a4796" providerId="LiveId" clId="{614BBE20-D9FC-4E14-9E6F-E9375E6FD4C8}" dt="2021-10-25T09:38:06.223" v="15448" actId="478"/>
          <ac:spMkLst>
            <pc:docMk/>
            <pc:sldMk cId="3112939272" sldId="342"/>
            <ac:spMk id="9" creationId="{A28FE913-E8E0-4093-9338-A17CC9A113FD}"/>
          </ac:spMkLst>
        </pc:spChg>
        <pc:spChg chg="add mod">
          <ac:chgData name="Tej Bahadur Chandra" userId="79b8fba8ad0a4796" providerId="LiveId" clId="{614BBE20-D9FC-4E14-9E6F-E9375E6FD4C8}" dt="2021-10-25T09:39:35.365" v="15501" actId="20577"/>
          <ac:spMkLst>
            <pc:docMk/>
            <pc:sldMk cId="3112939272" sldId="342"/>
            <ac:spMk id="10" creationId="{8725663D-8270-4BE6-9893-E31816FE1AFA}"/>
          </ac:spMkLst>
        </pc:spChg>
        <pc:spChg chg="mod">
          <ac:chgData name="Tej Bahadur Chandra" userId="79b8fba8ad0a4796" providerId="LiveId" clId="{614BBE20-D9FC-4E14-9E6F-E9375E6FD4C8}" dt="2021-10-25T09:40:51.143" v="15544" actId="20577"/>
          <ac:spMkLst>
            <pc:docMk/>
            <pc:sldMk cId="3112939272" sldId="342"/>
            <ac:spMk id="13" creationId="{1BBDF48D-3544-48A0-9562-AD638D76BB55}"/>
          </ac:spMkLst>
        </pc:spChg>
        <pc:spChg chg="mod">
          <ac:chgData name="Tej Bahadur Chandra" userId="79b8fba8ad0a4796" providerId="LiveId" clId="{614BBE20-D9FC-4E14-9E6F-E9375E6FD4C8}" dt="2021-10-25T09:40:25.553" v="15526" actId="20577"/>
          <ac:spMkLst>
            <pc:docMk/>
            <pc:sldMk cId="3112939272" sldId="342"/>
            <ac:spMk id="17" creationId="{18886BC1-9B4A-487E-8406-1D308A509CA1}"/>
          </ac:spMkLst>
        </pc:spChg>
        <pc:spChg chg="add mod">
          <ac:chgData name="Tej Bahadur Chandra" userId="79b8fba8ad0a4796" providerId="LiveId" clId="{614BBE20-D9FC-4E14-9E6F-E9375E6FD4C8}" dt="2021-10-25T09:43:06.211" v="15586" actId="948"/>
          <ac:spMkLst>
            <pc:docMk/>
            <pc:sldMk cId="3112939272" sldId="342"/>
            <ac:spMk id="21" creationId="{843E6657-1A3B-43F8-82E3-311EB4E4CD59}"/>
          </ac:spMkLst>
        </pc:spChg>
        <pc:grpChg chg="add">
          <ac:chgData name="Tej Bahadur Chandra" userId="79b8fba8ad0a4796" providerId="LiveId" clId="{614BBE20-D9FC-4E14-9E6F-E9375E6FD4C8}" dt="2021-10-25T09:38:33.036" v="15450"/>
          <ac:grpSpMkLst>
            <pc:docMk/>
            <pc:sldMk cId="3112939272" sldId="342"/>
            <ac:grpSpMk id="11" creationId="{6B1146BC-A89A-4C6E-98B8-F63FCC09CBB5}"/>
          </ac:grpSpMkLst>
        </pc:grpChg>
        <pc:grpChg chg="add">
          <ac:chgData name="Tej Bahadur Chandra" userId="79b8fba8ad0a4796" providerId="LiveId" clId="{614BBE20-D9FC-4E14-9E6F-E9375E6FD4C8}" dt="2021-10-25T09:38:33.036" v="15450"/>
          <ac:grpSpMkLst>
            <pc:docMk/>
            <pc:sldMk cId="3112939272" sldId="342"/>
            <ac:grpSpMk id="15" creationId="{DF52E584-8F1B-49FA-B1EF-11F2C9A1E16B}"/>
          </ac:grpSpMkLst>
        </pc:grpChg>
        <pc:grpChg chg="add del">
          <ac:chgData name="Tej Bahadur Chandra" userId="79b8fba8ad0a4796" providerId="LiveId" clId="{614BBE20-D9FC-4E14-9E6F-E9375E6FD4C8}" dt="2021-10-25T09:41:18.921" v="15545" actId="478"/>
          <ac:grpSpMkLst>
            <pc:docMk/>
            <pc:sldMk cId="3112939272" sldId="342"/>
            <ac:grpSpMk id="18" creationId="{E697F00E-5D7B-4F05-8D56-42967DD43CC0}"/>
          </ac:grpSpMkLst>
        </pc:grpChg>
      </pc:sldChg>
      <pc:sldChg chg="addSp delSp modSp add ord modAnim">
        <pc:chgData name="Tej Bahadur Chandra" userId="79b8fba8ad0a4796" providerId="LiveId" clId="{614BBE20-D9FC-4E14-9E6F-E9375E6FD4C8}" dt="2021-10-25T13:58:39.907" v="16903" actId="166"/>
        <pc:sldMkLst>
          <pc:docMk/>
          <pc:sldMk cId="1949774760" sldId="343"/>
        </pc:sldMkLst>
        <pc:spChg chg="add del mod">
          <ac:chgData name="Tej Bahadur Chandra" userId="79b8fba8ad0a4796" providerId="LiveId" clId="{614BBE20-D9FC-4E14-9E6F-E9375E6FD4C8}" dt="2021-10-25T12:29:39.696" v="16677" actId="478"/>
          <ac:spMkLst>
            <pc:docMk/>
            <pc:sldMk cId="1949774760" sldId="343"/>
            <ac:spMk id="2" creationId="{3006EAFB-47A1-4BA1-A35F-021C8EB0CCDE}"/>
          </ac:spMkLst>
        </pc:spChg>
        <pc:spChg chg="add mod">
          <ac:chgData name="Tej Bahadur Chandra" userId="79b8fba8ad0a4796" providerId="LiveId" clId="{614BBE20-D9FC-4E14-9E6F-E9375E6FD4C8}" dt="2021-10-25T12:50:49.191" v="16821" actId="164"/>
          <ac:spMkLst>
            <pc:docMk/>
            <pc:sldMk cId="1949774760" sldId="343"/>
            <ac:spMk id="3" creationId="{D06F28D2-07BE-48AD-A7CF-4AB5D7465372}"/>
          </ac:spMkLst>
        </pc:spChg>
        <pc:spChg chg="add mod">
          <ac:chgData name="Tej Bahadur Chandra" userId="79b8fba8ad0a4796" providerId="LiveId" clId="{614BBE20-D9FC-4E14-9E6F-E9375E6FD4C8}" dt="2021-10-25T12:50:49.191" v="16821" actId="164"/>
          <ac:spMkLst>
            <pc:docMk/>
            <pc:sldMk cId="1949774760" sldId="343"/>
            <ac:spMk id="4" creationId="{0E983CA4-86B7-4D4F-AB9E-5FB384F16408}"/>
          </ac:spMkLst>
        </pc:spChg>
        <pc:spChg chg="del mod">
          <ac:chgData name="Tej Bahadur Chandra" userId="79b8fba8ad0a4796" providerId="LiveId" clId="{614BBE20-D9FC-4E14-9E6F-E9375E6FD4C8}" dt="2021-10-25T12:33:11.544" v="16695" actId="478"/>
          <ac:spMkLst>
            <pc:docMk/>
            <pc:sldMk cId="1949774760" sldId="343"/>
            <ac:spMk id="5" creationId="{54B21F26-943F-45B2-8E1A-FFE26710877C}"/>
          </ac:spMkLst>
        </pc:spChg>
        <pc:spChg chg="mod">
          <ac:chgData name="Tej Bahadur Chandra" userId="79b8fba8ad0a4796" providerId="LiveId" clId="{614BBE20-D9FC-4E14-9E6F-E9375E6FD4C8}" dt="2021-10-25T13:55:37.298" v="16877" actId="20577"/>
          <ac:spMkLst>
            <pc:docMk/>
            <pc:sldMk cId="1949774760" sldId="343"/>
            <ac:spMk id="7" creationId="{64C1F162-8A25-461F-9639-C54625A1CFFC}"/>
          </ac:spMkLst>
        </pc:spChg>
        <pc:spChg chg="add del mod">
          <ac:chgData name="Tej Bahadur Chandra" userId="79b8fba8ad0a4796" providerId="LiveId" clId="{614BBE20-D9FC-4E14-9E6F-E9375E6FD4C8}" dt="2021-10-25T12:29:41.749" v="16678" actId="478"/>
          <ac:spMkLst>
            <pc:docMk/>
            <pc:sldMk cId="1949774760" sldId="343"/>
            <ac:spMk id="31" creationId="{ED0EA54E-9DBD-461C-951B-0501E82E6DF3}"/>
          </ac:spMkLst>
        </pc:spChg>
        <pc:spChg chg="add del mod">
          <ac:chgData name="Tej Bahadur Chandra" userId="79b8fba8ad0a4796" providerId="LiveId" clId="{614BBE20-D9FC-4E14-9E6F-E9375E6FD4C8}" dt="2021-10-25T12:29:41.749" v="16678" actId="478"/>
          <ac:spMkLst>
            <pc:docMk/>
            <pc:sldMk cId="1949774760" sldId="343"/>
            <ac:spMk id="32" creationId="{D316E133-9055-4781-BC6B-B6137877573B}"/>
          </ac:spMkLst>
        </pc:spChg>
        <pc:spChg chg="add del mod">
          <ac:chgData name="Tej Bahadur Chandra" userId="79b8fba8ad0a4796" providerId="LiveId" clId="{614BBE20-D9FC-4E14-9E6F-E9375E6FD4C8}" dt="2021-10-25T12:29:41.749" v="16678" actId="478"/>
          <ac:spMkLst>
            <pc:docMk/>
            <pc:sldMk cId="1949774760" sldId="343"/>
            <ac:spMk id="33" creationId="{FE28DB7C-7570-48B5-A7A7-1E8E92D4C865}"/>
          </ac:spMkLst>
        </pc:spChg>
        <pc:spChg chg="add del mod">
          <ac:chgData name="Tej Bahadur Chandra" userId="79b8fba8ad0a4796" providerId="LiveId" clId="{614BBE20-D9FC-4E14-9E6F-E9375E6FD4C8}" dt="2021-10-25T12:55:34.155" v="16837" actId="478"/>
          <ac:spMkLst>
            <pc:docMk/>
            <pc:sldMk cId="1949774760" sldId="343"/>
            <ac:spMk id="34" creationId="{09AF48DA-4F56-4927-9E08-B96B1102C376}"/>
          </ac:spMkLst>
        </pc:spChg>
        <pc:spChg chg="mod">
          <ac:chgData name="Tej Bahadur Chandra" userId="79b8fba8ad0a4796" providerId="LiveId" clId="{614BBE20-D9FC-4E14-9E6F-E9375E6FD4C8}" dt="2021-10-25T12:50:55.865" v="16825" actId="20577"/>
          <ac:spMkLst>
            <pc:docMk/>
            <pc:sldMk cId="1949774760" sldId="343"/>
            <ac:spMk id="38" creationId="{B2E23486-4334-469E-B61C-BCD791DA3CE6}"/>
          </ac:spMkLst>
        </pc:spChg>
        <pc:spChg chg="mod">
          <ac:chgData name="Tej Bahadur Chandra" userId="79b8fba8ad0a4796" providerId="LiveId" clId="{614BBE20-D9FC-4E14-9E6F-E9375E6FD4C8}" dt="2021-10-25T12:54:55.206" v="16827" actId="5793"/>
          <ac:spMkLst>
            <pc:docMk/>
            <pc:sldMk cId="1949774760" sldId="343"/>
            <ac:spMk id="39" creationId="{D306D737-88E1-46C0-8788-2820E27D691A}"/>
          </ac:spMkLst>
        </pc:spChg>
        <pc:spChg chg="mod">
          <ac:chgData name="Tej Bahadur Chandra" userId="79b8fba8ad0a4796" providerId="LiveId" clId="{614BBE20-D9FC-4E14-9E6F-E9375E6FD4C8}" dt="2021-10-25T12:55:19.526" v="16834" actId="20577"/>
          <ac:spMkLst>
            <pc:docMk/>
            <pc:sldMk cId="1949774760" sldId="343"/>
            <ac:spMk id="41" creationId="{F79EB953-85CA-4F89-AA4C-575B81FF7D0C}"/>
          </ac:spMkLst>
        </pc:spChg>
        <pc:spChg chg="mod">
          <ac:chgData name="Tej Bahadur Chandra" userId="79b8fba8ad0a4796" providerId="LiveId" clId="{614BBE20-D9FC-4E14-9E6F-E9375E6FD4C8}" dt="2021-10-25T12:55:31.820" v="16836" actId="20577"/>
          <ac:spMkLst>
            <pc:docMk/>
            <pc:sldMk cId="1949774760" sldId="343"/>
            <ac:spMk id="42" creationId="{B7009255-FB4E-4A55-AC41-518DCA3B533F}"/>
          </ac:spMkLst>
        </pc:spChg>
        <pc:spChg chg="add">
          <ac:chgData name="Tej Bahadur Chandra" userId="79b8fba8ad0a4796" providerId="LiveId" clId="{614BBE20-D9FC-4E14-9E6F-E9375E6FD4C8}" dt="2021-10-25T13:55:53.411" v="16878"/>
          <ac:spMkLst>
            <pc:docMk/>
            <pc:sldMk cId="1949774760" sldId="343"/>
            <ac:spMk id="44" creationId="{8FEF9AC3-934A-404F-AE7C-F9AD6B021BF4}"/>
          </ac:spMkLst>
        </pc:spChg>
        <pc:spChg chg="add">
          <ac:chgData name="Tej Bahadur Chandra" userId="79b8fba8ad0a4796" providerId="LiveId" clId="{614BBE20-D9FC-4E14-9E6F-E9375E6FD4C8}" dt="2021-10-25T13:55:53.411" v="16878"/>
          <ac:spMkLst>
            <pc:docMk/>
            <pc:sldMk cId="1949774760" sldId="343"/>
            <ac:spMk id="45" creationId="{FD594786-7914-472A-87A4-A97764ED361B}"/>
          </ac:spMkLst>
        </pc:spChg>
        <pc:spChg chg="add">
          <ac:chgData name="Tej Bahadur Chandra" userId="79b8fba8ad0a4796" providerId="LiveId" clId="{614BBE20-D9FC-4E14-9E6F-E9375E6FD4C8}" dt="2021-10-25T13:55:53.411" v="16878"/>
          <ac:spMkLst>
            <pc:docMk/>
            <pc:sldMk cId="1949774760" sldId="343"/>
            <ac:spMk id="46" creationId="{87F10FF3-AE6D-4065-ABF7-7556FF1B5F6C}"/>
          </ac:spMkLst>
        </pc:spChg>
        <pc:spChg chg="add mod">
          <ac:chgData name="Tej Bahadur Chandra" userId="79b8fba8ad0a4796" providerId="LiveId" clId="{614BBE20-D9FC-4E14-9E6F-E9375E6FD4C8}" dt="2021-10-25T13:57:50.693" v="16898" actId="20577"/>
          <ac:spMkLst>
            <pc:docMk/>
            <pc:sldMk cId="1949774760" sldId="343"/>
            <ac:spMk id="48" creationId="{71F92230-FF93-4A9C-BB05-7E4D1183AE8D}"/>
          </ac:spMkLst>
        </pc:spChg>
        <pc:spChg chg="add">
          <ac:chgData name="Tej Bahadur Chandra" userId="79b8fba8ad0a4796" providerId="LiveId" clId="{614BBE20-D9FC-4E14-9E6F-E9375E6FD4C8}" dt="2021-10-25T13:55:53.411" v="16878"/>
          <ac:spMkLst>
            <pc:docMk/>
            <pc:sldMk cId="1949774760" sldId="343"/>
            <ac:spMk id="58" creationId="{504F44DC-71D0-4EA2-A870-58616A3069F7}"/>
          </ac:spMkLst>
        </pc:spChg>
        <pc:spChg chg="add">
          <ac:chgData name="Tej Bahadur Chandra" userId="79b8fba8ad0a4796" providerId="LiveId" clId="{614BBE20-D9FC-4E14-9E6F-E9375E6FD4C8}" dt="2021-10-25T13:55:53.411" v="16878"/>
          <ac:spMkLst>
            <pc:docMk/>
            <pc:sldMk cId="1949774760" sldId="343"/>
            <ac:spMk id="59" creationId="{BF44FD9C-2344-4A16-9888-03AFD8DFB46C}"/>
          </ac:spMkLst>
        </pc:spChg>
        <pc:spChg chg="add">
          <ac:chgData name="Tej Bahadur Chandra" userId="79b8fba8ad0a4796" providerId="LiveId" clId="{614BBE20-D9FC-4E14-9E6F-E9375E6FD4C8}" dt="2021-10-25T13:55:53.411" v="16878"/>
          <ac:spMkLst>
            <pc:docMk/>
            <pc:sldMk cId="1949774760" sldId="343"/>
            <ac:spMk id="60" creationId="{648968D4-B439-4E86-9767-2135407F5DAC}"/>
          </ac:spMkLst>
        </pc:spChg>
        <pc:spChg chg="del">
          <ac:chgData name="Tej Bahadur Chandra" userId="79b8fba8ad0a4796" providerId="LiveId" clId="{614BBE20-D9FC-4E14-9E6F-E9375E6FD4C8}" dt="2021-10-25T12:09:02.538" v="16428" actId="478"/>
          <ac:spMkLst>
            <pc:docMk/>
            <pc:sldMk cId="1949774760" sldId="343"/>
            <ac:spMk id="104" creationId="{1612FC87-3AD9-4F0C-B533-E0B5D88C9748}"/>
          </ac:spMkLst>
        </pc:spChg>
        <pc:spChg chg="del">
          <ac:chgData name="Tej Bahadur Chandra" userId="79b8fba8ad0a4796" providerId="LiveId" clId="{614BBE20-D9FC-4E14-9E6F-E9375E6FD4C8}" dt="2021-10-25T12:09:02.538" v="16428" actId="478"/>
          <ac:spMkLst>
            <pc:docMk/>
            <pc:sldMk cId="1949774760" sldId="343"/>
            <ac:spMk id="105" creationId="{199EC871-5268-4153-9E81-B7254B45F0E4}"/>
          </ac:spMkLst>
        </pc:spChg>
        <pc:spChg chg="del">
          <ac:chgData name="Tej Bahadur Chandra" userId="79b8fba8ad0a4796" providerId="LiveId" clId="{614BBE20-D9FC-4E14-9E6F-E9375E6FD4C8}" dt="2021-10-25T12:09:06.358" v="16429" actId="478"/>
          <ac:spMkLst>
            <pc:docMk/>
            <pc:sldMk cId="1949774760" sldId="343"/>
            <ac:spMk id="119" creationId="{94B67092-912D-493A-A782-59FD9A578F5F}"/>
          </ac:spMkLst>
        </pc:spChg>
        <pc:grpChg chg="add del mod">
          <ac:chgData name="Tej Bahadur Chandra" userId="79b8fba8ad0a4796" providerId="LiveId" clId="{614BBE20-D9FC-4E14-9E6F-E9375E6FD4C8}" dt="2021-10-25T12:57:30.888" v="16838" actId="478"/>
          <ac:grpSpMkLst>
            <pc:docMk/>
            <pc:sldMk cId="1949774760" sldId="343"/>
            <ac:grpSpMk id="10" creationId="{7C225261-EE45-49D6-9F90-9EF8F1074D44}"/>
          </ac:grpSpMkLst>
        </pc:grpChg>
        <pc:grpChg chg="add del mod">
          <ac:chgData name="Tej Bahadur Chandra" userId="79b8fba8ad0a4796" providerId="LiveId" clId="{614BBE20-D9FC-4E14-9E6F-E9375E6FD4C8}" dt="2021-10-25T12:57:30.888" v="16838" actId="478"/>
          <ac:grpSpMkLst>
            <pc:docMk/>
            <pc:sldMk cId="1949774760" sldId="343"/>
            <ac:grpSpMk id="37" creationId="{A0176C11-5FD2-4DFF-975E-25A433734692}"/>
          </ac:grpSpMkLst>
        </pc:grpChg>
        <pc:grpChg chg="add del mod">
          <ac:chgData name="Tej Bahadur Chandra" userId="79b8fba8ad0a4796" providerId="LiveId" clId="{614BBE20-D9FC-4E14-9E6F-E9375E6FD4C8}" dt="2021-10-25T12:57:30.888" v="16838" actId="478"/>
          <ac:grpSpMkLst>
            <pc:docMk/>
            <pc:sldMk cId="1949774760" sldId="343"/>
            <ac:grpSpMk id="40" creationId="{63FF7A66-7044-4D66-ABCB-924EF7377263}"/>
          </ac:grpSpMkLst>
        </pc:grpChg>
        <pc:grpChg chg="add mod">
          <ac:chgData name="Tej Bahadur Chandra" userId="79b8fba8ad0a4796" providerId="LiveId" clId="{614BBE20-D9FC-4E14-9E6F-E9375E6FD4C8}" dt="2021-10-25T13:57:11.248" v="16892" actId="14100"/>
          <ac:grpSpMkLst>
            <pc:docMk/>
            <pc:sldMk cId="1949774760" sldId="343"/>
            <ac:grpSpMk id="49" creationId="{A035FAA6-B0B5-4234-BF47-2E4397056432}"/>
          </ac:grpSpMkLst>
        </pc:grpChg>
        <pc:grpChg chg="add mod">
          <ac:chgData name="Tej Bahadur Chandra" userId="79b8fba8ad0a4796" providerId="LiveId" clId="{614BBE20-D9FC-4E14-9E6F-E9375E6FD4C8}" dt="2021-10-25T13:57:11.248" v="16892" actId="14100"/>
          <ac:grpSpMkLst>
            <pc:docMk/>
            <pc:sldMk cId="1949774760" sldId="343"/>
            <ac:grpSpMk id="61" creationId="{5F367AA0-B3CB-4BEB-82CA-6D44A9031F3E}"/>
          </ac:grpSpMkLst>
        </pc:grpChg>
        <pc:grpChg chg="del">
          <ac:chgData name="Tej Bahadur Chandra" userId="79b8fba8ad0a4796" providerId="LiveId" clId="{614BBE20-D9FC-4E14-9E6F-E9375E6FD4C8}" dt="2021-10-25T12:09:02.538" v="16428" actId="478"/>
          <ac:grpSpMkLst>
            <pc:docMk/>
            <pc:sldMk cId="1949774760" sldId="343"/>
            <ac:grpSpMk id="98" creationId="{C12ACF93-0F5A-4BF5-B13B-CE1C46399322}"/>
          </ac:grpSpMkLst>
        </pc:grpChg>
        <pc:grpChg chg="del">
          <ac:chgData name="Tej Bahadur Chandra" userId="79b8fba8ad0a4796" providerId="LiveId" clId="{614BBE20-D9FC-4E14-9E6F-E9375E6FD4C8}" dt="2021-10-25T12:09:02.538" v="16428" actId="478"/>
          <ac:grpSpMkLst>
            <pc:docMk/>
            <pc:sldMk cId="1949774760" sldId="343"/>
            <ac:grpSpMk id="99" creationId="{52256FD3-C10E-4568-850B-9F30433CCD03}"/>
          </ac:grpSpMkLst>
        </pc:grpChg>
        <pc:grpChg chg="del">
          <ac:chgData name="Tej Bahadur Chandra" userId="79b8fba8ad0a4796" providerId="LiveId" clId="{614BBE20-D9FC-4E14-9E6F-E9375E6FD4C8}" dt="2021-10-25T12:09:02.538" v="16428" actId="478"/>
          <ac:grpSpMkLst>
            <pc:docMk/>
            <pc:sldMk cId="1949774760" sldId="343"/>
            <ac:grpSpMk id="101" creationId="{81E5AB1B-889B-43FC-BA98-D3CB97A67D1E}"/>
          </ac:grpSpMkLst>
        </pc:grpChg>
        <pc:grpChg chg="del">
          <ac:chgData name="Tej Bahadur Chandra" userId="79b8fba8ad0a4796" providerId="LiveId" clId="{614BBE20-D9FC-4E14-9E6F-E9375E6FD4C8}" dt="2021-10-25T12:09:02.538" v="16428" actId="478"/>
          <ac:grpSpMkLst>
            <pc:docMk/>
            <pc:sldMk cId="1949774760" sldId="343"/>
            <ac:grpSpMk id="118" creationId="{837ABF9F-D982-41E9-B72C-B47DC66E9962}"/>
          </ac:grpSpMkLst>
        </pc:grpChg>
        <pc:picChg chg="add del mod modCrop">
          <ac:chgData name="Tej Bahadur Chandra" userId="79b8fba8ad0a4796" providerId="LiveId" clId="{614BBE20-D9FC-4E14-9E6F-E9375E6FD4C8}" dt="2021-10-25T12:29:37.984" v="16676" actId="478"/>
          <ac:picMkLst>
            <pc:docMk/>
            <pc:sldMk cId="1949774760" sldId="343"/>
            <ac:picMk id="28" creationId="{EF17C233-69F6-48B3-8027-626E12FFA80A}"/>
          </ac:picMkLst>
        </pc:picChg>
        <pc:picChg chg="add mod">
          <ac:chgData name="Tej Bahadur Chandra" userId="79b8fba8ad0a4796" providerId="LiveId" clId="{614BBE20-D9FC-4E14-9E6F-E9375E6FD4C8}" dt="2021-10-25T13:57:00.763" v="16891" actId="14100"/>
          <ac:picMkLst>
            <pc:docMk/>
            <pc:sldMk cId="1949774760" sldId="343"/>
            <ac:picMk id="43" creationId="{36106D4F-3B75-45B7-A4CC-4F66E237E1C0}"/>
          </ac:picMkLst>
        </pc:picChg>
        <pc:picChg chg="add mod">
          <ac:chgData name="Tej Bahadur Chandra" userId="79b8fba8ad0a4796" providerId="LiveId" clId="{614BBE20-D9FC-4E14-9E6F-E9375E6FD4C8}" dt="2021-10-25T13:57:11.248" v="16892" actId="14100"/>
          <ac:picMkLst>
            <pc:docMk/>
            <pc:sldMk cId="1949774760" sldId="343"/>
            <ac:picMk id="47" creationId="{3A433975-E2ED-4CD2-950D-F18452DAFBC5}"/>
          </ac:picMkLst>
        </pc:picChg>
        <pc:picChg chg="add mod ord">
          <ac:chgData name="Tej Bahadur Chandra" userId="79b8fba8ad0a4796" providerId="LiveId" clId="{614BBE20-D9FC-4E14-9E6F-E9375E6FD4C8}" dt="2021-10-25T13:58:39.907" v="16903" actId="166"/>
          <ac:picMkLst>
            <pc:docMk/>
            <pc:sldMk cId="1949774760" sldId="343"/>
            <ac:picMk id="82" creationId="{485F1A70-F368-429B-88EA-2C854801C053}"/>
          </ac:picMkLst>
        </pc:picChg>
        <pc:picChg chg="del">
          <ac:chgData name="Tej Bahadur Chandra" userId="79b8fba8ad0a4796" providerId="LiveId" clId="{614BBE20-D9FC-4E14-9E6F-E9375E6FD4C8}" dt="2021-10-25T12:09:02.538" v="16428" actId="478"/>
          <ac:picMkLst>
            <pc:docMk/>
            <pc:sldMk cId="1949774760" sldId="343"/>
            <ac:picMk id="114" creationId="{537EC1AC-9529-4802-8A65-B155569F9BA3}"/>
          </ac:picMkLst>
        </pc:picChg>
        <pc:cxnChg chg="del mod">
          <ac:chgData name="Tej Bahadur Chandra" userId="79b8fba8ad0a4796" providerId="LiveId" clId="{614BBE20-D9FC-4E14-9E6F-E9375E6FD4C8}" dt="2021-10-25T12:09:02.538" v="16428" actId="478"/>
          <ac:cxnSpMkLst>
            <pc:docMk/>
            <pc:sldMk cId="1949774760" sldId="343"/>
            <ac:cxnSpMk id="106" creationId="{0A8B6A3A-9634-4AB2-8B10-502D5282444E}"/>
          </ac:cxnSpMkLst>
        </pc:cxnChg>
        <pc:cxnChg chg="del mod">
          <ac:chgData name="Tej Bahadur Chandra" userId="79b8fba8ad0a4796" providerId="LiveId" clId="{614BBE20-D9FC-4E14-9E6F-E9375E6FD4C8}" dt="2021-10-25T12:09:02.538" v="16428" actId="478"/>
          <ac:cxnSpMkLst>
            <pc:docMk/>
            <pc:sldMk cId="1949774760" sldId="343"/>
            <ac:cxnSpMk id="109" creationId="{CF7676F2-7083-420C-92FD-1E929F25605A}"/>
          </ac:cxnSpMkLst>
        </pc:cxnChg>
      </pc:sldChg>
      <pc:sldChg chg="addSp modSp add ord">
        <pc:chgData name="Tej Bahadur Chandra" userId="79b8fba8ad0a4796" providerId="LiveId" clId="{614BBE20-D9FC-4E14-9E6F-E9375E6FD4C8}" dt="2021-10-25T13:51:16.991" v="16874" actId="1076"/>
        <pc:sldMkLst>
          <pc:docMk/>
          <pc:sldMk cId="4171952792" sldId="344"/>
        </pc:sldMkLst>
        <pc:spChg chg="add mod">
          <ac:chgData name="Tej Bahadur Chandra" userId="79b8fba8ad0a4796" providerId="LiveId" clId="{614BBE20-D9FC-4E14-9E6F-E9375E6FD4C8}" dt="2021-10-25T13:51:16.991" v="16874" actId="1076"/>
          <ac:spMkLst>
            <pc:docMk/>
            <pc:sldMk cId="4171952792" sldId="344"/>
            <ac:spMk id="6" creationId="{A94AAF98-4597-450B-8255-EFFB954972BC}"/>
          </ac:spMkLst>
        </pc:spChg>
        <pc:picChg chg="add mod">
          <ac:chgData name="Tej Bahadur Chandra" userId="79b8fba8ad0a4796" providerId="LiveId" clId="{614BBE20-D9FC-4E14-9E6F-E9375E6FD4C8}" dt="2021-10-25T13:51:13.614" v="16873" actId="1076"/>
          <ac:picMkLst>
            <pc:docMk/>
            <pc:sldMk cId="4171952792" sldId="344"/>
            <ac:picMk id="5" creationId="{FCF643DC-9229-46D6-A9FF-00C5FAAF655F}"/>
          </ac:picMkLst>
        </pc:picChg>
      </pc:sldChg>
      <pc:sldChg chg="addSp delSp modSp add">
        <pc:chgData name="Tej Bahadur Chandra" userId="79b8fba8ad0a4796" providerId="LiveId" clId="{614BBE20-D9FC-4E14-9E6F-E9375E6FD4C8}" dt="2021-10-26T10:11:35.699" v="20793" actId="20577"/>
        <pc:sldMkLst>
          <pc:docMk/>
          <pc:sldMk cId="493480391" sldId="345"/>
        </pc:sldMkLst>
        <pc:spChg chg="add mod">
          <ac:chgData name="Tej Bahadur Chandra" userId="79b8fba8ad0a4796" providerId="LiveId" clId="{614BBE20-D9FC-4E14-9E6F-E9375E6FD4C8}" dt="2021-10-25T14:27:39.313" v="17202" actId="20577"/>
          <ac:spMkLst>
            <pc:docMk/>
            <pc:sldMk cId="493480391" sldId="345"/>
            <ac:spMk id="6" creationId="{87AD4FEC-1722-4D32-B6C0-43AEA2AB3BCF}"/>
          </ac:spMkLst>
        </pc:spChg>
        <pc:spChg chg="mod">
          <ac:chgData name="Tej Bahadur Chandra" userId="79b8fba8ad0a4796" providerId="LiveId" clId="{614BBE20-D9FC-4E14-9E6F-E9375E6FD4C8}" dt="2021-10-25T14:01:11.827" v="16921" actId="20577"/>
          <ac:spMkLst>
            <pc:docMk/>
            <pc:sldMk cId="493480391" sldId="345"/>
            <ac:spMk id="7" creationId="{64C1F162-8A25-461F-9639-C54625A1CFFC}"/>
          </ac:spMkLst>
        </pc:spChg>
        <pc:graphicFrameChg chg="add mod modGraphic">
          <ac:chgData name="Tej Bahadur Chandra" userId="79b8fba8ad0a4796" providerId="LiveId" clId="{614BBE20-D9FC-4E14-9E6F-E9375E6FD4C8}" dt="2021-10-26T10:11:35.699" v="20793" actId="20577"/>
          <ac:graphicFrameMkLst>
            <pc:docMk/>
            <pc:sldMk cId="493480391" sldId="345"/>
            <ac:graphicFrameMk id="2" creationId="{25B68944-D055-4C5A-BF5E-5C93F95A4926}"/>
          </ac:graphicFrameMkLst>
        </pc:graphicFrameChg>
        <pc:graphicFrameChg chg="add del mod modGraphic">
          <ac:chgData name="Tej Bahadur Chandra" userId="79b8fba8ad0a4796" providerId="LiveId" clId="{614BBE20-D9FC-4E14-9E6F-E9375E6FD4C8}" dt="2021-10-25T14:23:09.054" v="17158" actId="478"/>
          <ac:graphicFrameMkLst>
            <pc:docMk/>
            <pc:sldMk cId="493480391" sldId="345"/>
            <ac:graphicFrameMk id="5" creationId="{22A9B234-ACDD-4E67-8A5F-E35275EA9F05}"/>
          </ac:graphicFrameMkLst>
        </pc:graphicFrameChg>
      </pc:sldChg>
      <pc:sldChg chg="addSp delSp modSp add modAnim">
        <pc:chgData name="Tej Bahadur Chandra" userId="79b8fba8ad0a4796" providerId="LiveId" clId="{614BBE20-D9FC-4E14-9E6F-E9375E6FD4C8}" dt="2021-10-28T11:48:11.250" v="33674"/>
        <pc:sldMkLst>
          <pc:docMk/>
          <pc:sldMk cId="1460692572" sldId="346"/>
        </pc:sldMkLst>
        <pc:spChg chg="del">
          <ac:chgData name="Tej Bahadur Chandra" userId="79b8fba8ad0a4796" providerId="LiveId" clId="{614BBE20-D9FC-4E14-9E6F-E9375E6FD4C8}" dt="2021-10-25T14:04:15.960" v="16961" actId="478"/>
          <ac:spMkLst>
            <pc:docMk/>
            <pc:sldMk cId="1460692572" sldId="346"/>
            <ac:spMk id="6" creationId="{87AD4FEC-1722-4D32-B6C0-43AEA2AB3BCF}"/>
          </ac:spMkLst>
        </pc:spChg>
        <pc:spChg chg="mod">
          <ac:chgData name="Tej Bahadur Chandra" userId="79b8fba8ad0a4796" providerId="LiveId" clId="{614BBE20-D9FC-4E14-9E6F-E9375E6FD4C8}" dt="2021-10-25T14:12:16.629" v="17138" actId="20577"/>
          <ac:spMkLst>
            <pc:docMk/>
            <pc:sldMk cId="1460692572" sldId="346"/>
            <ac:spMk id="7" creationId="{64C1F162-8A25-461F-9639-C54625A1CFFC}"/>
          </ac:spMkLst>
        </pc:spChg>
        <pc:spChg chg="add mod">
          <ac:chgData name="Tej Bahadur Chandra" userId="79b8fba8ad0a4796" providerId="LiveId" clId="{614BBE20-D9FC-4E14-9E6F-E9375E6FD4C8}" dt="2021-10-25T15:23:22.978" v="18270" actId="20577"/>
          <ac:spMkLst>
            <pc:docMk/>
            <pc:sldMk cId="1460692572" sldId="346"/>
            <ac:spMk id="9" creationId="{E6EB1FA4-E52F-4337-911D-9B4C565BCAD0}"/>
          </ac:spMkLst>
        </pc:spChg>
        <pc:grpChg chg="add del mod">
          <ac:chgData name="Tej Bahadur Chandra" userId="79b8fba8ad0a4796" providerId="LiveId" clId="{614BBE20-D9FC-4E14-9E6F-E9375E6FD4C8}" dt="2021-10-25T14:50:46.126" v="17912" actId="478"/>
          <ac:grpSpMkLst>
            <pc:docMk/>
            <pc:sldMk cId="1460692572" sldId="346"/>
            <ac:grpSpMk id="10" creationId="{5D783D72-04D1-4E18-AB5E-110E76DB70A7}"/>
          </ac:grpSpMkLst>
        </pc:grpChg>
        <pc:graphicFrameChg chg="add mod modGraphic">
          <ac:chgData name="Tej Bahadur Chandra" userId="79b8fba8ad0a4796" providerId="LiveId" clId="{614BBE20-D9FC-4E14-9E6F-E9375E6FD4C8}" dt="2021-10-28T11:47:54.371" v="33673" actId="14100"/>
          <ac:graphicFrameMkLst>
            <pc:docMk/>
            <pc:sldMk cId="1460692572" sldId="346"/>
            <ac:graphicFrameMk id="2" creationId="{B4A5080A-6A1E-452D-B49E-C215B4F75EAF}"/>
          </ac:graphicFrameMkLst>
        </pc:graphicFrameChg>
        <pc:graphicFrameChg chg="del">
          <ac:chgData name="Tej Bahadur Chandra" userId="79b8fba8ad0a4796" providerId="LiveId" clId="{614BBE20-D9FC-4E14-9E6F-E9375E6FD4C8}" dt="2021-10-25T14:03:38.407" v="16958" actId="478"/>
          <ac:graphicFrameMkLst>
            <pc:docMk/>
            <pc:sldMk cId="1460692572" sldId="346"/>
            <ac:graphicFrameMk id="5" creationId="{22A9B234-ACDD-4E67-8A5F-E35275EA9F05}"/>
          </ac:graphicFrameMkLst>
        </pc:graphicFrameChg>
        <pc:graphicFrameChg chg="add mod modGraphic">
          <ac:chgData name="Tej Bahadur Chandra" userId="79b8fba8ad0a4796" providerId="LiveId" clId="{614BBE20-D9FC-4E14-9E6F-E9375E6FD4C8}" dt="2021-10-25T15:03:44.126" v="18002" actId="20577"/>
          <ac:graphicFrameMkLst>
            <pc:docMk/>
            <pc:sldMk cId="1460692572" sldId="346"/>
            <ac:graphicFrameMk id="8" creationId="{93B46005-6F33-470E-95CA-466049EB734E}"/>
          </ac:graphicFrameMkLst>
        </pc:graphicFrameChg>
        <pc:picChg chg="mod">
          <ac:chgData name="Tej Bahadur Chandra" userId="79b8fba8ad0a4796" providerId="LiveId" clId="{614BBE20-D9FC-4E14-9E6F-E9375E6FD4C8}" dt="2021-10-25T14:43:08.915" v="17578" actId="1076"/>
          <ac:picMkLst>
            <pc:docMk/>
            <pc:sldMk cId="1460692572" sldId="346"/>
            <ac:picMk id="13" creationId="{DC0F5CE8-940E-4A44-A3B4-923F7192FC9A}"/>
          </ac:picMkLst>
        </pc:picChg>
        <pc:picChg chg="mod modCrop">
          <ac:chgData name="Tej Bahadur Chandra" userId="79b8fba8ad0a4796" providerId="LiveId" clId="{614BBE20-D9FC-4E14-9E6F-E9375E6FD4C8}" dt="2021-10-25T14:44:20.942" v="17585" actId="732"/>
          <ac:picMkLst>
            <pc:docMk/>
            <pc:sldMk cId="1460692572" sldId="346"/>
            <ac:picMk id="15" creationId="{4E43A30A-FC05-453F-B334-FE9D30F96AC8}"/>
          </ac:picMkLst>
        </pc:picChg>
      </pc:sldChg>
      <pc:sldChg chg="addSp modSp add modAnim">
        <pc:chgData name="Tej Bahadur Chandra" userId="79b8fba8ad0a4796" providerId="LiveId" clId="{614BBE20-D9FC-4E14-9E6F-E9375E6FD4C8}" dt="2021-10-28T11:49:09.347" v="33676" actId="14100"/>
        <pc:sldMkLst>
          <pc:docMk/>
          <pc:sldMk cId="136103062" sldId="347"/>
        </pc:sldMkLst>
        <pc:spChg chg="mod">
          <ac:chgData name="Tej Bahadur Chandra" userId="79b8fba8ad0a4796" providerId="LiveId" clId="{614BBE20-D9FC-4E14-9E6F-E9375E6FD4C8}" dt="2021-10-25T14:21:41.203" v="17156"/>
          <ac:spMkLst>
            <pc:docMk/>
            <pc:sldMk cId="136103062" sldId="347"/>
            <ac:spMk id="7" creationId="{64C1F162-8A25-461F-9639-C54625A1CFFC}"/>
          </ac:spMkLst>
        </pc:spChg>
        <pc:spChg chg="mod">
          <ac:chgData name="Tej Bahadur Chandra" userId="79b8fba8ad0a4796" providerId="LiveId" clId="{614BBE20-D9FC-4E14-9E6F-E9375E6FD4C8}" dt="2021-10-25T15:23:31.078" v="18272" actId="20577"/>
          <ac:spMkLst>
            <pc:docMk/>
            <pc:sldMk cId="136103062" sldId="347"/>
            <ac:spMk id="9" creationId="{E6EB1FA4-E52F-4337-911D-9B4C565BCAD0}"/>
          </ac:spMkLst>
        </pc:spChg>
        <pc:graphicFrameChg chg="mod modGraphic">
          <ac:chgData name="Tej Bahadur Chandra" userId="79b8fba8ad0a4796" providerId="LiveId" clId="{614BBE20-D9FC-4E14-9E6F-E9375E6FD4C8}" dt="2021-10-25T15:23:41.969" v="18273" actId="207"/>
          <ac:graphicFrameMkLst>
            <pc:docMk/>
            <pc:sldMk cId="136103062" sldId="347"/>
            <ac:graphicFrameMk id="8" creationId="{93B46005-6F33-470E-95CA-466049EB734E}"/>
          </ac:graphicFrameMkLst>
        </pc:graphicFrameChg>
        <pc:graphicFrameChg chg="add mod modGraphic">
          <ac:chgData name="Tej Bahadur Chandra" userId="79b8fba8ad0a4796" providerId="LiveId" clId="{614BBE20-D9FC-4E14-9E6F-E9375E6FD4C8}" dt="2021-10-28T11:49:09.347" v="33676" actId="14100"/>
          <ac:graphicFrameMkLst>
            <pc:docMk/>
            <pc:sldMk cId="136103062" sldId="347"/>
            <ac:graphicFrameMk id="10" creationId="{80A1FFB2-FE6A-4ECE-AB19-C5F17ECDA034}"/>
          </ac:graphicFrameMkLst>
        </pc:graphicFrameChg>
      </pc:sldChg>
      <pc:sldChg chg="addSp delSp modSp add">
        <pc:chgData name="Tej Bahadur Chandra" userId="79b8fba8ad0a4796" providerId="LiveId" clId="{614BBE20-D9FC-4E14-9E6F-E9375E6FD4C8}" dt="2021-10-25T15:35:27.135" v="18538"/>
        <pc:sldMkLst>
          <pc:docMk/>
          <pc:sldMk cId="2695581150" sldId="348"/>
        </pc:sldMkLst>
        <pc:spChg chg="add mod">
          <ac:chgData name="Tej Bahadur Chandra" userId="79b8fba8ad0a4796" providerId="LiveId" clId="{614BBE20-D9FC-4E14-9E6F-E9375E6FD4C8}" dt="2021-10-25T15:32:02.487" v="18422" actId="164"/>
          <ac:spMkLst>
            <pc:docMk/>
            <pc:sldMk cId="2695581150" sldId="348"/>
            <ac:spMk id="2" creationId="{70D5C8AC-7A3B-4965-BE52-E289CEE59296}"/>
          </ac:spMkLst>
        </pc:spChg>
        <pc:spChg chg="add mod">
          <ac:chgData name="Tej Bahadur Chandra" userId="79b8fba8ad0a4796" providerId="LiveId" clId="{614BBE20-D9FC-4E14-9E6F-E9375E6FD4C8}" dt="2021-10-25T15:35:17.334" v="18536" actId="1037"/>
          <ac:spMkLst>
            <pc:docMk/>
            <pc:sldMk cId="2695581150" sldId="348"/>
            <ac:spMk id="4" creationId="{FDD68209-1212-4878-A34C-919056236004}"/>
          </ac:spMkLst>
        </pc:spChg>
        <pc:spChg chg="mod">
          <ac:chgData name="Tej Bahadur Chandra" userId="79b8fba8ad0a4796" providerId="LiveId" clId="{614BBE20-D9FC-4E14-9E6F-E9375E6FD4C8}" dt="2021-10-25T14:21:44.950" v="17157"/>
          <ac:spMkLst>
            <pc:docMk/>
            <pc:sldMk cId="2695581150" sldId="348"/>
            <ac:spMk id="7" creationId="{64C1F162-8A25-461F-9639-C54625A1CFFC}"/>
          </ac:spMkLst>
        </pc:spChg>
        <pc:spChg chg="del mod">
          <ac:chgData name="Tej Bahadur Chandra" userId="79b8fba8ad0a4796" providerId="LiveId" clId="{614BBE20-D9FC-4E14-9E6F-E9375E6FD4C8}" dt="2021-10-25T15:25:16.596" v="18276" actId="478"/>
          <ac:spMkLst>
            <pc:docMk/>
            <pc:sldMk cId="2695581150" sldId="348"/>
            <ac:spMk id="9" creationId="{E6EB1FA4-E52F-4337-911D-9B4C565BCAD0}"/>
          </ac:spMkLst>
        </pc:spChg>
        <pc:spChg chg="add mod">
          <ac:chgData name="Tej Bahadur Chandra" userId="79b8fba8ad0a4796" providerId="LiveId" clId="{614BBE20-D9FC-4E14-9E6F-E9375E6FD4C8}" dt="2021-10-25T15:32:55.573" v="18448" actId="1076"/>
          <ac:spMkLst>
            <pc:docMk/>
            <pc:sldMk cId="2695581150" sldId="348"/>
            <ac:spMk id="15" creationId="{7D4A4F56-0AC5-4F13-8ADC-2624128629B7}"/>
          </ac:spMkLst>
        </pc:spChg>
        <pc:spChg chg="add mod">
          <ac:chgData name="Tej Bahadur Chandra" userId="79b8fba8ad0a4796" providerId="LiveId" clId="{614BBE20-D9FC-4E14-9E6F-E9375E6FD4C8}" dt="2021-10-25T15:32:02.487" v="18422" actId="164"/>
          <ac:spMkLst>
            <pc:docMk/>
            <pc:sldMk cId="2695581150" sldId="348"/>
            <ac:spMk id="16" creationId="{B520D0CD-5B09-4115-AEB5-CB07209062E5}"/>
          </ac:spMkLst>
        </pc:spChg>
        <pc:spChg chg="add mod">
          <ac:chgData name="Tej Bahadur Chandra" userId="79b8fba8ad0a4796" providerId="LiveId" clId="{614BBE20-D9FC-4E14-9E6F-E9375E6FD4C8}" dt="2021-10-25T15:34:24.345" v="18516" actId="1037"/>
          <ac:spMkLst>
            <pc:docMk/>
            <pc:sldMk cId="2695581150" sldId="348"/>
            <ac:spMk id="17" creationId="{E885764B-F0AF-4AB3-BFCE-0B6FE5576D18}"/>
          </ac:spMkLst>
        </pc:spChg>
        <pc:spChg chg="add mod">
          <ac:chgData name="Tej Bahadur Chandra" userId="79b8fba8ad0a4796" providerId="LiveId" clId="{614BBE20-D9FC-4E14-9E6F-E9375E6FD4C8}" dt="2021-10-25T15:34:24.345" v="18516" actId="1037"/>
          <ac:spMkLst>
            <pc:docMk/>
            <pc:sldMk cId="2695581150" sldId="348"/>
            <ac:spMk id="18" creationId="{0589CE0E-D7C4-4237-B3C2-E6E9C9D83C2C}"/>
          </ac:spMkLst>
        </pc:spChg>
        <pc:spChg chg="add mod">
          <ac:chgData name="Tej Bahadur Chandra" userId="79b8fba8ad0a4796" providerId="LiveId" clId="{614BBE20-D9FC-4E14-9E6F-E9375E6FD4C8}" dt="2021-10-25T15:34:52.181" v="18525" actId="1076"/>
          <ac:spMkLst>
            <pc:docMk/>
            <pc:sldMk cId="2695581150" sldId="348"/>
            <ac:spMk id="19" creationId="{D38EC43E-2042-4BA8-8B34-1656E0D3034F}"/>
          </ac:spMkLst>
        </pc:spChg>
        <pc:spChg chg="add mod">
          <ac:chgData name="Tej Bahadur Chandra" userId="79b8fba8ad0a4796" providerId="LiveId" clId="{614BBE20-D9FC-4E14-9E6F-E9375E6FD4C8}" dt="2021-10-25T15:35:17.334" v="18536" actId="1037"/>
          <ac:spMkLst>
            <pc:docMk/>
            <pc:sldMk cId="2695581150" sldId="348"/>
            <ac:spMk id="20" creationId="{228286F7-56E3-491D-A694-CBFC508C634D}"/>
          </ac:spMkLst>
        </pc:spChg>
        <pc:spChg chg="add mod">
          <ac:chgData name="Tej Bahadur Chandra" userId="79b8fba8ad0a4796" providerId="LiveId" clId="{614BBE20-D9FC-4E14-9E6F-E9375E6FD4C8}" dt="2021-10-25T15:35:10.022" v="18533" actId="20577"/>
          <ac:spMkLst>
            <pc:docMk/>
            <pc:sldMk cId="2695581150" sldId="348"/>
            <ac:spMk id="21" creationId="{95EC6AFC-7DFC-4DCF-9A17-F7C1B3964C6D}"/>
          </ac:spMkLst>
        </pc:spChg>
        <pc:spChg chg="add del">
          <ac:chgData name="Tej Bahadur Chandra" userId="79b8fba8ad0a4796" providerId="LiveId" clId="{614BBE20-D9FC-4E14-9E6F-E9375E6FD4C8}" dt="2021-10-25T15:35:27.135" v="18538"/>
          <ac:spMkLst>
            <pc:docMk/>
            <pc:sldMk cId="2695581150" sldId="348"/>
            <ac:spMk id="22" creationId="{06568A9C-7016-4239-B31D-AAA7BA2CCE2F}"/>
          </ac:spMkLst>
        </pc:spChg>
        <pc:spChg chg="add del">
          <ac:chgData name="Tej Bahadur Chandra" userId="79b8fba8ad0a4796" providerId="LiveId" clId="{614BBE20-D9FC-4E14-9E6F-E9375E6FD4C8}" dt="2021-10-25T15:35:27.135" v="18538"/>
          <ac:spMkLst>
            <pc:docMk/>
            <pc:sldMk cId="2695581150" sldId="348"/>
            <ac:spMk id="23" creationId="{E5CE9675-AE28-4F1F-97AD-A461DCAC824C}"/>
          </ac:spMkLst>
        </pc:spChg>
        <pc:grpChg chg="add mod">
          <ac:chgData name="Tej Bahadur Chandra" userId="79b8fba8ad0a4796" providerId="LiveId" clId="{614BBE20-D9FC-4E14-9E6F-E9375E6FD4C8}" dt="2021-10-25T15:34:40.826" v="18521" actId="1076"/>
          <ac:grpSpMkLst>
            <pc:docMk/>
            <pc:sldMk cId="2695581150" sldId="348"/>
            <ac:grpSpMk id="3" creationId="{0E4501AE-4421-4CCC-9CE0-5085400690C3}"/>
          </ac:grpSpMkLst>
        </pc:grpChg>
        <pc:graphicFrameChg chg="del">
          <ac:chgData name="Tej Bahadur Chandra" userId="79b8fba8ad0a4796" providerId="LiveId" clId="{614BBE20-D9FC-4E14-9E6F-E9375E6FD4C8}" dt="2021-10-25T15:24:07.309" v="18274" actId="478"/>
          <ac:graphicFrameMkLst>
            <pc:docMk/>
            <pc:sldMk cId="2695581150" sldId="348"/>
            <ac:graphicFrameMk id="8" creationId="{93B46005-6F33-470E-95CA-466049EB734E}"/>
          </ac:graphicFrameMkLst>
        </pc:graphicFrameChg>
        <pc:picChg chg="add mod">
          <ac:chgData name="Tej Bahadur Chandra" userId="79b8fba8ad0a4796" providerId="LiveId" clId="{614BBE20-D9FC-4E14-9E6F-E9375E6FD4C8}" dt="2021-10-25T15:32:02.487" v="18422" actId="164"/>
          <ac:picMkLst>
            <pc:docMk/>
            <pc:sldMk cId="2695581150" sldId="348"/>
            <ac:picMk id="10" creationId="{D6FE317F-B427-456C-BB20-EAB5EE656C38}"/>
          </ac:picMkLst>
        </pc:picChg>
        <pc:picChg chg="add mod">
          <ac:chgData name="Tej Bahadur Chandra" userId="79b8fba8ad0a4796" providerId="LiveId" clId="{614BBE20-D9FC-4E14-9E6F-E9375E6FD4C8}" dt="2021-10-25T15:32:02.487" v="18422" actId="164"/>
          <ac:picMkLst>
            <pc:docMk/>
            <pc:sldMk cId="2695581150" sldId="348"/>
            <ac:picMk id="11" creationId="{A93A6D6E-6BE8-445E-82B6-EB0A2B5277B7}"/>
          </ac:picMkLst>
        </pc:picChg>
        <pc:picChg chg="add mod">
          <ac:chgData name="Tej Bahadur Chandra" userId="79b8fba8ad0a4796" providerId="LiveId" clId="{614BBE20-D9FC-4E14-9E6F-E9375E6FD4C8}" dt="2021-10-25T15:32:02.487" v="18422" actId="164"/>
          <ac:picMkLst>
            <pc:docMk/>
            <pc:sldMk cId="2695581150" sldId="348"/>
            <ac:picMk id="12" creationId="{CE05E0D2-B852-491B-AEF6-ED2C682C79C8}"/>
          </ac:picMkLst>
        </pc:picChg>
        <pc:picChg chg="add mod">
          <ac:chgData name="Tej Bahadur Chandra" userId="79b8fba8ad0a4796" providerId="LiveId" clId="{614BBE20-D9FC-4E14-9E6F-E9375E6FD4C8}" dt="2021-10-25T15:32:02.487" v="18422" actId="164"/>
          <ac:picMkLst>
            <pc:docMk/>
            <pc:sldMk cId="2695581150" sldId="348"/>
            <ac:picMk id="13" creationId="{5228E81D-F586-4DC4-8C71-7E6F7F408FDE}"/>
          </ac:picMkLst>
        </pc:picChg>
      </pc:sldChg>
      <pc:sldChg chg="addSp delSp modSp add">
        <pc:chgData name="Tej Bahadur Chandra" userId="79b8fba8ad0a4796" providerId="LiveId" clId="{614BBE20-D9FC-4E14-9E6F-E9375E6FD4C8}" dt="2021-10-25T14:29:44.566" v="17246" actId="1037"/>
        <pc:sldMkLst>
          <pc:docMk/>
          <pc:sldMk cId="3479770673" sldId="349"/>
        </pc:sldMkLst>
        <pc:spChg chg="mod">
          <ac:chgData name="Tej Bahadur Chandra" userId="79b8fba8ad0a4796" providerId="LiveId" clId="{614BBE20-D9FC-4E14-9E6F-E9375E6FD4C8}" dt="2021-10-25T14:29:29.257" v="17211" actId="20577"/>
          <ac:spMkLst>
            <pc:docMk/>
            <pc:sldMk cId="3479770673" sldId="349"/>
            <ac:spMk id="6" creationId="{A94AAF98-4597-450B-8255-EFFB954972BC}"/>
          </ac:spMkLst>
        </pc:spChg>
        <pc:picChg chg="del">
          <ac:chgData name="Tej Bahadur Chandra" userId="79b8fba8ad0a4796" providerId="LiveId" clId="{614BBE20-D9FC-4E14-9E6F-E9375E6FD4C8}" dt="2021-10-25T14:28:19.367" v="17204" actId="478"/>
          <ac:picMkLst>
            <pc:docMk/>
            <pc:sldMk cId="3479770673" sldId="349"/>
            <ac:picMk id="5" creationId="{FCF643DC-9229-46D6-A9FF-00C5FAAF655F}"/>
          </ac:picMkLst>
        </pc:picChg>
        <pc:picChg chg="add mod">
          <ac:chgData name="Tej Bahadur Chandra" userId="79b8fba8ad0a4796" providerId="LiveId" clId="{614BBE20-D9FC-4E14-9E6F-E9375E6FD4C8}" dt="2021-10-25T14:29:44.566" v="17246" actId="1037"/>
          <ac:picMkLst>
            <pc:docMk/>
            <pc:sldMk cId="3479770673" sldId="349"/>
            <ac:picMk id="8" creationId="{106F5DB6-A5B8-4909-8B41-65C9EC8138D0}"/>
          </ac:picMkLst>
        </pc:picChg>
      </pc:sldChg>
      <pc:sldChg chg="addSp delSp modSp add">
        <pc:chgData name="Tej Bahadur Chandra" userId="79b8fba8ad0a4796" providerId="LiveId" clId="{614BBE20-D9FC-4E14-9E6F-E9375E6FD4C8}" dt="2021-10-28T11:47:28.109" v="33672"/>
        <pc:sldMkLst>
          <pc:docMk/>
          <pc:sldMk cId="621249078" sldId="350"/>
        </pc:sldMkLst>
        <pc:spChg chg="mod">
          <ac:chgData name="Tej Bahadur Chandra" userId="79b8fba8ad0a4796" providerId="LiveId" clId="{614BBE20-D9FC-4E14-9E6F-E9375E6FD4C8}" dt="2021-10-25T15:09:47.742" v="18015" actId="1076"/>
          <ac:spMkLst>
            <pc:docMk/>
            <pc:sldMk cId="621249078" sldId="350"/>
            <ac:spMk id="9" creationId="{E6EB1FA4-E52F-4337-911D-9B4C565BCAD0}"/>
          </ac:spMkLst>
        </pc:spChg>
        <pc:spChg chg="add mod">
          <ac:chgData name="Tej Bahadur Chandra" userId="79b8fba8ad0a4796" providerId="LiveId" clId="{614BBE20-D9FC-4E14-9E6F-E9375E6FD4C8}" dt="2021-10-25T15:11:28.851" v="18124"/>
          <ac:spMkLst>
            <pc:docMk/>
            <pc:sldMk cId="621249078" sldId="350"/>
            <ac:spMk id="15" creationId="{34CF8EF3-908C-4972-A07E-9F1B322164A5}"/>
          </ac:spMkLst>
        </pc:spChg>
        <pc:graphicFrameChg chg="del">
          <ac:chgData name="Tej Bahadur Chandra" userId="79b8fba8ad0a4796" providerId="LiveId" clId="{614BBE20-D9FC-4E14-9E6F-E9375E6FD4C8}" dt="2021-10-25T14:36:06.154" v="17248" actId="478"/>
          <ac:graphicFrameMkLst>
            <pc:docMk/>
            <pc:sldMk cId="621249078" sldId="350"/>
            <ac:graphicFrameMk id="8" creationId="{93B46005-6F33-470E-95CA-466049EB734E}"/>
          </ac:graphicFrameMkLst>
        </pc:graphicFrameChg>
        <pc:graphicFrameChg chg="add mod">
          <ac:chgData name="Tej Bahadur Chandra" userId="79b8fba8ad0a4796" providerId="LiveId" clId="{614BBE20-D9FC-4E14-9E6F-E9375E6FD4C8}" dt="2021-10-28T11:47:28.109" v="33672"/>
          <ac:graphicFrameMkLst>
            <pc:docMk/>
            <pc:sldMk cId="621249078" sldId="350"/>
            <ac:graphicFrameMk id="12" creationId="{6F344CDA-5DEC-487D-82FB-7EFDA259061D}"/>
          </ac:graphicFrameMkLst>
        </pc:graphicFrameChg>
        <pc:graphicFrameChg chg="add mod">
          <ac:chgData name="Tej Bahadur Chandra" userId="79b8fba8ad0a4796" providerId="LiveId" clId="{614BBE20-D9FC-4E14-9E6F-E9375E6FD4C8}" dt="2021-10-28T11:47:13.725" v="33670"/>
          <ac:graphicFrameMkLst>
            <pc:docMk/>
            <pc:sldMk cId="621249078" sldId="350"/>
            <ac:graphicFrameMk id="13" creationId="{48D0993E-A7CF-4920-A90B-3ADB0F90C1F2}"/>
          </ac:graphicFrameMkLst>
        </pc:graphicFrameChg>
        <pc:picChg chg="add del mod">
          <ac:chgData name="Tej Bahadur Chandra" userId="79b8fba8ad0a4796" providerId="LiveId" clId="{614BBE20-D9FC-4E14-9E6F-E9375E6FD4C8}" dt="2021-10-25T15:08:44.094" v="18003" actId="478"/>
          <ac:picMkLst>
            <pc:docMk/>
            <pc:sldMk cId="621249078" sldId="350"/>
            <ac:picMk id="10" creationId="{0BD0FB9A-58F1-410B-970C-C64F0A1170FF}"/>
          </ac:picMkLst>
        </pc:picChg>
        <pc:picChg chg="add del mod">
          <ac:chgData name="Tej Bahadur Chandra" userId="79b8fba8ad0a4796" providerId="LiveId" clId="{614BBE20-D9FC-4E14-9E6F-E9375E6FD4C8}" dt="2021-10-25T15:08:46.556" v="18004" actId="478"/>
          <ac:picMkLst>
            <pc:docMk/>
            <pc:sldMk cId="621249078" sldId="350"/>
            <ac:picMk id="11" creationId="{E2A927CE-3801-44EE-A8CE-43B9E76303FF}"/>
          </ac:picMkLst>
        </pc:picChg>
      </pc:sldChg>
      <pc:sldChg chg="addSp delSp modSp add">
        <pc:chgData name="Tej Bahadur Chandra" userId="79b8fba8ad0a4796" providerId="LiveId" clId="{614BBE20-D9FC-4E14-9E6F-E9375E6FD4C8}" dt="2021-10-25T15:23:14.238" v="18268" actId="1035"/>
        <pc:sldMkLst>
          <pc:docMk/>
          <pc:sldMk cId="1009021712" sldId="351"/>
        </pc:sldMkLst>
        <pc:spChg chg="mod">
          <ac:chgData name="Tej Bahadur Chandra" userId="79b8fba8ad0a4796" providerId="LiveId" clId="{614BBE20-D9FC-4E14-9E6F-E9375E6FD4C8}" dt="2021-10-25T15:23:14.238" v="18268" actId="1035"/>
          <ac:spMkLst>
            <pc:docMk/>
            <pc:sldMk cId="1009021712" sldId="351"/>
            <ac:spMk id="9" creationId="{E6EB1FA4-E52F-4337-911D-9B4C565BCAD0}"/>
          </ac:spMkLst>
        </pc:spChg>
        <pc:spChg chg="add mod">
          <ac:chgData name="Tej Bahadur Chandra" userId="79b8fba8ad0a4796" providerId="LiveId" clId="{614BBE20-D9FC-4E14-9E6F-E9375E6FD4C8}" dt="2021-10-25T15:22:28.192" v="18257" actId="20577"/>
          <ac:spMkLst>
            <pc:docMk/>
            <pc:sldMk cId="1009021712" sldId="351"/>
            <ac:spMk id="11" creationId="{BDCDA35A-C228-49F4-A1CF-3DA9E8E7DC52}"/>
          </ac:spMkLst>
        </pc:spChg>
        <pc:graphicFrameChg chg="add mod modGraphic">
          <ac:chgData name="Tej Bahadur Chandra" userId="79b8fba8ad0a4796" providerId="LiveId" clId="{614BBE20-D9FC-4E14-9E6F-E9375E6FD4C8}" dt="2021-10-25T15:23:14.238" v="18268" actId="1035"/>
          <ac:graphicFrameMkLst>
            <pc:docMk/>
            <pc:sldMk cId="1009021712" sldId="351"/>
            <ac:graphicFrameMk id="2" creationId="{3D875EA3-B4E1-4784-B434-3A6B203877CA}"/>
          </ac:graphicFrameMkLst>
        </pc:graphicFrameChg>
        <pc:graphicFrameChg chg="del">
          <ac:chgData name="Tej Bahadur Chandra" userId="79b8fba8ad0a4796" providerId="LiveId" clId="{614BBE20-D9FC-4E14-9E6F-E9375E6FD4C8}" dt="2021-10-25T15:17:00.533" v="18169" actId="478"/>
          <ac:graphicFrameMkLst>
            <pc:docMk/>
            <pc:sldMk cId="1009021712" sldId="351"/>
            <ac:graphicFrameMk id="8" creationId="{93B46005-6F33-470E-95CA-466049EB734E}"/>
          </ac:graphicFrameMkLst>
        </pc:graphicFrameChg>
        <pc:graphicFrameChg chg="add mod modGraphic">
          <ac:chgData name="Tej Bahadur Chandra" userId="79b8fba8ad0a4796" providerId="LiveId" clId="{614BBE20-D9FC-4E14-9E6F-E9375E6FD4C8}" dt="2021-10-25T15:22:53.193" v="18258" actId="207"/>
          <ac:graphicFrameMkLst>
            <pc:docMk/>
            <pc:sldMk cId="1009021712" sldId="351"/>
            <ac:graphicFrameMk id="10" creationId="{FD554F64-D79A-4195-9952-3E6859D60C5D}"/>
          </ac:graphicFrameMkLst>
        </pc:graphicFrameChg>
      </pc:sldChg>
      <pc:sldChg chg="addSp delSp modSp add">
        <pc:chgData name="Tej Bahadur Chandra" userId="79b8fba8ad0a4796" providerId="LiveId" clId="{614BBE20-D9FC-4E14-9E6F-E9375E6FD4C8}" dt="2021-10-26T05:16:27.480" v="19592" actId="13926"/>
        <pc:sldMkLst>
          <pc:docMk/>
          <pc:sldMk cId="904899609" sldId="352"/>
        </pc:sldMkLst>
        <pc:spChg chg="del">
          <ac:chgData name="Tej Bahadur Chandra" userId="79b8fba8ad0a4796" providerId="LiveId" clId="{614BBE20-D9FC-4E14-9E6F-E9375E6FD4C8}" dt="2021-10-25T15:35:43.305" v="18541" actId="478"/>
          <ac:spMkLst>
            <pc:docMk/>
            <pc:sldMk cId="904899609" sldId="352"/>
            <ac:spMk id="4" creationId="{FDD68209-1212-4878-A34C-919056236004}"/>
          </ac:spMkLst>
        </pc:spChg>
        <pc:spChg chg="mod">
          <ac:chgData name="Tej Bahadur Chandra" userId="79b8fba8ad0a4796" providerId="LiveId" clId="{614BBE20-D9FC-4E14-9E6F-E9375E6FD4C8}" dt="2021-10-26T05:16:27.480" v="19592" actId="13926"/>
          <ac:spMkLst>
            <pc:docMk/>
            <pc:sldMk cId="904899609" sldId="352"/>
            <ac:spMk id="15" creationId="{7D4A4F56-0AC5-4F13-8ADC-2624128629B7}"/>
          </ac:spMkLst>
        </pc:spChg>
        <pc:spChg chg="del">
          <ac:chgData name="Tej Bahadur Chandra" userId="79b8fba8ad0a4796" providerId="LiveId" clId="{614BBE20-D9FC-4E14-9E6F-E9375E6FD4C8}" dt="2021-10-25T15:35:43.305" v="18541" actId="478"/>
          <ac:spMkLst>
            <pc:docMk/>
            <pc:sldMk cId="904899609" sldId="352"/>
            <ac:spMk id="19" creationId="{D38EC43E-2042-4BA8-8B34-1656E0D3034F}"/>
          </ac:spMkLst>
        </pc:spChg>
        <pc:spChg chg="del">
          <ac:chgData name="Tej Bahadur Chandra" userId="79b8fba8ad0a4796" providerId="LiveId" clId="{614BBE20-D9FC-4E14-9E6F-E9375E6FD4C8}" dt="2021-10-25T15:35:43.305" v="18541" actId="478"/>
          <ac:spMkLst>
            <pc:docMk/>
            <pc:sldMk cId="904899609" sldId="352"/>
            <ac:spMk id="20" creationId="{228286F7-56E3-491D-A694-CBFC508C634D}"/>
          </ac:spMkLst>
        </pc:spChg>
        <pc:spChg chg="del">
          <ac:chgData name="Tej Bahadur Chandra" userId="79b8fba8ad0a4796" providerId="LiveId" clId="{614BBE20-D9FC-4E14-9E6F-E9375E6FD4C8}" dt="2021-10-25T15:35:43.305" v="18541" actId="478"/>
          <ac:spMkLst>
            <pc:docMk/>
            <pc:sldMk cId="904899609" sldId="352"/>
            <ac:spMk id="21" creationId="{95EC6AFC-7DFC-4DCF-9A17-F7C1B3964C6D}"/>
          </ac:spMkLst>
        </pc:spChg>
        <pc:grpChg chg="del">
          <ac:chgData name="Tej Bahadur Chandra" userId="79b8fba8ad0a4796" providerId="LiveId" clId="{614BBE20-D9FC-4E14-9E6F-E9375E6FD4C8}" dt="2021-10-25T15:35:38.575" v="18540" actId="478"/>
          <ac:grpSpMkLst>
            <pc:docMk/>
            <pc:sldMk cId="904899609" sldId="352"/>
            <ac:grpSpMk id="3" creationId="{0E4501AE-4421-4CCC-9CE0-5085400690C3}"/>
          </ac:grpSpMkLst>
        </pc:grpChg>
        <pc:picChg chg="add mod">
          <ac:chgData name="Tej Bahadur Chandra" userId="79b8fba8ad0a4796" providerId="LiveId" clId="{614BBE20-D9FC-4E14-9E6F-E9375E6FD4C8}" dt="2021-10-25T15:35:50.309" v="18543" actId="1076"/>
          <ac:picMkLst>
            <pc:docMk/>
            <pc:sldMk cId="904899609" sldId="352"/>
            <ac:picMk id="22" creationId="{749D55EE-C9A3-4213-9A01-A6A773FBD13F}"/>
          </ac:picMkLst>
        </pc:picChg>
        <pc:picChg chg="add mod">
          <ac:chgData name="Tej Bahadur Chandra" userId="79b8fba8ad0a4796" providerId="LiveId" clId="{614BBE20-D9FC-4E14-9E6F-E9375E6FD4C8}" dt="2021-10-25T15:35:50.309" v="18543" actId="1076"/>
          <ac:picMkLst>
            <pc:docMk/>
            <pc:sldMk cId="904899609" sldId="352"/>
            <ac:picMk id="23" creationId="{2B0C1249-858D-499F-8A1D-AFB20FC3D7FE}"/>
          </ac:picMkLst>
        </pc:picChg>
      </pc:sldChg>
      <pc:sldChg chg="addSp delSp modSp add">
        <pc:chgData name="Tej Bahadur Chandra" userId="79b8fba8ad0a4796" providerId="LiveId" clId="{614BBE20-D9FC-4E14-9E6F-E9375E6FD4C8}" dt="2021-10-26T10:13:29.926" v="20823" actId="20577"/>
        <pc:sldMkLst>
          <pc:docMk/>
          <pc:sldMk cId="2000408952" sldId="353"/>
        </pc:sldMkLst>
        <pc:spChg chg="add mod">
          <ac:chgData name="Tej Bahadur Chandra" userId="79b8fba8ad0a4796" providerId="LiveId" clId="{614BBE20-D9FC-4E14-9E6F-E9375E6FD4C8}" dt="2021-10-25T15:41:16.361" v="18854" actId="1035"/>
          <ac:spMkLst>
            <pc:docMk/>
            <pc:sldMk cId="2000408952" sldId="353"/>
            <ac:spMk id="9" creationId="{3F16B96D-A199-45B6-A527-4C890EB835D4}"/>
          </ac:spMkLst>
        </pc:spChg>
        <pc:spChg chg="del">
          <ac:chgData name="Tej Bahadur Chandra" userId="79b8fba8ad0a4796" providerId="LiveId" clId="{614BBE20-D9FC-4E14-9E6F-E9375E6FD4C8}" dt="2021-10-25T15:37:31.054" v="18747" actId="478"/>
          <ac:spMkLst>
            <pc:docMk/>
            <pc:sldMk cId="2000408952" sldId="353"/>
            <ac:spMk id="15" creationId="{7D4A4F56-0AC5-4F13-8ADC-2624128629B7}"/>
          </ac:spMkLst>
        </pc:spChg>
        <pc:graphicFrameChg chg="add mod modGraphic">
          <ac:chgData name="Tej Bahadur Chandra" userId="79b8fba8ad0a4796" providerId="LiveId" clId="{614BBE20-D9FC-4E14-9E6F-E9375E6FD4C8}" dt="2021-10-26T10:13:29.926" v="20823" actId="20577"/>
          <ac:graphicFrameMkLst>
            <pc:docMk/>
            <pc:sldMk cId="2000408952" sldId="353"/>
            <ac:graphicFrameMk id="8" creationId="{2530C303-7DBF-49FA-B103-08390A24403E}"/>
          </ac:graphicFrameMkLst>
        </pc:graphicFrameChg>
        <pc:picChg chg="del">
          <ac:chgData name="Tej Bahadur Chandra" userId="79b8fba8ad0a4796" providerId="LiveId" clId="{614BBE20-D9FC-4E14-9E6F-E9375E6FD4C8}" dt="2021-10-25T15:37:28.789" v="18745" actId="478"/>
          <ac:picMkLst>
            <pc:docMk/>
            <pc:sldMk cId="2000408952" sldId="353"/>
            <ac:picMk id="22" creationId="{749D55EE-C9A3-4213-9A01-A6A773FBD13F}"/>
          </ac:picMkLst>
        </pc:picChg>
        <pc:picChg chg="del">
          <ac:chgData name="Tej Bahadur Chandra" userId="79b8fba8ad0a4796" providerId="LiveId" clId="{614BBE20-D9FC-4E14-9E6F-E9375E6FD4C8}" dt="2021-10-25T15:37:29.550" v="18746" actId="478"/>
          <ac:picMkLst>
            <pc:docMk/>
            <pc:sldMk cId="2000408952" sldId="353"/>
            <ac:picMk id="23" creationId="{2B0C1249-858D-499F-8A1D-AFB20FC3D7FE}"/>
          </ac:picMkLst>
        </pc:picChg>
      </pc:sldChg>
      <pc:sldChg chg="addSp delSp modSp add">
        <pc:chgData name="Tej Bahadur Chandra" userId="79b8fba8ad0a4796" providerId="LiveId" clId="{614BBE20-D9FC-4E14-9E6F-E9375E6FD4C8}" dt="2021-10-25T15:55:28.672" v="19232" actId="14100"/>
        <pc:sldMkLst>
          <pc:docMk/>
          <pc:sldMk cId="3190223545" sldId="354"/>
        </pc:sldMkLst>
        <pc:spChg chg="add del mod">
          <ac:chgData name="Tej Bahadur Chandra" userId="79b8fba8ad0a4796" providerId="LiveId" clId="{614BBE20-D9FC-4E14-9E6F-E9375E6FD4C8}" dt="2021-10-25T15:53:49.287" v="18985" actId="2710"/>
          <ac:spMkLst>
            <pc:docMk/>
            <pc:sldMk cId="3190223545" sldId="354"/>
            <ac:spMk id="9" creationId="{3F16B96D-A199-45B6-A527-4C890EB835D4}"/>
          </ac:spMkLst>
        </pc:spChg>
        <pc:spChg chg="add mod">
          <ac:chgData name="Tej Bahadur Chandra" userId="79b8fba8ad0a4796" providerId="LiveId" clId="{614BBE20-D9FC-4E14-9E6F-E9375E6FD4C8}" dt="2021-10-25T15:51:03.611" v="18946" actId="20577"/>
          <ac:spMkLst>
            <pc:docMk/>
            <pc:sldMk cId="3190223545" sldId="354"/>
            <ac:spMk id="10" creationId="{6B48B356-5E2A-4A89-967C-B24D868871AA}"/>
          </ac:spMkLst>
        </pc:spChg>
        <pc:graphicFrameChg chg="add mod modGraphic">
          <ac:chgData name="Tej Bahadur Chandra" userId="79b8fba8ad0a4796" providerId="LiveId" clId="{614BBE20-D9FC-4E14-9E6F-E9375E6FD4C8}" dt="2021-10-25T15:55:28.672" v="19232" actId="14100"/>
          <ac:graphicFrameMkLst>
            <pc:docMk/>
            <pc:sldMk cId="3190223545" sldId="354"/>
            <ac:graphicFrameMk id="2" creationId="{AE5F7918-63B2-4CDD-86DE-8937BE772DA2}"/>
          </ac:graphicFrameMkLst>
        </pc:graphicFrameChg>
        <pc:graphicFrameChg chg="del">
          <ac:chgData name="Tej Bahadur Chandra" userId="79b8fba8ad0a4796" providerId="LiveId" clId="{614BBE20-D9FC-4E14-9E6F-E9375E6FD4C8}" dt="2021-10-25T15:50:29.258" v="18914" actId="478"/>
          <ac:graphicFrameMkLst>
            <pc:docMk/>
            <pc:sldMk cId="3190223545" sldId="354"/>
            <ac:graphicFrameMk id="8" creationId="{2530C303-7DBF-49FA-B103-08390A24403E}"/>
          </ac:graphicFrameMkLst>
        </pc:graphicFrameChg>
      </pc:sldChg>
      <pc:sldChg chg="addSp delSp modSp add">
        <pc:chgData name="Tej Bahadur Chandra" userId="79b8fba8ad0a4796" providerId="LiveId" clId="{614BBE20-D9FC-4E14-9E6F-E9375E6FD4C8}" dt="2021-10-25T15:55:18.434" v="19231" actId="1035"/>
        <pc:sldMkLst>
          <pc:docMk/>
          <pc:sldMk cId="3607496182" sldId="355"/>
        </pc:sldMkLst>
        <pc:spChg chg="mod">
          <ac:chgData name="Tej Bahadur Chandra" userId="79b8fba8ad0a4796" providerId="LiveId" clId="{614BBE20-D9FC-4E14-9E6F-E9375E6FD4C8}" dt="2021-10-25T15:55:18.434" v="19231" actId="1035"/>
          <ac:spMkLst>
            <pc:docMk/>
            <pc:sldMk cId="3607496182" sldId="355"/>
            <ac:spMk id="9" creationId="{3F16B96D-A199-45B6-A527-4C890EB835D4}"/>
          </ac:spMkLst>
        </pc:spChg>
        <pc:graphicFrameChg chg="del">
          <ac:chgData name="Tej Bahadur Chandra" userId="79b8fba8ad0a4796" providerId="LiveId" clId="{614BBE20-D9FC-4E14-9E6F-E9375E6FD4C8}" dt="2021-10-25T15:54:01.896" v="18988" actId="478"/>
          <ac:graphicFrameMkLst>
            <pc:docMk/>
            <pc:sldMk cId="3607496182" sldId="355"/>
            <ac:graphicFrameMk id="2" creationId="{AE5F7918-63B2-4CDD-86DE-8937BE772DA2}"/>
          </ac:graphicFrameMkLst>
        </pc:graphicFrameChg>
        <pc:picChg chg="add mod">
          <ac:chgData name="Tej Bahadur Chandra" userId="79b8fba8ad0a4796" providerId="LiveId" clId="{614BBE20-D9FC-4E14-9E6F-E9375E6FD4C8}" dt="2021-10-25T15:54:29.919" v="19077" actId="1037"/>
          <ac:picMkLst>
            <pc:docMk/>
            <pc:sldMk cId="3607496182" sldId="355"/>
            <ac:picMk id="8" creationId="{2BE535B7-6A6F-4591-BD0E-84707838C648}"/>
          </ac:picMkLst>
        </pc:picChg>
        <pc:picChg chg="add mod">
          <ac:chgData name="Tej Bahadur Chandra" userId="79b8fba8ad0a4796" providerId="LiveId" clId="{614BBE20-D9FC-4E14-9E6F-E9375E6FD4C8}" dt="2021-10-25T15:54:25.148" v="19065" actId="1038"/>
          <ac:picMkLst>
            <pc:docMk/>
            <pc:sldMk cId="3607496182" sldId="355"/>
            <ac:picMk id="11" creationId="{FA2F5ED3-D260-499E-8184-E75B70F9F698}"/>
          </ac:picMkLst>
        </pc:picChg>
      </pc:sldChg>
      <pc:sldChg chg="addSp delSp modSp add">
        <pc:chgData name="Tej Bahadur Chandra" userId="79b8fba8ad0a4796" providerId="LiveId" clId="{614BBE20-D9FC-4E14-9E6F-E9375E6FD4C8}" dt="2021-10-25T16:02:02.331" v="19506"/>
        <pc:sldMkLst>
          <pc:docMk/>
          <pc:sldMk cId="2590390287" sldId="357"/>
        </pc:sldMkLst>
        <pc:spChg chg="mod">
          <ac:chgData name="Tej Bahadur Chandra" userId="79b8fba8ad0a4796" providerId="LiveId" clId="{614BBE20-D9FC-4E14-9E6F-E9375E6FD4C8}" dt="2021-10-25T15:56:20.936" v="19247" actId="20577"/>
          <ac:spMkLst>
            <pc:docMk/>
            <pc:sldMk cId="2590390287" sldId="357"/>
            <ac:spMk id="7" creationId="{64C1F162-8A25-461F-9639-C54625A1CFFC}"/>
          </ac:spMkLst>
        </pc:spChg>
        <pc:spChg chg="del">
          <ac:chgData name="Tej Bahadur Chandra" userId="79b8fba8ad0a4796" providerId="LiveId" clId="{614BBE20-D9FC-4E14-9E6F-E9375E6FD4C8}" dt="2021-10-25T15:56:27.972" v="19251" actId="478"/>
          <ac:spMkLst>
            <pc:docMk/>
            <pc:sldMk cId="2590390287" sldId="357"/>
            <ac:spMk id="9" creationId="{3F16B96D-A199-45B6-A527-4C890EB835D4}"/>
          </ac:spMkLst>
        </pc:spChg>
        <pc:spChg chg="del">
          <ac:chgData name="Tej Bahadur Chandra" userId="79b8fba8ad0a4796" providerId="LiveId" clId="{614BBE20-D9FC-4E14-9E6F-E9375E6FD4C8}" dt="2021-10-25T15:56:25.015" v="19248" actId="478"/>
          <ac:spMkLst>
            <pc:docMk/>
            <pc:sldMk cId="2590390287" sldId="357"/>
            <ac:spMk id="10" creationId="{6B48B356-5E2A-4A89-967C-B24D868871AA}"/>
          </ac:spMkLst>
        </pc:spChg>
        <pc:spChg chg="add del mod">
          <ac:chgData name="Tej Bahadur Chandra" userId="79b8fba8ad0a4796" providerId="LiveId" clId="{614BBE20-D9FC-4E14-9E6F-E9375E6FD4C8}" dt="2021-10-25T16:00:03.798" v="19475" actId="478"/>
          <ac:spMkLst>
            <pc:docMk/>
            <pc:sldMk cId="2590390287" sldId="357"/>
            <ac:spMk id="12" creationId="{10E2B31F-9A30-4909-8629-1F668E354D6A}"/>
          </ac:spMkLst>
        </pc:spChg>
        <pc:spChg chg="add mod">
          <ac:chgData name="Tej Bahadur Chandra" userId="79b8fba8ad0a4796" providerId="LiveId" clId="{614BBE20-D9FC-4E14-9E6F-E9375E6FD4C8}" dt="2021-10-25T15:57:27.064" v="19256" actId="20577"/>
          <ac:spMkLst>
            <pc:docMk/>
            <pc:sldMk cId="2590390287" sldId="357"/>
            <ac:spMk id="13" creationId="{AD2C33A8-95E9-4368-97A2-5F8E260C4275}"/>
          </ac:spMkLst>
        </pc:spChg>
        <pc:spChg chg="mod">
          <ac:chgData name="Tej Bahadur Chandra" userId="79b8fba8ad0a4796" providerId="LiveId" clId="{614BBE20-D9FC-4E14-9E6F-E9375E6FD4C8}" dt="2021-10-25T15:58:22.980" v="19380" actId="20577"/>
          <ac:spMkLst>
            <pc:docMk/>
            <pc:sldMk cId="2590390287" sldId="357"/>
            <ac:spMk id="17" creationId="{FD4E651B-B7C2-4358-A907-BCDA9607F88B}"/>
          </ac:spMkLst>
        </pc:spChg>
        <pc:spChg chg="mod">
          <ac:chgData name="Tej Bahadur Chandra" userId="79b8fba8ad0a4796" providerId="LiveId" clId="{614BBE20-D9FC-4E14-9E6F-E9375E6FD4C8}" dt="2021-10-25T15:58:06.463" v="19332" actId="20577"/>
          <ac:spMkLst>
            <pc:docMk/>
            <pc:sldMk cId="2590390287" sldId="357"/>
            <ac:spMk id="20" creationId="{257750AF-C965-46E1-8750-5E15ED4007D7}"/>
          </ac:spMkLst>
        </pc:spChg>
        <pc:spChg chg="mod">
          <ac:chgData name="Tej Bahadur Chandra" userId="79b8fba8ad0a4796" providerId="LiveId" clId="{614BBE20-D9FC-4E14-9E6F-E9375E6FD4C8}" dt="2021-10-25T15:58:31.262" v="19384" actId="20577"/>
          <ac:spMkLst>
            <pc:docMk/>
            <pc:sldMk cId="2590390287" sldId="357"/>
            <ac:spMk id="22" creationId="{1589E13B-6586-4FCE-A94F-FF1671583B3F}"/>
          </ac:spMkLst>
        </pc:spChg>
        <pc:spChg chg="mod">
          <ac:chgData name="Tej Bahadur Chandra" userId="79b8fba8ad0a4796" providerId="LiveId" clId="{614BBE20-D9FC-4E14-9E6F-E9375E6FD4C8}" dt="2021-10-25T15:58:52.634" v="19426" actId="20577"/>
          <ac:spMkLst>
            <pc:docMk/>
            <pc:sldMk cId="2590390287" sldId="357"/>
            <ac:spMk id="23" creationId="{3F17AC8F-EA1C-4639-8659-9291EB9C2D76}"/>
          </ac:spMkLst>
        </pc:spChg>
        <pc:spChg chg="add mod">
          <ac:chgData name="Tej Bahadur Chandra" userId="79b8fba8ad0a4796" providerId="LiveId" clId="{614BBE20-D9FC-4E14-9E6F-E9375E6FD4C8}" dt="2021-10-25T16:02:02.331" v="19506"/>
          <ac:spMkLst>
            <pc:docMk/>
            <pc:sldMk cId="2590390287" sldId="357"/>
            <ac:spMk id="24" creationId="{A72DBFBF-1EC7-42D2-9658-12C986143269}"/>
          </ac:spMkLst>
        </pc:spChg>
        <pc:grpChg chg="add">
          <ac:chgData name="Tej Bahadur Chandra" userId="79b8fba8ad0a4796" providerId="LiveId" clId="{614BBE20-D9FC-4E14-9E6F-E9375E6FD4C8}" dt="2021-10-25T15:57:47.772" v="19293"/>
          <ac:grpSpMkLst>
            <pc:docMk/>
            <pc:sldMk cId="2590390287" sldId="357"/>
            <ac:grpSpMk id="15" creationId="{B2EE8971-B0A0-4EE0-BF35-9E7EBF6F581D}"/>
          </ac:grpSpMkLst>
        </pc:grpChg>
        <pc:grpChg chg="add">
          <ac:chgData name="Tej Bahadur Chandra" userId="79b8fba8ad0a4796" providerId="LiveId" clId="{614BBE20-D9FC-4E14-9E6F-E9375E6FD4C8}" dt="2021-10-25T15:57:47.772" v="19293"/>
          <ac:grpSpMkLst>
            <pc:docMk/>
            <pc:sldMk cId="2590390287" sldId="357"/>
            <ac:grpSpMk id="18" creationId="{2614FC3C-D44E-4965-BBA8-1F026A657541}"/>
          </ac:grpSpMkLst>
        </pc:grpChg>
        <pc:grpChg chg="add mod">
          <ac:chgData name="Tej Bahadur Chandra" userId="79b8fba8ad0a4796" providerId="LiveId" clId="{614BBE20-D9FC-4E14-9E6F-E9375E6FD4C8}" dt="2021-10-25T15:58:29.005" v="19382" actId="1076"/>
          <ac:grpSpMkLst>
            <pc:docMk/>
            <pc:sldMk cId="2590390287" sldId="357"/>
            <ac:grpSpMk id="21" creationId="{34D0E151-DFCC-41C5-BE6F-80549423DE26}"/>
          </ac:grpSpMkLst>
        </pc:grpChg>
        <pc:picChg chg="del">
          <ac:chgData name="Tej Bahadur Chandra" userId="79b8fba8ad0a4796" providerId="LiveId" clId="{614BBE20-D9FC-4E14-9E6F-E9375E6FD4C8}" dt="2021-10-25T15:56:25.775" v="19249" actId="478"/>
          <ac:picMkLst>
            <pc:docMk/>
            <pc:sldMk cId="2590390287" sldId="357"/>
            <ac:picMk id="8" creationId="{2BE535B7-6A6F-4591-BD0E-84707838C648}"/>
          </ac:picMkLst>
        </pc:picChg>
        <pc:picChg chg="del">
          <ac:chgData name="Tej Bahadur Chandra" userId="79b8fba8ad0a4796" providerId="LiveId" clId="{614BBE20-D9FC-4E14-9E6F-E9375E6FD4C8}" dt="2021-10-25T15:56:26.324" v="19250" actId="478"/>
          <ac:picMkLst>
            <pc:docMk/>
            <pc:sldMk cId="2590390287" sldId="357"/>
            <ac:picMk id="11" creationId="{FA2F5ED3-D260-499E-8184-E75B70F9F698}"/>
          </ac:picMkLst>
        </pc:picChg>
      </pc:sldChg>
      <pc:sldChg chg="addSp delSp modSp add">
        <pc:chgData name="Tej Bahadur Chandra" userId="79b8fba8ad0a4796" providerId="LiveId" clId="{614BBE20-D9FC-4E14-9E6F-E9375E6FD4C8}" dt="2021-10-26T12:02:24.199" v="22163" actId="20577"/>
        <pc:sldMkLst>
          <pc:docMk/>
          <pc:sldMk cId="2896562320" sldId="359"/>
        </pc:sldMkLst>
        <pc:spChg chg="add mod">
          <ac:chgData name="Tej Bahadur Chandra" userId="79b8fba8ad0a4796" providerId="LiveId" clId="{614BBE20-D9FC-4E14-9E6F-E9375E6FD4C8}" dt="2021-10-26T08:11:28.960" v="20222" actId="164"/>
          <ac:spMkLst>
            <pc:docMk/>
            <pc:sldMk cId="2896562320" sldId="359"/>
            <ac:spMk id="2" creationId="{77FBC792-22D1-4F45-8F73-321D0EAD1DDB}"/>
          </ac:spMkLst>
        </pc:spChg>
        <pc:spChg chg="mod">
          <ac:chgData name="Tej Bahadur Chandra" userId="79b8fba8ad0a4796" providerId="LiveId" clId="{614BBE20-D9FC-4E14-9E6F-E9375E6FD4C8}" dt="2021-10-26T08:35:49.370" v="20444" actId="20577"/>
          <ac:spMkLst>
            <pc:docMk/>
            <pc:sldMk cId="2896562320" sldId="359"/>
            <ac:spMk id="5" creationId="{F2DCDB0B-7769-4A93-9CC1-A56FD92754AA}"/>
          </ac:spMkLst>
        </pc:spChg>
        <pc:spChg chg="mod">
          <ac:chgData name="Tej Bahadur Chandra" userId="79b8fba8ad0a4796" providerId="LiveId" clId="{614BBE20-D9FC-4E14-9E6F-E9375E6FD4C8}" dt="2021-10-26T12:02:24.199" v="22163" actId="20577"/>
          <ac:spMkLst>
            <pc:docMk/>
            <pc:sldMk cId="2896562320" sldId="359"/>
            <ac:spMk id="6" creationId="{6E503D7A-15D8-4393-BCF4-17F3B97B9569}"/>
          </ac:spMkLst>
        </pc:spChg>
        <pc:spChg chg="mod">
          <ac:chgData name="Tej Bahadur Chandra" userId="79b8fba8ad0a4796" providerId="LiveId" clId="{614BBE20-D9FC-4E14-9E6F-E9375E6FD4C8}" dt="2021-10-26T08:09:08.865" v="20166" actId="122"/>
          <ac:spMkLst>
            <pc:docMk/>
            <pc:sldMk cId="2896562320" sldId="359"/>
            <ac:spMk id="14" creationId="{3DA0699A-5B65-487D-B73F-470EC1D2CF32}"/>
          </ac:spMkLst>
        </pc:spChg>
        <pc:spChg chg="add mod">
          <ac:chgData name="Tej Bahadur Chandra" userId="79b8fba8ad0a4796" providerId="LiveId" clId="{614BBE20-D9FC-4E14-9E6F-E9375E6FD4C8}" dt="2021-10-26T08:11:28.960" v="20222" actId="164"/>
          <ac:spMkLst>
            <pc:docMk/>
            <pc:sldMk cId="2896562320" sldId="359"/>
            <ac:spMk id="16" creationId="{C16EDD3A-B42C-4F97-A640-95E18D1B2CEB}"/>
          </ac:spMkLst>
        </pc:spChg>
        <pc:spChg chg="add mod">
          <ac:chgData name="Tej Bahadur Chandra" userId="79b8fba8ad0a4796" providerId="LiveId" clId="{614BBE20-D9FC-4E14-9E6F-E9375E6FD4C8}" dt="2021-10-26T08:11:28.960" v="20222" actId="164"/>
          <ac:spMkLst>
            <pc:docMk/>
            <pc:sldMk cId="2896562320" sldId="359"/>
            <ac:spMk id="17" creationId="{A20A980E-8BB9-47C5-A6D9-7C8347C40332}"/>
          </ac:spMkLst>
        </pc:spChg>
        <pc:spChg chg="add mod">
          <ac:chgData name="Tej Bahadur Chandra" userId="79b8fba8ad0a4796" providerId="LiveId" clId="{614BBE20-D9FC-4E14-9E6F-E9375E6FD4C8}" dt="2021-10-26T08:11:28.960" v="20222" actId="164"/>
          <ac:spMkLst>
            <pc:docMk/>
            <pc:sldMk cId="2896562320" sldId="359"/>
            <ac:spMk id="18" creationId="{8FBD2491-76FB-4F2B-8FDA-FAEF96130268}"/>
          </ac:spMkLst>
        </pc:spChg>
        <pc:spChg chg="add mod">
          <ac:chgData name="Tej Bahadur Chandra" userId="79b8fba8ad0a4796" providerId="LiveId" clId="{614BBE20-D9FC-4E14-9E6F-E9375E6FD4C8}" dt="2021-10-26T08:11:28.960" v="20222" actId="164"/>
          <ac:spMkLst>
            <pc:docMk/>
            <pc:sldMk cId="2896562320" sldId="359"/>
            <ac:spMk id="19" creationId="{C74BFF21-AF4C-44C2-B3C1-908889BA147C}"/>
          </ac:spMkLst>
        </pc:spChg>
        <pc:spChg chg="add del mod">
          <ac:chgData name="Tej Bahadur Chandra" userId="79b8fba8ad0a4796" providerId="LiveId" clId="{614BBE20-D9FC-4E14-9E6F-E9375E6FD4C8}" dt="2021-10-26T08:08:02.671" v="20150" actId="478"/>
          <ac:spMkLst>
            <pc:docMk/>
            <pc:sldMk cId="2896562320" sldId="359"/>
            <ac:spMk id="20" creationId="{F2CF1BCE-8228-40FD-A3E1-965A54343D91}"/>
          </ac:spMkLst>
        </pc:spChg>
        <pc:spChg chg="mod">
          <ac:chgData name="Tej Bahadur Chandra" userId="79b8fba8ad0a4796" providerId="LiveId" clId="{614BBE20-D9FC-4E14-9E6F-E9375E6FD4C8}" dt="2021-10-26T08:09:08.865" v="20166" actId="122"/>
          <ac:spMkLst>
            <pc:docMk/>
            <pc:sldMk cId="2896562320" sldId="359"/>
            <ac:spMk id="31" creationId="{8A4A78A7-94BA-49CF-8DE0-8ABDF51D88A7}"/>
          </ac:spMkLst>
        </pc:spChg>
        <pc:spChg chg="del">
          <ac:chgData name="Tej Bahadur Chandra" userId="79b8fba8ad0a4796" providerId="LiveId" clId="{614BBE20-D9FC-4E14-9E6F-E9375E6FD4C8}" dt="2021-10-26T07:50:05.975" v="19812" actId="478"/>
          <ac:spMkLst>
            <pc:docMk/>
            <pc:sldMk cId="2896562320" sldId="359"/>
            <ac:spMk id="33" creationId="{8439C74E-8558-487A-A1CA-2A533615F2FB}"/>
          </ac:spMkLst>
        </pc:spChg>
        <pc:spChg chg="add mod ord">
          <ac:chgData name="Tej Bahadur Chandra" userId="79b8fba8ad0a4796" providerId="LiveId" clId="{614BBE20-D9FC-4E14-9E6F-E9375E6FD4C8}" dt="2021-10-26T08:11:28.960" v="20222" actId="164"/>
          <ac:spMkLst>
            <pc:docMk/>
            <pc:sldMk cId="2896562320" sldId="359"/>
            <ac:spMk id="44" creationId="{13254F22-8A34-40E6-A7C6-5814E1088FF9}"/>
          </ac:spMkLst>
        </pc:spChg>
        <pc:spChg chg="add mod">
          <ac:chgData name="Tej Bahadur Chandra" userId="79b8fba8ad0a4796" providerId="LiveId" clId="{614BBE20-D9FC-4E14-9E6F-E9375E6FD4C8}" dt="2021-10-26T08:11:28.960" v="20222" actId="164"/>
          <ac:spMkLst>
            <pc:docMk/>
            <pc:sldMk cId="2896562320" sldId="359"/>
            <ac:spMk id="45" creationId="{CF1779F0-23C9-4253-AA7C-A2BE192307FE}"/>
          </ac:spMkLst>
        </pc:spChg>
        <pc:spChg chg="add mod ord">
          <ac:chgData name="Tej Bahadur Chandra" userId="79b8fba8ad0a4796" providerId="LiveId" clId="{614BBE20-D9FC-4E14-9E6F-E9375E6FD4C8}" dt="2021-10-26T08:11:28.960" v="20222" actId="164"/>
          <ac:spMkLst>
            <pc:docMk/>
            <pc:sldMk cId="2896562320" sldId="359"/>
            <ac:spMk id="46" creationId="{5FF1F0CA-A6CC-42F5-B01A-F9548C9B1E2D}"/>
          </ac:spMkLst>
        </pc:spChg>
        <pc:spChg chg="add mod">
          <ac:chgData name="Tej Bahadur Chandra" userId="79b8fba8ad0a4796" providerId="LiveId" clId="{614BBE20-D9FC-4E14-9E6F-E9375E6FD4C8}" dt="2021-10-26T08:11:28.960" v="20222" actId="164"/>
          <ac:spMkLst>
            <pc:docMk/>
            <pc:sldMk cId="2896562320" sldId="359"/>
            <ac:spMk id="47" creationId="{7FCD3D98-23AE-46E8-BA12-B68E7285D66C}"/>
          </ac:spMkLst>
        </pc:spChg>
        <pc:spChg chg="add mod">
          <ac:chgData name="Tej Bahadur Chandra" userId="79b8fba8ad0a4796" providerId="LiveId" clId="{614BBE20-D9FC-4E14-9E6F-E9375E6FD4C8}" dt="2021-10-26T08:23:03.885" v="20313" actId="122"/>
          <ac:spMkLst>
            <pc:docMk/>
            <pc:sldMk cId="2896562320" sldId="359"/>
            <ac:spMk id="49" creationId="{365F6DF0-1E46-4911-80D9-6D4B73886587}"/>
          </ac:spMkLst>
        </pc:spChg>
        <pc:spChg chg="mod">
          <ac:chgData name="Tej Bahadur Chandra" userId="79b8fba8ad0a4796" providerId="LiveId" clId="{614BBE20-D9FC-4E14-9E6F-E9375E6FD4C8}" dt="2021-10-26T08:36:55.896" v="20461" actId="14100"/>
          <ac:spMkLst>
            <pc:docMk/>
            <pc:sldMk cId="2896562320" sldId="359"/>
            <ac:spMk id="51" creationId="{E68B51F2-0036-4569-9985-BCB50CBB4753}"/>
          </ac:spMkLst>
        </pc:spChg>
        <pc:grpChg chg="del">
          <ac:chgData name="Tej Bahadur Chandra" userId="79b8fba8ad0a4796" providerId="LiveId" clId="{614BBE20-D9FC-4E14-9E6F-E9375E6FD4C8}" dt="2021-10-26T07:50:00.533" v="19811" actId="478"/>
          <ac:grpSpMkLst>
            <pc:docMk/>
            <pc:sldMk cId="2896562320" sldId="359"/>
            <ac:grpSpMk id="22" creationId="{5C0807EC-BCB5-4AE2-83C7-DCD4AB8B2731}"/>
          </ac:grpSpMkLst>
        </pc:grpChg>
        <pc:grpChg chg="del">
          <ac:chgData name="Tej Bahadur Chandra" userId="79b8fba8ad0a4796" providerId="LiveId" clId="{614BBE20-D9FC-4E14-9E6F-E9375E6FD4C8}" dt="2021-10-26T07:50:00.533" v="19811" actId="478"/>
          <ac:grpSpMkLst>
            <pc:docMk/>
            <pc:sldMk cId="2896562320" sldId="359"/>
            <ac:grpSpMk id="26" creationId="{24E3F42D-1374-44E9-9BD4-D1BBB65BB7E6}"/>
          </ac:grpSpMkLst>
        </pc:grpChg>
        <pc:grpChg chg="add mod">
          <ac:chgData name="Tej Bahadur Chandra" userId="79b8fba8ad0a4796" providerId="LiveId" clId="{614BBE20-D9FC-4E14-9E6F-E9375E6FD4C8}" dt="2021-10-26T08:16:06.864" v="20285" actId="1076"/>
          <ac:grpSpMkLst>
            <pc:docMk/>
            <pc:sldMk cId="2896562320" sldId="359"/>
            <ac:grpSpMk id="48" creationId="{D922E2D0-6FD5-4CC2-B2DD-4C1520C6451E}"/>
          </ac:grpSpMkLst>
        </pc:grpChg>
        <pc:grpChg chg="add mod">
          <ac:chgData name="Tej Bahadur Chandra" userId="79b8fba8ad0a4796" providerId="LiveId" clId="{614BBE20-D9FC-4E14-9E6F-E9375E6FD4C8}" dt="2021-10-26T08:41:28.541" v="20469" actId="1037"/>
          <ac:grpSpMkLst>
            <pc:docMk/>
            <pc:sldMk cId="2896562320" sldId="359"/>
            <ac:grpSpMk id="50" creationId="{8855E093-DDC8-4335-A107-4DD2EE92F2F8}"/>
          </ac:grpSpMkLst>
        </pc:grpChg>
        <pc:picChg chg="del">
          <ac:chgData name="Tej Bahadur Chandra" userId="79b8fba8ad0a4796" providerId="LiveId" clId="{614BBE20-D9FC-4E14-9E6F-E9375E6FD4C8}" dt="2021-10-26T07:50:00.533" v="19811" actId="478"/>
          <ac:picMkLst>
            <pc:docMk/>
            <pc:sldMk cId="2896562320" sldId="359"/>
            <ac:picMk id="3" creationId="{5F0EECC8-2F16-4F8C-BFE2-D54AAEBC9516}"/>
          </ac:picMkLst>
        </pc:picChg>
        <pc:picChg chg="del">
          <ac:chgData name="Tej Bahadur Chandra" userId="79b8fba8ad0a4796" providerId="LiveId" clId="{614BBE20-D9FC-4E14-9E6F-E9375E6FD4C8}" dt="2021-10-26T07:50:00.533" v="19811" actId="478"/>
          <ac:picMkLst>
            <pc:docMk/>
            <pc:sldMk cId="2896562320" sldId="359"/>
            <ac:picMk id="32" creationId="{AC056B36-5859-4BF8-8ED0-336E1C37DEF7}"/>
          </ac:picMkLst>
        </pc:picChg>
        <pc:cxnChg chg="add mod">
          <ac:chgData name="Tej Bahadur Chandra" userId="79b8fba8ad0a4796" providerId="LiveId" clId="{614BBE20-D9FC-4E14-9E6F-E9375E6FD4C8}" dt="2021-10-26T08:11:28.960" v="20222" actId="164"/>
          <ac:cxnSpMkLst>
            <pc:docMk/>
            <pc:sldMk cId="2896562320" sldId="359"/>
            <ac:cxnSpMk id="7" creationId="{06530FC5-F6B0-47ED-A8D4-125D89D6D81A}"/>
          </ac:cxnSpMkLst>
        </pc:cxnChg>
        <pc:cxnChg chg="add mod">
          <ac:chgData name="Tej Bahadur Chandra" userId="79b8fba8ad0a4796" providerId="LiveId" clId="{614BBE20-D9FC-4E14-9E6F-E9375E6FD4C8}" dt="2021-10-26T08:11:28.960" v="20222" actId="164"/>
          <ac:cxnSpMkLst>
            <pc:docMk/>
            <pc:sldMk cId="2896562320" sldId="359"/>
            <ac:cxnSpMk id="23" creationId="{54F61C33-7B88-42C1-801F-E4C6F8964A08}"/>
          </ac:cxnSpMkLst>
        </pc:cxnChg>
        <pc:cxnChg chg="add del mod">
          <ac:chgData name="Tej Bahadur Chandra" userId="79b8fba8ad0a4796" providerId="LiveId" clId="{614BBE20-D9FC-4E14-9E6F-E9375E6FD4C8}" dt="2021-10-26T08:03:08.734" v="20122" actId="478"/>
          <ac:cxnSpMkLst>
            <pc:docMk/>
            <pc:sldMk cId="2896562320" sldId="359"/>
            <ac:cxnSpMk id="27" creationId="{CC1187B9-31D1-4E26-B2C4-4270ED2EE874}"/>
          </ac:cxnSpMkLst>
        </pc:cxnChg>
        <pc:cxnChg chg="add mod">
          <ac:chgData name="Tej Bahadur Chandra" userId="79b8fba8ad0a4796" providerId="LiveId" clId="{614BBE20-D9FC-4E14-9E6F-E9375E6FD4C8}" dt="2021-10-26T08:11:28.960" v="20222" actId="164"/>
          <ac:cxnSpMkLst>
            <pc:docMk/>
            <pc:sldMk cId="2896562320" sldId="359"/>
            <ac:cxnSpMk id="30" creationId="{0E1830AE-C5EB-44EA-A794-A2782211A139}"/>
          </ac:cxnSpMkLst>
        </pc:cxnChg>
        <pc:cxnChg chg="add mod">
          <ac:chgData name="Tej Bahadur Chandra" userId="79b8fba8ad0a4796" providerId="LiveId" clId="{614BBE20-D9FC-4E14-9E6F-E9375E6FD4C8}" dt="2021-10-26T08:11:28.960" v="20222" actId="164"/>
          <ac:cxnSpMkLst>
            <pc:docMk/>
            <pc:sldMk cId="2896562320" sldId="359"/>
            <ac:cxnSpMk id="34" creationId="{22660281-C8E6-4588-80B4-D9CC69EEDF6D}"/>
          </ac:cxnSpMkLst>
        </pc:cxnChg>
        <pc:cxnChg chg="add mod">
          <ac:chgData name="Tej Bahadur Chandra" userId="79b8fba8ad0a4796" providerId="LiveId" clId="{614BBE20-D9FC-4E14-9E6F-E9375E6FD4C8}" dt="2021-10-26T08:11:28.960" v="20222" actId="164"/>
          <ac:cxnSpMkLst>
            <pc:docMk/>
            <pc:sldMk cId="2896562320" sldId="359"/>
            <ac:cxnSpMk id="40" creationId="{5C3882F3-3C1E-4D36-BDA0-F1BC3131A9DC}"/>
          </ac:cxnSpMkLst>
        </pc:cxnChg>
      </pc:sldChg>
      <pc:sldChg chg="addSp delSp modSp add ord">
        <pc:chgData name="Tej Bahadur Chandra" userId="79b8fba8ad0a4796" providerId="LiveId" clId="{614BBE20-D9FC-4E14-9E6F-E9375E6FD4C8}" dt="2021-10-26T12:02:31.377" v="22165" actId="20577"/>
        <pc:sldMkLst>
          <pc:docMk/>
          <pc:sldMk cId="1054783440" sldId="360"/>
        </pc:sldMkLst>
        <pc:spChg chg="mod">
          <ac:chgData name="Tej Bahadur Chandra" userId="79b8fba8ad0a4796" providerId="LiveId" clId="{614BBE20-D9FC-4E14-9E6F-E9375E6FD4C8}" dt="2021-10-26T08:13:38.231" v="20271" actId="1035"/>
          <ac:spMkLst>
            <pc:docMk/>
            <pc:sldMk cId="1054783440" sldId="360"/>
            <ac:spMk id="5" creationId="{F2DCDB0B-7769-4A93-9CC1-A56FD92754AA}"/>
          </ac:spMkLst>
        </pc:spChg>
        <pc:spChg chg="mod">
          <ac:chgData name="Tej Bahadur Chandra" userId="79b8fba8ad0a4796" providerId="LiveId" clId="{614BBE20-D9FC-4E14-9E6F-E9375E6FD4C8}" dt="2021-10-26T12:02:31.377" v="22165" actId="20577"/>
          <ac:spMkLst>
            <pc:docMk/>
            <pc:sldMk cId="1054783440" sldId="360"/>
            <ac:spMk id="6" creationId="{6E503D7A-15D8-4393-BCF4-17F3B97B9569}"/>
          </ac:spMkLst>
        </pc:spChg>
        <pc:spChg chg="add mod">
          <ac:chgData name="Tej Bahadur Chandra" userId="79b8fba8ad0a4796" providerId="LiveId" clId="{614BBE20-D9FC-4E14-9E6F-E9375E6FD4C8}" dt="2021-10-26T08:23:35.476" v="20319" actId="20577"/>
          <ac:spMkLst>
            <pc:docMk/>
            <pc:sldMk cId="1054783440" sldId="360"/>
            <ac:spMk id="117" creationId="{E9EB2CF7-97C3-4AC0-A46A-C7B1B499DFAC}"/>
          </ac:spMkLst>
        </pc:spChg>
        <pc:grpChg chg="add del">
          <ac:chgData name="Tej Bahadur Chandra" userId="79b8fba8ad0a4796" providerId="LiveId" clId="{614BBE20-D9FC-4E14-9E6F-E9375E6FD4C8}" dt="2021-10-26T08:15:30.463" v="20273"/>
          <ac:grpSpMkLst>
            <pc:docMk/>
            <pc:sldMk cId="1054783440" sldId="360"/>
            <ac:grpSpMk id="7" creationId="{273336BB-F45B-463B-94CB-60094EE4F6B9}"/>
          </ac:grpSpMkLst>
        </pc:grpChg>
        <pc:picChg chg="add mod">
          <ac:chgData name="Tej Bahadur Chandra" userId="79b8fba8ad0a4796" providerId="LiveId" clId="{614BBE20-D9FC-4E14-9E6F-E9375E6FD4C8}" dt="2021-10-26T08:15:48.153" v="20284" actId="1036"/>
          <ac:picMkLst>
            <pc:docMk/>
            <pc:sldMk cId="1054783440" sldId="360"/>
            <ac:picMk id="2" creationId="{409989D4-90EE-4A48-9759-4BF63BC50FDB}"/>
          </ac:picMkLst>
        </pc:picChg>
      </pc:sldChg>
      <pc:sldChg chg="addSp delSp modSp add ord">
        <pc:chgData name="Tej Bahadur Chandra" userId="79b8fba8ad0a4796" providerId="LiveId" clId="{614BBE20-D9FC-4E14-9E6F-E9375E6FD4C8}" dt="2021-10-26T12:02:35.424" v="22167" actId="20577"/>
        <pc:sldMkLst>
          <pc:docMk/>
          <pc:sldMk cId="1846000854" sldId="361"/>
        </pc:sldMkLst>
        <pc:spChg chg="del mod">
          <ac:chgData name="Tej Bahadur Chandra" userId="79b8fba8ad0a4796" providerId="LiveId" clId="{614BBE20-D9FC-4E14-9E6F-E9375E6FD4C8}" dt="2021-10-26T08:34:01.449" v="20427" actId="478"/>
          <ac:spMkLst>
            <pc:docMk/>
            <pc:sldMk cId="1846000854" sldId="361"/>
            <ac:spMk id="5" creationId="{F2DCDB0B-7769-4A93-9CC1-A56FD92754AA}"/>
          </ac:spMkLst>
        </pc:spChg>
        <pc:spChg chg="mod">
          <ac:chgData name="Tej Bahadur Chandra" userId="79b8fba8ad0a4796" providerId="LiveId" clId="{614BBE20-D9FC-4E14-9E6F-E9375E6FD4C8}" dt="2021-10-26T12:02:35.424" v="22167" actId="20577"/>
          <ac:spMkLst>
            <pc:docMk/>
            <pc:sldMk cId="1846000854" sldId="361"/>
            <ac:spMk id="6" creationId="{6E503D7A-15D8-4393-BCF4-17F3B97B9569}"/>
          </ac:spMkLst>
        </pc:spChg>
        <pc:spChg chg="add mod">
          <ac:chgData name="Tej Bahadur Chandra" userId="79b8fba8ad0a4796" providerId="LiveId" clId="{614BBE20-D9FC-4E14-9E6F-E9375E6FD4C8}" dt="2021-10-26T08:45:37.902" v="20515" actId="313"/>
          <ac:spMkLst>
            <pc:docMk/>
            <pc:sldMk cId="1846000854" sldId="361"/>
            <ac:spMk id="7" creationId="{9A636927-89D6-4FAF-8220-62B1CE499948}"/>
          </ac:spMkLst>
        </pc:spChg>
        <pc:spChg chg="add mod">
          <ac:chgData name="Tej Bahadur Chandra" userId="79b8fba8ad0a4796" providerId="LiveId" clId="{614BBE20-D9FC-4E14-9E6F-E9375E6FD4C8}" dt="2021-10-26T09:17:22.035" v="20635" actId="1036"/>
          <ac:spMkLst>
            <pc:docMk/>
            <pc:sldMk cId="1846000854" sldId="361"/>
            <ac:spMk id="10" creationId="{8E3F5EC0-8B3A-45BF-A669-15C0180920D2}"/>
          </ac:spMkLst>
        </pc:spChg>
        <pc:spChg chg="add mod">
          <ac:chgData name="Tej Bahadur Chandra" userId="79b8fba8ad0a4796" providerId="LiveId" clId="{614BBE20-D9FC-4E14-9E6F-E9375E6FD4C8}" dt="2021-10-26T09:15:40.276" v="20633" actId="1035"/>
          <ac:spMkLst>
            <pc:docMk/>
            <pc:sldMk cId="1846000854" sldId="361"/>
            <ac:spMk id="11" creationId="{63C49817-84B9-461A-BDD3-1282A0383814}"/>
          </ac:spMkLst>
        </pc:spChg>
        <pc:spChg chg="add mod">
          <ac:chgData name="Tej Bahadur Chandra" userId="79b8fba8ad0a4796" providerId="LiveId" clId="{614BBE20-D9FC-4E14-9E6F-E9375E6FD4C8}" dt="2021-10-26T09:23:57.776" v="20708" actId="404"/>
          <ac:spMkLst>
            <pc:docMk/>
            <pc:sldMk cId="1846000854" sldId="361"/>
            <ac:spMk id="12" creationId="{FAC08854-C8CF-4913-A107-C38F47D1A493}"/>
          </ac:spMkLst>
        </pc:spChg>
        <pc:spChg chg="add mod">
          <ac:chgData name="Tej Bahadur Chandra" userId="79b8fba8ad0a4796" providerId="LiveId" clId="{614BBE20-D9FC-4E14-9E6F-E9375E6FD4C8}" dt="2021-10-26T09:24:01.411" v="20709" actId="404"/>
          <ac:spMkLst>
            <pc:docMk/>
            <pc:sldMk cId="1846000854" sldId="361"/>
            <ac:spMk id="13" creationId="{EB30C9B3-3D1C-4F21-B7C2-B88959FF3DBA}"/>
          </ac:spMkLst>
        </pc:spChg>
        <pc:spChg chg="add mod">
          <ac:chgData name="Tej Bahadur Chandra" userId="79b8fba8ad0a4796" providerId="LiveId" clId="{614BBE20-D9FC-4E14-9E6F-E9375E6FD4C8}" dt="2021-10-26T09:24:04.587" v="20710" actId="404"/>
          <ac:spMkLst>
            <pc:docMk/>
            <pc:sldMk cId="1846000854" sldId="361"/>
            <ac:spMk id="15" creationId="{BD765982-B5F8-4939-B3D8-4054C65C7022}"/>
          </ac:spMkLst>
        </pc:spChg>
        <pc:spChg chg="add mod">
          <ac:chgData name="Tej Bahadur Chandra" userId="79b8fba8ad0a4796" providerId="LiveId" clId="{614BBE20-D9FC-4E14-9E6F-E9375E6FD4C8}" dt="2021-10-26T09:24:07.609" v="20711" actId="404"/>
          <ac:spMkLst>
            <pc:docMk/>
            <pc:sldMk cId="1846000854" sldId="361"/>
            <ac:spMk id="16" creationId="{3E218288-F034-44C5-926C-5FE1296FCDF5}"/>
          </ac:spMkLst>
        </pc:spChg>
        <pc:grpChg chg="add mod">
          <ac:chgData name="Tej Bahadur Chandra" userId="79b8fba8ad0a4796" providerId="LiveId" clId="{614BBE20-D9FC-4E14-9E6F-E9375E6FD4C8}" dt="2021-10-26T09:23:14.351" v="20702" actId="164"/>
          <ac:grpSpMkLst>
            <pc:docMk/>
            <pc:sldMk cId="1846000854" sldId="361"/>
            <ac:grpSpMk id="29" creationId="{3A9BD74E-3F3F-4863-B30C-535AD4C0794B}"/>
          </ac:grpSpMkLst>
        </pc:grpChg>
        <pc:graphicFrameChg chg="add del mod modGraphic">
          <ac:chgData name="Tej Bahadur Chandra" userId="79b8fba8ad0a4796" providerId="LiveId" clId="{614BBE20-D9FC-4E14-9E6F-E9375E6FD4C8}" dt="2021-10-26T08:34:38.903" v="20437" actId="478"/>
          <ac:graphicFrameMkLst>
            <pc:docMk/>
            <pc:sldMk cId="1846000854" sldId="361"/>
            <ac:graphicFrameMk id="2" creationId="{B38B6B87-5B16-4C35-AC5D-9AE2A9252441}"/>
          </ac:graphicFrameMkLst>
        </pc:graphicFrameChg>
        <pc:graphicFrameChg chg="add del mod">
          <ac:chgData name="Tej Bahadur Chandra" userId="79b8fba8ad0a4796" providerId="LiveId" clId="{614BBE20-D9FC-4E14-9E6F-E9375E6FD4C8}" dt="2021-10-26T08:35:19.341" v="20441" actId="478"/>
          <ac:graphicFrameMkLst>
            <pc:docMk/>
            <pc:sldMk cId="1846000854" sldId="361"/>
            <ac:graphicFrameMk id="3" creationId="{A35695C0-FDD9-4944-8C6B-7D9280C190D4}"/>
          </ac:graphicFrameMkLst>
        </pc:graphicFrameChg>
        <pc:graphicFrameChg chg="add mod modGraphic">
          <ac:chgData name="Tej Bahadur Chandra" userId="79b8fba8ad0a4796" providerId="LiveId" clId="{614BBE20-D9FC-4E14-9E6F-E9375E6FD4C8}" dt="2021-10-26T09:15:40.276" v="20633" actId="1035"/>
          <ac:graphicFrameMkLst>
            <pc:docMk/>
            <pc:sldMk cId="1846000854" sldId="361"/>
            <ac:graphicFrameMk id="4" creationId="{23C43201-2347-45F2-A11E-A48EAD045899}"/>
          </ac:graphicFrameMkLst>
        </pc:graphicFrameChg>
        <pc:cxnChg chg="add mod">
          <ac:chgData name="Tej Bahadur Chandra" userId="79b8fba8ad0a4796" providerId="LiveId" clId="{614BBE20-D9FC-4E14-9E6F-E9375E6FD4C8}" dt="2021-10-26T09:23:14.351" v="20702" actId="164"/>
          <ac:cxnSpMkLst>
            <pc:docMk/>
            <pc:sldMk cId="1846000854" sldId="361"/>
            <ac:cxnSpMk id="17" creationId="{19B8BBBA-63CF-4DD6-B262-05995E8EE7E1}"/>
          </ac:cxnSpMkLst>
        </pc:cxnChg>
        <pc:cxnChg chg="add mod">
          <ac:chgData name="Tej Bahadur Chandra" userId="79b8fba8ad0a4796" providerId="LiveId" clId="{614BBE20-D9FC-4E14-9E6F-E9375E6FD4C8}" dt="2021-10-26T09:23:39.020" v="20706" actId="1036"/>
          <ac:cxnSpMkLst>
            <pc:docMk/>
            <pc:sldMk cId="1846000854" sldId="361"/>
            <ac:cxnSpMk id="19" creationId="{8E15FCF8-8703-43AC-9B3C-E51470C4AA35}"/>
          </ac:cxnSpMkLst>
        </pc:cxnChg>
        <pc:cxnChg chg="add mod">
          <ac:chgData name="Tej Bahadur Chandra" userId="79b8fba8ad0a4796" providerId="LiveId" clId="{614BBE20-D9FC-4E14-9E6F-E9375E6FD4C8}" dt="2021-10-26T09:23:34.761" v="20705" actId="14100"/>
          <ac:cxnSpMkLst>
            <pc:docMk/>
            <pc:sldMk cId="1846000854" sldId="361"/>
            <ac:cxnSpMk id="24" creationId="{47D3CAD1-AA9D-4FF9-A104-743F5FDE1D5F}"/>
          </ac:cxnSpMkLst>
        </pc:cxnChg>
        <pc:cxnChg chg="add mod">
          <ac:chgData name="Tej Bahadur Chandra" userId="79b8fba8ad0a4796" providerId="LiveId" clId="{614BBE20-D9FC-4E14-9E6F-E9375E6FD4C8}" dt="2021-10-26T09:23:42.645" v="20707" actId="1036"/>
          <ac:cxnSpMkLst>
            <pc:docMk/>
            <pc:sldMk cId="1846000854" sldId="361"/>
            <ac:cxnSpMk id="27" creationId="{2DF0C5EB-3F87-4171-9A92-EAD40C8DD7E8}"/>
          </ac:cxnSpMkLst>
        </pc:cxnChg>
      </pc:sldChg>
      <pc:sldChg chg="addSp delSp modSp add">
        <pc:chgData name="Tej Bahadur Chandra" userId="79b8fba8ad0a4796" providerId="LiveId" clId="{614BBE20-D9FC-4E14-9E6F-E9375E6FD4C8}" dt="2021-10-26T12:02:46.157" v="22171" actId="20577"/>
        <pc:sldMkLst>
          <pc:docMk/>
          <pc:sldMk cId="3831726262" sldId="362"/>
        </pc:sldMkLst>
        <pc:spChg chg="add del mod">
          <ac:chgData name="Tej Bahadur Chandra" userId="79b8fba8ad0a4796" providerId="LiveId" clId="{614BBE20-D9FC-4E14-9E6F-E9375E6FD4C8}" dt="2021-10-26T10:37:39.403" v="21094" actId="478"/>
          <ac:spMkLst>
            <pc:docMk/>
            <pc:sldMk cId="3831726262" sldId="362"/>
            <ac:spMk id="5" creationId="{F2DCDB0B-7769-4A93-9CC1-A56FD92754AA}"/>
          </ac:spMkLst>
        </pc:spChg>
        <pc:spChg chg="mod">
          <ac:chgData name="Tej Bahadur Chandra" userId="79b8fba8ad0a4796" providerId="LiveId" clId="{614BBE20-D9FC-4E14-9E6F-E9375E6FD4C8}" dt="2021-10-26T12:02:46.157" v="22171" actId="20577"/>
          <ac:spMkLst>
            <pc:docMk/>
            <pc:sldMk cId="3831726262" sldId="362"/>
            <ac:spMk id="6" creationId="{6E503D7A-15D8-4393-BCF4-17F3B97B9569}"/>
          </ac:spMkLst>
        </pc:spChg>
        <pc:spChg chg="add mod">
          <ac:chgData name="Tej Bahadur Chandra" userId="79b8fba8ad0a4796" providerId="LiveId" clId="{614BBE20-D9FC-4E14-9E6F-E9375E6FD4C8}" dt="2021-10-26T10:25:49.410" v="21054" actId="20577"/>
          <ac:spMkLst>
            <pc:docMk/>
            <pc:sldMk cId="3831726262" sldId="362"/>
            <ac:spMk id="7" creationId="{8DCF6AC9-0B00-4D8B-A031-B7C53189AC2E}"/>
          </ac:spMkLst>
        </pc:spChg>
        <pc:spChg chg="add mod">
          <ac:chgData name="Tej Bahadur Chandra" userId="79b8fba8ad0a4796" providerId="LiveId" clId="{614BBE20-D9FC-4E14-9E6F-E9375E6FD4C8}" dt="2021-10-26T11:10:18.963" v="21455" actId="14100"/>
          <ac:spMkLst>
            <pc:docMk/>
            <pc:sldMk cId="3831726262" sldId="362"/>
            <ac:spMk id="11" creationId="{09B3969E-D682-4B2E-A891-4471BEAEB0F1}"/>
          </ac:spMkLst>
        </pc:spChg>
        <pc:picChg chg="add del mod">
          <ac:chgData name="Tej Bahadur Chandra" userId="79b8fba8ad0a4796" providerId="LiveId" clId="{614BBE20-D9FC-4E14-9E6F-E9375E6FD4C8}" dt="2021-10-26T10:28:28.374" v="21085" actId="478"/>
          <ac:picMkLst>
            <pc:docMk/>
            <pc:sldMk cId="3831726262" sldId="362"/>
            <ac:picMk id="2" creationId="{F45DA3D1-BEA6-45BB-B49D-780BD9D9AD85}"/>
          </ac:picMkLst>
        </pc:picChg>
        <pc:picChg chg="add del mod">
          <ac:chgData name="Tej Bahadur Chandra" userId="79b8fba8ad0a4796" providerId="LiveId" clId="{614BBE20-D9FC-4E14-9E6F-E9375E6FD4C8}" dt="2021-10-26T10:40:06.863" v="21112" actId="478"/>
          <ac:picMkLst>
            <pc:docMk/>
            <pc:sldMk cId="3831726262" sldId="362"/>
            <ac:picMk id="3" creationId="{9C5BDE5F-345C-4F04-8FE6-2E8091CB11FF}"/>
          </ac:picMkLst>
        </pc:picChg>
        <pc:picChg chg="add mod modCrop">
          <ac:chgData name="Tej Bahadur Chandra" userId="79b8fba8ad0a4796" providerId="LiveId" clId="{614BBE20-D9FC-4E14-9E6F-E9375E6FD4C8}" dt="2021-10-26T10:40:44.690" v="21124" actId="1076"/>
          <ac:picMkLst>
            <pc:docMk/>
            <pc:sldMk cId="3831726262" sldId="362"/>
            <ac:picMk id="4" creationId="{EB5922E4-E308-458C-810F-A1D22A062D6F}"/>
          </ac:picMkLst>
        </pc:picChg>
        <pc:picChg chg="add del mod ord">
          <ac:chgData name="Tej Bahadur Chandra" userId="79b8fba8ad0a4796" providerId="LiveId" clId="{614BBE20-D9FC-4E14-9E6F-E9375E6FD4C8}" dt="2021-10-26T11:10:20.482" v="21456" actId="1076"/>
          <ac:picMkLst>
            <pc:docMk/>
            <pc:sldMk cId="3831726262" sldId="362"/>
            <ac:picMk id="8" creationId="{52C62F25-5930-48CB-924E-F1CC2AAC51E7}"/>
          </ac:picMkLst>
        </pc:picChg>
      </pc:sldChg>
      <pc:sldChg chg="addSp delSp modSp add">
        <pc:chgData name="Tej Bahadur Chandra" userId="79b8fba8ad0a4796" providerId="LiveId" clId="{614BBE20-D9FC-4E14-9E6F-E9375E6FD4C8}" dt="2021-10-28T11:56:37.860" v="33695" actId="207"/>
        <pc:sldMkLst>
          <pc:docMk/>
          <pc:sldMk cId="2981020562" sldId="363"/>
        </pc:sldMkLst>
        <pc:spChg chg="del">
          <ac:chgData name="Tej Bahadur Chandra" userId="79b8fba8ad0a4796" providerId="LiveId" clId="{614BBE20-D9FC-4E14-9E6F-E9375E6FD4C8}" dt="2021-10-26T10:17:44.463" v="20875" actId="478"/>
          <ac:spMkLst>
            <pc:docMk/>
            <pc:sldMk cId="2981020562" sldId="363"/>
            <ac:spMk id="5" creationId="{F2DCDB0B-7769-4A93-9CC1-A56FD92754AA}"/>
          </ac:spMkLst>
        </pc:spChg>
        <pc:spChg chg="mod">
          <ac:chgData name="Tej Bahadur Chandra" userId="79b8fba8ad0a4796" providerId="LiveId" clId="{614BBE20-D9FC-4E14-9E6F-E9375E6FD4C8}" dt="2021-10-26T12:02:40.513" v="22169" actId="20577"/>
          <ac:spMkLst>
            <pc:docMk/>
            <pc:sldMk cId="2981020562" sldId="363"/>
            <ac:spMk id="6" creationId="{6E503D7A-15D8-4393-BCF4-17F3B97B9569}"/>
          </ac:spMkLst>
        </pc:spChg>
        <pc:spChg chg="add mod">
          <ac:chgData name="Tej Bahadur Chandra" userId="79b8fba8ad0a4796" providerId="LiveId" clId="{614BBE20-D9FC-4E14-9E6F-E9375E6FD4C8}" dt="2021-10-26T10:19:27.327" v="20907" actId="313"/>
          <ac:spMkLst>
            <pc:docMk/>
            <pc:sldMk cId="2981020562" sldId="363"/>
            <ac:spMk id="8" creationId="{9521BFAA-4FD1-440A-A672-08EB199A98BD}"/>
          </ac:spMkLst>
        </pc:spChg>
        <pc:spChg chg="add mod">
          <ac:chgData name="Tej Bahadur Chandra" userId="79b8fba8ad0a4796" providerId="LiveId" clId="{614BBE20-D9FC-4E14-9E6F-E9375E6FD4C8}" dt="2021-10-26T11:08:05.624" v="21345" actId="313"/>
          <ac:spMkLst>
            <pc:docMk/>
            <pc:sldMk cId="2981020562" sldId="363"/>
            <ac:spMk id="9" creationId="{800A9203-D071-428E-AB80-08D463907FD5}"/>
          </ac:spMkLst>
        </pc:spChg>
        <pc:graphicFrameChg chg="add mod modGraphic">
          <ac:chgData name="Tej Bahadur Chandra" userId="79b8fba8ad0a4796" providerId="LiveId" clId="{614BBE20-D9FC-4E14-9E6F-E9375E6FD4C8}" dt="2021-10-28T11:56:37.860" v="33695" actId="207"/>
          <ac:graphicFrameMkLst>
            <pc:docMk/>
            <pc:sldMk cId="2981020562" sldId="363"/>
            <ac:graphicFrameMk id="7" creationId="{4F4FB2DC-0A98-4307-808A-11052446CD45}"/>
          </ac:graphicFrameMkLst>
        </pc:graphicFrameChg>
      </pc:sldChg>
      <pc:sldChg chg="addSp delSp modSp add">
        <pc:chgData name="Tej Bahadur Chandra" userId="79b8fba8ad0a4796" providerId="LiveId" clId="{614BBE20-D9FC-4E14-9E6F-E9375E6FD4C8}" dt="2021-10-26T12:03:34.054" v="22176" actId="20577"/>
        <pc:sldMkLst>
          <pc:docMk/>
          <pc:sldMk cId="1726942606" sldId="364"/>
        </pc:sldMkLst>
        <pc:spChg chg="add mod">
          <ac:chgData name="Tej Bahadur Chandra" userId="79b8fba8ad0a4796" providerId="LiveId" clId="{614BBE20-D9FC-4E14-9E6F-E9375E6FD4C8}" dt="2021-10-26T12:03:23.652" v="22174" actId="113"/>
          <ac:spMkLst>
            <pc:docMk/>
            <pc:sldMk cId="1726942606" sldId="364"/>
            <ac:spMk id="2" creationId="{0B6103CC-9FE1-415E-A707-0C1454674A80}"/>
          </ac:spMkLst>
        </pc:spChg>
        <pc:spChg chg="mod">
          <ac:chgData name="Tej Bahadur Chandra" userId="79b8fba8ad0a4796" providerId="LiveId" clId="{614BBE20-D9FC-4E14-9E6F-E9375E6FD4C8}" dt="2021-10-26T10:42:22.517" v="21169" actId="20577"/>
          <ac:spMkLst>
            <pc:docMk/>
            <pc:sldMk cId="1726942606" sldId="364"/>
            <ac:spMk id="5" creationId="{F2DCDB0B-7769-4A93-9CC1-A56FD92754AA}"/>
          </ac:spMkLst>
        </pc:spChg>
        <pc:spChg chg="mod">
          <ac:chgData name="Tej Bahadur Chandra" userId="79b8fba8ad0a4796" providerId="LiveId" clId="{614BBE20-D9FC-4E14-9E6F-E9375E6FD4C8}" dt="2021-10-26T12:03:34.054" v="22176" actId="20577"/>
          <ac:spMkLst>
            <pc:docMk/>
            <pc:sldMk cId="1726942606" sldId="364"/>
            <ac:spMk id="6" creationId="{6E503D7A-15D8-4393-BCF4-17F3B97B9569}"/>
          </ac:spMkLst>
        </pc:spChg>
        <pc:spChg chg="mod">
          <ac:chgData name="Tej Bahadur Chandra" userId="79b8fba8ad0a4796" providerId="LiveId" clId="{614BBE20-D9FC-4E14-9E6F-E9375E6FD4C8}" dt="2021-10-26T10:41:37.036" v="21143" actId="20577"/>
          <ac:spMkLst>
            <pc:docMk/>
            <pc:sldMk cId="1726942606" sldId="364"/>
            <ac:spMk id="7" creationId="{8DCF6AC9-0B00-4D8B-A031-B7C53189AC2E}"/>
          </ac:spMkLst>
        </pc:spChg>
        <pc:picChg chg="del">
          <ac:chgData name="Tej Bahadur Chandra" userId="79b8fba8ad0a4796" providerId="LiveId" clId="{614BBE20-D9FC-4E14-9E6F-E9375E6FD4C8}" dt="2021-10-26T10:41:26.823" v="21127" actId="478"/>
          <ac:picMkLst>
            <pc:docMk/>
            <pc:sldMk cId="1726942606" sldId="364"/>
            <ac:picMk id="4" creationId="{EB5922E4-E308-458C-810F-A1D22A062D6F}"/>
          </ac:picMkLst>
        </pc:picChg>
        <pc:picChg chg="del">
          <ac:chgData name="Tej Bahadur Chandra" userId="79b8fba8ad0a4796" providerId="LiveId" clId="{614BBE20-D9FC-4E14-9E6F-E9375E6FD4C8}" dt="2021-10-26T10:41:27.692" v="21128" actId="478"/>
          <ac:picMkLst>
            <pc:docMk/>
            <pc:sldMk cId="1726942606" sldId="364"/>
            <ac:picMk id="8" creationId="{52C62F25-5930-48CB-924E-F1CC2AAC51E7}"/>
          </ac:picMkLst>
        </pc:picChg>
      </pc:sldChg>
      <pc:sldChg chg="addSp delSp modSp add">
        <pc:chgData name="Tej Bahadur Chandra" userId="79b8fba8ad0a4796" providerId="LiveId" clId="{614BBE20-D9FC-4E14-9E6F-E9375E6FD4C8}" dt="2021-10-28T11:53:03.285" v="33683" actId="13926"/>
        <pc:sldMkLst>
          <pc:docMk/>
          <pc:sldMk cId="731377795" sldId="365"/>
        </pc:sldMkLst>
        <pc:spChg chg="del">
          <ac:chgData name="Tej Bahadur Chandra" userId="79b8fba8ad0a4796" providerId="LiveId" clId="{614BBE20-D9FC-4E14-9E6F-E9375E6FD4C8}" dt="2021-10-26T10:54:56.962" v="21189" actId="478"/>
          <ac:spMkLst>
            <pc:docMk/>
            <pc:sldMk cId="731377795" sldId="365"/>
            <ac:spMk id="2" creationId="{0B6103CC-9FE1-415E-A707-0C1454674A80}"/>
          </ac:spMkLst>
        </pc:spChg>
        <pc:spChg chg="del">
          <ac:chgData name="Tej Bahadur Chandra" userId="79b8fba8ad0a4796" providerId="LiveId" clId="{614BBE20-D9FC-4E14-9E6F-E9375E6FD4C8}" dt="2021-10-26T10:55:13.276" v="21209" actId="478"/>
          <ac:spMkLst>
            <pc:docMk/>
            <pc:sldMk cId="731377795" sldId="365"/>
            <ac:spMk id="5" creationId="{F2DCDB0B-7769-4A93-9CC1-A56FD92754AA}"/>
          </ac:spMkLst>
        </pc:spChg>
        <pc:spChg chg="mod">
          <ac:chgData name="Tej Bahadur Chandra" userId="79b8fba8ad0a4796" providerId="LiveId" clId="{614BBE20-D9FC-4E14-9E6F-E9375E6FD4C8}" dt="2021-10-26T12:03:42.285" v="22178" actId="20577"/>
          <ac:spMkLst>
            <pc:docMk/>
            <pc:sldMk cId="731377795" sldId="365"/>
            <ac:spMk id="6" creationId="{6E503D7A-15D8-4393-BCF4-17F3B97B9569}"/>
          </ac:spMkLst>
        </pc:spChg>
        <pc:spChg chg="mod">
          <ac:chgData name="Tej Bahadur Chandra" userId="79b8fba8ad0a4796" providerId="LiveId" clId="{614BBE20-D9FC-4E14-9E6F-E9375E6FD4C8}" dt="2021-10-26T10:55:22.588" v="21211" actId="20577"/>
          <ac:spMkLst>
            <pc:docMk/>
            <pc:sldMk cId="731377795" sldId="365"/>
            <ac:spMk id="7" creationId="{8DCF6AC9-0B00-4D8B-A031-B7C53189AC2E}"/>
          </ac:spMkLst>
        </pc:spChg>
        <pc:spChg chg="add mod">
          <ac:chgData name="Tej Bahadur Chandra" userId="79b8fba8ad0a4796" providerId="LiveId" clId="{614BBE20-D9FC-4E14-9E6F-E9375E6FD4C8}" dt="2021-10-28T11:53:03.285" v="33683" actId="13926"/>
          <ac:spMkLst>
            <pc:docMk/>
            <pc:sldMk cId="731377795" sldId="365"/>
            <ac:spMk id="9" creationId="{443C2540-2E47-4905-9552-EDFDFCE04259}"/>
          </ac:spMkLst>
        </pc:spChg>
        <pc:graphicFrameChg chg="add mod modGraphic">
          <ac:chgData name="Tej Bahadur Chandra" userId="79b8fba8ad0a4796" providerId="LiveId" clId="{614BBE20-D9FC-4E14-9E6F-E9375E6FD4C8}" dt="2021-10-26T11:16:49.034" v="21555" actId="113"/>
          <ac:graphicFrameMkLst>
            <pc:docMk/>
            <pc:sldMk cId="731377795" sldId="365"/>
            <ac:graphicFrameMk id="3" creationId="{508EFCA4-EA14-4B12-B88C-AC72A3FC7DAB}"/>
          </ac:graphicFrameMkLst>
        </pc:graphicFrameChg>
      </pc:sldChg>
      <pc:sldChg chg="modSp add">
        <pc:chgData name="Tej Bahadur Chandra" userId="79b8fba8ad0a4796" providerId="LiveId" clId="{614BBE20-D9FC-4E14-9E6F-E9375E6FD4C8}" dt="2021-10-28T11:53:10.949" v="33684" actId="13926"/>
        <pc:sldMkLst>
          <pc:docMk/>
          <pc:sldMk cId="873311121" sldId="366"/>
        </pc:sldMkLst>
        <pc:spChg chg="mod">
          <ac:chgData name="Tej Bahadur Chandra" userId="79b8fba8ad0a4796" providerId="LiveId" clId="{614BBE20-D9FC-4E14-9E6F-E9375E6FD4C8}" dt="2021-10-26T12:03:46.457" v="22180" actId="20577"/>
          <ac:spMkLst>
            <pc:docMk/>
            <pc:sldMk cId="873311121" sldId="366"/>
            <ac:spMk id="6" creationId="{6E503D7A-15D8-4393-BCF4-17F3B97B9569}"/>
          </ac:spMkLst>
        </pc:spChg>
        <pc:spChg chg="mod">
          <ac:chgData name="Tej Bahadur Chandra" userId="79b8fba8ad0a4796" providerId="LiveId" clId="{614BBE20-D9FC-4E14-9E6F-E9375E6FD4C8}" dt="2021-10-28T11:53:10.949" v="33684" actId="13926"/>
          <ac:spMkLst>
            <pc:docMk/>
            <pc:sldMk cId="873311121" sldId="366"/>
            <ac:spMk id="9" creationId="{443C2540-2E47-4905-9552-EDFDFCE04259}"/>
          </ac:spMkLst>
        </pc:spChg>
        <pc:graphicFrameChg chg="mod modGraphic">
          <ac:chgData name="Tej Bahadur Chandra" userId="79b8fba8ad0a4796" providerId="LiveId" clId="{614BBE20-D9FC-4E14-9E6F-E9375E6FD4C8}" dt="2021-10-26T11:17:05.279" v="21557" actId="113"/>
          <ac:graphicFrameMkLst>
            <pc:docMk/>
            <pc:sldMk cId="873311121" sldId="366"/>
            <ac:graphicFrameMk id="3" creationId="{508EFCA4-EA14-4B12-B88C-AC72A3FC7DAB}"/>
          </ac:graphicFrameMkLst>
        </pc:graphicFrameChg>
      </pc:sldChg>
      <pc:sldChg chg="modSp add">
        <pc:chgData name="Tej Bahadur Chandra" userId="79b8fba8ad0a4796" providerId="LiveId" clId="{614BBE20-D9FC-4E14-9E6F-E9375E6FD4C8}" dt="2021-10-28T11:53:50.143" v="33693" actId="20577"/>
        <pc:sldMkLst>
          <pc:docMk/>
          <pc:sldMk cId="2913952645" sldId="367"/>
        </pc:sldMkLst>
        <pc:spChg chg="mod">
          <ac:chgData name="Tej Bahadur Chandra" userId="79b8fba8ad0a4796" providerId="LiveId" clId="{614BBE20-D9FC-4E14-9E6F-E9375E6FD4C8}" dt="2021-10-26T12:03:50.926" v="22182" actId="20577"/>
          <ac:spMkLst>
            <pc:docMk/>
            <pc:sldMk cId="2913952645" sldId="367"/>
            <ac:spMk id="6" creationId="{6E503D7A-15D8-4393-BCF4-17F3B97B9569}"/>
          </ac:spMkLst>
        </pc:spChg>
        <pc:spChg chg="mod">
          <ac:chgData name="Tej Bahadur Chandra" userId="79b8fba8ad0a4796" providerId="LiveId" clId="{614BBE20-D9FC-4E14-9E6F-E9375E6FD4C8}" dt="2021-10-26T11:25:25.085" v="21609" actId="1035"/>
          <ac:spMkLst>
            <pc:docMk/>
            <pc:sldMk cId="2913952645" sldId="367"/>
            <ac:spMk id="7" creationId="{8DCF6AC9-0B00-4D8B-A031-B7C53189AC2E}"/>
          </ac:spMkLst>
        </pc:spChg>
        <pc:spChg chg="mod">
          <ac:chgData name="Tej Bahadur Chandra" userId="79b8fba8ad0a4796" providerId="LiveId" clId="{614BBE20-D9FC-4E14-9E6F-E9375E6FD4C8}" dt="2021-10-26T11:29:24.483" v="21668" actId="1035"/>
          <ac:spMkLst>
            <pc:docMk/>
            <pc:sldMk cId="2913952645" sldId="367"/>
            <ac:spMk id="9" creationId="{443C2540-2E47-4905-9552-EDFDFCE04259}"/>
          </ac:spMkLst>
        </pc:spChg>
        <pc:graphicFrameChg chg="mod modGraphic">
          <ac:chgData name="Tej Bahadur Chandra" userId="79b8fba8ad0a4796" providerId="LiveId" clId="{614BBE20-D9FC-4E14-9E6F-E9375E6FD4C8}" dt="2021-10-28T11:53:50.143" v="33693" actId="20577"/>
          <ac:graphicFrameMkLst>
            <pc:docMk/>
            <pc:sldMk cId="2913952645" sldId="367"/>
            <ac:graphicFrameMk id="3" creationId="{508EFCA4-EA14-4B12-B88C-AC72A3FC7DAB}"/>
          </ac:graphicFrameMkLst>
        </pc:graphicFrameChg>
      </pc:sldChg>
      <pc:sldChg chg="addSp delSp modSp add">
        <pc:chgData name="Tej Bahadur Chandra" userId="79b8fba8ad0a4796" providerId="LiveId" clId="{614BBE20-D9FC-4E14-9E6F-E9375E6FD4C8}" dt="2021-10-26T12:04:43.986" v="22184" actId="20577"/>
        <pc:sldMkLst>
          <pc:docMk/>
          <pc:sldMk cId="366771053" sldId="368"/>
        </pc:sldMkLst>
        <pc:spChg chg="mod">
          <ac:chgData name="Tej Bahadur Chandra" userId="79b8fba8ad0a4796" providerId="LiveId" clId="{614BBE20-D9FC-4E14-9E6F-E9375E6FD4C8}" dt="2021-10-26T12:04:43.986" v="22184" actId="20577"/>
          <ac:spMkLst>
            <pc:docMk/>
            <pc:sldMk cId="366771053" sldId="368"/>
            <ac:spMk id="6" creationId="{6E503D7A-15D8-4393-BCF4-17F3B97B9569}"/>
          </ac:spMkLst>
        </pc:spChg>
        <pc:spChg chg="mod">
          <ac:chgData name="Tej Bahadur Chandra" userId="79b8fba8ad0a4796" providerId="LiveId" clId="{614BBE20-D9FC-4E14-9E6F-E9375E6FD4C8}" dt="2021-10-26T11:31:55.147" v="21923" actId="20577"/>
          <ac:spMkLst>
            <pc:docMk/>
            <pc:sldMk cId="366771053" sldId="368"/>
            <ac:spMk id="9" creationId="{443C2540-2E47-4905-9552-EDFDFCE04259}"/>
          </ac:spMkLst>
        </pc:spChg>
        <pc:graphicFrameChg chg="del">
          <ac:chgData name="Tej Bahadur Chandra" userId="79b8fba8ad0a4796" providerId="LiveId" clId="{614BBE20-D9FC-4E14-9E6F-E9375E6FD4C8}" dt="2021-10-26T11:30:32.156" v="21672" actId="478"/>
          <ac:graphicFrameMkLst>
            <pc:docMk/>
            <pc:sldMk cId="366771053" sldId="368"/>
            <ac:graphicFrameMk id="3" creationId="{508EFCA4-EA14-4B12-B88C-AC72A3FC7DAB}"/>
          </ac:graphicFrameMkLst>
        </pc:graphicFrameChg>
        <pc:picChg chg="add mod">
          <ac:chgData name="Tej Bahadur Chandra" userId="79b8fba8ad0a4796" providerId="LiveId" clId="{614BBE20-D9FC-4E14-9E6F-E9375E6FD4C8}" dt="2021-10-26T11:30:57.538" v="21745" actId="1076"/>
          <ac:picMkLst>
            <pc:docMk/>
            <pc:sldMk cId="366771053" sldId="368"/>
            <ac:picMk id="8" creationId="{7BF710EE-8BFC-4DEE-B25C-61C54E06257C}"/>
          </ac:picMkLst>
        </pc:picChg>
      </pc:sldChg>
      <pc:sldChg chg="addSp delSp modSp add">
        <pc:chgData name="Tej Bahadur Chandra" userId="79b8fba8ad0a4796" providerId="LiveId" clId="{614BBE20-D9FC-4E14-9E6F-E9375E6FD4C8}" dt="2021-10-26T12:05:57.159" v="22186" actId="20577"/>
        <pc:sldMkLst>
          <pc:docMk/>
          <pc:sldMk cId="2973748495" sldId="369"/>
        </pc:sldMkLst>
        <pc:spChg chg="mod">
          <ac:chgData name="Tej Bahadur Chandra" userId="79b8fba8ad0a4796" providerId="LiveId" clId="{614BBE20-D9FC-4E14-9E6F-E9375E6FD4C8}" dt="2021-10-26T12:05:57.159" v="22186" actId="20577"/>
          <ac:spMkLst>
            <pc:docMk/>
            <pc:sldMk cId="2973748495" sldId="369"/>
            <ac:spMk id="6" creationId="{6E503D7A-15D8-4393-BCF4-17F3B97B9569}"/>
          </ac:spMkLst>
        </pc:spChg>
        <pc:spChg chg="mod">
          <ac:chgData name="Tej Bahadur Chandra" userId="79b8fba8ad0a4796" providerId="LiveId" clId="{614BBE20-D9FC-4E14-9E6F-E9375E6FD4C8}" dt="2021-10-26T11:32:39.291" v="21951" actId="20577"/>
          <ac:spMkLst>
            <pc:docMk/>
            <pc:sldMk cId="2973748495" sldId="369"/>
            <ac:spMk id="7" creationId="{8DCF6AC9-0B00-4D8B-A031-B7C53189AC2E}"/>
          </ac:spMkLst>
        </pc:spChg>
        <pc:spChg chg="del mod">
          <ac:chgData name="Tej Bahadur Chandra" userId="79b8fba8ad0a4796" providerId="LiveId" clId="{614BBE20-D9FC-4E14-9E6F-E9375E6FD4C8}" dt="2021-10-26T11:35:03.942" v="21988" actId="478"/>
          <ac:spMkLst>
            <pc:docMk/>
            <pc:sldMk cId="2973748495" sldId="369"/>
            <ac:spMk id="9" creationId="{443C2540-2E47-4905-9552-EDFDFCE04259}"/>
          </ac:spMkLst>
        </pc:spChg>
        <pc:spChg chg="add mod">
          <ac:chgData name="Tej Bahadur Chandra" userId="79b8fba8ad0a4796" providerId="LiveId" clId="{614BBE20-D9FC-4E14-9E6F-E9375E6FD4C8}" dt="2021-10-26T11:36:51.634" v="22026" actId="14100"/>
          <ac:spMkLst>
            <pc:docMk/>
            <pc:sldMk cId="2973748495" sldId="369"/>
            <ac:spMk id="10" creationId="{E0AB833F-2437-4658-B224-DEBD6FB88A57}"/>
          </ac:spMkLst>
        </pc:spChg>
        <pc:graphicFrameChg chg="add mod modGraphic">
          <ac:chgData name="Tej Bahadur Chandra" userId="79b8fba8ad0a4796" providerId="LiveId" clId="{614BBE20-D9FC-4E14-9E6F-E9375E6FD4C8}" dt="2021-10-26T11:36:47.397" v="22024" actId="1036"/>
          <ac:graphicFrameMkLst>
            <pc:docMk/>
            <pc:sldMk cId="2973748495" sldId="369"/>
            <ac:graphicFrameMk id="2" creationId="{B5164E9B-1563-49CD-8A91-1021859612E1}"/>
          </ac:graphicFrameMkLst>
        </pc:graphicFrameChg>
        <pc:picChg chg="del">
          <ac:chgData name="Tej Bahadur Chandra" userId="79b8fba8ad0a4796" providerId="LiveId" clId="{614BBE20-D9FC-4E14-9E6F-E9375E6FD4C8}" dt="2021-10-26T11:32:26.842" v="21925" actId="478"/>
          <ac:picMkLst>
            <pc:docMk/>
            <pc:sldMk cId="2973748495" sldId="369"/>
            <ac:picMk id="8" creationId="{7BF710EE-8BFC-4DEE-B25C-61C54E06257C}"/>
          </ac:picMkLst>
        </pc:picChg>
      </pc:sldChg>
      <pc:sldChg chg="addSp delSp modSp add">
        <pc:chgData name="Tej Bahadur Chandra" userId="79b8fba8ad0a4796" providerId="LiveId" clId="{614BBE20-D9FC-4E14-9E6F-E9375E6FD4C8}" dt="2021-10-28T11:57:30.480" v="33697"/>
        <pc:sldMkLst>
          <pc:docMk/>
          <pc:sldMk cId="2674183279" sldId="370"/>
        </pc:sldMkLst>
        <pc:spChg chg="mod">
          <ac:chgData name="Tej Bahadur Chandra" userId="79b8fba8ad0a4796" providerId="LiveId" clId="{614BBE20-D9FC-4E14-9E6F-E9375E6FD4C8}" dt="2021-10-26T12:06:05.949" v="22188" actId="20577"/>
          <ac:spMkLst>
            <pc:docMk/>
            <pc:sldMk cId="2674183279" sldId="370"/>
            <ac:spMk id="6" creationId="{6E503D7A-15D8-4393-BCF4-17F3B97B9569}"/>
          </ac:spMkLst>
        </pc:spChg>
        <pc:spChg chg="mod">
          <ac:chgData name="Tej Bahadur Chandra" userId="79b8fba8ad0a4796" providerId="LiveId" clId="{614BBE20-D9FC-4E14-9E6F-E9375E6FD4C8}" dt="2021-10-26T12:09:08.320" v="22217" actId="20577"/>
          <ac:spMkLst>
            <pc:docMk/>
            <pc:sldMk cId="2674183279" sldId="370"/>
            <ac:spMk id="7" creationId="{8DCF6AC9-0B00-4D8B-A031-B7C53189AC2E}"/>
          </ac:spMkLst>
        </pc:spChg>
        <pc:spChg chg="mod">
          <ac:chgData name="Tej Bahadur Chandra" userId="79b8fba8ad0a4796" providerId="LiveId" clId="{614BBE20-D9FC-4E14-9E6F-E9375E6FD4C8}" dt="2021-10-26T11:47:11.772" v="22154" actId="20577"/>
          <ac:spMkLst>
            <pc:docMk/>
            <pc:sldMk cId="2674183279" sldId="370"/>
            <ac:spMk id="10" creationId="{E0AB833F-2437-4658-B224-DEBD6FB88A57}"/>
          </ac:spMkLst>
        </pc:spChg>
        <pc:spChg chg="add mod">
          <ac:chgData name="Tej Bahadur Chandra" userId="79b8fba8ad0a4796" providerId="LiveId" clId="{614BBE20-D9FC-4E14-9E6F-E9375E6FD4C8}" dt="2021-10-26T11:47:14.470" v="22156" actId="20577"/>
          <ac:spMkLst>
            <pc:docMk/>
            <pc:sldMk cId="2674183279" sldId="370"/>
            <ac:spMk id="11" creationId="{B9A27394-8AD2-4041-854E-206F4536DCBD}"/>
          </ac:spMkLst>
        </pc:spChg>
        <pc:graphicFrameChg chg="del">
          <ac:chgData name="Tej Bahadur Chandra" userId="79b8fba8ad0a4796" providerId="LiveId" clId="{614BBE20-D9FC-4E14-9E6F-E9375E6FD4C8}" dt="2021-10-26T11:38:15.365" v="22052" actId="478"/>
          <ac:graphicFrameMkLst>
            <pc:docMk/>
            <pc:sldMk cId="2674183279" sldId="370"/>
            <ac:graphicFrameMk id="2" creationId="{B5164E9B-1563-49CD-8A91-1021859612E1}"/>
          </ac:graphicFrameMkLst>
        </pc:graphicFrameChg>
        <pc:graphicFrameChg chg="add mod modGraphic">
          <ac:chgData name="Tej Bahadur Chandra" userId="79b8fba8ad0a4796" providerId="LiveId" clId="{614BBE20-D9FC-4E14-9E6F-E9375E6FD4C8}" dt="2021-10-28T11:57:26.025" v="33696"/>
          <ac:graphicFrameMkLst>
            <pc:docMk/>
            <pc:sldMk cId="2674183279" sldId="370"/>
            <ac:graphicFrameMk id="3" creationId="{52AE7DEA-D491-449E-87C7-C49528440915}"/>
          </ac:graphicFrameMkLst>
        </pc:graphicFrameChg>
        <pc:graphicFrameChg chg="add mod modGraphic">
          <ac:chgData name="Tej Bahadur Chandra" userId="79b8fba8ad0a4796" providerId="LiveId" clId="{614BBE20-D9FC-4E14-9E6F-E9375E6FD4C8}" dt="2021-10-28T11:57:30.480" v="33697"/>
          <ac:graphicFrameMkLst>
            <pc:docMk/>
            <pc:sldMk cId="2674183279" sldId="370"/>
            <ac:graphicFrameMk id="9" creationId="{D7FDED72-A442-476E-951B-C512444B2CE1}"/>
          </ac:graphicFrameMkLst>
        </pc:graphicFrameChg>
      </pc:sldChg>
      <pc:sldChg chg="addSp delSp modSp add">
        <pc:chgData name="Tej Bahadur Chandra" userId="79b8fba8ad0a4796" providerId="LiveId" clId="{614BBE20-D9FC-4E14-9E6F-E9375E6FD4C8}" dt="2021-10-26T13:18:47.585" v="23175" actId="948"/>
        <pc:sldMkLst>
          <pc:docMk/>
          <pc:sldMk cId="743178030" sldId="371"/>
        </pc:sldMkLst>
        <pc:spChg chg="mod">
          <ac:chgData name="Tej Bahadur Chandra" userId="79b8fba8ad0a4796" providerId="LiveId" clId="{614BBE20-D9FC-4E14-9E6F-E9375E6FD4C8}" dt="2021-10-26T12:08:37.056" v="22191" actId="20577"/>
          <ac:spMkLst>
            <pc:docMk/>
            <pc:sldMk cId="743178030" sldId="371"/>
            <ac:spMk id="6" creationId="{6E503D7A-15D8-4393-BCF4-17F3B97B9569}"/>
          </ac:spMkLst>
        </pc:spChg>
        <pc:spChg chg="del mod">
          <ac:chgData name="Tej Bahadur Chandra" userId="79b8fba8ad0a4796" providerId="LiveId" clId="{614BBE20-D9FC-4E14-9E6F-E9375E6FD4C8}" dt="2021-10-26T12:10:00.765" v="22232" actId="478"/>
          <ac:spMkLst>
            <pc:docMk/>
            <pc:sldMk cId="743178030" sldId="371"/>
            <ac:spMk id="7" creationId="{8DCF6AC9-0B00-4D8B-A031-B7C53189AC2E}"/>
          </ac:spMkLst>
        </pc:spChg>
        <pc:spChg chg="add mod">
          <ac:chgData name="Tej Bahadur Chandra" userId="79b8fba8ad0a4796" providerId="LiveId" clId="{614BBE20-D9FC-4E14-9E6F-E9375E6FD4C8}" dt="2021-10-26T13:18:47.585" v="23175" actId="948"/>
          <ac:spMkLst>
            <pc:docMk/>
            <pc:sldMk cId="743178030" sldId="371"/>
            <ac:spMk id="8" creationId="{4C0AF68A-E084-424F-A0B4-044C912EA7F3}"/>
          </ac:spMkLst>
        </pc:spChg>
        <pc:spChg chg="del">
          <ac:chgData name="Tej Bahadur Chandra" userId="79b8fba8ad0a4796" providerId="LiveId" clId="{614BBE20-D9FC-4E14-9E6F-E9375E6FD4C8}" dt="2021-10-26T11:47:44.568" v="22161" actId="478"/>
          <ac:spMkLst>
            <pc:docMk/>
            <pc:sldMk cId="743178030" sldId="371"/>
            <ac:spMk id="10" creationId="{E0AB833F-2437-4658-B224-DEBD6FB88A57}"/>
          </ac:spMkLst>
        </pc:spChg>
        <pc:graphicFrameChg chg="del">
          <ac:chgData name="Tej Bahadur Chandra" userId="79b8fba8ad0a4796" providerId="LiveId" clId="{614BBE20-D9FC-4E14-9E6F-E9375E6FD4C8}" dt="2021-10-26T11:47:43.256" v="22160" actId="478"/>
          <ac:graphicFrameMkLst>
            <pc:docMk/>
            <pc:sldMk cId="743178030" sldId="371"/>
            <ac:graphicFrameMk id="2" creationId="{B5164E9B-1563-49CD-8A91-1021859612E1}"/>
          </ac:graphicFrameMkLst>
        </pc:graphicFrameChg>
      </pc:sldChg>
      <pc:sldChg chg="addSp delSp modSp add ord modAnim">
        <pc:chgData name="Tej Bahadur Chandra" userId="79b8fba8ad0a4796" providerId="LiveId" clId="{614BBE20-D9FC-4E14-9E6F-E9375E6FD4C8}" dt="2021-10-28T12:53:03.137" v="34058" actId="120"/>
        <pc:sldMkLst>
          <pc:docMk/>
          <pc:sldMk cId="2979330321" sldId="372"/>
        </pc:sldMkLst>
        <pc:spChg chg="del">
          <ac:chgData name="Tej Bahadur Chandra" userId="79b8fba8ad0a4796" providerId="LiveId" clId="{614BBE20-D9FC-4E14-9E6F-E9375E6FD4C8}" dt="2021-10-26T13:00:46.618" v="22557" actId="478"/>
          <ac:spMkLst>
            <pc:docMk/>
            <pc:sldMk cId="2979330321" sldId="372"/>
            <ac:spMk id="5" creationId="{F2DCDB0B-7769-4A93-9CC1-A56FD92754AA}"/>
          </ac:spMkLst>
        </pc:spChg>
        <pc:spChg chg="mod">
          <ac:chgData name="Tej Bahadur Chandra" userId="79b8fba8ad0a4796" providerId="LiveId" clId="{614BBE20-D9FC-4E14-9E6F-E9375E6FD4C8}" dt="2021-10-26T12:59:57.937" v="22555" actId="14100"/>
          <ac:spMkLst>
            <pc:docMk/>
            <pc:sldMk cId="2979330321" sldId="372"/>
            <ac:spMk id="6" creationId="{6E503D7A-15D8-4393-BCF4-17F3B97B9569}"/>
          </ac:spMkLst>
        </pc:spChg>
        <pc:spChg chg="add mod">
          <ac:chgData name="Tej Bahadur Chandra" userId="79b8fba8ad0a4796" providerId="LiveId" clId="{614BBE20-D9FC-4E14-9E6F-E9375E6FD4C8}" dt="2021-10-26T13:11:04.786" v="22899" actId="1035"/>
          <ac:spMkLst>
            <pc:docMk/>
            <pc:sldMk cId="2979330321" sldId="372"/>
            <ac:spMk id="8" creationId="{50AA0234-4276-492E-9DE0-6F29DA9238CA}"/>
          </ac:spMkLst>
        </pc:spChg>
        <pc:spChg chg="add mod">
          <ac:chgData name="Tej Bahadur Chandra" userId="79b8fba8ad0a4796" providerId="LiveId" clId="{614BBE20-D9FC-4E14-9E6F-E9375E6FD4C8}" dt="2021-10-26T13:11:40.055" v="23006" actId="1035"/>
          <ac:spMkLst>
            <pc:docMk/>
            <pc:sldMk cId="2979330321" sldId="372"/>
            <ac:spMk id="9" creationId="{D5A58DB9-B23C-452E-8F1F-CBBDD5DD608E}"/>
          </ac:spMkLst>
        </pc:spChg>
        <pc:spChg chg="mod">
          <ac:chgData name="Tej Bahadur Chandra" userId="79b8fba8ad0a4796" providerId="LiveId" clId="{614BBE20-D9FC-4E14-9E6F-E9375E6FD4C8}" dt="2021-10-26T13:01:04.095" v="22560" actId="120"/>
          <ac:spMkLst>
            <pc:docMk/>
            <pc:sldMk cId="2979330321" sldId="372"/>
            <ac:spMk id="14" creationId="{3DA0699A-5B65-487D-B73F-470EC1D2CF32}"/>
          </ac:spMkLst>
        </pc:spChg>
        <pc:spChg chg="add mod">
          <ac:chgData name="Tej Bahadur Chandra" userId="79b8fba8ad0a4796" providerId="LiveId" clId="{614BBE20-D9FC-4E14-9E6F-E9375E6FD4C8}" dt="2021-10-26T13:31:30.494" v="23283" actId="1035"/>
          <ac:spMkLst>
            <pc:docMk/>
            <pc:sldMk cId="2979330321" sldId="372"/>
            <ac:spMk id="26" creationId="{2158E901-D323-4EC8-99D9-7580BFA1C89B}"/>
          </ac:spMkLst>
        </pc:spChg>
        <pc:spChg chg="mod">
          <ac:chgData name="Tej Bahadur Chandra" userId="79b8fba8ad0a4796" providerId="LiveId" clId="{614BBE20-D9FC-4E14-9E6F-E9375E6FD4C8}" dt="2021-10-28T12:53:03.137" v="34058" actId="120"/>
          <ac:spMkLst>
            <pc:docMk/>
            <pc:sldMk cId="2979330321" sldId="372"/>
            <ac:spMk id="31" creationId="{8A4A78A7-94BA-49CF-8DE0-8ABDF51D88A7}"/>
          </ac:spMkLst>
        </pc:spChg>
        <pc:spChg chg="add mod">
          <ac:chgData name="Tej Bahadur Chandra" userId="79b8fba8ad0a4796" providerId="LiveId" clId="{614BBE20-D9FC-4E14-9E6F-E9375E6FD4C8}" dt="2021-10-26T13:14:01.881" v="23088" actId="1035"/>
          <ac:spMkLst>
            <pc:docMk/>
            <pc:sldMk cId="2979330321" sldId="372"/>
            <ac:spMk id="32" creationId="{4555F40A-DED1-4AF0-B3A6-42337DF0589A}"/>
          </ac:spMkLst>
        </pc:spChg>
        <pc:spChg chg="add mod">
          <ac:chgData name="Tej Bahadur Chandra" userId="79b8fba8ad0a4796" providerId="LiveId" clId="{614BBE20-D9FC-4E14-9E6F-E9375E6FD4C8}" dt="2021-10-26T13:11:35.833" v="22992" actId="1035"/>
          <ac:spMkLst>
            <pc:docMk/>
            <pc:sldMk cId="2979330321" sldId="372"/>
            <ac:spMk id="38" creationId="{FEF7CC9F-1A15-43E6-ABB3-9827F1A7B90A}"/>
          </ac:spMkLst>
        </pc:spChg>
        <pc:spChg chg="del">
          <ac:chgData name="Tej Bahadur Chandra" userId="79b8fba8ad0a4796" providerId="LiveId" clId="{614BBE20-D9FC-4E14-9E6F-E9375E6FD4C8}" dt="2021-10-26T13:00:51.983" v="22559" actId="478"/>
          <ac:spMkLst>
            <pc:docMk/>
            <pc:sldMk cId="2979330321" sldId="372"/>
            <ac:spMk id="49" creationId="{365F6DF0-1E46-4911-80D9-6D4B73886587}"/>
          </ac:spMkLst>
        </pc:spChg>
        <pc:spChg chg="add mod">
          <ac:chgData name="Tej Bahadur Chandra" userId="79b8fba8ad0a4796" providerId="LiveId" clId="{614BBE20-D9FC-4E14-9E6F-E9375E6FD4C8}" dt="2021-10-26T13:11:35.833" v="22992" actId="1035"/>
          <ac:spMkLst>
            <pc:docMk/>
            <pc:sldMk cId="2979330321" sldId="372"/>
            <ac:spMk id="53" creationId="{82FC593A-B3CA-4668-A367-3221A83C4F6F}"/>
          </ac:spMkLst>
        </pc:spChg>
        <pc:spChg chg="add mod">
          <ac:chgData name="Tej Bahadur Chandra" userId="79b8fba8ad0a4796" providerId="LiveId" clId="{614BBE20-D9FC-4E14-9E6F-E9375E6FD4C8}" dt="2021-10-26T13:11:35.833" v="22992" actId="1035"/>
          <ac:spMkLst>
            <pc:docMk/>
            <pc:sldMk cId="2979330321" sldId="372"/>
            <ac:spMk id="54" creationId="{A1B41BF1-69C8-4C53-BA02-8F9E57F50AEF}"/>
          </ac:spMkLst>
        </pc:spChg>
        <pc:spChg chg="add del mod">
          <ac:chgData name="Tej Bahadur Chandra" userId="79b8fba8ad0a4796" providerId="LiveId" clId="{614BBE20-D9FC-4E14-9E6F-E9375E6FD4C8}" dt="2021-10-26T13:06:34.642" v="22757" actId="478"/>
          <ac:spMkLst>
            <pc:docMk/>
            <pc:sldMk cId="2979330321" sldId="372"/>
            <ac:spMk id="55" creationId="{615E9F68-C3BC-44BF-BCDA-7E8E9F56A92B}"/>
          </ac:spMkLst>
        </pc:spChg>
        <pc:spChg chg="add mod">
          <ac:chgData name="Tej Bahadur Chandra" userId="79b8fba8ad0a4796" providerId="LiveId" clId="{614BBE20-D9FC-4E14-9E6F-E9375E6FD4C8}" dt="2021-10-26T13:11:35.833" v="22992" actId="1035"/>
          <ac:spMkLst>
            <pc:docMk/>
            <pc:sldMk cId="2979330321" sldId="372"/>
            <ac:spMk id="56" creationId="{FB55DDAB-9CB3-49E4-A572-E4D2DDA6AF50}"/>
          </ac:spMkLst>
        </pc:spChg>
        <pc:spChg chg="add mod">
          <ac:chgData name="Tej Bahadur Chandra" userId="79b8fba8ad0a4796" providerId="LiveId" clId="{614BBE20-D9FC-4E14-9E6F-E9375E6FD4C8}" dt="2021-10-26T13:11:45.120" v="23036" actId="1035"/>
          <ac:spMkLst>
            <pc:docMk/>
            <pc:sldMk cId="2979330321" sldId="372"/>
            <ac:spMk id="64" creationId="{7840FF90-9A3C-49E8-AA19-288A4E01D2B0}"/>
          </ac:spMkLst>
        </pc:spChg>
        <pc:spChg chg="add mod">
          <ac:chgData name="Tej Bahadur Chandra" userId="79b8fba8ad0a4796" providerId="LiveId" clId="{614BBE20-D9FC-4E14-9E6F-E9375E6FD4C8}" dt="2021-10-26T13:13:29.939" v="23073" actId="164"/>
          <ac:spMkLst>
            <pc:docMk/>
            <pc:sldMk cId="2979330321" sldId="372"/>
            <ac:spMk id="66" creationId="{1D9B6385-8BF5-4ED4-A570-02BE9B765AFC}"/>
          </ac:spMkLst>
        </pc:spChg>
        <pc:spChg chg="add mod">
          <ac:chgData name="Tej Bahadur Chandra" userId="79b8fba8ad0a4796" providerId="LiveId" clId="{614BBE20-D9FC-4E14-9E6F-E9375E6FD4C8}" dt="2021-10-26T13:15:15.181" v="23120" actId="1036"/>
          <ac:spMkLst>
            <pc:docMk/>
            <pc:sldMk cId="2979330321" sldId="372"/>
            <ac:spMk id="84" creationId="{3CD5F91F-C503-4C0F-9624-16DD4524101D}"/>
          </ac:spMkLst>
        </pc:spChg>
        <pc:spChg chg="add mod">
          <ac:chgData name="Tej Bahadur Chandra" userId="79b8fba8ad0a4796" providerId="LiveId" clId="{614BBE20-D9FC-4E14-9E6F-E9375E6FD4C8}" dt="2021-10-26T13:18:19.367" v="23174" actId="164"/>
          <ac:spMkLst>
            <pc:docMk/>
            <pc:sldMk cId="2979330321" sldId="372"/>
            <ac:spMk id="85" creationId="{0995E0A6-4D69-43B6-941F-5B8B1E0E16DA}"/>
          </ac:spMkLst>
        </pc:spChg>
        <pc:spChg chg="add mod">
          <ac:chgData name="Tej Bahadur Chandra" userId="79b8fba8ad0a4796" providerId="LiveId" clId="{614BBE20-D9FC-4E14-9E6F-E9375E6FD4C8}" dt="2021-10-26T13:18:19.367" v="23174" actId="164"/>
          <ac:spMkLst>
            <pc:docMk/>
            <pc:sldMk cId="2979330321" sldId="372"/>
            <ac:spMk id="86" creationId="{B8CC5258-F666-4DDA-B79F-AA6E6A1D7348}"/>
          </ac:spMkLst>
        </pc:spChg>
        <pc:spChg chg="add del mod">
          <ac:chgData name="Tej Bahadur Chandra" userId="79b8fba8ad0a4796" providerId="LiveId" clId="{614BBE20-D9FC-4E14-9E6F-E9375E6FD4C8}" dt="2021-10-26T13:32:02.467" v="23324" actId="478"/>
          <ac:spMkLst>
            <pc:docMk/>
            <pc:sldMk cId="2979330321" sldId="372"/>
            <ac:spMk id="88" creationId="{7C9ABD07-21C6-44DC-A2F8-966F56A067A4}"/>
          </ac:spMkLst>
        </pc:spChg>
        <pc:spChg chg="add mod">
          <ac:chgData name="Tej Bahadur Chandra" userId="79b8fba8ad0a4796" providerId="LiveId" clId="{614BBE20-D9FC-4E14-9E6F-E9375E6FD4C8}" dt="2021-10-26T13:31:04.961" v="23247" actId="20577"/>
          <ac:spMkLst>
            <pc:docMk/>
            <pc:sldMk cId="2979330321" sldId="372"/>
            <ac:spMk id="89" creationId="{0FEA7DB0-931A-4744-95BE-479E7115455A}"/>
          </ac:spMkLst>
        </pc:spChg>
        <pc:grpChg chg="del">
          <ac:chgData name="Tej Bahadur Chandra" userId="79b8fba8ad0a4796" providerId="LiveId" clId="{614BBE20-D9FC-4E14-9E6F-E9375E6FD4C8}" dt="2021-10-26T13:00:44.191" v="22556" actId="478"/>
          <ac:grpSpMkLst>
            <pc:docMk/>
            <pc:sldMk cId="2979330321" sldId="372"/>
            <ac:grpSpMk id="48" creationId="{D922E2D0-6FD5-4CC2-B2DD-4C1520C6451E}"/>
          </ac:grpSpMkLst>
        </pc:grpChg>
        <pc:grpChg chg="del">
          <ac:chgData name="Tej Bahadur Chandra" userId="79b8fba8ad0a4796" providerId="LiveId" clId="{614BBE20-D9FC-4E14-9E6F-E9375E6FD4C8}" dt="2021-10-26T13:00:48.750" v="22558" actId="478"/>
          <ac:grpSpMkLst>
            <pc:docMk/>
            <pc:sldMk cId="2979330321" sldId="372"/>
            <ac:grpSpMk id="50" creationId="{8855E093-DDC8-4335-A107-4DD2EE92F2F8}"/>
          </ac:grpSpMkLst>
        </pc:grpChg>
        <pc:grpChg chg="add mod">
          <ac:chgData name="Tej Bahadur Chandra" userId="79b8fba8ad0a4796" providerId="LiveId" clId="{614BBE20-D9FC-4E14-9E6F-E9375E6FD4C8}" dt="2021-10-26T13:31:27.136" v="23270" actId="1036"/>
          <ac:grpSpMkLst>
            <pc:docMk/>
            <pc:sldMk cId="2979330321" sldId="372"/>
            <ac:grpSpMk id="65" creationId="{411F82AE-6884-4541-8489-6ED3246D3C8C}"/>
          </ac:grpSpMkLst>
        </pc:grpChg>
        <pc:grpChg chg="add mod">
          <ac:chgData name="Tej Bahadur Chandra" userId="79b8fba8ad0a4796" providerId="LiveId" clId="{614BBE20-D9FC-4E14-9E6F-E9375E6FD4C8}" dt="2021-10-26T13:13:29.939" v="23073" actId="164"/>
          <ac:grpSpMkLst>
            <pc:docMk/>
            <pc:sldMk cId="2979330321" sldId="372"/>
            <ac:grpSpMk id="67" creationId="{D6ECA67F-2FB7-4B42-99C8-34FCE80A1ED3}"/>
          </ac:grpSpMkLst>
        </pc:grpChg>
        <pc:grpChg chg="add mod">
          <ac:chgData name="Tej Bahadur Chandra" userId="79b8fba8ad0a4796" providerId="LiveId" clId="{614BBE20-D9FC-4E14-9E6F-E9375E6FD4C8}" dt="2021-10-26T13:18:19.367" v="23174" actId="164"/>
          <ac:grpSpMkLst>
            <pc:docMk/>
            <pc:sldMk cId="2979330321" sldId="372"/>
            <ac:grpSpMk id="83" creationId="{EDC1D7A5-EC92-4985-A8EA-F09A191C684D}"/>
          </ac:grpSpMkLst>
        </pc:grpChg>
        <pc:grpChg chg="add mod">
          <ac:chgData name="Tej Bahadur Chandra" userId="79b8fba8ad0a4796" providerId="LiveId" clId="{614BBE20-D9FC-4E14-9E6F-E9375E6FD4C8}" dt="2021-10-26T13:31:43.745" v="23303" actId="1036"/>
          <ac:grpSpMkLst>
            <pc:docMk/>
            <pc:sldMk cId="2979330321" sldId="372"/>
            <ac:grpSpMk id="87" creationId="{4F2160DB-FFF0-47BB-9596-3D905FEC2BD7}"/>
          </ac:grpSpMkLst>
        </pc:grpChg>
        <pc:picChg chg="add mod">
          <ac:chgData name="Tej Bahadur Chandra" userId="79b8fba8ad0a4796" providerId="LiveId" clId="{614BBE20-D9FC-4E14-9E6F-E9375E6FD4C8}" dt="2021-10-26T13:10:50.025" v="22884" actId="688"/>
          <ac:picMkLst>
            <pc:docMk/>
            <pc:sldMk cId="2979330321" sldId="372"/>
            <ac:picMk id="25" creationId="{7A9958A2-CEFB-4170-B3E0-D2572198806D}"/>
          </ac:picMkLst>
        </pc:picChg>
        <pc:cxnChg chg="add mod">
          <ac:chgData name="Tej Bahadur Chandra" userId="79b8fba8ad0a4796" providerId="LiveId" clId="{614BBE20-D9FC-4E14-9E6F-E9375E6FD4C8}" dt="2021-10-26T13:11:04.786" v="22899" actId="1035"/>
          <ac:cxnSpMkLst>
            <pc:docMk/>
            <pc:sldMk cId="2979330321" sldId="372"/>
            <ac:cxnSpMk id="4" creationId="{2F4CCC98-6B37-40A3-8DFA-06748E3C48B6}"/>
          </ac:cxnSpMkLst>
        </pc:cxnChg>
        <pc:cxnChg chg="mod">
          <ac:chgData name="Tej Bahadur Chandra" userId="79b8fba8ad0a4796" providerId="LiveId" clId="{614BBE20-D9FC-4E14-9E6F-E9375E6FD4C8}" dt="2021-10-26T13:00:44.191" v="22556" actId="478"/>
          <ac:cxnSpMkLst>
            <pc:docMk/>
            <pc:sldMk cId="2979330321" sldId="372"/>
            <ac:cxnSpMk id="7" creationId="{06530FC5-F6B0-47ED-A8D4-125D89D6D81A}"/>
          </ac:cxnSpMkLst>
        </pc:cxnChg>
        <pc:cxnChg chg="mod">
          <ac:chgData name="Tej Bahadur Chandra" userId="79b8fba8ad0a4796" providerId="LiveId" clId="{614BBE20-D9FC-4E14-9E6F-E9375E6FD4C8}" dt="2021-10-26T13:00:44.191" v="22556" actId="478"/>
          <ac:cxnSpMkLst>
            <pc:docMk/>
            <pc:sldMk cId="2979330321" sldId="372"/>
            <ac:cxnSpMk id="23" creationId="{54F61C33-7B88-42C1-801F-E4C6F8964A08}"/>
          </ac:cxnSpMkLst>
        </pc:cxnChg>
        <pc:cxnChg chg="mod">
          <ac:chgData name="Tej Bahadur Chandra" userId="79b8fba8ad0a4796" providerId="LiveId" clId="{614BBE20-D9FC-4E14-9E6F-E9375E6FD4C8}" dt="2021-10-26T13:00:44.191" v="22556" actId="478"/>
          <ac:cxnSpMkLst>
            <pc:docMk/>
            <pc:sldMk cId="2979330321" sldId="372"/>
            <ac:cxnSpMk id="30" creationId="{0E1830AE-C5EB-44EA-A794-A2782211A139}"/>
          </ac:cxnSpMkLst>
        </pc:cxnChg>
        <pc:cxnChg chg="add mod">
          <ac:chgData name="Tej Bahadur Chandra" userId="79b8fba8ad0a4796" providerId="LiveId" clId="{614BBE20-D9FC-4E14-9E6F-E9375E6FD4C8}" dt="2021-10-26T13:14:01.881" v="23088" actId="1035"/>
          <ac:cxnSpMkLst>
            <pc:docMk/>
            <pc:sldMk cId="2979330321" sldId="372"/>
            <ac:cxnSpMk id="33" creationId="{16728D36-FCDF-4735-B46A-4FA7877D32F7}"/>
          </ac:cxnSpMkLst>
        </pc:cxnChg>
        <pc:cxnChg chg="mod">
          <ac:chgData name="Tej Bahadur Chandra" userId="79b8fba8ad0a4796" providerId="LiveId" clId="{614BBE20-D9FC-4E14-9E6F-E9375E6FD4C8}" dt="2021-10-26T13:00:44.191" v="22556" actId="478"/>
          <ac:cxnSpMkLst>
            <pc:docMk/>
            <pc:sldMk cId="2979330321" sldId="372"/>
            <ac:cxnSpMk id="34" creationId="{22660281-C8E6-4588-80B4-D9CC69EEDF6D}"/>
          </ac:cxnSpMkLst>
        </pc:cxnChg>
        <pc:cxnChg chg="add mod">
          <ac:chgData name="Tej Bahadur Chandra" userId="79b8fba8ad0a4796" providerId="LiveId" clId="{614BBE20-D9FC-4E14-9E6F-E9375E6FD4C8}" dt="2021-10-26T13:14:01.881" v="23088" actId="1035"/>
          <ac:cxnSpMkLst>
            <pc:docMk/>
            <pc:sldMk cId="2979330321" sldId="372"/>
            <ac:cxnSpMk id="36" creationId="{E6BECF8D-4C3F-4FA1-A421-B7A8D119162A}"/>
          </ac:cxnSpMkLst>
        </pc:cxnChg>
        <pc:cxnChg chg="mod">
          <ac:chgData name="Tej Bahadur Chandra" userId="79b8fba8ad0a4796" providerId="LiveId" clId="{614BBE20-D9FC-4E14-9E6F-E9375E6FD4C8}" dt="2021-10-26T13:00:44.191" v="22556" actId="478"/>
          <ac:cxnSpMkLst>
            <pc:docMk/>
            <pc:sldMk cId="2979330321" sldId="372"/>
            <ac:cxnSpMk id="40" creationId="{5C3882F3-3C1E-4D36-BDA0-F1BC3131A9DC}"/>
          </ac:cxnSpMkLst>
        </pc:cxnChg>
        <pc:cxnChg chg="add mod">
          <ac:chgData name="Tej Bahadur Chandra" userId="79b8fba8ad0a4796" providerId="LiveId" clId="{614BBE20-D9FC-4E14-9E6F-E9375E6FD4C8}" dt="2021-10-26T13:11:40.055" v="23006" actId="1035"/>
          <ac:cxnSpMkLst>
            <pc:docMk/>
            <pc:sldMk cId="2979330321" sldId="372"/>
            <ac:cxnSpMk id="41" creationId="{254C744E-A314-4751-90FA-DCBB65B93229}"/>
          </ac:cxnSpMkLst>
        </pc:cxnChg>
        <pc:cxnChg chg="add mod">
          <ac:chgData name="Tej Bahadur Chandra" userId="79b8fba8ad0a4796" providerId="LiveId" clId="{614BBE20-D9FC-4E14-9E6F-E9375E6FD4C8}" dt="2021-10-26T13:11:40.055" v="23006" actId="1035"/>
          <ac:cxnSpMkLst>
            <pc:docMk/>
            <pc:sldMk cId="2979330321" sldId="372"/>
            <ac:cxnSpMk id="57" creationId="{9C0CCF23-CCDE-444C-B013-B7FD91C368F0}"/>
          </ac:cxnSpMkLst>
        </pc:cxnChg>
        <pc:cxnChg chg="add mod">
          <ac:chgData name="Tej Bahadur Chandra" userId="79b8fba8ad0a4796" providerId="LiveId" clId="{614BBE20-D9FC-4E14-9E6F-E9375E6FD4C8}" dt="2021-10-26T13:11:40.055" v="23006" actId="1035"/>
          <ac:cxnSpMkLst>
            <pc:docMk/>
            <pc:sldMk cId="2979330321" sldId="372"/>
            <ac:cxnSpMk id="58" creationId="{637E1F2F-5650-41AB-ADE0-531B8883AF5A}"/>
          </ac:cxnSpMkLst>
        </pc:cxnChg>
        <pc:cxnChg chg="add mod">
          <ac:chgData name="Tej Bahadur Chandra" userId="79b8fba8ad0a4796" providerId="LiveId" clId="{614BBE20-D9FC-4E14-9E6F-E9375E6FD4C8}" dt="2021-10-26T13:11:40.055" v="23006" actId="1035"/>
          <ac:cxnSpMkLst>
            <pc:docMk/>
            <pc:sldMk cId="2979330321" sldId="372"/>
            <ac:cxnSpMk id="61" creationId="{26CA06CD-2912-4490-A80F-5F4BE92D89EB}"/>
          </ac:cxnSpMkLst>
        </pc:cxnChg>
        <pc:cxnChg chg="add mod">
          <ac:chgData name="Tej Bahadur Chandra" userId="79b8fba8ad0a4796" providerId="LiveId" clId="{614BBE20-D9FC-4E14-9E6F-E9375E6FD4C8}" dt="2021-10-26T13:31:53.856" v="23323" actId="1036"/>
          <ac:cxnSpMkLst>
            <pc:docMk/>
            <pc:sldMk cId="2979330321" sldId="372"/>
            <ac:cxnSpMk id="82" creationId="{B2A18C38-EF3B-4517-8634-986CE37327F1}"/>
          </ac:cxnSpMkLst>
        </pc:cxnChg>
      </pc:sldChg>
      <pc:sldChg chg="addSp delSp modSp add modAnim">
        <pc:chgData name="Tej Bahadur Chandra" userId="79b8fba8ad0a4796" providerId="LiveId" clId="{614BBE20-D9FC-4E14-9E6F-E9375E6FD4C8}" dt="2021-10-28T12:53:26.355" v="34060" actId="120"/>
        <pc:sldMkLst>
          <pc:docMk/>
          <pc:sldMk cId="3473985449" sldId="373"/>
        </pc:sldMkLst>
        <pc:spChg chg="add mod">
          <ac:chgData name="Tej Bahadur Chandra" userId="79b8fba8ad0a4796" providerId="LiveId" clId="{614BBE20-D9FC-4E14-9E6F-E9375E6FD4C8}" dt="2021-10-28T12:02:32.838" v="33776" actId="1035"/>
          <ac:spMkLst>
            <pc:docMk/>
            <pc:sldMk cId="3473985449" sldId="373"/>
            <ac:spMk id="2" creationId="{41497103-DDE3-4739-8C07-B12AC4BFDD04}"/>
          </ac:spMkLst>
        </pc:spChg>
        <pc:spChg chg="add mod">
          <ac:chgData name="Tej Bahadur Chandra" userId="79b8fba8ad0a4796" providerId="LiveId" clId="{614BBE20-D9FC-4E14-9E6F-E9375E6FD4C8}" dt="2021-10-28T12:02:20.343" v="33769" actId="1036"/>
          <ac:spMkLst>
            <pc:docMk/>
            <pc:sldMk cId="3473985449" sldId="373"/>
            <ac:spMk id="3" creationId="{1E8B2FC0-496D-407C-95A4-CEF17047044D}"/>
          </ac:spMkLst>
        </pc:spChg>
        <pc:spChg chg="del">
          <ac:chgData name="Tej Bahadur Chandra" userId="79b8fba8ad0a4796" providerId="LiveId" clId="{614BBE20-D9FC-4E14-9E6F-E9375E6FD4C8}" dt="2021-10-26T13:15:35.434" v="23123" actId="478"/>
          <ac:spMkLst>
            <pc:docMk/>
            <pc:sldMk cId="3473985449" sldId="373"/>
            <ac:spMk id="26" creationId="{2158E901-D323-4EC8-99D9-7580BFA1C89B}"/>
          </ac:spMkLst>
        </pc:spChg>
        <pc:spChg chg="mod">
          <ac:chgData name="Tej Bahadur Chandra" userId="79b8fba8ad0a4796" providerId="LiveId" clId="{614BBE20-D9FC-4E14-9E6F-E9375E6FD4C8}" dt="2021-10-28T12:53:26.355" v="34060" actId="120"/>
          <ac:spMkLst>
            <pc:docMk/>
            <pc:sldMk cId="3473985449" sldId="373"/>
            <ac:spMk id="31" creationId="{8A4A78A7-94BA-49CF-8DE0-8ABDF51D88A7}"/>
          </ac:spMkLst>
        </pc:spChg>
        <pc:spChg chg="add mod">
          <ac:chgData name="Tej Bahadur Chandra" userId="79b8fba8ad0a4796" providerId="LiveId" clId="{614BBE20-D9FC-4E14-9E6F-E9375E6FD4C8}" dt="2021-10-28T12:02:09.709" v="33747" actId="21"/>
          <ac:spMkLst>
            <pc:docMk/>
            <pc:sldMk cId="3473985449" sldId="373"/>
            <ac:spMk id="37" creationId="{72079BFE-D4AE-468A-AD78-E1904B864D07}"/>
          </ac:spMkLst>
        </pc:spChg>
        <pc:spChg chg="del">
          <ac:chgData name="Tej Bahadur Chandra" userId="79b8fba8ad0a4796" providerId="LiveId" clId="{614BBE20-D9FC-4E14-9E6F-E9375E6FD4C8}" dt="2021-10-26T13:15:38.719" v="23125" actId="478"/>
          <ac:spMkLst>
            <pc:docMk/>
            <pc:sldMk cId="3473985449" sldId="373"/>
            <ac:spMk id="84" creationId="{3CD5F91F-C503-4C0F-9624-16DD4524101D}"/>
          </ac:spMkLst>
        </pc:spChg>
        <pc:grpChg chg="del">
          <ac:chgData name="Tej Bahadur Chandra" userId="79b8fba8ad0a4796" providerId="LiveId" clId="{614BBE20-D9FC-4E14-9E6F-E9375E6FD4C8}" dt="2021-10-26T13:15:33.412" v="23122" actId="478"/>
          <ac:grpSpMkLst>
            <pc:docMk/>
            <pc:sldMk cId="3473985449" sldId="373"/>
            <ac:grpSpMk id="65" creationId="{411F82AE-6884-4541-8489-6ED3246D3C8C}"/>
          </ac:grpSpMkLst>
        </pc:grpChg>
        <pc:grpChg chg="del">
          <ac:chgData name="Tej Bahadur Chandra" userId="79b8fba8ad0a4796" providerId="LiveId" clId="{614BBE20-D9FC-4E14-9E6F-E9375E6FD4C8}" dt="2021-10-26T13:15:36.380" v="23124" actId="478"/>
          <ac:grpSpMkLst>
            <pc:docMk/>
            <pc:sldMk cId="3473985449" sldId="373"/>
            <ac:grpSpMk id="83" creationId="{EDC1D7A5-EC92-4985-A8EA-F09A191C684D}"/>
          </ac:grpSpMkLst>
        </pc:grpChg>
        <pc:cxnChg chg="mod">
          <ac:chgData name="Tej Bahadur Chandra" userId="79b8fba8ad0a4796" providerId="LiveId" clId="{614BBE20-D9FC-4E14-9E6F-E9375E6FD4C8}" dt="2021-10-26T13:15:33.412" v="23122" actId="478"/>
          <ac:cxnSpMkLst>
            <pc:docMk/>
            <pc:sldMk cId="3473985449" sldId="373"/>
            <ac:cxnSpMk id="4" creationId="{2F4CCC98-6B37-40A3-8DFA-06748E3C48B6}"/>
          </ac:cxnSpMkLst>
        </pc:cxnChg>
        <pc:cxnChg chg="mod">
          <ac:chgData name="Tej Bahadur Chandra" userId="79b8fba8ad0a4796" providerId="LiveId" clId="{614BBE20-D9FC-4E14-9E6F-E9375E6FD4C8}" dt="2021-10-26T13:15:33.412" v="23122" actId="478"/>
          <ac:cxnSpMkLst>
            <pc:docMk/>
            <pc:sldMk cId="3473985449" sldId="373"/>
            <ac:cxnSpMk id="33" creationId="{16728D36-FCDF-4735-B46A-4FA7877D32F7}"/>
          </ac:cxnSpMkLst>
        </pc:cxnChg>
        <pc:cxnChg chg="mod">
          <ac:chgData name="Tej Bahadur Chandra" userId="79b8fba8ad0a4796" providerId="LiveId" clId="{614BBE20-D9FC-4E14-9E6F-E9375E6FD4C8}" dt="2021-10-26T13:15:33.412" v="23122" actId="478"/>
          <ac:cxnSpMkLst>
            <pc:docMk/>
            <pc:sldMk cId="3473985449" sldId="373"/>
            <ac:cxnSpMk id="36" creationId="{E6BECF8D-4C3F-4FA1-A421-B7A8D119162A}"/>
          </ac:cxnSpMkLst>
        </pc:cxnChg>
        <pc:cxnChg chg="mod">
          <ac:chgData name="Tej Bahadur Chandra" userId="79b8fba8ad0a4796" providerId="LiveId" clId="{614BBE20-D9FC-4E14-9E6F-E9375E6FD4C8}" dt="2021-10-26T13:15:33.412" v="23122" actId="478"/>
          <ac:cxnSpMkLst>
            <pc:docMk/>
            <pc:sldMk cId="3473985449" sldId="373"/>
            <ac:cxnSpMk id="41" creationId="{254C744E-A314-4751-90FA-DCBB65B93229}"/>
          </ac:cxnSpMkLst>
        </pc:cxnChg>
        <pc:cxnChg chg="mod">
          <ac:chgData name="Tej Bahadur Chandra" userId="79b8fba8ad0a4796" providerId="LiveId" clId="{614BBE20-D9FC-4E14-9E6F-E9375E6FD4C8}" dt="2021-10-26T13:15:33.412" v="23122" actId="478"/>
          <ac:cxnSpMkLst>
            <pc:docMk/>
            <pc:sldMk cId="3473985449" sldId="373"/>
            <ac:cxnSpMk id="57" creationId="{9C0CCF23-CCDE-444C-B013-B7FD91C368F0}"/>
          </ac:cxnSpMkLst>
        </pc:cxnChg>
        <pc:cxnChg chg="mod">
          <ac:chgData name="Tej Bahadur Chandra" userId="79b8fba8ad0a4796" providerId="LiveId" clId="{614BBE20-D9FC-4E14-9E6F-E9375E6FD4C8}" dt="2021-10-26T13:15:33.412" v="23122" actId="478"/>
          <ac:cxnSpMkLst>
            <pc:docMk/>
            <pc:sldMk cId="3473985449" sldId="373"/>
            <ac:cxnSpMk id="58" creationId="{637E1F2F-5650-41AB-ADE0-531B8883AF5A}"/>
          </ac:cxnSpMkLst>
        </pc:cxnChg>
        <pc:cxnChg chg="mod">
          <ac:chgData name="Tej Bahadur Chandra" userId="79b8fba8ad0a4796" providerId="LiveId" clId="{614BBE20-D9FC-4E14-9E6F-E9375E6FD4C8}" dt="2021-10-26T13:15:33.412" v="23122" actId="478"/>
          <ac:cxnSpMkLst>
            <pc:docMk/>
            <pc:sldMk cId="3473985449" sldId="373"/>
            <ac:cxnSpMk id="61" creationId="{26CA06CD-2912-4490-A80F-5F4BE92D89EB}"/>
          </ac:cxnSpMkLst>
        </pc:cxnChg>
      </pc:sldChg>
      <pc:sldChg chg="addSp modSp add">
        <pc:chgData name="Tej Bahadur Chandra" userId="79b8fba8ad0a4796" providerId="LiveId" clId="{614BBE20-D9FC-4E14-9E6F-E9375E6FD4C8}" dt="2021-10-28T12:53:30.909" v="34061" actId="120"/>
        <pc:sldMkLst>
          <pc:docMk/>
          <pc:sldMk cId="3238651934" sldId="374"/>
        </pc:sldMkLst>
        <pc:spChg chg="add mod">
          <ac:chgData name="Tej Bahadur Chandra" userId="79b8fba8ad0a4796" providerId="LiveId" clId="{614BBE20-D9FC-4E14-9E6F-E9375E6FD4C8}" dt="2021-10-26T13:47:07.625" v="23521" actId="14100"/>
          <ac:spMkLst>
            <pc:docMk/>
            <pc:sldMk cId="3238651934" sldId="374"/>
            <ac:spMk id="8" creationId="{4332C39D-B05D-4DD9-A6E0-D279FB0181B1}"/>
          </ac:spMkLst>
        </pc:spChg>
        <pc:spChg chg="mod">
          <ac:chgData name="Tej Bahadur Chandra" userId="79b8fba8ad0a4796" providerId="LiveId" clId="{614BBE20-D9FC-4E14-9E6F-E9375E6FD4C8}" dt="2021-10-28T12:53:30.909" v="34061" actId="120"/>
          <ac:spMkLst>
            <pc:docMk/>
            <pc:sldMk cId="3238651934" sldId="374"/>
            <ac:spMk id="31" creationId="{8A4A78A7-94BA-49CF-8DE0-8ABDF51D88A7}"/>
          </ac:spMkLst>
        </pc:spChg>
        <pc:spChg chg="mod">
          <ac:chgData name="Tej Bahadur Chandra" userId="79b8fba8ad0a4796" providerId="LiveId" clId="{614BBE20-D9FC-4E14-9E6F-E9375E6FD4C8}" dt="2021-10-26T13:46:32.317" v="23510" actId="20577"/>
          <ac:spMkLst>
            <pc:docMk/>
            <pc:sldMk cId="3238651934" sldId="374"/>
            <ac:spMk id="37" creationId="{72079BFE-D4AE-468A-AD78-E1904B864D07}"/>
          </ac:spMkLst>
        </pc:spChg>
        <pc:picChg chg="add mod">
          <ac:chgData name="Tej Bahadur Chandra" userId="79b8fba8ad0a4796" providerId="LiveId" clId="{614BBE20-D9FC-4E14-9E6F-E9375E6FD4C8}" dt="2021-10-26T13:46:36.009" v="23513" actId="1076"/>
          <ac:picMkLst>
            <pc:docMk/>
            <pc:sldMk cId="3238651934" sldId="374"/>
            <ac:picMk id="7" creationId="{92EA3B63-C3B8-4FEA-ADF5-398171722462}"/>
          </ac:picMkLst>
        </pc:picChg>
      </pc:sldChg>
      <pc:sldChg chg="addSp modSp add">
        <pc:chgData name="Tej Bahadur Chandra" userId="79b8fba8ad0a4796" providerId="LiveId" clId="{614BBE20-D9FC-4E14-9E6F-E9375E6FD4C8}" dt="2021-10-28T12:53:35.025" v="34062" actId="120"/>
        <pc:sldMkLst>
          <pc:docMk/>
          <pc:sldMk cId="4268374742" sldId="375"/>
        </pc:sldMkLst>
        <pc:spChg chg="add mod">
          <ac:chgData name="Tej Bahadur Chandra" userId="79b8fba8ad0a4796" providerId="LiveId" clId="{614BBE20-D9FC-4E14-9E6F-E9375E6FD4C8}" dt="2021-10-26T13:49:50.641" v="23594" actId="14100"/>
          <ac:spMkLst>
            <pc:docMk/>
            <pc:sldMk cId="4268374742" sldId="375"/>
            <ac:spMk id="7" creationId="{6AD29AFE-A990-421B-B462-EBE4FD35A296}"/>
          </ac:spMkLst>
        </pc:spChg>
        <pc:spChg chg="mod">
          <ac:chgData name="Tej Bahadur Chandra" userId="79b8fba8ad0a4796" providerId="LiveId" clId="{614BBE20-D9FC-4E14-9E6F-E9375E6FD4C8}" dt="2021-10-28T12:53:35.025" v="34062" actId="120"/>
          <ac:spMkLst>
            <pc:docMk/>
            <pc:sldMk cId="4268374742" sldId="375"/>
            <ac:spMk id="31" creationId="{8A4A78A7-94BA-49CF-8DE0-8ABDF51D88A7}"/>
          </ac:spMkLst>
        </pc:spChg>
        <pc:spChg chg="mod">
          <ac:chgData name="Tej Bahadur Chandra" userId="79b8fba8ad0a4796" providerId="LiveId" clId="{614BBE20-D9FC-4E14-9E6F-E9375E6FD4C8}" dt="2021-10-26T13:48:24.031" v="23568" actId="20577"/>
          <ac:spMkLst>
            <pc:docMk/>
            <pc:sldMk cId="4268374742" sldId="375"/>
            <ac:spMk id="37" creationId="{72079BFE-D4AE-468A-AD78-E1904B864D07}"/>
          </ac:spMkLst>
        </pc:spChg>
        <pc:picChg chg="add mod">
          <ac:chgData name="Tej Bahadur Chandra" userId="79b8fba8ad0a4796" providerId="LiveId" clId="{614BBE20-D9FC-4E14-9E6F-E9375E6FD4C8}" dt="2021-10-26T13:49:47.831" v="23593" actId="1036"/>
          <ac:picMkLst>
            <pc:docMk/>
            <pc:sldMk cId="4268374742" sldId="375"/>
            <ac:picMk id="8" creationId="{C2063ADB-07C8-4202-9E37-CFAFD0A08AC1}"/>
          </ac:picMkLst>
        </pc:picChg>
      </pc:sldChg>
      <pc:sldChg chg="addSp delSp modSp add ord">
        <pc:chgData name="Tej Bahadur Chandra" userId="79b8fba8ad0a4796" providerId="LiveId" clId="{614BBE20-D9FC-4E14-9E6F-E9375E6FD4C8}" dt="2021-10-28T12:53:11.546" v="34059" actId="120"/>
        <pc:sldMkLst>
          <pc:docMk/>
          <pc:sldMk cId="3619785547" sldId="376"/>
        </pc:sldMkLst>
        <pc:spChg chg="del">
          <ac:chgData name="Tej Bahadur Chandra" userId="79b8fba8ad0a4796" providerId="LiveId" clId="{614BBE20-D9FC-4E14-9E6F-E9375E6FD4C8}" dt="2021-10-26T13:21:22.935" v="23178" actId="478"/>
          <ac:spMkLst>
            <pc:docMk/>
            <pc:sldMk cId="3619785547" sldId="376"/>
            <ac:spMk id="26" creationId="{2158E901-D323-4EC8-99D9-7580BFA1C89B}"/>
          </ac:spMkLst>
        </pc:spChg>
        <pc:spChg chg="mod">
          <ac:chgData name="Tej Bahadur Chandra" userId="79b8fba8ad0a4796" providerId="LiveId" clId="{614BBE20-D9FC-4E14-9E6F-E9375E6FD4C8}" dt="2021-10-28T12:53:11.546" v="34059" actId="120"/>
          <ac:spMkLst>
            <pc:docMk/>
            <pc:sldMk cId="3619785547" sldId="376"/>
            <ac:spMk id="31" creationId="{8A4A78A7-94BA-49CF-8DE0-8ABDF51D88A7}"/>
          </ac:spMkLst>
        </pc:spChg>
        <pc:spChg chg="add mod">
          <ac:chgData name="Tej Bahadur Chandra" userId="79b8fba8ad0a4796" providerId="LiveId" clId="{614BBE20-D9FC-4E14-9E6F-E9375E6FD4C8}" dt="2021-10-26T13:41:28.704" v="23411"/>
          <ac:spMkLst>
            <pc:docMk/>
            <pc:sldMk cId="3619785547" sldId="376"/>
            <ac:spMk id="39" creationId="{EEDF5643-2FD2-4488-A3B1-9421038EB35F}"/>
          </ac:spMkLst>
        </pc:spChg>
        <pc:spChg chg="del">
          <ac:chgData name="Tej Bahadur Chandra" userId="79b8fba8ad0a4796" providerId="LiveId" clId="{614BBE20-D9FC-4E14-9E6F-E9375E6FD4C8}" dt="2021-10-26T13:21:25.512" v="23180" actId="478"/>
          <ac:spMkLst>
            <pc:docMk/>
            <pc:sldMk cId="3619785547" sldId="376"/>
            <ac:spMk id="84" creationId="{3CD5F91F-C503-4C0F-9624-16DD4524101D}"/>
          </ac:spMkLst>
        </pc:spChg>
        <pc:grpChg chg="del">
          <ac:chgData name="Tej Bahadur Chandra" userId="79b8fba8ad0a4796" providerId="LiveId" clId="{614BBE20-D9FC-4E14-9E6F-E9375E6FD4C8}" dt="2021-10-26T13:21:21.302" v="23177" actId="478"/>
          <ac:grpSpMkLst>
            <pc:docMk/>
            <pc:sldMk cId="3619785547" sldId="376"/>
            <ac:grpSpMk id="65" creationId="{411F82AE-6884-4541-8489-6ED3246D3C8C}"/>
          </ac:grpSpMkLst>
        </pc:grpChg>
        <pc:grpChg chg="del">
          <ac:chgData name="Tej Bahadur Chandra" userId="79b8fba8ad0a4796" providerId="LiveId" clId="{614BBE20-D9FC-4E14-9E6F-E9375E6FD4C8}" dt="2021-10-26T13:21:23.749" v="23179" actId="478"/>
          <ac:grpSpMkLst>
            <pc:docMk/>
            <pc:sldMk cId="3619785547" sldId="376"/>
            <ac:grpSpMk id="87" creationId="{4F2160DB-FFF0-47BB-9596-3D905FEC2BD7}"/>
          </ac:grpSpMkLst>
        </pc:grpChg>
        <pc:cxnChg chg="mod">
          <ac:chgData name="Tej Bahadur Chandra" userId="79b8fba8ad0a4796" providerId="LiveId" clId="{614BBE20-D9FC-4E14-9E6F-E9375E6FD4C8}" dt="2021-10-26T13:21:21.302" v="23177" actId="478"/>
          <ac:cxnSpMkLst>
            <pc:docMk/>
            <pc:sldMk cId="3619785547" sldId="376"/>
            <ac:cxnSpMk id="4" creationId="{2F4CCC98-6B37-40A3-8DFA-06748E3C48B6}"/>
          </ac:cxnSpMkLst>
        </pc:cxnChg>
        <pc:cxnChg chg="mod">
          <ac:chgData name="Tej Bahadur Chandra" userId="79b8fba8ad0a4796" providerId="LiveId" clId="{614BBE20-D9FC-4E14-9E6F-E9375E6FD4C8}" dt="2021-10-26T13:21:21.302" v="23177" actId="478"/>
          <ac:cxnSpMkLst>
            <pc:docMk/>
            <pc:sldMk cId="3619785547" sldId="376"/>
            <ac:cxnSpMk id="33" creationId="{16728D36-FCDF-4735-B46A-4FA7877D32F7}"/>
          </ac:cxnSpMkLst>
        </pc:cxnChg>
        <pc:cxnChg chg="mod">
          <ac:chgData name="Tej Bahadur Chandra" userId="79b8fba8ad0a4796" providerId="LiveId" clId="{614BBE20-D9FC-4E14-9E6F-E9375E6FD4C8}" dt="2021-10-26T13:21:21.302" v="23177" actId="478"/>
          <ac:cxnSpMkLst>
            <pc:docMk/>
            <pc:sldMk cId="3619785547" sldId="376"/>
            <ac:cxnSpMk id="36" creationId="{E6BECF8D-4C3F-4FA1-A421-B7A8D119162A}"/>
          </ac:cxnSpMkLst>
        </pc:cxnChg>
        <pc:cxnChg chg="mod">
          <ac:chgData name="Tej Bahadur Chandra" userId="79b8fba8ad0a4796" providerId="LiveId" clId="{614BBE20-D9FC-4E14-9E6F-E9375E6FD4C8}" dt="2021-10-26T13:21:21.302" v="23177" actId="478"/>
          <ac:cxnSpMkLst>
            <pc:docMk/>
            <pc:sldMk cId="3619785547" sldId="376"/>
            <ac:cxnSpMk id="41" creationId="{254C744E-A314-4751-90FA-DCBB65B93229}"/>
          </ac:cxnSpMkLst>
        </pc:cxnChg>
        <pc:cxnChg chg="mod">
          <ac:chgData name="Tej Bahadur Chandra" userId="79b8fba8ad0a4796" providerId="LiveId" clId="{614BBE20-D9FC-4E14-9E6F-E9375E6FD4C8}" dt="2021-10-26T13:21:21.302" v="23177" actId="478"/>
          <ac:cxnSpMkLst>
            <pc:docMk/>
            <pc:sldMk cId="3619785547" sldId="376"/>
            <ac:cxnSpMk id="57" creationId="{9C0CCF23-CCDE-444C-B013-B7FD91C368F0}"/>
          </ac:cxnSpMkLst>
        </pc:cxnChg>
        <pc:cxnChg chg="mod">
          <ac:chgData name="Tej Bahadur Chandra" userId="79b8fba8ad0a4796" providerId="LiveId" clId="{614BBE20-D9FC-4E14-9E6F-E9375E6FD4C8}" dt="2021-10-26T13:21:21.302" v="23177" actId="478"/>
          <ac:cxnSpMkLst>
            <pc:docMk/>
            <pc:sldMk cId="3619785547" sldId="376"/>
            <ac:cxnSpMk id="58" creationId="{637E1F2F-5650-41AB-ADE0-531B8883AF5A}"/>
          </ac:cxnSpMkLst>
        </pc:cxnChg>
        <pc:cxnChg chg="mod">
          <ac:chgData name="Tej Bahadur Chandra" userId="79b8fba8ad0a4796" providerId="LiveId" clId="{614BBE20-D9FC-4E14-9E6F-E9375E6FD4C8}" dt="2021-10-26T13:21:21.302" v="23177" actId="478"/>
          <ac:cxnSpMkLst>
            <pc:docMk/>
            <pc:sldMk cId="3619785547" sldId="376"/>
            <ac:cxnSpMk id="61" creationId="{26CA06CD-2912-4490-A80F-5F4BE92D89EB}"/>
          </ac:cxnSpMkLst>
        </pc:cxnChg>
      </pc:sldChg>
      <pc:sldChg chg="addSp delSp modSp add modAnim">
        <pc:chgData name="Tej Bahadur Chandra" userId="79b8fba8ad0a4796" providerId="LiveId" clId="{614BBE20-D9FC-4E14-9E6F-E9375E6FD4C8}" dt="2021-10-28T12:53:59.356" v="34069" actId="120"/>
        <pc:sldMkLst>
          <pc:docMk/>
          <pc:sldMk cId="3535166020" sldId="377"/>
        </pc:sldMkLst>
        <pc:spChg chg="add del">
          <ac:chgData name="Tej Bahadur Chandra" userId="79b8fba8ad0a4796" providerId="LiveId" clId="{614BBE20-D9FC-4E14-9E6F-E9375E6FD4C8}" dt="2021-10-26T14:07:31.928" v="23842"/>
          <ac:spMkLst>
            <pc:docMk/>
            <pc:sldMk cId="3535166020" sldId="377"/>
            <ac:spMk id="8" creationId="{5E73AC84-2DC9-46B0-BBAD-5A84ED6BFC23}"/>
          </ac:spMkLst>
        </pc:spChg>
        <pc:spChg chg="add del">
          <ac:chgData name="Tej Bahadur Chandra" userId="79b8fba8ad0a4796" providerId="LiveId" clId="{614BBE20-D9FC-4E14-9E6F-E9375E6FD4C8}" dt="2021-10-26T14:07:31.928" v="23842"/>
          <ac:spMkLst>
            <pc:docMk/>
            <pc:sldMk cId="3535166020" sldId="377"/>
            <ac:spMk id="9" creationId="{BC44B548-976B-4170-A5D4-61432CC45C2B}"/>
          </ac:spMkLst>
        </pc:spChg>
        <pc:spChg chg="add del">
          <ac:chgData name="Tej Bahadur Chandra" userId="79b8fba8ad0a4796" providerId="LiveId" clId="{614BBE20-D9FC-4E14-9E6F-E9375E6FD4C8}" dt="2021-10-26T14:07:31.928" v="23842"/>
          <ac:spMkLst>
            <pc:docMk/>
            <pc:sldMk cId="3535166020" sldId="377"/>
            <ac:spMk id="10" creationId="{CFDE67CB-A841-479B-AA54-3334F8405EB6}"/>
          </ac:spMkLst>
        </pc:spChg>
        <pc:spChg chg="add del">
          <ac:chgData name="Tej Bahadur Chandra" userId="79b8fba8ad0a4796" providerId="LiveId" clId="{614BBE20-D9FC-4E14-9E6F-E9375E6FD4C8}" dt="2021-10-26T14:07:31.928" v="23842"/>
          <ac:spMkLst>
            <pc:docMk/>
            <pc:sldMk cId="3535166020" sldId="377"/>
            <ac:spMk id="11" creationId="{2CA16A60-DA17-4F8D-9A91-3266BB87F6BF}"/>
          </ac:spMkLst>
        </pc:spChg>
        <pc:spChg chg="add mod">
          <ac:chgData name="Tej Bahadur Chandra" userId="79b8fba8ad0a4796" providerId="LiveId" clId="{614BBE20-D9FC-4E14-9E6F-E9375E6FD4C8}" dt="2021-10-26T14:07:35.799" v="23855" actId="1036"/>
          <ac:spMkLst>
            <pc:docMk/>
            <pc:sldMk cId="3535166020" sldId="377"/>
            <ac:spMk id="13" creationId="{014263B8-F6A6-40D8-A69D-6C3D285891F1}"/>
          </ac:spMkLst>
        </pc:spChg>
        <pc:spChg chg="add mod">
          <ac:chgData name="Tej Bahadur Chandra" userId="79b8fba8ad0a4796" providerId="LiveId" clId="{614BBE20-D9FC-4E14-9E6F-E9375E6FD4C8}" dt="2021-10-26T14:07:35.799" v="23855" actId="1036"/>
          <ac:spMkLst>
            <pc:docMk/>
            <pc:sldMk cId="3535166020" sldId="377"/>
            <ac:spMk id="15" creationId="{3F8D93D4-692D-451B-B918-3783EDF89C5B}"/>
          </ac:spMkLst>
        </pc:spChg>
        <pc:spChg chg="add mod">
          <ac:chgData name="Tej Bahadur Chandra" userId="79b8fba8ad0a4796" providerId="LiveId" clId="{614BBE20-D9FC-4E14-9E6F-E9375E6FD4C8}" dt="2021-10-26T14:07:35.799" v="23855" actId="1036"/>
          <ac:spMkLst>
            <pc:docMk/>
            <pc:sldMk cId="3535166020" sldId="377"/>
            <ac:spMk id="16" creationId="{8DBEEBB2-FE5B-491C-B506-2CEAFFF063E0}"/>
          </ac:spMkLst>
        </pc:spChg>
        <pc:spChg chg="add mod ord">
          <ac:chgData name="Tej Bahadur Chandra" userId="79b8fba8ad0a4796" providerId="LiveId" clId="{614BBE20-D9FC-4E14-9E6F-E9375E6FD4C8}" dt="2021-10-26T14:08:06.647" v="23867" actId="167"/>
          <ac:spMkLst>
            <pc:docMk/>
            <pc:sldMk cId="3535166020" sldId="377"/>
            <ac:spMk id="17" creationId="{FC6B4927-7846-4839-96F2-667285123EF2}"/>
          </ac:spMkLst>
        </pc:spChg>
        <pc:spChg chg="mod">
          <ac:chgData name="Tej Bahadur Chandra" userId="79b8fba8ad0a4796" providerId="LiveId" clId="{614BBE20-D9FC-4E14-9E6F-E9375E6FD4C8}" dt="2021-10-28T12:53:59.356" v="34069" actId="120"/>
          <ac:spMkLst>
            <pc:docMk/>
            <pc:sldMk cId="3535166020" sldId="377"/>
            <ac:spMk id="31" creationId="{8A4A78A7-94BA-49CF-8DE0-8ABDF51D88A7}"/>
          </ac:spMkLst>
        </pc:spChg>
        <pc:spChg chg="mod">
          <ac:chgData name="Tej Bahadur Chandra" userId="79b8fba8ad0a4796" providerId="LiveId" clId="{614BBE20-D9FC-4E14-9E6F-E9375E6FD4C8}" dt="2021-10-26T14:07:03.519" v="23840" actId="20577"/>
          <ac:spMkLst>
            <pc:docMk/>
            <pc:sldMk cId="3535166020" sldId="377"/>
            <ac:spMk id="37" creationId="{72079BFE-D4AE-468A-AD78-E1904B864D07}"/>
          </ac:spMkLst>
        </pc:spChg>
        <pc:picChg chg="add del">
          <ac:chgData name="Tej Bahadur Chandra" userId="79b8fba8ad0a4796" providerId="LiveId" clId="{614BBE20-D9FC-4E14-9E6F-E9375E6FD4C8}" dt="2021-10-26T14:07:31.928" v="23842"/>
          <ac:picMkLst>
            <pc:docMk/>
            <pc:sldMk cId="3535166020" sldId="377"/>
            <ac:picMk id="7" creationId="{FDFC4CF4-9300-4E74-A898-46057CEE9843}"/>
          </ac:picMkLst>
        </pc:picChg>
        <pc:picChg chg="add mod">
          <ac:chgData name="Tej Bahadur Chandra" userId="79b8fba8ad0a4796" providerId="LiveId" clId="{614BBE20-D9FC-4E14-9E6F-E9375E6FD4C8}" dt="2021-10-26T14:07:35.799" v="23855" actId="1036"/>
          <ac:picMkLst>
            <pc:docMk/>
            <pc:sldMk cId="3535166020" sldId="377"/>
            <ac:picMk id="12" creationId="{19DBCD13-8558-406E-9E09-4DBAA9B609D6}"/>
          </ac:picMkLst>
        </pc:picChg>
      </pc:sldChg>
      <pc:sldChg chg="addSp delSp modSp add">
        <pc:chgData name="Tej Bahadur Chandra" userId="79b8fba8ad0a4796" providerId="LiveId" clId="{614BBE20-D9FC-4E14-9E6F-E9375E6FD4C8}" dt="2021-10-28T12:53:38.166" v="34063" actId="120"/>
        <pc:sldMkLst>
          <pc:docMk/>
          <pc:sldMk cId="1960485369" sldId="378"/>
        </pc:sldMkLst>
        <pc:spChg chg="add del">
          <ac:chgData name="Tej Bahadur Chandra" userId="79b8fba8ad0a4796" providerId="LiveId" clId="{614BBE20-D9FC-4E14-9E6F-E9375E6FD4C8}" dt="2021-10-26T13:50:12.385" v="23599" actId="478"/>
          <ac:spMkLst>
            <pc:docMk/>
            <pc:sldMk cId="1960485369" sldId="378"/>
            <ac:spMk id="7" creationId="{6AD29AFE-A990-421B-B462-EBE4FD35A296}"/>
          </ac:spMkLst>
        </pc:spChg>
        <pc:spChg chg="add mod">
          <ac:chgData name="Tej Bahadur Chandra" userId="79b8fba8ad0a4796" providerId="LiveId" clId="{614BBE20-D9FC-4E14-9E6F-E9375E6FD4C8}" dt="2021-10-26T13:52:40.626" v="23625" actId="20577"/>
          <ac:spMkLst>
            <pc:docMk/>
            <pc:sldMk cId="1960485369" sldId="378"/>
            <ac:spMk id="9" creationId="{4742BC88-289B-47E3-8BEE-51F5E5B08ED7}"/>
          </ac:spMkLst>
        </pc:spChg>
        <pc:spChg chg="add mod">
          <ac:chgData name="Tej Bahadur Chandra" userId="79b8fba8ad0a4796" providerId="LiveId" clId="{614BBE20-D9FC-4E14-9E6F-E9375E6FD4C8}" dt="2021-10-26T13:57:35.995" v="23721" actId="1036"/>
          <ac:spMkLst>
            <pc:docMk/>
            <pc:sldMk cId="1960485369" sldId="378"/>
            <ac:spMk id="10" creationId="{1FBB20D0-82D3-4091-9A4F-0DDD46BA9F14}"/>
          </ac:spMkLst>
        </pc:spChg>
        <pc:spChg chg="add mod">
          <ac:chgData name="Tej Bahadur Chandra" userId="79b8fba8ad0a4796" providerId="LiveId" clId="{614BBE20-D9FC-4E14-9E6F-E9375E6FD4C8}" dt="2021-10-26T13:52:27.263" v="23624" actId="1036"/>
          <ac:spMkLst>
            <pc:docMk/>
            <pc:sldMk cId="1960485369" sldId="378"/>
            <ac:spMk id="12" creationId="{508E7956-8E44-4951-9513-3EB7BDA78062}"/>
          </ac:spMkLst>
        </pc:spChg>
        <pc:spChg chg="mod">
          <ac:chgData name="Tej Bahadur Chandra" userId="79b8fba8ad0a4796" providerId="LiveId" clId="{614BBE20-D9FC-4E14-9E6F-E9375E6FD4C8}" dt="2021-10-28T12:53:38.166" v="34063" actId="120"/>
          <ac:spMkLst>
            <pc:docMk/>
            <pc:sldMk cId="1960485369" sldId="378"/>
            <ac:spMk id="31" creationId="{8A4A78A7-94BA-49CF-8DE0-8ABDF51D88A7}"/>
          </ac:spMkLst>
        </pc:spChg>
        <pc:graphicFrameChg chg="add mod">
          <ac:chgData name="Tej Bahadur Chandra" userId="79b8fba8ad0a4796" providerId="LiveId" clId="{614BBE20-D9FC-4E14-9E6F-E9375E6FD4C8}" dt="2021-10-26T13:52:23.937" v="23619" actId="1076"/>
          <ac:graphicFrameMkLst>
            <pc:docMk/>
            <pc:sldMk cId="1960485369" sldId="378"/>
            <ac:graphicFrameMk id="11" creationId="{A49DB899-49ED-45D2-B665-A4663207DDD4}"/>
          </ac:graphicFrameMkLst>
        </pc:graphicFrameChg>
        <pc:picChg chg="del">
          <ac:chgData name="Tej Bahadur Chandra" userId="79b8fba8ad0a4796" providerId="LiveId" clId="{614BBE20-D9FC-4E14-9E6F-E9375E6FD4C8}" dt="2021-10-26T13:50:04.589" v="23596" actId="478"/>
          <ac:picMkLst>
            <pc:docMk/>
            <pc:sldMk cId="1960485369" sldId="378"/>
            <ac:picMk id="8" creationId="{C2063ADB-07C8-4202-9E37-CFAFD0A08AC1}"/>
          </ac:picMkLst>
        </pc:picChg>
      </pc:sldChg>
      <pc:sldChg chg="addSp delSp modSp add">
        <pc:chgData name="Tej Bahadur Chandra" userId="79b8fba8ad0a4796" providerId="LiveId" clId="{614BBE20-D9FC-4E14-9E6F-E9375E6FD4C8}" dt="2021-10-28T12:53:42.232" v="34064" actId="120"/>
        <pc:sldMkLst>
          <pc:docMk/>
          <pc:sldMk cId="1580082136" sldId="379"/>
        </pc:sldMkLst>
        <pc:spChg chg="mod">
          <ac:chgData name="Tej Bahadur Chandra" userId="79b8fba8ad0a4796" providerId="LiveId" clId="{614BBE20-D9FC-4E14-9E6F-E9375E6FD4C8}" dt="2021-10-26T13:54:06.674" v="23655" actId="14100"/>
          <ac:spMkLst>
            <pc:docMk/>
            <pc:sldMk cId="1580082136" sldId="379"/>
            <ac:spMk id="7" creationId="{6AD29AFE-A990-421B-B462-EBE4FD35A296}"/>
          </ac:spMkLst>
        </pc:spChg>
        <pc:spChg chg="mod">
          <ac:chgData name="Tej Bahadur Chandra" userId="79b8fba8ad0a4796" providerId="LiveId" clId="{614BBE20-D9FC-4E14-9E6F-E9375E6FD4C8}" dt="2021-10-28T12:53:42.232" v="34064" actId="120"/>
          <ac:spMkLst>
            <pc:docMk/>
            <pc:sldMk cId="1580082136" sldId="379"/>
            <ac:spMk id="31" creationId="{8A4A78A7-94BA-49CF-8DE0-8ABDF51D88A7}"/>
          </ac:spMkLst>
        </pc:spChg>
        <pc:spChg chg="mod">
          <ac:chgData name="Tej Bahadur Chandra" userId="79b8fba8ad0a4796" providerId="LiveId" clId="{614BBE20-D9FC-4E14-9E6F-E9375E6FD4C8}" dt="2021-10-26T13:53:18.473" v="23633"/>
          <ac:spMkLst>
            <pc:docMk/>
            <pc:sldMk cId="1580082136" sldId="379"/>
            <ac:spMk id="37" creationId="{72079BFE-D4AE-468A-AD78-E1904B864D07}"/>
          </ac:spMkLst>
        </pc:spChg>
        <pc:picChg chg="del">
          <ac:chgData name="Tej Bahadur Chandra" userId="79b8fba8ad0a4796" providerId="LiveId" clId="{614BBE20-D9FC-4E14-9E6F-E9375E6FD4C8}" dt="2021-10-26T13:53:26.649" v="23634" actId="478"/>
          <ac:picMkLst>
            <pc:docMk/>
            <pc:sldMk cId="1580082136" sldId="379"/>
            <ac:picMk id="8" creationId="{C2063ADB-07C8-4202-9E37-CFAFD0A08AC1}"/>
          </ac:picMkLst>
        </pc:picChg>
        <pc:picChg chg="add mod">
          <ac:chgData name="Tej Bahadur Chandra" userId="79b8fba8ad0a4796" providerId="LiveId" clId="{614BBE20-D9FC-4E14-9E6F-E9375E6FD4C8}" dt="2021-10-26T13:53:39.670" v="23642" actId="1035"/>
          <ac:picMkLst>
            <pc:docMk/>
            <pc:sldMk cId="1580082136" sldId="379"/>
            <ac:picMk id="9" creationId="{8CF051FB-4871-4F61-B924-8F0F3FB35055}"/>
          </ac:picMkLst>
        </pc:picChg>
      </pc:sldChg>
      <pc:sldChg chg="addSp delSp modSp add">
        <pc:chgData name="Tej Bahadur Chandra" userId="79b8fba8ad0a4796" providerId="LiveId" clId="{614BBE20-D9FC-4E14-9E6F-E9375E6FD4C8}" dt="2021-10-28T12:53:45.470" v="34065" actId="120"/>
        <pc:sldMkLst>
          <pc:docMk/>
          <pc:sldMk cId="3530918680" sldId="380"/>
        </pc:sldMkLst>
        <pc:spChg chg="del">
          <ac:chgData name="Tej Bahadur Chandra" userId="79b8fba8ad0a4796" providerId="LiveId" clId="{614BBE20-D9FC-4E14-9E6F-E9375E6FD4C8}" dt="2021-10-26T13:54:31.902" v="23657" actId="478"/>
          <ac:spMkLst>
            <pc:docMk/>
            <pc:sldMk cId="3530918680" sldId="380"/>
            <ac:spMk id="9" creationId="{4742BC88-289B-47E3-8BEE-51F5E5B08ED7}"/>
          </ac:spMkLst>
        </pc:spChg>
        <pc:spChg chg="mod">
          <ac:chgData name="Tej Bahadur Chandra" userId="79b8fba8ad0a4796" providerId="LiveId" clId="{614BBE20-D9FC-4E14-9E6F-E9375E6FD4C8}" dt="2021-10-26T13:57:24.927" v="23700" actId="1035"/>
          <ac:spMkLst>
            <pc:docMk/>
            <pc:sldMk cId="3530918680" sldId="380"/>
            <ac:spMk id="10" creationId="{1FBB20D0-82D3-4091-9A4F-0DDD46BA9F14}"/>
          </ac:spMkLst>
        </pc:spChg>
        <pc:spChg chg="del">
          <ac:chgData name="Tej Bahadur Chandra" userId="79b8fba8ad0a4796" providerId="LiveId" clId="{614BBE20-D9FC-4E14-9E6F-E9375E6FD4C8}" dt="2021-10-26T13:54:33.794" v="23658" actId="478"/>
          <ac:spMkLst>
            <pc:docMk/>
            <pc:sldMk cId="3530918680" sldId="380"/>
            <ac:spMk id="12" creationId="{508E7956-8E44-4951-9513-3EB7BDA78062}"/>
          </ac:spMkLst>
        </pc:spChg>
        <pc:spChg chg="add mod">
          <ac:chgData name="Tej Bahadur Chandra" userId="79b8fba8ad0a4796" providerId="LiveId" clId="{614BBE20-D9FC-4E14-9E6F-E9375E6FD4C8}" dt="2021-10-26T13:57:13.611" v="23688" actId="1036"/>
          <ac:spMkLst>
            <pc:docMk/>
            <pc:sldMk cId="3530918680" sldId="380"/>
            <ac:spMk id="13" creationId="{F03C0247-7A5B-4929-BF1E-68066E17BFDD}"/>
          </ac:spMkLst>
        </pc:spChg>
        <pc:spChg chg="add mod">
          <ac:chgData name="Tej Bahadur Chandra" userId="79b8fba8ad0a4796" providerId="LiveId" clId="{614BBE20-D9FC-4E14-9E6F-E9375E6FD4C8}" dt="2021-10-26T13:57:53.023" v="23724" actId="2711"/>
          <ac:spMkLst>
            <pc:docMk/>
            <pc:sldMk cId="3530918680" sldId="380"/>
            <ac:spMk id="15" creationId="{B3F3D55E-3C31-41BE-BC6F-72462B3AE790}"/>
          </ac:spMkLst>
        </pc:spChg>
        <pc:spChg chg="mod">
          <ac:chgData name="Tej Bahadur Chandra" userId="79b8fba8ad0a4796" providerId="LiveId" clId="{614BBE20-D9FC-4E14-9E6F-E9375E6FD4C8}" dt="2021-10-28T12:53:45.470" v="34065" actId="120"/>
          <ac:spMkLst>
            <pc:docMk/>
            <pc:sldMk cId="3530918680" sldId="380"/>
            <ac:spMk id="31" creationId="{8A4A78A7-94BA-49CF-8DE0-8ABDF51D88A7}"/>
          </ac:spMkLst>
        </pc:spChg>
        <pc:spChg chg="mod">
          <ac:chgData name="Tej Bahadur Chandra" userId="79b8fba8ad0a4796" providerId="LiveId" clId="{614BBE20-D9FC-4E14-9E6F-E9375E6FD4C8}" dt="2021-10-26T14:03:05.284" v="23801" actId="20577"/>
          <ac:spMkLst>
            <pc:docMk/>
            <pc:sldMk cId="3530918680" sldId="380"/>
            <ac:spMk id="37" creationId="{72079BFE-D4AE-468A-AD78-E1904B864D07}"/>
          </ac:spMkLst>
        </pc:spChg>
        <pc:graphicFrameChg chg="del">
          <ac:chgData name="Tej Bahadur Chandra" userId="79b8fba8ad0a4796" providerId="LiveId" clId="{614BBE20-D9FC-4E14-9E6F-E9375E6FD4C8}" dt="2021-10-26T13:54:35.013" v="23659" actId="478"/>
          <ac:graphicFrameMkLst>
            <pc:docMk/>
            <pc:sldMk cId="3530918680" sldId="380"/>
            <ac:graphicFrameMk id="11" creationId="{A49DB899-49ED-45D2-B665-A4663207DDD4}"/>
          </ac:graphicFrameMkLst>
        </pc:graphicFrameChg>
      </pc:sldChg>
      <pc:sldChg chg="addSp delSp modSp add">
        <pc:chgData name="Tej Bahadur Chandra" userId="79b8fba8ad0a4796" providerId="LiveId" clId="{614BBE20-D9FC-4E14-9E6F-E9375E6FD4C8}" dt="2021-10-28T12:53:48.720" v="34066" actId="120"/>
        <pc:sldMkLst>
          <pc:docMk/>
          <pc:sldMk cId="669102990" sldId="381"/>
        </pc:sldMkLst>
        <pc:spChg chg="mod">
          <ac:chgData name="Tej Bahadur Chandra" userId="79b8fba8ad0a4796" providerId="LiveId" clId="{614BBE20-D9FC-4E14-9E6F-E9375E6FD4C8}" dt="2021-10-26T13:58:59.380" v="23738" actId="123"/>
          <ac:spMkLst>
            <pc:docMk/>
            <pc:sldMk cId="669102990" sldId="381"/>
            <ac:spMk id="7" creationId="{6AD29AFE-A990-421B-B462-EBE4FD35A296}"/>
          </ac:spMkLst>
        </pc:spChg>
        <pc:spChg chg="mod">
          <ac:chgData name="Tej Bahadur Chandra" userId="79b8fba8ad0a4796" providerId="LiveId" clId="{614BBE20-D9FC-4E14-9E6F-E9375E6FD4C8}" dt="2021-10-28T12:53:48.720" v="34066" actId="120"/>
          <ac:spMkLst>
            <pc:docMk/>
            <pc:sldMk cId="669102990" sldId="381"/>
            <ac:spMk id="31" creationId="{8A4A78A7-94BA-49CF-8DE0-8ABDF51D88A7}"/>
          </ac:spMkLst>
        </pc:spChg>
        <pc:spChg chg="mod">
          <ac:chgData name="Tej Bahadur Chandra" userId="79b8fba8ad0a4796" providerId="LiveId" clId="{614BBE20-D9FC-4E14-9E6F-E9375E6FD4C8}" dt="2021-10-26T13:58:20.569" v="23728"/>
          <ac:spMkLst>
            <pc:docMk/>
            <pc:sldMk cId="669102990" sldId="381"/>
            <ac:spMk id="37" creationId="{72079BFE-D4AE-468A-AD78-E1904B864D07}"/>
          </ac:spMkLst>
        </pc:spChg>
        <pc:picChg chg="add mod">
          <ac:chgData name="Tej Bahadur Chandra" userId="79b8fba8ad0a4796" providerId="LiveId" clId="{614BBE20-D9FC-4E14-9E6F-E9375E6FD4C8}" dt="2021-10-26T13:58:35.733" v="23733" actId="1035"/>
          <ac:picMkLst>
            <pc:docMk/>
            <pc:sldMk cId="669102990" sldId="381"/>
            <ac:picMk id="8" creationId="{D70D3FE4-62F1-46CF-9C09-BE498699390C}"/>
          </ac:picMkLst>
        </pc:picChg>
        <pc:picChg chg="del">
          <ac:chgData name="Tej Bahadur Chandra" userId="79b8fba8ad0a4796" providerId="LiveId" clId="{614BBE20-D9FC-4E14-9E6F-E9375E6FD4C8}" dt="2021-10-26T13:58:31.418" v="23729" actId="478"/>
          <ac:picMkLst>
            <pc:docMk/>
            <pc:sldMk cId="669102990" sldId="381"/>
            <ac:picMk id="9" creationId="{8CF051FB-4871-4F61-B924-8F0F3FB35055}"/>
          </ac:picMkLst>
        </pc:picChg>
      </pc:sldChg>
      <pc:sldChg chg="addSp delSp modSp add ord modAnim">
        <pc:chgData name="Tej Bahadur Chandra" userId="79b8fba8ad0a4796" providerId="LiveId" clId="{614BBE20-D9FC-4E14-9E6F-E9375E6FD4C8}" dt="2021-10-28T12:53:51.891" v="34067" actId="120"/>
        <pc:sldMkLst>
          <pc:docMk/>
          <pc:sldMk cId="2234183755" sldId="382"/>
        </pc:sldMkLst>
        <pc:spChg chg="add mod">
          <ac:chgData name="Tej Bahadur Chandra" userId="79b8fba8ad0a4796" providerId="LiveId" clId="{614BBE20-D9FC-4E14-9E6F-E9375E6FD4C8}" dt="2021-10-26T14:00:34.377" v="23760" actId="1035"/>
          <ac:spMkLst>
            <pc:docMk/>
            <pc:sldMk cId="2234183755" sldId="382"/>
            <ac:spMk id="9" creationId="{B2FD7537-93C5-48C8-A50B-07606EC8A9A1}"/>
          </ac:spMkLst>
        </pc:spChg>
        <pc:spChg chg="mod">
          <ac:chgData name="Tej Bahadur Chandra" userId="79b8fba8ad0a4796" providerId="LiveId" clId="{614BBE20-D9FC-4E14-9E6F-E9375E6FD4C8}" dt="2021-10-26T14:00:22.601" v="23748" actId="20577"/>
          <ac:spMkLst>
            <pc:docMk/>
            <pc:sldMk cId="2234183755" sldId="382"/>
            <ac:spMk id="10" creationId="{1FBB20D0-82D3-4091-9A4F-0DDD46BA9F14}"/>
          </ac:spMkLst>
        </pc:spChg>
        <pc:spChg chg="mod">
          <ac:chgData name="Tej Bahadur Chandra" userId="79b8fba8ad0a4796" providerId="LiveId" clId="{614BBE20-D9FC-4E14-9E6F-E9375E6FD4C8}" dt="2021-10-26T14:02:27.355" v="23799"/>
          <ac:spMkLst>
            <pc:docMk/>
            <pc:sldMk cId="2234183755" sldId="382"/>
            <ac:spMk id="12" creationId="{3B54EB33-F7E2-4596-A18B-1282D11FE050}"/>
          </ac:spMkLst>
        </pc:spChg>
        <pc:spChg chg="del">
          <ac:chgData name="Tej Bahadur Chandra" userId="79b8fba8ad0a4796" providerId="LiveId" clId="{614BBE20-D9FC-4E14-9E6F-E9375E6FD4C8}" dt="2021-10-26T14:00:28.883" v="23749" actId="478"/>
          <ac:spMkLst>
            <pc:docMk/>
            <pc:sldMk cId="2234183755" sldId="382"/>
            <ac:spMk id="13" creationId="{F03C0247-7A5B-4929-BF1E-68066E17BFDD}"/>
          </ac:spMkLst>
        </pc:spChg>
        <pc:spChg chg="del">
          <ac:chgData name="Tej Bahadur Chandra" userId="79b8fba8ad0a4796" providerId="LiveId" clId="{614BBE20-D9FC-4E14-9E6F-E9375E6FD4C8}" dt="2021-10-26T14:00:30.878" v="23750" actId="478"/>
          <ac:spMkLst>
            <pc:docMk/>
            <pc:sldMk cId="2234183755" sldId="382"/>
            <ac:spMk id="15" creationId="{B3F3D55E-3C31-41BE-BC6F-72462B3AE790}"/>
          </ac:spMkLst>
        </pc:spChg>
        <pc:spChg chg="mod">
          <ac:chgData name="Tej Bahadur Chandra" userId="79b8fba8ad0a4796" providerId="LiveId" clId="{614BBE20-D9FC-4E14-9E6F-E9375E6FD4C8}" dt="2021-10-26T14:01:17.264" v="23787" actId="1036"/>
          <ac:spMkLst>
            <pc:docMk/>
            <pc:sldMk cId="2234183755" sldId="382"/>
            <ac:spMk id="16" creationId="{26DF6E60-2CAC-4A96-8653-04D5CF5EC19F}"/>
          </ac:spMkLst>
        </pc:spChg>
        <pc:spChg chg="mod">
          <ac:chgData name="Tej Bahadur Chandra" userId="79b8fba8ad0a4796" providerId="LiveId" clId="{614BBE20-D9FC-4E14-9E6F-E9375E6FD4C8}" dt="2021-10-26T14:01:17.264" v="23787" actId="1036"/>
          <ac:spMkLst>
            <pc:docMk/>
            <pc:sldMk cId="2234183755" sldId="382"/>
            <ac:spMk id="17" creationId="{823FADDD-D85F-459D-871F-3C87D80E9953}"/>
          </ac:spMkLst>
        </pc:spChg>
        <pc:spChg chg="mod">
          <ac:chgData name="Tej Bahadur Chandra" userId="79b8fba8ad0a4796" providerId="LiveId" clId="{614BBE20-D9FC-4E14-9E6F-E9375E6FD4C8}" dt="2021-10-28T12:53:51.891" v="34067" actId="120"/>
          <ac:spMkLst>
            <pc:docMk/>
            <pc:sldMk cId="2234183755" sldId="382"/>
            <ac:spMk id="31" creationId="{8A4A78A7-94BA-49CF-8DE0-8ABDF51D88A7}"/>
          </ac:spMkLst>
        </pc:spChg>
        <pc:spChg chg="mod">
          <ac:chgData name="Tej Bahadur Chandra" userId="79b8fba8ad0a4796" providerId="LiveId" clId="{614BBE20-D9FC-4E14-9E6F-E9375E6FD4C8}" dt="2021-10-26T14:02:55.466" v="23800" actId="20577"/>
          <ac:spMkLst>
            <pc:docMk/>
            <pc:sldMk cId="2234183755" sldId="382"/>
            <ac:spMk id="37" creationId="{72079BFE-D4AE-468A-AD78-E1904B864D07}"/>
          </ac:spMkLst>
        </pc:spChg>
        <pc:grpChg chg="add mod">
          <ac:chgData name="Tej Bahadur Chandra" userId="79b8fba8ad0a4796" providerId="LiveId" clId="{614BBE20-D9FC-4E14-9E6F-E9375E6FD4C8}" dt="2021-10-26T14:01:21.334" v="23794" actId="1035"/>
          <ac:grpSpMkLst>
            <pc:docMk/>
            <pc:sldMk cId="2234183755" sldId="382"/>
            <ac:grpSpMk id="11" creationId="{8AED5B60-68A9-4031-99BC-0D8432996A96}"/>
          </ac:grpSpMkLst>
        </pc:grpChg>
      </pc:sldChg>
      <pc:sldChg chg="addSp delSp modSp add delAnim">
        <pc:chgData name="Tej Bahadur Chandra" userId="79b8fba8ad0a4796" providerId="LiveId" clId="{614BBE20-D9FC-4E14-9E6F-E9375E6FD4C8}" dt="2021-10-28T12:53:55.494" v="34068" actId="120"/>
        <pc:sldMkLst>
          <pc:docMk/>
          <pc:sldMk cId="4170735744" sldId="383"/>
        </pc:sldMkLst>
        <pc:spChg chg="del">
          <ac:chgData name="Tej Bahadur Chandra" userId="79b8fba8ad0a4796" providerId="LiveId" clId="{614BBE20-D9FC-4E14-9E6F-E9375E6FD4C8}" dt="2021-10-26T14:03:53.740" v="23805" actId="478"/>
          <ac:spMkLst>
            <pc:docMk/>
            <pc:sldMk cId="4170735744" sldId="383"/>
            <ac:spMk id="9" creationId="{B2FD7537-93C5-48C8-A50B-07606EC8A9A1}"/>
          </ac:spMkLst>
        </pc:spChg>
        <pc:spChg chg="mod">
          <ac:chgData name="Tej Bahadur Chandra" userId="79b8fba8ad0a4796" providerId="LiveId" clId="{614BBE20-D9FC-4E14-9E6F-E9375E6FD4C8}" dt="2021-10-26T14:04:12.228" v="23813"/>
          <ac:spMkLst>
            <pc:docMk/>
            <pc:sldMk cId="4170735744" sldId="383"/>
            <ac:spMk id="10" creationId="{1FBB20D0-82D3-4091-9A4F-0DDD46BA9F14}"/>
          </ac:spMkLst>
        </pc:spChg>
        <pc:spChg chg="add mod">
          <ac:chgData name="Tej Bahadur Chandra" userId="79b8fba8ad0a4796" providerId="LiveId" clId="{614BBE20-D9FC-4E14-9E6F-E9375E6FD4C8}" dt="2021-10-26T14:05:00.344" v="23821" actId="1076"/>
          <ac:spMkLst>
            <pc:docMk/>
            <pc:sldMk cId="4170735744" sldId="383"/>
            <ac:spMk id="13" creationId="{174BB36F-0B3D-49BC-B7EC-C99FB34D58DF}"/>
          </ac:spMkLst>
        </pc:spChg>
        <pc:spChg chg="add mod">
          <ac:chgData name="Tej Bahadur Chandra" userId="79b8fba8ad0a4796" providerId="LiveId" clId="{614BBE20-D9FC-4E14-9E6F-E9375E6FD4C8}" dt="2021-10-26T14:05:00.344" v="23821" actId="1076"/>
          <ac:spMkLst>
            <pc:docMk/>
            <pc:sldMk cId="4170735744" sldId="383"/>
            <ac:spMk id="15" creationId="{F12C05EC-5BA5-4BA3-92E1-3319DC1ACE4D}"/>
          </ac:spMkLst>
        </pc:spChg>
        <pc:spChg chg="add mod">
          <ac:chgData name="Tej Bahadur Chandra" userId="79b8fba8ad0a4796" providerId="LiveId" clId="{614BBE20-D9FC-4E14-9E6F-E9375E6FD4C8}" dt="2021-10-26T14:05:00.344" v="23821" actId="1076"/>
          <ac:spMkLst>
            <pc:docMk/>
            <pc:sldMk cId="4170735744" sldId="383"/>
            <ac:spMk id="18" creationId="{AEB4DCA1-F3CD-4447-8419-114C9F65B522}"/>
          </ac:spMkLst>
        </pc:spChg>
        <pc:spChg chg="mod">
          <ac:chgData name="Tej Bahadur Chandra" userId="79b8fba8ad0a4796" providerId="LiveId" clId="{614BBE20-D9FC-4E14-9E6F-E9375E6FD4C8}" dt="2021-10-28T12:53:55.494" v="34068" actId="120"/>
          <ac:spMkLst>
            <pc:docMk/>
            <pc:sldMk cId="4170735744" sldId="383"/>
            <ac:spMk id="31" creationId="{8A4A78A7-94BA-49CF-8DE0-8ABDF51D88A7}"/>
          </ac:spMkLst>
        </pc:spChg>
        <pc:grpChg chg="del">
          <ac:chgData name="Tej Bahadur Chandra" userId="79b8fba8ad0a4796" providerId="LiveId" clId="{614BBE20-D9FC-4E14-9E6F-E9375E6FD4C8}" dt="2021-10-26T14:03:37.596" v="23803" actId="478"/>
          <ac:grpSpMkLst>
            <pc:docMk/>
            <pc:sldMk cId="4170735744" sldId="383"/>
            <ac:grpSpMk id="11" creationId="{8AED5B60-68A9-4031-99BC-0D8432996A96}"/>
          </ac:grpSpMkLst>
        </pc:grpChg>
      </pc:sldChg>
      <pc:sldChg chg="addSp delSp modSp add delAnim">
        <pc:chgData name="Tej Bahadur Chandra" userId="79b8fba8ad0a4796" providerId="LiveId" clId="{614BBE20-D9FC-4E14-9E6F-E9375E6FD4C8}" dt="2021-10-28T12:54:02.073" v="34070" actId="120"/>
        <pc:sldMkLst>
          <pc:docMk/>
          <pc:sldMk cId="1224026523" sldId="384"/>
        </pc:sldMkLst>
        <pc:spChg chg="del">
          <ac:chgData name="Tej Bahadur Chandra" userId="79b8fba8ad0a4796" providerId="LiveId" clId="{614BBE20-D9FC-4E14-9E6F-E9375E6FD4C8}" dt="2021-10-26T14:10:59.955" v="23872" actId="478"/>
          <ac:spMkLst>
            <pc:docMk/>
            <pc:sldMk cId="1224026523" sldId="384"/>
            <ac:spMk id="13" creationId="{014263B8-F6A6-40D8-A69D-6C3D285891F1}"/>
          </ac:spMkLst>
        </pc:spChg>
        <pc:spChg chg="del">
          <ac:chgData name="Tej Bahadur Chandra" userId="79b8fba8ad0a4796" providerId="LiveId" clId="{614BBE20-D9FC-4E14-9E6F-E9375E6FD4C8}" dt="2021-10-26T14:10:59.504" v="23871" actId="478"/>
          <ac:spMkLst>
            <pc:docMk/>
            <pc:sldMk cId="1224026523" sldId="384"/>
            <ac:spMk id="15" creationId="{3F8D93D4-692D-451B-B918-3783EDF89C5B}"/>
          </ac:spMkLst>
        </pc:spChg>
        <pc:spChg chg="del mod">
          <ac:chgData name="Tej Bahadur Chandra" userId="79b8fba8ad0a4796" providerId="LiveId" clId="{614BBE20-D9FC-4E14-9E6F-E9375E6FD4C8}" dt="2021-10-26T14:11:02.018" v="23874" actId="478"/>
          <ac:spMkLst>
            <pc:docMk/>
            <pc:sldMk cId="1224026523" sldId="384"/>
            <ac:spMk id="16" creationId="{8DBEEBB2-FE5B-491C-B506-2CEAFFF063E0}"/>
          </ac:spMkLst>
        </pc:spChg>
        <pc:spChg chg="del">
          <ac:chgData name="Tej Bahadur Chandra" userId="79b8fba8ad0a4796" providerId="LiveId" clId="{614BBE20-D9FC-4E14-9E6F-E9375E6FD4C8}" dt="2021-10-26T14:10:58.240" v="23870" actId="478"/>
          <ac:spMkLst>
            <pc:docMk/>
            <pc:sldMk cId="1224026523" sldId="384"/>
            <ac:spMk id="17" creationId="{FC6B4927-7846-4839-96F2-667285123EF2}"/>
          </ac:spMkLst>
        </pc:spChg>
        <pc:spChg chg="add mod">
          <ac:chgData name="Tej Bahadur Chandra" userId="79b8fba8ad0a4796" providerId="LiveId" clId="{614BBE20-D9FC-4E14-9E6F-E9375E6FD4C8}" dt="2021-10-26T14:16:31.593" v="23986" actId="20577"/>
          <ac:spMkLst>
            <pc:docMk/>
            <pc:sldMk cId="1224026523" sldId="384"/>
            <ac:spMk id="18" creationId="{C82DDD65-8FE9-4FFB-AE4B-C42E76AA6376}"/>
          </ac:spMkLst>
        </pc:spChg>
        <pc:spChg chg="mod">
          <ac:chgData name="Tej Bahadur Chandra" userId="79b8fba8ad0a4796" providerId="LiveId" clId="{614BBE20-D9FC-4E14-9E6F-E9375E6FD4C8}" dt="2021-10-28T12:54:02.073" v="34070" actId="120"/>
          <ac:spMkLst>
            <pc:docMk/>
            <pc:sldMk cId="1224026523" sldId="384"/>
            <ac:spMk id="31" creationId="{8A4A78A7-94BA-49CF-8DE0-8ABDF51D88A7}"/>
          </ac:spMkLst>
        </pc:spChg>
        <pc:spChg chg="mod">
          <ac:chgData name="Tej Bahadur Chandra" userId="79b8fba8ad0a4796" providerId="LiveId" clId="{614BBE20-D9FC-4E14-9E6F-E9375E6FD4C8}" dt="2021-10-26T14:11:10.341" v="23881" actId="20577"/>
          <ac:spMkLst>
            <pc:docMk/>
            <pc:sldMk cId="1224026523" sldId="384"/>
            <ac:spMk id="37" creationId="{72079BFE-D4AE-468A-AD78-E1904B864D07}"/>
          </ac:spMkLst>
        </pc:spChg>
        <pc:graphicFrameChg chg="add mod modGraphic">
          <ac:chgData name="Tej Bahadur Chandra" userId="79b8fba8ad0a4796" providerId="LiveId" clId="{614BBE20-D9FC-4E14-9E6F-E9375E6FD4C8}" dt="2021-10-26T14:14:43.120" v="23976" actId="14100"/>
          <ac:graphicFrameMkLst>
            <pc:docMk/>
            <pc:sldMk cId="1224026523" sldId="384"/>
            <ac:graphicFrameMk id="2" creationId="{66CB21A5-A8C6-43D9-B861-1C04938EC0D5}"/>
          </ac:graphicFrameMkLst>
        </pc:graphicFrameChg>
        <pc:picChg chg="del">
          <ac:chgData name="Tej Bahadur Chandra" userId="79b8fba8ad0a4796" providerId="LiveId" clId="{614BBE20-D9FC-4E14-9E6F-E9375E6FD4C8}" dt="2021-10-26T14:10:56.681" v="23869" actId="478"/>
          <ac:picMkLst>
            <pc:docMk/>
            <pc:sldMk cId="1224026523" sldId="384"/>
            <ac:picMk id="12" creationId="{19DBCD13-8558-406E-9E09-4DBAA9B609D6}"/>
          </ac:picMkLst>
        </pc:picChg>
      </pc:sldChg>
      <pc:sldChg chg="addSp modSp add">
        <pc:chgData name="Tej Bahadur Chandra" userId="79b8fba8ad0a4796" providerId="LiveId" clId="{614BBE20-D9FC-4E14-9E6F-E9375E6FD4C8}" dt="2021-10-28T12:54:05.094" v="34071" actId="120"/>
        <pc:sldMkLst>
          <pc:docMk/>
          <pc:sldMk cId="1967213375" sldId="385"/>
        </pc:sldMkLst>
        <pc:spChg chg="add mod">
          <ac:chgData name="Tej Bahadur Chandra" userId="79b8fba8ad0a4796" providerId="LiveId" clId="{614BBE20-D9FC-4E14-9E6F-E9375E6FD4C8}" dt="2021-10-26T14:21:08.362" v="24204" actId="13926"/>
          <ac:spMkLst>
            <pc:docMk/>
            <pc:sldMk cId="1967213375" sldId="385"/>
            <ac:spMk id="10" creationId="{8ACC18CB-C144-4ABB-9697-0BB071F94772}"/>
          </ac:spMkLst>
        </pc:spChg>
        <pc:spChg chg="add mod">
          <ac:chgData name="Tej Bahadur Chandra" userId="79b8fba8ad0a4796" providerId="LiveId" clId="{614BBE20-D9FC-4E14-9E6F-E9375E6FD4C8}" dt="2021-10-26T14:21:11.561" v="24205" actId="13926"/>
          <ac:spMkLst>
            <pc:docMk/>
            <pc:sldMk cId="1967213375" sldId="385"/>
            <ac:spMk id="11" creationId="{A190066E-1A06-4774-965D-D123C67D0192}"/>
          </ac:spMkLst>
        </pc:spChg>
        <pc:spChg chg="mod">
          <ac:chgData name="Tej Bahadur Chandra" userId="79b8fba8ad0a4796" providerId="LiveId" clId="{614BBE20-D9FC-4E14-9E6F-E9375E6FD4C8}" dt="2021-10-26T14:21:05.322" v="24203" actId="13926"/>
          <ac:spMkLst>
            <pc:docMk/>
            <pc:sldMk cId="1967213375" sldId="385"/>
            <ac:spMk id="18" creationId="{C82DDD65-8FE9-4FFB-AE4B-C42E76AA6376}"/>
          </ac:spMkLst>
        </pc:spChg>
        <pc:spChg chg="mod">
          <ac:chgData name="Tej Bahadur Chandra" userId="79b8fba8ad0a4796" providerId="LiveId" clId="{614BBE20-D9FC-4E14-9E6F-E9375E6FD4C8}" dt="2021-10-28T12:54:05.094" v="34071" actId="120"/>
          <ac:spMkLst>
            <pc:docMk/>
            <pc:sldMk cId="1967213375" sldId="385"/>
            <ac:spMk id="31" creationId="{8A4A78A7-94BA-49CF-8DE0-8ABDF51D88A7}"/>
          </ac:spMkLst>
        </pc:spChg>
        <pc:graphicFrameChg chg="mod modGraphic">
          <ac:chgData name="Tej Bahadur Chandra" userId="79b8fba8ad0a4796" providerId="LiveId" clId="{614BBE20-D9FC-4E14-9E6F-E9375E6FD4C8}" dt="2021-10-26T14:17:15.777" v="24011" actId="1036"/>
          <ac:graphicFrameMkLst>
            <pc:docMk/>
            <pc:sldMk cId="1967213375" sldId="385"/>
            <ac:graphicFrameMk id="2" creationId="{66CB21A5-A8C6-43D9-B861-1C04938EC0D5}"/>
          </ac:graphicFrameMkLst>
        </pc:graphicFrameChg>
        <pc:graphicFrameChg chg="add mod modGraphic">
          <ac:chgData name="Tej Bahadur Chandra" userId="79b8fba8ad0a4796" providerId="LiveId" clId="{614BBE20-D9FC-4E14-9E6F-E9375E6FD4C8}" dt="2021-10-26T14:19:26.299" v="24065" actId="1036"/>
          <ac:graphicFrameMkLst>
            <pc:docMk/>
            <pc:sldMk cId="1967213375" sldId="385"/>
            <ac:graphicFrameMk id="8" creationId="{855090DC-0923-4ED0-B6D2-344BC9527A27}"/>
          </ac:graphicFrameMkLst>
        </pc:graphicFrameChg>
        <pc:graphicFrameChg chg="add mod modGraphic">
          <ac:chgData name="Tej Bahadur Chandra" userId="79b8fba8ad0a4796" providerId="LiveId" clId="{614BBE20-D9FC-4E14-9E6F-E9375E6FD4C8}" dt="2021-10-26T14:19:22.860" v="24050" actId="1036"/>
          <ac:graphicFrameMkLst>
            <pc:docMk/>
            <pc:sldMk cId="1967213375" sldId="385"/>
            <ac:graphicFrameMk id="9" creationId="{BA711038-4C30-4662-8F45-91B3E49D190C}"/>
          </ac:graphicFrameMkLst>
        </pc:graphicFrameChg>
      </pc:sldChg>
      <pc:sldChg chg="addSp delSp modSp add">
        <pc:chgData name="Tej Bahadur Chandra" userId="79b8fba8ad0a4796" providerId="LiveId" clId="{614BBE20-D9FC-4E14-9E6F-E9375E6FD4C8}" dt="2021-10-28T12:54:10.702" v="34072" actId="120"/>
        <pc:sldMkLst>
          <pc:docMk/>
          <pc:sldMk cId="1434175864" sldId="386"/>
        </pc:sldMkLst>
        <pc:spChg chg="add mod">
          <ac:chgData name="Tej Bahadur Chandra" userId="79b8fba8ad0a4796" providerId="LiveId" clId="{614BBE20-D9FC-4E14-9E6F-E9375E6FD4C8}" dt="2021-10-26T14:26:27.080" v="24287"/>
          <ac:spMkLst>
            <pc:docMk/>
            <pc:sldMk cId="1434175864" sldId="386"/>
            <ac:spMk id="10" creationId="{1BF333BA-8EB6-485C-BED6-ADE9C8E459A8}"/>
          </ac:spMkLst>
        </pc:spChg>
        <pc:spChg chg="mod">
          <ac:chgData name="Tej Bahadur Chandra" userId="79b8fba8ad0a4796" providerId="LiveId" clId="{614BBE20-D9FC-4E14-9E6F-E9375E6FD4C8}" dt="2021-10-28T12:06:37.805" v="33783" actId="113"/>
          <ac:spMkLst>
            <pc:docMk/>
            <pc:sldMk cId="1434175864" sldId="386"/>
            <ac:spMk id="18" creationId="{C82DDD65-8FE9-4FFB-AE4B-C42E76AA6376}"/>
          </ac:spMkLst>
        </pc:spChg>
        <pc:spChg chg="mod">
          <ac:chgData name="Tej Bahadur Chandra" userId="79b8fba8ad0a4796" providerId="LiveId" clId="{614BBE20-D9FC-4E14-9E6F-E9375E6FD4C8}" dt="2021-10-28T12:54:10.702" v="34072" actId="120"/>
          <ac:spMkLst>
            <pc:docMk/>
            <pc:sldMk cId="1434175864" sldId="386"/>
            <ac:spMk id="31" creationId="{8A4A78A7-94BA-49CF-8DE0-8ABDF51D88A7}"/>
          </ac:spMkLst>
        </pc:spChg>
        <pc:spChg chg="mod">
          <ac:chgData name="Tej Bahadur Chandra" userId="79b8fba8ad0a4796" providerId="LiveId" clId="{614BBE20-D9FC-4E14-9E6F-E9375E6FD4C8}" dt="2021-10-26T14:22:14.851" v="24228" actId="20577"/>
          <ac:spMkLst>
            <pc:docMk/>
            <pc:sldMk cId="1434175864" sldId="386"/>
            <ac:spMk id="37" creationId="{72079BFE-D4AE-468A-AD78-E1904B864D07}"/>
          </ac:spMkLst>
        </pc:spChg>
        <pc:graphicFrameChg chg="del">
          <ac:chgData name="Tej Bahadur Chandra" userId="79b8fba8ad0a4796" providerId="LiveId" clId="{614BBE20-D9FC-4E14-9E6F-E9375E6FD4C8}" dt="2021-10-26T14:22:18.618" v="24229" actId="478"/>
          <ac:graphicFrameMkLst>
            <pc:docMk/>
            <pc:sldMk cId="1434175864" sldId="386"/>
            <ac:graphicFrameMk id="2" creationId="{66CB21A5-A8C6-43D9-B861-1C04938EC0D5}"/>
          </ac:graphicFrameMkLst>
        </pc:graphicFrameChg>
        <pc:graphicFrameChg chg="add mod modGraphic">
          <ac:chgData name="Tej Bahadur Chandra" userId="79b8fba8ad0a4796" providerId="LiveId" clId="{614BBE20-D9FC-4E14-9E6F-E9375E6FD4C8}" dt="2021-10-26T14:27:08.794" v="24292" actId="113"/>
          <ac:graphicFrameMkLst>
            <pc:docMk/>
            <pc:sldMk cId="1434175864" sldId="386"/>
            <ac:graphicFrameMk id="3" creationId="{8E3188F4-BAF6-4064-B75D-BDD8D2782FBE}"/>
          </ac:graphicFrameMkLst>
        </pc:graphicFrameChg>
        <pc:picChg chg="add mod">
          <ac:chgData name="Tej Bahadur Chandra" userId="79b8fba8ad0a4796" providerId="LiveId" clId="{614BBE20-D9FC-4E14-9E6F-E9375E6FD4C8}" dt="2021-10-26T14:26:46.055" v="24291" actId="1036"/>
          <ac:picMkLst>
            <pc:docMk/>
            <pc:sldMk cId="1434175864" sldId="386"/>
            <ac:picMk id="9" creationId="{F3975F29-6A88-4D4C-8CC3-B2E41B713A62}"/>
          </ac:picMkLst>
        </pc:picChg>
      </pc:sldChg>
      <pc:sldChg chg="addSp delSp modSp add modAnim">
        <pc:chgData name="Tej Bahadur Chandra" userId="79b8fba8ad0a4796" providerId="LiveId" clId="{614BBE20-D9FC-4E14-9E6F-E9375E6FD4C8}" dt="2021-10-28T12:54:13.680" v="34073" actId="120"/>
        <pc:sldMkLst>
          <pc:docMk/>
          <pc:sldMk cId="105420339" sldId="387"/>
        </pc:sldMkLst>
        <pc:spChg chg="add del mod">
          <ac:chgData name="Tej Bahadur Chandra" userId="79b8fba8ad0a4796" providerId="LiveId" clId="{614BBE20-D9FC-4E14-9E6F-E9375E6FD4C8}" dt="2021-10-26T14:38:50.623" v="24359" actId="478"/>
          <ac:spMkLst>
            <pc:docMk/>
            <pc:sldMk cId="105420339" sldId="387"/>
            <ac:spMk id="2" creationId="{898F2EAE-6C77-4922-AD60-FCEF4A9A72AF}"/>
          </ac:spMkLst>
        </pc:spChg>
        <pc:spChg chg="del">
          <ac:chgData name="Tej Bahadur Chandra" userId="79b8fba8ad0a4796" providerId="LiveId" clId="{614BBE20-D9FC-4E14-9E6F-E9375E6FD4C8}" dt="2021-10-26T14:27:26.225" v="24296" actId="478"/>
          <ac:spMkLst>
            <pc:docMk/>
            <pc:sldMk cId="105420339" sldId="387"/>
            <ac:spMk id="10" creationId="{1BF333BA-8EB6-485C-BED6-ADE9C8E459A8}"/>
          </ac:spMkLst>
        </pc:spChg>
        <pc:spChg chg="add mod">
          <ac:chgData name="Tej Bahadur Chandra" userId="79b8fba8ad0a4796" providerId="LiveId" clId="{614BBE20-D9FC-4E14-9E6F-E9375E6FD4C8}" dt="2021-10-28T12:06:57.532" v="33784" actId="164"/>
          <ac:spMkLst>
            <pc:docMk/>
            <pc:sldMk cId="105420339" sldId="387"/>
            <ac:spMk id="11" creationId="{956A374F-D805-4135-80AC-1BAD4A37949D}"/>
          </ac:spMkLst>
        </pc:spChg>
        <pc:spChg chg="add mod">
          <ac:chgData name="Tej Bahadur Chandra" userId="79b8fba8ad0a4796" providerId="LiveId" clId="{614BBE20-D9FC-4E14-9E6F-E9375E6FD4C8}" dt="2021-10-26T14:38:56.819" v="24360" actId="948"/>
          <ac:spMkLst>
            <pc:docMk/>
            <pc:sldMk cId="105420339" sldId="387"/>
            <ac:spMk id="12" creationId="{C2D738A0-C00D-4EFB-866A-186B8EB5FF2F}"/>
          </ac:spMkLst>
        </pc:spChg>
        <pc:spChg chg="add mod">
          <ac:chgData name="Tej Bahadur Chandra" userId="79b8fba8ad0a4796" providerId="LiveId" clId="{614BBE20-D9FC-4E14-9E6F-E9375E6FD4C8}" dt="2021-10-28T12:06:57.532" v="33784" actId="164"/>
          <ac:spMkLst>
            <pc:docMk/>
            <pc:sldMk cId="105420339" sldId="387"/>
            <ac:spMk id="13" creationId="{78FC2A95-4F0C-4BC2-90B7-285BF6EA4673}"/>
          </ac:spMkLst>
        </pc:spChg>
        <pc:spChg chg="del">
          <ac:chgData name="Tej Bahadur Chandra" userId="79b8fba8ad0a4796" providerId="LiveId" clId="{614BBE20-D9FC-4E14-9E6F-E9375E6FD4C8}" dt="2021-10-26T14:27:27.874" v="24297" actId="478"/>
          <ac:spMkLst>
            <pc:docMk/>
            <pc:sldMk cId="105420339" sldId="387"/>
            <ac:spMk id="18" creationId="{C82DDD65-8FE9-4FFB-AE4B-C42E76AA6376}"/>
          </ac:spMkLst>
        </pc:spChg>
        <pc:spChg chg="mod">
          <ac:chgData name="Tej Bahadur Chandra" userId="79b8fba8ad0a4796" providerId="LiveId" clId="{614BBE20-D9FC-4E14-9E6F-E9375E6FD4C8}" dt="2021-10-28T12:54:13.680" v="34073" actId="120"/>
          <ac:spMkLst>
            <pc:docMk/>
            <pc:sldMk cId="105420339" sldId="387"/>
            <ac:spMk id="31" creationId="{8A4A78A7-94BA-49CF-8DE0-8ABDF51D88A7}"/>
          </ac:spMkLst>
        </pc:spChg>
        <pc:spChg chg="mod">
          <ac:chgData name="Tej Bahadur Chandra" userId="79b8fba8ad0a4796" providerId="LiveId" clId="{614BBE20-D9FC-4E14-9E6F-E9375E6FD4C8}" dt="2021-10-26T14:27:32.179" v="24307" actId="20577"/>
          <ac:spMkLst>
            <pc:docMk/>
            <pc:sldMk cId="105420339" sldId="387"/>
            <ac:spMk id="37" creationId="{72079BFE-D4AE-468A-AD78-E1904B864D07}"/>
          </ac:spMkLst>
        </pc:spChg>
        <pc:grpChg chg="add mod">
          <ac:chgData name="Tej Bahadur Chandra" userId="79b8fba8ad0a4796" providerId="LiveId" clId="{614BBE20-D9FC-4E14-9E6F-E9375E6FD4C8}" dt="2021-10-28T12:06:57.532" v="33784" actId="164"/>
          <ac:grpSpMkLst>
            <pc:docMk/>
            <pc:sldMk cId="105420339" sldId="387"/>
            <ac:grpSpMk id="2" creationId="{214B25BA-E059-4008-B1CF-F8FA4E92B704}"/>
          </ac:grpSpMkLst>
        </pc:grpChg>
        <pc:graphicFrameChg chg="del">
          <ac:chgData name="Tej Bahadur Chandra" userId="79b8fba8ad0a4796" providerId="LiveId" clId="{614BBE20-D9FC-4E14-9E6F-E9375E6FD4C8}" dt="2021-10-26T14:27:21.762" v="24294" actId="478"/>
          <ac:graphicFrameMkLst>
            <pc:docMk/>
            <pc:sldMk cId="105420339" sldId="387"/>
            <ac:graphicFrameMk id="3" creationId="{8E3188F4-BAF6-4064-B75D-BDD8D2782FBE}"/>
          </ac:graphicFrameMkLst>
        </pc:graphicFrameChg>
        <pc:picChg chg="del">
          <ac:chgData name="Tej Bahadur Chandra" userId="79b8fba8ad0a4796" providerId="LiveId" clId="{614BBE20-D9FC-4E14-9E6F-E9375E6FD4C8}" dt="2021-10-26T14:27:24.721" v="24295" actId="478"/>
          <ac:picMkLst>
            <pc:docMk/>
            <pc:sldMk cId="105420339" sldId="387"/>
            <ac:picMk id="9" creationId="{F3975F29-6A88-4D4C-8CC3-B2E41B713A62}"/>
          </ac:picMkLst>
        </pc:picChg>
      </pc:sldChg>
      <pc:sldChg chg="addSp delSp modSp add">
        <pc:chgData name="Tej Bahadur Chandra" userId="79b8fba8ad0a4796" providerId="LiveId" clId="{614BBE20-D9FC-4E14-9E6F-E9375E6FD4C8}" dt="2021-10-28T12:54:19.947" v="34075" actId="120"/>
        <pc:sldMkLst>
          <pc:docMk/>
          <pc:sldMk cId="494689358" sldId="388"/>
        </pc:sldMkLst>
        <pc:spChg chg="mod">
          <ac:chgData name="Tej Bahadur Chandra" userId="79b8fba8ad0a4796" providerId="LiveId" clId="{614BBE20-D9FC-4E14-9E6F-E9375E6FD4C8}" dt="2021-10-26T15:06:45.298" v="25022" actId="20577"/>
          <ac:spMkLst>
            <pc:docMk/>
            <pc:sldMk cId="494689358" sldId="388"/>
            <ac:spMk id="6" creationId="{6E503D7A-15D8-4393-BCF4-17F3B97B9569}"/>
          </ac:spMkLst>
        </pc:spChg>
        <pc:spChg chg="del">
          <ac:chgData name="Tej Bahadur Chandra" userId="79b8fba8ad0a4796" providerId="LiveId" clId="{614BBE20-D9FC-4E14-9E6F-E9375E6FD4C8}" dt="2021-10-26T14:44:00.347" v="24406" actId="478"/>
          <ac:spMkLst>
            <pc:docMk/>
            <pc:sldMk cId="494689358" sldId="388"/>
            <ac:spMk id="26" creationId="{2158E901-D323-4EC8-99D9-7580BFA1C89B}"/>
          </ac:spMkLst>
        </pc:spChg>
        <pc:spChg chg="mod">
          <ac:chgData name="Tej Bahadur Chandra" userId="79b8fba8ad0a4796" providerId="LiveId" clId="{614BBE20-D9FC-4E14-9E6F-E9375E6FD4C8}" dt="2021-10-28T12:54:19.947" v="34075" actId="120"/>
          <ac:spMkLst>
            <pc:docMk/>
            <pc:sldMk cId="494689358" sldId="388"/>
            <ac:spMk id="31" creationId="{8A4A78A7-94BA-49CF-8DE0-8ABDF51D88A7}"/>
          </ac:spMkLst>
        </pc:spChg>
        <pc:spChg chg="add mod">
          <ac:chgData name="Tej Bahadur Chandra" userId="79b8fba8ad0a4796" providerId="LiveId" clId="{614BBE20-D9FC-4E14-9E6F-E9375E6FD4C8}" dt="2021-10-26T15:09:53.410" v="25258" actId="1035"/>
          <ac:spMkLst>
            <pc:docMk/>
            <pc:sldMk cId="494689358" sldId="388"/>
            <ac:spMk id="42" creationId="{03F86CBF-1961-4122-A853-E6A4ABC4D07D}"/>
          </ac:spMkLst>
        </pc:spChg>
        <pc:spChg chg="del">
          <ac:chgData name="Tej Bahadur Chandra" userId="79b8fba8ad0a4796" providerId="LiveId" clId="{614BBE20-D9FC-4E14-9E6F-E9375E6FD4C8}" dt="2021-10-26T14:44:04.979" v="24409" actId="478"/>
          <ac:spMkLst>
            <pc:docMk/>
            <pc:sldMk cId="494689358" sldId="388"/>
            <ac:spMk id="84" creationId="{3CD5F91F-C503-4C0F-9624-16DD4524101D}"/>
          </ac:spMkLst>
        </pc:spChg>
        <pc:spChg chg="mod">
          <ac:chgData name="Tej Bahadur Chandra" userId="79b8fba8ad0a4796" providerId="LiveId" clId="{614BBE20-D9FC-4E14-9E6F-E9375E6FD4C8}" dt="2021-10-26T15:06:35.841" v="25015" actId="20577"/>
          <ac:spMkLst>
            <pc:docMk/>
            <pc:sldMk cId="494689358" sldId="388"/>
            <ac:spMk id="89" creationId="{0FEA7DB0-931A-4744-95BE-479E7115455A}"/>
          </ac:spMkLst>
        </pc:spChg>
        <pc:grpChg chg="del">
          <ac:chgData name="Tej Bahadur Chandra" userId="79b8fba8ad0a4796" providerId="LiveId" clId="{614BBE20-D9FC-4E14-9E6F-E9375E6FD4C8}" dt="2021-10-26T14:44:01.096" v="24407" actId="478"/>
          <ac:grpSpMkLst>
            <pc:docMk/>
            <pc:sldMk cId="494689358" sldId="388"/>
            <ac:grpSpMk id="65" creationId="{411F82AE-6884-4541-8489-6ED3246D3C8C}"/>
          </ac:grpSpMkLst>
        </pc:grpChg>
        <pc:grpChg chg="del">
          <ac:chgData name="Tej Bahadur Chandra" userId="79b8fba8ad0a4796" providerId="LiveId" clId="{614BBE20-D9FC-4E14-9E6F-E9375E6FD4C8}" dt="2021-10-26T14:44:01.910" v="24408" actId="478"/>
          <ac:grpSpMkLst>
            <pc:docMk/>
            <pc:sldMk cId="494689358" sldId="388"/>
            <ac:grpSpMk id="87" creationId="{4F2160DB-FFF0-47BB-9596-3D905FEC2BD7}"/>
          </ac:grpSpMkLst>
        </pc:grpChg>
        <pc:picChg chg="add mod">
          <ac:chgData name="Tej Bahadur Chandra" userId="79b8fba8ad0a4796" providerId="LiveId" clId="{614BBE20-D9FC-4E14-9E6F-E9375E6FD4C8}" dt="2021-10-26T15:08:37.624" v="25034" actId="1076"/>
          <ac:picMkLst>
            <pc:docMk/>
            <pc:sldMk cId="494689358" sldId="388"/>
            <ac:picMk id="2" creationId="{B01B22C7-47E7-4B3B-BD2C-A205C2A0F692}"/>
          </ac:picMkLst>
        </pc:picChg>
        <pc:picChg chg="add del mod">
          <ac:chgData name="Tej Bahadur Chandra" userId="79b8fba8ad0a4796" providerId="LiveId" clId="{614BBE20-D9FC-4E14-9E6F-E9375E6FD4C8}" dt="2021-10-26T15:07:18.137" v="25029" actId="478"/>
          <ac:picMkLst>
            <pc:docMk/>
            <pc:sldMk cId="494689358" sldId="388"/>
            <ac:picMk id="40" creationId="{B72BD789-AC7A-41D8-B459-5D9B32C99966}"/>
          </ac:picMkLst>
        </pc:picChg>
        <pc:cxnChg chg="mod">
          <ac:chgData name="Tej Bahadur Chandra" userId="79b8fba8ad0a4796" providerId="LiveId" clId="{614BBE20-D9FC-4E14-9E6F-E9375E6FD4C8}" dt="2021-10-26T14:44:01.096" v="24407" actId="478"/>
          <ac:cxnSpMkLst>
            <pc:docMk/>
            <pc:sldMk cId="494689358" sldId="388"/>
            <ac:cxnSpMk id="4" creationId="{2F4CCC98-6B37-40A3-8DFA-06748E3C48B6}"/>
          </ac:cxnSpMkLst>
        </pc:cxnChg>
        <pc:cxnChg chg="mod">
          <ac:chgData name="Tej Bahadur Chandra" userId="79b8fba8ad0a4796" providerId="LiveId" clId="{614BBE20-D9FC-4E14-9E6F-E9375E6FD4C8}" dt="2021-10-26T14:44:01.096" v="24407" actId="478"/>
          <ac:cxnSpMkLst>
            <pc:docMk/>
            <pc:sldMk cId="494689358" sldId="388"/>
            <ac:cxnSpMk id="33" creationId="{16728D36-FCDF-4735-B46A-4FA7877D32F7}"/>
          </ac:cxnSpMkLst>
        </pc:cxnChg>
        <pc:cxnChg chg="mod">
          <ac:chgData name="Tej Bahadur Chandra" userId="79b8fba8ad0a4796" providerId="LiveId" clId="{614BBE20-D9FC-4E14-9E6F-E9375E6FD4C8}" dt="2021-10-26T14:44:01.096" v="24407" actId="478"/>
          <ac:cxnSpMkLst>
            <pc:docMk/>
            <pc:sldMk cId="494689358" sldId="388"/>
            <ac:cxnSpMk id="36" creationId="{E6BECF8D-4C3F-4FA1-A421-B7A8D119162A}"/>
          </ac:cxnSpMkLst>
        </pc:cxnChg>
        <pc:cxnChg chg="mod">
          <ac:chgData name="Tej Bahadur Chandra" userId="79b8fba8ad0a4796" providerId="LiveId" clId="{614BBE20-D9FC-4E14-9E6F-E9375E6FD4C8}" dt="2021-10-26T14:44:01.096" v="24407" actId="478"/>
          <ac:cxnSpMkLst>
            <pc:docMk/>
            <pc:sldMk cId="494689358" sldId="388"/>
            <ac:cxnSpMk id="41" creationId="{254C744E-A314-4751-90FA-DCBB65B93229}"/>
          </ac:cxnSpMkLst>
        </pc:cxnChg>
        <pc:cxnChg chg="mod">
          <ac:chgData name="Tej Bahadur Chandra" userId="79b8fba8ad0a4796" providerId="LiveId" clId="{614BBE20-D9FC-4E14-9E6F-E9375E6FD4C8}" dt="2021-10-26T14:44:01.096" v="24407" actId="478"/>
          <ac:cxnSpMkLst>
            <pc:docMk/>
            <pc:sldMk cId="494689358" sldId="388"/>
            <ac:cxnSpMk id="57" creationId="{9C0CCF23-CCDE-444C-B013-B7FD91C368F0}"/>
          </ac:cxnSpMkLst>
        </pc:cxnChg>
        <pc:cxnChg chg="mod">
          <ac:chgData name="Tej Bahadur Chandra" userId="79b8fba8ad0a4796" providerId="LiveId" clId="{614BBE20-D9FC-4E14-9E6F-E9375E6FD4C8}" dt="2021-10-26T14:44:01.096" v="24407" actId="478"/>
          <ac:cxnSpMkLst>
            <pc:docMk/>
            <pc:sldMk cId="494689358" sldId="388"/>
            <ac:cxnSpMk id="58" creationId="{637E1F2F-5650-41AB-ADE0-531B8883AF5A}"/>
          </ac:cxnSpMkLst>
        </pc:cxnChg>
        <pc:cxnChg chg="mod">
          <ac:chgData name="Tej Bahadur Chandra" userId="79b8fba8ad0a4796" providerId="LiveId" clId="{614BBE20-D9FC-4E14-9E6F-E9375E6FD4C8}" dt="2021-10-26T14:44:01.096" v="24407" actId="478"/>
          <ac:cxnSpMkLst>
            <pc:docMk/>
            <pc:sldMk cId="494689358" sldId="388"/>
            <ac:cxnSpMk id="61" creationId="{26CA06CD-2912-4490-A80F-5F4BE92D89EB}"/>
          </ac:cxnSpMkLst>
        </pc:cxnChg>
      </pc:sldChg>
      <pc:sldChg chg="addSp delSp modSp add ord">
        <pc:chgData name="Tej Bahadur Chandra" userId="79b8fba8ad0a4796" providerId="LiveId" clId="{614BBE20-D9FC-4E14-9E6F-E9375E6FD4C8}" dt="2021-10-28T12:54:16.444" v="34074" actId="120"/>
        <pc:sldMkLst>
          <pc:docMk/>
          <pc:sldMk cId="112587988" sldId="389"/>
        </pc:sldMkLst>
        <pc:spChg chg="add mod">
          <ac:chgData name="Tej Bahadur Chandra" userId="79b8fba8ad0a4796" providerId="LiveId" clId="{614BBE20-D9FC-4E14-9E6F-E9375E6FD4C8}" dt="2021-10-28T12:08:28.261" v="33790" actId="164"/>
          <ac:spMkLst>
            <pc:docMk/>
            <pc:sldMk cId="112587988" sldId="389"/>
            <ac:spMk id="2" creationId="{CC4DBA72-99E5-4CA4-8136-7B6AA04A7607}"/>
          </ac:spMkLst>
        </pc:spChg>
        <pc:spChg chg="mod">
          <ac:chgData name="Tej Bahadur Chandra" userId="79b8fba8ad0a4796" providerId="LiveId" clId="{614BBE20-D9FC-4E14-9E6F-E9375E6FD4C8}" dt="2021-10-26T15:06:55.377" v="25024"/>
          <ac:spMkLst>
            <pc:docMk/>
            <pc:sldMk cId="112587988" sldId="389"/>
            <ac:spMk id="6" creationId="{6E503D7A-15D8-4393-BCF4-17F3B97B9569}"/>
          </ac:spMkLst>
        </pc:spChg>
        <pc:spChg chg="mod">
          <ac:chgData name="Tej Bahadur Chandra" userId="79b8fba8ad0a4796" providerId="LiveId" clId="{614BBE20-D9FC-4E14-9E6F-E9375E6FD4C8}" dt="2021-10-28T12:54:16.444" v="34074" actId="120"/>
          <ac:spMkLst>
            <pc:docMk/>
            <pc:sldMk cId="112587988" sldId="389"/>
            <ac:spMk id="31" creationId="{8A4A78A7-94BA-49CF-8DE0-8ABDF51D88A7}"/>
          </ac:spMkLst>
        </pc:spChg>
        <pc:spChg chg="add mod">
          <ac:chgData name="Tej Bahadur Chandra" userId="79b8fba8ad0a4796" providerId="LiveId" clId="{614BBE20-D9FC-4E14-9E6F-E9375E6FD4C8}" dt="2021-10-26T15:00:53.904" v="24749" actId="164"/>
          <ac:spMkLst>
            <pc:docMk/>
            <pc:sldMk cId="112587988" sldId="389"/>
            <ac:spMk id="41" creationId="{18207C7D-1E31-4E9E-BF0C-9DEF44203F59}"/>
          </ac:spMkLst>
        </pc:spChg>
        <pc:spChg chg="add mod">
          <ac:chgData name="Tej Bahadur Chandra" userId="79b8fba8ad0a4796" providerId="LiveId" clId="{614BBE20-D9FC-4E14-9E6F-E9375E6FD4C8}" dt="2021-10-26T15:00:53.904" v="24749" actId="164"/>
          <ac:spMkLst>
            <pc:docMk/>
            <pc:sldMk cId="112587988" sldId="389"/>
            <ac:spMk id="43" creationId="{94F62267-0CC7-4EAA-82A2-953475C54328}"/>
          </ac:spMkLst>
        </pc:spChg>
        <pc:spChg chg="add mod">
          <ac:chgData name="Tej Bahadur Chandra" userId="79b8fba8ad0a4796" providerId="LiveId" clId="{614BBE20-D9FC-4E14-9E6F-E9375E6FD4C8}" dt="2021-10-26T15:00:53.904" v="24749" actId="164"/>
          <ac:spMkLst>
            <pc:docMk/>
            <pc:sldMk cId="112587988" sldId="389"/>
            <ac:spMk id="44" creationId="{3058B574-709B-4F7E-AB6D-A1C832A494E5}"/>
          </ac:spMkLst>
        </pc:spChg>
        <pc:spChg chg="add mod">
          <ac:chgData name="Tej Bahadur Chandra" userId="79b8fba8ad0a4796" providerId="LiveId" clId="{614BBE20-D9FC-4E14-9E6F-E9375E6FD4C8}" dt="2021-10-26T15:04:37.186" v="24997" actId="1036"/>
          <ac:spMkLst>
            <pc:docMk/>
            <pc:sldMk cId="112587988" sldId="389"/>
            <ac:spMk id="46" creationId="{F0FE7B68-47F2-4E6C-8DFF-A608D1398B17}"/>
          </ac:spMkLst>
        </pc:spChg>
        <pc:grpChg chg="add mod">
          <ac:chgData name="Tej Bahadur Chandra" userId="79b8fba8ad0a4796" providerId="LiveId" clId="{614BBE20-D9FC-4E14-9E6F-E9375E6FD4C8}" dt="2021-10-26T14:52:09.286" v="24568" actId="164"/>
          <ac:grpSpMkLst>
            <pc:docMk/>
            <pc:sldMk cId="112587988" sldId="389"/>
            <ac:grpSpMk id="4" creationId="{4F9DE283-0956-4DD5-AA9C-7B2AF3BE7EC4}"/>
          </ac:grpSpMkLst>
        </pc:grpChg>
        <pc:grpChg chg="add mod">
          <ac:chgData name="Tej Bahadur Chandra" userId="79b8fba8ad0a4796" providerId="LiveId" clId="{614BBE20-D9FC-4E14-9E6F-E9375E6FD4C8}" dt="2021-10-26T14:59:31.767" v="24679" actId="164"/>
          <ac:grpSpMkLst>
            <pc:docMk/>
            <pc:sldMk cId="112587988" sldId="389"/>
            <ac:grpSpMk id="5" creationId="{27BC9747-994B-474A-B641-AD67119B5C13}"/>
          </ac:grpSpMkLst>
        </pc:grpChg>
        <pc:grpChg chg="add mod">
          <ac:chgData name="Tej Bahadur Chandra" userId="79b8fba8ad0a4796" providerId="LiveId" clId="{614BBE20-D9FC-4E14-9E6F-E9375E6FD4C8}" dt="2021-10-28T12:08:28.261" v="33790" actId="164"/>
          <ac:grpSpMkLst>
            <pc:docMk/>
            <pc:sldMk cId="112587988" sldId="389"/>
            <ac:grpSpMk id="35" creationId="{9CEF0059-10CE-444E-8D83-CE8576F0C69F}"/>
          </ac:grpSpMkLst>
        </pc:grpChg>
        <pc:grpChg chg="add mod">
          <ac:chgData name="Tej Bahadur Chandra" userId="79b8fba8ad0a4796" providerId="LiveId" clId="{614BBE20-D9FC-4E14-9E6F-E9375E6FD4C8}" dt="2021-10-26T15:00:53.904" v="24749" actId="164"/>
          <ac:grpSpMkLst>
            <pc:docMk/>
            <pc:sldMk cId="112587988" sldId="389"/>
            <ac:grpSpMk id="40" creationId="{DA05709C-5847-49BA-B118-9CDE4BB2711C}"/>
          </ac:grpSpMkLst>
        </pc:grpChg>
        <pc:grpChg chg="add mod">
          <ac:chgData name="Tej Bahadur Chandra" userId="79b8fba8ad0a4796" providerId="LiveId" clId="{614BBE20-D9FC-4E14-9E6F-E9375E6FD4C8}" dt="2021-10-28T12:08:28.261" v="33790" actId="164"/>
          <ac:grpSpMkLst>
            <pc:docMk/>
            <pc:sldMk cId="112587988" sldId="389"/>
            <ac:grpSpMk id="42" creationId="{7773318B-7BE3-4F6F-BBBA-A3B3B597FC1F}"/>
          </ac:grpSpMkLst>
        </pc:grpChg>
        <pc:graphicFrameChg chg="add del mod">
          <ac:chgData name="Tej Bahadur Chandra" userId="79b8fba8ad0a4796" providerId="LiveId" clId="{614BBE20-D9FC-4E14-9E6F-E9375E6FD4C8}" dt="2021-10-26T14:59:00.497" v="24672"/>
          <ac:graphicFrameMkLst>
            <pc:docMk/>
            <pc:sldMk cId="112587988" sldId="389"/>
            <ac:graphicFrameMk id="35" creationId="{37513268-D580-47D5-A838-AE6A98C95163}"/>
          </ac:graphicFrameMkLst>
        </pc:graphicFrameChg>
        <pc:picChg chg="add mod">
          <ac:chgData name="Tej Bahadur Chandra" userId="79b8fba8ad0a4796" providerId="LiveId" clId="{614BBE20-D9FC-4E14-9E6F-E9375E6FD4C8}" dt="2021-10-26T14:52:43.208" v="24609" actId="1037"/>
          <ac:picMkLst>
            <pc:docMk/>
            <pc:sldMk cId="112587988" sldId="389"/>
            <ac:picMk id="3" creationId="{EC33ED89-0B5F-4D8D-952F-E6646C3CAD99}"/>
          </ac:picMkLst>
        </pc:picChg>
        <pc:picChg chg="add mod">
          <ac:chgData name="Tej Bahadur Chandra" userId="79b8fba8ad0a4796" providerId="LiveId" clId="{614BBE20-D9FC-4E14-9E6F-E9375E6FD4C8}" dt="2021-10-26T14:59:31.767" v="24679" actId="164"/>
          <ac:picMkLst>
            <pc:docMk/>
            <pc:sldMk cId="112587988" sldId="389"/>
            <ac:picMk id="7" creationId="{232F2BF9-0CC5-4C8D-B88F-6053A59CCD78}"/>
          </ac:picMkLst>
        </pc:picChg>
        <pc:picChg chg="add mod">
          <ac:chgData name="Tej Bahadur Chandra" userId="79b8fba8ad0a4796" providerId="LiveId" clId="{614BBE20-D9FC-4E14-9E6F-E9375E6FD4C8}" dt="2021-10-26T14:51:34.064" v="24560" actId="164"/>
          <ac:picMkLst>
            <pc:docMk/>
            <pc:sldMk cId="112587988" sldId="389"/>
            <ac:picMk id="8" creationId="{0BCB4696-C573-4D5D-9D1E-E9764CD85560}"/>
          </ac:picMkLst>
        </pc:picChg>
        <pc:picChg chg="add mod">
          <ac:chgData name="Tej Bahadur Chandra" userId="79b8fba8ad0a4796" providerId="LiveId" clId="{614BBE20-D9FC-4E14-9E6F-E9375E6FD4C8}" dt="2021-10-26T14:51:34.064" v="24560" actId="164"/>
          <ac:picMkLst>
            <pc:docMk/>
            <pc:sldMk cId="112587988" sldId="389"/>
            <ac:picMk id="9" creationId="{D4F931B0-7F82-49BC-A0BC-1E7F8FD08A88}"/>
          </ac:picMkLst>
        </pc:picChg>
        <pc:picChg chg="add mod">
          <ac:chgData name="Tej Bahadur Chandra" userId="79b8fba8ad0a4796" providerId="LiveId" clId="{614BBE20-D9FC-4E14-9E6F-E9375E6FD4C8}" dt="2021-10-26T14:51:34.064" v="24560" actId="164"/>
          <ac:picMkLst>
            <pc:docMk/>
            <pc:sldMk cId="112587988" sldId="389"/>
            <ac:picMk id="10" creationId="{790BCC6A-1B1C-4503-80A7-D34D00B117CD}"/>
          </ac:picMkLst>
        </pc:picChg>
        <pc:picChg chg="add mod">
          <ac:chgData name="Tej Bahadur Chandra" userId="79b8fba8ad0a4796" providerId="LiveId" clId="{614BBE20-D9FC-4E14-9E6F-E9375E6FD4C8}" dt="2021-10-26T14:52:32.284" v="24589" actId="1036"/>
          <ac:picMkLst>
            <pc:docMk/>
            <pc:sldMk cId="112587988" sldId="389"/>
            <ac:picMk id="11" creationId="{98FE43FB-7368-43CA-B7A7-6D5D872C52EA}"/>
          </ac:picMkLst>
        </pc:picChg>
        <pc:picChg chg="add mod">
          <ac:chgData name="Tej Bahadur Chandra" userId="79b8fba8ad0a4796" providerId="LiveId" clId="{614BBE20-D9FC-4E14-9E6F-E9375E6FD4C8}" dt="2021-10-26T14:52:25.926" v="24575" actId="1036"/>
          <ac:picMkLst>
            <pc:docMk/>
            <pc:sldMk cId="112587988" sldId="389"/>
            <ac:picMk id="12" creationId="{9BA25E5F-253C-4DE8-A6FD-95571804BE6A}"/>
          </ac:picMkLst>
        </pc:picChg>
        <pc:picChg chg="add mod">
          <ac:chgData name="Tej Bahadur Chandra" userId="79b8fba8ad0a4796" providerId="LiveId" clId="{614BBE20-D9FC-4E14-9E6F-E9375E6FD4C8}" dt="2021-10-26T14:51:34.064" v="24560" actId="164"/>
          <ac:picMkLst>
            <pc:docMk/>
            <pc:sldMk cId="112587988" sldId="389"/>
            <ac:picMk id="13" creationId="{9DD99412-7C3E-40A2-8575-A71CC95F158C}"/>
          </ac:picMkLst>
        </pc:picChg>
        <pc:picChg chg="add mod">
          <ac:chgData name="Tej Bahadur Chandra" userId="79b8fba8ad0a4796" providerId="LiveId" clId="{614BBE20-D9FC-4E14-9E6F-E9375E6FD4C8}" dt="2021-10-26T14:51:34.064" v="24560" actId="164"/>
          <ac:picMkLst>
            <pc:docMk/>
            <pc:sldMk cId="112587988" sldId="389"/>
            <ac:picMk id="15" creationId="{1212DD7B-277E-4639-AED2-522ECB69F154}"/>
          </ac:picMkLst>
        </pc:picChg>
        <pc:picChg chg="add mod">
          <ac:chgData name="Tej Bahadur Chandra" userId="79b8fba8ad0a4796" providerId="LiveId" clId="{614BBE20-D9FC-4E14-9E6F-E9375E6FD4C8}" dt="2021-10-26T14:52:55.903" v="24626" actId="1036"/>
          <ac:picMkLst>
            <pc:docMk/>
            <pc:sldMk cId="112587988" sldId="389"/>
            <ac:picMk id="16" creationId="{A1F44AFB-9F5B-4A40-A4D1-8E2D0B3F0971}"/>
          </ac:picMkLst>
        </pc:picChg>
        <pc:picChg chg="add mod">
          <ac:chgData name="Tej Bahadur Chandra" userId="79b8fba8ad0a4796" providerId="LiveId" clId="{614BBE20-D9FC-4E14-9E6F-E9375E6FD4C8}" dt="2021-10-26T14:51:34.064" v="24560" actId="164"/>
          <ac:picMkLst>
            <pc:docMk/>
            <pc:sldMk cId="112587988" sldId="389"/>
            <ac:picMk id="17" creationId="{BA49DC60-0746-47D7-91BC-AAF8D62C19F4}"/>
          </ac:picMkLst>
        </pc:picChg>
        <pc:picChg chg="add mod">
          <ac:chgData name="Tej Bahadur Chandra" userId="79b8fba8ad0a4796" providerId="LiveId" clId="{614BBE20-D9FC-4E14-9E6F-E9375E6FD4C8}" dt="2021-10-26T14:51:34.064" v="24560" actId="164"/>
          <ac:picMkLst>
            <pc:docMk/>
            <pc:sldMk cId="112587988" sldId="389"/>
            <ac:picMk id="18" creationId="{A2E87090-1C3B-4C65-9526-71172E35967D}"/>
          </ac:picMkLst>
        </pc:picChg>
        <pc:picChg chg="add mod">
          <ac:chgData name="Tej Bahadur Chandra" userId="79b8fba8ad0a4796" providerId="LiveId" clId="{614BBE20-D9FC-4E14-9E6F-E9375E6FD4C8}" dt="2021-10-26T14:51:34.064" v="24560" actId="164"/>
          <ac:picMkLst>
            <pc:docMk/>
            <pc:sldMk cId="112587988" sldId="389"/>
            <ac:picMk id="19" creationId="{027C1ED8-1D18-4B12-8D85-27675922DA1C}"/>
          </ac:picMkLst>
        </pc:picChg>
        <pc:picChg chg="add mod">
          <ac:chgData name="Tej Bahadur Chandra" userId="79b8fba8ad0a4796" providerId="LiveId" clId="{614BBE20-D9FC-4E14-9E6F-E9375E6FD4C8}" dt="2021-10-26T14:51:34.064" v="24560" actId="164"/>
          <ac:picMkLst>
            <pc:docMk/>
            <pc:sldMk cId="112587988" sldId="389"/>
            <ac:picMk id="20" creationId="{2364F5DB-9BCE-41B8-AF16-50DDCBD076D5}"/>
          </ac:picMkLst>
        </pc:picChg>
        <pc:picChg chg="add mod">
          <ac:chgData name="Tej Bahadur Chandra" userId="79b8fba8ad0a4796" providerId="LiveId" clId="{614BBE20-D9FC-4E14-9E6F-E9375E6FD4C8}" dt="2021-10-26T14:51:34.064" v="24560" actId="164"/>
          <ac:picMkLst>
            <pc:docMk/>
            <pc:sldMk cId="112587988" sldId="389"/>
            <ac:picMk id="21" creationId="{7D051891-DD9F-4FA8-BAAD-56FA04722E6C}"/>
          </ac:picMkLst>
        </pc:picChg>
        <pc:picChg chg="add mod">
          <ac:chgData name="Tej Bahadur Chandra" userId="79b8fba8ad0a4796" providerId="LiveId" clId="{614BBE20-D9FC-4E14-9E6F-E9375E6FD4C8}" dt="2021-10-26T14:51:34.064" v="24560" actId="164"/>
          <ac:picMkLst>
            <pc:docMk/>
            <pc:sldMk cId="112587988" sldId="389"/>
            <ac:picMk id="22" creationId="{3F567A45-6010-4A0B-AFA6-90836B38873C}"/>
          </ac:picMkLst>
        </pc:picChg>
        <pc:picChg chg="add mod">
          <ac:chgData name="Tej Bahadur Chandra" userId="79b8fba8ad0a4796" providerId="LiveId" clId="{614BBE20-D9FC-4E14-9E6F-E9375E6FD4C8}" dt="2021-10-26T14:51:34.064" v="24560" actId="164"/>
          <ac:picMkLst>
            <pc:docMk/>
            <pc:sldMk cId="112587988" sldId="389"/>
            <ac:picMk id="23" creationId="{60B4EE32-A867-4EE2-9F14-E423E00F7F77}"/>
          </ac:picMkLst>
        </pc:picChg>
        <pc:picChg chg="add mod">
          <ac:chgData name="Tej Bahadur Chandra" userId="79b8fba8ad0a4796" providerId="LiveId" clId="{614BBE20-D9FC-4E14-9E6F-E9375E6FD4C8}" dt="2021-10-26T14:52:21.391" v="24572" actId="1076"/>
          <ac:picMkLst>
            <pc:docMk/>
            <pc:sldMk cId="112587988" sldId="389"/>
            <ac:picMk id="24" creationId="{42151A75-E0AA-4A57-BA96-02CB6C20691A}"/>
          </ac:picMkLst>
        </pc:picChg>
        <pc:picChg chg="add mod">
          <ac:chgData name="Tej Bahadur Chandra" userId="79b8fba8ad0a4796" providerId="LiveId" clId="{614BBE20-D9FC-4E14-9E6F-E9375E6FD4C8}" dt="2021-10-26T14:51:34.064" v="24560" actId="164"/>
          <ac:picMkLst>
            <pc:docMk/>
            <pc:sldMk cId="112587988" sldId="389"/>
            <ac:picMk id="25" creationId="{CDDD597B-53F9-433C-A8B7-78E0C40BC4A1}"/>
          </ac:picMkLst>
        </pc:picChg>
        <pc:picChg chg="add mod">
          <ac:chgData name="Tej Bahadur Chandra" userId="79b8fba8ad0a4796" providerId="LiveId" clId="{614BBE20-D9FC-4E14-9E6F-E9375E6FD4C8}" dt="2021-10-26T14:52:59.501" v="24636" actId="1036"/>
          <ac:picMkLst>
            <pc:docMk/>
            <pc:sldMk cId="112587988" sldId="389"/>
            <ac:picMk id="26" creationId="{E5CCE0C8-D394-4A76-86DA-FE49B11953B3}"/>
          </ac:picMkLst>
        </pc:picChg>
        <pc:picChg chg="add mod">
          <ac:chgData name="Tej Bahadur Chandra" userId="79b8fba8ad0a4796" providerId="LiveId" clId="{614BBE20-D9FC-4E14-9E6F-E9375E6FD4C8}" dt="2021-10-26T14:51:34.064" v="24560" actId="164"/>
          <ac:picMkLst>
            <pc:docMk/>
            <pc:sldMk cId="112587988" sldId="389"/>
            <ac:picMk id="27" creationId="{C6079BC4-FB2A-4149-9311-55A3B5DE7E60}"/>
          </ac:picMkLst>
        </pc:picChg>
        <pc:picChg chg="add mod">
          <ac:chgData name="Tej Bahadur Chandra" userId="79b8fba8ad0a4796" providerId="LiveId" clId="{614BBE20-D9FC-4E14-9E6F-E9375E6FD4C8}" dt="2021-10-26T14:52:15.920" v="24570" actId="1076"/>
          <ac:picMkLst>
            <pc:docMk/>
            <pc:sldMk cId="112587988" sldId="389"/>
            <ac:picMk id="28" creationId="{E8375CAA-63E0-4330-9C29-810FF72272C5}"/>
          </ac:picMkLst>
        </pc:picChg>
        <pc:picChg chg="add mod">
          <ac:chgData name="Tej Bahadur Chandra" userId="79b8fba8ad0a4796" providerId="LiveId" clId="{614BBE20-D9FC-4E14-9E6F-E9375E6FD4C8}" dt="2021-10-26T14:51:34.064" v="24560" actId="164"/>
          <ac:picMkLst>
            <pc:docMk/>
            <pc:sldMk cId="112587988" sldId="389"/>
            <ac:picMk id="29" creationId="{BC6C8573-8969-4A98-8320-0396B68AB783}"/>
          </ac:picMkLst>
        </pc:picChg>
        <pc:picChg chg="add mod">
          <ac:chgData name="Tej Bahadur Chandra" userId="79b8fba8ad0a4796" providerId="LiveId" clId="{614BBE20-D9FC-4E14-9E6F-E9375E6FD4C8}" dt="2021-10-26T14:51:53.408" v="24565" actId="1076"/>
          <ac:picMkLst>
            <pc:docMk/>
            <pc:sldMk cId="112587988" sldId="389"/>
            <ac:picMk id="30" creationId="{F4DE2230-5839-43D2-8F76-B13DB988C8FC}"/>
          </ac:picMkLst>
        </pc:picChg>
        <pc:picChg chg="add mod">
          <ac:chgData name="Tej Bahadur Chandra" userId="79b8fba8ad0a4796" providerId="LiveId" clId="{614BBE20-D9FC-4E14-9E6F-E9375E6FD4C8}" dt="2021-10-26T14:52:50.841" v="24616" actId="1036"/>
          <ac:picMkLst>
            <pc:docMk/>
            <pc:sldMk cId="112587988" sldId="389"/>
            <ac:picMk id="32" creationId="{0A09D492-02E1-4684-83B7-A747C332A73A}"/>
          </ac:picMkLst>
        </pc:picChg>
        <pc:picChg chg="add mod">
          <ac:chgData name="Tej Bahadur Chandra" userId="79b8fba8ad0a4796" providerId="LiveId" clId="{614BBE20-D9FC-4E14-9E6F-E9375E6FD4C8}" dt="2021-10-26T14:51:48.696" v="24564" actId="1076"/>
          <ac:picMkLst>
            <pc:docMk/>
            <pc:sldMk cId="112587988" sldId="389"/>
            <ac:picMk id="33" creationId="{0EFA480B-0891-4F43-9437-92E9A8FD26E6}"/>
          </ac:picMkLst>
        </pc:picChg>
        <pc:picChg chg="add mod">
          <ac:chgData name="Tej Bahadur Chandra" userId="79b8fba8ad0a4796" providerId="LiveId" clId="{614BBE20-D9FC-4E14-9E6F-E9375E6FD4C8}" dt="2021-10-26T14:52:09.286" v="24568" actId="164"/>
          <ac:picMkLst>
            <pc:docMk/>
            <pc:sldMk cId="112587988" sldId="389"/>
            <ac:picMk id="34" creationId="{8CA8E518-1F29-473A-950F-659D69775191}"/>
          </ac:picMkLst>
        </pc:picChg>
        <pc:picChg chg="add mod">
          <ac:chgData name="Tej Bahadur Chandra" userId="79b8fba8ad0a4796" providerId="LiveId" clId="{614BBE20-D9FC-4E14-9E6F-E9375E6FD4C8}" dt="2021-10-26T14:59:31.767" v="24679" actId="164"/>
          <ac:picMkLst>
            <pc:docMk/>
            <pc:sldMk cId="112587988" sldId="389"/>
            <ac:picMk id="36" creationId="{58FD33EF-3F8D-42FD-B7AB-1ECD40330B5F}"/>
          </ac:picMkLst>
        </pc:picChg>
        <pc:picChg chg="add mod">
          <ac:chgData name="Tej Bahadur Chandra" userId="79b8fba8ad0a4796" providerId="LiveId" clId="{614BBE20-D9FC-4E14-9E6F-E9375E6FD4C8}" dt="2021-10-26T14:59:31.767" v="24679" actId="164"/>
          <ac:picMkLst>
            <pc:docMk/>
            <pc:sldMk cId="112587988" sldId="389"/>
            <ac:picMk id="37" creationId="{1312AAFB-39FA-4A4B-9BBC-00BAA6DB08F3}"/>
          </ac:picMkLst>
        </pc:picChg>
        <pc:picChg chg="add del mod">
          <ac:chgData name="Tej Bahadur Chandra" userId="79b8fba8ad0a4796" providerId="LiveId" clId="{614BBE20-D9FC-4E14-9E6F-E9375E6FD4C8}" dt="2021-10-26T14:56:50.540" v="24669" actId="478"/>
          <ac:picMkLst>
            <pc:docMk/>
            <pc:sldMk cId="112587988" sldId="389"/>
            <ac:picMk id="38" creationId="{3E36E090-91F2-4651-A435-6B2E2C686FAE}"/>
          </ac:picMkLst>
        </pc:picChg>
        <pc:picChg chg="add mod">
          <ac:chgData name="Tej Bahadur Chandra" userId="79b8fba8ad0a4796" providerId="LiveId" clId="{614BBE20-D9FC-4E14-9E6F-E9375E6FD4C8}" dt="2021-10-26T14:59:31.767" v="24679" actId="164"/>
          <ac:picMkLst>
            <pc:docMk/>
            <pc:sldMk cId="112587988" sldId="389"/>
            <ac:picMk id="39" creationId="{F63841F4-53B6-41BE-848B-1B24B03F1519}"/>
          </ac:picMkLst>
        </pc:picChg>
      </pc:sldChg>
      <pc:sldChg chg="addSp delSp modSp add">
        <pc:chgData name="Tej Bahadur Chandra" userId="79b8fba8ad0a4796" providerId="LiveId" clId="{614BBE20-D9FC-4E14-9E6F-E9375E6FD4C8}" dt="2021-10-28T12:54:22.620" v="34076" actId="120"/>
        <pc:sldMkLst>
          <pc:docMk/>
          <pc:sldMk cId="3078914541" sldId="390"/>
        </pc:sldMkLst>
        <pc:spChg chg="add mod">
          <ac:chgData name="Tej Bahadur Chandra" userId="79b8fba8ad0a4796" providerId="LiveId" clId="{614BBE20-D9FC-4E14-9E6F-E9375E6FD4C8}" dt="2021-10-26T15:22:55.680" v="25495" actId="1035"/>
          <ac:spMkLst>
            <pc:docMk/>
            <pc:sldMk cId="3078914541" sldId="390"/>
            <ac:spMk id="8" creationId="{EF598112-7AD4-4F94-9937-6FF908D95F40}"/>
          </ac:spMkLst>
        </pc:spChg>
        <pc:spChg chg="add mod">
          <ac:chgData name="Tej Bahadur Chandra" userId="79b8fba8ad0a4796" providerId="LiveId" clId="{614BBE20-D9FC-4E14-9E6F-E9375E6FD4C8}" dt="2021-10-26T15:24:17.200" v="25592" actId="164"/>
          <ac:spMkLst>
            <pc:docMk/>
            <pc:sldMk cId="3078914541" sldId="390"/>
            <ac:spMk id="10" creationId="{4B0251ED-E49B-4FA7-91F3-38D6491ABAC2}"/>
          </ac:spMkLst>
        </pc:spChg>
        <pc:spChg chg="add mod">
          <ac:chgData name="Tej Bahadur Chandra" userId="79b8fba8ad0a4796" providerId="LiveId" clId="{614BBE20-D9FC-4E14-9E6F-E9375E6FD4C8}" dt="2021-10-26T15:24:17.200" v="25592" actId="164"/>
          <ac:spMkLst>
            <pc:docMk/>
            <pc:sldMk cId="3078914541" sldId="390"/>
            <ac:spMk id="11" creationId="{8F9454E8-4515-4D68-8046-2F317FEF505A}"/>
          </ac:spMkLst>
        </pc:spChg>
        <pc:spChg chg="add mod">
          <ac:chgData name="Tej Bahadur Chandra" userId="79b8fba8ad0a4796" providerId="LiveId" clId="{614BBE20-D9FC-4E14-9E6F-E9375E6FD4C8}" dt="2021-10-26T15:14:17.778" v="25427" actId="20577"/>
          <ac:spMkLst>
            <pc:docMk/>
            <pc:sldMk cId="3078914541" sldId="390"/>
            <ac:spMk id="12" creationId="{09D0CF2E-227C-431D-8FBF-735F8A2D505E}"/>
          </ac:spMkLst>
        </pc:spChg>
        <pc:spChg chg="mod">
          <ac:chgData name="Tej Bahadur Chandra" userId="79b8fba8ad0a4796" providerId="LiveId" clId="{614BBE20-D9FC-4E14-9E6F-E9375E6FD4C8}" dt="2021-10-28T12:54:22.620" v="34076" actId="120"/>
          <ac:spMkLst>
            <pc:docMk/>
            <pc:sldMk cId="3078914541" sldId="390"/>
            <ac:spMk id="31" creationId="{8A4A78A7-94BA-49CF-8DE0-8ABDF51D88A7}"/>
          </ac:spMkLst>
        </pc:spChg>
        <pc:spChg chg="del">
          <ac:chgData name="Tej Bahadur Chandra" userId="79b8fba8ad0a4796" providerId="LiveId" clId="{614BBE20-D9FC-4E14-9E6F-E9375E6FD4C8}" dt="2021-10-26T15:10:22.492" v="25261" actId="478"/>
          <ac:spMkLst>
            <pc:docMk/>
            <pc:sldMk cId="3078914541" sldId="390"/>
            <ac:spMk id="42" creationId="{03F86CBF-1961-4122-A853-E6A4ABC4D07D}"/>
          </ac:spMkLst>
        </pc:spChg>
        <pc:grpChg chg="add mod">
          <ac:chgData name="Tej Bahadur Chandra" userId="79b8fba8ad0a4796" providerId="LiveId" clId="{614BBE20-D9FC-4E14-9E6F-E9375E6FD4C8}" dt="2021-10-26T15:22:40.058" v="25490" actId="1035"/>
          <ac:grpSpMkLst>
            <pc:docMk/>
            <pc:sldMk cId="3078914541" sldId="390"/>
            <ac:grpSpMk id="9" creationId="{EA0205C9-B572-4980-BA9E-D42AE64B9E83}"/>
          </ac:grpSpMkLst>
        </pc:grpChg>
        <pc:grpChg chg="add mod">
          <ac:chgData name="Tej Bahadur Chandra" userId="79b8fba8ad0a4796" providerId="LiveId" clId="{614BBE20-D9FC-4E14-9E6F-E9375E6FD4C8}" dt="2021-10-26T15:24:17.200" v="25592" actId="164"/>
          <ac:grpSpMkLst>
            <pc:docMk/>
            <pc:sldMk cId="3078914541" sldId="390"/>
            <ac:grpSpMk id="13" creationId="{5C021ADB-F58F-4225-8023-C92C5A500C79}"/>
          </ac:grpSpMkLst>
        </pc:grpChg>
        <pc:graphicFrameChg chg="add del">
          <ac:chgData name="Tej Bahadur Chandra" userId="79b8fba8ad0a4796" providerId="LiveId" clId="{614BBE20-D9FC-4E14-9E6F-E9375E6FD4C8}" dt="2021-10-26T15:11:12.842" v="25265"/>
          <ac:graphicFrameMkLst>
            <pc:docMk/>
            <pc:sldMk cId="3078914541" sldId="390"/>
            <ac:graphicFrameMk id="3" creationId="{00C51FC1-5520-4E1B-8D08-FB4A5B0018AE}"/>
          </ac:graphicFrameMkLst>
        </pc:graphicFrameChg>
        <pc:picChg chg="del">
          <ac:chgData name="Tej Bahadur Chandra" userId="79b8fba8ad0a4796" providerId="LiveId" clId="{614BBE20-D9FC-4E14-9E6F-E9375E6FD4C8}" dt="2021-10-26T15:10:20.567" v="25260" actId="478"/>
          <ac:picMkLst>
            <pc:docMk/>
            <pc:sldMk cId="3078914541" sldId="390"/>
            <ac:picMk id="2" creationId="{B01B22C7-47E7-4B3B-BD2C-A205C2A0F692}"/>
          </ac:picMkLst>
        </pc:picChg>
        <pc:picChg chg="add del mod">
          <ac:chgData name="Tej Bahadur Chandra" userId="79b8fba8ad0a4796" providerId="LiveId" clId="{614BBE20-D9FC-4E14-9E6F-E9375E6FD4C8}" dt="2021-10-26T15:11:46.083" v="25269" actId="478"/>
          <ac:picMkLst>
            <pc:docMk/>
            <pc:sldMk cId="3078914541" sldId="390"/>
            <ac:picMk id="4" creationId="{C88EBE98-A98F-4E8C-BBA4-53F13D0FFD18}"/>
          </ac:picMkLst>
        </pc:picChg>
        <pc:picChg chg="add mod modCrop">
          <ac:chgData name="Tej Bahadur Chandra" userId="79b8fba8ad0a4796" providerId="LiveId" clId="{614BBE20-D9FC-4E14-9E6F-E9375E6FD4C8}" dt="2021-10-26T15:21:29.233" v="25470" actId="1367"/>
          <ac:picMkLst>
            <pc:docMk/>
            <pc:sldMk cId="3078914541" sldId="390"/>
            <ac:picMk id="5" creationId="{6A837AEE-CDF8-4016-8812-AAF248239EF1}"/>
          </ac:picMkLst>
        </pc:picChg>
        <pc:picChg chg="add mod modCrop">
          <ac:chgData name="Tej Bahadur Chandra" userId="79b8fba8ad0a4796" providerId="LiveId" clId="{614BBE20-D9FC-4E14-9E6F-E9375E6FD4C8}" dt="2021-10-26T15:21:01.175" v="25467" actId="164"/>
          <ac:picMkLst>
            <pc:docMk/>
            <pc:sldMk cId="3078914541" sldId="390"/>
            <ac:picMk id="7" creationId="{3D061D39-4577-4B09-884A-48442E610848}"/>
          </ac:picMkLst>
        </pc:picChg>
      </pc:sldChg>
      <pc:sldChg chg="addSp delSp modSp add">
        <pc:chgData name="Tej Bahadur Chandra" userId="79b8fba8ad0a4796" providerId="LiveId" clId="{614BBE20-D9FC-4E14-9E6F-E9375E6FD4C8}" dt="2021-10-28T12:54:30.893" v="34078" actId="120"/>
        <pc:sldMkLst>
          <pc:docMk/>
          <pc:sldMk cId="2759715804" sldId="391"/>
        </pc:sldMkLst>
        <pc:spChg chg="add del mod">
          <ac:chgData name="Tej Bahadur Chandra" userId="79b8fba8ad0a4796" providerId="LiveId" clId="{614BBE20-D9FC-4E14-9E6F-E9375E6FD4C8}" dt="2021-10-26T15:42:07.325" v="25777" actId="478"/>
          <ac:spMkLst>
            <pc:docMk/>
            <pc:sldMk cId="2759715804" sldId="391"/>
            <ac:spMk id="7" creationId="{A0D1F2B5-A8F4-4E24-8755-3109AD79F953}"/>
          </ac:spMkLst>
        </pc:spChg>
        <pc:spChg chg="add mod">
          <ac:chgData name="Tej Bahadur Chandra" userId="79b8fba8ad0a4796" providerId="LiveId" clId="{614BBE20-D9FC-4E14-9E6F-E9375E6FD4C8}" dt="2021-10-26T15:50:16.920" v="26171" actId="1035"/>
          <ac:spMkLst>
            <pc:docMk/>
            <pc:sldMk cId="2759715804" sldId="391"/>
            <ac:spMk id="10" creationId="{E4978497-C1B2-4D56-90FD-909A0431552E}"/>
          </ac:spMkLst>
        </pc:spChg>
        <pc:spChg chg="mod">
          <ac:chgData name="Tej Bahadur Chandra" userId="79b8fba8ad0a4796" providerId="LiveId" clId="{614BBE20-D9FC-4E14-9E6F-E9375E6FD4C8}" dt="2021-10-26T15:50:01.616" v="26157" actId="20577"/>
          <ac:spMkLst>
            <pc:docMk/>
            <pc:sldMk cId="2759715804" sldId="391"/>
            <ac:spMk id="12" creationId="{7CFDEDE5-D599-401F-A1BE-424BDBB1B83D}"/>
          </ac:spMkLst>
        </pc:spChg>
        <pc:spChg chg="mod">
          <ac:chgData name="Tej Bahadur Chandra" userId="79b8fba8ad0a4796" providerId="LiveId" clId="{614BBE20-D9FC-4E14-9E6F-E9375E6FD4C8}" dt="2021-10-28T12:54:30.893" v="34078" actId="120"/>
          <ac:spMkLst>
            <pc:docMk/>
            <pc:sldMk cId="2759715804" sldId="391"/>
            <ac:spMk id="31" creationId="{8A4A78A7-94BA-49CF-8DE0-8ABDF51D88A7}"/>
          </ac:spMkLst>
        </pc:spChg>
        <pc:spChg chg="mod">
          <ac:chgData name="Tej Bahadur Chandra" userId="79b8fba8ad0a4796" providerId="LiveId" clId="{614BBE20-D9FC-4E14-9E6F-E9375E6FD4C8}" dt="2021-10-26T15:27:55.100" v="25612" actId="20577"/>
          <ac:spMkLst>
            <pc:docMk/>
            <pc:sldMk cId="2759715804" sldId="391"/>
            <ac:spMk id="89" creationId="{0FEA7DB0-931A-4744-95BE-479E7115455A}"/>
          </ac:spMkLst>
        </pc:spChg>
        <pc:grpChg chg="add mod">
          <ac:chgData name="Tej Bahadur Chandra" userId="79b8fba8ad0a4796" providerId="LiveId" clId="{614BBE20-D9FC-4E14-9E6F-E9375E6FD4C8}" dt="2021-10-26T15:50:09.342" v="26158" actId="1076"/>
          <ac:grpSpMkLst>
            <pc:docMk/>
            <pc:sldMk cId="2759715804" sldId="391"/>
            <ac:grpSpMk id="11" creationId="{B4059F32-4FD7-4721-AED5-70FAA60CAA84}"/>
          </ac:grpSpMkLst>
        </pc:grpChg>
        <pc:picChg chg="add del mod">
          <ac:chgData name="Tej Bahadur Chandra" userId="79b8fba8ad0a4796" providerId="LiveId" clId="{614BBE20-D9FC-4E14-9E6F-E9375E6FD4C8}" dt="2021-10-26T15:32:11.449" v="25628"/>
          <ac:picMkLst>
            <pc:docMk/>
            <pc:sldMk cId="2759715804" sldId="391"/>
            <ac:picMk id="2" creationId="{9580B1E3-45B7-4375-90FD-119661042037}"/>
          </ac:picMkLst>
        </pc:picChg>
        <pc:picChg chg="add mod">
          <ac:chgData name="Tej Bahadur Chandra" userId="79b8fba8ad0a4796" providerId="LiveId" clId="{614BBE20-D9FC-4E14-9E6F-E9375E6FD4C8}" dt="2021-10-26T15:50:16.920" v="26171" actId="1035"/>
          <ac:picMkLst>
            <pc:docMk/>
            <pc:sldMk cId="2759715804" sldId="391"/>
            <ac:picMk id="8" creationId="{ACBE72AD-8346-4A11-BC75-447243D0F100}"/>
          </ac:picMkLst>
        </pc:picChg>
        <pc:picChg chg="add mod">
          <ac:chgData name="Tej Bahadur Chandra" userId="79b8fba8ad0a4796" providerId="LiveId" clId="{614BBE20-D9FC-4E14-9E6F-E9375E6FD4C8}" dt="2021-10-26T15:50:16.920" v="26171" actId="1035"/>
          <ac:picMkLst>
            <pc:docMk/>
            <pc:sldMk cId="2759715804" sldId="391"/>
            <ac:picMk id="9" creationId="{6A5C2CA7-0B69-4DE9-A479-84A357A4F041}"/>
          </ac:picMkLst>
        </pc:picChg>
      </pc:sldChg>
      <pc:sldChg chg="addSp delSp modSp add">
        <pc:chgData name="Tej Bahadur Chandra" userId="79b8fba8ad0a4796" providerId="LiveId" clId="{614BBE20-D9FC-4E14-9E6F-E9375E6FD4C8}" dt="2021-10-28T12:54:36.917" v="34080" actId="120"/>
        <pc:sldMkLst>
          <pc:docMk/>
          <pc:sldMk cId="3418323078" sldId="392"/>
        </pc:sldMkLst>
        <pc:spChg chg="mod">
          <ac:chgData name="Tej Bahadur Chandra" userId="79b8fba8ad0a4796" providerId="LiveId" clId="{614BBE20-D9FC-4E14-9E6F-E9375E6FD4C8}" dt="2021-10-26T15:56:19.531" v="26225" actId="20577"/>
          <ac:spMkLst>
            <pc:docMk/>
            <pc:sldMk cId="3418323078" sldId="392"/>
            <ac:spMk id="6" creationId="{6E503D7A-15D8-4393-BCF4-17F3B97B9569}"/>
          </ac:spMkLst>
        </pc:spChg>
        <pc:spChg chg="add mod">
          <ac:chgData name="Tej Bahadur Chandra" userId="79b8fba8ad0a4796" providerId="LiveId" clId="{614BBE20-D9FC-4E14-9E6F-E9375E6FD4C8}" dt="2021-10-26T15:57:03.644" v="26230" actId="20577"/>
          <ac:spMkLst>
            <pc:docMk/>
            <pc:sldMk cId="3418323078" sldId="392"/>
            <ac:spMk id="7" creationId="{14EC7D28-4BDE-4AF0-BC2E-7AD060C97062}"/>
          </ac:spMkLst>
        </pc:spChg>
        <pc:spChg chg="mod">
          <ac:chgData name="Tej Bahadur Chandra" userId="79b8fba8ad0a4796" providerId="LiveId" clId="{614BBE20-D9FC-4E14-9E6F-E9375E6FD4C8}" dt="2021-10-26T15:58:00.230" v="26233"/>
          <ac:spMkLst>
            <pc:docMk/>
            <pc:sldMk cId="3418323078" sldId="392"/>
            <ac:spMk id="10" creationId="{FE8CA102-0253-47B2-9A6F-CCD9934C839E}"/>
          </ac:spMkLst>
        </pc:spChg>
        <pc:spChg chg="mod">
          <ac:chgData name="Tej Bahadur Chandra" userId="79b8fba8ad0a4796" providerId="LiveId" clId="{614BBE20-D9FC-4E14-9E6F-E9375E6FD4C8}" dt="2021-10-26T15:57:50.213" v="26232"/>
          <ac:spMkLst>
            <pc:docMk/>
            <pc:sldMk cId="3418323078" sldId="392"/>
            <ac:spMk id="13" creationId="{8089660A-B3A5-4D05-A488-06320A140EEE}"/>
          </ac:spMkLst>
        </pc:spChg>
        <pc:spChg chg="mod">
          <ac:chgData name="Tej Bahadur Chandra" userId="79b8fba8ad0a4796" providerId="LiveId" clId="{614BBE20-D9FC-4E14-9E6F-E9375E6FD4C8}" dt="2021-10-26T15:58:18.101" v="26234"/>
          <ac:spMkLst>
            <pc:docMk/>
            <pc:sldMk cId="3418323078" sldId="392"/>
            <ac:spMk id="17" creationId="{DF994796-11F6-4BB2-B8C4-3B37FBD4EC71}"/>
          </ac:spMkLst>
        </pc:spChg>
        <pc:spChg chg="add mod">
          <ac:chgData name="Tej Bahadur Chandra" userId="79b8fba8ad0a4796" providerId="LiveId" clId="{614BBE20-D9FC-4E14-9E6F-E9375E6FD4C8}" dt="2021-10-26T16:04:30.423" v="26494" actId="1036"/>
          <ac:spMkLst>
            <pc:docMk/>
            <pc:sldMk cId="3418323078" sldId="392"/>
            <ac:spMk id="18" creationId="{3FD9B7FC-92A5-46D6-A3EF-8E6EF4383461}"/>
          </ac:spMkLst>
        </pc:spChg>
        <pc:spChg chg="mod">
          <ac:chgData name="Tej Bahadur Chandra" userId="79b8fba8ad0a4796" providerId="LiveId" clId="{614BBE20-D9FC-4E14-9E6F-E9375E6FD4C8}" dt="2021-10-28T12:54:36.917" v="34080" actId="120"/>
          <ac:spMkLst>
            <pc:docMk/>
            <pc:sldMk cId="3418323078" sldId="392"/>
            <ac:spMk id="31" creationId="{8A4A78A7-94BA-49CF-8DE0-8ABDF51D88A7}"/>
          </ac:spMkLst>
        </pc:spChg>
        <pc:spChg chg="del">
          <ac:chgData name="Tej Bahadur Chandra" userId="79b8fba8ad0a4796" providerId="LiveId" clId="{614BBE20-D9FC-4E14-9E6F-E9375E6FD4C8}" dt="2021-10-26T15:57:00.257" v="26227" actId="478"/>
          <ac:spMkLst>
            <pc:docMk/>
            <pc:sldMk cId="3418323078" sldId="392"/>
            <ac:spMk id="89" creationId="{0FEA7DB0-931A-4744-95BE-479E7115455A}"/>
          </ac:spMkLst>
        </pc:spChg>
        <pc:grpChg chg="add">
          <ac:chgData name="Tej Bahadur Chandra" userId="79b8fba8ad0a4796" providerId="LiveId" clId="{614BBE20-D9FC-4E14-9E6F-E9375E6FD4C8}" dt="2021-10-26T15:57:00.669" v="26228"/>
          <ac:grpSpMkLst>
            <pc:docMk/>
            <pc:sldMk cId="3418323078" sldId="392"/>
            <ac:grpSpMk id="8" creationId="{74D97E51-F7D4-43A5-8888-01F78ECFEEB5}"/>
          </ac:grpSpMkLst>
        </pc:grpChg>
        <pc:grpChg chg="add">
          <ac:chgData name="Tej Bahadur Chandra" userId="79b8fba8ad0a4796" providerId="LiveId" clId="{614BBE20-D9FC-4E14-9E6F-E9375E6FD4C8}" dt="2021-10-26T15:57:00.669" v="26228"/>
          <ac:grpSpMkLst>
            <pc:docMk/>
            <pc:sldMk cId="3418323078" sldId="392"/>
            <ac:grpSpMk id="11" creationId="{5570E56E-BD17-4C77-AF19-C86EF700559A}"/>
          </ac:grpSpMkLst>
        </pc:grpChg>
        <pc:grpChg chg="add">
          <ac:chgData name="Tej Bahadur Chandra" userId="79b8fba8ad0a4796" providerId="LiveId" clId="{614BBE20-D9FC-4E14-9E6F-E9375E6FD4C8}" dt="2021-10-26T15:57:00.669" v="26228"/>
          <ac:grpSpMkLst>
            <pc:docMk/>
            <pc:sldMk cId="3418323078" sldId="392"/>
            <ac:grpSpMk id="15" creationId="{BDA887F5-C023-4627-8E10-C5D0E254467C}"/>
          </ac:grpSpMkLst>
        </pc:grpChg>
      </pc:sldChg>
      <pc:sldChg chg="modSp add">
        <pc:chgData name="Tej Bahadur Chandra" userId="79b8fba8ad0a4796" providerId="LiveId" clId="{614BBE20-D9FC-4E14-9E6F-E9375E6FD4C8}" dt="2021-10-28T12:54:33.782" v="34079" actId="120"/>
        <pc:sldMkLst>
          <pc:docMk/>
          <pc:sldMk cId="908667114" sldId="393"/>
        </pc:sldMkLst>
        <pc:spChg chg="mod">
          <ac:chgData name="Tej Bahadur Chandra" userId="79b8fba8ad0a4796" providerId="LiveId" clId="{614BBE20-D9FC-4E14-9E6F-E9375E6FD4C8}" dt="2021-10-26T15:55:56.064" v="26216" actId="20577"/>
          <ac:spMkLst>
            <pc:docMk/>
            <pc:sldMk cId="908667114" sldId="393"/>
            <ac:spMk id="7" creationId="{A0D1F2B5-A8F4-4E24-8755-3109AD79F953}"/>
          </ac:spMkLst>
        </pc:spChg>
        <pc:spChg chg="mod">
          <ac:chgData name="Tej Bahadur Chandra" userId="79b8fba8ad0a4796" providerId="LiveId" clId="{614BBE20-D9FC-4E14-9E6F-E9375E6FD4C8}" dt="2021-10-28T12:54:33.782" v="34079" actId="120"/>
          <ac:spMkLst>
            <pc:docMk/>
            <pc:sldMk cId="908667114" sldId="393"/>
            <ac:spMk id="31" creationId="{8A4A78A7-94BA-49CF-8DE0-8ABDF51D88A7}"/>
          </ac:spMkLst>
        </pc:spChg>
        <pc:spChg chg="mod">
          <ac:chgData name="Tej Bahadur Chandra" userId="79b8fba8ad0a4796" providerId="LiveId" clId="{614BBE20-D9FC-4E14-9E6F-E9375E6FD4C8}" dt="2021-10-26T15:51:31.479" v="26181" actId="20577"/>
          <ac:spMkLst>
            <pc:docMk/>
            <pc:sldMk cId="908667114" sldId="393"/>
            <ac:spMk id="89" creationId="{0FEA7DB0-931A-4744-95BE-479E7115455A}"/>
          </ac:spMkLst>
        </pc:spChg>
      </pc:sldChg>
      <pc:sldChg chg="addSp delSp modSp add">
        <pc:chgData name="Tej Bahadur Chandra" userId="79b8fba8ad0a4796" providerId="LiveId" clId="{614BBE20-D9FC-4E14-9E6F-E9375E6FD4C8}" dt="2021-10-28T12:54:28.269" v="34077" actId="120"/>
        <pc:sldMkLst>
          <pc:docMk/>
          <pc:sldMk cId="1710300805" sldId="394"/>
        </pc:sldMkLst>
        <pc:spChg chg="add mod">
          <ac:chgData name="Tej Bahadur Chandra" userId="79b8fba8ad0a4796" providerId="LiveId" clId="{614BBE20-D9FC-4E14-9E6F-E9375E6FD4C8}" dt="2021-10-26T15:43:34.327" v="25826" actId="164"/>
          <ac:spMkLst>
            <pc:docMk/>
            <pc:sldMk cId="1710300805" sldId="394"/>
            <ac:spMk id="3" creationId="{28512F36-F9AB-4656-8900-8C2CEDD4B81C}"/>
          </ac:spMkLst>
        </pc:spChg>
        <pc:spChg chg="add mod">
          <ac:chgData name="Tej Bahadur Chandra" userId="79b8fba8ad0a4796" providerId="LiveId" clId="{614BBE20-D9FC-4E14-9E6F-E9375E6FD4C8}" dt="2021-10-26T15:43:34.327" v="25826" actId="164"/>
          <ac:spMkLst>
            <pc:docMk/>
            <pc:sldMk cId="1710300805" sldId="394"/>
            <ac:spMk id="4" creationId="{05C4C1D6-D714-4D2A-8716-FF07A848FB2B}"/>
          </ac:spMkLst>
        </pc:spChg>
        <pc:spChg chg="add mod">
          <ac:chgData name="Tej Bahadur Chandra" userId="79b8fba8ad0a4796" providerId="LiveId" clId="{614BBE20-D9FC-4E14-9E6F-E9375E6FD4C8}" dt="2021-10-26T15:43:34.327" v="25826" actId="164"/>
          <ac:spMkLst>
            <pc:docMk/>
            <pc:sldMk cId="1710300805" sldId="394"/>
            <ac:spMk id="5" creationId="{593EB94B-15C9-4320-BB51-B6500F2A1367}"/>
          </ac:spMkLst>
        </pc:spChg>
        <pc:spChg chg="add mod">
          <ac:chgData name="Tej Bahadur Chandra" userId="79b8fba8ad0a4796" providerId="LiveId" clId="{614BBE20-D9FC-4E14-9E6F-E9375E6FD4C8}" dt="2021-10-26T15:43:34.327" v="25826" actId="164"/>
          <ac:spMkLst>
            <pc:docMk/>
            <pc:sldMk cId="1710300805" sldId="394"/>
            <ac:spMk id="7" creationId="{FEF13342-A479-457E-99D8-543A11FB110A}"/>
          </ac:spMkLst>
        </pc:spChg>
        <pc:spChg chg="add mod">
          <ac:chgData name="Tej Bahadur Chandra" userId="79b8fba8ad0a4796" providerId="LiveId" clId="{614BBE20-D9FC-4E14-9E6F-E9375E6FD4C8}" dt="2021-10-26T15:43:34.327" v="25826" actId="164"/>
          <ac:spMkLst>
            <pc:docMk/>
            <pc:sldMk cId="1710300805" sldId="394"/>
            <ac:spMk id="8" creationId="{A5FD934F-81FF-4BE2-B46C-0F50EBC9CB69}"/>
          </ac:spMkLst>
        </pc:spChg>
        <pc:spChg chg="add mod">
          <ac:chgData name="Tej Bahadur Chandra" userId="79b8fba8ad0a4796" providerId="LiveId" clId="{614BBE20-D9FC-4E14-9E6F-E9375E6FD4C8}" dt="2021-10-26T15:44:34.788" v="25894" actId="20577"/>
          <ac:spMkLst>
            <pc:docMk/>
            <pc:sldMk cId="1710300805" sldId="394"/>
            <ac:spMk id="13" creationId="{9566B7A7-310C-4869-8A61-E7C9FAE8E42E}"/>
          </ac:spMkLst>
        </pc:spChg>
        <pc:spChg chg="mod">
          <ac:chgData name="Tej Bahadur Chandra" userId="79b8fba8ad0a4796" providerId="LiveId" clId="{614BBE20-D9FC-4E14-9E6F-E9375E6FD4C8}" dt="2021-10-28T12:54:28.269" v="34077" actId="120"/>
          <ac:spMkLst>
            <pc:docMk/>
            <pc:sldMk cId="1710300805" sldId="394"/>
            <ac:spMk id="31" creationId="{8A4A78A7-94BA-49CF-8DE0-8ABDF51D88A7}"/>
          </ac:spMkLst>
        </pc:spChg>
        <pc:spChg chg="del">
          <ac:chgData name="Tej Bahadur Chandra" userId="79b8fba8ad0a4796" providerId="LiveId" clId="{614BBE20-D9FC-4E14-9E6F-E9375E6FD4C8}" dt="2021-10-26T15:38:25.568" v="25707" actId="478"/>
          <ac:spMkLst>
            <pc:docMk/>
            <pc:sldMk cId="1710300805" sldId="394"/>
            <ac:spMk id="42" creationId="{03F86CBF-1961-4122-A853-E6A4ABC4D07D}"/>
          </ac:spMkLst>
        </pc:spChg>
        <pc:spChg chg="mod">
          <ac:chgData name="Tej Bahadur Chandra" userId="79b8fba8ad0a4796" providerId="LiveId" clId="{614BBE20-D9FC-4E14-9E6F-E9375E6FD4C8}" dt="2021-10-26T15:41:05.521" v="25776" actId="20577"/>
          <ac:spMkLst>
            <pc:docMk/>
            <pc:sldMk cId="1710300805" sldId="394"/>
            <ac:spMk id="89" creationId="{0FEA7DB0-931A-4744-95BE-479E7115455A}"/>
          </ac:spMkLst>
        </pc:spChg>
        <pc:grpChg chg="add mod">
          <ac:chgData name="Tej Bahadur Chandra" userId="79b8fba8ad0a4796" providerId="LiveId" clId="{614BBE20-D9FC-4E14-9E6F-E9375E6FD4C8}" dt="2021-10-26T15:43:36.592" v="25827" actId="1076"/>
          <ac:grpSpMkLst>
            <pc:docMk/>
            <pc:sldMk cId="1710300805" sldId="394"/>
            <ac:grpSpMk id="9" creationId="{41F71456-BB12-4090-8B1E-9A4664167DE0}"/>
          </ac:grpSpMkLst>
        </pc:grpChg>
        <pc:picChg chg="mod modCrop">
          <ac:chgData name="Tej Bahadur Chandra" userId="79b8fba8ad0a4796" providerId="LiveId" clId="{614BBE20-D9FC-4E14-9E6F-E9375E6FD4C8}" dt="2021-10-26T15:43:34.327" v="25826" actId="164"/>
          <ac:picMkLst>
            <pc:docMk/>
            <pc:sldMk cId="1710300805" sldId="394"/>
            <ac:picMk id="2" creationId="{B01B22C7-47E7-4B3B-BD2C-A205C2A0F692}"/>
          </ac:picMkLst>
        </pc:picChg>
      </pc:sldChg>
      <pc:sldChg chg="addSp delSp modSp add">
        <pc:chgData name="Tej Bahadur Chandra" userId="79b8fba8ad0a4796" providerId="LiveId" clId="{614BBE20-D9FC-4E14-9E6F-E9375E6FD4C8}" dt="2021-10-27T06:45:45.995" v="27151" actId="1076"/>
        <pc:sldMkLst>
          <pc:docMk/>
          <pc:sldMk cId="1174372780" sldId="397"/>
        </pc:sldMkLst>
        <pc:spChg chg="add mod">
          <ac:chgData name="Tej Bahadur Chandra" userId="79b8fba8ad0a4796" providerId="LiveId" clId="{614BBE20-D9FC-4E14-9E6F-E9375E6FD4C8}" dt="2021-10-27T06:13:55.669" v="26953" actId="1036"/>
          <ac:spMkLst>
            <pc:docMk/>
            <pc:sldMk cId="1174372780" sldId="397"/>
            <ac:spMk id="18" creationId="{987D780F-671F-4430-A3A6-175FACBD63B3}"/>
          </ac:spMkLst>
        </pc:spChg>
        <pc:spChg chg="mod">
          <ac:chgData name="Tej Bahadur Chandra" userId="79b8fba8ad0a4796" providerId="LiveId" clId="{614BBE20-D9FC-4E14-9E6F-E9375E6FD4C8}" dt="2021-10-27T05:45:53.099" v="26877" actId="20577"/>
          <ac:spMkLst>
            <pc:docMk/>
            <pc:sldMk cId="1174372780" sldId="397"/>
            <ac:spMk id="20" creationId="{BEF7BA44-30D6-4AED-8E72-A6BBDF5D1C4F}"/>
          </ac:spMkLst>
        </pc:spChg>
        <pc:spChg chg="mod">
          <ac:chgData name="Tej Bahadur Chandra" userId="79b8fba8ad0a4796" providerId="LiveId" clId="{614BBE20-D9FC-4E14-9E6F-E9375E6FD4C8}" dt="2021-10-27T06:12:46.457" v="26912" actId="20577"/>
          <ac:spMkLst>
            <pc:docMk/>
            <pc:sldMk cId="1174372780" sldId="397"/>
            <ac:spMk id="21" creationId="{B2AF7BB4-843C-4C9D-8A27-1C104F3B398E}"/>
          </ac:spMkLst>
        </pc:spChg>
        <pc:spChg chg="del">
          <ac:chgData name="Tej Bahadur Chandra" userId="79b8fba8ad0a4796" providerId="LiveId" clId="{614BBE20-D9FC-4E14-9E6F-E9375E6FD4C8}" dt="2021-10-27T05:36:17.309" v="26764" actId="478"/>
          <ac:spMkLst>
            <pc:docMk/>
            <pc:sldMk cId="1174372780" sldId="397"/>
            <ac:spMk id="22" creationId="{E3396728-F982-44B6-AEE1-1E3F993A2F57}"/>
          </ac:spMkLst>
        </pc:spChg>
        <pc:grpChg chg="del">
          <ac:chgData name="Tej Bahadur Chandra" userId="79b8fba8ad0a4796" providerId="LiveId" clId="{614BBE20-D9FC-4E14-9E6F-E9375E6FD4C8}" dt="2021-10-27T05:36:17.309" v="26764" actId="478"/>
          <ac:grpSpMkLst>
            <pc:docMk/>
            <pc:sldMk cId="1174372780" sldId="397"/>
            <ac:grpSpMk id="23" creationId="{FCFEBDDA-4388-47DE-A21C-4252A2C81D40}"/>
          </ac:grpSpMkLst>
        </pc:grpChg>
        <pc:picChg chg="add mod">
          <ac:chgData name="Tej Bahadur Chandra" userId="79b8fba8ad0a4796" providerId="LiveId" clId="{614BBE20-D9FC-4E14-9E6F-E9375E6FD4C8}" dt="2021-10-27T06:45:45.995" v="27151" actId="1076"/>
          <ac:picMkLst>
            <pc:docMk/>
            <pc:sldMk cId="1174372780" sldId="397"/>
            <ac:picMk id="17" creationId="{A8E0996F-38A8-469F-B991-D15E21321E1B}"/>
          </ac:picMkLst>
        </pc:picChg>
      </pc:sldChg>
      <pc:sldChg chg="addSp delSp modSp add">
        <pc:chgData name="Tej Bahadur Chandra" userId="79b8fba8ad0a4796" providerId="LiveId" clId="{614BBE20-D9FC-4E14-9E6F-E9375E6FD4C8}" dt="2021-10-27T07:01:17.506" v="27376" actId="1076"/>
        <pc:sldMkLst>
          <pc:docMk/>
          <pc:sldMk cId="3434476553" sldId="398"/>
        </pc:sldMkLst>
        <pc:spChg chg="add del">
          <ac:chgData name="Tej Bahadur Chandra" userId="79b8fba8ad0a4796" providerId="LiveId" clId="{614BBE20-D9FC-4E14-9E6F-E9375E6FD4C8}" dt="2021-10-27T06:37:00.969" v="27005"/>
          <ac:spMkLst>
            <pc:docMk/>
            <pc:sldMk cId="3434476553" sldId="398"/>
            <ac:spMk id="2" creationId="{9D6218E4-D104-4AD6-90CF-F96BEB4ECF25}"/>
          </ac:spMkLst>
        </pc:spChg>
        <pc:spChg chg="add del mod">
          <ac:chgData name="Tej Bahadur Chandra" userId="79b8fba8ad0a4796" providerId="LiveId" clId="{614BBE20-D9FC-4E14-9E6F-E9375E6FD4C8}" dt="2021-10-27T06:45:59.869" v="27152" actId="478"/>
          <ac:spMkLst>
            <pc:docMk/>
            <pc:sldMk cId="3434476553" sldId="398"/>
            <ac:spMk id="3" creationId="{34177430-51B6-44D8-9BC8-A50B4F96D5B0}"/>
          </ac:spMkLst>
        </pc:spChg>
        <pc:spChg chg="add mod">
          <ac:chgData name="Tej Bahadur Chandra" userId="79b8fba8ad0a4796" providerId="LiveId" clId="{614BBE20-D9FC-4E14-9E6F-E9375E6FD4C8}" dt="2021-10-27T07:00:22.450" v="27351" actId="20577"/>
          <ac:spMkLst>
            <pc:docMk/>
            <pc:sldMk cId="3434476553" sldId="398"/>
            <ac:spMk id="8" creationId="{07756CE7-69D7-4F92-97C8-4F4EDAC59CE0}"/>
          </ac:spMkLst>
        </pc:spChg>
        <pc:spChg chg="add mod">
          <ac:chgData name="Tej Bahadur Chandra" userId="79b8fba8ad0a4796" providerId="LiveId" clId="{614BBE20-D9FC-4E14-9E6F-E9375E6FD4C8}" dt="2021-10-27T07:01:17.506" v="27376" actId="1076"/>
          <ac:spMkLst>
            <pc:docMk/>
            <pc:sldMk cId="3434476553" sldId="398"/>
            <ac:spMk id="15" creationId="{B4C9548F-7387-40D0-AA3D-8A236C50FAE5}"/>
          </ac:spMkLst>
        </pc:spChg>
        <pc:spChg chg="del">
          <ac:chgData name="Tej Bahadur Chandra" userId="79b8fba8ad0a4796" providerId="LiveId" clId="{614BBE20-D9FC-4E14-9E6F-E9375E6FD4C8}" dt="2021-10-27T06:45:06.796" v="27115" actId="478"/>
          <ac:spMkLst>
            <pc:docMk/>
            <pc:sldMk cId="3434476553" sldId="398"/>
            <ac:spMk id="18" creationId="{987D780F-671F-4430-A3A6-175FACBD63B3}"/>
          </ac:spMkLst>
        </pc:spChg>
        <pc:spChg chg="mod">
          <ac:chgData name="Tej Bahadur Chandra" userId="79b8fba8ad0a4796" providerId="LiveId" clId="{614BBE20-D9FC-4E14-9E6F-E9375E6FD4C8}" dt="2021-10-27T06:45:23.568" v="27142" actId="20577"/>
          <ac:spMkLst>
            <pc:docMk/>
            <pc:sldMk cId="3434476553" sldId="398"/>
            <ac:spMk id="21" creationId="{B2AF7BB4-843C-4C9D-8A27-1C104F3B398E}"/>
          </ac:spMkLst>
        </pc:spChg>
        <pc:graphicFrameChg chg="add del">
          <ac:chgData name="Tej Bahadur Chandra" userId="79b8fba8ad0a4796" providerId="LiveId" clId="{614BBE20-D9FC-4E14-9E6F-E9375E6FD4C8}" dt="2021-10-27T06:48:18.485" v="27162"/>
          <ac:graphicFrameMkLst>
            <pc:docMk/>
            <pc:sldMk cId="3434476553" sldId="398"/>
            <ac:graphicFrameMk id="4" creationId="{6F445655-FECA-4D24-B0A4-2AB0E9AA0CCF}"/>
          </ac:graphicFrameMkLst>
        </pc:graphicFrameChg>
        <pc:graphicFrameChg chg="add mod modGraphic">
          <ac:chgData name="Tej Bahadur Chandra" userId="79b8fba8ad0a4796" providerId="LiveId" clId="{614BBE20-D9FC-4E14-9E6F-E9375E6FD4C8}" dt="2021-10-27T07:00:42.794" v="27359" actId="1035"/>
          <ac:graphicFrameMkLst>
            <pc:docMk/>
            <pc:sldMk cId="3434476553" sldId="398"/>
            <ac:graphicFrameMk id="16" creationId="{ED753302-B1AC-4F7A-B58D-02E334C3EB52}"/>
          </ac:graphicFrameMkLst>
        </pc:graphicFrameChg>
        <pc:picChg chg="add del">
          <ac:chgData name="Tej Bahadur Chandra" userId="79b8fba8ad0a4796" providerId="LiveId" clId="{614BBE20-D9FC-4E14-9E6F-E9375E6FD4C8}" dt="2021-10-27T06:48:26.441" v="27164"/>
          <ac:picMkLst>
            <pc:docMk/>
            <pc:sldMk cId="3434476553" sldId="398"/>
            <ac:picMk id="5" creationId="{D558E1E8-62EB-40A6-89FF-9BAB31DB7093}"/>
          </ac:picMkLst>
        </pc:picChg>
        <pc:picChg chg="add mod modCrop">
          <ac:chgData name="Tej Bahadur Chandra" userId="79b8fba8ad0a4796" providerId="LiveId" clId="{614BBE20-D9FC-4E14-9E6F-E9375E6FD4C8}" dt="2021-10-27T07:01:08.090" v="27374" actId="14100"/>
          <ac:picMkLst>
            <pc:docMk/>
            <pc:sldMk cId="3434476553" sldId="398"/>
            <ac:picMk id="6" creationId="{BC4BD2AC-B055-4B90-92FD-7CF657DD6C0E}"/>
          </ac:picMkLst>
        </pc:picChg>
        <pc:picChg chg="add mod">
          <ac:chgData name="Tej Bahadur Chandra" userId="79b8fba8ad0a4796" providerId="LiveId" clId="{614BBE20-D9FC-4E14-9E6F-E9375E6FD4C8}" dt="2021-10-27T07:01:14.162" v="27375" actId="1076"/>
          <ac:picMkLst>
            <pc:docMk/>
            <pc:sldMk cId="3434476553" sldId="398"/>
            <ac:picMk id="11" creationId="{ACA6E979-0E3B-4BE9-86B8-A998AB09D896}"/>
          </ac:picMkLst>
        </pc:picChg>
        <pc:picChg chg="del">
          <ac:chgData name="Tej Bahadur Chandra" userId="79b8fba8ad0a4796" providerId="LiveId" clId="{614BBE20-D9FC-4E14-9E6F-E9375E6FD4C8}" dt="2021-10-27T06:32:14.081" v="26955" actId="478"/>
          <ac:picMkLst>
            <pc:docMk/>
            <pc:sldMk cId="3434476553" sldId="398"/>
            <ac:picMk id="17" creationId="{A8E0996F-38A8-469F-B991-D15E21321E1B}"/>
          </ac:picMkLst>
        </pc:picChg>
      </pc:sldChg>
      <pc:sldChg chg="addSp delSp modSp add ord">
        <pc:chgData name="Tej Bahadur Chandra" userId="79b8fba8ad0a4796" providerId="LiveId" clId="{614BBE20-D9FC-4E14-9E6F-E9375E6FD4C8}" dt="2021-10-27T07:05:00.885" v="27430" actId="14100"/>
        <pc:sldMkLst>
          <pc:docMk/>
          <pc:sldMk cId="1724097069" sldId="399"/>
        </pc:sldMkLst>
        <pc:spChg chg="add mod">
          <ac:chgData name="Tej Bahadur Chandra" userId="79b8fba8ad0a4796" providerId="LiveId" clId="{614BBE20-D9FC-4E14-9E6F-E9375E6FD4C8}" dt="2021-10-27T07:04:49.385" v="27423" actId="1036"/>
          <ac:spMkLst>
            <pc:docMk/>
            <pc:sldMk cId="1724097069" sldId="399"/>
            <ac:spMk id="10" creationId="{4B63D69D-00AE-40D5-942D-51A88B0BAD7F}"/>
          </ac:spMkLst>
        </pc:spChg>
        <pc:spChg chg="add mod">
          <ac:chgData name="Tej Bahadur Chandra" userId="79b8fba8ad0a4796" providerId="LiveId" clId="{614BBE20-D9FC-4E14-9E6F-E9375E6FD4C8}" dt="2021-10-27T07:04:53.097" v="27426" actId="1038"/>
          <ac:spMkLst>
            <pc:docMk/>
            <pc:sldMk cId="1724097069" sldId="399"/>
            <ac:spMk id="11" creationId="{35FF7CFF-95E3-462C-B848-96EE2378914B}"/>
          </ac:spMkLst>
        </pc:spChg>
        <pc:spChg chg="del">
          <ac:chgData name="Tej Bahadur Chandra" userId="79b8fba8ad0a4796" providerId="LiveId" clId="{614BBE20-D9FC-4E14-9E6F-E9375E6FD4C8}" dt="2021-10-27T06:50:10.278" v="27201" actId="478"/>
          <ac:spMkLst>
            <pc:docMk/>
            <pc:sldMk cId="1724097069" sldId="399"/>
            <ac:spMk id="18" creationId="{987D780F-671F-4430-A3A6-175FACBD63B3}"/>
          </ac:spMkLst>
        </pc:spChg>
        <pc:spChg chg="mod">
          <ac:chgData name="Tej Bahadur Chandra" userId="79b8fba8ad0a4796" providerId="LiveId" clId="{614BBE20-D9FC-4E14-9E6F-E9375E6FD4C8}" dt="2021-10-27T06:50:48.359" v="27210" actId="20577"/>
          <ac:spMkLst>
            <pc:docMk/>
            <pc:sldMk cId="1724097069" sldId="399"/>
            <ac:spMk id="21" creationId="{B2AF7BB4-843C-4C9D-8A27-1C104F3B398E}"/>
          </ac:spMkLst>
        </pc:spChg>
        <pc:grpChg chg="add del mod">
          <ac:chgData name="Tej Bahadur Chandra" userId="79b8fba8ad0a4796" providerId="LiveId" clId="{614BBE20-D9FC-4E14-9E6F-E9375E6FD4C8}" dt="2021-10-27T07:03:57.582" v="27380"/>
          <ac:grpSpMkLst>
            <pc:docMk/>
            <pc:sldMk cId="1724097069" sldId="399"/>
            <ac:grpSpMk id="12" creationId="{B9EA2598-B93E-4EAE-8763-22528AB5AC5F}"/>
          </ac:grpSpMkLst>
        </pc:grpChg>
        <pc:grpChg chg="add del mod">
          <ac:chgData name="Tej Bahadur Chandra" userId="79b8fba8ad0a4796" providerId="LiveId" clId="{614BBE20-D9FC-4E14-9E6F-E9375E6FD4C8}" dt="2021-10-27T07:03:57.582" v="27380"/>
          <ac:grpSpMkLst>
            <pc:docMk/>
            <pc:sldMk cId="1724097069" sldId="399"/>
            <ac:grpSpMk id="19" creationId="{29D02D8F-FB1D-43F7-BEC7-31FAD50FB070}"/>
          </ac:grpSpMkLst>
        </pc:grpChg>
        <pc:grpChg chg="add del mod">
          <ac:chgData name="Tej Bahadur Chandra" userId="79b8fba8ad0a4796" providerId="LiveId" clId="{614BBE20-D9FC-4E14-9E6F-E9375E6FD4C8}" dt="2021-10-27T07:04:41.296" v="27411" actId="478"/>
          <ac:grpSpMkLst>
            <pc:docMk/>
            <pc:sldMk cId="1724097069" sldId="399"/>
            <ac:grpSpMk id="25" creationId="{65C26050-61D4-4707-8A8B-C2E0EF5D5A22}"/>
          </ac:grpSpMkLst>
        </pc:grpChg>
        <pc:grpChg chg="add del mod">
          <ac:chgData name="Tej Bahadur Chandra" userId="79b8fba8ad0a4796" providerId="LiveId" clId="{614BBE20-D9FC-4E14-9E6F-E9375E6FD4C8}" dt="2021-10-27T07:04:41.851" v="27412" actId="478"/>
          <ac:grpSpMkLst>
            <pc:docMk/>
            <pc:sldMk cId="1724097069" sldId="399"/>
            <ac:grpSpMk id="29" creationId="{0668B001-0D2D-413C-B4D9-6B750595DC9C}"/>
          </ac:grpSpMkLst>
        </pc:grpChg>
        <pc:graphicFrameChg chg="add mod modGraphic">
          <ac:chgData name="Tej Bahadur Chandra" userId="79b8fba8ad0a4796" providerId="LiveId" clId="{614BBE20-D9FC-4E14-9E6F-E9375E6FD4C8}" dt="2021-10-27T07:04:58.286" v="27429" actId="14100"/>
          <ac:graphicFrameMkLst>
            <pc:docMk/>
            <pc:sldMk cId="1724097069" sldId="399"/>
            <ac:graphicFrameMk id="2" creationId="{02DC678D-DD68-4A88-84FF-D44F87148762}"/>
          </ac:graphicFrameMkLst>
        </pc:graphicFrameChg>
        <pc:graphicFrameChg chg="add mod modGraphic">
          <ac:chgData name="Tej Bahadur Chandra" userId="79b8fba8ad0a4796" providerId="LiveId" clId="{614BBE20-D9FC-4E14-9E6F-E9375E6FD4C8}" dt="2021-10-27T07:05:00.885" v="27430" actId="14100"/>
          <ac:graphicFrameMkLst>
            <pc:docMk/>
            <pc:sldMk cId="1724097069" sldId="399"/>
            <ac:graphicFrameMk id="3" creationId="{D3553121-1243-4236-81C4-999A3D714696}"/>
          </ac:graphicFrameMkLst>
        </pc:graphicFrameChg>
        <pc:picChg chg="del">
          <ac:chgData name="Tej Bahadur Chandra" userId="79b8fba8ad0a4796" providerId="LiveId" clId="{614BBE20-D9FC-4E14-9E6F-E9375E6FD4C8}" dt="2021-10-27T06:50:08.648" v="27200" actId="478"/>
          <ac:picMkLst>
            <pc:docMk/>
            <pc:sldMk cId="1724097069" sldId="399"/>
            <ac:picMk id="17" creationId="{A8E0996F-38A8-469F-B991-D15E21321E1B}"/>
          </ac:picMkLst>
        </pc:picChg>
      </pc:sldChg>
      <pc:sldChg chg="addSp delSp modSp add">
        <pc:chgData name="Tej Bahadur Chandra" userId="79b8fba8ad0a4796" providerId="LiveId" clId="{614BBE20-D9FC-4E14-9E6F-E9375E6FD4C8}" dt="2021-10-28T12:11:34.290" v="33885" actId="20577"/>
        <pc:sldMkLst>
          <pc:docMk/>
          <pc:sldMk cId="3102786078" sldId="400"/>
        </pc:sldMkLst>
        <pc:spChg chg="mod">
          <ac:chgData name="Tej Bahadur Chandra" userId="79b8fba8ad0a4796" providerId="LiveId" clId="{614BBE20-D9FC-4E14-9E6F-E9375E6FD4C8}" dt="2021-10-28T12:11:34.290" v="33885" actId="20577"/>
          <ac:spMkLst>
            <pc:docMk/>
            <pc:sldMk cId="3102786078" sldId="400"/>
            <ac:spMk id="10" creationId="{4B63D69D-00AE-40D5-942D-51A88B0BAD7F}"/>
          </ac:spMkLst>
        </pc:spChg>
        <pc:spChg chg="del">
          <ac:chgData name="Tej Bahadur Chandra" userId="79b8fba8ad0a4796" providerId="LiveId" clId="{614BBE20-D9FC-4E14-9E6F-E9375E6FD4C8}" dt="2021-10-27T07:05:25.736" v="27437" actId="478"/>
          <ac:spMkLst>
            <pc:docMk/>
            <pc:sldMk cId="3102786078" sldId="400"/>
            <ac:spMk id="11" creationId="{35FF7CFF-95E3-462C-B848-96EE2378914B}"/>
          </ac:spMkLst>
        </pc:spChg>
        <pc:grpChg chg="add mod">
          <ac:chgData name="Tej Bahadur Chandra" userId="79b8fba8ad0a4796" providerId="LiveId" clId="{614BBE20-D9FC-4E14-9E6F-E9375E6FD4C8}" dt="2021-10-27T07:05:29.967" v="27460" actId="1036"/>
          <ac:grpSpMkLst>
            <pc:docMk/>
            <pc:sldMk cId="3102786078" sldId="400"/>
            <ac:grpSpMk id="12" creationId="{0AEF1AE1-C036-4091-8655-689B19404ADA}"/>
          </ac:grpSpMkLst>
        </pc:grpChg>
        <pc:grpChg chg="add mod">
          <ac:chgData name="Tej Bahadur Chandra" userId="79b8fba8ad0a4796" providerId="LiveId" clId="{614BBE20-D9FC-4E14-9E6F-E9375E6FD4C8}" dt="2021-10-27T07:05:29.967" v="27460" actId="1036"/>
          <ac:grpSpMkLst>
            <pc:docMk/>
            <pc:sldMk cId="3102786078" sldId="400"/>
            <ac:grpSpMk id="17" creationId="{3845A0AA-C7B3-49C1-931B-E9F2EA9B84A4}"/>
          </ac:grpSpMkLst>
        </pc:grpChg>
        <pc:graphicFrameChg chg="del">
          <ac:chgData name="Tej Bahadur Chandra" userId="79b8fba8ad0a4796" providerId="LiveId" clId="{614BBE20-D9FC-4E14-9E6F-E9375E6FD4C8}" dt="2021-10-27T07:05:07.395" v="27432" actId="478"/>
          <ac:graphicFrameMkLst>
            <pc:docMk/>
            <pc:sldMk cId="3102786078" sldId="400"/>
            <ac:graphicFrameMk id="2" creationId="{02DC678D-DD68-4A88-84FF-D44F87148762}"/>
          </ac:graphicFrameMkLst>
        </pc:graphicFrameChg>
        <pc:graphicFrameChg chg="del">
          <ac:chgData name="Tej Bahadur Chandra" userId="79b8fba8ad0a4796" providerId="LiveId" clId="{614BBE20-D9FC-4E14-9E6F-E9375E6FD4C8}" dt="2021-10-27T07:05:09.898" v="27433" actId="478"/>
          <ac:graphicFrameMkLst>
            <pc:docMk/>
            <pc:sldMk cId="3102786078" sldId="400"/>
            <ac:graphicFrameMk id="3" creationId="{D3553121-1243-4236-81C4-999A3D714696}"/>
          </ac:graphicFrameMkLst>
        </pc:graphicFrameChg>
      </pc:sldChg>
      <pc:sldChg chg="addSp delSp modSp add">
        <pc:chgData name="Tej Bahadur Chandra" userId="79b8fba8ad0a4796" providerId="LiveId" clId="{614BBE20-D9FC-4E14-9E6F-E9375E6FD4C8}" dt="2021-10-28T12:11:08.047" v="33881" actId="122"/>
        <pc:sldMkLst>
          <pc:docMk/>
          <pc:sldMk cId="200102604" sldId="401"/>
        </pc:sldMkLst>
        <pc:spChg chg="add mod">
          <ac:chgData name="Tej Bahadur Chandra" userId="79b8fba8ad0a4796" providerId="LiveId" clId="{614BBE20-D9FC-4E14-9E6F-E9375E6FD4C8}" dt="2021-10-28T12:11:08.047" v="33881" actId="122"/>
          <ac:spMkLst>
            <pc:docMk/>
            <pc:sldMk cId="200102604" sldId="401"/>
            <ac:spMk id="7" creationId="{758DD072-573F-4A9F-8FA8-5166E0862B5A}"/>
          </ac:spMkLst>
        </pc:spChg>
        <pc:spChg chg="del mod">
          <ac:chgData name="Tej Bahadur Chandra" userId="79b8fba8ad0a4796" providerId="LiveId" clId="{614BBE20-D9FC-4E14-9E6F-E9375E6FD4C8}" dt="2021-10-27T07:08:26.500" v="27680" actId="478"/>
          <ac:spMkLst>
            <pc:docMk/>
            <pc:sldMk cId="200102604" sldId="401"/>
            <ac:spMk id="10" creationId="{4B63D69D-00AE-40D5-942D-51A88B0BAD7F}"/>
          </ac:spMkLst>
        </pc:spChg>
        <pc:spChg chg="mod">
          <ac:chgData name="Tej Bahadur Chandra" userId="79b8fba8ad0a4796" providerId="LiveId" clId="{614BBE20-D9FC-4E14-9E6F-E9375E6FD4C8}" dt="2021-10-27T07:08:12.212" v="27676" actId="1035"/>
          <ac:spMkLst>
            <pc:docMk/>
            <pc:sldMk cId="200102604" sldId="401"/>
            <ac:spMk id="21" creationId="{B2AF7BB4-843C-4C9D-8A27-1C104F3B398E}"/>
          </ac:spMkLst>
        </pc:spChg>
        <pc:grpChg chg="del">
          <ac:chgData name="Tej Bahadur Chandra" userId="79b8fba8ad0a4796" providerId="LiveId" clId="{614BBE20-D9FC-4E14-9E6F-E9375E6FD4C8}" dt="2021-10-27T07:07:49.856" v="27632" actId="478"/>
          <ac:grpSpMkLst>
            <pc:docMk/>
            <pc:sldMk cId="200102604" sldId="401"/>
            <ac:grpSpMk id="12" creationId="{0AEF1AE1-C036-4091-8655-689B19404ADA}"/>
          </ac:grpSpMkLst>
        </pc:grpChg>
        <pc:grpChg chg="del">
          <ac:chgData name="Tej Bahadur Chandra" userId="79b8fba8ad0a4796" providerId="LiveId" clId="{614BBE20-D9FC-4E14-9E6F-E9375E6FD4C8}" dt="2021-10-27T07:07:50.329" v="27633" actId="478"/>
          <ac:grpSpMkLst>
            <pc:docMk/>
            <pc:sldMk cId="200102604" sldId="401"/>
            <ac:grpSpMk id="17" creationId="{3845A0AA-C7B3-49C1-931B-E9F2EA9B84A4}"/>
          </ac:grpSpMkLst>
        </pc:grpChg>
        <pc:grpChg chg="add del mod">
          <ac:chgData name="Tej Bahadur Chandra" userId="79b8fba8ad0a4796" providerId="LiveId" clId="{614BBE20-D9FC-4E14-9E6F-E9375E6FD4C8}" dt="2021-10-27T07:08:08.574" v="27670"/>
          <ac:grpSpMkLst>
            <pc:docMk/>
            <pc:sldMk cId="200102604" sldId="401"/>
            <ac:grpSpMk id="23" creationId="{7408D567-A189-46DB-8E08-EB5C3AF794CC}"/>
          </ac:grpSpMkLst>
        </pc:grpChg>
        <pc:picChg chg="add mod">
          <ac:chgData name="Tej Bahadur Chandra" userId="79b8fba8ad0a4796" providerId="LiveId" clId="{614BBE20-D9FC-4E14-9E6F-E9375E6FD4C8}" dt="2021-10-28T12:10:12.544" v="33804" actId="1036"/>
          <ac:picMkLst>
            <pc:docMk/>
            <pc:sldMk cId="200102604" sldId="401"/>
            <ac:picMk id="2" creationId="{9C06EE64-5D45-472C-B57E-08C6699A211D}"/>
          </ac:picMkLst>
        </pc:picChg>
      </pc:sldChg>
      <pc:sldChg chg="addSp delSp modSp add">
        <pc:chgData name="Tej Bahadur Chandra" userId="79b8fba8ad0a4796" providerId="LiveId" clId="{614BBE20-D9FC-4E14-9E6F-E9375E6FD4C8}" dt="2021-10-27T07:20:29.299" v="27850"/>
        <pc:sldMkLst>
          <pc:docMk/>
          <pc:sldMk cId="1564484289" sldId="402"/>
        </pc:sldMkLst>
        <pc:spChg chg="add mod">
          <ac:chgData name="Tej Bahadur Chandra" userId="79b8fba8ad0a4796" providerId="LiveId" clId="{614BBE20-D9FC-4E14-9E6F-E9375E6FD4C8}" dt="2021-10-27T07:19:51.704" v="27842" actId="1036"/>
          <ac:spMkLst>
            <pc:docMk/>
            <pc:sldMk cId="1564484289" sldId="402"/>
            <ac:spMk id="3" creationId="{05772846-EAA1-4E33-AD88-C350A09BDEFB}"/>
          </ac:spMkLst>
        </pc:spChg>
        <pc:spChg chg="add mod">
          <ac:chgData name="Tej Bahadur Chandra" userId="79b8fba8ad0a4796" providerId="LiveId" clId="{614BBE20-D9FC-4E14-9E6F-E9375E6FD4C8}" dt="2021-10-27T07:20:29.299" v="27850"/>
          <ac:spMkLst>
            <pc:docMk/>
            <pc:sldMk cId="1564484289" sldId="402"/>
            <ac:spMk id="7" creationId="{48359B23-25EE-4292-9BFE-12394D396C5F}"/>
          </ac:spMkLst>
        </pc:spChg>
        <pc:spChg chg="add del mod">
          <ac:chgData name="Tej Bahadur Chandra" userId="79b8fba8ad0a4796" providerId="LiveId" clId="{614BBE20-D9FC-4E14-9E6F-E9375E6FD4C8}" dt="2021-10-27T07:18:59.654" v="27816"/>
          <ac:spMkLst>
            <pc:docMk/>
            <pc:sldMk cId="1564484289" sldId="402"/>
            <ac:spMk id="8" creationId="{81E2DF61-9F15-4935-9EB1-648CBAF0AEEC}"/>
          </ac:spMkLst>
        </pc:spChg>
        <pc:spChg chg="mod">
          <ac:chgData name="Tej Bahadur Chandra" userId="79b8fba8ad0a4796" providerId="LiveId" clId="{614BBE20-D9FC-4E14-9E6F-E9375E6FD4C8}" dt="2021-10-27T07:19:31.174" v="27819" actId="20577"/>
          <ac:spMkLst>
            <pc:docMk/>
            <pc:sldMk cId="1564484289" sldId="402"/>
            <ac:spMk id="21" creationId="{B2AF7BB4-843C-4C9D-8A27-1C104F3B398E}"/>
          </ac:spMkLst>
        </pc:spChg>
        <pc:picChg chg="del">
          <ac:chgData name="Tej Bahadur Chandra" userId="79b8fba8ad0a4796" providerId="LiveId" clId="{614BBE20-D9FC-4E14-9E6F-E9375E6FD4C8}" dt="2021-10-27T07:08:49.208" v="27691" actId="478"/>
          <ac:picMkLst>
            <pc:docMk/>
            <pc:sldMk cId="1564484289" sldId="402"/>
            <ac:picMk id="2" creationId="{9C06EE64-5D45-472C-B57E-08C6699A211D}"/>
          </ac:picMkLst>
        </pc:picChg>
      </pc:sldChg>
      <pc:sldChg chg="addSp delSp modSp add">
        <pc:chgData name="Tej Bahadur Chandra" userId="79b8fba8ad0a4796" providerId="LiveId" clId="{614BBE20-D9FC-4E14-9E6F-E9375E6FD4C8}" dt="2021-10-28T12:11:43.202" v="33887" actId="20577"/>
        <pc:sldMkLst>
          <pc:docMk/>
          <pc:sldMk cId="3175717435" sldId="403"/>
        </pc:sldMkLst>
        <pc:spChg chg="add mod">
          <ac:chgData name="Tej Bahadur Chandra" userId="79b8fba8ad0a4796" providerId="LiveId" clId="{614BBE20-D9FC-4E14-9E6F-E9375E6FD4C8}" dt="2021-10-27T07:26:44.036" v="27903" actId="20577"/>
          <ac:spMkLst>
            <pc:docMk/>
            <pc:sldMk cId="3175717435" sldId="403"/>
            <ac:spMk id="8" creationId="{7CF0C2D8-EDB0-4120-BAA4-7F99555F27B4}"/>
          </ac:spMkLst>
        </pc:spChg>
        <pc:spChg chg="mod">
          <ac:chgData name="Tej Bahadur Chandra" userId="79b8fba8ad0a4796" providerId="LiveId" clId="{614BBE20-D9FC-4E14-9E6F-E9375E6FD4C8}" dt="2021-10-28T12:11:43.202" v="33887" actId="20577"/>
          <ac:spMkLst>
            <pc:docMk/>
            <pc:sldMk cId="3175717435" sldId="403"/>
            <ac:spMk id="18" creationId="{987D780F-671F-4430-A3A6-175FACBD63B3}"/>
          </ac:spMkLst>
        </pc:spChg>
        <pc:spChg chg="mod">
          <ac:chgData name="Tej Bahadur Chandra" userId="79b8fba8ad0a4796" providerId="LiveId" clId="{614BBE20-D9FC-4E14-9E6F-E9375E6FD4C8}" dt="2021-10-27T07:21:18.906" v="27857" actId="6549"/>
          <ac:spMkLst>
            <pc:docMk/>
            <pc:sldMk cId="3175717435" sldId="403"/>
            <ac:spMk id="20" creationId="{BEF7BA44-30D6-4AED-8E72-A6BBDF5D1C4F}"/>
          </ac:spMkLst>
        </pc:spChg>
        <pc:spChg chg="mod">
          <ac:chgData name="Tej Bahadur Chandra" userId="79b8fba8ad0a4796" providerId="LiveId" clId="{614BBE20-D9FC-4E14-9E6F-E9375E6FD4C8}" dt="2021-10-27T07:23:23.528" v="27867" actId="20577"/>
          <ac:spMkLst>
            <pc:docMk/>
            <pc:sldMk cId="3175717435" sldId="403"/>
            <ac:spMk id="21" creationId="{B2AF7BB4-843C-4C9D-8A27-1C104F3B398E}"/>
          </ac:spMkLst>
        </pc:spChg>
        <pc:picChg chg="add mod">
          <ac:chgData name="Tej Bahadur Chandra" userId="79b8fba8ad0a4796" providerId="LiveId" clId="{614BBE20-D9FC-4E14-9E6F-E9375E6FD4C8}" dt="2021-10-27T07:29:00.902" v="27986" actId="1035"/>
          <ac:picMkLst>
            <pc:docMk/>
            <pc:sldMk cId="3175717435" sldId="403"/>
            <ac:picMk id="9" creationId="{128D0DE8-41B4-4C23-B5AA-2BF68D98EBDD}"/>
          </ac:picMkLst>
        </pc:picChg>
        <pc:picChg chg="del">
          <ac:chgData name="Tej Bahadur Chandra" userId="79b8fba8ad0a4796" providerId="LiveId" clId="{614BBE20-D9FC-4E14-9E6F-E9375E6FD4C8}" dt="2021-10-27T07:21:59.712" v="27858" actId="478"/>
          <ac:picMkLst>
            <pc:docMk/>
            <pc:sldMk cId="3175717435" sldId="403"/>
            <ac:picMk id="17" creationId="{A8E0996F-38A8-469F-B991-D15E21321E1B}"/>
          </ac:picMkLst>
        </pc:picChg>
      </pc:sldChg>
      <pc:sldChg chg="addSp delSp modSp add">
        <pc:chgData name="Tej Bahadur Chandra" userId="79b8fba8ad0a4796" providerId="LiveId" clId="{614BBE20-D9FC-4E14-9E6F-E9375E6FD4C8}" dt="2021-10-28T12:11:52.143" v="33889" actId="20577"/>
        <pc:sldMkLst>
          <pc:docMk/>
          <pc:sldMk cId="102272463" sldId="404"/>
        </pc:sldMkLst>
        <pc:spChg chg="add mod ord">
          <ac:chgData name="Tej Bahadur Chandra" userId="79b8fba8ad0a4796" providerId="LiveId" clId="{614BBE20-D9FC-4E14-9E6F-E9375E6FD4C8}" dt="2021-10-27T07:31:54.770" v="28011" actId="164"/>
          <ac:spMkLst>
            <pc:docMk/>
            <pc:sldMk cId="102272463" sldId="404"/>
            <ac:spMk id="2" creationId="{5BD97317-CE49-4D11-B164-8A69A86BE05E}"/>
          </ac:spMkLst>
        </pc:spChg>
        <pc:spChg chg="del">
          <ac:chgData name="Tej Bahadur Chandra" userId="79b8fba8ad0a4796" providerId="LiveId" clId="{614BBE20-D9FC-4E14-9E6F-E9375E6FD4C8}" dt="2021-10-27T07:29:30.060" v="27990" actId="478"/>
          <ac:spMkLst>
            <pc:docMk/>
            <pc:sldMk cId="102272463" sldId="404"/>
            <ac:spMk id="8" creationId="{7CF0C2D8-EDB0-4120-BAA4-7F99555F27B4}"/>
          </ac:spMkLst>
        </pc:spChg>
        <pc:spChg chg="del">
          <ac:chgData name="Tej Bahadur Chandra" userId="79b8fba8ad0a4796" providerId="LiveId" clId="{614BBE20-D9FC-4E14-9E6F-E9375E6FD4C8}" dt="2021-10-27T07:29:19.853" v="27989" actId="478"/>
          <ac:spMkLst>
            <pc:docMk/>
            <pc:sldMk cId="102272463" sldId="404"/>
            <ac:spMk id="18" creationId="{987D780F-671F-4430-A3A6-175FACBD63B3}"/>
          </ac:spMkLst>
        </pc:spChg>
        <pc:spChg chg="mod">
          <ac:chgData name="Tej Bahadur Chandra" userId="79b8fba8ad0a4796" providerId="LiveId" clId="{614BBE20-D9FC-4E14-9E6F-E9375E6FD4C8}" dt="2021-10-27T07:42:01.800" v="28065" actId="20577"/>
          <ac:spMkLst>
            <pc:docMk/>
            <pc:sldMk cId="102272463" sldId="404"/>
            <ac:spMk id="19" creationId="{BE6208BF-EAC3-4D89-A618-E467A33BA93D}"/>
          </ac:spMkLst>
        </pc:spChg>
        <pc:spChg chg="mod">
          <ac:chgData name="Tej Bahadur Chandra" userId="79b8fba8ad0a4796" providerId="LiveId" clId="{614BBE20-D9FC-4E14-9E6F-E9375E6FD4C8}" dt="2021-10-27T07:33:32.079" v="28039" actId="20577"/>
          <ac:spMkLst>
            <pc:docMk/>
            <pc:sldMk cId="102272463" sldId="404"/>
            <ac:spMk id="21" creationId="{B2AF7BB4-843C-4C9D-8A27-1C104F3B398E}"/>
          </ac:spMkLst>
        </pc:spChg>
        <pc:spChg chg="add mod">
          <ac:chgData name="Tej Bahadur Chandra" userId="79b8fba8ad0a4796" providerId="LiveId" clId="{614BBE20-D9FC-4E14-9E6F-E9375E6FD4C8}" dt="2021-10-28T12:11:52.143" v="33889" actId="20577"/>
          <ac:spMkLst>
            <pc:docMk/>
            <pc:sldMk cId="102272463" sldId="404"/>
            <ac:spMk id="23" creationId="{F7409109-53B2-4FD8-8E9B-C05B84CD294D}"/>
          </ac:spMkLst>
        </pc:spChg>
        <pc:grpChg chg="add del mod">
          <ac:chgData name="Tej Bahadur Chandra" userId="79b8fba8ad0a4796" providerId="LiveId" clId="{614BBE20-D9FC-4E14-9E6F-E9375E6FD4C8}" dt="2021-10-27T07:43:15.137" v="28068" actId="1076"/>
          <ac:grpSpMkLst>
            <pc:docMk/>
            <pc:sldMk cId="102272463" sldId="404"/>
            <ac:grpSpMk id="3" creationId="{EF30C1F4-E894-484F-B4DA-F194036A32AE}"/>
          </ac:grpSpMkLst>
        </pc:grpChg>
        <pc:grpChg chg="add del">
          <ac:chgData name="Tej Bahadur Chandra" userId="79b8fba8ad0a4796" providerId="LiveId" clId="{614BBE20-D9FC-4E14-9E6F-E9375E6FD4C8}" dt="2021-10-27T07:35:15.292" v="28042"/>
          <ac:grpSpMkLst>
            <pc:docMk/>
            <pc:sldMk cId="102272463" sldId="404"/>
            <ac:grpSpMk id="13" creationId="{99368762-7383-4A06-B9BC-3417C066E3E1}"/>
          </ac:grpSpMkLst>
        </pc:grpChg>
        <pc:grpChg chg="add mod">
          <ac:chgData name="Tej Bahadur Chandra" userId="79b8fba8ad0a4796" providerId="LiveId" clId="{614BBE20-D9FC-4E14-9E6F-E9375E6FD4C8}" dt="2021-10-27T07:42:07.248" v="28066" actId="1076"/>
          <ac:grpSpMkLst>
            <pc:docMk/>
            <pc:sldMk cId="102272463" sldId="404"/>
            <ac:grpSpMk id="17" creationId="{36E5C01B-20DA-473D-BCC4-D84B62D8E07B}"/>
          </ac:grpSpMkLst>
        </pc:grpChg>
        <pc:picChg chg="del">
          <ac:chgData name="Tej Bahadur Chandra" userId="79b8fba8ad0a4796" providerId="LiveId" clId="{614BBE20-D9FC-4E14-9E6F-E9375E6FD4C8}" dt="2021-10-27T07:29:15.688" v="27988" actId="478"/>
          <ac:picMkLst>
            <pc:docMk/>
            <pc:sldMk cId="102272463" sldId="404"/>
            <ac:picMk id="9" creationId="{128D0DE8-41B4-4C23-B5AA-2BF68D98EBDD}"/>
          </ac:picMkLst>
        </pc:picChg>
        <pc:picChg chg="add del mod">
          <ac:chgData name="Tej Bahadur Chandra" userId="79b8fba8ad0a4796" providerId="LiveId" clId="{614BBE20-D9FC-4E14-9E6F-E9375E6FD4C8}" dt="2021-10-27T07:31:06.135" v="28002"/>
          <ac:picMkLst>
            <pc:docMk/>
            <pc:sldMk cId="102272463" sldId="404"/>
            <ac:picMk id="10" creationId="{A27DA72F-10C1-4994-B76F-8CAC9DEAD88D}"/>
          </ac:picMkLst>
        </pc:picChg>
        <pc:picChg chg="add mod">
          <ac:chgData name="Tej Bahadur Chandra" userId="79b8fba8ad0a4796" providerId="LiveId" clId="{614BBE20-D9FC-4E14-9E6F-E9375E6FD4C8}" dt="2021-10-27T07:31:54.770" v="28011" actId="164"/>
          <ac:picMkLst>
            <pc:docMk/>
            <pc:sldMk cId="102272463" sldId="404"/>
            <ac:picMk id="11" creationId="{CFAC0524-7694-4387-AD4B-1DEC113683BD}"/>
          </ac:picMkLst>
        </pc:picChg>
      </pc:sldChg>
      <pc:sldChg chg="addSp delSp modSp add">
        <pc:chgData name="Tej Bahadur Chandra" userId="79b8fba8ad0a4796" providerId="LiveId" clId="{614BBE20-D9FC-4E14-9E6F-E9375E6FD4C8}" dt="2021-10-28T12:11:59.117" v="33891" actId="20577"/>
        <pc:sldMkLst>
          <pc:docMk/>
          <pc:sldMk cId="2126027407" sldId="405"/>
        </pc:sldMkLst>
        <pc:spChg chg="add mod">
          <ac:chgData name="Tej Bahadur Chandra" userId="79b8fba8ad0a4796" providerId="LiveId" clId="{614BBE20-D9FC-4E14-9E6F-E9375E6FD4C8}" dt="2021-10-27T08:37:45.560" v="28274" actId="1076"/>
          <ac:spMkLst>
            <pc:docMk/>
            <pc:sldMk cId="2126027407" sldId="405"/>
            <ac:spMk id="4" creationId="{A1F6B7D9-B865-4E89-A8DE-2B2620DDDB8D}"/>
          </ac:spMkLst>
        </pc:spChg>
        <pc:spChg chg="add mod">
          <ac:chgData name="Tej Bahadur Chandra" userId="79b8fba8ad0a4796" providerId="LiveId" clId="{614BBE20-D9FC-4E14-9E6F-E9375E6FD4C8}" dt="2021-10-27T08:38:12.566" v="28283" actId="20577"/>
          <ac:spMkLst>
            <pc:docMk/>
            <pc:sldMk cId="2126027407" sldId="405"/>
            <ac:spMk id="5" creationId="{7B650C1E-B08E-47C9-9C7E-40311FB09848}"/>
          </ac:spMkLst>
        </pc:spChg>
        <pc:spChg chg="add mod">
          <ac:chgData name="Tej Bahadur Chandra" userId="79b8fba8ad0a4796" providerId="LiveId" clId="{614BBE20-D9FC-4E14-9E6F-E9375E6FD4C8}" dt="2021-10-27T08:56:28.006" v="28309" actId="20577"/>
          <ac:spMkLst>
            <pc:docMk/>
            <pc:sldMk cId="2126027407" sldId="405"/>
            <ac:spMk id="9" creationId="{E0B13684-3512-4817-BDEB-270C57A1C175}"/>
          </ac:spMkLst>
        </pc:spChg>
        <pc:spChg chg="add mod">
          <ac:chgData name="Tej Bahadur Chandra" userId="79b8fba8ad0a4796" providerId="LiveId" clId="{614BBE20-D9FC-4E14-9E6F-E9375E6FD4C8}" dt="2021-10-28T12:11:59.117" v="33891" actId="20577"/>
          <ac:spMkLst>
            <pc:docMk/>
            <pc:sldMk cId="2126027407" sldId="405"/>
            <ac:spMk id="15" creationId="{10F9C753-6F7D-4E30-9BCE-0AE21CC8B4ED}"/>
          </ac:spMkLst>
        </pc:spChg>
        <pc:spChg chg="mod">
          <ac:chgData name="Tej Bahadur Chandra" userId="79b8fba8ad0a4796" providerId="LiveId" clId="{614BBE20-D9FC-4E14-9E6F-E9375E6FD4C8}" dt="2021-10-27T08:29:37.650" v="28157" actId="20577"/>
          <ac:spMkLst>
            <pc:docMk/>
            <pc:sldMk cId="2126027407" sldId="405"/>
            <ac:spMk id="21" creationId="{B2AF7BB4-843C-4C9D-8A27-1C104F3B398E}"/>
          </ac:spMkLst>
        </pc:spChg>
        <pc:grpChg chg="del">
          <ac:chgData name="Tej Bahadur Chandra" userId="79b8fba8ad0a4796" providerId="LiveId" clId="{614BBE20-D9FC-4E14-9E6F-E9375E6FD4C8}" dt="2021-10-27T07:35:19.611" v="28044" actId="478"/>
          <ac:grpSpMkLst>
            <pc:docMk/>
            <pc:sldMk cId="2126027407" sldId="405"/>
            <ac:grpSpMk id="3" creationId="{EF30C1F4-E894-484F-B4DA-F194036A32AE}"/>
          </ac:grpSpMkLst>
        </pc:grpChg>
        <pc:picChg chg="add mod">
          <ac:chgData name="Tej Bahadur Chandra" userId="79b8fba8ad0a4796" providerId="LiveId" clId="{614BBE20-D9FC-4E14-9E6F-E9375E6FD4C8}" dt="2021-10-27T09:47:17.831" v="28600" actId="1035"/>
          <ac:picMkLst>
            <pc:docMk/>
            <pc:sldMk cId="2126027407" sldId="405"/>
            <ac:picMk id="10" creationId="{C6DBE67A-574F-45B1-92C7-428DCE6B89DC}"/>
          </ac:picMkLst>
        </pc:picChg>
        <pc:picChg chg="add mod">
          <ac:chgData name="Tej Bahadur Chandra" userId="79b8fba8ad0a4796" providerId="LiveId" clId="{614BBE20-D9FC-4E14-9E6F-E9375E6FD4C8}" dt="2021-10-27T09:47:17.831" v="28600" actId="1035"/>
          <ac:picMkLst>
            <pc:docMk/>
            <pc:sldMk cId="2126027407" sldId="405"/>
            <ac:picMk id="12" creationId="{ED5F3FF3-6694-4CF4-AA1B-F1166A4934EA}"/>
          </ac:picMkLst>
        </pc:picChg>
      </pc:sldChg>
      <pc:sldChg chg="addSp delSp modSp add">
        <pc:chgData name="Tej Bahadur Chandra" userId="79b8fba8ad0a4796" providerId="LiveId" clId="{614BBE20-D9FC-4E14-9E6F-E9375E6FD4C8}" dt="2021-10-28T12:12:10.620" v="33893" actId="20577"/>
        <pc:sldMkLst>
          <pc:docMk/>
          <pc:sldMk cId="2560415667" sldId="406"/>
        </pc:sldMkLst>
        <pc:spChg chg="mod">
          <ac:chgData name="Tej Bahadur Chandra" userId="79b8fba8ad0a4796" providerId="LiveId" clId="{614BBE20-D9FC-4E14-9E6F-E9375E6FD4C8}" dt="2021-10-27T09:38:46.323" v="28420" actId="1036"/>
          <ac:spMkLst>
            <pc:docMk/>
            <pc:sldMk cId="2560415667" sldId="406"/>
            <ac:spMk id="9" creationId="{E0B13684-3512-4817-BDEB-270C57A1C175}"/>
          </ac:spMkLst>
        </pc:spChg>
        <pc:spChg chg="mod">
          <ac:chgData name="Tej Bahadur Chandra" userId="79b8fba8ad0a4796" providerId="LiveId" clId="{614BBE20-D9FC-4E14-9E6F-E9375E6FD4C8}" dt="2021-10-27T08:56:54.898" v="28345" actId="20577"/>
          <ac:spMkLst>
            <pc:docMk/>
            <pc:sldMk cId="2560415667" sldId="406"/>
            <ac:spMk id="21" creationId="{B2AF7BB4-843C-4C9D-8A27-1C104F3B398E}"/>
          </ac:spMkLst>
        </pc:spChg>
        <pc:spChg chg="add del">
          <ac:chgData name="Tej Bahadur Chandra" userId="79b8fba8ad0a4796" providerId="LiveId" clId="{614BBE20-D9FC-4E14-9E6F-E9375E6FD4C8}" dt="2021-10-27T09:37:08.583" v="28399"/>
          <ac:spMkLst>
            <pc:docMk/>
            <pc:sldMk cId="2560415667" sldId="406"/>
            <ac:spMk id="22" creationId="{58D9B043-9486-46CC-9894-26071C812DB8}"/>
          </ac:spMkLst>
        </pc:spChg>
        <pc:spChg chg="add del">
          <ac:chgData name="Tej Bahadur Chandra" userId="79b8fba8ad0a4796" providerId="LiveId" clId="{614BBE20-D9FC-4E14-9E6F-E9375E6FD4C8}" dt="2021-10-27T09:37:08.583" v="28399"/>
          <ac:spMkLst>
            <pc:docMk/>
            <pc:sldMk cId="2560415667" sldId="406"/>
            <ac:spMk id="23" creationId="{1A10E036-40E8-4907-80F2-A2332C6E60D6}"/>
          </ac:spMkLst>
        </pc:spChg>
        <pc:spChg chg="add del">
          <ac:chgData name="Tej Bahadur Chandra" userId="79b8fba8ad0a4796" providerId="LiveId" clId="{614BBE20-D9FC-4E14-9E6F-E9375E6FD4C8}" dt="2021-10-27T09:37:08.583" v="28399"/>
          <ac:spMkLst>
            <pc:docMk/>
            <pc:sldMk cId="2560415667" sldId="406"/>
            <ac:spMk id="24" creationId="{0CA4A44F-FB40-4BAB-8229-7601A94D87D4}"/>
          </ac:spMkLst>
        </pc:spChg>
        <pc:spChg chg="add del">
          <ac:chgData name="Tej Bahadur Chandra" userId="79b8fba8ad0a4796" providerId="LiveId" clId="{614BBE20-D9FC-4E14-9E6F-E9375E6FD4C8}" dt="2021-10-27T09:37:08.583" v="28399"/>
          <ac:spMkLst>
            <pc:docMk/>
            <pc:sldMk cId="2560415667" sldId="406"/>
            <ac:spMk id="25" creationId="{52E856E5-E765-4631-BE81-AD02483E0023}"/>
          </ac:spMkLst>
        </pc:spChg>
        <pc:spChg chg="add del">
          <ac:chgData name="Tej Bahadur Chandra" userId="79b8fba8ad0a4796" providerId="LiveId" clId="{614BBE20-D9FC-4E14-9E6F-E9375E6FD4C8}" dt="2021-10-27T09:37:08.583" v="28399"/>
          <ac:spMkLst>
            <pc:docMk/>
            <pc:sldMk cId="2560415667" sldId="406"/>
            <ac:spMk id="33" creationId="{1BE2807C-50A3-44E7-8D9D-A309A8DA7702}"/>
          </ac:spMkLst>
        </pc:spChg>
        <pc:spChg chg="add del">
          <ac:chgData name="Tej Bahadur Chandra" userId="79b8fba8ad0a4796" providerId="LiveId" clId="{614BBE20-D9FC-4E14-9E6F-E9375E6FD4C8}" dt="2021-10-27T09:37:08.583" v="28399"/>
          <ac:spMkLst>
            <pc:docMk/>
            <pc:sldMk cId="2560415667" sldId="406"/>
            <ac:spMk id="34" creationId="{DCE57D5C-711F-45B1-9BB8-54B22C81850F}"/>
          </ac:spMkLst>
        </pc:spChg>
        <pc:spChg chg="add del">
          <ac:chgData name="Tej Bahadur Chandra" userId="79b8fba8ad0a4796" providerId="LiveId" clId="{614BBE20-D9FC-4E14-9E6F-E9375E6FD4C8}" dt="2021-10-27T09:37:08.583" v="28399"/>
          <ac:spMkLst>
            <pc:docMk/>
            <pc:sldMk cId="2560415667" sldId="406"/>
            <ac:spMk id="35" creationId="{88942787-0B28-4F4D-83D0-9B799B7F3B39}"/>
          </ac:spMkLst>
        </pc:spChg>
        <pc:spChg chg="add del">
          <ac:chgData name="Tej Bahadur Chandra" userId="79b8fba8ad0a4796" providerId="LiveId" clId="{614BBE20-D9FC-4E14-9E6F-E9375E6FD4C8}" dt="2021-10-27T09:37:08.583" v="28399"/>
          <ac:spMkLst>
            <pc:docMk/>
            <pc:sldMk cId="2560415667" sldId="406"/>
            <ac:spMk id="36" creationId="{3D8A66DF-82F5-4CDA-A178-75C869226350}"/>
          </ac:spMkLst>
        </pc:spChg>
        <pc:spChg chg="add del">
          <ac:chgData name="Tej Bahadur Chandra" userId="79b8fba8ad0a4796" providerId="LiveId" clId="{614BBE20-D9FC-4E14-9E6F-E9375E6FD4C8}" dt="2021-10-27T09:37:08.583" v="28399"/>
          <ac:spMkLst>
            <pc:docMk/>
            <pc:sldMk cId="2560415667" sldId="406"/>
            <ac:spMk id="37" creationId="{F94DC2E4-79F3-4A8F-9EF7-009EEAB90A71}"/>
          </ac:spMkLst>
        </pc:spChg>
        <pc:spChg chg="add del">
          <ac:chgData name="Tej Bahadur Chandra" userId="79b8fba8ad0a4796" providerId="LiveId" clId="{614BBE20-D9FC-4E14-9E6F-E9375E6FD4C8}" dt="2021-10-27T09:37:08.583" v="28399"/>
          <ac:spMkLst>
            <pc:docMk/>
            <pc:sldMk cId="2560415667" sldId="406"/>
            <ac:spMk id="38" creationId="{928DBC24-C0BF-4552-BBA1-0907592DFBD8}"/>
          </ac:spMkLst>
        </pc:spChg>
        <pc:spChg chg="add del">
          <ac:chgData name="Tej Bahadur Chandra" userId="79b8fba8ad0a4796" providerId="LiveId" clId="{614BBE20-D9FC-4E14-9E6F-E9375E6FD4C8}" dt="2021-10-27T09:37:08.583" v="28399"/>
          <ac:spMkLst>
            <pc:docMk/>
            <pc:sldMk cId="2560415667" sldId="406"/>
            <ac:spMk id="39" creationId="{415A39D9-8618-46F4-AAC7-ED9C9675C146}"/>
          </ac:spMkLst>
        </pc:spChg>
        <pc:spChg chg="add del">
          <ac:chgData name="Tej Bahadur Chandra" userId="79b8fba8ad0a4796" providerId="LiveId" clId="{614BBE20-D9FC-4E14-9E6F-E9375E6FD4C8}" dt="2021-10-27T09:37:08.583" v="28399"/>
          <ac:spMkLst>
            <pc:docMk/>
            <pc:sldMk cId="2560415667" sldId="406"/>
            <ac:spMk id="40" creationId="{4367BAF1-ED16-4966-8990-B88F28E63737}"/>
          </ac:spMkLst>
        </pc:spChg>
        <pc:spChg chg="add del">
          <ac:chgData name="Tej Bahadur Chandra" userId="79b8fba8ad0a4796" providerId="LiveId" clId="{614BBE20-D9FC-4E14-9E6F-E9375E6FD4C8}" dt="2021-10-27T09:37:08.583" v="28399"/>
          <ac:spMkLst>
            <pc:docMk/>
            <pc:sldMk cId="2560415667" sldId="406"/>
            <ac:spMk id="67" creationId="{7BE9CF3A-12F4-4C3C-B452-748B67DE9EF5}"/>
          </ac:spMkLst>
        </pc:spChg>
        <pc:spChg chg="add del">
          <ac:chgData name="Tej Bahadur Chandra" userId="79b8fba8ad0a4796" providerId="LiveId" clId="{614BBE20-D9FC-4E14-9E6F-E9375E6FD4C8}" dt="2021-10-27T09:37:08.583" v="28399"/>
          <ac:spMkLst>
            <pc:docMk/>
            <pc:sldMk cId="2560415667" sldId="406"/>
            <ac:spMk id="68" creationId="{5ED07288-E9BB-42F2-9F39-5310B7A83F90}"/>
          </ac:spMkLst>
        </pc:spChg>
        <pc:spChg chg="add del">
          <ac:chgData name="Tej Bahadur Chandra" userId="79b8fba8ad0a4796" providerId="LiveId" clId="{614BBE20-D9FC-4E14-9E6F-E9375E6FD4C8}" dt="2021-10-27T09:37:08.583" v="28399"/>
          <ac:spMkLst>
            <pc:docMk/>
            <pc:sldMk cId="2560415667" sldId="406"/>
            <ac:spMk id="69" creationId="{3E955C48-8FD2-467D-BCF0-E96981E42933}"/>
          </ac:spMkLst>
        </pc:spChg>
        <pc:spChg chg="add del">
          <ac:chgData name="Tej Bahadur Chandra" userId="79b8fba8ad0a4796" providerId="LiveId" clId="{614BBE20-D9FC-4E14-9E6F-E9375E6FD4C8}" dt="2021-10-27T09:37:08.583" v="28399"/>
          <ac:spMkLst>
            <pc:docMk/>
            <pc:sldMk cId="2560415667" sldId="406"/>
            <ac:spMk id="70" creationId="{5254FA89-ACB5-412D-8AE9-8CD35E4D9C6F}"/>
          </ac:spMkLst>
        </pc:spChg>
        <pc:spChg chg="add del">
          <ac:chgData name="Tej Bahadur Chandra" userId="79b8fba8ad0a4796" providerId="LiveId" clId="{614BBE20-D9FC-4E14-9E6F-E9375E6FD4C8}" dt="2021-10-27T09:37:08.583" v="28399"/>
          <ac:spMkLst>
            <pc:docMk/>
            <pc:sldMk cId="2560415667" sldId="406"/>
            <ac:spMk id="72" creationId="{98D3180A-A8FE-4EBE-AEA1-86C829A18C88}"/>
          </ac:spMkLst>
        </pc:spChg>
        <pc:spChg chg="add del">
          <ac:chgData name="Tej Bahadur Chandra" userId="79b8fba8ad0a4796" providerId="LiveId" clId="{614BBE20-D9FC-4E14-9E6F-E9375E6FD4C8}" dt="2021-10-27T09:37:08.583" v="28399"/>
          <ac:spMkLst>
            <pc:docMk/>
            <pc:sldMk cId="2560415667" sldId="406"/>
            <ac:spMk id="73" creationId="{2F9A6DC1-CBBB-4749-9C4E-81DCFFB8FD1D}"/>
          </ac:spMkLst>
        </pc:spChg>
        <pc:spChg chg="add del">
          <ac:chgData name="Tej Bahadur Chandra" userId="79b8fba8ad0a4796" providerId="LiveId" clId="{614BBE20-D9FC-4E14-9E6F-E9375E6FD4C8}" dt="2021-10-27T09:37:08.583" v="28399"/>
          <ac:spMkLst>
            <pc:docMk/>
            <pc:sldMk cId="2560415667" sldId="406"/>
            <ac:spMk id="74" creationId="{A3FF8532-CD11-4727-9649-9029EFFE33AE}"/>
          </ac:spMkLst>
        </pc:spChg>
        <pc:spChg chg="add del">
          <ac:chgData name="Tej Bahadur Chandra" userId="79b8fba8ad0a4796" providerId="LiveId" clId="{614BBE20-D9FC-4E14-9E6F-E9375E6FD4C8}" dt="2021-10-27T09:37:08.583" v="28399"/>
          <ac:spMkLst>
            <pc:docMk/>
            <pc:sldMk cId="2560415667" sldId="406"/>
            <ac:spMk id="75" creationId="{C748221E-03BA-41B6-8500-CE371241F065}"/>
          </ac:spMkLst>
        </pc:spChg>
        <pc:spChg chg="add del">
          <ac:chgData name="Tej Bahadur Chandra" userId="79b8fba8ad0a4796" providerId="LiveId" clId="{614BBE20-D9FC-4E14-9E6F-E9375E6FD4C8}" dt="2021-10-27T09:37:08.583" v="28399"/>
          <ac:spMkLst>
            <pc:docMk/>
            <pc:sldMk cId="2560415667" sldId="406"/>
            <ac:spMk id="76" creationId="{E7A1673B-95C5-410E-91B6-E057860AE297}"/>
          </ac:spMkLst>
        </pc:spChg>
        <pc:spChg chg="add del">
          <ac:chgData name="Tej Bahadur Chandra" userId="79b8fba8ad0a4796" providerId="LiveId" clId="{614BBE20-D9FC-4E14-9E6F-E9375E6FD4C8}" dt="2021-10-27T09:37:08.583" v="28399"/>
          <ac:spMkLst>
            <pc:docMk/>
            <pc:sldMk cId="2560415667" sldId="406"/>
            <ac:spMk id="77" creationId="{74D5CE99-685D-4758-8557-9802CE4FD486}"/>
          </ac:spMkLst>
        </pc:spChg>
        <pc:spChg chg="add del">
          <ac:chgData name="Tej Bahadur Chandra" userId="79b8fba8ad0a4796" providerId="LiveId" clId="{614BBE20-D9FC-4E14-9E6F-E9375E6FD4C8}" dt="2021-10-27T09:37:08.583" v="28399"/>
          <ac:spMkLst>
            <pc:docMk/>
            <pc:sldMk cId="2560415667" sldId="406"/>
            <ac:spMk id="78" creationId="{E4653C42-D470-4C65-89CE-7352769B45B1}"/>
          </ac:spMkLst>
        </pc:spChg>
        <pc:spChg chg="add del">
          <ac:chgData name="Tej Bahadur Chandra" userId="79b8fba8ad0a4796" providerId="LiveId" clId="{614BBE20-D9FC-4E14-9E6F-E9375E6FD4C8}" dt="2021-10-27T09:37:08.583" v="28399"/>
          <ac:spMkLst>
            <pc:docMk/>
            <pc:sldMk cId="2560415667" sldId="406"/>
            <ac:spMk id="79" creationId="{1155D385-92B6-41E6-9EA7-B5126548B422}"/>
          </ac:spMkLst>
        </pc:spChg>
        <pc:spChg chg="add del">
          <ac:chgData name="Tej Bahadur Chandra" userId="79b8fba8ad0a4796" providerId="LiveId" clId="{614BBE20-D9FC-4E14-9E6F-E9375E6FD4C8}" dt="2021-10-27T09:37:08.583" v="28399"/>
          <ac:spMkLst>
            <pc:docMk/>
            <pc:sldMk cId="2560415667" sldId="406"/>
            <ac:spMk id="80" creationId="{1AF4086B-CEB7-41BC-ADFB-BBB9F2674119}"/>
          </ac:spMkLst>
        </pc:spChg>
        <pc:spChg chg="add del">
          <ac:chgData name="Tej Bahadur Chandra" userId="79b8fba8ad0a4796" providerId="LiveId" clId="{614BBE20-D9FC-4E14-9E6F-E9375E6FD4C8}" dt="2021-10-27T09:37:08.583" v="28399"/>
          <ac:spMkLst>
            <pc:docMk/>
            <pc:sldMk cId="2560415667" sldId="406"/>
            <ac:spMk id="81" creationId="{F3315040-E59F-4A5C-9A52-66BD8B0D411A}"/>
          </ac:spMkLst>
        </pc:spChg>
        <pc:spChg chg="add del">
          <ac:chgData name="Tej Bahadur Chandra" userId="79b8fba8ad0a4796" providerId="LiveId" clId="{614BBE20-D9FC-4E14-9E6F-E9375E6FD4C8}" dt="2021-10-27T09:37:08.583" v="28399"/>
          <ac:spMkLst>
            <pc:docMk/>
            <pc:sldMk cId="2560415667" sldId="406"/>
            <ac:spMk id="82" creationId="{536569EF-C437-4C7D-AD4F-7F4768F297BD}"/>
          </ac:spMkLst>
        </pc:spChg>
        <pc:spChg chg="add del">
          <ac:chgData name="Tej Bahadur Chandra" userId="79b8fba8ad0a4796" providerId="LiveId" clId="{614BBE20-D9FC-4E14-9E6F-E9375E6FD4C8}" dt="2021-10-27T09:37:08.583" v="28399"/>
          <ac:spMkLst>
            <pc:docMk/>
            <pc:sldMk cId="2560415667" sldId="406"/>
            <ac:spMk id="83" creationId="{DBB861CD-EEA3-47A6-AC16-A39C83B9A8AE}"/>
          </ac:spMkLst>
        </pc:spChg>
        <pc:spChg chg="add mod">
          <ac:chgData name="Tej Bahadur Chandra" userId="79b8fba8ad0a4796" providerId="LiveId" clId="{614BBE20-D9FC-4E14-9E6F-E9375E6FD4C8}" dt="2021-10-28T12:12:10.620" v="33893" actId="20577"/>
          <ac:spMkLst>
            <pc:docMk/>
            <pc:sldMk cId="2560415667" sldId="406"/>
            <ac:spMk id="85" creationId="{E2B207A4-3C6C-43B7-93CD-AF24117A771B}"/>
          </ac:spMkLst>
        </pc:spChg>
        <pc:grpChg chg="add del">
          <ac:chgData name="Tej Bahadur Chandra" userId="79b8fba8ad0a4796" providerId="LiveId" clId="{614BBE20-D9FC-4E14-9E6F-E9375E6FD4C8}" dt="2021-10-27T09:37:08.583" v="28399"/>
          <ac:grpSpMkLst>
            <pc:docMk/>
            <pc:sldMk cId="2560415667" sldId="406"/>
            <ac:grpSpMk id="47" creationId="{A076B427-894C-4FE7-BB54-34F6305FDA1F}"/>
          </ac:grpSpMkLst>
        </pc:grpChg>
        <pc:grpChg chg="add del">
          <ac:chgData name="Tej Bahadur Chandra" userId="79b8fba8ad0a4796" providerId="LiveId" clId="{614BBE20-D9FC-4E14-9E6F-E9375E6FD4C8}" dt="2021-10-27T09:37:08.583" v="28399"/>
          <ac:grpSpMkLst>
            <pc:docMk/>
            <pc:sldMk cId="2560415667" sldId="406"/>
            <ac:grpSpMk id="52" creationId="{5502756F-9EF2-4A8F-AD45-25F3CF43535A}"/>
          </ac:grpSpMkLst>
        </pc:grpChg>
        <pc:grpChg chg="add del">
          <ac:chgData name="Tej Bahadur Chandra" userId="79b8fba8ad0a4796" providerId="LiveId" clId="{614BBE20-D9FC-4E14-9E6F-E9375E6FD4C8}" dt="2021-10-27T09:37:08.583" v="28399"/>
          <ac:grpSpMkLst>
            <pc:docMk/>
            <pc:sldMk cId="2560415667" sldId="406"/>
            <ac:grpSpMk id="57" creationId="{417A4EDC-530A-4FF8-8C9D-3B944DF56E6A}"/>
          </ac:grpSpMkLst>
        </pc:grpChg>
        <pc:grpChg chg="add del">
          <ac:chgData name="Tej Bahadur Chandra" userId="79b8fba8ad0a4796" providerId="LiveId" clId="{614BBE20-D9FC-4E14-9E6F-E9375E6FD4C8}" dt="2021-10-27T09:37:08.583" v="28399"/>
          <ac:grpSpMkLst>
            <pc:docMk/>
            <pc:sldMk cId="2560415667" sldId="406"/>
            <ac:grpSpMk id="62" creationId="{ABC423AE-822D-495A-9BF9-AF60077CD6FD}"/>
          </ac:grpSpMkLst>
        </pc:grpChg>
        <pc:picChg chg="add del mod">
          <ac:chgData name="Tej Bahadur Chandra" userId="79b8fba8ad0a4796" providerId="LiveId" clId="{614BBE20-D9FC-4E14-9E6F-E9375E6FD4C8}" dt="2021-10-27T09:38:16.505" v="28407"/>
          <ac:picMkLst>
            <pc:docMk/>
            <pc:sldMk cId="2560415667" sldId="406"/>
            <ac:picMk id="2" creationId="{4B0BDCAA-B5DD-4B10-ACDC-8036672BA56F}"/>
          </ac:picMkLst>
        </pc:picChg>
        <pc:picChg chg="del">
          <ac:chgData name="Tej Bahadur Chandra" userId="79b8fba8ad0a4796" providerId="LiveId" clId="{614BBE20-D9FC-4E14-9E6F-E9375E6FD4C8}" dt="2021-10-27T08:35:20.020" v="28169" actId="478"/>
          <ac:picMkLst>
            <pc:docMk/>
            <pc:sldMk cId="2560415667" sldId="406"/>
            <ac:picMk id="10" creationId="{C6DBE67A-574F-45B1-92C7-428DCE6B89DC}"/>
          </ac:picMkLst>
        </pc:picChg>
        <pc:picChg chg="add del">
          <ac:chgData name="Tej Bahadur Chandra" userId="79b8fba8ad0a4796" providerId="LiveId" clId="{614BBE20-D9FC-4E14-9E6F-E9375E6FD4C8}" dt="2021-10-27T09:37:08.583" v="28399"/>
          <ac:picMkLst>
            <pc:docMk/>
            <pc:sldMk cId="2560415667" sldId="406"/>
            <ac:picMk id="11" creationId="{D9AD20D4-61A3-4152-9B05-BF3C10DDB653}"/>
          </ac:picMkLst>
        </pc:picChg>
        <pc:picChg chg="del">
          <ac:chgData name="Tej Bahadur Chandra" userId="79b8fba8ad0a4796" providerId="LiveId" clId="{614BBE20-D9FC-4E14-9E6F-E9375E6FD4C8}" dt="2021-10-27T08:35:21.678" v="28170" actId="478"/>
          <ac:picMkLst>
            <pc:docMk/>
            <pc:sldMk cId="2560415667" sldId="406"/>
            <ac:picMk id="12" creationId="{ED5F3FF3-6694-4CF4-AA1B-F1166A4934EA}"/>
          </ac:picMkLst>
        </pc:picChg>
        <pc:picChg chg="add del">
          <ac:chgData name="Tej Bahadur Chandra" userId="79b8fba8ad0a4796" providerId="LiveId" clId="{614BBE20-D9FC-4E14-9E6F-E9375E6FD4C8}" dt="2021-10-27T09:37:08.583" v="28399"/>
          <ac:picMkLst>
            <pc:docMk/>
            <pc:sldMk cId="2560415667" sldId="406"/>
            <ac:picMk id="13" creationId="{889330A1-8EB5-445F-826D-A2059D897464}"/>
          </ac:picMkLst>
        </pc:picChg>
        <pc:picChg chg="add del">
          <ac:chgData name="Tej Bahadur Chandra" userId="79b8fba8ad0a4796" providerId="LiveId" clId="{614BBE20-D9FC-4E14-9E6F-E9375E6FD4C8}" dt="2021-10-27T09:37:08.583" v="28399"/>
          <ac:picMkLst>
            <pc:docMk/>
            <pc:sldMk cId="2560415667" sldId="406"/>
            <ac:picMk id="15" creationId="{87F79FA2-9042-420E-B646-E01ED1C20CD0}"/>
          </ac:picMkLst>
        </pc:picChg>
        <pc:picChg chg="add del">
          <ac:chgData name="Tej Bahadur Chandra" userId="79b8fba8ad0a4796" providerId="LiveId" clId="{614BBE20-D9FC-4E14-9E6F-E9375E6FD4C8}" dt="2021-10-27T09:37:08.583" v="28399"/>
          <ac:picMkLst>
            <pc:docMk/>
            <pc:sldMk cId="2560415667" sldId="406"/>
            <ac:picMk id="16" creationId="{DFFB152E-1170-4566-AC59-15C27EA5ACF8}"/>
          </ac:picMkLst>
        </pc:picChg>
        <pc:picChg chg="add del">
          <ac:chgData name="Tej Bahadur Chandra" userId="79b8fba8ad0a4796" providerId="LiveId" clId="{614BBE20-D9FC-4E14-9E6F-E9375E6FD4C8}" dt="2021-10-27T09:37:08.583" v="28399"/>
          <ac:picMkLst>
            <pc:docMk/>
            <pc:sldMk cId="2560415667" sldId="406"/>
            <ac:picMk id="17" creationId="{6012D9CD-880D-431D-954D-048A29D50A61}"/>
          </ac:picMkLst>
        </pc:picChg>
        <pc:picChg chg="add del">
          <ac:chgData name="Tej Bahadur Chandra" userId="79b8fba8ad0a4796" providerId="LiveId" clId="{614BBE20-D9FC-4E14-9E6F-E9375E6FD4C8}" dt="2021-10-27T09:37:08.583" v="28399"/>
          <ac:picMkLst>
            <pc:docMk/>
            <pc:sldMk cId="2560415667" sldId="406"/>
            <ac:picMk id="18" creationId="{48618EC9-8BEE-41CF-B2C3-4C64CB3E6DB4}"/>
          </ac:picMkLst>
        </pc:picChg>
        <pc:picChg chg="add del">
          <ac:chgData name="Tej Bahadur Chandra" userId="79b8fba8ad0a4796" providerId="LiveId" clId="{614BBE20-D9FC-4E14-9E6F-E9375E6FD4C8}" dt="2021-10-27T09:37:08.583" v="28399"/>
          <ac:picMkLst>
            <pc:docMk/>
            <pc:sldMk cId="2560415667" sldId="406"/>
            <ac:picMk id="19" creationId="{6ACAF7DF-B657-4A86-8766-95B8963E9B95}"/>
          </ac:picMkLst>
        </pc:picChg>
        <pc:picChg chg="add del">
          <ac:chgData name="Tej Bahadur Chandra" userId="79b8fba8ad0a4796" providerId="LiveId" clId="{614BBE20-D9FC-4E14-9E6F-E9375E6FD4C8}" dt="2021-10-27T09:37:08.583" v="28399"/>
          <ac:picMkLst>
            <pc:docMk/>
            <pc:sldMk cId="2560415667" sldId="406"/>
            <ac:picMk id="26" creationId="{926AEBAD-33C6-40E7-AE35-DBE8B44D8F9D}"/>
          </ac:picMkLst>
        </pc:picChg>
        <pc:picChg chg="add del">
          <ac:chgData name="Tej Bahadur Chandra" userId="79b8fba8ad0a4796" providerId="LiveId" clId="{614BBE20-D9FC-4E14-9E6F-E9375E6FD4C8}" dt="2021-10-27T09:37:08.583" v="28399"/>
          <ac:picMkLst>
            <pc:docMk/>
            <pc:sldMk cId="2560415667" sldId="406"/>
            <ac:picMk id="27" creationId="{41D29B9D-3A16-4494-AE9B-A9793ADCE458}"/>
          </ac:picMkLst>
        </pc:picChg>
        <pc:picChg chg="add del">
          <ac:chgData name="Tej Bahadur Chandra" userId="79b8fba8ad0a4796" providerId="LiveId" clId="{614BBE20-D9FC-4E14-9E6F-E9375E6FD4C8}" dt="2021-10-27T09:37:08.583" v="28399"/>
          <ac:picMkLst>
            <pc:docMk/>
            <pc:sldMk cId="2560415667" sldId="406"/>
            <ac:picMk id="28" creationId="{BA15717F-632A-43C4-9420-207B3FF58AAA}"/>
          </ac:picMkLst>
        </pc:picChg>
        <pc:picChg chg="add del">
          <ac:chgData name="Tej Bahadur Chandra" userId="79b8fba8ad0a4796" providerId="LiveId" clId="{614BBE20-D9FC-4E14-9E6F-E9375E6FD4C8}" dt="2021-10-27T09:37:08.583" v="28399"/>
          <ac:picMkLst>
            <pc:docMk/>
            <pc:sldMk cId="2560415667" sldId="406"/>
            <ac:picMk id="29" creationId="{36DA37D2-8129-4364-AB8C-0FBDC0FE2F3A}"/>
          </ac:picMkLst>
        </pc:picChg>
        <pc:picChg chg="add del">
          <ac:chgData name="Tej Bahadur Chandra" userId="79b8fba8ad0a4796" providerId="LiveId" clId="{614BBE20-D9FC-4E14-9E6F-E9375E6FD4C8}" dt="2021-10-27T09:37:08.583" v="28399"/>
          <ac:picMkLst>
            <pc:docMk/>
            <pc:sldMk cId="2560415667" sldId="406"/>
            <ac:picMk id="30" creationId="{F2C72B2E-81BB-49C0-A1E0-147D053026DA}"/>
          </ac:picMkLst>
        </pc:picChg>
        <pc:picChg chg="add del">
          <ac:chgData name="Tej Bahadur Chandra" userId="79b8fba8ad0a4796" providerId="LiveId" clId="{614BBE20-D9FC-4E14-9E6F-E9375E6FD4C8}" dt="2021-10-27T09:37:08.583" v="28399"/>
          <ac:picMkLst>
            <pc:docMk/>
            <pc:sldMk cId="2560415667" sldId="406"/>
            <ac:picMk id="31" creationId="{41C59043-5182-40C2-B43E-246A47AC0014}"/>
          </ac:picMkLst>
        </pc:picChg>
        <pc:picChg chg="add del">
          <ac:chgData name="Tej Bahadur Chandra" userId="79b8fba8ad0a4796" providerId="LiveId" clId="{614BBE20-D9FC-4E14-9E6F-E9375E6FD4C8}" dt="2021-10-27T09:37:08.583" v="28399"/>
          <ac:picMkLst>
            <pc:docMk/>
            <pc:sldMk cId="2560415667" sldId="406"/>
            <ac:picMk id="41" creationId="{D5D13B85-ABF6-4255-A75A-E5916B106682}"/>
          </ac:picMkLst>
        </pc:picChg>
        <pc:picChg chg="add del">
          <ac:chgData name="Tej Bahadur Chandra" userId="79b8fba8ad0a4796" providerId="LiveId" clId="{614BBE20-D9FC-4E14-9E6F-E9375E6FD4C8}" dt="2021-10-27T09:37:08.583" v="28399"/>
          <ac:picMkLst>
            <pc:docMk/>
            <pc:sldMk cId="2560415667" sldId="406"/>
            <ac:picMk id="42" creationId="{7B6CE46F-360E-45A8-85C6-2A792E247E7B}"/>
          </ac:picMkLst>
        </pc:picChg>
        <pc:picChg chg="add del">
          <ac:chgData name="Tej Bahadur Chandra" userId="79b8fba8ad0a4796" providerId="LiveId" clId="{614BBE20-D9FC-4E14-9E6F-E9375E6FD4C8}" dt="2021-10-27T09:37:08.583" v="28399"/>
          <ac:picMkLst>
            <pc:docMk/>
            <pc:sldMk cId="2560415667" sldId="406"/>
            <ac:picMk id="43" creationId="{C5F652A0-DB9D-493A-8900-F6BD53384ECD}"/>
          </ac:picMkLst>
        </pc:picChg>
        <pc:picChg chg="add del">
          <ac:chgData name="Tej Bahadur Chandra" userId="79b8fba8ad0a4796" providerId="LiveId" clId="{614BBE20-D9FC-4E14-9E6F-E9375E6FD4C8}" dt="2021-10-27T09:37:08.583" v="28399"/>
          <ac:picMkLst>
            <pc:docMk/>
            <pc:sldMk cId="2560415667" sldId="406"/>
            <ac:picMk id="44" creationId="{3DFEDA75-101B-4FC0-9F7C-19BCB8D477F6}"/>
          </ac:picMkLst>
        </pc:picChg>
        <pc:picChg chg="add del">
          <ac:chgData name="Tej Bahadur Chandra" userId="79b8fba8ad0a4796" providerId="LiveId" clId="{614BBE20-D9FC-4E14-9E6F-E9375E6FD4C8}" dt="2021-10-27T09:37:08.583" v="28399"/>
          <ac:picMkLst>
            <pc:docMk/>
            <pc:sldMk cId="2560415667" sldId="406"/>
            <ac:picMk id="45" creationId="{4E60C4E2-F022-4B5C-BCA5-353754B80BD8}"/>
          </ac:picMkLst>
        </pc:picChg>
        <pc:picChg chg="add del">
          <ac:chgData name="Tej Bahadur Chandra" userId="79b8fba8ad0a4796" providerId="LiveId" clId="{614BBE20-D9FC-4E14-9E6F-E9375E6FD4C8}" dt="2021-10-27T09:37:08.583" v="28399"/>
          <ac:picMkLst>
            <pc:docMk/>
            <pc:sldMk cId="2560415667" sldId="406"/>
            <ac:picMk id="46" creationId="{D0D14AAE-FEB6-4D2C-B648-F5D64C8602ED}"/>
          </ac:picMkLst>
        </pc:picChg>
        <pc:picChg chg="add del">
          <ac:chgData name="Tej Bahadur Chandra" userId="79b8fba8ad0a4796" providerId="LiveId" clId="{614BBE20-D9FC-4E14-9E6F-E9375E6FD4C8}" dt="2021-10-27T09:37:08.583" v="28399"/>
          <ac:picMkLst>
            <pc:docMk/>
            <pc:sldMk cId="2560415667" sldId="406"/>
            <ac:picMk id="71" creationId="{A1B951C9-85FD-4160-B6E6-2BD98DD23B56}"/>
          </ac:picMkLst>
        </pc:picChg>
        <pc:picChg chg="add mod">
          <ac:chgData name="Tej Bahadur Chandra" userId="79b8fba8ad0a4796" providerId="LiveId" clId="{614BBE20-D9FC-4E14-9E6F-E9375E6FD4C8}" dt="2021-10-27T09:48:12.536" v="28625" actId="14100"/>
          <ac:picMkLst>
            <pc:docMk/>
            <pc:sldMk cId="2560415667" sldId="406"/>
            <ac:picMk id="84" creationId="{7202D4B9-3F4F-4195-84E2-AAB4AD7CAD80}"/>
          </ac:picMkLst>
        </pc:picChg>
      </pc:sldChg>
      <pc:sldChg chg="addSp delSp modSp add">
        <pc:chgData name="Tej Bahadur Chandra" userId="79b8fba8ad0a4796" providerId="LiveId" clId="{614BBE20-D9FC-4E14-9E6F-E9375E6FD4C8}" dt="2021-10-27T09:44:20.267" v="28480" actId="20577"/>
        <pc:sldMkLst>
          <pc:docMk/>
          <pc:sldMk cId="1911365468" sldId="407"/>
        </pc:sldMkLst>
        <pc:spChg chg="del">
          <ac:chgData name="Tej Bahadur Chandra" userId="79b8fba8ad0a4796" providerId="LiveId" clId="{614BBE20-D9FC-4E14-9E6F-E9375E6FD4C8}" dt="2021-10-27T09:40:18.623" v="28426" actId="478"/>
          <ac:spMkLst>
            <pc:docMk/>
            <pc:sldMk cId="1911365468" sldId="407"/>
            <ac:spMk id="9" creationId="{E0B13684-3512-4817-BDEB-270C57A1C175}"/>
          </ac:spMkLst>
        </pc:spChg>
        <pc:spChg chg="add mod">
          <ac:chgData name="Tej Bahadur Chandra" userId="79b8fba8ad0a4796" providerId="LiveId" clId="{614BBE20-D9FC-4E14-9E6F-E9375E6FD4C8}" dt="2021-10-27T09:41:38.869" v="28434" actId="20577"/>
          <ac:spMkLst>
            <pc:docMk/>
            <pc:sldMk cId="1911365468" sldId="407"/>
            <ac:spMk id="10" creationId="{3A705126-ED21-4A45-8590-F7A65CF13D89}"/>
          </ac:spMkLst>
        </pc:spChg>
        <pc:graphicFrameChg chg="add mod modGraphic">
          <ac:chgData name="Tej Bahadur Chandra" userId="79b8fba8ad0a4796" providerId="LiveId" clId="{614BBE20-D9FC-4E14-9E6F-E9375E6FD4C8}" dt="2021-10-27T09:44:20.267" v="28480" actId="20577"/>
          <ac:graphicFrameMkLst>
            <pc:docMk/>
            <pc:sldMk cId="1911365468" sldId="407"/>
            <ac:graphicFrameMk id="8" creationId="{1E86CE8B-0B07-4D34-AE25-36249BC4CC0A}"/>
          </ac:graphicFrameMkLst>
        </pc:graphicFrameChg>
        <pc:picChg chg="del">
          <ac:chgData name="Tej Bahadur Chandra" userId="79b8fba8ad0a4796" providerId="LiveId" clId="{614BBE20-D9FC-4E14-9E6F-E9375E6FD4C8}" dt="2021-10-27T09:40:16.022" v="28425" actId="478"/>
          <ac:picMkLst>
            <pc:docMk/>
            <pc:sldMk cId="1911365468" sldId="407"/>
            <ac:picMk id="84" creationId="{7202D4B9-3F4F-4195-84E2-AAB4AD7CAD80}"/>
          </ac:picMkLst>
        </pc:picChg>
      </pc:sldChg>
      <pc:sldChg chg="addSp delSp modSp add">
        <pc:chgData name="Tej Bahadur Chandra" userId="79b8fba8ad0a4796" providerId="LiveId" clId="{614BBE20-D9FC-4E14-9E6F-E9375E6FD4C8}" dt="2021-10-28T12:12:18.035" v="33895" actId="20577"/>
        <pc:sldMkLst>
          <pc:docMk/>
          <pc:sldMk cId="4173462717" sldId="408"/>
        </pc:sldMkLst>
        <pc:spChg chg="del">
          <ac:chgData name="Tej Bahadur Chandra" userId="79b8fba8ad0a4796" providerId="LiveId" clId="{614BBE20-D9FC-4E14-9E6F-E9375E6FD4C8}" dt="2021-10-27T09:45:20.094" v="28510" actId="478"/>
          <ac:spMkLst>
            <pc:docMk/>
            <pc:sldMk cId="4173462717" sldId="408"/>
            <ac:spMk id="10" creationId="{3A705126-ED21-4A45-8590-F7A65CF13D89}"/>
          </ac:spMkLst>
        </pc:spChg>
        <pc:spChg chg="add mod">
          <ac:chgData name="Tej Bahadur Chandra" userId="79b8fba8ad0a4796" providerId="LiveId" clId="{614BBE20-D9FC-4E14-9E6F-E9375E6FD4C8}" dt="2021-10-28T12:12:18.035" v="33895" actId="20577"/>
          <ac:spMkLst>
            <pc:docMk/>
            <pc:sldMk cId="4173462717" sldId="408"/>
            <ac:spMk id="11" creationId="{924A6A5B-E0E1-43EF-8CEC-98912D47A7D5}"/>
          </ac:spMkLst>
        </pc:spChg>
        <pc:spChg chg="mod">
          <ac:chgData name="Tej Bahadur Chandra" userId="79b8fba8ad0a4796" providerId="LiveId" clId="{614BBE20-D9FC-4E14-9E6F-E9375E6FD4C8}" dt="2021-10-27T09:45:14.601" v="28508" actId="20577"/>
          <ac:spMkLst>
            <pc:docMk/>
            <pc:sldMk cId="4173462717" sldId="408"/>
            <ac:spMk id="21" creationId="{B2AF7BB4-843C-4C9D-8A27-1C104F3B398E}"/>
          </ac:spMkLst>
        </pc:spChg>
        <pc:graphicFrameChg chg="del">
          <ac:chgData name="Tej Bahadur Chandra" userId="79b8fba8ad0a4796" providerId="LiveId" clId="{614BBE20-D9FC-4E14-9E6F-E9375E6FD4C8}" dt="2021-10-27T09:45:17.541" v="28509" actId="478"/>
          <ac:graphicFrameMkLst>
            <pc:docMk/>
            <pc:sldMk cId="4173462717" sldId="408"/>
            <ac:graphicFrameMk id="8" creationId="{1E86CE8B-0B07-4D34-AE25-36249BC4CC0A}"/>
          </ac:graphicFrameMkLst>
        </pc:graphicFrameChg>
        <pc:graphicFrameChg chg="add mod">
          <ac:chgData name="Tej Bahadur Chandra" userId="79b8fba8ad0a4796" providerId="LiveId" clId="{614BBE20-D9FC-4E14-9E6F-E9375E6FD4C8}" dt="2021-10-27T09:49:14.798" v="28646" actId="1036"/>
          <ac:graphicFrameMkLst>
            <pc:docMk/>
            <pc:sldMk cId="4173462717" sldId="408"/>
            <ac:graphicFrameMk id="9" creationId="{16D2FA5E-30FE-4618-B40D-8C80C1DBF8B2}"/>
          </ac:graphicFrameMkLst>
        </pc:graphicFrameChg>
      </pc:sldChg>
      <pc:sldChg chg="addSp modSp add">
        <pc:chgData name="Tej Bahadur Chandra" userId="79b8fba8ad0a4796" providerId="LiveId" clId="{614BBE20-D9FC-4E14-9E6F-E9375E6FD4C8}" dt="2021-10-28T12:12:22.929" v="33898" actId="20577"/>
        <pc:sldMkLst>
          <pc:docMk/>
          <pc:sldMk cId="449198017" sldId="409"/>
        </pc:sldMkLst>
        <pc:spChg chg="add mod">
          <ac:chgData name="Tej Bahadur Chandra" userId="79b8fba8ad0a4796" providerId="LiveId" clId="{614BBE20-D9FC-4E14-9E6F-E9375E6FD4C8}" dt="2021-10-28T12:12:22.929" v="33898" actId="20577"/>
          <ac:spMkLst>
            <pc:docMk/>
            <pc:sldMk cId="449198017" sldId="409"/>
            <ac:spMk id="8" creationId="{61B1C416-6337-4F16-8214-9C71B5CD6367}"/>
          </ac:spMkLst>
        </pc:spChg>
        <pc:picChg chg="add mod">
          <ac:chgData name="Tej Bahadur Chandra" userId="79b8fba8ad0a4796" providerId="LiveId" clId="{614BBE20-D9FC-4E14-9E6F-E9375E6FD4C8}" dt="2021-10-27T09:49:46.613" v="28659" actId="1037"/>
          <ac:picMkLst>
            <pc:docMk/>
            <pc:sldMk cId="449198017" sldId="409"/>
            <ac:picMk id="6" creationId="{A7885D9B-BFC8-492F-9439-440E786DB9F5}"/>
          </ac:picMkLst>
        </pc:picChg>
        <pc:picChg chg="add mod">
          <ac:chgData name="Tej Bahadur Chandra" userId="79b8fba8ad0a4796" providerId="LiveId" clId="{614BBE20-D9FC-4E14-9E6F-E9375E6FD4C8}" dt="2021-10-27T09:49:46.613" v="28659" actId="1037"/>
          <ac:picMkLst>
            <pc:docMk/>
            <pc:sldMk cId="449198017" sldId="409"/>
            <ac:picMk id="7" creationId="{6FDF1416-08A2-416D-8236-E055BF2D7EF9}"/>
          </ac:picMkLst>
        </pc:picChg>
      </pc:sldChg>
      <pc:sldChg chg="addSp modSp add">
        <pc:chgData name="Tej Bahadur Chandra" userId="79b8fba8ad0a4796" providerId="LiveId" clId="{614BBE20-D9FC-4E14-9E6F-E9375E6FD4C8}" dt="2021-10-27T10:00:10.464" v="28750" actId="207"/>
        <pc:sldMkLst>
          <pc:docMk/>
          <pc:sldMk cId="2822449825" sldId="410"/>
        </pc:sldMkLst>
        <pc:spChg chg="add mod">
          <ac:chgData name="Tej Bahadur Chandra" userId="79b8fba8ad0a4796" providerId="LiveId" clId="{614BBE20-D9FC-4E14-9E6F-E9375E6FD4C8}" dt="2021-10-27T09:59:30.089" v="28746" actId="20577"/>
          <ac:spMkLst>
            <pc:docMk/>
            <pc:sldMk cId="2822449825" sldId="410"/>
            <ac:spMk id="7" creationId="{7CFAD396-52A1-4547-86B4-B574251F5B34}"/>
          </ac:spMkLst>
        </pc:spChg>
        <pc:graphicFrameChg chg="add mod modGraphic">
          <ac:chgData name="Tej Bahadur Chandra" userId="79b8fba8ad0a4796" providerId="LiveId" clId="{614BBE20-D9FC-4E14-9E6F-E9375E6FD4C8}" dt="2021-10-27T10:00:10.464" v="28750" actId="207"/>
          <ac:graphicFrameMkLst>
            <pc:docMk/>
            <pc:sldMk cId="2822449825" sldId="410"/>
            <ac:graphicFrameMk id="2" creationId="{0790936E-826D-4998-B6CE-5501C5AE0800}"/>
          </ac:graphicFrameMkLst>
        </pc:graphicFrameChg>
      </pc:sldChg>
      <pc:sldChg chg="modSp add ord">
        <pc:chgData name="Tej Bahadur Chandra" userId="79b8fba8ad0a4796" providerId="LiveId" clId="{614BBE20-D9FC-4E14-9E6F-E9375E6FD4C8}" dt="2021-10-27T09:59:59.314" v="28748" actId="207"/>
        <pc:sldMkLst>
          <pc:docMk/>
          <pc:sldMk cId="867075725" sldId="411"/>
        </pc:sldMkLst>
        <pc:spChg chg="mod">
          <ac:chgData name="Tej Bahadur Chandra" userId="79b8fba8ad0a4796" providerId="LiveId" clId="{614BBE20-D9FC-4E14-9E6F-E9375E6FD4C8}" dt="2021-10-27T09:59:17.216" v="28744" actId="20577"/>
          <ac:spMkLst>
            <pc:docMk/>
            <pc:sldMk cId="867075725" sldId="411"/>
            <ac:spMk id="7" creationId="{7CFAD396-52A1-4547-86B4-B574251F5B34}"/>
          </ac:spMkLst>
        </pc:spChg>
        <pc:graphicFrameChg chg="modGraphic">
          <ac:chgData name="Tej Bahadur Chandra" userId="79b8fba8ad0a4796" providerId="LiveId" clId="{614BBE20-D9FC-4E14-9E6F-E9375E6FD4C8}" dt="2021-10-27T09:59:59.314" v="28748" actId="207"/>
          <ac:graphicFrameMkLst>
            <pc:docMk/>
            <pc:sldMk cId="867075725" sldId="411"/>
            <ac:graphicFrameMk id="2" creationId="{0790936E-826D-4998-B6CE-5501C5AE0800}"/>
          </ac:graphicFrameMkLst>
        </pc:graphicFrameChg>
      </pc:sldChg>
      <pc:sldChg chg="addSp delSp modSp add">
        <pc:chgData name="Tej Bahadur Chandra" userId="79b8fba8ad0a4796" providerId="LiveId" clId="{614BBE20-D9FC-4E14-9E6F-E9375E6FD4C8}" dt="2021-10-28T12:12:29.077" v="33900" actId="20577"/>
        <pc:sldMkLst>
          <pc:docMk/>
          <pc:sldMk cId="1750671285" sldId="412"/>
        </pc:sldMkLst>
        <pc:spChg chg="add del">
          <ac:chgData name="Tej Bahadur Chandra" userId="79b8fba8ad0a4796" providerId="LiveId" clId="{614BBE20-D9FC-4E14-9E6F-E9375E6FD4C8}" dt="2021-10-27T10:00:56.204" v="28754"/>
          <ac:spMkLst>
            <pc:docMk/>
            <pc:sldMk cId="1750671285" sldId="412"/>
            <ac:spMk id="3" creationId="{24DEE24E-5F59-4ADD-8E23-7F5982E46649}"/>
          </ac:spMkLst>
        </pc:spChg>
        <pc:spChg chg="add del">
          <ac:chgData name="Tej Bahadur Chandra" userId="79b8fba8ad0a4796" providerId="LiveId" clId="{614BBE20-D9FC-4E14-9E6F-E9375E6FD4C8}" dt="2021-10-27T10:00:56.204" v="28754"/>
          <ac:spMkLst>
            <pc:docMk/>
            <pc:sldMk cId="1750671285" sldId="412"/>
            <ac:spMk id="4" creationId="{08E1E27A-4EC3-4159-BC6F-573D475CAB63}"/>
          </ac:spMkLst>
        </pc:spChg>
        <pc:spChg chg="add del">
          <ac:chgData name="Tej Bahadur Chandra" userId="79b8fba8ad0a4796" providerId="LiveId" clId="{614BBE20-D9FC-4E14-9E6F-E9375E6FD4C8}" dt="2021-10-27T10:00:56.204" v="28754"/>
          <ac:spMkLst>
            <pc:docMk/>
            <pc:sldMk cId="1750671285" sldId="412"/>
            <ac:spMk id="5" creationId="{864B22FF-5638-4A73-B653-2B509427A6C5}"/>
          </ac:spMkLst>
        </pc:spChg>
        <pc:spChg chg="add del">
          <ac:chgData name="Tej Bahadur Chandra" userId="79b8fba8ad0a4796" providerId="LiveId" clId="{614BBE20-D9FC-4E14-9E6F-E9375E6FD4C8}" dt="2021-10-27T10:00:56.204" v="28754"/>
          <ac:spMkLst>
            <pc:docMk/>
            <pc:sldMk cId="1750671285" sldId="412"/>
            <ac:spMk id="6" creationId="{B2D1BA31-64ED-43F6-B172-E6F7807FCC24}"/>
          </ac:spMkLst>
        </pc:spChg>
        <pc:spChg chg="mod">
          <ac:chgData name="Tej Bahadur Chandra" userId="79b8fba8ad0a4796" providerId="LiveId" clId="{614BBE20-D9FC-4E14-9E6F-E9375E6FD4C8}" dt="2021-10-28T12:12:29.077" v="33900" actId="20577"/>
          <ac:spMkLst>
            <pc:docMk/>
            <pc:sldMk cId="1750671285" sldId="412"/>
            <ac:spMk id="7" creationId="{7CFAD396-52A1-4547-86B4-B574251F5B34}"/>
          </ac:spMkLst>
        </pc:spChg>
        <pc:spChg chg="add del">
          <ac:chgData name="Tej Bahadur Chandra" userId="79b8fba8ad0a4796" providerId="LiveId" clId="{614BBE20-D9FC-4E14-9E6F-E9375E6FD4C8}" dt="2021-10-27T10:00:56.204" v="28754"/>
          <ac:spMkLst>
            <pc:docMk/>
            <pc:sldMk cId="1750671285" sldId="412"/>
            <ac:spMk id="8" creationId="{DA60964A-7F59-4295-ADFC-3BDAD0777FD5}"/>
          </ac:spMkLst>
        </pc:spChg>
        <pc:spChg chg="add del mod">
          <ac:chgData name="Tej Bahadur Chandra" userId="79b8fba8ad0a4796" providerId="LiveId" clId="{614BBE20-D9FC-4E14-9E6F-E9375E6FD4C8}" dt="2021-10-27T10:08:08.417" v="28969" actId="478"/>
          <ac:spMkLst>
            <pc:docMk/>
            <pc:sldMk cId="1750671285" sldId="412"/>
            <ac:spMk id="9" creationId="{435D8F82-6D90-445C-A381-9E7A1D485AB6}"/>
          </ac:spMkLst>
        </pc:spChg>
        <pc:spChg chg="add mod">
          <ac:chgData name="Tej Bahadur Chandra" userId="79b8fba8ad0a4796" providerId="LiveId" clId="{614BBE20-D9FC-4E14-9E6F-E9375E6FD4C8}" dt="2021-10-27T10:09:37.088" v="29024" actId="164"/>
          <ac:spMkLst>
            <pc:docMk/>
            <pc:sldMk cId="1750671285" sldId="412"/>
            <ac:spMk id="11" creationId="{2CFB9402-B486-493F-A41B-847F014CE0FA}"/>
          </ac:spMkLst>
        </pc:spChg>
        <pc:spChg chg="add del mod">
          <ac:chgData name="Tej Bahadur Chandra" userId="79b8fba8ad0a4796" providerId="LiveId" clId="{614BBE20-D9FC-4E14-9E6F-E9375E6FD4C8}" dt="2021-10-27T10:08:06.224" v="28968" actId="478"/>
          <ac:spMkLst>
            <pc:docMk/>
            <pc:sldMk cId="1750671285" sldId="412"/>
            <ac:spMk id="24" creationId="{AC1A63C7-9B88-45B7-9D07-D8681BC5AA34}"/>
          </ac:spMkLst>
        </pc:spChg>
        <pc:spChg chg="add mod">
          <ac:chgData name="Tej Bahadur Chandra" userId="79b8fba8ad0a4796" providerId="LiveId" clId="{614BBE20-D9FC-4E14-9E6F-E9375E6FD4C8}" dt="2021-10-27T10:09:37.088" v="29024" actId="164"/>
          <ac:spMkLst>
            <pc:docMk/>
            <pc:sldMk cId="1750671285" sldId="412"/>
            <ac:spMk id="26" creationId="{5D350C35-2CC0-4489-82FB-79A3398256B7}"/>
          </ac:spMkLst>
        </pc:spChg>
        <pc:spChg chg="add mod">
          <ac:chgData name="Tej Bahadur Chandra" userId="79b8fba8ad0a4796" providerId="LiveId" clId="{614BBE20-D9FC-4E14-9E6F-E9375E6FD4C8}" dt="2021-10-27T10:09:37.088" v="29024" actId="164"/>
          <ac:spMkLst>
            <pc:docMk/>
            <pc:sldMk cId="1750671285" sldId="412"/>
            <ac:spMk id="27" creationId="{B656A019-3940-48EA-8C81-2B10B9D530ED}"/>
          </ac:spMkLst>
        </pc:spChg>
        <pc:spChg chg="add mod">
          <ac:chgData name="Tej Bahadur Chandra" userId="79b8fba8ad0a4796" providerId="LiveId" clId="{614BBE20-D9FC-4E14-9E6F-E9375E6FD4C8}" dt="2021-10-27T10:09:37.088" v="29024" actId="164"/>
          <ac:spMkLst>
            <pc:docMk/>
            <pc:sldMk cId="1750671285" sldId="412"/>
            <ac:spMk id="28" creationId="{2380A971-0F8A-46DC-9DA4-AF2577244A1B}"/>
          </ac:spMkLst>
        </pc:spChg>
        <pc:grpChg chg="add mod">
          <ac:chgData name="Tej Bahadur Chandra" userId="79b8fba8ad0a4796" providerId="LiveId" clId="{614BBE20-D9FC-4E14-9E6F-E9375E6FD4C8}" dt="2021-10-27T10:09:37.088" v="29024" actId="164"/>
          <ac:grpSpMkLst>
            <pc:docMk/>
            <pc:sldMk cId="1750671285" sldId="412"/>
            <ac:grpSpMk id="10" creationId="{DB322FFF-BE1E-4DA8-A3D2-5E77DD6D39FA}"/>
          </ac:grpSpMkLst>
        </pc:grpChg>
        <pc:grpChg chg="add mod">
          <ac:chgData name="Tej Bahadur Chandra" userId="79b8fba8ad0a4796" providerId="LiveId" clId="{614BBE20-D9FC-4E14-9E6F-E9375E6FD4C8}" dt="2021-10-27T10:09:43.423" v="29025" actId="1076"/>
          <ac:grpSpMkLst>
            <pc:docMk/>
            <pc:sldMk cId="1750671285" sldId="412"/>
            <ac:grpSpMk id="12" creationId="{5692CFDC-0052-4116-A9E7-FA49DC654111}"/>
          </ac:grpSpMkLst>
        </pc:grpChg>
        <pc:graphicFrameChg chg="del">
          <ac:chgData name="Tej Bahadur Chandra" userId="79b8fba8ad0a4796" providerId="LiveId" clId="{614BBE20-D9FC-4E14-9E6F-E9375E6FD4C8}" dt="2021-10-27T10:00:41.193" v="28752" actId="478"/>
          <ac:graphicFrameMkLst>
            <pc:docMk/>
            <pc:sldMk cId="1750671285" sldId="412"/>
            <ac:graphicFrameMk id="2" creationId="{0790936E-826D-4998-B6CE-5501C5AE0800}"/>
          </ac:graphicFrameMkLst>
        </pc:graphicFrameChg>
        <pc:picChg chg="add mod">
          <ac:chgData name="Tej Bahadur Chandra" userId="79b8fba8ad0a4796" providerId="LiveId" clId="{614BBE20-D9FC-4E14-9E6F-E9375E6FD4C8}" dt="2021-10-27T10:03:40.544" v="28906" actId="164"/>
          <ac:picMkLst>
            <pc:docMk/>
            <pc:sldMk cId="1750671285" sldId="412"/>
            <ac:picMk id="17" creationId="{484D7E65-643B-4AA6-B816-9F0521AEE021}"/>
          </ac:picMkLst>
        </pc:picChg>
        <pc:picChg chg="add mod">
          <ac:chgData name="Tej Bahadur Chandra" userId="79b8fba8ad0a4796" providerId="LiveId" clId="{614BBE20-D9FC-4E14-9E6F-E9375E6FD4C8}" dt="2021-10-27T10:03:40.544" v="28906" actId="164"/>
          <ac:picMkLst>
            <pc:docMk/>
            <pc:sldMk cId="1750671285" sldId="412"/>
            <ac:picMk id="18" creationId="{61BC282D-B8CD-4E29-B967-7A4B5D6FDFA7}"/>
          </ac:picMkLst>
        </pc:picChg>
        <pc:picChg chg="add mod">
          <ac:chgData name="Tej Bahadur Chandra" userId="79b8fba8ad0a4796" providerId="LiveId" clId="{614BBE20-D9FC-4E14-9E6F-E9375E6FD4C8}" dt="2021-10-27T10:08:11.882" v="28979" actId="1035"/>
          <ac:picMkLst>
            <pc:docMk/>
            <pc:sldMk cId="1750671285" sldId="412"/>
            <ac:picMk id="19" creationId="{22AE8DE0-314A-4E3A-8CFB-868EFAFADA99}"/>
          </ac:picMkLst>
        </pc:picChg>
        <pc:picChg chg="add mod">
          <ac:chgData name="Tej Bahadur Chandra" userId="79b8fba8ad0a4796" providerId="LiveId" clId="{614BBE20-D9FC-4E14-9E6F-E9375E6FD4C8}" dt="2021-10-27T10:08:11.882" v="28979" actId="1035"/>
          <ac:picMkLst>
            <pc:docMk/>
            <pc:sldMk cId="1750671285" sldId="412"/>
            <ac:picMk id="22" creationId="{BA63D416-0D94-4FD7-A1B8-731C4C4C595F}"/>
          </ac:picMkLst>
        </pc:picChg>
        <pc:picChg chg="add">
          <ac:chgData name="Tej Bahadur Chandra" userId="79b8fba8ad0a4796" providerId="LiveId" clId="{614BBE20-D9FC-4E14-9E6F-E9375E6FD4C8}" dt="2021-10-27T10:02:36.643" v="28792"/>
          <ac:picMkLst>
            <pc:docMk/>
            <pc:sldMk cId="1750671285" sldId="412"/>
            <ac:picMk id="23" creationId="{48B79938-3C3D-4811-A546-CD1488910519}"/>
          </ac:picMkLst>
        </pc:picChg>
        <pc:picChg chg="add del">
          <ac:chgData name="Tej Bahadur Chandra" userId="79b8fba8ad0a4796" providerId="LiveId" clId="{614BBE20-D9FC-4E14-9E6F-E9375E6FD4C8}" dt="2021-10-27T10:00:56.204" v="28754"/>
          <ac:picMkLst>
            <pc:docMk/>
            <pc:sldMk cId="1750671285" sldId="412"/>
            <ac:picMk id="113665" creationId="{AC54F999-39C6-496C-898A-9535E94503E5}"/>
          </ac:picMkLst>
        </pc:picChg>
        <pc:picChg chg="add del">
          <ac:chgData name="Tej Bahadur Chandra" userId="79b8fba8ad0a4796" providerId="LiveId" clId="{614BBE20-D9FC-4E14-9E6F-E9375E6FD4C8}" dt="2021-10-27T10:00:56.204" v="28754"/>
          <ac:picMkLst>
            <pc:docMk/>
            <pc:sldMk cId="1750671285" sldId="412"/>
            <ac:picMk id="113666" creationId="{166BD948-F90E-4F3E-8C3D-6B3F888D14F5}"/>
          </ac:picMkLst>
        </pc:picChg>
        <pc:picChg chg="add del">
          <ac:chgData name="Tej Bahadur Chandra" userId="79b8fba8ad0a4796" providerId="LiveId" clId="{614BBE20-D9FC-4E14-9E6F-E9375E6FD4C8}" dt="2021-10-27T10:00:56.204" v="28754"/>
          <ac:picMkLst>
            <pc:docMk/>
            <pc:sldMk cId="1750671285" sldId="412"/>
            <ac:picMk id="113667" creationId="{F099567F-C039-4F0A-A54E-CFAF8BAE4ACE}"/>
          </ac:picMkLst>
        </pc:picChg>
        <pc:picChg chg="add del">
          <ac:chgData name="Tej Bahadur Chandra" userId="79b8fba8ad0a4796" providerId="LiveId" clId="{614BBE20-D9FC-4E14-9E6F-E9375E6FD4C8}" dt="2021-10-27T10:00:56.204" v="28754"/>
          <ac:picMkLst>
            <pc:docMk/>
            <pc:sldMk cId="1750671285" sldId="412"/>
            <ac:picMk id="113668" creationId="{5468C16A-6158-4C52-B817-7AFFB2C4DBA0}"/>
          </ac:picMkLst>
        </pc:picChg>
      </pc:sldChg>
      <pc:sldChg chg="addSp delSp modSp add">
        <pc:chgData name="Tej Bahadur Chandra" userId="79b8fba8ad0a4796" providerId="LiveId" clId="{614BBE20-D9FC-4E14-9E6F-E9375E6FD4C8}" dt="2021-10-28T12:12:38.599" v="33904" actId="20577"/>
        <pc:sldMkLst>
          <pc:docMk/>
          <pc:sldMk cId="3050578570" sldId="413"/>
        </pc:sldMkLst>
        <pc:spChg chg="mod">
          <ac:chgData name="Tej Bahadur Chandra" userId="79b8fba8ad0a4796" providerId="LiveId" clId="{614BBE20-D9FC-4E14-9E6F-E9375E6FD4C8}" dt="2021-10-28T12:12:38.599" v="33904" actId="20577"/>
          <ac:spMkLst>
            <pc:docMk/>
            <pc:sldMk cId="3050578570" sldId="413"/>
            <ac:spMk id="7" creationId="{7CFAD396-52A1-4547-86B4-B574251F5B34}"/>
          </ac:spMkLst>
        </pc:spChg>
        <pc:grpChg chg="del">
          <ac:chgData name="Tej Bahadur Chandra" userId="79b8fba8ad0a4796" providerId="LiveId" clId="{614BBE20-D9FC-4E14-9E6F-E9375E6FD4C8}" dt="2021-10-27T10:11:02.517" v="29070" actId="478"/>
          <ac:grpSpMkLst>
            <pc:docMk/>
            <pc:sldMk cId="3050578570" sldId="413"/>
            <ac:grpSpMk id="12" creationId="{5692CFDC-0052-4116-A9E7-FA49DC654111}"/>
          </ac:grpSpMkLst>
        </pc:grpChg>
        <pc:picChg chg="add mod">
          <ac:chgData name="Tej Bahadur Chandra" userId="79b8fba8ad0a4796" providerId="LiveId" clId="{614BBE20-D9FC-4E14-9E6F-E9375E6FD4C8}" dt="2021-10-27T10:11:24.312" v="29072" actId="14100"/>
          <ac:picMkLst>
            <pc:docMk/>
            <pc:sldMk cId="3050578570" sldId="413"/>
            <ac:picMk id="23" creationId="{C7C34BCE-612E-414E-ABC7-481BE670220F}"/>
          </ac:picMkLst>
        </pc:picChg>
        <pc:picChg chg="add mod">
          <ac:chgData name="Tej Bahadur Chandra" userId="79b8fba8ad0a4796" providerId="LiveId" clId="{614BBE20-D9FC-4E14-9E6F-E9375E6FD4C8}" dt="2021-10-27T10:11:27.859" v="29082" actId="1035"/>
          <ac:picMkLst>
            <pc:docMk/>
            <pc:sldMk cId="3050578570" sldId="413"/>
            <ac:picMk id="24" creationId="{DA0AF562-CD93-48AC-B11F-F55E42D712DF}"/>
          </ac:picMkLst>
        </pc:picChg>
        <pc:picChg chg="add mod">
          <ac:chgData name="Tej Bahadur Chandra" userId="79b8fba8ad0a4796" providerId="LiveId" clId="{614BBE20-D9FC-4E14-9E6F-E9375E6FD4C8}" dt="2021-10-27T10:11:30.392" v="29095" actId="1035"/>
          <ac:picMkLst>
            <pc:docMk/>
            <pc:sldMk cId="3050578570" sldId="413"/>
            <ac:picMk id="25" creationId="{ACA2EE19-BF77-47AD-9A2C-A919AB534F99}"/>
          </ac:picMkLst>
        </pc:picChg>
      </pc:sldChg>
      <pc:sldChg chg="addSp delSp modSp add ord">
        <pc:chgData name="Tej Bahadur Chandra" userId="79b8fba8ad0a4796" providerId="LiveId" clId="{614BBE20-D9FC-4E14-9E6F-E9375E6FD4C8}" dt="2021-10-28T12:15:07.262" v="33928" actId="14100"/>
        <pc:sldMkLst>
          <pc:docMk/>
          <pc:sldMk cId="3348907478" sldId="414"/>
        </pc:sldMkLst>
        <pc:spChg chg="mod">
          <ac:chgData name="Tej Bahadur Chandra" userId="79b8fba8ad0a4796" providerId="LiveId" clId="{614BBE20-D9FC-4E14-9E6F-E9375E6FD4C8}" dt="2021-10-28T12:14:43.777" v="33923" actId="1036"/>
          <ac:spMkLst>
            <pc:docMk/>
            <pc:sldMk cId="3348907478" sldId="414"/>
            <ac:spMk id="7" creationId="{7CFAD396-52A1-4547-86B4-B574251F5B34}"/>
          </ac:spMkLst>
        </pc:spChg>
        <pc:picChg chg="add mod">
          <ac:chgData name="Tej Bahadur Chandra" userId="79b8fba8ad0a4796" providerId="LiveId" clId="{614BBE20-D9FC-4E14-9E6F-E9375E6FD4C8}" dt="2021-10-28T12:15:07.262" v="33928" actId="14100"/>
          <ac:picMkLst>
            <pc:docMk/>
            <pc:sldMk cId="3348907478" sldId="414"/>
            <ac:picMk id="10" creationId="{2650A82F-33C4-4C94-9B2D-1BBBED32653C}"/>
          </ac:picMkLst>
        </pc:picChg>
        <pc:picChg chg="add mod">
          <ac:chgData name="Tej Bahadur Chandra" userId="79b8fba8ad0a4796" providerId="LiveId" clId="{614BBE20-D9FC-4E14-9E6F-E9375E6FD4C8}" dt="2021-10-28T12:14:55.822" v="33927" actId="14100"/>
          <ac:picMkLst>
            <pc:docMk/>
            <pc:sldMk cId="3348907478" sldId="414"/>
            <ac:picMk id="11" creationId="{53C9826A-B425-4DDF-86BD-33DCE77C45D1}"/>
          </ac:picMkLst>
        </pc:picChg>
        <pc:picChg chg="del">
          <ac:chgData name="Tej Bahadur Chandra" userId="79b8fba8ad0a4796" providerId="LiveId" clId="{614BBE20-D9FC-4E14-9E6F-E9375E6FD4C8}" dt="2021-10-27T10:12:43.586" v="29127" actId="478"/>
          <ac:picMkLst>
            <pc:docMk/>
            <pc:sldMk cId="3348907478" sldId="414"/>
            <ac:picMk id="23" creationId="{C7C34BCE-612E-414E-ABC7-481BE670220F}"/>
          </ac:picMkLst>
        </pc:picChg>
        <pc:picChg chg="del">
          <ac:chgData name="Tej Bahadur Chandra" userId="79b8fba8ad0a4796" providerId="LiveId" clId="{614BBE20-D9FC-4E14-9E6F-E9375E6FD4C8}" dt="2021-10-27T10:12:43.586" v="29127" actId="478"/>
          <ac:picMkLst>
            <pc:docMk/>
            <pc:sldMk cId="3348907478" sldId="414"/>
            <ac:picMk id="24" creationId="{DA0AF562-CD93-48AC-B11F-F55E42D712DF}"/>
          </ac:picMkLst>
        </pc:picChg>
        <pc:picChg chg="del">
          <ac:chgData name="Tej Bahadur Chandra" userId="79b8fba8ad0a4796" providerId="LiveId" clId="{614BBE20-D9FC-4E14-9E6F-E9375E6FD4C8}" dt="2021-10-27T10:12:43.586" v="29127" actId="478"/>
          <ac:picMkLst>
            <pc:docMk/>
            <pc:sldMk cId="3348907478" sldId="414"/>
            <ac:picMk id="25" creationId="{ACA2EE19-BF77-47AD-9A2C-A919AB534F99}"/>
          </ac:picMkLst>
        </pc:picChg>
      </pc:sldChg>
      <pc:sldChg chg="addSp delSp modSp add">
        <pc:chgData name="Tej Bahadur Chandra" userId="79b8fba8ad0a4796" providerId="LiveId" clId="{614BBE20-D9FC-4E14-9E6F-E9375E6FD4C8}" dt="2021-10-28T12:12:44.516" v="33906" actId="20577"/>
        <pc:sldMkLst>
          <pc:docMk/>
          <pc:sldMk cId="1177007389" sldId="415"/>
        </pc:sldMkLst>
        <pc:spChg chg="mod">
          <ac:chgData name="Tej Bahadur Chandra" userId="79b8fba8ad0a4796" providerId="LiveId" clId="{614BBE20-D9FC-4E14-9E6F-E9375E6FD4C8}" dt="2021-10-28T12:12:44.516" v="33906" actId="20577"/>
          <ac:spMkLst>
            <pc:docMk/>
            <pc:sldMk cId="1177007389" sldId="415"/>
            <ac:spMk id="7" creationId="{7CFAD396-52A1-4547-86B4-B574251F5B34}"/>
          </ac:spMkLst>
        </pc:spChg>
        <pc:grpChg chg="add mod">
          <ac:chgData name="Tej Bahadur Chandra" userId="79b8fba8ad0a4796" providerId="LiveId" clId="{614BBE20-D9FC-4E14-9E6F-E9375E6FD4C8}" dt="2021-10-27T10:18:50.536" v="29364" actId="164"/>
          <ac:grpSpMkLst>
            <pc:docMk/>
            <pc:sldMk cId="1177007389" sldId="415"/>
            <ac:grpSpMk id="2" creationId="{EF0BF8AE-2AED-4170-92F9-C87BF997BABA}"/>
          </ac:grpSpMkLst>
        </pc:grpChg>
        <pc:picChg chg="add mod">
          <ac:chgData name="Tej Bahadur Chandra" userId="79b8fba8ad0a4796" providerId="LiveId" clId="{614BBE20-D9FC-4E14-9E6F-E9375E6FD4C8}" dt="2021-10-27T10:18:50.536" v="29364" actId="164"/>
          <ac:picMkLst>
            <pc:docMk/>
            <pc:sldMk cId="1177007389" sldId="415"/>
            <ac:picMk id="10" creationId="{E0114E46-905C-4AEC-9DA7-CB4D450BC8E2}"/>
          </ac:picMkLst>
        </pc:picChg>
        <pc:picChg chg="add mod">
          <ac:chgData name="Tej Bahadur Chandra" userId="79b8fba8ad0a4796" providerId="LiveId" clId="{614BBE20-D9FC-4E14-9E6F-E9375E6FD4C8}" dt="2021-10-27T10:18:50.536" v="29364" actId="164"/>
          <ac:picMkLst>
            <pc:docMk/>
            <pc:sldMk cId="1177007389" sldId="415"/>
            <ac:picMk id="11" creationId="{91C248FC-10E8-4CC6-9983-281A48BE9934}"/>
          </ac:picMkLst>
        </pc:picChg>
        <pc:picChg chg="add mod modCrop">
          <ac:chgData name="Tej Bahadur Chandra" userId="79b8fba8ad0a4796" providerId="LiveId" clId="{614BBE20-D9FC-4E14-9E6F-E9375E6FD4C8}" dt="2021-10-27T10:18:50.536" v="29364" actId="164"/>
          <ac:picMkLst>
            <pc:docMk/>
            <pc:sldMk cId="1177007389" sldId="415"/>
            <ac:picMk id="12" creationId="{D6C68605-B04D-47DD-9958-4FB7FA466E13}"/>
          </ac:picMkLst>
        </pc:picChg>
        <pc:picChg chg="add mod modCrop">
          <ac:chgData name="Tej Bahadur Chandra" userId="79b8fba8ad0a4796" providerId="LiveId" clId="{614BBE20-D9FC-4E14-9E6F-E9375E6FD4C8}" dt="2021-10-27T10:18:50.536" v="29364" actId="164"/>
          <ac:picMkLst>
            <pc:docMk/>
            <pc:sldMk cId="1177007389" sldId="415"/>
            <ac:picMk id="13" creationId="{0736924D-1BD9-42D0-AE0E-C96D67D0BED6}"/>
          </ac:picMkLst>
        </pc:picChg>
        <pc:picChg chg="del">
          <ac:chgData name="Tej Bahadur Chandra" userId="79b8fba8ad0a4796" providerId="LiveId" clId="{614BBE20-D9FC-4E14-9E6F-E9375E6FD4C8}" dt="2021-10-27T10:15:42.882" v="29291" actId="478"/>
          <ac:picMkLst>
            <pc:docMk/>
            <pc:sldMk cId="1177007389" sldId="415"/>
            <ac:picMk id="23" creationId="{C7C34BCE-612E-414E-ABC7-481BE670220F}"/>
          </ac:picMkLst>
        </pc:picChg>
        <pc:picChg chg="del">
          <ac:chgData name="Tej Bahadur Chandra" userId="79b8fba8ad0a4796" providerId="LiveId" clId="{614BBE20-D9FC-4E14-9E6F-E9375E6FD4C8}" dt="2021-10-27T10:15:42.882" v="29291" actId="478"/>
          <ac:picMkLst>
            <pc:docMk/>
            <pc:sldMk cId="1177007389" sldId="415"/>
            <ac:picMk id="24" creationId="{DA0AF562-CD93-48AC-B11F-F55E42D712DF}"/>
          </ac:picMkLst>
        </pc:picChg>
        <pc:picChg chg="del">
          <ac:chgData name="Tej Bahadur Chandra" userId="79b8fba8ad0a4796" providerId="LiveId" clId="{614BBE20-D9FC-4E14-9E6F-E9375E6FD4C8}" dt="2021-10-27T10:15:42.882" v="29291" actId="478"/>
          <ac:picMkLst>
            <pc:docMk/>
            <pc:sldMk cId="1177007389" sldId="415"/>
            <ac:picMk id="25" creationId="{ACA2EE19-BF77-47AD-9A2C-A919AB534F99}"/>
          </ac:picMkLst>
        </pc:picChg>
      </pc:sldChg>
      <pc:sldChg chg="addSp delSp modSp add">
        <pc:chgData name="Tej Bahadur Chandra" userId="79b8fba8ad0a4796" providerId="LiveId" clId="{614BBE20-D9FC-4E14-9E6F-E9375E6FD4C8}" dt="2021-10-27T10:28:20.395" v="29479" actId="2061"/>
        <pc:sldMkLst>
          <pc:docMk/>
          <pc:sldMk cId="916133619" sldId="416"/>
        </pc:sldMkLst>
        <pc:spChg chg="mod">
          <ac:chgData name="Tej Bahadur Chandra" userId="79b8fba8ad0a4796" providerId="LiveId" clId="{614BBE20-D9FC-4E14-9E6F-E9375E6FD4C8}" dt="2021-10-27T10:27:02.059" v="29453" actId="2710"/>
          <ac:spMkLst>
            <pc:docMk/>
            <pc:sldMk cId="916133619" sldId="416"/>
            <ac:spMk id="7" creationId="{7CFAD396-52A1-4547-86B4-B574251F5B34}"/>
          </ac:spMkLst>
        </pc:spChg>
        <pc:spChg chg="mod">
          <ac:chgData name="Tej Bahadur Chandra" userId="79b8fba8ad0a4796" providerId="LiveId" clId="{614BBE20-D9FC-4E14-9E6F-E9375E6FD4C8}" dt="2021-10-27T10:18:37.339" v="29359" actId="20577"/>
          <ac:spMkLst>
            <pc:docMk/>
            <pc:sldMk cId="916133619" sldId="416"/>
            <ac:spMk id="21" creationId="{B2AF7BB4-843C-4C9D-8A27-1C104F3B398E}"/>
          </ac:spMkLst>
        </pc:spChg>
        <pc:graphicFrameChg chg="add mod modGraphic">
          <ac:chgData name="Tej Bahadur Chandra" userId="79b8fba8ad0a4796" providerId="LiveId" clId="{614BBE20-D9FC-4E14-9E6F-E9375E6FD4C8}" dt="2021-10-27T10:27:55.030" v="29474" actId="113"/>
          <ac:graphicFrameMkLst>
            <pc:docMk/>
            <pc:sldMk cId="916133619" sldId="416"/>
            <ac:graphicFrameMk id="2" creationId="{05BA8511-E056-4F94-AA14-96E7D8471148}"/>
          </ac:graphicFrameMkLst>
        </pc:graphicFrameChg>
        <pc:graphicFrameChg chg="add del">
          <ac:chgData name="Tej Bahadur Chandra" userId="79b8fba8ad0a4796" providerId="LiveId" clId="{614BBE20-D9FC-4E14-9E6F-E9375E6FD4C8}" dt="2021-10-27T10:24:02.697" v="29383"/>
          <ac:graphicFrameMkLst>
            <pc:docMk/>
            <pc:sldMk cId="916133619" sldId="416"/>
            <ac:graphicFrameMk id="3" creationId="{1BFB33EC-F16F-4EDF-B10B-5D3EBCE7E0B8}"/>
          </ac:graphicFrameMkLst>
        </pc:graphicFrameChg>
        <pc:graphicFrameChg chg="add mod modGraphic">
          <ac:chgData name="Tej Bahadur Chandra" userId="79b8fba8ad0a4796" providerId="LiveId" clId="{614BBE20-D9FC-4E14-9E6F-E9375E6FD4C8}" dt="2021-10-27T10:28:20.395" v="29479" actId="2061"/>
          <ac:graphicFrameMkLst>
            <pc:docMk/>
            <pc:sldMk cId="916133619" sldId="416"/>
            <ac:graphicFrameMk id="4" creationId="{A4F8F2A3-4817-4BFE-B921-76D9175819F7}"/>
          </ac:graphicFrameMkLst>
        </pc:graphicFrameChg>
        <pc:graphicFrameChg chg="add del mod">
          <ac:chgData name="Tej Bahadur Chandra" userId="79b8fba8ad0a4796" providerId="LiveId" clId="{614BBE20-D9FC-4E14-9E6F-E9375E6FD4C8}" dt="2021-10-27T10:24:31.778" v="29387" actId="478"/>
          <ac:graphicFrameMkLst>
            <pc:docMk/>
            <pc:sldMk cId="916133619" sldId="416"/>
            <ac:graphicFrameMk id="15" creationId="{3997941E-3105-46AF-A6E3-3EB35CA959B1}"/>
          </ac:graphicFrameMkLst>
        </pc:graphicFrameChg>
        <pc:picChg chg="del">
          <ac:chgData name="Tej Bahadur Chandra" userId="79b8fba8ad0a4796" providerId="LiveId" clId="{614BBE20-D9FC-4E14-9E6F-E9375E6FD4C8}" dt="2021-10-27T10:18:40.439" v="29360" actId="478"/>
          <ac:picMkLst>
            <pc:docMk/>
            <pc:sldMk cId="916133619" sldId="416"/>
            <ac:picMk id="10" creationId="{E0114E46-905C-4AEC-9DA7-CB4D450BC8E2}"/>
          </ac:picMkLst>
        </pc:picChg>
        <pc:picChg chg="del">
          <ac:chgData name="Tej Bahadur Chandra" userId="79b8fba8ad0a4796" providerId="LiveId" clId="{614BBE20-D9FC-4E14-9E6F-E9375E6FD4C8}" dt="2021-10-27T10:18:41.183" v="29361" actId="478"/>
          <ac:picMkLst>
            <pc:docMk/>
            <pc:sldMk cId="916133619" sldId="416"/>
            <ac:picMk id="11" creationId="{91C248FC-10E8-4CC6-9983-281A48BE9934}"/>
          </ac:picMkLst>
        </pc:picChg>
        <pc:picChg chg="del">
          <ac:chgData name="Tej Bahadur Chandra" userId="79b8fba8ad0a4796" providerId="LiveId" clId="{614BBE20-D9FC-4E14-9E6F-E9375E6FD4C8}" dt="2021-10-27T10:18:42.855" v="29363" actId="478"/>
          <ac:picMkLst>
            <pc:docMk/>
            <pc:sldMk cId="916133619" sldId="416"/>
            <ac:picMk id="12" creationId="{D6C68605-B04D-47DD-9958-4FB7FA466E13}"/>
          </ac:picMkLst>
        </pc:picChg>
        <pc:picChg chg="del">
          <ac:chgData name="Tej Bahadur Chandra" userId="79b8fba8ad0a4796" providerId="LiveId" clId="{614BBE20-D9FC-4E14-9E6F-E9375E6FD4C8}" dt="2021-10-27T10:18:42.320" v="29362" actId="478"/>
          <ac:picMkLst>
            <pc:docMk/>
            <pc:sldMk cId="916133619" sldId="416"/>
            <ac:picMk id="13" creationId="{0736924D-1BD9-42D0-AE0E-C96D67D0BED6}"/>
          </ac:picMkLst>
        </pc:picChg>
      </pc:sldChg>
      <pc:sldChg chg="addSp delSp modSp add">
        <pc:chgData name="Tej Bahadur Chandra" userId="79b8fba8ad0a4796" providerId="LiveId" clId="{614BBE20-D9FC-4E14-9E6F-E9375E6FD4C8}" dt="2021-10-28T12:12:50.098" v="33908" actId="20577"/>
        <pc:sldMkLst>
          <pc:docMk/>
          <pc:sldMk cId="2886074039" sldId="417"/>
        </pc:sldMkLst>
        <pc:spChg chg="del">
          <ac:chgData name="Tej Bahadur Chandra" userId="79b8fba8ad0a4796" providerId="LiveId" clId="{614BBE20-D9FC-4E14-9E6F-E9375E6FD4C8}" dt="2021-10-27T10:28:43.777" v="29482" actId="478"/>
          <ac:spMkLst>
            <pc:docMk/>
            <pc:sldMk cId="2886074039" sldId="417"/>
            <ac:spMk id="7" creationId="{7CFAD396-52A1-4547-86B4-B574251F5B34}"/>
          </ac:spMkLst>
        </pc:spChg>
        <pc:spChg chg="add mod">
          <ac:chgData name="Tej Bahadur Chandra" userId="79b8fba8ad0a4796" providerId="LiveId" clId="{614BBE20-D9FC-4E14-9E6F-E9375E6FD4C8}" dt="2021-10-28T12:12:50.098" v="33908" actId="20577"/>
          <ac:spMkLst>
            <pc:docMk/>
            <pc:sldMk cId="2886074039" sldId="417"/>
            <ac:spMk id="12" creationId="{F96E3FFA-486C-4EEE-ABCE-61DAAA622413}"/>
          </ac:spMkLst>
        </pc:spChg>
        <pc:graphicFrameChg chg="del">
          <ac:chgData name="Tej Bahadur Chandra" userId="79b8fba8ad0a4796" providerId="LiveId" clId="{614BBE20-D9FC-4E14-9E6F-E9375E6FD4C8}" dt="2021-10-27T10:28:40.878" v="29481" actId="478"/>
          <ac:graphicFrameMkLst>
            <pc:docMk/>
            <pc:sldMk cId="2886074039" sldId="417"/>
            <ac:graphicFrameMk id="2" creationId="{05BA8511-E056-4F94-AA14-96E7D8471148}"/>
          </ac:graphicFrameMkLst>
        </pc:graphicFrameChg>
        <pc:graphicFrameChg chg="del">
          <ac:chgData name="Tej Bahadur Chandra" userId="79b8fba8ad0a4796" providerId="LiveId" clId="{614BBE20-D9FC-4E14-9E6F-E9375E6FD4C8}" dt="2021-10-27T10:28:40.878" v="29481" actId="478"/>
          <ac:graphicFrameMkLst>
            <pc:docMk/>
            <pc:sldMk cId="2886074039" sldId="417"/>
            <ac:graphicFrameMk id="4" creationId="{A4F8F2A3-4817-4BFE-B921-76D9175819F7}"/>
          </ac:graphicFrameMkLst>
        </pc:graphicFrameChg>
        <pc:picChg chg="add mod">
          <ac:chgData name="Tej Bahadur Chandra" userId="79b8fba8ad0a4796" providerId="LiveId" clId="{614BBE20-D9FC-4E14-9E6F-E9375E6FD4C8}" dt="2021-10-27T10:29:25.772" v="29501" actId="1038"/>
          <ac:picMkLst>
            <pc:docMk/>
            <pc:sldMk cId="2886074039" sldId="417"/>
            <ac:picMk id="9" creationId="{C86B781D-3AED-4AD9-B17C-C0D2553B6B7C}"/>
          </ac:picMkLst>
        </pc:picChg>
        <pc:picChg chg="add mod">
          <ac:chgData name="Tej Bahadur Chandra" userId="79b8fba8ad0a4796" providerId="LiveId" clId="{614BBE20-D9FC-4E14-9E6F-E9375E6FD4C8}" dt="2021-10-27T10:29:25.772" v="29501" actId="1038"/>
          <ac:picMkLst>
            <pc:docMk/>
            <pc:sldMk cId="2886074039" sldId="417"/>
            <ac:picMk id="10" creationId="{492A98BF-B0B7-40F7-815A-C75807F51E4A}"/>
          </ac:picMkLst>
        </pc:picChg>
        <pc:picChg chg="add mod">
          <ac:chgData name="Tej Bahadur Chandra" userId="79b8fba8ad0a4796" providerId="LiveId" clId="{614BBE20-D9FC-4E14-9E6F-E9375E6FD4C8}" dt="2021-10-27T10:29:25.772" v="29501" actId="1038"/>
          <ac:picMkLst>
            <pc:docMk/>
            <pc:sldMk cId="2886074039" sldId="417"/>
            <ac:picMk id="11" creationId="{6E772F36-6D85-4E00-B2AC-683216F0FCFE}"/>
          </ac:picMkLst>
        </pc:picChg>
      </pc:sldChg>
      <pc:sldChg chg="addSp delSp modSp add">
        <pc:chgData name="Tej Bahadur Chandra" userId="79b8fba8ad0a4796" providerId="LiveId" clId="{614BBE20-D9FC-4E14-9E6F-E9375E6FD4C8}" dt="2021-10-27T10:51:52.766" v="29764" actId="20577"/>
        <pc:sldMkLst>
          <pc:docMk/>
          <pc:sldMk cId="2282239659" sldId="418"/>
        </pc:sldMkLst>
        <pc:spChg chg="del">
          <ac:chgData name="Tej Bahadur Chandra" userId="79b8fba8ad0a4796" providerId="LiveId" clId="{614BBE20-D9FC-4E14-9E6F-E9375E6FD4C8}" dt="2021-10-27T10:34:31.724" v="29693" actId="478"/>
          <ac:spMkLst>
            <pc:docMk/>
            <pc:sldMk cId="2282239659" sldId="418"/>
            <ac:spMk id="12" creationId="{F96E3FFA-486C-4EEE-ABCE-61DAAA622413}"/>
          </ac:spMkLst>
        </pc:spChg>
        <pc:spChg chg="add mod">
          <ac:chgData name="Tej Bahadur Chandra" userId="79b8fba8ad0a4796" providerId="LiveId" clId="{614BBE20-D9FC-4E14-9E6F-E9375E6FD4C8}" dt="2021-10-27T10:51:52.766" v="29764" actId="20577"/>
          <ac:spMkLst>
            <pc:docMk/>
            <pc:sldMk cId="2282239659" sldId="418"/>
            <ac:spMk id="13" creationId="{0D1458B5-0F6D-4A8A-9666-558A2A4A97C7}"/>
          </ac:spMkLst>
        </pc:spChg>
        <pc:spChg chg="mod">
          <ac:chgData name="Tej Bahadur Chandra" userId="79b8fba8ad0a4796" providerId="LiveId" clId="{614BBE20-D9FC-4E14-9E6F-E9375E6FD4C8}" dt="2021-10-27T10:35:01.716" v="29704" actId="20577"/>
          <ac:spMkLst>
            <pc:docMk/>
            <pc:sldMk cId="2282239659" sldId="418"/>
            <ac:spMk id="21" creationId="{B2AF7BB4-843C-4C9D-8A27-1C104F3B398E}"/>
          </ac:spMkLst>
        </pc:spChg>
        <pc:picChg chg="del">
          <ac:chgData name="Tej Bahadur Chandra" userId="79b8fba8ad0a4796" providerId="LiveId" clId="{614BBE20-D9FC-4E14-9E6F-E9375E6FD4C8}" dt="2021-10-27T10:34:28.189" v="29692" actId="478"/>
          <ac:picMkLst>
            <pc:docMk/>
            <pc:sldMk cId="2282239659" sldId="418"/>
            <ac:picMk id="9" creationId="{C86B781D-3AED-4AD9-B17C-C0D2553B6B7C}"/>
          </ac:picMkLst>
        </pc:picChg>
        <pc:picChg chg="del">
          <ac:chgData name="Tej Bahadur Chandra" userId="79b8fba8ad0a4796" providerId="LiveId" clId="{614BBE20-D9FC-4E14-9E6F-E9375E6FD4C8}" dt="2021-10-27T10:34:28.189" v="29692" actId="478"/>
          <ac:picMkLst>
            <pc:docMk/>
            <pc:sldMk cId="2282239659" sldId="418"/>
            <ac:picMk id="10" creationId="{492A98BF-B0B7-40F7-815A-C75807F51E4A}"/>
          </ac:picMkLst>
        </pc:picChg>
        <pc:picChg chg="del">
          <ac:chgData name="Tej Bahadur Chandra" userId="79b8fba8ad0a4796" providerId="LiveId" clId="{614BBE20-D9FC-4E14-9E6F-E9375E6FD4C8}" dt="2021-10-27T10:34:28.189" v="29692" actId="478"/>
          <ac:picMkLst>
            <pc:docMk/>
            <pc:sldMk cId="2282239659" sldId="418"/>
            <ac:picMk id="11" creationId="{6E772F36-6D85-4E00-B2AC-683216F0FCFE}"/>
          </ac:picMkLst>
        </pc:picChg>
      </pc:sldChg>
      <pc:sldChg chg="addSp delSp modSp add">
        <pc:chgData name="Tej Bahadur Chandra" userId="79b8fba8ad0a4796" providerId="LiveId" clId="{614BBE20-D9FC-4E14-9E6F-E9375E6FD4C8}" dt="2021-10-27T11:09:18.612" v="29942"/>
        <pc:sldMkLst>
          <pc:docMk/>
          <pc:sldMk cId="477611572" sldId="420"/>
        </pc:sldMkLst>
        <pc:spChg chg="add mod">
          <ac:chgData name="Tej Bahadur Chandra" userId="79b8fba8ad0a4796" providerId="LiveId" clId="{614BBE20-D9FC-4E14-9E6F-E9375E6FD4C8}" dt="2021-10-27T10:59:12.937" v="29841" actId="20577"/>
          <ac:spMkLst>
            <pc:docMk/>
            <pc:sldMk cId="477611572" sldId="420"/>
            <ac:spMk id="7" creationId="{FE222DAD-697A-4CBE-B771-619CFF4ECCAF}"/>
          </ac:spMkLst>
        </pc:spChg>
        <pc:spChg chg="mod">
          <ac:chgData name="Tej Bahadur Chandra" userId="79b8fba8ad0a4796" providerId="LiveId" clId="{614BBE20-D9FC-4E14-9E6F-E9375E6FD4C8}" dt="2021-10-27T10:59:28.144" v="29842"/>
          <ac:spMkLst>
            <pc:docMk/>
            <pc:sldMk cId="477611572" sldId="420"/>
            <ac:spMk id="10" creationId="{62C55879-4B01-4242-9280-3224C7D71CDB}"/>
          </ac:spMkLst>
        </pc:spChg>
        <pc:spChg chg="del">
          <ac:chgData name="Tej Bahadur Chandra" userId="79b8fba8ad0a4796" providerId="LiveId" clId="{614BBE20-D9FC-4E14-9E6F-E9375E6FD4C8}" dt="2021-10-27T10:53:00.569" v="29786" actId="478"/>
          <ac:spMkLst>
            <pc:docMk/>
            <pc:sldMk cId="477611572" sldId="420"/>
            <ac:spMk id="13" creationId="{0D1458B5-0F6D-4A8A-9666-558A2A4A97C7}"/>
          </ac:spMkLst>
        </pc:spChg>
        <pc:spChg chg="mod">
          <ac:chgData name="Tej Bahadur Chandra" userId="79b8fba8ad0a4796" providerId="LiveId" clId="{614BBE20-D9FC-4E14-9E6F-E9375E6FD4C8}" dt="2021-10-27T10:54:05.511" v="29813"/>
          <ac:spMkLst>
            <pc:docMk/>
            <pc:sldMk cId="477611572" sldId="420"/>
            <ac:spMk id="15" creationId="{4D67BC08-DF60-41E5-861F-DAFF45470E6F}"/>
          </ac:spMkLst>
        </pc:spChg>
        <pc:spChg chg="add mod">
          <ac:chgData name="Tej Bahadur Chandra" userId="79b8fba8ad0a4796" providerId="LiveId" clId="{614BBE20-D9FC-4E14-9E6F-E9375E6FD4C8}" dt="2021-10-27T11:09:18.612" v="29942"/>
          <ac:spMkLst>
            <pc:docMk/>
            <pc:sldMk cId="477611572" sldId="420"/>
            <ac:spMk id="19" creationId="{C8F1AD8E-94FC-4375-96B1-F824428DCC97}"/>
          </ac:spMkLst>
        </pc:spChg>
        <pc:spChg chg="mod">
          <ac:chgData name="Tej Bahadur Chandra" userId="79b8fba8ad0a4796" providerId="LiveId" clId="{614BBE20-D9FC-4E14-9E6F-E9375E6FD4C8}" dt="2021-10-27T10:52:49.037" v="29785" actId="20577"/>
          <ac:spMkLst>
            <pc:docMk/>
            <pc:sldMk cId="477611572" sldId="420"/>
            <ac:spMk id="20" creationId="{BEF7BA44-30D6-4AED-8E72-A6BBDF5D1C4F}"/>
          </ac:spMkLst>
        </pc:spChg>
        <pc:spChg chg="del">
          <ac:chgData name="Tej Bahadur Chandra" userId="79b8fba8ad0a4796" providerId="LiveId" clId="{614BBE20-D9FC-4E14-9E6F-E9375E6FD4C8}" dt="2021-10-27T10:53:00.569" v="29786" actId="478"/>
          <ac:spMkLst>
            <pc:docMk/>
            <pc:sldMk cId="477611572" sldId="420"/>
            <ac:spMk id="21" creationId="{B2AF7BB4-843C-4C9D-8A27-1C104F3B398E}"/>
          </ac:spMkLst>
        </pc:spChg>
        <pc:grpChg chg="add mod">
          <ac:chgData name="Tej Bahadur Chandra" userId="79b8fba8ad0a4796" providerId="LiveId" clId="{614BBE20-D9FC-4E14-9E6F-E9375E6FD4C8}" dt="2021-10-27T10:59:54.826" v="29847" actId="1036"/>
          <ac:grpSpMkLst>
            <pc:docMk/>
            <pc:sldMk cId="477611572" sldId="420"/>
            <ac:grpSpMk id="8" creationId="{42D45667-E0D7-490F-9784-32C475CC3C2E}"/>
          </ac:grpSpMkLst>
        </pc:grpChg>
        <pc:grpChg chg="add">
          <ac:chgData name="Tej Bahadur Chandra" userId="79b8fba8ad0a4796" providerId="LiveId" clId="{614BBE20-D9FC-4E14-9E6F-E9375E6FD4C8}" dt="2021-10-27T10:53:00.970" v="29787"/>
          <ac:grpSpMkLst>
            <pc:docMk/>
            <pc:sldMk cId="477611572" sldId="420"/>
            <ac:grpSpMk id="11" creationId="{12688BFC-F193-4C4C-807F-EFB8805AB824}"/>
          </ac:grpSpMkLst>
        </pc:grpChg>
        <pc:grpChg chg="add del">
          <ac:chgData name="Tej Bahadur Chandra" userId="79b8fba8ad0a4796" providerId="LiveId" clId="{614BBE20-D9FC-4E14-9E6F-E9375E6FD4C8}" dt="2021-10-27T10:59:33.010" v="29843" actId="478"/>
          <ac:grpSpMkLst>
            <pc:docMk/>
            <pc:sldMk cId="477611572" sldId="420"/>
            <ac:grpSpMk id="16" creationId="{4330BD49-D998-412D-B237-7F4FF5953BC0}"/>
          </ac:grpSpMkLst>
        </pc:grpChg>
      </pc:sldChg>
      <pc:sldChg chg="modSp add ord">
        <pc:chgData name="Tej Bahadur Chandra" userId="79b8fba8ad0a4796" providerId="LiveId" clId="{614BBE20-D9FC-4E14-9E6F-E9375E6FD4C8}" dt="2021-10-28T06:33:57.627" v="31085" actId="1036"/>
        <pc:sldMkLst>
          <pc:docMk/>
          <pc:sldMk cId="3087356781" sldId="424"/>
        </pc:sldMkLst>
        <pc:spChg chg="mod">
          <ac:chgData name="Tej Bahadur Chandra" userId="79b8fba8ad0a4796" providerId="LiveId" clId="{614BBE20-D9FC-4E14-9E6F-E9375E6FD4C8}" dt="2021-10-27T11:35:27.039" v="30164" actId="20577"/>
          <ac:spMkLst>
            <pc:docMk/>
            <pc:sldMk cId="3087356781" sldId="424"/>
            <ac:spMk id="5" creationId="{AEF214DC-D7BE-44C5-97BA-274378B0A361}"/>
          </ac:spMkLst>
        </pc:spChg>
        <pc:spChg chg="mod">
          <ac:chgData name="Tej Bahadur Chandra" userId="79b8fba8ad0a4796" providerId="LiveId" clId="{614BBE20-D9FC-4E14-9E6F-E9375E6FD4C8}" dt="2021-10-28T06:33:57.627" v="31085" actId="1036"/>
          <ac:spMkLst>
            <pc:docMk/>
            <pc:sldMk cId="3087356781" sldId="424"/>
            <ac:spMk id="35" creationId="{02DED3B7-A228-493B-A618-429D812D32D1}"/>
          </ac:spMkLst>
        </pc:spChg>
      </pc:sldChg>
      <pc:sldChg chg="addSp modSp add">
        <pc:chgData name="Tej Bahadur Chandra" userId="79b8fba8ad0a4796" providerId="LiveId" clId="{614BBE20-D9FC-4E14-9E6F-E9375E6FD4C8}" dt="2021-10-28T10:07:58.479" v="32545" actId="20577"/>
        <pc:sldMkLst>
          <pc:docMk/>
          <pc:sldMk cId="1927217247" sldId="425"/>
        </pc:sldMkLst>
        <pc:spChg chg="add mod">
          <ac:chgData name="Tej Bahadur Chandra" userId="79b8fba8ad0a4796" providerId="LiveId" clId="{614BBE20-D9FC-4E14-9E6F-E9375E6FD4C8}" dt="2021-10-28T10:07:58.479" v="32545" actId="20577"/>
          <ac:spMkLst>
            <pc:docMk/>
            <pc:sldMk cId="1927217247" sldId="425"/>
            <ac:spMk id="5" creationId="{49BB7AF8-E6BB-40E3-A1C5-FBACDA0D9867}"/>
          </ac:spMkLst>
        </pc:spChg>
        <pc:spChg chg="mod">
          <ac:chgData name="Tej Bahadur Chandra" userId="79b8fba8ad0a4796" providerId="LiveId" clId="{614BBE20-D9FC-4E14-9E6F-E9375E6FD4C8}" dt="2021-10-28T06:12:08.248" v="30874" actId="20577"/>
          <ac:spMkLst>
            <pc:docMk/>
            <pc:sldMk cId="1927217247" sldId="425"/>
            <ac:spMk id="6" creationId="{F3C1DB12-5BD4-4325-A69B-0A7896DBCAE6}"/>
          </ac:spMkLst>
        </pc:spChg>
      </pc:sldChg>
      <pc:sldChg chg="addSp modSp add">
        <pc:chgData name="Tej Bahadur Chandra" userId="79b8fba8ad0a4796" providerId="LiveId" clId="{614BBE20-D9FC-4E14-9E6F-E9375E6FD4C8}" dt="2021-10-28T10:02:43.356" v="32508" actId="5793"/>
        <pc:sldMkLst>
          <pc:docMk/>
          <pc:sldMk cId="1007100792" sldId="426"/>
        </pc:sldMkLst>
        <pc:spChg chg="add mod">
          <ac:chgData name="Tej Bahadur Chandra" userId="79b8fba8ad0a4796" providerId="LiveId" clId="{614BBE20-D9FC-4E14-9E6F-E9375E6FD4C8}" dt="2021-10-28T10:02:43.356" v="32508" actId="5793"/>
          <ac:spMkLst>
            <pc:docMk/>
            <pc:sldMk cId="1007100792" sldId="426"/>
            <ac:spMk id="5" creationId="{DF56A1C6-E95D-46BB-BD32-32374E639F95}"/>
          </ac:spMkLst>
        </pc:spChg>
        <pc:spChg chg="mod">
          <ac:chgData name="Tej Bahadur Chandra" userId="79b8fba8ad0a4796" providerId="LiveId" clId="{614BBE20-D9FC-4E14-9E6F-E9375E6FD4C8}" dt="2021-10-28T06:12:21.873" v="30903" actId="20577"/>
          <ac:spMkLst>
            <pc:docMk/>
            <pc:sldMk cId="1007100792" sldId="426"/>
            <ac:spMk id="6" creationId="{F3C1DB12-5BD4-4325-A69B-0A7896DBCAE6}"/>
          </ac:spMkLst>
        </pc:spChg>
      </pc:sldChg>
      <pc:sldChg chg="addSp modSp add">
        <pc:chgData name="Tej Bahadur Chandra" userId="79b8fba8ad0a4796" providerId="LiveId" clId="{614BBE20-D9FC-4E14-9E6F-E9375E6FD4C8}" dt="2021-10-28T10:43:54.126" v="33313" actId="20577"/>
        <pc:sldMkLst>
          <pc:docMk/>
          <pc:sldMk cId="2610062197" sldId="427"/>
        </pc:sldMkLst>
        <pc:spChg chg="add mod">
          <ac:chgData name="Tej Bahadur Chandra" userId="79b8fba8ad0a4796" providerId="LiveId" clId="{614BBE20-D9FC-4E14-9E6F-E9375E6FD4C8}" dt="2021-10-28T10:43:54.126" v="33313" actId="20577"/>
          <ac:spMkLst>
            <pc:docMk/>
            <pc:sldMk cId="2610062197" sldId="427"/>
            <ac:spMk id="5" creationId="{99F22FC5-7FEE-4EFC-8468-07326087FD40}"/>
          </ac:spMkLst>
        </pc:spChg>
        <pc:spChg chg="mod">
          <ac:chgData name="Tej Bahadur Chandra" userId="79b8fba8ad0a4796" providerId="LiveId" clId="{614BBE20-D9FC-4E14-9E6F-E9375E6FD4C8}" dt="2021-10-28T06:12:55.458" v="30942" actId="20577"/>
          <ac:spMkLst>
            <pc:docMk/>
            <pc:sldMk cId="2610062197" sldId="427"/>
            <ac:spMk id="6" creationId="{F3C1DB12-5BD4-4325-A69B-0A7896DBCAE6}"/>
          </ac:spMkLst>
        </pc:spChg>
      </pc:sldChg>
      <pc:sldChg chg="addSp delSp modSp add">
        <pc:chgData name="Tej Bahadur Chandra" userId="79b8fba8ad0a4796" providerId="LiveId" clId="{614BBE20-D9FC-4E14-9E6F-E9375E6FD4C8}" dt="2021-10-28T12:19:56.794" v="34008" actId="207"/>
        <pc:sldMkLst>
          <pc:docMk/>
          <pc:sldMk cId="1124325032" sldId="428"/>
        </pc:sldMkLst>
        <pc:spChg chg="add mod">
          <ac:chgData name="Tej Bahadur Chandra" userId="79b8fba8ad0a4796" providerId="LiveId" clId="{614BBE20-D9FC-4E14-9E6F-E9375E6FD4C8}" dt="2021-10-28T12:19:52.035" v="34007" actId="207"/>
          <ac:spMkLst>
            <pc:docMk/>
            <pc:sldMk cId="1124325032" sldId="428"/>
            <ac:spMk id="7" creationId="{51BC9CD8-E171-448A-8717-C5E09FF06F0A}"/>
          </ac:spMkLst>
        </pc:spChg>
        <pc:spChg chg="add mod">
          <ac:chgData name="Tej Bahadur Chandra" userId="79b8fba8ad0a4796" providerId="LiveId" clId="{614BBE20-D9FC-4E14-9E6F-E9375E6FD4C8}" dt="2021-10-28T12:19:56.794" v="34008" actId="207"/>
          <ac:spMkLst>
            <pc:docMk/>
            <pc:sldMk cId="1124325032" sldId="428"/>
            <ac:spMk id="8" creationId="{C407C8D5-BC9D-4A48-9A19-FDB08EBA237A}"/>
          </ac:spMkLst>
        </pc:spChg>
        <pc:spChg chg="del">
          <ac:chgData name="Tej Bahadur Chandra" userId="79b8fba8ad0a4796" providerId="LiveId" clId="{614BBE20-D9FC-4E14-9E6F-E9375E6FD4C8}" dt="2021-10-28T06:31:18.985" v="31047" actId="478"/>
          <ac:spMkLst>
            <pc:docMk/>
            <pc:sldMk cId="1124325032" sldId="428"/>
            <ac:spMk id="16" creationId="{63E60BB7-91B8-4B2C-8782-22B7C64933EF}"/>
          </ac:spMkLst>
        </pc:spChg>
      </pc:sldChg>
      <pc:sldChg chg="addSp delSp modSp add">
        <pc:chgData name="Tej Bahadur Chandra" userId="79b8fba8ad0a4796" providerId="LiveId" clId="{614BBE20-D9FC-4E14-9E6F-E9375E6FD4C8}" dt="2021-10-28T12:19:32.960" v="34005" actId="948"/>
        <pc:sldMkLst>
          <pc:docMk/>
          <pc:sldMk cId="1339442418" sldId="429"/>
        </pc:sldMkLst>
        <pc:spChg chg="add mod">
          <ac:chgData name="Tej Bahadur Chandra" userId="79b8fba8ad0a4796" providerId="LiveId" clId="{614BBE20-D9FC-4E14-9E6F-E9375E6FD4C8}" dt="2021-10-28T12:19:32.960" v="34005" actId="948"/>
          <ac:spMkLst>
            <pc:docMk/>
            <pc:sldMk cId="1339442418" sldId="429"/>
            <ac:spMk id="7" creationId="{B8D5B627-5DBB-4356-9313-B95E63769702}"/>
          </ac:spMkLst>
        </pc:spChg>
        <pc:spChg chg="del">
          <ac:chgData name="Tej Bahadur Chandra" userId="79b8fba8ad0a4796" providerId="LiveId" clId="{614BBE20-D9FC-4E14-9E6F-E9375E6FD4C8}" dt="2021-10-28T06:31:15.267" v="31046" actId="478"/>
          <ac:spMkLst>
            <pc:docMk/>
            <pc:sldMk cId="1339442418" sldId="429"/>
            <ac:spMk id="16" creationId="{63E60BB7-91B8-4B2C-8782-22B7C64933EF}"/>
          </ac:spMkLst>
        </pc:spChg>
      </pc:sldChg>
      <pc:sldChg chg="addSp delSp modSp add">
        <pc:chgData name="Tej Bahadur Chandra" userId="79b8fba8ad0a4796" providerId="LiveId" clId="{614BBE20-D9FC-4E14-9E6F-E9375E6FD4C8}" dt="2021-10-29T07:13:42.035" v="34613" actId="1035"/>
        <pc:sldMkLst>
          <pc:docMk/>
          <pc:sldMk cId="2124242776" sldId="430"/>
        </pc:sldMkLst>
        <pc:spChg chg="mod">
          <ac:chgData name="Tej Bahadur Chandra" userId="79b8fba8ad0a4796" providerId="LiveId" clId="{614BBE20-D9FC-4E14-9E6F-E9375E6FD4C8}" dt="2021-10-29T07:13:37.846" v="34594" actId="1035"/>
          <ac:spMkLst>
            <pc:docMk/>
            <pc:sldMk cId="2124242776" sldId="430"/>
            <ac:spMk id="5" creationId="{49BB7AF8-E6BB-40E3-A1C5-FBACDA0D9867}"/>
          </ac:spMkLst>
        </pc:spChg>
        <pc:spChg chg="add del mod">
          <ac:chgData name="Tej Bahadur Chandra" userId="79b8fba8ad0a4796" providerId="LiveId" clId="{614BBE20-D9FC-4E14-9E6F-E9375E6FD4C8}" dt="2021-10-29T07:13:19.352" v="34584" actId="478"/>
          <ac:spMkLst>
            <pc:docMk/>
            <pc:sldMk cId="2124242776" sldId="430"/>
            <ac:spMk id="8" creationId="{559739D3-E563-4198-BAE8-737C609101F5}"/>
          </ac:spMkLst>
        </pc:spChg>
        <pc:grpChg chg="add mod">
          <ac:chgData name="Tej Bahadur Chandra" userId="79b8fba8ad0a4796" providerId="LiveId" clId="{614BBE20-D9FC-4E14-9E6F-E9375E6FD4C8}" dt="2021-10-29T07:13:42.035" v="34613" actId="1035"/>
          <ac:grpSpMkLst>
            <pc:docMk/>
            <pc:sldMk cId="2124242776" sldId="430"/>
            <ac:grpSpMk id="9" creationId="{42FB6DA9-3B3F-42FF-B1C2-DDCED2630D4C}"/>
          </ac:grpSpMkLst>
        </pc:grpChg>
        <pc:picChg chg="add del mod">
          <ac:chgData name="Tej Bahadur Chandra" userId="79b8fba8ad0a4796" providerId="LiveId" clId="{614BBE20-D9FC-4E14-9E6F-E9375E6FD4C8}" dt="2021-10-29T07:13:03.890" v="34580" actId="478"/>
          <ac:picMkLst>
            <pc:docMk/>
            <pc:sldMk cId="2124242776" sldId="430"/>
            <ac:picMk id="7" creationId="{39F20F01-CADD-4E2B-A004-AE2E528E844D}"/>
          </ac:picMkLst>
        </pc:picChg>
      </pc:sldChg>
      <pc:sldChg chg="modSp add">
        <pc:chgData name="Tej Bahadur Chandra" userId="79b8fba8ad0a4796" providerId="LiveId" clId="{614BBE20-D9FC-4E14-9E6F-E9375E6FD4C8}" dt="2021-10-29T06:58:24.508" v="34507" actId="6549"/>
        <pc:sldMkLst>
          <pc:docMk/>
          <pc:sldMk cId="3038947232" sldId="431"/>
        </pc:sldMkLst>
        <pc:spChg chg="mod">
          <ac:chgData name="Tej Bahadur Chandra" userId="79b8fba8ad0a4796" providerId="LiveId" clId="{614BBE20-D9FC-4E14-9E6F-E9375E6FD4C8}" dt="2021-10-29T06:58:24.508" v="34507" actId="6549"/>
          <ac:spMkLst>
            <pc:docMk/>
            <pc:sldMk cId="3038947232" sldId="431"/>
            <ac:spMk id="7" creationId="{88BCB9B0-A5B6-416E-835E-F20A34098BD8}"/>
          </ac:spMkLst>
        </pc:spChg>
      </pc:sldChg>
      <pc:sldChg chg="modSp add">
        <pc:chgData name="Tej Bahadur Chandra" userId="79b8fba8ad0a4796" providerId="LiveId" clId="{614BBE20-D9FC-4E14-9E6F-E9375E6FD4C8}" dt="2021-10-29T06:59:33.886" v="34513" actId="6549"/>
        <pc:sldMkLst>
          <pc:docMk/>
          <pc:sldMk cId="1657804576" sldId="432"/>
        </pc:sldMkLst>
        <pc:spChg chg="mod">
          <ac:chgData name="Tej Bahadur Chandra" userId="79b8fba8ad0a4796" providerId="LiveId" clId="{614BBE20-D9FC-4E14-9E6F-E9375E6FD4C8}" dt="2021-10-29T06:59:33.886" v="34513" actId="6549"/>
          <ac:spMkLst>
            <pc:docMk/>
            <pc:sldMk cId="1657804576" sldId="432"/>
            <ac:spMk id="7" creationId="{88BCB9B0-A5B6-416E-835E-F20A34098BD8}"/>
          </ac:spMkLst>
        </pc:spChg>
      </pc:sldChg>
      <pc:sldChg chg="modSp add">
        <pc:chgData name="Tej Bahadur Chandra" userId="79b8fba8ad0a4796" providerId="LiveId" clId="{614BBE20-D9FC-4E14-9E6F-E9375E6FD4C8}" dt="2021-10-29T07:02:34.262" v="34521" actId="6549"/>
        <pc:sldMkLst>
          <pc:docMk/>
          <pc:sldMk cId="1648287801" sldId="433"/>
        </pc:sldMkLst>
        <pc:spChg chg="mod">
          <ac:chgData name="Tej Bahadur Chandra" userId="79b8fba8ad0a4796" providerId="LiveId" clId="{614BBE20-D9FC-4E14-9E6F-E9375E6FD4C8}" dt="2021-10-29T07:02:34.262" v="34521" actId="6549"/>
          <ac:spMkLst>
            <pc:docMk/>
            <pc:sldMk cId="1648287801" sldId="433"/>
            <ac:spMk id="7" creationId="{88BCB9B0-A5B6-416E-835E-F20A34098BD8}"/>
          </ac:spMkLst>
        </pc:spChg>
      </pc:sldChg>
      <pc:sldChg chg="modSp add">
        <pc:chgData name="Tej Bahadur Chandra" userId="79b8fba8ad0a4796" providerId="LiveId" clId="{614BBE20-D9FC-4E14-9E6F-E9375E6FD4C8}" dt="2021-10-29T07:05:32.576" v="34551" actId="6549"/>
        <pc:sldMkLst>
          <pc:docMk/>
          <pc:sldMk cId="2181045903" sldId="434"/>
        </pc:sldMkLst>
        <pc:spChg chg="mod">
          <ac:chgData name="Tej Bahadur Chandra" userId="79b8fba8ad0a4796" providerId="LiveId" clId="{614BBE20-D9FC-4E14-9E6F-E9375E6FD4C8}" dt="2021-10-29T07:05:32.576" v="34551" actId="6549"/>
          <ac:spMkLst>
            <pc:docMk/>
            <pc:sldMk cId="2181045903" sldId="434"/>
            <ac:spMk id="7" creationId="{88BCB9B0-A5B6-416E-835E-F20A34098BD8}"/>
          </ac:spMkLst>
        </pc:spChg>
      </pc:sldChg>
      <pc:sldChg chg="modSp add">
        <pc:chgData name="Tej Bahadur Chandra" userId="79b8fba8ad0a4796" providerId="LiveId" clId="{614BBE20-D9FC-4E14-9E6F-E9375E6FD4C8}" dt="2021-10-29T07:06:10.646" v="34562" actId="6549"/>
        <pc:sldMkLst>
          <pc:docMk/>
          <pc:sldMk cId="4079037512" sldId="435"/>
        </pc:sldMkLst>
        <pc:spChg chg="mod">
          <ac:chgData name="Tej Bahadur Chandra" userId="79b8fba8ad0a4796" providerId="LiveId" clId="{614BBE20-D9FC-4E14-9E6F-E9375E6FD4C8}" dt="2021-10-29T07:06:10.646" v="34562" actId="6549"/>
          <ac:spMkLst>
            <pc:docMk/>
            <pc:sldMk cId="4079037512" sldId="435"/>
            <ac:spMk id="7" creationId="{88BCB9B0-A5B6-416E-835E-F20A34098BD8}"/>
          </ac:spMkLst>
        </pc:spChg>
      </pc:sldChg>
      <pc:sldChg chg="modSp add">
        <pc:chgData name="Tej Bahadur Chandra" userId="79b8fba8ad0a4796" providerId="LiveId" clId="{614BBE20-D9FC-4E14-9E6F-E9375E6FD4C8}" dt="2021-10-29T07:06:24.824" v="34567" actId="20577"/>
        <pc:sldMkLst>
          <pc:docMk/>
          <pc:sldMk cId="2236278477" sldId="436"/>
        </pc:sldMkLst>
        <pc:spChg chg="mod">
          <ac:chgData name="Tej Bahadur Chandra" userId="79b8fba8ad0a4796" providerId="LiveId" clId="{614BBE20-D9FC-4E14-9E6F-E9375E6FD4C8}" dt="2021-10-29T07:06:24.824" v="34567" actId="20577"/>
          <ac:spMkLst>
            <pc:docMk/>
            <pc:sldMk cId="2236278477" sldId="436"/>
            <ac:spMk id="7" creationId="{88BCB9B0-A5B6-416E-835E-F20A34098BD8}"/>
          </ac:spMkLst>
        </pc:spChg>
      </pc:sldChg>
      <pc:sldChg chg="addSp modSp add">
        <pc:chgData name="Tej Bahadur Chandra" userId="79b8fba8ad0a4796" providerId="LiveId" clId="{614BBE20-D9FC-4E14-9E6F-E9375E6FD4C8}" dt="2021-10-29T07:19:08.537" v="34808" actId="14100"/>
        <pc:sldMkLst>
          <pc:docMk/>
          <pc:sldMk cId="2794910168" sldId="437"/>
        </pc:sldMkLst>
        <pc:spChg chg="add mod">
          <ac:chgData name="Tej Bahadur Chandra" userId="79b8fba8ad0a4796" providerId="LiveId" clId="{614BBE20-D9FC-4E14-9E6F-E9375E6FD4C8}" dt="2021-10-29T07:18:25.332" v="34805" actId="2710"/>
          <ac:spMkLst>
            <pc:docMk/>
            <pc:sldMk cId="2794910168" sldId="437"/>
            <ac:spMk id="7" creationId="{C47DAA8A-B68D-4FB8-AC08-9BD4A21E5659}"/>
          </ac:spMkLst>
        </pc:spChg>
        <pc:picChg chg="add mod">
          <ac:chgData name="Tej Bahadur Chandra" userId="79b8fba8ad0a4796" providerId="LiveId" clId="{614BBE20-D9FC-4E14-9E6F-E9375E6FD4C8}" dt="2021-10-29T07:19:08.537" v="34808" actId="14100"/>
          <ac:picMkLst>
            <pc:docMk/>
            <pc:sldMk cId="2794910168" sldId="437"/>
            <ac:picMk id="8" creationId="{AAABC0A8-41BC-4925-8550-75558D596BE5}"/>
          </ac:picMkLst>
        </pc:picChg>
      </pc:sldChg>
      <pc:sldMasterChg chg="delSldLayout modSldLayout">
        <pc:chgData name="Tej Bahadur Chandra" userId="79b8fba8ad0a4796" providerId="LiveId" clId="{614BBE20-D9FC-4E14-9E6F-E9375E6FD4C8}" dt="2021-10-29T05:33:42.893" v="34096"/>
        <pc:sldMasterMkLst>
          <pc:docMk/>
          <pc:sldMasterMk cId="1198455789" sldId="2147483648"/>
        </pc:sldMasterMkLst>
        <pc:sldLayoutChg chg="addSp delSp modSp">
          <pc:chgData name="Tej Bahadur Chandra" userId="79b8fba8ad0a4796" providerId="LiveId" clId="{614BBE20-D9FC-4E14-9E6F-E9375E6FD4C8}" dt="2021-10-23T14:55:34.345" v="6717"/>
          <pc:sldLayoutMkLst>
            <pc:docMk/>
            <pc:sldMasterMk cId="1198455789" sldId="2147483648"/>
            <pc:sldLayoutMk cId="2280129331" sldId="2147483650"/>
          </pc:sldLayoutMkLst>
          <pc:spChg chg="mod">
            <ac:chgData name="Tej Bahadur Chandra" userId="79b8fba8ad0a4796" providerId="LiveId" clId="{614BBE20-D9FC-4E14-9E6F-E9375E6FD4C8}" dt="2021-10-22T10:20:40.063" v="211" actId="108"/>
            <ac:spMkLst>
              <pc:docMk/>
              <pc:sldMasterMk cId="1198455789" sldId="2147483648"/>
              <pc:sldLayoutMk cId="2280129331" sldId="2147483650"/>
              <ac:spMk id="8" creationId="{A83903A8-5C90-4534-A052-FBC4AECB4993}"/>
            </ac:spMkLst>
          </pc:spChg>
          <pc:spChg chg="add del">
            <ac:chgData name="Tej Bahadur Chandra" userId="79b8fba8ad0a4796" providerId="LiveId" clId="{614BBE20-D9FC-4E14-9E6F-E9375E6FD4C8}" dt="2021-10-23T14:55:33.468" v="6716" actId="478"/>
            <ac:spMkLst>
              <pc:docMk/>
              <pc:sldMasterMk cId="1198455789" sldId="2147483648"/>
              <pc:sldLayoutMk cId="2280129331" sldId="2147483650"/>
              <ac:spMk id="22" creationId="{77771644-0C33-4F88-9C5A-D488DADB4F3F}"/>
            </ac:spMkLst>
          </pc:spChg>
          <pc:spChg chg="add">
            <ac:chgData name="Tej Bahadur Chandra" userId="79b8fba8ad0a4796" providerId="LiveId" clId="{614BBE20-D9FC-4E14-9E6F-E9375E6FD4C8}" dt="2021-10-23T14:55:34.345" v="6717"/>
            <ac:spMkLst>
              <pc:docMk/>
              <pc:sldMasterMk cId="1198455789" sldId="2147483648"/>
              <pc:sldLayoutMk cId="2280129331" sldId="2147483650"/>
              <ac:spMk id="23" creationId="{52C4DD6B-866D-4844-AA67-5E48C40EC579}"/>
            </ac:spMkLst>
          </pc:spChg>
          <pc:spChg chg="add del mod">
            <ac:chgData name="Tej Bahadur Chandra" userId="79b8fba8ad0a4796" providerId="LiveId" clId="{614BBE20-D9FC-4E14-9E6F-E9375E6FD4C8}" dt="2021-10-22T10:34:49.576" v="253" actId="478"/>
            <ac:spMkLst>
              <pc:docMk/>
              <pc:sldMasterMk cId="1198455789" sldId="2147483648"/>
              <pc:sldLayoutMk cId="2280129331" sldId="2147483650"/>
              <ac:spMk id="26" creationId="{79A9DBC6-D10D-48C5-BD05-7AF65C4F761C}"/>
            </ac:spMkLst>
          </pc:spChg>
          <pc:spChg chg="del mod">
            <ac:chgData name="Tej Bahadur Chandra" userId="79b8fba8ad0a4796" providerId="LiveId" clId="{614BBE20-D9FC-4E14-9E6F-E9375E6FD4C8}" dt="2021-10-23T14:54:55.367" v="6712" actId="478"/>
            <ac:spMkLst>
              <pc:docMk/>
              <pc:sldMasterMk cId="1198455789" sldId="2147483648"/>
              <pc:sldLayoutMk cId="2280129331" sldId="2147483650"/>
              <ac:spMk id="29" creationId="{6B7D8B3C-D18A-4370-8E22-3BF61417DA48}"/>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0" creationId="{853742AD-048A-43AE-8E5C-D94F56560F6C}"/>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1" creationId="{8408E5B5-A0D4-4E58-ADA3-DB871FFFC996}"/>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2" creationId="{BEFA9A03-9955-4FF2-BFF5-E4C1B0827761}"/>
            </ac:spMkLst>
          </pc:spChg>
          <pc:spChg chg="mod">
            <ac:chgData name="Tej Bahadur Chandra" userId="79b8fba8ad0a4796" providerId="LiveId" clId="{614BBE20-D9FC-4E14-9E6F-E9375E6FD4C8}" dt="2021-10-22T10:34:47.938" v="252" actId="207"/>
            <ac:spMkLst>
              <pc:docMk/>
              <pc:sldMasterMk cId="1198455789" sldId="2147483648"/>
              <pc:sldLayoutMk cId="2280129331" sldId="2147483650"/>
              <ac:spMk id="53" creationId="{F445FF0C-04F8-4BA8-AC86-FF1B050F4A71}"/>
            </ac:spMkLst>
          </pc:spChg>
          <pc:spChg chg="mod">
            <ac:chgData name="Tej Bahadur Chandra" userId="79b8fba8ad0a4796" providerId="LiveId" clId="{614BBE20-D9FC-4E14-9E6F-E9375E6FD4C8}" dt="2021-10-23T06:26:04.325" v="2568" actId="255"/>
            <ac:spMkLst>
              <pc:docMk/>
              <pc:sldMasterMk cId="1198455789" sldId="2147483648"/>
              <pc:sldLayoutMk cId="2280129331" sldId="2147483650"/>
              <ac:spMk id="55" creationId="{0EB61369-DE4E-4872-AF7A-8E5FE56DC2DA}"/>
            </ac:spMkLst>
          </pc:spChg>
          <pc:grpChg chg="add del mod">
            <ac:chgData name="Tej Bahadur Chandra" userId="79b8fba8ad0a4796" providerId="LiveId" clId="{614BBE20-D9FC-4E14-9E6F-E9375E6FD4C8}" dt="2021-10-22T10:34:10.511" v="249" actId="478"/>
            <ac:grpSpMkLst>
              <pc:docMk/>
              <pc:sldMasterMk cId="1198455789" sldId="2147483648"/>
              <pc:sldLayoutMk cId="2280129331" sldId="2147483650"/>
              <ac:grpSpMk id="22" creationId="{EBEF3FB2-5D26-497E-AECE-2BCEA60FEFD7}"/>
            </ac:grpSpMkLst>
          </pc:grpChg>
          <pc:grpChg chg="add del mod">
            <ac:chgData name="Tej Bahadur Chandra" userId="79b8fba8ad0a4796" providerId="LiveId" clId="{614BBE20-D9FC-4E14-9E6F-E9375E6FD4C8}" dt="2021-10-22T10:34:07.866" v="248" actId="207"/>
            <ac:grpSpMkLst>
              <pc:docMk/>
              <pc:sldMasterMk cId="1198455789" sldId="2147483648"/>
              <pc:sldLayoutMk cId="2280129331" sldId="2147483650"/>
              <ac:grpSpMk id="49" creationId="{75C4BBF5-0C36-4858-A59E-983249C9F2AF}"/>
            </ac:grpSpMkLst>
          </pc:grpChg>
          <pc:picChg chg="mod">
            <ac:chgData name="Tej Bahadur Chandra" userId="79b8fba8ad0a4796" providerId="LiveId" clId="{614BBE20-D9FC-4E14-9E6F-E9375E6FD4C8}" dt="2021-10-22T12:33:29.413" v="1306" actId="1076"/>
            <ac:picMkLst>
              <pc:docMk/>
              <pc:sldMasterMk cId="1198455789" sldId="2147483648"/>
              <pc:sldLayoutMk cId="2280129331" sldId="2147483650"/>
              <ac:picMk id="41" creationId="{6EA0004C-6610-499E-9F01-1476E36C3C62}"/>
            </ac:picMkLst>
          </pc:picChg>
        </pc:sldLayoutChg>
        <pc:sldLayoutChg chg="delSp modSp">
          <pc:chgData name="Tej Bahadur Chandra" userId="79b8fba8ad0a4796" providerId="LiveId" clId="{614BBE20-D9FC-4E14-9E6F-E9375E6FD4C8}" dt="2021-10-29T05:33:42.893" v="34096"/>
          <pc:sldLayoutMkLst>
            <pc:docMk/>
            <pc:sldMasterMk cId="1198455789" sldId="2147483648"/>
            <pc:sldLayoutMk cId="4278347843" sldId="2147483655"/>
          </pc:sldLayoutMkLst>
          <pc:spChg chg="mod">
            <ac:chgData name="Tej Bahadur Chandra" userId="79b8fba8ad0a4796" providerId="LiveId" clId="{614BBE20-D9FC-4E14-9E6F-E9375E6FD4C8}" dt="2021-10-22T10:29:09.903" v="238" actId="207"/>
            <ac:spMkLst>
              <pc:docMk/>
              <pc:sldMasterMk cId="1198455789" sldId="2147483648"/>
              <pc:sldLayoutMk cId="4278347843" sldId="2147483655"/>
              <ac:spMk id="5" creationId="{609CF994-2BDD-4244-9B3C-28C233590850}"/>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7" creationId="{25EF7365-B0B1-43E4-B59F-D5B57AE7FD84}"/>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8" creationId="{A4E288C1-CECB-4CDA-A5B5-BCFAB733C19A}"/>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9" creationId="{DEBE61A6-33A8-4374-BC49-10DA03369BA8}"/>
            </ac:spMkLst>
          </pc:spChg>
          <pc:spChg chg="mod">
            <ac:chgData name="Tej Bahadur Chandra" userId="79b8fba8ad0a4796" providerId="LiveId" clId="{614BBE20-D9FC-4E14-9E6F-E9375E6FD4C8}" dt="2021-10-29T05:29:54.866" v="34085"/>
            <ac:spMkLst>
              <pc:docMk/>
              <pc:sldMasterMk cId="1198455789" sldId="2147483648"/>
              <pc:sldLayoutMk cId="4278347843" sldId="2147483655"/>
              <ac:spMk id="10" creationId="{5E13034E-A62C-42F9-9303-EA5441D61EA3}"/>
            </ac:spMkLst>
          </pc:spChg>
          <pc:spChg chg="mod">
            <ac:chgData name="Tej Bahadur Chandra" userId="79b8fba8ad0a4796" providerId="LiveId" clId="{614BBE20-D9FC-4E14-9E6F-E9375E6FD4C8}" dt="2021-10-29T05:30:42.718" v="34086"/>
            <ac:spMkLst>
              <pc:docMk/>
              <pc:sldMasterMk cId="1198455789" sldId="2147483648"/>
              <pc:sldLayoutMk cId="4278347843" sldId="2147483655"/>
              <ac:spMk id="11" creationId="{BBE6FB10-0984-4581-9F22-A8D178D1A5D2}"/>
            </ac:spMkLst>
          </pc:spChg>
          <pc:spChg chg="mod">
            <ac:chgData name="Tej Bahadur Chandra" userId="79b8fba8ad0a4796" providerId="LiveId" clId="{614BBE20-D9FC-4E14-9E6F-E9375E6FD4C8}" dt="2021-10-29T05:30:58.575" v="34087"/>
            <ac:spMkLst>
              <pc:docMk/>
              <pc:sldMasterMk cId="1198455789" sldId="2147483648"/>
              <pc:sldLayoutMk cId="4278347843" sldId="2147483655"/>
              <ac:spMk id="12" creationId="{ADDEEBED-E6C9-4104-B460-C82D8AA376E2}"/>
            </ac:spMkLst>
          </pc:spChg>
          <pc:spChg chg="mod">
            <ac:chgData name="Tej Bahadur Chandra" userId="79b8fba8ad0a4796" providerId="LiveId" clId="{614BBE20-D9FC-4E14-9E6F-E9375E6FD4C8}" dt="2021-10-29T05:31:26.127" v="34088"/>
            <ac:spMkLst>
              <pc:docMk/>
              <pc:sldMasterMk cId="1198455789" sldId="2147483648"/>
              <pc:sldLayoutMk cId="4278347843" sldId="2147483655"/>
              <ac:spMk id="13" creationId="{E1F4E6F7-E6A0-45EE-8A60-ECFE8E26A68F}"/>
            </ac:spMkLst>
          </pc:spChg>
          <pc:spChg chg="mod">
            <ac:chgData name="Tej Bahadur Chandra" userId="79b8fba8ad0a4796" providerId="LiveId" clId="{614BBE20-D9FC-4E14-9E6F-E9375E6FD4C8}" dt="2021-10-29T05:31:43.381" v="34089"/>
            <ac:spMkLst>
              <pc:docMk/>
              <pc:sldMasterMk cId="1198455789" sldId="2147483648"/>
              <pc:sldLayoutMk cId="4278347843" sldId="2147483655"/>
              <ac:spMk id="14" creationId="{AB630FC6-8971-4664-8CAA-33F36803C676}"/>
            </ac:spMkLst>
          </pc:spChg>
          <pc:spChg chg="mod">
            <ac:chgData name="Tej Bahadur Chandra" userId="79b8fba8ad0a4796" providerId="LiveId" clId="{614BBE20-D9FC-4E14-9E6F-E9375E6FD4C8}" dt="2021-10-29T05:32:01.126" v="34090"/>
            <ac:spMkLst>
              <pc:docMk/>
              <pc:sldMasterMk cId="1198455789" sldId="2147483648"/>
              <pc:sldLayoutMk cId="4278347843" sldId="2147483655"/>
              <ac:spMk id="15" creationId="{E80B979E-8DAC-42CC-9BC5-522075F1AAE3}"/>
            </ac:spMkLst>
          </pc:spChg>
          <pc:spChg chg="mod">
            <ac:chgData name="Tej Bahadur Chandra" userId="79b8fba8ad0a4796" providerId="LiveId" clId="{614BBE20-D9FC-4E14-9E6F-E9375E6FD4C8}" dt="2021-10-29T05:32:21.898" v="34091"/>
            <ac:spMkLst>
              <pc:docMk/>
              <pc:sldMasterMk cId="1198455789" sldId="2147483648"/>
              <pc:sldLayoutMk cId="4278347843" sldId="2147483655"/>
              <ac:spMk id="16" creationId="{7D2609DA-254B-495A-B67D-589C7C8DFCEB}"/>
            </ac:spMkLst>
          </pc:spChg>
          <pc:spChg chg="mod">
            <ac:chgData name="Tej Bahadur Chandra" userId="79b8fba8ad0a4796" providerId="LiveId" clId="{614BBE20-D9FC-4E14-9E6F-E9375E6FD4C8}" dt="2021-10-29T05:32:34.913" v="34092"/>
            <ac:spMkLst>
              <pc:docMk/>
              <pc:sldMasterMk cId="1198455789" sldId="2147483648"/>
              <pc:sldLayoutMk cId="4278347843" sldId="2147483655"/>
              <ac:spMk id="17" creationId="{8B0787AD-D2C1-43C7-9E2A-1B5F647AF82B}"/>
            </ac:spMkLst>
          </pc:spChg>
          <pc:spChg chg="mod">
            <ac:chgData name="Tej Bahadur Chandra" userId="79b8fba8ad0a4796" providerId="LiveId" clId="{614BBE20-D9FC-4E14-9E6F-E9375E6FD4C8}" dt="2021-10-29T05:32:56.894" v="34093"/>
            <ac:spMkLst>
              <pc:docMk/>
              <pc:sldMasterMk cId="1198455789" sldId="2147483648"/>
              <pc:sldLayoutMk cId="4278347843" sldId="2147483655"/>
              <ac:spMk id="18" creationId="{8CE177C1-5B8F-4124-A179-A20A3349B70E}"/>
            </ac:spMkLst>
          </pc:spChg>
          <pc:spChg chg="mod">
            <ac:chgData name="Tej Bahadur Chandra" userId="79b8fba8ad0a4796" providerId="LiveId" clId="{614BBE20-D9FC-4E14-9E6F-E9375E6FD4C8}" dt="2021-10-29T05:33:08.824" v="34094"/>
            <ac:spMkLst>
              <pc:docMk/>
              <pc:sldMasterMk cId="1198455789" sldId="2147483648"/>
              <pc:sldLayoutMk cId="4278347843" sldId="2147483655"/>
              <ac:spMk id="19" creationId="{7CCE78DB-A43D-421C-98D7-36745333BBF1}"/>
            </ac:spMkLst>
          </pc:spChg>
          <pc:spChg chg="mod">
            <ac:chgData name="Tej Bahadur Chandra" userId="79b8fba8ad0a4796" providerId="LiveId" clId="{614BBE20-D9FC-4E14-9E6F-E9375E6FD4C8}" dt="2021-10-29T05:33:26.648" v="34095"/>
            <ac:spMkLst>
              <pc:docMk/>
              <pc:sldMasterMk cId="1198455789" sldId="2147483648"/>
              <pc:sldLayoutMk cId="4278347843" sldId="2147483655"/>
              <ac:spMk id="20" creationId="{F1918FB4-AC1B-4A07-8B42-507C977C36DA}"/>
            </ac:spMkLst>
          </pc:spChg>
          <pc:spChg chg="mod">
            <ac:chgData name="Tej Bahadur Chandra" userId="79b8fba8ad0a4796" providerId="LiveId" clId="{614BBE20-D9FC-4E14-9E6F-E9375E6FD4C8}" dt="2021-10-29T05:33:42.893" v="34096"/>
            <ac:spMkLst>
              <pc:docMk/>
              <pc:sldMasterMk cId="1198455789" sldId="2147483648"/>
              <pc:sldLayoutMk cId="4278347843" sldId="2147483655"/>
              <ac:spMk id="22" creationId="{B8E98EFA-4B58-47F9-9930-3B856F059709}"/>
            </ac:spMkLst>
          </pc:spChg>
          <pc:spChg chg="mod">
            <ac:chgData name="Tej Bahadur Chandra" userId="79b8fba8ad0a4796" providerId="LiveId" clId="{614BBE20-D9FC-4E14-9E6F-E9375E6FD4C8}" dt="2021-10-23T06:25:52.010" v="2567" actId="14100"/>
            <ac:spMkLst>
              <pc:docMk/>
              <pc:sldMasterMk cId="1198455789" sldId="2147483648"/>
              <pc:sldLayoutMk cId="4278347843" sldId="2147483655"/>
              <ac:spMk id="24" creationId="{71712B3B-E7DF-4AB8-A230-243B1353C424}"/>
            </ac:spMkLst>
          </pc:spChg>
          <pc:spChg chg="mod">
            <ac:chgData name="Tej Bahadur Chandra" userId="79b8fba8ad0a4796" providerId="LiveId" clId="{614BBE20-D9FC-4E14-9E6F-E9375E6FD4C8}" dt="2021-10-28T06:07:11.618" v="30804"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614BBE20-D9FC-4E14-9E6F-E9375E6FD4C8}" dt="2021-10-23T14:55:24.323" v="6715" actId="1035"/>
            <ac:spMkLst>
              <pc:docMk/>
              <pc:sldMasterMk cId="1198455789" sldId="2147483648"/>
              <pc:sldLayoutMk cId="4278347843" sldId="2147483655"/>
              <ac:spMk id="27" creationId="{04643D3A-A166-4AB9-8FC9-BCC41CA32D2A}"/>
            </ac:spMkLst>
          </pc:spChg>
          <pc:spChg chg="mod">
            <ac:chgData name="Tej Bahadur Chandra" userId="79b8fba8ad0a4796" providerId="LiveId" clId="{614BBE20-D9FC-4E14-9E6F-E9375E6FD4C8}" dt="2021-10-22T10:27:55.157" v="233" actId="207"/>
            <ac:spMkLst>
              <pc:docMk/>
              <pc:sldMasterMk cId="1198455789" sldId="2147483648"/>
              <pc:sldLayoutMk cId="4278347843" sldId="2147483655"/>
              <ac:spMk id="29" creationId="{ED1BCA81-724E-45FB-B33A-C8FFC3A3958D}"/>
            </ac:spMkLst>
          </pc:spChg>
          <pc:spChg chg="del mod">
            <ac:chgData name="Tej Bahadur Chandra" userId="79b8fba8ad0a4796" providerId="LiveId" clId="{614BBE20-D9FC-4E14-9E6F-E9375E6FD4C8}" dt="2021-10-28T06:33:11.336" v="31054" actId="478"/>
            <ac:spMkLst>
              <pc:docMk/>
              <pc:sldMasterMk cId="1198455789" sldId="2147483648"/>
              <pc:sldLayoutMk cId="4278347843" sldId="2147483655"/>
              <ac:spMk id="36" creationId="{038F2550-0F2F-4215-91FD-D031EE1E3993}"/>
            </ac:spMkLst>
          </pc:spChg>
          <pc:grpChg chg="mod">
            <ac:chgData name="Tej Bahadur Chandra" userId="79b8fba8ad0a4796" providerId="LiveId" clId="{614BBE20-D9FC-4E14-9E6F-E9375E6FD4C8}" dt="2021-10-22T10:28:14.405" v="234" actId="207"/>
            <ac:grpSpMkLst>
              <pc:docMk/>
              <pc:sldMasterMk cId="1198455789" sldId="2147483648"/>
              <pc:sldLayoutMk cId="4278347843" sldId="2147483655"/>
              <ac:grpSpMk id="6" creationId="{43849B31-6EF4-4CC8-8579-8433C2D0753A}"/>
            </ac:grpSpMkLst>
          </pc:grpChg>
        </pc:sldLayoutChg>
        <pc:sldLayoutChg chg="addSp delSp modSp">
          <pc:chgData name="Tej Bahadur Chandra" userId="79b8fba8ad0a4796" providerId="LiveId" clId="{614BBE20-D9FC-4E14-9E6F-E9375E6FD4C8}" dt="2021-10-23T14:55:40.816" v="6719" actId="1035"/>
          <pc:sldLayoutMkLst>
            <pc:docMk/>
            <pc:sldMasterMk cId="1198455789" sldId="2147483648"/>
            <pc:sldLayoutMk cId="1346388441" sldId="2147483660"/>
          </pc:sldLayoutMkLst>
          <pc:spChg chg="add mod">
            <ac:chgData name="Tej Bahadur Chandra" userId="79b8fba8ad0a4796" providerId="LiveId" clId="{614BBE20-D9FC-4E14-9E6F-E9375E6FD4C8}" dt="2021-10-23T14:32:13.663" v="6338" actId="14100"/>
            <ac:spMkLst>
              <pc:docMk/>
              <pc:sldMasterMk cId="1198455789" sldId="2147483648"/>
              <pc:sldLayoutMk cId="1346388441" sldId="2147483660"/>
              <ac:spMk id="2" creationId="{BA426E2B-521C-4B4F-A512-93D785C68124}"/>
            </ac:spMkLst>
          </pc:spChg>
          <pc:spChg chg="add del mod">
            <ac:chgData name="Tej Bahadur Chandra" userId="79b8fba8ad0a4796" providerId="LiveId" clId="{614BBE20-D9FC-4E14-9E6F-E9375E6FD4C8}" dt="2021-10-23T14:32:06.773" v="6337" actId="478"/>
            <ac:spMkLst>
              <pc:docMk/>
              <pc:sldMasterMk cId="1198455789" sldId="2147483648"/>
              <pc:sldLayoutMk cId="1346388441" sldId="2147483660"/>
              <ac:spMk id="6" creationId="{43C2834E-E9E2-4FA4-8194-90222F1B9ABB}"/>
            </ac:spMkLst>
          </pc:spChg>
          <pc:spChg chg="mod">
            <ac:chgData name="Tej Bahadur Chandra" userId="79b8fba8ad0a4796" providerId="LiveId" clId="{614BBE20-D9FC-4E14-9E6F-E9375E6FD4C8}" dt="2021-10-23T13:18:44.278" v="5885" actId="14100"/>
            <ac:spMkLst>
              <pc:docMk/>
              <pc:sldMasterMk cId="1198455789" sldId="2147483648"/>
              <pc:sldLayoutMk cId="1346388441" sldId="2147483660"/>
              <ac:spMk id="8" creationId="{A83903A8-5C90-4534-A052-FBC4AECB4993}"/>
            </ac:spMkLst>
          </pc:spChg>
          <pc:spChg chg="add mod">
            <ac:chgData name="Tej Bahadur Chandra" userId="79b8fba8ad0a4796" providerId="LiveId" clId="{614BBE20-D9FC-4E14-9E6F-E9375E6FD4C8}" dt="2021-10-23T14:55:40.816" v="6719" actId="1035"/>
            <ac:spMkLst>
              <pc:docMk/>
              <pc:sldMasterMk cId="1198455789" sldId="2147483648"/>
              <pc:sldLayoutMk cId="1346388441" sldId="2147483660"/>
              <ac:spMk id="28" creationId="{FBE8CEFE-DEC4-4F82-94A7-CAB60B930399}"/>
            </ac:spMkLst>
          </pc:spChg>
          <pc:spChg chg="del">
            <ac:chgData name="Tej Bahadur Chandra" userId="79b8fba8ad0a4796" providerId="LiveId" clId="{614BBE20-D9FC-4E14-9E6F-E9375E6FD4C8}" dt="2021-10-23T14:54:44.964" v="6710" actId="478"/>
            <ac:spMkLst>
              <pc:docMk/>
              <pc:sldMasterMk cId="1198455789" sldId="2147483648"/>
              <pc:sldLayoutMk cId="1346388441" sldId="2147483660"/>
              <ac:spMk id="29" creationId="{6B7D8B3C-D18A-4370-8E22-3BF61417DA48}"/>
            </ac:spMkLst>
          </pc:spChg>
          <pc:spChg chg="del">
            <ac:chgData name="Tej Bahadur Chandra" userId="79b8fba8ad0a4796" providerId="LiveId" clId="{614BBE20-D9FC-4E14-9E6F-E9375E6FD4C8}" dt="2021-10-23T13:18:29.672" v="5880" actId="478"/>
            <ac:spMkLst>
              <pc:docMk/>
              <pc:sldMasterMk cId="1198455789" sldId="2147483648"/>
              <pc:sldLayoutMk cId="1346388441" sldId="2147483660"/>
              <ac:spMk id="40" creationId="{4E720159-C7B5-4ADB-AE1A-46144BD5A0D2}"/>
            </ac:spMkLst>
          </pc:spChg>
          <pc:picChg chg="add mod">
            <ac:chgData name="Tej Bahadur Chandra" userId="79b8fba8ad0a4796" providerId="LiveId" clId="{614BBE20-D9FC-4E14-9E6F-E9375E6FD4C8}" dt="2021-10-23T14:32:04.371" v="6336" actId="14100"/>
            <ac:picMkLst>
              <pc:docMk/>
              <pc:sldMasterMk cId="1198455789" sldId="2147483648"/>
              <pc:sldLayoutMk cId="1346388441" sldId="2147483660"/>
              <ac:picMk id="27" creationId="{B7E258AD-6E3D-4F9B-906E-9192F4FCC828}"/>
            </ac:picMkLst>
          </pc:picChg>
          <pc:picChg chg="del mod ord">
            <ac:chgData name="Tej Bahadur Chandra" userId="79b8fba8ad0a4796" providerId="LiveId" clId="{614BBE20-D9FC-4E14-9E6F-E9375E6FD4C8}" dt="2021-10-23T14:31:46.242" v="6333" actId="478"/>
            <ac:picMkLst>
              <pc:docMk/>
              <pc:sldMasterMk cId="1198455789" sldId="2147483648"/>
              <pc:sldLayoutMk cId="1346388441" sldId="2147483660"/>
              <ac:picMk id="41" creationId="{6EA0004C-6610-499E-9F01-1476E36C3C62}"/>
            </ac:picMkLst>
          </pc:picChg>
          <pc:cxnChg chg="add mod">
            <ac:chgData name="Tej Bahadur Chandra" userId="79b8fba8ad0a4796" providerId="LiveId" clId="{614BBE20-D9FC-4E14-9E6F-E9375E6FD4C8}" dt="2021-10-23T13:21:28.535" v="5938" actId="1038"/>
            <ac:cxnSpMkLst>
              <pc:docMk/>
              <pc:sldMasterMk cId="1198455789" sldId="2147483648"/>
              <pc:sldLayoutMk cId="1346388441" sldId="2147483660"/>
              <ac:cxnSpMk id="4" creationId="{818413C8-D9D0-42B0-A58E-C8BFF8F71B23}"/>
            </ac:cxnSpMkLst>
          </pc:cxnChg>
        </pc:sldLayoutChg>
        <pc:sldLayoutChg chg="addSp delSp modSp">
          <pc:chgData name="Tej Bahadur Chandra" userId="79b8fba8ad0a4796" providerId="LiveId" clId="{614BBE20-D9FC-4E14-9E6F-E9375E6FD4C8}" dt="2021-10-23T14:55:44.880" v="6721" actId="1035"/>
          <pc:sldLayoutMkLst>
            <pc:docMk/>
            <pc:sldMasterMk cId="1198455789" sldId="2147483648"/>
            <pc:sldLayoutMk cId="3790441916" sldId="2147483661"/>
          </pc:sldLayoutMkLst>
          <pc:spChg chg="del">
            <ac:chgData name="Tej Bahadur Chandra" userId="79b8fba8ad0a4796" providerId="LiveId" clId="{614BBE20-D9FC-4E14-9E6F-E9375E6FD4C8}" dt="2021-10-23T14:46:14.267" v="6591" actId="21"/>
            <ac:spMkLst>
              <pc:docMk/>
              <pc:sldMasterMk cId="1198455789" sldId="2147483648"/>
              <pc:sldLayoutMk cId="3790441916" sldId="2147483661"/>
              <ac:spMk id="2" creationId="{BA426E2B-521C-4B4F-A512-93D785C68124}"/>
            </ac:spMkLst>
          </pc:spChg>
          <pc:spChg chg="add mod">
            <ac:chgData name="Tej Bahadur Chandra" userId="79b8fba8ad0a4796" providerId="LiveId" clId="{614BBE20-D9FC-4E14-9E6F-E9375E6FD4C8}" dt="2021-10-23T14:55:44.880" v="6721" actId="1035"/>
            <ac:spMkLst>
              <pc:docMk/>
              <pc:sldMasterMk cId="1198455789" sldId="2147483648"/>
              <pc:sldLayoutMk cId="3790441916" sldId="2147483661"/>
              <ac:spMk id="23" creationId="{34CF1747-3725-43F3-92D1-3C11458A931F}"/>
            </ac:spMkLst>
          </pc:spChg>
          <pc:spChg chg="del">
            <ac:chgData name="Tej Bahadur Chandra" userId="79b8fba8ad0a4796" providerId="LiveId" clId="{614BBE20-D9FC-4E14-9E6F-E9375E6FD4C8}" dt="2021-10-23T14:54:38.325" v="6708" actId="478"/>
            <ac:spMkLst>
              <pc:docMk/>
              <pc:sldMasterMk cId="1198455789" sldId="2147483648"/>
              <pc:sldLayoutMk cId="3790441916" sldId="2147483661"/>
              <ac:spMk id="29" creationId="{6B7D8B3C-D18A-4370-8E22-3BF61417DA48}"/>
            </ac:spMkLst>
          </pc:spChg>
        </pc:sldLayoutChg>
      </pc:sldMasterChg>
    </pc:docChg>
  </pc:docChgLst>
  <pc:docChgLst>
    <pc:chgData name="Tej Bahadur Chandra" userId="79b8fba8ad0a4796" providerId="LiveId" clId="{14FDCC51-25DF-472E-83BA-2410D11DB1D9}"/>
    <pc:docChg chg="undo custSel addSld delSld modSld modMainMaster">
      <pc:chgData name="Tej Bahadur Chandra" userId="79b8fba8ad0a4796" providerId="LiveId" clId="{14FDCC51-25DF-472E-83BA-2410D11DB1D9}" dt="2022-08-15T14:43:09.032" v="1827" actId="1035"/>
      <pc:docMkLst>
        <pc:docMk/>
      </pc:docMkLst>
      <pc:sldChg chg="modSp mod">
        <pc:chgData name="Tej Bahadur Chandra" userId="79b8fba8ad0a4796" providerId="LiveId" clId="{14FDCC51-25DF-472E-83BA-2410D11DB1D9}" dt="2022-08-13T13:29:55.945" v="1798" actId="20577"/>
        <pc:sldMkLst>
          <pc:docMk/>
          <pc:sldMk cId="3169210083" sldId="263"/>
        </pc:sldMkLst>
        <pc:spChg chg="mod">
          <ac:chgData name="Tej Bahadur Chandra" userId="79b8fba8ad0a4796" providerId="LiveId" clId="{14FDCC51-25DF-472E-83BA-2410D11DB1D9}" dt="2022-08-13T13:29:55.945" v="1798" actId="20577"/>
          <ac:spMkLst>
            <pc:docMk/>
            <pc:sldMk cId="3169210083" sldId="263"/>
            <ac:spMk id="5" creationId="{F2DCDB0B-7769-4A93-9CC1-A56FD92754AA}"/>
          </ac:spMkLst>
        </pc:spChg>
        <pc:picChg chg="mod">
          <ac:chgData name="Tej Bahadur Chandra" userId="79b8fba8ad0a4796" providerId="LiveId" clId="{14FDCC51-25DF-472E-83BA-2410D11DB1D9}" dt="2022-07-25T15:30:04.387" v="17" actId="1038"/>
          <ac:picMkLst>
            <pc:docMk/>
            <pc:sldMk cId="3169210083" sldId="263"/>
            <ac:picMk id="3" creationId="{5F0EECC8-2F16-4F8C-BFE2-D54AAEBC9516}"/>
          </ac:picMkLst>
        </pc:picChg>
        <pc:picChg chg="mod">
          <ac:chgData name="Tej Bahadur Chandra" userId="79b8fba8ad0a4796" providerId="LiveId" clId="{14FDCC51-25DF-472E-83BA-2410D11DB1D9}" dt="2022-07-25T15:29:30.429" v="0"/>
          <ac:picMkLst>
            <pc:docMk/>
            <pc:sldMk cId="3169210083" sldId="263"/>
            <ac:picMk id="64" creationId="{53461FC9-FC24-4E78-89F2-8FEB5126F238}"/>
          </ac:picMkLst>
        </pc:picChg>
      </pc:sldChg>
      <pc:sldChg chg="modSp add mod">
        <pc:chgData name="Tej Bahadur Chandra" userId="79b8fba8ad0a4796" providerId="LiveId" clId="{14FDCC51-25DF-472E-83BA-2410D11DB1D9}" dt="2022-07-30T10:07:21.989" v="253" actId="1036"/>
        <pc:sldMkLst>
          <pc:docMk/>
          <pc:sldMk cId="289132935" sldId="265"/>
        </pc:sldMkLst>
        <pc:spChg chg="mod">
          <ac:chgData name="Tej Bahadur Chandra" userId="79b8fba8ad0a4796" providerId="LiveId" clId="{14FDCC51-25DF-472E-83BA-2410D11DB1D9}" dt="2022-07-30T09:44:56.435" v="111" actId="20577"/>
          <ac:spMkLst>
            <pc:docMk/>
            <pc:sldMk cId="289132935" sldId="265"/>
            <ac:spMk id="6" creationId="{F3C1DB12-5BD4-4325-A69B-0A7896DBCAE6}"/>
          </ac:spMkLst>
        </pc:spChg>
        <pc:spChg chg="mod">
          <ac:chgData name="Tej Bahadur Chandra" userId="79b8fba8ad0a4796" providerId="LiveId" clId="{14FDCC51-25DF-472E-83BA-2410D11DB1D9}" dt="2022-07-30T10:07:21.989" v="253" actId="1036"/>
          <ac:spMkLst>
            <pc:docMk/>
            <pc:sldMk cId="289132935" sldId="265"/>
            <ac:spMk id="16" creationId="{63E60BB7-91B8-4B2C-8782-22B7C64933EF}"/>
          </ac:spMkLst>
        </pc:spChg>
      </pc:sldChg>
      <pc:sldChg chg="del">
        <pc:chgData name="Tej Bahadur Chandra" userId="79b8fba8ad0a4796" providerId="LiveId" clId="{14FDCC51-25DF-472E-83BA-2410D11DB1D9}" dt="2022-07-30T09:44:22.359" v="100" actId="2696"/>
        <pc:sldMkLst>
          <pc:docMk/>
          <pc:sldMk cId="2245056461" sldId="265"/>
        </pc:sldMkLst>
      </pc:sldChg>
      <pc:sldChg chg="addSp delSp mod">
        <pc:chgData name="Tej Bahadur Chandra" userId="79b8fba8ad0a4796" providerId="LiveId" clId="{14FDCC51-25DF-472E-83BA-2410D11DB1D9}" dt="2022-08-01T14:25:53.025" v="1165" actId="478"/>
        <pc:sldMkLst>
          <pc:docMk/>
          <pc:sldMk cId="3480467477" sldId="267"/>
        </pc:sldMkLst>
        <pc:spChg chg="add">
          <ac:chgData name="Tej Bahadur Chandra" userId="79b8fba8ad0a4796" providerId="LiveId" clId="{14FDCC51-25DF-472E-83BA-2410D11DB1D9}" dt="2022-08-01T14:25:50.832" v="1164" actId="22"/>
          <ac:spMkLst>
            <pc:docMk/>
            <pc:sldMk cId="3480467477" sldId="267"/>
            <ac:spMk id="2" creationId="{8652B1C4-2D01-42A5-B866-97995AE90FDC}"/>
          </ac:spMkLst>
        </pc:spChg>
        <pc:spChg chg="del">
          <ac:chgData name="Tej Bahadur Chandra" userId="79b8fba8ad0a4796" providerId="LiveId" clId="{14FDCC51-25DF-472E-83BA-2410D11DB1D9}" dt="2022-08-01T14:25:53.025" v="1165" actId="478"/>
          <ac:spMkLst>
            <pc:docMk/>
            <pc:sldMk cId="3480467477" sldId="267"/>
            <ac:spMk id="7" creationId="{9176A5FC-C9AF-4CAA-8DC7-A37178DA9DAF}"/>
          </ac:spMkLst>
        </pc:spChg>
      </pc:sldChg>
      <pc:sldChg chg="modSp add mod">
        <pc:chgData name="Tej Bahadur Chandra" userId="79b8fba8ad0a4796" providerId="LiveId" clId="{14FDCC51-25DF-472E-83BA-2410D11DB1D9}" dt="2022-08-01T14:19:48.482" v="1026" actId="1035"/>
        <pc:sldMkLst>
          <pc:docMk/>
          <pc:sldMk cId="3331357508" sldId="269"/>
        </pc:sldMkLst>
        <pc:spChg chg="mod">
          <ac:chgData name="Tej Bahadur Chandra" userId="79b8fba8ad0a4796" providerId="LiveId" clId="{14FDCC51-25DF-472E-83BA-2410D11DB1D9}" dt="2022-08-01T14:19:48.482" v="1026" actId="1035"/>
          <ac:spMkLst>
            <pc:docMk/>
            <pc:sldMk cId="3331357508" sldId="269"/>
            <ac:spMk id="37" creationId="{2F400960-EDC6-4E85-941B-9515125F69FB}"/>
          </ac:spMkLst>
        </pc:spChg>
      </pc:sldChg>
      <pc:sldChg chg="del">
        <pc:chgData name="Tej Bahadur Chandra" userId="79b8fba8ad0a4796" providerId="LiveId" clId="{14FDCC51-25DF-472E-83BA-2410D11DB1D9}" dt="2022-08-01T14:18:35.467" v="986" actId="2696"/>
        <pc:sldMkLst>
          <pc:docMk/>
          <pc:sldMk cId="3876408188" sldId="269"/>
        </pc:sldMkLst>
      </pc:sldChg>
      <pc:sldChg chg="modSp mod">
        <pc:chgData name="Tej Bahadur Chandra" userId="79b8fba8ad0a4796" providerId="LiveId" clId="{14FDCC51-25DF-472E-83BA-2410D11DB1D9}" dt="2022-08-02T07:31:22.871" v="1618" actId="20577"/>
        <pc:sldMkLst>
          <pc:docMk/>
          <pc:sldMk cId="1560231504" sldId="270"/>
        </pc:sldMkLst>
        <pc:spChg chg="mod">
          <ac:chgData name="Tej Bahadur Chandra" userId="79b8fba8ad0a4796" providerId="LiveId" clId="{14FDCC51-25DF-472E-83BA-2410D11DB1D9}" dt="2022-08-02T07:31:22.871" v="1618" actId="20577"/>
          <ac:spMkLst>
            <pc:docMk/>
            <pc:sldMk cId="1560231504" sldId="270"/>
            <ac:spMk id="9" creationId="{A79D0F6A-6FDC-49C5-9D75-D8FF7DB14817}"/>
          </ac:spMkLst>
        </pc:spChg>
        <pc:spChg chg="mod">
          <ac:chgData name="Tej Bahadur Chandra" userId="79b8fba8ad0a4796" providerId="LiveId" clId="{14FDCC51-25DF-472E-83BA-2410D11DB1D9}" dt="2022-08-02T06:51:13.690" v="1602" actId="404"/>
          <ac:spMkLst>
            <pc:docMk/>
            <pc:sldMk cId="1560231504" sldId="270"/>
            <ac:spMk id="12" creationId="{70E24A04-7E34-4344-BE39-F202C023B6CF}"/>
          </ac:spMkLst>
        </pc:spChg>
        <pc:spChg chg="mod">
          <ac:chgData name="Tej Bahadur Chandra" userId="79b8fba8ad0a4796" providerId="LiveId" clId="{14FDCC51-25DF-472E-83BA-2410D11DB1D9}" dt="2022-08-01T14:03:00.350" v="902" actId="1036"/>
          <ac:spMkLst>
            <pc:docMk/>
            <pc:sldMk cId="1560231504" sldId="270"/>
            <ac:spMk id="14" creationId="{F12252E0-C148-4225-AC89-7228F362602E}"/>
          </ac:spMkLst>
        </pc:spChg>
        <pc:grpChg chg="mod">
          <ac:chgData name="Tej Bahadur Chandra" userId="79b8fba8ad0a4796" providerId="LiveId" clId="{14FDCC51-25DF-472E-83BA-2410D11DB1D9}" dt="2022-08-02T06:51:00.002" v="1590" actId="1035"/>
          <ac:grpSpMkLst>
            <pc:docMk/>
            <pc:sldMk cId="1560231504" sldId="270"/>
            <ac:grpSpMk id="18" creationId="{47DB5175-1214-44E1-AE91-14A24814F28B}"/>
          </ac:grpSpMkLst>
        </pc:grpChg>
      </pc:sldChg>
      <pc:sldChg chg="modSp mod">
        <pc:chgData name="Tej Bahadur Chandra" userId="79b8fba8ad0a4796" providerId="LiveId" clId="{14FDCC51-25DF-472E-83BA-2410D11DB1D9}" dt="2022-08-01T14:01:41.739" v="837" actId="20577"/>
        <pc:sldMkLst>
          <pc:docMk/>
          <pc:sldMk cId="425722310" sldId="273"/>
        </pc:sldMkLst>
        <pc:graphicFrameChg chg="modGraphic">
          <ac:chgData name="Tej Bahadur Chandra" userId="79b8fba8ad0a4796" providerId="LiveId" clId="{14FDCC51-25DF-472E-83BA-2410D11DB1D9}" dt="2022-08-01T14:01:41.739" v="837" actId="20577"/>
          <ac:graphicFrameMkLst>
            <pc:docMk/>
            <pc:sldMk cId="425722310" sldId="273"/>
            <ac:graphicFrameMk id="4" creationId="{AEA863C9-7BB7-49C2-BF72-20A8CCDBBE44}"/>
          </ac:graphicFrameMkLst>
        </pc:graphicFrameChg>
      </pc:sldChg>
      <pc:sldChg chg="modSp mod">
        <pc:chgData name="Tej Bahadur Chandra" userId="79b8fba8ad0a4796" providerId="LiveId" clId="{14FDCC51-25DF-472E-83BA-2410D11DB1D9}" dt="2022-07-30T10:20:31.224" v="500" actId="1036"/>
        <pc:sldMkLst>
          <pc:docMk/>
          <pc:sldMk cId="3983718629" sldId="275"/>
        </pc:sldMkLst>
        <pc:spChg chg="mod">
          <ac:chgData name="Tej Bahadur Chandra" userId="79b8fba8ad0a4796" providerId="LiveId" clId="{14FDCC51-25DF-472E-83BA-2410D11DB1D9}" dt="2022-07-30T10:20:31.224" v="500" actId="1036"/>
          <ac:spMkLst>
            <pc:docMk/>
            <pc:sldMk cId="3983718629" sldId="275"/>
            <ac:spMk id="37" creationId="{2F400960-EDC6-4E85-941B-9515125F69FB}"/>
          </ac:spMkLst>
        </pc:spChg>
      </pc:sldChg>
      <pc:sldChg chg="addSp modSp mod">
        <pc:chgData name="Tej Bahadur Chandra" userId="79b8fba8ad0a4796" providerId="LiveId" clId="{14FDCC51-25DF-472E-83BA-2410D11DB1D9}" dt="2022-08-01T14:47:01.157" v="1555" actId="3626"/>
        <pc:sldMkLst>
          <pc:docMk/>
          <pc:sldMk cId="3587219018" sldId="276"/>
        </pc:sldMkLst>
        <pc:spChg chg="add mod">
          <ac:chgData name="Tej Bahadur Chandra" userId="79b8fba8ad0a4796" providerId="LiveId" clId="{14FDCC51-25DF-472E-83BA-2410D11DB1D9}" dt="2022-08-01T14:47:01.157" v="1555" actId="3626"/>
          <ac:spMkLst>
            <pc:docMk/>
            <pc:sldMk cId="3587219018" sldId="276"/>
            <ac:spMk id="2" creationId="{C79CD41F-BAD6-4FA2-A98A-964EDC619B64}"/>
          </ac:spMkLst>
        </pc:spChg>
        <pc:spChg chg="mod">
          <ac:chgData name="Tej Bahadur Chandra" userId="79b8fba8ad0a4796" providerId="LiveId" clId="{14FDCC51-25DF-472E-83BA-2410D11DB1D9}" dt="2022-08-01T14:45:13.422" v="1544" actId="20577"/>
          <ac:spMkLst>
            <pc:docMk/>
            <pc:sldMk cId="3587219018" sldId="276"/>
            <ac:spMk id="11" creationId="{E5F44765-D48D-4E9E-BAAB-E29E27ABFBA1}"/>
          </ac:spMkLst>
        </pc:spChg>
        <pc:spChg chg="mod">
          <ac:chgData name="Tej Bahadur Chandra" userId="79b8fba8ad0a4796" providerId="LiveId" clId="{14FDCC51-25DF-472E-83BA-2410D11DB1D9}" dt="2022-08-01T14:45:28.388" v="1548" actId="20577"/>
          <ac:spMkLst>
            <pc:docMk/>
            <pc:sldMk cId="3587219018" sldId="276"/>
            <ac:spMk id="12" creationId="{41626673-FAB4-4648-90E5-188796EF2FB8}"/>
          </ac:spMkLst>
        </pc:spChg>
        <pc:spChg chg="mod">
          <ac:chgData name="Tej Bahadur Chandra" userId="79b8fba8ad0a4796" providerId="LiveId" clId="{14FDCC51-25DF-472E-83BA-2410D11DB1D9}" dt="2022-08-01T14:44:46.949" v="1536" actId="20577"/>
          <ac:spMkLst>
            <pc:docMk/>
            <pc:sldMk cId="3587219018" sldId="276"/>
            <ac:spMk id="13" creationId="{2DADBDF4-4317-4A87-BBC9-62F72686566F}"/>
          </ac:spMkLst>
        </pc:spChg>
        <pc:spChg chg="mod">
          <ac:chgData name="Tej Bahadur Chandra" userId="79b8fba8ad0a4796" providerId="LiveId" clId="{14FDCC51-25DF-472E-83BA-2410D11DB1D9}" dt="2022-08-01T14:46:01.058" v="1554" actId="20577"/>
          <ac:spMkLst>
            <pc:docMk/>
            <pc:sldMk cId="3587219018" sldId="276"/>
            <ac:spMk id="14" creationId="{B003F95D-1086-483C-960B-E8B448DA78F1}"/>
          </ac:spMkLst>
        </pc:spChg>
      </pc:sldChg>
      <pc:sldChg chg="addSp delSp modSp mod">
        <pc:chgData name="Tej Bahadur Chandra" userId="79b8fba8ad0a4796" providerId="LiveId" clId="{14FDCC51-25DF-472E-83BA-2410D11DB1D9}" dt="2022-07-30T09:25:41.096" v="98" actId="1076"/>
        <pc:sldMkLst>
          <pc:docMk/>
          <pc:sldMk cId="2053216764" sldId="278"/>
        </pc:sldMkLst>
        <pc:spChg chg="mod">
          <ac:chgData name="Tej Bahadur Chandra" userId="79b8fba8ad0a4796" providerId="LiveId" clId="{14FDCC51-25DF-472E-83BA-2410D11DB1D9}" dt="2022-07-30T09:25:23.982" v="95"/>
          <ac:spMkLst>
            <pc:docMk/>
            <pc:sldMk cId="2053216764" sldId="278"/>
            <ac:spMk id="25" creationId="{B15220D1-553D-4A70-938F-F9C7FA6B0A4A}"/>
          </ac:spMkLst>
        </pc:spChg>
        <pc:grpChg chg="del">
          <ac:chgData name="Tej Bahadur Chandra" userId="79b8fba8ad0a4796" providerId="LiveId" clId="{14FDCC51-25DF-472E-83BA-2410D11DB1D9}" dt="2022-07-30T09:25:27.810" v="96" actId="478"/>
          <ac:grpSpMkLst>
            <pc:docMk/>
            <pc:sldMk cId="2053216764" sldId="278"/>
            <ac:grpSpMk id="11" creationId="{1CB5A9D9-CED6-4B61-A2D7-AAC12C1E727C}"/>
          </ac:grpSpMkLst>
        </pc:grpChg>
        <pc:grpChg chg="add mod">
          <ac:chgData name="Tej Bahadur Chandra" userId="79b8fba8ad0a4796" providerId="LiveId" clId="{14FDCC51-25DF-472E-83BA-2410D11DB1D9}" dt="2022-07-30T09:25:41.096" v="98" actId="1076"/>
          <ac:grpSpMkLst>
            <pc:docMk/>
            <pc:sldMk cId="2053216764" sldId="278"/>
            <ac:grpSpMk id="24" creationId="{A46784E9-D9FD-4F98-A975-A7841BBE7477}"/>
          </ac:grpSpMkLst>
        </pc:grpChg>
        <pc:picChg chg="mod">
          <ac:chgData name="Tej Bahadur Chandra" userId="79b8fba8ad0a4796" providerId="LiveId" clId="{14FDCC51-25DF-472E-83BA-2410D11DB1D9}" dt="2022-07-30T09:25:23.982" v="95"/>
          <ac:picMkLst>
            <pc:docMk/>
            <pc:sldMk cId="2053216764" sldId="278"/>
            <ac:picMk id="26" creationId="{2B711ABC-5B68-4378-B324-041E7D6217A5}"/>
          </ac:picMkLst>
        </pc:picChg>
      </pc:sldChg>
      <pc:sldChg chg="addSp modSp mod">
        <pc:chgData name="Tej Bahadur Chandra" userId="79b8fba8ad0a4796" providerId="LiveId" clId="{14FDCC51-25DF-472E-83BA-2410D11DB1D9}" dt="2022-07-30T08:53:01.945" v="94" actId="164"/>
        <pc:sldMkLst>
          <pc:docMk/>
          <pc:sldMk cId="3695620506" sldId="284"/>
        </pc:sldMkLst>
        <pc:grpChg chg="add">
          <ac:chgData name="Tej Bahadur Chandra" userId="79b8fba8ad0a4796" providerId="LiveId" clId="{14FDCC51-25DF-472E-83BA-2410D11DB1D9}" dt="2022-07-30T08:53:01.945" v="94" actId="164"/>
          <ac:grpSpMkLst>
            <pc:docMk/>
            <pc:sldMk cId="3695620506" sldId="284"/>
            <ac:grpSpMk id="4" creationId="{0FE6E120-5086-497F-9FE8-E1F1AECC5193}"/>
          </ac:grpSpMkLst>
        </pc:grpChg>
        <pc:picChg chg="add mod">
          <ac:chgData name="Tej Bahadur Chandra" userId="79b8fba8ad0a4796" providerId="LiveId" clId="{14FDCC51-25DF-472E-83BA-2410D11DB1D9}" dt="2022-07-30T08:52:41.924" v="93" actId="1038"/>
          <ac:picMkLst>
            <pc:docMk/>
            <pc:sldMk cId="3695620506" sldId="284"/>
            <ac:picMk id="3" creationId="{A6F4E5F3-165D-46A1-9A5E-4A4219F4F57E}"/>
          </ac:picMkLst>
        </pc:picChg>
      </pc:sldChg>
      <pc:sldChg chg="modSp mod">
        <pc:chgData name="Tej Bahadur Chandra" userId="79b8fba8ad0a4796" providerId="LiveId" clId="{14FDCC51-25DF-472E-83BA-2410D11DB1D9}" dt="2022-08-06T07:14:32.611" v="1671" actId="20577"/>
        <pc:sldMkLst>
          <pc:docMk/>
          <pc:sldMk cId="3707191281" sldId="286"/>
        </pc:sldMkLst>
        <pc:spChg chg="mod">
          <ac:chgData name="Tej Bahadur Chandra" userId="79b8fba8ad0a4796" providerId="LiveId" clId="{14FDCC51-25DF-472E-83BA-2410D11DB1D9}" dt="2022-08-06T07:14:32.611" v="1671" actId="20577"/>
          <ac:spMkLst>
            <pc:docMk/>
            <pc:sldMk cId="3707191281" sldId="286"/>
            <ac:spMk id="93" creationId="{40CEFA79-6AA7-4ED9-9C68-EA0A5D65D7CE}"/>
          </ac:spMkLst>
        </pc:spChg>
        <pc:spChg chg="mod">
          <ac:chgData name="Tej Bahadur Chandra" userId="79b8fba8ad0a4796" providerId="LiveId" clId="{14FDCC51-25DF-472E-83BA-2410D11DB1D9}" dt="2022-08-05T16:52:29.018" v="1636" actId="20577"/>
          <ac:spMkLst>
            <pc:docMk/>
            <pc:sldMk cId="3707191281" sldId="286"/>
            <ac:spMk id="99" creationId="{4EB30EEC-09E5-4EDD-AC50-EAE928B083D7}"/>
          </ac:spMkLst>
        </pc:spChg>
      </pc:sldChg>
      <pc:sldChg chg="addSp delSp mod">
        <pc:chgData name="Tej Bahadur Chandra" userId="79b8fba8ad0a4796" providerId="LiveId" clId="{14FDCC51-25DF-472E-83BA-2410D11DB1D9}" dt="2022-08-01T14:28:50.595" v="1168" actId="21"/>
        <pc:sldMkLst>
          <pc:docMk/>
          <pc:sldMk cId="831303027" sldId="298"/>
        </pc:sldMkLst>
        <pc:spChg chg="add">
          <ac:chgData name="Tej Bahadur Chandra" userId="79b8fba8ad0a4796" providerId="LiveId" clId="{14FDCC51-25DF-472E-83BA-2410D11DB1D9}" dt="2022-08-01T14:28:46.795" v="1167" actId="22"/>
          <ac:spMkLst>
            <pc:docMk/>
            <pc:sldMk cId="831303027" sldId="298"/>
            <ac:spMk id="4" creationId="{AB395BAC-3628-4E76-8F57-83D4C8B4EDC8}"/>
          </ac:spMkLst>
        </pc:spChg>
        <pc:spChg chg="del">
          <ac:chgData name="Tej Bahadur Chandra" userId="79b8fba8ad0a4796" providerId="LiveId" clId="{14FDCC51-25DF-472E-83BA-2410D11DB1D9}" dt="2022-08-01T14:28:50.595" v="1168" actId="21"/>
          <ac:spMkLst>
            <pc:docMk/>
            <pc:sldMk cId="831303027" sldId="298"/>
            <ac:spMk id="9" creationId="{B0B72B84-9C4F-4C10-99B8-C43B29A7761F}"/>
          </ac:spMkLst>
        </pc:spChg>
      </pc:sldChg>
      <pc:sldChg chg="addSp delSp modSp mod">
        <pc:chgData name="Tej Bahadur Chandra" userId="79b8fba8ad0a4796" providerId="LiveId" clId="{14FDCC51-25DF-472E-83BA-2410D11DB1D9}" dt="2022-08-01T14:36:17.954" v="1242" actId="1076"/>
        <pc:sldMkLst>
          <pc:docMk/>
          <pc:sldMk cId="2055313700" sldId="300"/>
        </pc:sldMkLst>
        <pc:spChg chg="del mod">
          <ac:chgData name="Tej Bahadur Chandra" userId="79b8fba8ad0a4796" providerId="LiveId" clId="{14FDCC51-25DF-472E-83BA-2410D11DB1D9}" dt="2022-08-01T14:31:11.111" v="1196" actId="21"/>
          <ac:spMkLst>
            <pc:docMk/>
            <pc:sldMk cId="2055313700" sldId="300"/>
            <ac:spMk id="4" creationId="{28665CF2-F6EC-4BEF-A6DC-56C7FBA1D2A4}"/>
          </ac:spMkLst>
        </pc:spChg>
        <pc:spChg chg="add del mod">
          <ac:chgData name="Tej Bahadur Chandra" userId="79b8fba8ad0a4796" providerId="LiveId" clId="{14FDCC51-25DF-472E-83BA-2410D11DB1D9}" dt="2022-08-01T14:36:17.954" v="1242" actId="1076"/>
          <ac:spMkLst>
            <pc:docMk/>
            <pc:sldMk cId="2055313700" sldId="300"/>
            <ac:spMk id="5" creationId="{04ED4E8C-CBB3-4FDA-9F1A-EE9E8B1602C5}"/>
          </ac:spMkLst>
        </pc:spChg>
        <pc:spChg chg="add del">
          <ac:chgData name="Tej Bahadur Chandra" userId="79b8fba8ad0a4796" providerId="LiveId" clId="{14FDCC51-25DF-472E-83BA-2410D11DB1D9}" dt="2022-08-01T14:29:03.190" v="1170" actId="22"/>
          <ac:spMkLst>
            <pc:docMk/>
            <pc:sldMk cId="2055313700" sldId="300"/>
            <ac:spMk id="7" creationId="{A6EBA073-0305-4959-8CA3-EC3F21EDF3A2}"/>
          </ac:spMkLst>
        </pc:spChg>
        <pc:spChg chg="add del">
          <ac:chgData name="Tej Bahadur Chandra" userId="79b8fba8ad0a4796" providerId="LiveId" clId="{14FDCC51-25DF-472E-83BA-2410D11DB1D9}" dt="2022-08-01T14:29:19.277" v="1175" actId="22"/>
          <ac:spMkLst>
            <pc:docMk/>
            <pc:sldMk cId="2055313700" sldId="300"/>
            <ac:spMk id="9" creationId="{970D2BDF-84BF-41B6-B212-DD580131DA40}"/>
          </ac:spMkLst>
        </pc:spChg>
        <pc:spChg chg="add mod">
          <ac:chgData name="Tej Bahadur Chandra" userId="79b8fba8ad0a4796" providerId="LiveId" clId="{14FDCC51-25DF-472E-83BA-2410D11DB1D9}" dt="2022-08-01T14:31:06.283" v="1195" actId="1076"/>
          <ac:spMkLst>
            <pc:docMk/>
            <pc:sldMk cId="2055313700" sldId="300"/>
            <ac:spMk id="11" creationId="{F8C00274-D314-4D31-8F0B-CEC00D835301}"/>
          </ac:spMkLst>
        </pc:spChg>
      </pc:sldChg>
      <pc:sldChg chg="addSp delSp modSp mod">
        <pc:chgData name="Tej Bahadur Chandra" userId="79b8fba8ad0a4796" providerId="LiveId" clId="{14FDCC51-25DF-472E-83BA-2410D11DB1D9}" dt="2022-08-01T14:34:42.985" v="1239" actId="1038"/>
        <pc:sldMkLst>
          <pc:docMk/>
          <pc:sldMk cId="3176698440" sldId="301"/>
        </pc:sldMkLst>
        <pc:spChg chg="del">
          <ac:chgData name="Tej Bahadur Chandra" userId="79b8fba8ad0a4796" providerId="LiveId" clId="{14FDCC51-25DF-472E-83BA-2410D11DB1D9}" dt="2022-08-01T14:31:43.276" v="1197" actId="21"/>
          <ac:spMkLst>
            <pc:docMk/>
            <pc:sldMk cId="3176698440" sldId="301"/>
            <ac:spMk id="4" creationId="{70DCFE93-87DA-4E67-8BDE-646CBE3A5478}"/>
          </ac:spMkLst>
        </pc:spChg>
        <pc:spChg chg="del">
          <ac:chgData name="Tej Bahadur Chandra" userId="79b8fba8ad0a4796" providerId="LiveId" clId="{14FDCC51-25DF-472E-83BA-2410D11DB1D9}" dt="2022-08-01T14:28:37.523" v="1166" actId="21"/>
          <ac:spMkLst>
            <pc:docMk/>
            <pc:sldMk cId="3176698440" sldId="301"/>
            <ac:spMk id="5" creationId="{4EACA279-7F86-4030-83EB-0E9AA9E6DDD2}"/>
          </ac:spMkLst>
        </pc:spChg>
        <pc:spChg chg="add mod">
          <ac:chgData name="Tej Bahadur Chandra" userId="79b8fba8ad0a4796" providerId="LiveId" clId="{14FDCC51-25DF-472E-83BA-2410D11DB1D9}" dt="2022-08-01T14:34:42.985" v="1239" actId="1038"/>
          <ac:spMkLst>
            <pc:docMk/>
            <pc:sldMk cId="3176698440" sldId="301"/>
            <ac:spMk id="7" creationId="{F45527E2-896F-4F9B-9B83-373C10D271A2}"/>
          </ac:spMkLst>
        </pc:spChg>
        <pc:spChg chg="add mod">
          <ac:chgData name="Tej Bahadur Chandra" userId="79b8fba8ad0a4796" providerId="LiveId" clId="{14FDCC51-25DF-472E-83BA-2410D11DB1D9}" dt="2022-08-01T14:34:32.706" v="1228" actId="1076"/>
          <ac:spMkLst>
            <pc:docMk/>
            <pc:sldMk cId="3176698440" sldId="301"/>
            <ac:spMk id="9" creationId="{C61EB536-56F6-4098-A98B-096D1B7DA89D}"/>
          </ac:spMkLst>
        </pc:spChg>
      </pc:sldChg>
      <pc:sldChg chg="modSp del mod">
        <pc:chgData name="Tej Bahadur Chandra" userId="79b8fba8ad0a4796" providerId="LiveId" clId="{14FDCC51-25DF-472E-83BA-2410D11DB1D9}" dt="2022-08-01T14:18:35.467" v="986" actId="2696"/>
        <pc:sldMkLst>
          <pc:docMk/>
          <pc:sldMk cId="504997952" sldId="302"/>
        </pc:sldMkLst>
        <pc:spChg chg="mod">
          <ac:chgData name="Tej Bahadur Chandra" userId="79b8fba8ad0a4796" providerId="LiveId" clId="{14FDCC51-25DF-472E-83BA-2410D11DB1D9}" dt="2022-07-30T10:39:32.550" v="592"/>
          <ac:spMkLst>
            <pc:docMk/>
            <pc:sldMk cId="504997952" sldId="302"/>
            <ac:spMk id="5" creationId="{AFAB3609-E9AA-4399-88D7-A0BFCAFF76F9}"/>
          </ac:spMkLst>
        </pc:spChg>
      </pc:sldChg>
      <pc:sldChg chg="addSp delSp modSp add mod">
        <pc:chgData name="Tej Bahadur Chandra" userId="79b8fba8ad0a4796" providerId="LiveId" clId="{14FDCC51-25DF-472E-83BA-2410D11DB1D9}" dt="2022-08-01T14:29:55.293" v="1181" actId="21"/>
        <pc:sldMkLst>
          <pc:docMk/>
          <pc:sldMk cId="681005155" sldId="302"/>
        </pc:sldMkLst>
        <pc:spChg chg="del mod">
          <ac:chgData name="Tej Bahadur Chandra" userId="79b8fba8ad0a4796" providerId="LiveId" clId="{14FDCC51-25DF-472E-83BA-2410D11DB1D9}" dt="2022-08-01T14:29:55.293" v="1181" actId="21"/>
          <ac:spMkLst>
            <pc:docMk/>
            <pc:sldMk cId="681005155" sldId="302"/>
            <ac:spMk id="4" creationId="{D81239C6-279F-4292-9152-2282FDCC0438}"/>
          </ac:spMkLst>
        </pc:spChg>
        <pc:spChg chg="add del">
          <ac:chgData name="Tej Bahadur Chandra" userId="79b8fba8ad0a4796" providerId="LiveId" clId="{14FDCC51-25DF-472E-83BA-2410D11DB1D9}" dt="2022-08-01T14:29:48.706" v="1178" actId="22"/>
          <ac:spMkLst>
            <pc:docMk/>
            <pc:sldMk cId="681005155" sldId="302"/>
            <ac:spMk id="7" creationId="{66DE50E8-1F92-431F-8D3A-A6AFDBBE31C7}"/>
          </ac:spMkLst>
        </pc:spChg>
        <pc:spChg chg="add">
          <ac:chgData name="Tej Bahadur Chandra" userId="79b8fba8ad0a4796" providerId="LiveId" clId="{14FDCC51-25DF-472E-83BA-2410D11DB1D9}" dt="2022-08-01T14:29:51.182" v="1180" actId="22"/>
          <ac:spMkLst>
            <pc:docMk/>
            <pc:sldMk cId="681005155" sldId="302"/>
            <ac:spMk id="9" creationId="{3FD774F6-2E4A-450C-A212-477D47B3F147}"/>
          </ac:spMkLst>
        </pc:spChg>
      </pc:sldChg>
      <pc:sldChg chg="addSp delSp modSp mod">
        <pc:chgData name="Tej Bahadur Chandra" userId="79b8fba8ad0a4796" providerId="LiveId" clId="{14FDCC51-25DF-472E-83BA-2410D11DB1D9}" dt="2022-08-01T14:34:58.095" v="1240" actId="1076"/>
        <pc:sldMkLst>
          <pc:docMk/>
          <pc:sldMk cId="1102507328" sldId="303"/>
        </pc:sldMkLst>
        <pc:spChg chg="add del mod">
          <ac:chgData name="Tej Bahadur Chandra" userId="79b8fba8ad0a4796" providerId="LiveId" clId="{14FDCC51-25DF-472E-83BA-2410D11DB1D9}" dt="2022-08-01T14:30:45.847" v="1190" actId="21"/>
          <ac:spMkLst>
            <pc:docMk/>
            <pc:sldMk cId="1102507328" sldId="303"/>
            <ac:spMk id="4" creationId="{816B258D-A012-403B-9C21-B47F1BF6F6AC}"/>
          </ac:spMkLst>
        </pc:spChg>
        <pc:spChg chg="mod">
          <ac:chgData name="Tej Bahadur Chandra" userId="79b8fba8ad0a4796" providerId="LiveId" clId="{14FDCC51-25DF-472E-83BA-2410D11DB1D9}" dt="2022-07-30T10:40:51.452" v="618" actId="1038"/>
          <ac:spMkLst>
            <pc:docMk/>
            <pc:sldMk cId="1102507328" sldId="303"/>
            <ac:spMk id="5" creationId="{B4160AE6-7F52-4D39-9551-DC4D10438489}"/>
          </ac:spMkLst>
        </pc:spChg>
        <pc:spChg chg="add mod">
          <ac:chgData name="Tej Bahadur Chandra" userId="79b8fba8ad0a4796" providerId="LiveId" clId="{14FDCC51-25DF-472E-83BA-2410D11DB1D9}" dt="2022-08-01T14:34:58.095" v="1240" actId="1076"/>
          <ac:spMkLst>
            <pc:docMk/>
            <pc:sldMk cId="1102507328" sldId="303"/>
            <ac:spMk id="7" creationId="{F0C733E6-CFA9-4B7A-80A0-3369E0870356}"/>
          </ac:spMkLst>
        </pc:spChg>
      </pc:sldChg>
      <pc:sldChg chg="modSp mod">
        <pc:chgData name="Tej Bahadur Chandra" userId="79b8fba8ad0a4796" providerId="LiveId" clId="{14FDCC51-25DF-472E-83BA-2410D11DB1D9}" dt="2022-08-10T14:26:26.856" v="1779" actId="20577"/>
        <pc:sldMkLst>
          <pc:docMk/>
          <pc:sldMk cId="699908281" sldId="321"/>
        </pc:sldMkLst>
        <pc:spChg chg="mod">
          <ac:chgData name="Tej Bahadur Chandra" userId="79b8fba8ad0a4796" providerId="LiveId" clId="{14FDCC51-25DF-472E-83BA-2410D11DB1D9}" dt="2022-08-10T14:26:26.856" v="1779" actId="20577"/>
          <ac:spMkLst>
            <pc:docMk/>
            <pc:sldMk cId="699908281" sldId="321"/>
            <ac:spMk id="9" creationId="{E1D37554-4535-4862-B646-214CFDA08232}"/>
          </ac:spMkLst>
        </pc:spChg>
        <pc:grpChg chg="mod">
          <ac:chgData name="Tej Bahadur Chandra" userId="79b8fba8ad0a4796" providerId="LiveId" clId="{14FDCC51-25DF-472E-83BA-2410D11DB1D9}" dt="2022-08-10T14:24:11.747" v="1674" actId="1076"/>
          <ac:grpSpMkLst>
            <pc:docMk/>
            <pc:sldMk cId="699908281" sldId="321"/>
            <ac:grpSpMk id="11" creationId="{FDEA3AEE-CD65-4200-AA69-DC0264E278D3}"/>
          </ac:grpSpMkLst>
        </pc:grpChg>
        <pc:graphicFrameChg chg="mod">
          <ac:chgData name="Tej Bahadur Chandra" userId="79b8fba8ad0a4796" providerId="LiveId" clId="{14FDCC51-25DF-472E-83BA-2410D11DB1D9}" dt="2022-08-10T14:22:26.097" v="1673" actId="207"/>
          <ac:graphicFrameMkLst>
            <pc:docMk/>
            <pc:sldMk cId="699908281" sldId="321"/>
            <ac:graphicFrameMk id="18" creationId="{AAC3E413-BA69-4B5F-B4EE-5A1B7644BDAA}"/>
          </ac:graphicFrameMkLst>
        </pc:graphicFrameChg>
      </pc:sldChg>
      <pc:sldChg chg="addSp modSp mod">
        <pc:chgData name="Tej Bahadur Chandra" userId="79b8fba8ad0a4796" providerId="LiveId" clId="{14FDCC51-25DF-472E-83BA-2410D11DB1D9}" dt="2022-08-12T15:14:50.146" v="1789" actId="1076"/>
        <pc:sldMkLst>
          <pc:docMk/>
          <pc:sldMk cId="1632549258" sldId="329"/>
        </pc:sldMkLst>
        <pc:picChg chg="add mod">
          <ac:chgData name="Tej Bahadur Chandra" userId="79b8fba8ad0a4796" providerId="LiveId" clId="{14FDCC51-25DF-472E-83BA-2410D11DB1D9}" dt="2022-08-12T15:14:50.146" v="1789" actId="1076"/>
          <ac:picMkLst>
            <pc:docMk/>
            <pc:sldMk cId="1632549258" sldId="329"/>
            <ac:picMk id="3" creationId="{206F4B21-465E-4B92-AD78-6983BACEC661}"/>
          </ac:picMkLst>
        </pc:picChg>
      </pc:sldChg>
      <pc:sldChg chg="modSp mod">
        <pc:chgData name="Tej Bahadur Chandra" userId="79b8fba8ad0a4796" providerId="LiveId" clId="{14FDCC51-25DF-472E-83BA-2410D11DB1D9}" dt="2022-08-10T14:55:19.899" v="1780" actId="20577"/>
        <pc:sldMkLst>
          <pc:docMk/>
          <pc:sldMk cId="2280919972" sldId="330"/>
        </pc:sldMkLst>
        <pc:graphicFrameChg chg="modGraphic">
          <ac:chgData name="Tej Bahadur Chandra" userId="79b8fba8ad0a4796" providerId="LiveId" clId="{14FDCC51-25DF-472E-83BA-2410D11DB1D9}" dt="2022-08-10T14:55:19.899" v="1780" actId="20577"/>
          <ac:graphicFrameMkLst>
            <pc:docMk/>
            <pc:sldMk cId="2280919972" sldId="330"/>
            <ac:graphicFrameMk id="2" creationId="{3F278B36-D7D9-4D94-83C8-74BE1E4F2C20}"/>
          </ac:graphicFrameMkLst>
        </pc:graphicFrameChg>
      </pc:sldChg>
      <pc:sldChg chg="modSp mod">
        <pc:chgData name="Tej Bahadur Chandra" userId="79b8fba8ad0a4796" providerId="LiveId" clId="{14FDCC51-25DF-472E-83BA-2410D11DB1D9}" dt="2022-08-10T15:00:33.554" v="1787" actId="20577"/>
        <pc:sldMkLst>
          <pc:docMk/>
          <pc:sldMk cId="2878206423" sldId="332"/>
        </pc:sldMkLst>
        <pc:spChg chg="mod">
          <ac:chgData name="Tej Bahadur Chandra" userId="79b8fba8ad0a4796" providerId="LiveId" clId="{14FDCC51-25DF-472E-83BA-2410D11DB1D9}" dt="2022-08-10T15:00:33.554" v="1787" actId="20577"/>
          <ac:spMkLst>
            <pc:docMk/>
            <pc:sldMk cId="2878206423" sldId="332"/>
            <ac:spMk id="5" creationId="{9A782C36-246C-4503-B650-F1EC3468B72C}"/>
          </ac:spMkLst>
        </pc:spChg>
      </pc:sldChg>
      <pc:sldChg chg="modSp mod">
        <pc:chgData name="Tej Bahadur Chandra" userId="79b8fba8ad0a4796" providerId="LiveId" clId="{14FDCC51-25DF-472E-83BA-2410D11DB1D9}" dt="2022-08-12T15:18:08.001" v="1790" actId="20577"/>
        <pc:sldMkLst>
          <pc:docMk/>
          <pc:sldMk cId="2513422351" sldId="340"/>
        </pc:sldMkLst>
        <pc:spChg chg="mod">
          <ac:chgData name="Tej Bahadur Chandra" userId="79b8fba8ad0a4796" providerId="LiveId" clId="{14FDCC51-25DF-472E-83BA-2410D11DB1D9}" dt="2022-08-12T15:18:08.001" v="1790" actId="20577"/>
          <ac:spMkLst>
            <pc:docMk/>
            <pc:sldMk cId="2513422351" sldId="340"/>
            <ac:spMk id="13" creationId="{534DC853-F3E7-4ECE-8191-1EBB0CBB13E1}"/>
          </ac:spMkLst>
        </pc:spChg>
      </pc:sldChg>
      <pc:sldChg chg="modSp mod">
        <pc:chgData name="Tej Bahadur Chandra" userId="79b8fba8ad0a4796" providerId="LiveId" clId="{14FDCC51-25DF-472E-83BA-2410D11DB1D9}" dt="2022-08-12T15:34:28.681" v="1792" actId="13926"/>
        <pc:sldMkLst>
          <pc:docMk/>
          <pc:sldMk cId="1009021712" sldId="351"/>
        </pc:sldMkLst>
        <pc:spChg chg="mod">
          <ac:chgData name="Tej Bahadur Chandra" userId="79b8fba8ad0a4796" providerId="LiveId" clId="{14FDCC51-25DF-472E-83BA-2410D11DB1D9}" dt="2022-08-12T15:34:18.178" v="1791" actId="13926"/>
          <ac:spMkLst>
            <pc:docMk/>
            <pc:sldMk cId="1009021712" sldId="351"/>
            <ac:spMk id="9" creationId="{E6EB1FA4-E52F-4337-911D-9B4C565BCAD0}"/>
          </ac:spMkLst>
        </pc:spChg>
        <pc:spChg chg="mod">
          <ac:chgData name="Tej Bahadur Chandra" userId="79b8fba8ad0a4796" providerId="LiveId" clId="{14FDCC51-25DF-472E-83BA-2410D11DB1D9}" dt="2022-08-12T15:34:28.681" v="1792" actId="13926"/>
          <ac:spMkLst>
            <pc:docMk/>
            <pc:sldMk cId="1009021712" sldId="351"/>
            <ac:spMk id="11" creationId="{BDCDA35A-C228-49F4-A1CF-3DA9E8E7DC52}"/>
          </ac:spMkLst>
        </pc:spChg>
      </pc:sldChg>
      <pc:sldChg chg="modSp mod">
        <pc:chgData name="Tej Bahadur Chandra" userId="79b8fba8ad0a4796" providerId="LiveId" clId="{14FDCC51-25DF-472E-83BA-2410D11DB1D9}" dt="2022-07-30T09:34:23.732" v="99" actId="113"/>
        <pc:sldMkLst>
          <pc:docMk/>
          <pc:sldMk cId="2913952645" sldId="367"/>
        </pc:sldMkLst>
        <pc:spChg chg="mod">
          <ac:chgData name="Tej Bahadur Chandra" userId="79b8fba8ad0a4796" providerId="LiveId" clId="{14FDCC51-25DF-472E-83BA-2410D11DB1D9}" dt="2022-07-30T09:34:23.732" v="99" actId="113"/>
          <ac:spMkLst>
            <pc:docMk/>
            <pc:sldMk cId="2913952645" sldId="367"/>
            <ac:spMk id="9" creationId="{443C2540-2E47-4905-9552-EDFDFCE04259}"/>
          </ac:spMkLst>
        </pc:spChg>
      </pc:sldChg>
      <pc:sldChg chg="del">
        <pc:chgData name="Tej Bahadur Chandra" userId="79b8fba8ad0a4796" providerId="LiveId" clId="{14FDCC51-25DF-472E-83BA-2410D11DB1D9}" dt="2022-08-13T14:32:25.709" v="1799" actId="47"/>
        <pc:sldMkLst>
          <pc:docMk/>
          <pc:sldMk cId="3473985449" sldId="373"/>
        </pc:sldMkLst>
      </pc:sldChg>
      <pc:sldChg chg="modSp mod">
        <pc:chgData name="Tej Bahadur Chandra" userId="79b8fba8ad0a4796" providerId="LiveId" clId="{14FDCC51-25DF-472E-83BA-2410D11DB1D9}" dt="2022-08-13T14:48:28.670" v="1800" actId="13926"/>
        <pc:sldMkLst>
          <pc:docMk/>
          <pc:sldMk cId="1224026523" sldId="384"/>
        </pc:sldMkLst>
        <pc:spChg chg="mod">
          <ac:chgData name="Tej Bahadur Chandra" userId="79b8fba8ad0a4796" providerId="LiveId" clId="{14FDCC51-25DF-472E-83BA-2410D11DB1D9}" dt="2022-08-13T14:48:28.670" v="1800" actId="13926"/>
          <ac:spMkLst>
            <pc:docMk/>
            <pc:sldMk cId="1224026523" sldId="384"/>
            <ac:spMk id="18" creationId="{C82DDD65-8FE9-4FFB-AE4B-C42E76AA6376}"/>
          </ac:spMkLst>
        </pc:spChg>
      </pc:sldChg>
      <pc:sldChg chg="modSp mod">
        <pc:chgData name="Tej Bahadur Chandra" userId="79b8fba8ad0a4796" providerId="LiveId" clId="{14FDCC51-25DF-472E-83BA-2410D11DB1D9}" dt="2022-08-01T14:25:44.557" v="1163" actId="1036"/>
        <pc:sldMkLst>
          <pc:docMk/>
          <pc:sldMk cId="3087356781" sldId="424"/>
        </pc:sldMkLst>
        <pc:spChg chg="mod">
          <ac:chgData name="Tej Bahadur Chandra" userId="79b8fba8ad0a4796" providerId="LiveId" clId="{14FDCC51-25DF-472E-83BA-2410D11DB1D9}" dt="2022-08-01T14:25:44.557" v="1163" actId="1036"/>
          <ac:spMkLst>
            <pc:docMk/>
            <pc:sldMk cId="3087356781" sldId="424"/>
            <ac:spMk id="35" creationId="{02DED3B7-A228-493B-A618-429D812D32D1}"/>
          </ac:spMkLst>
        </pc:spChg>
      </pc:sldChg>
      <pc:sldChg chg="modSp mod">
        <pc:chgData name="Tej Bahadur Chandra" userId="79b8fba8ad0a4796" providerId="LiveId" clId="{14FDCC51-25DF-472E-83BA-2410D11DB1D9}" dt="2022-07-30T09:44:31.882" v="103" actId="20577"/>
        <pc:sldMkLst>
          <pc:docMk/>
          <pc:sldMk cId="1927217247" sldId="425"/>
        </pc:sldMkLst>
        <pc:spChg chg="mod">
          <ac:chgData name="Tej Bahadur Chandra" userId="79b8fba8ad0a4796" providerId="LiveId" clId="{14FDCC51-25DF-472E-83BA-2410D11DB1D9}" dt="2022-07-30T09:44:31.882" v="103" actId="20577"/>
          <ac:spMkLst>
            <pc:docMk/>
            <pc:sldMk cId="1927217247" sldId="425"/>
            <ac:spMk id="6" creationId="{F3C1DB12-5BD4-4325-A69B-0A7896DBCAE6}"/>
          </ac:spMkLst>
        </pc:spChg>
      </pc:sldChg>
      <pc:sldChg chg="modSp mod">
        <pc:chgData name="Tej Bahadur Chandra" userId="79b8fba8ad0a4796" providerId="LiveId" clId="{14FDCC51-25DF-472E-83BA-2410D11DB1D9}" dt="2022-07-30T09:44:43.341" v="107" actId="20577"/>
        <pc:sldMkLst>
          <pc:docMk/>
          <pc:sldMk cId="1007100792" sldId="426"/>
        </pc:sldMkLst>
        <pc:spChg chg="mod">
          <ac:chgData name="Tej Bahadur Chandra" userId="79b8fba8ad0a4796" providerId="LiveId" clId="{14FDCC51-25DF-472E-83BA-2410D11DB1D9}" dt="2022-07-30T09:44:43.341" v="107" actId="20577"/>
          <ac:spMkLst>
            <pc:docMk/>
            <pc:sldMk cId="1007100792" sldId="426"/>
            <ac:spMk id="6" creationId="{F3C1DB12-5BD4-4325-A69B-0A7896DBCAE6}"/>
          </ac:spMkLst>
        </pc:spChg>
      </pc:sldChg>
      <pc:sldChg chg="modSp mod">
        <pc:chgData name="Tej Bahadur Chandra" userId="79b8fba8ad0a4796" providerId="LiveId" clId="{14FDCC51-25DF-472E-83BA-2410D11DB1D9}" dt="2022-07-30T09:44:50.762" v="109" actId="20577"/>
        <pc:sldMkLst>
          <pc:docMk/>
          <pc:sldMk cId="2610062197" sldId="427"/>
        </pc:sldMkLst>
        <pc:spChg chg="mod">
          <ac:chgData name="Tej Bahadur Chandra" userId="79b8fba8ad0a4796" providerId="LiveId" clId="{14FDCC51-25DF-472E-83BA-2410D11DB1D9}" dt="2022-07-30T09:44:50.762" v="109" actId="20577"/>
          <ac:spMkLst>
            <pc:docMk/>
            <pc:sldMk cId="2610062197" sldId="427"/>
            <ac:spMk id="6" creationId="{F3C1DB12-5BD4-4325-A69B-0A7896DBCAE6}"/>
          </ac:spMkLst>
        </pc:spChg>
      </pc:sldChg>
      <pc:sldChg chg="del">
        <pc:chgData name="Tej Bahadur Chandra" userId="79b8fba8ad0a4796" providerId="LiveId" clId="{14FDCC51-25DF-472E-83BA-2410D11DB1D9}" dt="2022-07-30T09:44:22.359" v="100" actId="2696"/>
        <pc:sldMkLst>
          <pc:docMk/>
          <pc:sldMk cId="1124325032" sldId="428"/>
        </pc:sldMkLst>
      </pc:sldChg>
      <pc:sldChg chg="modSp add mod">
        <pc:chgData name="Tej Bahadur Chandra" userId="79b8fba8ad0a4796" providerId="LiveId" clId="{14FDCC51-25DF-472E-83BA-2410D11DB1D9}" dt="2022-07-30T10:11:41.272" v="296" actId="20577"/>
        <pc:sldMkLst>
          <pc:docMk/>
          <pc:sldMk cId="4008758532" sldId="428"/>
        </pc:sldMkLst>
        <pc:spChg chg="mod">
          <ac:chgData name="Tej Bahadur Chandra" userId="79b8fba8ad0a4796" providerId="LiveId" clId="{14FDCC51-25DF-472E-83BA-2410D11DB1D9}" dt="2022-07-30T09:45:01.615" v="113" actId="20577"/>
          <ac:spMkLst>
            <pc:docMk/>
            <pc:sldMk cId="4008758532" sldId="428"/>
            <ac:spMk id="6" creationId="{F3C1DB12-5BD4-4325-A69B-0A7896DBCAE6}"/>
          </ac:spMkLst>
        </pc:spChg>
        <pc:spChg chg="mod">
          <ac:chgData name="Tej Bahadur Chandra" userId="79b8fba8ad0a4796" providerId="LiveId" clId="{14FDCC51-25DF-472E-83BA-2410D11DB1D9}" dt="2022-07-30T10:11:41.272" v="296" actId="20577"/>
          <ac:spMkLst>
            <pc:docMk/>
            <pc:sldMk cId="4008758532" sldId="428"/>
            <ac:spMk id="7" creationId="{51BC9CD8-E171-448A-8717-C5E09FF06F0A}"/>
          </ac:spMkLst>
        </pc:spChg>
        <pc:spChg chg="mod">
          <ac:chgData name="Tej Bahadur Chandra" userId="79b8fba8ad0a4796" providerId="LiveId" clId="{14FDCC51-25DF-472E-83BA-2410D11DB1D9}" dt="2022-07-30T10:10:19.672" v="290" actId="207"/>
          <ac:spMkLst>
            <pc:docMk/>
            <pc:sldMk cId="4008758532" sldId="428"/>
            <ac:spMk id="8" creationId="{C407C8D5-BC9D-4A48-9A19-FDB08EBA237A}"/>
          </ac:spMkLst>
        </pc:spChg>
      </pc:sldChg>
      <pc:sldChg chg="del">
        <pc:chgData name="Tej Bahadur Chandra" userId="79b8fba8ad0a4796" providerId="LiveId" clId="{14FDCC51-25DF-472E-83BA-2410D11DB1D9}" dt="2022-07-30T09:44:22.359" v="100" actId="2696"/>
        <pc:sldMkLst>
          <pc:docMk/>
          <pc:sldMk cId="1339442418" sldId="429"/>
        </pc:sldMkLst>
      </pc:sldChg>
      <pc:sldChg chg="modSp add mod">
        <pc:chgData name="Tej Bahadur Chandra" userId="79b8fba8ad0a4796" providerId="LiveId" clId="{14FDCC51-25DF-472E-83BA-2410D11DB1D9}" dt="2022-08-15T14:43:09.032" v="1827" actId="1035"/>
        <pc:sldMkLst>
          <pc:docMk/>
          <pc:sldMk cId="3481359190" sldId="429"/>
        </pc:sldMkLst>
        <pc:spChg chg="mod">
          <ac:chgData name="Tej Bahadur Chandra" userId="79b8fba8ad0a4796" providerId="LiveId" clId="{14FDCC51-25DF-472E-83BA-2410D11DB1D9}" dt="2022-08-15T14:43:09.032" v="1827" actId="1035"/>
          <ac:spMkLst>
            <pc:docMk/>
            <pc:sldMk cId="3481359190" sldId="429"/>
            <ac:spMk id="6" creationId="{F3C1DB12-5BD4-4325-A69B-0A7896DBCAE6}"/>
          </ac:spMkLst>
        </pc:spChg>
        <pc:spChg chg="mod">
          <ac:chgData name="Tej Bahadur Chandra" userId="79b8fba8ad0a4796" providerId="LiveId" clId="{14FDCC51-25DF-472E-83BA-2410D11DB1D9}" dt="2022-08-15T14:43:09.032" v="1827" actId="1035"/>
          <ac:spMkLst>
            <pc:docMk/>
            <pc:sldMk cId="3481359190" sldId="429"/>
            <ac:spMk id="7" creationId="{B8D5B627-5DBB-4356-9313-B95E63769702}"/>
          </ac:spMkLst>
        </pc:spChg>
      </pc:sldChg>
      <pc:sldChg chg="modSp mod">
        <pc:chgData name="Tej Bahadur Chandra" userId="79b8fba8ad0a4796" providerId="LiveId" clId="{14FDCC51-25DF-472E-83BA-2410D11DB1D9}" dt="2022-07-30T09:44:38.426" v="105" actId="20577"/>
        <pc:sldMkLst>
          <pc:docMk/>
          <pc:sldMk cId="2124242776" sldId="430"/>
        </pc:sldMkLst>
        <pc:spChg chg="mod">
          <ac:chgData name="Tej Bahadur Chandra" userId="79b8fba8ad0a4796" providerId="LiveId" clId="{14FDCC51-25DF-472E-83BA-2410D11DB1D9}" dt="2022-07-30T09:44:38.426" v="105" actId="20577"/>
          <ac:spMkLst>
            <pc:docMk/>
            <pc:sldMk cId="2124242776" sldId="430"/>
            <ac:spMk id="6" creationId="{F3C1DB12-5BD4-4325-A69B-0A7896DBCAE6}"/>
          </ac:spMkLst>
        </pc:spChg>
      </pc:sldChg>
      <pc:sldChg chg="addSp delSp add mod">
        <pc:chgData name="Tej Bahadur Chandra" userId="79b8fba8ad0a4796" providerId="LiveId" clId="{14FDCC51-25DF-472E-83BA-2410D11DB1D9}" dt="2022-08-01T14:19:54.457" v="1028" actId="22"/>
        <pc:sldMkLst>
          <pc:docMk/>
          <pc:sldMk cId="1376706949" sldId="431"/>
        </pc:sldMkLst>
        <pc:spChg chg="add">
          <ac:chgData name="Tej Bahadur Chandra" userId="79b8fba8ad0a4796" providerId="LiveId" clId="{14FDCC51-25DF-472E-83BA-2410D11DB1D9}" dt="2022-08-01T14:19:54.457" v="1028" actId="22"/>
          <ac:spMkLst>
            <pc:docMk/>
            <pc:sldMk cId="1376706949" sldId="431"/>
            <ac:spMk id="2" creationId="{A30394B6-CC66-4EE1-94A9-5722BCD8A1F7}"/>
          </ac:spMkLst>
        </pc:spChg>
        <pc:spChg chg="del">
          <ac:chgData name="Tej Bahadur Chandra" userId="79b8fba8ad0a4796" providerId="LiveId" clId="{14FDCC51-25DF-472E-83BA-2410D11DB1D9}" dt="2022-08-01T14:19:54.028" v="1027" actId="478"/>
          <ac:spMkLst>
            <pc:docMk/>
            <pc:sldMk cId="1376706949" sldId="431"/>
            <ac:spMk id="37" creationId="{2F400960-EDC6-4E85-941B-9515125F69FB}"/>
          </ac:spMkLst>
        </pc:spChg>
      </pc:sldChg>
      <pc:sldChg chg="del">
        <pc:chgData name="Tej Bahadur Chandra" userId="79b8fba8ad0a4796" providerId="LiveId" clId="{14FDCC51-25DF-472E-83BA-2410D11DB1D9}" dt="2022-08-01T14:18:35.467" v="986" actId="2696"/>
        <pc:sldMkLst>
          <pc:docMk/>
          <pc:sldMk cId="3038947232" sldId="431"/>
        </pc:sldMkLst>
      </pc:sldChg>
      <pc:sldChg chg="addSp delSp add mod">
        <pc:chgData name="Tej Bahadur Chandra" userId="79b8fba8ad0a4796" providerId="LiveId" clId="{14FDCC51-25DF-472E-83BA-2410D11DB1D9}" dt="2022-08-01T14:19:58.772" v="1030" actId="22"/>
        <pc:sldMkLst>
          <pc:docMk/>
          <pc:sldMk cId="1481676335" sldId="432"/>
        </pc:sldMkLst>
        <pc:spChg chg="add">
          <ac:chgData name="Tej Bahadur Chandra" userId="79b8fba8ad0a4796" providerId="LiveId" clId="{14FDCC51-25DF-472E-83BA-2410D11DB1D9}" dt="2022-08-01T14:19:58.772" v="1030" actId="22"/>
          <ac:spMkLst>
            <pc:docMk/>
            <pc:sldMk cId="1481676335" sldId="432"/>
            <ac:spMk id="2" creationId="{846D11CE-5812-4F8B-B599-526A0452AB32}"/>
          </ac:spMkLst>
        </pc:spChg>
        <pc:spChg chg="del">
          <ac:chgData name="Tej Bahadur Chandra" userId="79b8fba8ad0a4796" providerId="LiveId" clId="{14FDCC51-25DF-472E-83BA-2410D11DB1D9}" dt="2022-08-01T14:19:58.257" v="1029" actId="478"/>
          <ac:spMkLst>
            <pc:docMk/>
            <pc:sldMk cId="1481676335" sldId="432"/>
            <ac:spMk id="37" creationId="{2F400960-EDC6-4E85-941B-9515125F69FB}"/>
          </ac:spMkLst>
        </pc:spChg>
      </pc:sldChg>
      <pc:sldChg chg="del">
        <pc:chgData name="Tej Bahadur Chandra" userId="79b8fba8ad0a4796" providerId="LiveId" clId="{14FDCC51-25DF-472E-83BA-2410D11DB1D9}" dt="2022-08-01T14:18:35.467" v="986" actId="2696"/>
        <pc:sldMkLst>
          <pc:docMk/>
          <pc:sldMk cId="1657804576" sldId="432"/>
        </pc:sldMkLst>
      </pc:sldChg>
      <pc:sldChg chg="del">
        <pc:chgData name="Tej Bahadur Chandra" userId="79b8fba8ad0a4796" providerId="LiveId" clId="{14FDCC51-25DF-472E-83BA-2410D11DB1D9}" dt="2022-08-01T14:18:35.467" v="986" actId="2696"/>
        <pc:sldMkLst>
          <pc:docMk/>
          <pc:sldMk cId="1648287801" sldId="433"/>
        </pc:sldMkLst>
      </pc:sldChg>
      <pc:sldChg chg="addSp delSp add mod">
        <pc:chgData name="Tej Bahadur Chandra" userId="79b8fba8ad0a4796" providerId="LiveId" clId="{14FDCC51-25DF-472E-83BA-2410D11DB1D9}" dt="2022-08-01T14:20:03.656" v="1032" actId="22"/>
        <pc:sldMkLst>
          <pc:docMk/>
          <pc:sldMk cId="3073794264" sldId="433"/>
        </pc:sldMkLst>
        <pc:spChg chg="add">
          <ac:chgData name="Tej Bahadur Chandra" userId="79b8fba8ad0a4796" providerId="LiveId" clId="{14FDCC51-25DF-472E-83BA-2410D11DB1D9}" dt="2022-08-01T14:20:03.656" v="1032" actId="22"/>
          <ac:spMkLst>
            <pc:docMk/>
            <pc:sldMk cId="3073794264" sldId="433"/>
            <ac:spMk id="2" creationId="{24FC56F2-7953-4BC8-9E1C-21FDD0319605}"/>
          </ac:spMkLst>
        </pc:spChg>
        <pc:spChg chg="del">
          <ac:chgData name="Tej Bahadur Chandra" userId="79b8fba8ad0a4796" providerId="LiveId" clId="{14FDCC51-25DF-472E-83BA-2410D11DB1D9}" dt="2022-08-01T14:20:03.214" v="1031" actId="478"/>
          <ac:spMkLst>
            <pc:docMk/>
            <pc:sldMk cId="3073794264" sldId="433"/>
            <ac:spMk id="37" creationId="{2F400960-EDC6-4E85-941B-9515125F69FB}"/>
          </ac:spMkLst>
        </pc:spChg>
      </pc:sldChg>
      <pc:sldChg chg="del">
        <pc:chgData name="Tej Bahadur Chandra" userId="79b8fba8ad0a4796" providerId="LiveId" clId="{14FDCC51-25DF-472E-83BA-2410D11DB1D9}" dt="2022-08-01T14:18:35.467" v="986" actId="2696"/>
        <pc:sldMkLst>
          <pc:docMk/>
          <pc:sldMk cId="2181045903" sldId="434"/>
        </pc:sldMkLst>
      </pc:sldChg>
      <pc:sldChg chg="addSp delSp modSp add mod">
        <pc:chgData name="Tej Bahadur Chandra" userId="79b8fba8ad0a4796" providerId="LiveId" clId="{14FDCC51-25DF-472E-83BA-2410D11DB1D9}" dt="2022-08-01T14:21:12.579" v="1065" actId="3626"/>
        <pc:sldMkLst>
          <pc:docMk/>
          <pc:sldMk cId="3528430288" sldId="434"/>
        </pc:sldMkLst>
        <pc:spChg chg="add">
          <ac:chgData name="Tej Bahadur Chandra" userId="79b8fba8ad0a4796" providerId="LiveId" clId="{14FDCC51-25DF-472E-83BA-2410D11DB1D9}" dt="2022-08-01T14:20:07.869" v="1034" actId="22"/>
          <ac:spMkLst>
            <pc:docMk/>
            <pc:sldMk cId="3528430288" sldId="434"/>
            <ac:spMk id="2" creationId="{852E5CC5-E1F4-4696-B34F-D2FEBBE95032}"/>
          </ac:spMkLst>
        </pc:spChg>
        <pc:spChg chg="mod">
          <ac:chgData name="Tej Bahadur Chandra" userId="79b8fba8ad0a4796" providerId="LiveId" clId="{14FDCC51-25DF-472E-83BA-2410D11DB1D9}" dt="2022-08-01T14:21:12.579" v="1065" actId="3626"/>
          <ac:spMkLst>
            <pc:docMk/>
            <pc:sldMk cId="3528430288" sldId="434"/>
            <ac:spMk id="7" creationId="{88BCB9B0-A5B6-416E-835E-F20A34098BD8}"/>
          </ac:spMkLst>
        </pc:spChg>
        <pc:spChg chg="del">
          <ac:chgData name="Tej Bahadur Chandra" userId="79b8fba8ad0a4796" providerId="LiveId" clId="{14FDCC51-25DF-472E-83BA-2410D11DB1D9}" dt="2022-08-01T14:20:07.442" v="1033" actId="478"/>
          <ac:spMkLst>
            <pc:docMk/>
            <pc:sldMk cId="3528430288" sldId="434"/>
            <ac:spMk id="37" creationId="{2F400960-EDC6-4E85-941B-9515125F69FB}"/>
          </ac:spMkLst>
        </pc:spChg>
      </pc:sldChg>
      <pc:sldChg chg="addSp delSp add mod">
        <pc:chgData name="Tej Bahadur Chandra" userId="79b8fba8ad0a4796" providerId="LiveId" clId="{14FDCC51-25DF-472E-83BA-2410D11DB1D9}" dt="2022-08-01T14:20:13.074" v="1036" actId="22"/>
        <pc:sldMkLst>
          <pc:docMk/>
          <pc:sldMk cId="606209254" sldId="435"/>
        </pc:sldMkLst>
        <pc:spChg chg="add">
          <ac:chgData name="Tej Bahadur Chandra" userId="79b8fba8ad0a4796" providerId="LiveId" clId="{14FDCC51-25DF-472E-83BA-2410D11DB1D9}" dt="2022-08-01T14:20:13.074" v="1036" actId="22"/>
          <ac:spMkLst>
            <pc:docMk/>
            <pc:sldMk cId="606209254" sldId="435"/>
            <ac:spMk id="2" creationId="{7EC70FB9-425B-467A-97FE-A3E6898F3097}"/>
          </ac:spMkLst>
        </pc:spChg>
        <pc:spChg chg="del">
          <ac:chgData name="Tej Bahadur Chandra" userId="79b8fba8ad0a4796" providerId="LiveId" clId="{14FDCC51-25DF-472E-83BA-2410D11DB1D9}" dt="2022-08-01T14:20:12.657" v="1035" actId="478"/>
          <ac:spMkLst>
            <pc:docMk/>
            <pc:sldMk cId="606209254" sldId="435"/>
            <ac:spMk id="37" creationId="{2F400960-EDC6-4E85-941B-9515125F69FB}"/>
          </ac:spMkLst>
        </pc:spChg>
      </pc:sldChg>
      <pc:sldChg chg="del">
        <pc:chgData name="Tej Bahadur Chandra" userId="79b8fba8ad0a4796" providerId="LiveId" clId="{14FDCC51-25DF-472E-83BA-2410D11DB1D9}" dt="2022-08-01T14:18:35.467" v="986" actId="2696"/>
        <pc:sldMkLst>
          <pc:docMk/>
          <pc:sldMk cId="4079037512" sldId="435"/>
        </pc:sldMkLst>
      </pc:sldChg>
      <pc:sldChg chg="del">
        <pc:chgData name="Tej Bahadur Chandra" userId="79b8fba8ad0a4796" providerId="LiveId" clId="{14FDCC51-25DF-472E-83BA-2410D11DB1D9}" dt="2022-08-01T14:18:35.467" v="986" actId="2696"/>
        <pc:sldMkLst>
          <pc:docMk/>
          <pc:sldMk cId="2236278477" sldId="436"/>
        </pc:sldMkLst>
      </pc:sldChg>
      <pc:sldChg chg="addSp delSp modSp add mod">
        <pc:chgData name="Tej Bahadur Chandra" userId="79b8fba8ad0a4796" providerId="LiveId" clId="{14FDCC51-25DF-472E-83BA-2410D11DB1D9}" dt="2022-08-01T14:21:32.013" v="1071" actId="3626"/>
        <pc:sldMkLst>
          <pc:docMk/>
          <pc:sldMk cId="3757538829" sldId="436"/>
        </pc:sldMkLst>
        <pc:spChg chg="add">
          <ac:chgData name="Tej Bahadur Chandra" userId="79b8fba8ad0a4796" providerId="LiveId" clId="{14FDCC51-25DF-472E-83BA-2410D11DB1D9}" dt="2022-08-01T14:20:17.093" v="1038" actId="22"/>
          <ac:spMkLst>
            <pc:docMk/>
            <pc:sldMk cId="3757538829" sldId="436"/>
            <ac:spMk id="2" creationId="{86C5DD32-0EA1-452A-A423-CDF4D6B6B2EF}"/>
          </ac:spMkLst>
        </pc:spChg>
        <pc:spChg chg="mod">
          <ac:chgData name="Tej Bahadur Chandra" userId="79b8fba8ad0a4796" providerId="LiveId" clId="{14FDCC51-25DF-472E-83BA-2410D11DB1D9}" dt="2022-08-01T14:21:32.013" v="1071" actId="3626"/>
          <ac:spMkLst>
            <pc:docMk/>
            <pc:sldMk cId="3757538829" sldId="436"/>
            <ac:spMk id="7" creationId="{88BCB9B0-A5B6-416E-835E-F20A34098BD8}"/>
          </ac:spMkLst>
        </pc:spChg>
        <pc:spChg chg="del">
          <ac:chgData name="Tej Bahadur Chandra" userId="79b8fba8ad0a4796" providerId="LiveId" clId="{14FDCC51-25DF-472E-83BA-2410D11DB1D9}" dt="2022-08-01T14:20:16.671" v="1037" actId="478"/>
          <ac:spMkLst>
            <pc:docMk/>
            <pc:sldMk cId="3757538829" sldId="436"/>
            <ac:spMk id="37" creationId="{2F400960-EDC6-4E85-941B-9515125F69FB}"/>
          </ac:spMkLst>
        </pc:spChg>
      </pc:sldChg>
      <pc:sldChg chg="addSp delSp modSp mod">
        <pc:chgData name="Tej Bahadur Chandra" userId="79b8fba8ad0a4796" providerId="LiveId" clId="{14FDCC51-25DF-472E-83BA-2410D11DB1D9}" dt="2022-07-30T10:20:47.551" v="503" actId="166"/>
        <pc:sldMkLst>
          <pc:docMk/>
          <pc:sldMk cId="2794910168" sldId="437"/>
        </pc:sldMkLst>
        <pc:spChg chg="add">
          <ac:chgData name="Tej Bahadur Chandra" userId="79b8fba8ad0a4796" providerId="LiveId" clId="{14FDCC51-25DF-472E-83BA-2410D11DB1D9}" dt="2022-07-30T10:20:41.493" v="502" actId="22"/>
          <ac:spMkLst>
            <pc:docMk/>
            <pc:sldMk cId="2794910168" sldId="437"/>
            <ac:spMk id="2" creationId="{0F58DC5B-31DA-494D-87B6-E5BE7C1DD45E}"/>
          </ac:spMkLst>
        </pc:spChg>
        <pc:spChg chg="del">
          <ac:chgData name="Tej Bahadur Chandra" userId="79b8fba8ad0a4796" providerId="LiveId" clId="{14FDCC51-25DF-472E-83BA-2410D11DB1D9}" dt="2022-07-30T10:20:40.937" v="501" actId="478"/>
          <ac:spMkLst>
            <pc:docMk/>
            <pc:sldMk cId="2794910168" sldId="437"/>
            <ac:spMk id="37" creationId="{2F400960-EDC6-4E85-941B-9515125F69FB}"/>
          </ac:spMkLst>
        </pc:spChg>
        <pc:picChg chg="ord">
          <ac:chgData name="Tej Bahadur Chandra" userId="79b8fba8ad0a4796" providerId="LiveId" clId="{14FDCC51-25DF-472E-83BA-2410D11DB1D9}" dt="2022-07-30T10:20:47.551" v="503" actId="166"/>
          <ac:picMkLst>
            <pc:docMk/>
            <pc:sldMk cId="2794910168" sldId="437"/>
            <ac:picMk id="5" creationId="{76CE1622-C3AD-4927-8CB4-DCAFBAF3FC07}"/>
          </ac:picMkLst>
        </pc:picChg>
      </pc:sldChg>
      <pc:sldChg chg="delSp modSp add del mod">
        <pc:chgData name="Tej Bahadur Chandra" userId="79b8fba8ad0a4796" providerId="LiveId" clId="{14FDCC51-25DF-472E-83BA-2410D11DB1D9}" dt="2022-08-01T14:22:06.328" v="1072" actId="2696"/>
        <pc:sldMkLst>
          <pc:docMk/>
          <pc:sldMk cId="792701523" sldId="438"/>
        </pc:sldMkLst>
        <pc:spChg chg="del mod">
          <ac:chgData name="Tej Bahadur Chandra" userId="79b8fba8ad0a4796" providerId="LiveId" clId="{14FDCC51-25DF-472E-83BA-2410D11DB1D9}" dt="2022-07-30T10:31:26.485" v="537" actId="478"/>
          <ac:spMkLst>
            <pc:docMk/>
            <pc:sldMk cId="792701523" sldId="438"/>
            <ac:spMk id="6" creationId="{3E6AA016-BC67-4F99-B725-27D9F9C05153}"/>
          </ac:spMkLst>
        </pc:spChg>
        <pc:spChg chg="mod">
          <ac:chgData name="Tej Bahadur Chandra" userId="79b8fba8ad0a4796" providerId="LiveId" clId="{14FDCC51-25DF-472E-83BA-2410D11DB1D9}" dt="2022-07-30T10:44:14.038" v="627" actId="179"/>
          <ac:spMkLst>
            <pc:docMk/>
            <pc:sldMk cId="792701523" sldId="438"/>
            <ac:spMk id="7" creationId="{88BCB9B0-A5B6-416E-835E-F20A34098BD8}"/>
          </ac:spMkLst>
        </pc:spChg>
        <pc:spChg chg="mod">
          <ac:chgData name="Tej Bahadur Chandra" userId="79b8fba8ad0a4796" providerId="LiveId" clId="{14FDCC51-25DF-472E-83BA-2410D11DB1D9}" dt="2022-07-30T10:19:44.649" v="471"/>
          <ac:spMkLst>
            <pc:docMk/>
            <pc:sldMk cId="792701523" sldId="438"/>
            <ac:spMk id="14" creationId="{5270F438-4290-4085-9C53-F600591EE9F0}"/>
          </ac:spMkLst>
        </pc:spChg>
        <pc:spChg chg="mod">
          <ac:chgData name="Tej Bahadur Chandra" userId="79b8fba8ad0a4796" providerId="LiveId" clId="{14FDCC51-25DF-472E-83BA-2410D11DB1D9}" dt="2022-07-30T10:18:52.355" v="466" actId="1036"/>
          <ac:spMkLst>
            <pc:docMk/>
            <pc:sldMk cId="792701523" sldId="438"/>
            <ac:spMk id="37" creationId="{2F400960-EDC6-4E85-941B-9515125F69FB}"/>
          </ac:spMkLst>
        </pc:spChg>
      </pc:sldChg>
      <pc:sldChg chg="modSp add mod">
        <pc:chgData name="Tej Bahadur Chandra" userId="79b8fba8ad0a4796" providerId="LiveId" clId="{14FDCC51-25DF-472E-83BA-2410D11DB1D9}" dt="2022-08-01T14:22:27.026" v="1118" actId="1035"/>
        <pc:sldMkLst>
          <pc:docMk/>
          <pc:sldMk cId="3901195843" sldId="438"/>
        </pc:sldMkLst>
        <pc:spChg chg="mod">
          <ac:chgData name="Tej Bahadur Chandra" userId="79b8fba8ad0a4796" providerId="LiveId" clId="{14FDCC51-25DF-472E-83BA-2410D11DB1D9}" dt="2022-08-01T14:22:27.026" v="1118" actId="1035"/>
          <ac:spMkLst>
            <pc:docMk/>
            <pc:sldMk cId="3901195843" sldId="438"/>
            <ac:spMk id="37" creationId="{2F400960-EDC6-4E85-941B-9515125F69FB}"/>
          </ac:spMkLst>
        </pc:spChg>
      </pc:sldChg>
      <pc:sldChg chg="addSp delSp modSp add mod">
        <pc:chgData name="Tej Bahadur Chandra" userId="79b8fba8ad0a4796" providerId="LiveId" clId="{14FDCC51-25DF-472E-83BA-2410D11DB1D9}" dt="2022-08-01T14:32:25.724" v="1219" actId="21"/>
        <pc:sldMkLst>
          <pc:docMk/>
          <pc:sldMk cId="526476408" sldId="439"/>
        </pc:sldMkLst>
        <pc:spChg chg="add del mod">
          <ac:chgData name="Tej Bahadur Chandra" userId="79b8fba8ad0a4796" providerId="LiveId" clId="{14FDCC51-25DF-472E-83BA-2410D11DB1D9}" dt="2022-08-01T14:32:25.724" v="1219" actId="21"/>
          <ac:spMkLst>
            <pc:docMk/>
            <pc:sldMk cId="526476408" sldId="439"/>
            <ac:spMk id="5" creationId="{B4160AE6-7F52-4D39-9551-DC4D10438489}"/>
          </ac:spMkLst>
        </pc:spChg>
        <pc:spChg chg="add mod">
          <ac:chgData name="Tej Bahadur Chandra" userId="79b8fba8ad0a4796" providerId="LiveId" clId="{14FDCC51-25DF-472E-83BA-2410D11DB1D9}" dt="2022-08-01T14:32:19.791" v="1216" actId="1038"/>
          <ac:spMkLst>
            <pc:docMk/>
            <pc:sldMk cId="526476408" sldId="439"/>
            <ac:spMk id="7" creationId="{2CB62F60-3407-440F-BD8C-9BB446A8626E}"/>
          </ac:spMkLst>
        </pc:spChg>
      </pc:sldChg>
      <pc:sldChg chg="modSp add del mod">
        <pc:chgData name="Tej Bahadur Chandra" userId="79b8fba8ad0a4796" providerId="LiveId" clId="{14FDCC51-25DF-472E-83BA-2410D11DB1D9}" dt="2022-08-01T14:22:06.328" v="1072" actId="2696"/>
        <pc:sldMkLst>
          <pc:docMk/>
          <pc:sldMk cId="2430345804" sldId="439"/>
        </pc:sldMkLst>
        <pc:spChg chg="mod">
          <ac:chgData name="Tej Bahadur Chandra" userId="79b8fba8ad0a4796" providerId="LiveId" clId="{14FDCC51-25DF-472E-83BA-2410D11DB1D9}" dt="2022-07-30T10:15:19.077" v="342" actId="20577"/>
          <ac:spMkLst>
            <pc:docMk/>
            <pc:sldMk cId="2430345804" sldId="439"/>
            <ac:spMk id="2" creationId="{6EBD2D86-D275-4374-87D0-2C1812466E47}"/>
          </ac:spMkLst>
        </pc:spChg>
        <pc:spChg chg="mod">
          <ac:chgData name="Tej Bahadur Chandra" userId="79b8fba8ad0a4796" providerId="LiveId" clId="{14FDCC51-25DF-472E-83BA-2410D11DB1D9}" dt="2022-07-30T10:39:58.323" v="595" actId="207"/>
          <ac:spMkLst>
            <pc:docMk/>
            <pc:sldMk cId="2430345804" sldId="439"/>
            <ac:spMk id="5" creationId="{B4160AE6-7F52-4D39-9551-DC4D10438489}"/>
          </ac:spMkLst>
        </pc:spChg>
      </pc:sldChg>
      <pc:sldChg chg="modSp add del mod">
        <pc:chgData name="Tej Bahadur Chandra" userId="79b8fba8ad0a4796" providerId="LiveId" clId="{14FDCC51-25DF-472E-83BA-2410D11DB1D9}" dt="2022-08-01T14:22:06.328" v="1072" actId="2696"/>
        <pc:sldMkLst>
          <pc:docMk/>
          <pc:sldMk cId="1357217781" sldId="440"/>
        </pc:sldMkLst>
        <pc:spChg chg="mod">
          <ac:chgData name="Tej Bahadur Chandra" userId="79b8fba8ad0a4796" providerId="LiveId" clId="{14FDCC51-25DF-472E-83BA-2410D11DB1D9}" dt="2022-07-30T10:43:15.520" v="621"/>
          <ac:spMkLst>
            <pc:docMk/>
            <pc:sldMk cId="1357217781" sldId="440"/>
            <ac:spMk id="6" creationId="{3E6AA016-BC67-4F99-B725-27D9F9C05153}"/>
          </ac:spMkLst>
        </pc:spChg>
        <pc:spChg chg="mod">
          <ac:chgData name="Tej Bahadur Chandra" userId="79b8fba8ad0a4796" providerId="LiveId" clId="{14FDCC51-25DF-472E-83BA-2410D11DB1D9}" dt="2022-07-30T10:47:18.823" v="656" actId="207"/>
          <ac:spMkLst>
            <pc:docMk/>
            <pc:sldMk cId="1357217781" sldId="440"/>
            <ac:spMk id="7" creationId="{88BCB9B0-A5B6-416E-835E-F20A34098BD8}"/>
          </ac:spMkLst>
        </pc:spChg>
      </pc:sldChg>
      <pc:sldChg chg="addSp delSp add mod">
        <pc:chgData name="Tej Bahadur Chandra" userId="79b8fba8ad0a4796" providerId="LiveId" clId="{14FDCC51-25DF-472E-83BA-2410D11DB1D9}" dt="2022-08-01T14:22:46.158" v="1120" actId="478"/>
        <pc:sldMkLst>
          <pc:docMk/>
          <pc:sldMk cId="3425687654" sldId="440"/>
        </pc:sldMkLst>
        <pc:spChg chg="add">
          <ac:chgData name="Tej Bahadur Chandra" userId="79b8fba8ad0a4796" providerId="LiveId" clId="{14FDCC51-25DF-472E-83BA-2410D11DB1D9}" dt="2022-08-01T14:22:43.253" v="1119" actId="22"/>
          <ac:spMkLst>
            <pc:docMk/>
            <pc:sldMk cId="3425687654" sldId="440"/>
            <ac:spMk id="2" creationId="{7C2C6AB5-9605-47C6-BEE7-9132C96B0D96}"/>
          </ac:spMkLst>
        </pc:spChg>
        <pc:spChg chg="del">
          <ac:chgData name="Tej Bahadur Chandra" userId="79b8fba8ad0a4796" providerId="LiveId" clId="{14FDCC51-25DF-472E-83BA-2410D11DB1D9}" dt="2022-08-01T14:22:46.158" v="1120" actId="478"/>
          <ac:spMkLst>
            <pc:docMk/>
            <pc:sldMk cId="3425687654" sldId="440"/>
            <ac:spMk id="37" creationId="{2F400960-EDC6-4E85-941B-9515125F69FB}"/>
          </ac:spMkLst>
        </pc:spChg>
      </pc:sldChg>
      <pc:sldChg chg="addSp delSp add mod">
        <pc:chgData name="Tej Bahadur Chandra" userId="79b8fba8ad0a4796" providerId="LiveId" clId="{14FDCC51-25DF-472E-83BA-2410D11DB1D9}" dt="2022-08-01T14:22:51.987" v="1122" actId="478"/>
        <pc:sldMkLst>
          <pc:docMk/>
          <pc:sldMk cId="2138202706" sldId="441"/>
        </pc:sldMkLst>
        <pc:spChg chg="add">
          <ac:chgData name="Tej Bahadur Chandra" userId="79b8fba8ad0a4796" providerId="LiveId" clId="{14FDCC51-25DF-472E-83BA-2410D11DB1D9}" dt="2022-08-01T14:22:49.763" v="1121" actId="22"/>
          <ac:spMkLst>
            <pc:docMk/>
            <pc:sldMk cId="2138202706" sldId="441"/>
            <ac:spMk id="2" creationId="{11EF3539-088B-4381-9F9E-DEC96277B5EA}"/>
          </ac:spMkLst>
        </pc:spChg>
        <pc:spChg chg="del">
          <ac:chgData name="Tej Bahadur Chandra" userId="79b8fba8ad0a4796" providerId="LiveId" clId="{14FDCC51-25DF-472E-83BA-2410D11DB1D9}" dt="2022-08-01T14:22:51.987" v="1122" actId="478"/>
          <ac:spMkLst>
            <pc:docMk/>
            <pc:sldMk cId="2138202706" sldId="441"/>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3922156977" sldId="441"/>
        </pc:sldMkLst>
        <pc:spChg chg="mod">
          <ac:chgData name="Tej Bahadur Chandra" userId="79b8fba8ad0a4796" providerId="LiveId" clId="{14FDCC51-25DF-472E-83BA-2410D11DB1D9}" dt="2022-07-30T11:07:40.032" v="815" actId="179"/>
          <ac:spMkLst>
            <pc:docMk/>
            <pc:sldMk cId="3922156977" sldId="441"/>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2049550599" sldId="442"/>
        </pc:sldMkLst>
        <pc:spChg chg="mod">
          <ac:chgData name="Tej Bahadur Chandra" userId="79b8fba8ad0a4796" providerId="LiveId" clId="{14FDCC51-25DF-472E-83BA-2410D11DB1D9}" dt="2022-07-30T11:07:47.326" v="816" actId="179"/>
          <ac:spMkLst>
            <pc:docMk/>
            <pc:sldMk cId="2049550599" sldId="442"/>
            <ac:spMk id="7" creationId="{88BCB9B0-A5B6-416E-835E-F20A34098BD8}"/>
          </ac:spMkLst>
        </pc:spChg>
      </pc:sldChg>
      <pc:sldChg chg="addSp delSp add mod">
        <pc:chgData name="Tej Bahadur Chandra" userId="79b8fba8ad0a4796" providerId="LiveId" clId="{14FDCC51-25DF-472E-83BA-2410D11DB1D9}" dt="2022-08-01T14:22:56.797" v="1124" actId="478"/>
        <pc:sldMkLst>
          <pc:docMk/>
          <pc:sldMk cId="2499833261" sldId="442"/>
        </pc:sldMkLst>
        <pc:spChg chg="add">
          <ac:chgData name="Tej Bahadur Chandra" userId="79b8fba8ad0a4796" providerId="LiveId" clId="{14FDCC51-25DF-472E-83BA-2410D11DB1D9}" dt="2022-08-01T14:22:54.941" v="1123" actId="22"/>
          <ac:spMkLst>
            <pc:docMk/>
            <pc:sldMk cId="2499833261" sldId="442"/>
            <ac:spMk id="2" creationId="{F53A5798-27DD-4730-9E21-6B58B2FC0DD3}"/>
          </ac:spMkLst>
        </pc:spChg>
        <pc:spChg chg="del">
          <ac:chgData name="Tej Bahadur Chandra" userId="79b8fba8ad0a4796" providerId="LiveId" clId="{14FDCC51-25DF-472E-83BA-2410D11DB1D9}" dt="2022-08-01T14:22:56.797" v="1124" actId="478"/>
          <ac:spMkLst>
            <pc:docMk/>
            <pc:sldMk cId="2499833261" sldId="442"/>
            <ac:spMk id="37" creationId="{2F400960-EDC6-4E85-941B-9515125F69FB}"/>
          </ac:spMkLst>
        </pc:spChg>
      </pc:sldChg>
      <pc:sldChg chg="addSp delSp add mod">
        <pc:chgData name="Tej Bahadur Chandra" userId="79b8fba8ad0a4796" providerId="LiveId" clId="{14FDCC51-25DF-472E-83BA-2410D11DB1D9}" dt="2022-08-01T14:23:01.538" v="1126" actId="22"/>
        <pc:sldMkLst>
          <pc:docMk/>
          <pc:sldMk cId="2018491429" sldId="443"/>
        </pc:sldMkLst>
        <pc:spChg chg="add">
          <ac:chgData name="Tej Bahadur Chandra" userId="79b8fba8ad0a4796" providerId="LiveId" clId="{14FDCC51-25DF-472E-83BA-2410D11DB1D9}" dt="2022-08-01T14:23:01.538" v="1126" actId="22"/>
          <ac:spMkLst>
            <pc:docMk/>
            <pc:sldMk cId="2018491429" sldId="443"/>
            <ac:spMk id="2" creationId="{FE9115B3-C10D-444A-8390-11968FB5CF10}"/>
          </ac:spMkLst>
        </pc:spChg>
        <pc:spChg chg="del">
          <ac:chgData name="Tej Bahadur Chandra" userId="79b8fba8ad0a4796" providerId="LiveId" clId="{14FDCC51-25DF-472E-83BA-2410D11DB1D9}" dt="2022-08-01T14:23:01.086" v="1125" actId="478"/>
          <ac:spMkLst>
            <pc:docMk/>
            <pc:sldMk cId="2018491429" sldId="443"/>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243652468" sldId="443"/>
        </pc:sldMkLst>
        <pc:spChg chg="mod">
          <ac:chgData name="Tej Bahadur Chandra" userId="79b8fba8ad0a4796" providerId="LiveId" clId="{14FDCC51-25DF-472E-83BA-2410D11DB1D9}" dt="2022-07-30T10:57:11.741" v="699" actId="20577"/>
          <ac:spMkLst>
            <pc:docMk/>
            <pc:sldMk cId="2243652468" sldId="443"/>
            <ac:spMk id="6" creationId="{3E6AA016-BC67-4F99-B725-27D9F9C05153}"/>
          </ac:spMkLst>
        </pc:spChg>
        <pc:spChg chg="mod">
          <ac:chgData name="Tej Bahadur Chandra" userId="79b8fba8ad0a4796" providerId="LiveId" clId="{14FDCC51-25DF-472E-83BA-2410D11DB1D9}" dt="2022-07-30T11:00:21.161" v="749" actId="1035"/>
          <ac:spMkLst>
            <pc:docMk/>
            <pc:sldMk cId="2243652468" sldId="443"/>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301837080" sldId="444"/>
        </pc:sldMkLst>
        <pc:spChg chg="mod">
          <ac:chgData name="Tej Bahadur Chandra" userId="79b8fba8ad0a4796" providerId="LiveId" clId="{14FDCC51-25DF-472E-83BA-2410D11DB1D9}" dt="2022-07-30T11:01:59.284" v="770" actId="20577"/>
          <ac:spMkLst>
            <pc:docMk/>
            <pc:sldMk cId="301837080" sldId="444"/>
            <ac:spMk id="7" creationId="{88BCB9B0-A5B6-416E-835E-F20A34098BD8}"/>
          </ac:spMkLst>
        </pc:spChg>
      </pc:sldChg>
      <pc:sldChg chg="addSp delSp add mod">
        <pc:chgData name="Tej Bahadur Chandra" userId="79b8fba8ad0a4796" providerId="LiveId" clId="{14FDCC51-25DF-472E-83BA-2410D11DB1D9}" dt="2022-08-01T14:23:06.268" v="1128" actId="22"/>
        <pc:sldMkLst>
          <pc:docMk/>
          <pc:sldMk cId="3997050707" sldId="444"/>
        </pc:sldMkLst>
        <pc:spChg chg="add">
          <ac:chgData name="Tej Bahadur Chandra" userId="79b8fba8ad0a4796" providerId="LiveId" clId="{14FDCC51-25DF-472E-83BA-2410D11DB1D9}" dt="2022-08-01T14:23:06.268" v="1128" actId="22"/>
          <ac:spMkLst>
            <pc:docMk/>
            <pc:sldMk cId="3997050707" sldId="444"/>
            <ac:spMk id="2" creationId="{5AE27B97-B0E6-4CAE-90DD-988EA8789901}"/>
          </ac:spMkLst>
        </pc:spChg>
        <pc:spChg chg="del">
          <ac:chgData name="Tej Bahadur Chandra" userId="79b8fba8ad0a4796" providerId="LiveId" clId="{14FDCC51-25DF-472E-83BA-2410D11DB1D9}" dt="2022-08-01T14:23:05.821" v="1127" actId="478"/>
          <ac:spMkLst>
            <pc:docMk/>
            <pc:sldMk cId="3997050707" sldId="444"/>
            <ac:spMk id="37" creationId="{2F400960-EDC6-4E85-941B-9515125F69FB}"/>
          </ac:spMkLst>
        </pc:spChg>
      </pc:sldChg>
      <pc:sldChg chg="addSp delSp add mod">
        <pc:chgData name="Tej Bahadur Chandra" userId="79b8fba8ad0a4796" providerId="LiveId" clId="{14FDCC51-25DF-472E-83BA-2410D11DB1D9}" dt="2022-08-01T14:23:11.115" v="1130" actId="478"/>
        <pc:sldMkLst>
          <pc:docMk/>
          <pc:sldMk cId="83540355" sldId="445"/>
        </pc:sldMkLst>
        <pc:spChg chg="add">
          <ac:chgData name="Tej Bahadur Chandra" userId="79b8fba8ad0a4796" providerId="LiveId" clId="{14FDCC51-25DF-472E-83BA-2410D11DB1D9}" dt="2022-08-01T14:23:09.485" v="1129" actId="22"/>
          <ac:spMkLst>
            <pc:docMk/>
            <pc:sldMk cId="83540355" sldId="445"/>
            <ac:spMk id="2" creationId="{B2B98B19-1E62-40DE-9053-C1125D4C27C5}"/>
          </ac:spMkLst>
        </pc:spChg>
        <pc:spChg chg="del">
          <ac:chgData name="Tej Bahadur Chandra" userId="79b8fba8ad0a4796" providerId="LiveId" clId="{14FDCC51-25DF-472E-83BA-2410D11DB1D9}" dt="2022-08-01T14:23:11.115" v="1130" actId="478"/>
          <ac:spMkLst>
            <pc:docMk/>
            <pc:sldMk cId="83540355" sldId="445"/>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926988324" sldId="445"/>
        </pc:sldMkLst>
        <pc:spChg chg="mod">
          <ac:chgData name="Tej Bahadur Chandra" userId="79b8fba8ad0a4796" providerId="LiveId" clId="{14FDCC51-25DF-472E-83BA-2410D11DB1D9}" dt="2022-07-30T11:03:41.994" v="784" actId="20577"/>
          <ac:spMkLst>
            <pc:docMk/>
            <pc:sldMk cId="2926988324" sldId="445"/>
            <ac:spMk id="7" creationId="{88BCB9B0-A5B6-416E-835E-F20A34098BD8}"/>
          </ac:spMkLst>
        </pc:spChg>
      </pc:sldChg>
      <pc:sldChg chg="addSp delSp add mod">
        <pc:chgData name="Tej Bahadur Chandra" userId="79b8fba8ad0a4796" providerId="LiveId" clId="{14FDCC51-25DF-472E-83BA-2410D11DB1D9}" dt="2022-08-01T14:23:15.512" v="1132" actId="22"/>
        <pc:sldMkLst>
          <pc:docMk/>
          <pc:sldMk cId="3190920215" sldId="446"/>
        </pc:sldMkLst>
        <pc:spChg chg="add">
          <ac:chgData name="Tej Bahadur Chandra" userId="79b8fba8ad0a4796" providerId="LiveId" clId="{14FDCC51-25DF-472E-83BA-2410D11DB1D9}" dt="2022-08-01T14:23:15.512" v="1132" actId="22"/>
          <ac:spMkLst>
            <pc:docMk/>
            <pc:sldMk cId="3190920215" sldId="446"/>
            <ac:spMk id="2" creationId="{BF34FB56-FF21-4697-A3C1-16587F70B01F}"/>
          </ac:spMkLst>
        </pc:spChg>
        <pc:spChg chg="del">
          <ac:chgData name="Tej Bahadur Chandra" userId="79b8fba8ad0a4796" providerId="LiveId" clId="{14FDCC51-25DF-472E-83BA-2410D11DB1D9}" dt="2022-08-01T14:23:15.048" v="1131" actId="478"/>
          <ac:spMkLst>
            <pc:docMk/>
            <pc:sldMk cId="3190920215" sldId="446"/>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4113865901" sldId="446"/>
        </pc:sldMkLst>
        <pc:spChg chg="mod">
          <ac:chgData name="Tej Bahadur Chandra" userId="79b8fba8ad0a4796" providerId="LiveId" clId="{14FDCC51-25DF-472E-83BA-2410D11DB1D9}" dt="2022-07-30T11:06:16.767" v="814" actId="20577"/>
          <ac:spMkLst>
            <pc:docMk/>
            <pc:sldMk cId="4113865901" sldId="446"/>
            <ac:spMk id="7" creationId="{88BCB9B0-A5B6-416E-835E-F20A34098BD8}"/>
          </ac:spMkLst>
        </pc:spChg>
      </pc:sldChg>
      <pc:sldChg chg="addSp delSp add mod">
        <pc:chgData name="Tej Bahadur Chandra" userId="79b8fba8ad0a4796" providerId="LiveId" clId="{14FDCC51-25DF-472E-83BA-2410D11DB1D9}" dt="2022-08-01T14:23:21.428" v="1134" actId="478"/>
        <pc:sldMkLst>
          <pc:docMk/>
          <pc:sldMk cId="1433751998" sldId="447"/>
        </pc:sldMkLst>
        <pc:spChg chg="add">
          <ac:chgData name="Tej Bahadur Chandra" userId="79b8fba8ad0a4796" providerId="LiveId" clId="{14FDCC51-25DF-472E-83BA-2410D11DB1D9}" dt="2022-08-01T14:23:19.488" v="1133" actId="22"/>
          <ac:spMkLst>
            <pc:docMk/>
            <pc:sldMk cId="1433751998" sldId="447"/>
            <ac:spMk id="2" creationId="{B875B578-F598-4C44-92EA-EE9EAEF91521}"/>
          </ac:spMkLst>
        </pc:spChg>
        <pc:spChg chg="del">
          <ac:chgData name="Tej Bahadur Chandra" userId="79b8fba8ad0a4796" providerId="LiveId" clId="{14FDCC51-25DF-472E-83BA-2410D11DB1D9}" dt="2022-08-01T14:23:21.428" v="1134" actId="478"/>
          <ac:spMkLst>
            <pc:docMk/>
            <pc:sldMk cId="1433751998" sldId="447"/>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350811310" sldId="447"/>
        </pc:sldMkLst>
        <pc:spChg chg="mod">
          <ac:chgData name="Tej Bahadur Chandra" userId="79b8fba8ad0a4796" providerId="LiveId" clId="{14FDCC51-25DF-472E-83BA-2410D11DB1D9}" dt="2022-07-30T11:06:05.031" v="811" actId="20577"/>
          <ac:spMkLst>
            <pc:docMk/>
            <pc:sldMk cId="2350811310" sldId="447"/>
            <ac:spMk id="7" creationId="{88BCB9B0-A5B6-416E-835E-F20A34098BD8}"/>
          </ac:spMkLst>
        </pc:spChg>
      </pc:sldChg>
      <pc:sldMasterChg chg="modSldLayout">
        <pc:chgData name="Tej Bahadur Chandra" userId="79b8fba8ad0a4796" providerId="LiveId" clId="{14FDCC51-25DF-472E-83BA-2410D11DB1D9}" dt="2022-08-14T12:59:21.347" v="1826"/>
        <pc:sldMasterMkLst>
          <pc:docMk/>
          <pc:sldMasterMk cId="1198455789" sldId="2147483648"/>
        </pc:sldMasterMkLst>
        <pc:sldLayoutChg chg="modSp mod">
          <pc:chgData name="Tej Bahadur Chandra" userId="79b8fba8ad0a4796" providerId="LiveId" clId="{14FDCC51-25DF-472E-83BA-2410D11DB1D9}" dt="2022-08-14T12:59:04.293" v="1824"/>
          <pc:sldLayoutMkLst>
            <pc:docMk/>
            <pc:sldMasterMk cId="1198455789" sldId="2147483648"/>
            <pc:sldLayoutMk cId="2280129331" sldId="2147483650"/>
          </pc:sldLayoutMkLst>
          <pc:spChg chg="mod">
            <ac:chgData name="Tej Bahadur Chandra" userId="79b8fba8ad0a4796" providerId="LiveId" clId="{14FDCC51-25DF-472E-83BA-2410D11DB1D9}" dt="2022-07-25T15:38:47.871" v="80" actId="1037"/>
            <ac:spMkLst>
              <pc:docMk/>
              <pc:sldMasterMk cId="1198455789" sldId="2147483648"/>
              <pc:sldLayoutMk cId="2280129331" sldId="2147483650"/>
              <ac:spMk id="30" creationId="{9F790107-53C2-49F7-86F4-D925AF94CCF0}"/>
            </ac:spMkLst>
          </pc:spChg>
          <pc:spChg chg="mod">
            <ac:chgData name="Tej Bahadur Chandra" userId="79b8fba8ad0a4796" providerId="LiveId" clId="{14FDCC51-25DF-472E-83BA-2410D11DB1D9}" dt="2022-07-30T11:09:24.152" v="818" actId="20577"/>
            <ac:spMkLst>
              <pc:docMk/>
              <pc:sldMasterMk cId="1198455789" sldId="2147483648"/>
              <pc:sldLayoutMk cId="2280129331" sldId="2147483650"/>
              <ac:spMk id="31" creationId="{E9441FC8-B65E-4338-8054-DA067B0DEFCD}"/>
            </ac:spMkLst>
          </pc:spChg>
          <pc:spChg chg="mod">
            <ac:chgData name="Tej Bahadur Chandra" userId="79b8fba8ad0a4796" providerId="LiveId" clId="{14FDCC51-25DF-472E-83BA-2410D11DB1D9}" dt="2022-08-14T12:59:04.293" v="1824"/>
            <ac:spMkLst>
              <pc:docMk/>
              <pc:sldMasterMk cId="1198455789" sldId="2147483648"/>
              <pc:sldLayoutMk cId="2280129331" sldId="2147483650"/>
              <ac:spMk id="37" creationId="{26203611-3B79-48DD-8D02-BB6DC1600D55}"/>
            </ac:spMkLst>
          </pc:spChg>
          <pc:cxnChg chg="mod">
            <ac:chgData name="Tej Bahadur Chandra" userId="79b8fba8ad0a4796" providerId="LiveId" clId="{14FDCC51-25DF-472E-83BA-2410D11DB1D9}" dt="2022-07-25T15:38:43.609" v="75" actId="1037"/>
            <ac:cxnSpMkLst>
              <pc:docMk/>
              <pc:sldMasterMk cId="1198455789" sldId="2147483648"/>
              <pc:sldLayoutMk cId="2280129331" sldId="2147483650"/>
              <ac:cxnSpMk id="32" creationId="{AA18C4BD-49A0-48D6-8B76-230750C89EE5}"/>
            </ac:cxnSpMkLst>
          </pc:cxnChg>
        </pc:sldLayoutChg>
        <pc:sldLayoutChg chg="addSp delSp modSp mod">
          <pc:chgData name="Tej Bahadur Chandra" userId="79b8fba8ad0a4796" providerId="LiveId" clId="{14FDCC51-25DF-472E-83BA-2410D11DB1D9}" dt="2022-08-14T12:58:45.946" v="1823" actId="20577"/>
          <pc:sldLayoutMkLst>
            <pc:docMk/>
            <pc:sldMasterMk cId="1198455789" sldId="2147483648"/>
            <pc:sldLayoutMk cId="4278347843" sldId="2147483655"/>
          </pc:sldLayoutMkLst>
          <pc:spChg chg="add mod">
            <ac:chgData name="Tej Bahadur Chandra" userId="79b8fba8ad0a4796" providerId="LiveId" clId="{14FDCC51-25DF-472E-83BA-2410D11DB1D9}" dt="2022-07-30T10:16:21.251" v="383" actId="1035"/>
            <ac:spMkLst>
              <pc:docMk/>
              <pc:sldMasterMk cId="1198455789" sldId="2147483648"/>
              <pc:sldLayoutMk cId="4278347843" sldId="2147483655"/>
              <ac:spMk id="2" creationId="{F6EDECB0-3AED-49C1-B38B-2112EA367546}"/>
            </ac:spMkLst>
          </pc:spChg>
          <pc:spChg chg="add del mod">
            <ac:chgData name="Tej Bahadur Chandra" userId="79b8fba8ad0a4796" providerId="LiveId" clId="{14FDCC51-25DF-472E-83BA-2410D11DB1D9}" dt="2022-08-01T14:15:59.179" v="985" actId="478"/>
            <ac:spMkLst>
              <pc:docMk/>
              <pc:sldMasterMk cId="1198455789" sldId="2147483648"/>
              <pc:sldLayoutMk cId="4278347843" sldId="2147483655"/>
              <ac:spMk id="3" creationId="{4BC3CB06-D2C4-4DD5-8D9A-B9298049E906}"/>
            </ac:spMkLst>
          </pc:spChg>
          <pc:spChg chg="add del mod">
            <ac:chgData name="Tej Bahadur Chandra" userId="79b8fba8ad0a4796" providerId="LiveId" clId="{14FDCC51-25DF-472E-83BA-2410D11DB1D9}" dt="2022-08-01T14:15:56.430" v="984" actId="478"/>
            <ac:spMkLst>
              <pc:docMk/>
              <pc:sldMasterMk cId="1198455789" sldId="2147483648"/>
              <pc:sldLayoutMk cId="4278347843" sldId="2147483655"/>
              <ac:spMk id="4" creationId="{8F0D31CF-BC66-481B-9BA8-FA4E1F43C018}"/>
            </ac:spMkLst>
          </pc:spChg>
          <pc:spChg chg="mod">
            <ac:chgData name="Tej Bahadur Chandra" userId="79b8fba8ad0a4796" providerId="LiveId" clId="{14FDCC51-25DF-472E-83BA-2410D11DB1D9}" dt="2022-08-01T14:10:28.093" v="978"/>
            <ac:spMkLst>
              <pc:docMk/>
              <pc:sldMasterMk cId="1198455789" sldId="2147483648"/>
              <pc:sldLayoutMk cId="4278347843" sldId="2147483655"/>
              <ac:spMk id="18" creationId="{8CE177C1-5B8F-4124-A179-A20A3349B70E}"/>
            </ac:spMkLst>
          </pc:spChg>
          <pc:spChg chg="mod">
            <ac:chgData name="Tej Bahadur Chandra" userId="79b8fba8ad0a4796" providerId="LiveId" clId="{14FDCC51-25DF-472E-83BA-2410D11DB1D9}" dt="2022-08-01T14:11:15.127" v="981"/>
            <ac:spMkLst>
              <pc:docMk/>
              <pc:sldMasterMk cId="1198455789" sldId="2147483648"/>
              <pc:sldLayoutMk cId="4278347843" sldId="2147483655"/>
              <ac:spMk id="19" creationId="{7CCE78DB-A43D-421C-98D7-36745333BBF1}"/>
            </ac:spMkLst>
          </pc:spChg>
          <pc:spChg chg="mod">
            <ac:chgData name="Tej Bahadur Chandra" userId="79b8fba8ad0a4796" providerId="LiveId" clId="{14FDCC51-25DF-472E-83BA-2410D11DB1D9}" dt="2022-08-01T14:15:32.082" v="982"/>
            <ac:spMkLst>
              <pc:docMk/>
              <pc:sldMasterMk cId="1198455789" sldId="2147483648"/>
              <pc:sldLayoutMk cId="4278347843" sldId="2147483655"/>
              <ac:spMk id="20" creationId="{F1918FB4-AC1B-4A07-8B42-507C977C36DA}"/>
            </ac:spMkLst>
          </pc:spChg>
          <pc:spChg chg="mod">
            <ac:chgData name="Tej Bahadur Chandra" userId="79b8fba8ad0a4796" providerId="LiveId" clId="{14FDCC51-25DF-472E-83BA-2410D11DB1D9}" dt="2022-08-01T14:15:47.897" v="983"/>
            <ac:spMkLst>
              <pc:docMk/>
              <pc:sldMasterMk cId="1198455789" sldId="2147483648"/>
              <pc:sldLayoutMk cId="4278347843" sldId="2147483655"/>
              <ac:spMk id="22" creationId="{B8E98EFA-4B58-47F9-9930-3B856F059709}"/>
            </ac:spMkLst>
          </pc:spChg>
          <pc:spChg chg="mod">
            <ac:chgData name="Tej Bahadur Chandra" userId="79b8fba8ad0a4796" providerId="LiveId" clId="{14FDCC51-25DF-472E-83BA-2410D11DB1D9}" dt="2022-07-30T11:09:30.852" v="820" actId="20577"/>
            <ac:spMkLst>
              <pc:docMk/>
              <pc:sldMasterMk cId="1198455789" sldId="2147483648"/>
              <pc:sldLayoutMk cId="4278347843" sldId="2147483655"/>
              <ac:spMk id="26" creationId="{73DFECD7-A7F6-44A8-A1A7-577713661648}"/>
            </ac:spMkLst>
          </pc:spChg>
          <pc:spChg chg="mod">
            <ac:chgData name="Tej Bahadur Chandra" userId="79b8fba8ad0a4796" providerId="LiveId" clId="{14FDCC51-25DF-472E-83BA-2410D11DB1D9}" dt="2022-07-25T15:36:29.393" v="35" actId="1037"/>
            <ac:spMkLst>
              <pc:docMk/>
              <pc:sldMasterMk cId="1198455789" sldId="2147483648"/>
              <pc:sldLayoutMk cId="4278347843" sldId="2147483655"/>
              <ac:spMk id="28" creationId="{C64E9671-83B9-412F-8059-8102F5171775}"/>
            </ac:spMkLst>
          </pc:spChg>
          <pc:spChg chg="mod">
            <ac:chgData name="Tej Bahadur Chandra" userId="79b8fba8ad0a4796" providerId="LiveId" clId="{14FDCC51-25DF-472E-83BA-2410D11DB1D9}" dt="2022-08-14T12:58:45.946" v="1823" actId="20577"/>
            <ac:spMkLst>
              <pc:docMk/>
              <pc:sldMasterMk cId="1198455789" sldId="2147483648"/>
              <pc:sldLayoutMk cId="4278347843" sldId="2147483655"/>
              <ac:spMk id="46" creationId="{F6E21308-ED29-4A62-8BD6-B7EF011E2505}"/>
            </ac:spMkLst>
          </pc:spChg>
          <pc:picChg chg="ord">
            <ac:chgData name="Tej Bahadur Chandra" userId="79b8fba8ad0a4796" providerId="LiveId" clId="{14FDCC51-25DF-472E-83BA-2410D11DB1D9}" dt="2022-07-30T10:17:57.183" v="410" actId="166"/>
            <ac:picMkLst>
              <pc:docMk/>
              <pc:sldMasterMk cId="1198455789" sldId="2147483648"/>
              <pc:sldLayoutMk cId="4278347843" sldId="2147483655"/>
              <ac:picMk id="45" creationId="{99DDBF60-46DC-4C83-841B-9D9E4D63AC8D}"/>
            </ac:picMkLst>
          </pc:picChg>
          <pc:cxnChg chg="mod">
            <ac:chgData name="Tej Bahadur Chandra" userId="79b8fba8ad0a4796" providerId="LiveId" clId="{14FDCC51-25DF-472E-83BA-2410D11DB1D9}" dt="2022-07-25T15:36:17.953" v="26" actId="1037"/>
            <ac:cxnSpMkLst>
              <pc:docMk/>
              <pc:sldMasterMk cId="1198455789" sldId="2147483648"/>
              <pc:sldLayoutMk cId="4278347843" sldId="2147483655"/>
              <ac:cxnSpMk id="34" creationId="{24D64594-044A-446C-82A9-9F162AF81BEC}"/>
            </ac:cxnSpMkLst>
          </pc:cxnChg>
        </pc:sldLayoutChg>
        <pc:sldLayoutChg chg="modSp mod">
          <pc:chgData name="Tej Bahadur Chandra" userId="79b8fba8ad0a4796" providerId="LiveId" clId="{14FDCC51-25DF-472E-83BA-2410D11DB1D9}" dt="2022-08-14T12:59:15.270" v="1825"/>
          <pc:sldLayoutMkLst>
            <pc:docMk/>
            <pc:sldMasterMk cId="1198455789" sldId="2147483648"/>
            <pc:sldLayoutMk cId="1346388441" sldId="2147483660"/>
          </pc:sldLayoutMkLst>
          <pc:spChg chg="mod">
            <ac:chgData name="Tej Bahadur Chandra" userId="79b8fba8ad0a4796" providerId="LiveId" clId="{14FDCC51-25DF-472E-83BA-2410D11DB1D9}" dt="2022-07-25T15:38:26.516" v="66" actId="1037"/>
            <ac:spMkLst>
              <pc:docMk/>
              <pc:sldMasterMk cId="1198455789" sldId="2147483648"/>
              <pc:sldLayoutMk cId="1346388441" sldId="2147483660"/>
              <ac:spMk id="30" creationId="{9F790107-53C2-49F7-86F4-D925AF94CCF0}"/>
            </ac:spMkLst>
          </pc:spChg>
          <pc:spChg chg="mod">
            <ac:chgData name="Tej Bahadur Chandra" userId="79b8fba8ad0a4796" providerId="LiveId" clId="{14FDCC51-25DF-472E-83BA-2410D11DB1D9}" dt="2022-07-30T11:09:37.353" v="822" actId="20577"/>
            <ac:spMkLst>
              <pc:docMk/>
              <pc:sldMasterMk cId="1198455789" sldId="2147483648"/>
              <pc:sldLayoutMk cId="1346388441" sldId="2147483660"/>
              <ac:spMk id="31" creationId="{E9441FC8-B65E-4338-8054-DA067B0DEFCD}"/>
            </ac:spMkLst>
          </pc:spChg>
          <pc:spChg chg="mod">
            <ac:chgData name="Tej Bahadur Chandra" userId="79b8fba8ad0a4796" providerId="LiveId" clId="{14FDCC51-25DF-472E-83BA-2410D11DB1D9}" dt="2022-08-14T12:59:15.270" v="1825"/>
            <ac:spMkLst>
              <pc:docMk/>
              <pc:sldMasterMk cId="1198455789" sldId="2147483648"/>
              <pc:sldLayoutMk cId="1346388441" sldId="2147483660"/>
              <ac:spMk id="37" creationId="{26203611-3B79-48DD-8D02-BB6DC1600D55}"/>
            </ac:spMkLst>
          </pc:spChg>
          <pc:cxnChg chg="mod">
            <ac:chgData name="Tej Bahadur Chandra" userId="79b8fba8ad0a4796" providerId="LiveId" clId="{14FDCC51-25DF-472E-83BA-2410D11DB1D9}" dt="2022-07-25T15:38:30.046" v="70" actId="1037"/>
            <ac:cxnSpMkLst>
              <pc:docMk/>
              <pc:sldMasterMk cId="1198455789" sldId="2147483648"/>
              <pc:sldLayoutMk cId="1346388441" sldId="2147483660"/>
              <ac:cxnSpMk id="32" creationId="{AA18C4BD-49A0-48D6-8B76-230750C89EE5}"/>
            </ac:cxnSpMkLst>
          </pc:cxnChg>
        </pc:sldLayoutChg>
        <pc:sldLayoutChg chg="modSp mod">
          <pc:chgData name="Tej Bahadur Chandra" userId="79b8fba8ad0a4796" providerId="LiveId" clId="{14FDCC51-25DF-472E-83BA-2410D11DB1D9}" dt="2022-08-14T12:59:21.347" v="1826"/>
          <pc:sldLayoutMkLst>
            <pc:docMk/>
            <pc:sldMasterMk cId="1198455789" sldId="2147483648"/>
            <pc:sldLayoutMk cId="3790441916" sldId="2147483661"/>
          </pc:sldLayoutMkLst>
          <pc:spChg chg="mod">
            <ac:chgData name="Tej Bahadur Chandra" userId="79b8fba8ad0a4796" providerId="LiveId" clId="{14FDCC51-25DF-472E-83BA-2410D11DB1D9}" dt="2022-07-25T15:38:01.710" v="56" actId="1037"/>
            <ac:spMkLst>
              <pc:docMk/>
              <pc:sldMasterMk cId="1198455789" sldId="2147483648"/>
              <pc:sldLayoutMk cId="3790441916" sldId="2147483661"/>
              <ac:spMk id="30" creationId="{9F790107-53C2-49F7-86F4-D925AF94CCF0}"/>
            </ac:spMkLst>
          </pc:spChg>
          <pc:spChg chg="mod">
            <ac:chgData name="Tej Bahadur Chandra" userId="79b8fba8ad0a4796" providerId="LiveId" clId="{14FDCC51-25DF-472E-83BA-2410D11DB1D9}" dt="2022-07-30T11:09:42.064" v="824" actId="20577"/>
            <ac:spMkLst>
              <pc:docMk/>
              <pc:sldMasterMk cId="1198455789" sldId="2147483648"/>
              <pc:sldLayoutMk cId="3790441916" sldId="2147483661"/>
              <ac:spMk id="31" creationId="{E9441FC8-B65E-4338-8054-DA067B0DEFCD}"/>
            </ac:spMkLst>
          </pc:spChg>
          <pc:spChg chg="mod">
            <ac:chgData name="Tej Bahadur Chandra" userId="79b8fba8ad0a4796" providerId="LiveId" clId="{14FDCC51-25DF-472E-83BA-2410D11DB1D9}" dt="2022-08-14T12:59:21.347" v="1826"/>
            <ac:spMkLst>
              <pc:docMk/>
              <pc:sldMasterMk cId="1198455789" sldId="2147483648"/>
              <pc:sldLayoutMk cId="3790441916" sldId="2147483661"/>
              <ac:spMk id="37" creationId="{26203611-3B79-48DD-8D02-BB6DC1600D55}"/>
            </ac:spMkLst>
          </pc:spChg>
          <pc:cxnChg chg="mod">
            <ac:chgData name="Tej Bahadur Chandra" userId="79b8fba8ad0a4796" providerId="LiveId" clId="{14FDCC51-25DF-472E-83BA-2410D11DB1D9}" dt="2022-07-25T15:37:56.522" v="50" actId="1037"/>
            <ac:cxnSpMkLst>
              <pc:docMk/>
              <pc:sldMasterMk cId="1198455789" sldId="2147483648"/>
              <pc:sldLayoutMk cId="3790441916" sldId="2147483661"/>
              <ac:cxnSpMk id="32" creationId="{AA18C4BD-49A0-48D6-8B76-230750C89EE5}"/>
            </ac:cxnSpMkLst>
          </pc:cxnChg>
        </pc:sldLayoutChg>
      </pc:sldMasterChg>
    </pc:docChg>
  </pc:docChgLst>
  <pc:docChgLst>
    <pc:chgData name="Tej" userId="fd16bead-a7d5-4d61-a87b-b6fc5f95769a" providerId="ADAL" clId="{3CA7A00B-7713-4D10-9AB9-062D78C5E9FC}"/>
    <pc:docChg chg="modSld">
      <pc:chgData name="Tej" userId="fd16bead-a7d5-4d61-a87b-b6fc5f95769a" providerId="ADAL" clId="{3CA7A00B-7713-4D10-9AB9-062D78C5E9FC}" dt="2022-10-10T02:39:01.927" v="7" actId="1076"/>
      <pc:docMkLst>
        <pc:docMk/>
      </pc:docMkLst>
      <pc:sldChg chg="addSp modSp mod">
        <pc:chgData name="Tej" userId="fd16bead-a7d5-4d61-a87b-b6fc5f95769a" providerId="ADAL" clId="{3CA7A00B-7713-4D10-9AB9-062D78C5E9FC}" dt="2022-10-10T02:39:01.927" v="7" actId="1076"/>
        <pc:sldMkLst>
          <pc:docMk/>
          <pc:sldMk cId="2775167666" sldId="354"/>
        </pc:sldMkLst>
        <pc:picChg chg="add mod modCrop">
          <ac:chgData name="Tej" userId="fd16bead-a7d5-4d61-a87b-b6fc5f95769a" providerId="ADAL" clId="{3CA7A00B-7713-4D10-9AB9-062D78C5E9FC}" dt="2022-10-10T02:39:01.927" v="7" actId="1076"/>
          <ac:picMkLst>
            <pc:docMk/>
            <pc:sldMk cId="2775167666" sldId="354"/>
            <ac:picMk id="3" creationId="{E715A213-54DC-D218-C519-D8347B8F5F03}"/>
          </ac:picMkLst>
        </pc:picChg>
      </pc:sldChg>
    </pc:docChg>
  </pc:docChgLst>
  <pc:docChgLst>
    <pc:chgData name="Sanchali Das" userId="7d1d7627-035a-4aaf-9094-4aa36b0df96a" providerId="ADAL" clId="{E022E9EE-6E51-43B5-961E-BFE13E9471CA}"/>
    <pc:docChg chg="undo redo custSel addSld delSld modSld sldOrd modMainMaster">
      <pc:chgData name="Sanchali Das" userId="7d1d7627-035a-4aaf-9094-4aa36b0df96a" providerId="ADAL" clId="{E022E9EE-6E51-43B5-961E-BFE13E9471CA}" dt="2023-08-21T07:59:41.826" v="572"/>
      <pc:docMkLst>
        <pc:docMk/>
      </pc:docMkLst>
      <pc:sldChg chg="del">
        <pc:chgData name="Sanchali Das" userId="7d1d7627-035a-4aaf-9094-4aa36b0df96a" providerId="ADAL" clId="{E022E9EE-6E51-43B5-961E-BFE13E9471CA}" dt="2023-08-04T07:19:29.356" v="0" actId="47"/>
        <pc:sldMkLst>
          <pc:docMk/>
          <pc:sldMk cId="516891714" sldId="292"/>
        </pc:sldMkLst>
      </pc:sldChg>
      <pc:sldChg chg="modSp mod ord">
        <pc:chgData name="Sanchali Das" userId="7d1d7627-035a-4aaf-9094-4aa36b0df96a" providerId="ADAL" clId="{E022E9EE-6E51-43B5-961E-BFE13E9471CA}" dt="2023-08-07T10:47:36.360" v="495" actId="20577"/>
        <pc:sldMkLst>
          <pc:docMk/>
          <pc:sldMk cId="2149085629" sldId="297"/>
        </pc:sldMkLst>
        <pc:spChg chg="mod">
          <ac:chgData name="Sanchali Das" userId="7d1d7627-035a-4aaf-9094-4aa36b0df96a" providerId="ADAL" clId="{E022E9EE-6E51-43B5-961E-BFE13E9471CA}" dt="2023-08-07T10:47:36.360" v="495" actId="20577"/>
          <ac:spMkLst>
            <pc:docMk/>
            <pc:sldMk cId="2149085629" sldId="297"/>
            <ac:spMk id="7" creationId="{DBFC4626-01D0-4CD5-BA90-9A845DBCB63B}"/>
          </ac:spMkLst>
        </pc:spChg>
      </pc:sldChg>
      <pc:sldChg chg="modSp mod">
        <pc:chgData name="Sanchali Das" userId="7d1d7627-035a-4aaf-9094-4aa36b0df96a" providerId="ADAL" clId="{E022E9EE-6E51-43B5-961E-BFE13E9471CA}" dt="2023-08-07T10:45:47.385" v="424" actId="20577"/>
        <pc:sldMkLst>
          <pc:docMk/>
          <pc:sldMk cId="571684693" sldId="315"/>
        </pc:sldMkLst>
        <pc:spChg chg="mod">
          <ac:chgData name="Sanchali Das" userId="7d1d7627-035a-4aaf-9094-4aa36b0df96a" providerId="ADAL" clId="{E022E9EE-6E51-43B5-961E-BFE13E9471CA}" dt="2023-08-04T07:20:05.424" v="38" actId="20577"/>
          <ac:spMkLst>
            <pc:docMk/>
            <pc:sldMk cId="571684693" sldId="315"/>
            <ac:spMk id="2" creationId="{230C37A0-F6EE-47F2-BB76-F5E477FC32EF}"/>
          </ac:spMkLst>
        </pc:spChg>
        <pc:spChg chg="mod">
          <ac:chgData name="Sanchali Das" userId="7d1d7627-035a-4aaf-9094-4aa36b0df96a" providerId="ADAL" clId="{E022E9EE-6E51-43B5-961E-BFE13E9471CA}" dt="2023-08-07T10:45:47.385" v="424" actId="20577"/>
          <ac:spMkLst>
            <pc:docMk/>
            <pc:sldMk cId="571684693" sldId="315"/>
            <ac:spMk id="6" creationId="{DBA533BB-141C-43FE-948B-6D2211DF075C}"/>
          </ac:spMkLst>
        </pc:spChg>
      </pc:sldChg>
      <pc:sldChg chg="del">
        <pc:chgData name="Sanchali Das" userId="7d1d7627-035a-4aaf-9094-4aa36b0df96a" providerId="ADAL" clId="{E022E9EE-6E51-43B5-961E-BFE13E9471CA}" dt="2023-08-04T07:19:30.026" v="1" actId="47"/>
        <pc:sldMkLst>
          <pc:docMk/>
          <pc:sldMk cId="1745491461" sldId="351"/>
        </pc:sldMkLst>
      </pc:sldChg>
      <pc:sldChg chg="del">
        <pc:chgData name="Sanchali Das" userId="7d1d7627-035a-4aaf-9094-4aa36b0df96a" providerId="ADAL" clId="{E022E9EE-6E51-43B5-961E-BFE13E9471CA}" dt="2023-08-04T07:19:30.416" v="2" actId="47"/>
        <pc:sldMkLst>
          <pc:docMk/>
          <pc:sldMk cId="2179692378" sldId="352"/>
        </pc:sldMkLst>
      </pc:sldChg>
      <pc:sldChg chg="del">
        <pc:chgData name="Sanchali Das" userId="7d1d7627-035a-4aaf-9094-4aa36b0df96a" providerId="ADAL" clId="{E022E9EE-6E51-43B5-961E-BFE13E9471CA}" dt="2023-08-04T07:19:31.608" v="4" actId="47"/>
        <pc:sldMkLst>
          <pc:docMk/>
          <pc:sldMk cId="2722314563" sldId="353"/>
        </pc:sldMkLst>
      </pc:sldChg>
      <pc:sldChg chg="del">
        <pc:chgData name="Sanchali Das" userId="7d1d7627-035a-4aaf-9094-4aa36b0df96a" providerId="ADAL" clId="{E022E9EE-6E51-43B5-961E-BFE13E9471CA}" dt="2023-08-04T07:19:30.854" v="3" actId="47"/>
        <pc:sldMkLst>
          <pc:docMk/>
          <pc:sldMk cId="2775167666" sldId="354"/>
        </pc:sldMkLst>
      </pc:sldChg>
      <pc:sldChg chg="del">
        <pc:chgData name="Sanchali Das" userId="7d1d7627-035a-4aaf-9094-4aa36b0df96a" providerId="ADAL" clId="{E022E9EE-6E51-43B5-961E-BFE13E9471CA}" dt="2023-08-04T07:19:32.018" v="5" actId="47"/>
        <pc:sldMkLst>
          <pc:docMk/>
          <pc:sldMk cId="1004324743" sldId="355"/>
        </pc:sldMkLst>
      </pc:sldChg>
      <pc:sldChg chg="del">
        <pc:chgData name="Sanchali Das" userId="7d1d7627-035a-4aaf-9094-4aa36b0df96a" providerId="ADAL" clId="{E022E9EE-6E51-43B5-961E-BFE13E9471CA}" dt="2023-08-04T07:19:32.497" v="6" actId="47"/>
        <pc:sldMkLst>
          <pc:docMk/>
          <pc:sldMk cId="3019168678" sldId="356"/>
        </pc:sldMkLst>
      </pc:sldChg>
      <pc:sldChg chg="del">
        <pc:chgData name="Sanchali Das" userId="7d1d7627-035a-4aaf-9094-4aa36b0df96a" providerId="ADAL" clId="{E022E9EE-6E51-43B5-961E-BFE13E9471CA}" dt="2023-08-04T07:19:33.006" v="7" actId="47"/>
        <pc:sldMkLst>
          <pc:docMk/>
          <pc:sldMk cId="473094638" sldId="357"/>
        </pc:sldMkLst>
      </pc:sldChg>
      <pc:sldChg chg="modSp add mod ord">
        <pc:chgData name="Sanchali Das" userId="7d1d7627-035a-4aaf-9094-4aa36b0df96a" providerId="ADAL" clId="{E022E9EE-6E51-43B5-961E-BFE13E9471CA}" dt="2023-08-07T10:23:14.155" v="57" actId="20577"/>
        <pc:sldMkLst>
          <pc:docMk/>
          <pc:sldMk cId="1159033499" sldId="376"/>
        </pc:sldMkLst>
        <pc:spChg chg="mod">
          <ac:chgData name="Sanchali Das" userId="7d1d7627-035a-4aaf-9094-4aa36b0df96a" providerId="ADAL" clId="{E022E9EE-6E51-43B5-961E-BFE13E9471CA}" dt="2023-08-07T10:23:14.155" v="57" actId="20577"/>
          <ac:spMkLst>
            <pc:docMk/>
            <pc:sldMk cId="1159033499" sldId="376"/>
            <ac:spMk id="3" creationId="{AD638DED-D2E3-4CBA-AA04-1D02D5FF86EF}"/>
          </ac:spMkLst>
        </pc:spChg>
      </pc:sldChg>
      <pc:sldChg chg="addSp delSp modSp add del mod">
        <pc:chgData name="Sanchali Das" userId="7d1d7627-035a-4aaf-9094-4aa36b0df96a" providerId="ADAL" clId="{E022E9EE-6E51-43B5-961E-BFE13E9471CA}" dt="2023-08-07T10:37:51.938" v="308" actId="47"/>
        <pc:sldMkLst>
          <pc:docMk/>
          <pc:sldMk cId="2555998830" sldId="377"/>
        </pc:sldMkLst>
        <pc:spChg chg="add del">
          <ac:chgData name="Sanchali Das" userId="7d1d7627-035a-4aaf-9094-4aa36b0df96a" providerId="ADAL" clId="{E022E9EE-6E51-43B5-961E-BFE13E9471CA}" dt="2023-08-07T10:23:30.699" v="76"/>
          <ac:spMkLst>
            <pc:docMk/>
            <pc:sldMk cId="2555998830" sldId="377"/>
            <ac:spMk id="2" creationId="{96C12E91-B8CC-CEB8-EE04-746A4A17BE9C}"/>
          </ac:spMkLst>
        </pc:spChg>
        <pc:spChg chg="mod">
          <ac:chgData name="Sanchali Das" userId="7d1d7627-035a-4aaf-9094-4aa36b0df96a" providerId="ADAL" clId="{E022E9EE-6E51-43B5-961E-BFE13E9471CA}" dt="2023-08-07T10:23:25.251" v="74" actId="6549"/>
          <ac:spMkLst>
            <pc:docMk/>
            <pc:sldMk cId="2555998830" sldId="377"/>
            <ac:spMk id="3" creationId="{AD638DED-D2E3-4CBA-AA04-1D02D5FF86EF}"/>
          </ac:spMkLst>
        </pc:spChg>
        <pc:spChg chg="add mod">
          <ac:chgData name="Sanchali Das" userId="7d1d7627-035a-4aaf-9094-4aa36b0df96a" providerId="ADAL" clId="{E022E9EE-6E51-43B5-961E-BFE13E9471CA}" dt="2023-08-07T10:24:07.364" v="88" actId="404"/>
          <ac:spMkLst>
            <pc:docMk/>
            <pc:sldMk cId="2555998830" sldId="377"/>
            <ac:spMk id="7" creationId="{92C9FE03-EC49-A4A3-2458-2FD74CD5DDE7}"/>
          </ac:spMkLst>
        </pc:spChg>
      </pc:sldChg>
      <pc:sldChg chg="addSp delSp modSp add mod">
        <pc:chgData name="Sanchali Das" userId="7d1d7627-035a-4aaf-9094-4aa36b0df96a" providerId="ADAL" clId="{E022E9EE-6E51-43B5-961E-BFE13E9471CA}" dt="2023-08-07T10:27:13.969" v="145" actId="1076"/>
        <pc:sldMkLst>
          <pc:docMk/>
          <pc:sldMk cId="2373395575" sldId="378"/>
        </pc:sldMkLst>
        <pc:spChg chg="del">
          <ac:chgData name="Sanchali Das" userId="7d1d7627-035a-4aaf-9094-4aa36b0df96a" providerId="ADAL" clId="{E022E9EE-6E51-43B5-961E-BFE13E9471CA}" dt="2023-08-07T10:24:17.906" v="90" actId="478"/>
          <ac:spMkLst>
            <pc:docMk/>
            <pc:sldMk cId="2373395575" sldId="378"/>
            <ac:spMk id="7" creationId="{92C9FE03-EC49-A4A3-2458-2FD74CD5DDE7}"/>
          </ac:spMkLst>
        </pc:spChg>
        <pc:spChg chg="add mod">
          <ac:chgData name="Sanchali Das" userId="7d1d7627-035a-4aaf-9094-4aa36b0df96a" providerId="ADAL" clId="{E022E9EE-6E51-43B5-961E-BFE13E9471CA}" dt="2023-08-07T10:25:51.594" v="133" actId="1076"/>
          <ac:spMkLst>
            <pc:docMk/>
            <pc:sldMk cId="2373395575" sldId="378"/>
            <ac:spMk id="8" creationId="{F719E700-4351-2D45-1A2A-4395278B4475}"/>
          </ac:spMkLst>
        </pc:spChg>
        <pc:spChg chg="add mod">
          <ac:chgData name="Sanchali Das" userId="7d1d7627-035a-4aaf-9094-4aa36b0df96a" providerId="ADAL" clId="{E022E9EE-6E51-43B5-961E-BFE13E9471CA}" dt="2023-08-07T10:27:13.969" v="145" actId="1076"/>
          <ac:spMkLst>
            <pc:docMk/>
            <pc:sldMk cId="2373395575" sldId="378"/>
            <ac:spMk id="12" creationId="{BFCE037D-B38F-74EF-AF13-E37C563F7F25}"/>
          </ac:spMkLst>
        </pc:spChg>
        <pc:spChg chg="mod">
          <ac:chgData name="Sanchali Das" userId="7d1d7627-035a-4aaf-9094-4aa36b0df96a" providerId="ADAL" clId="{E022E9EE-6E51-43B5-961E-BFE13E9471CA}" dt="2023-08-07T10:25:17.320" v="119" actId="20577"/>
          <ac:spMkLst>
            <pc:docMk/>
            <pc:sldMk cId="2373395575" sldId="378"/>
            <ac:spMk id="19" creationId="{332AA998-9AF3-445C-AF69-FF6A8560ECC2}"/>
          </ac:spMkLst>
        </pc:spChg>
        <pc:picChg chg="add mod">
          <ac:chgData name="Sanchali Das" userId="7d1d7627-035a-4aaf-9094-4aa36b0df96a" providerId="ADAL" clId="{E022E9EE-6E51-43B5-961E-BFE13E9471CA}" dt="2023-08-07T10:26:46.991" v="139" actId="1076"/>
          <ac:picMkLst>
            <pc:docMk/>
            <pc:sldMk cId="2373395575" sldId="378"/>
            <ac:picMk id="6" creationId="{90015FC7-E62F-54EC-019C-4EB55960F24B}"/>
          </ac:picMkLst>
        </pc:picChg>
        <pc:picChg chg="add del mod">
          <ac:chgData name="Sanchali Das" userId="7d1d7627-035a-4aaf-9094-4aa36b0df96a" providerId="ADAL" clId="{E022E9EE-6E51-43B5-961E-BFE13E9471CA}" dt="2023-08-07T10:25:56.038" v="136" actId="478"/>
          <ac:picMkLst>
            <pc:docMk/>
            <pc:sldMk cId="2373395575" sldId="378"/>
            <ac:picMk id="2050" creationId="{B236EA80-CEAB-D31F-DC5B-6FF51436E89C}"/>
          </ac:picMkLst>
        </pc:picChg>
        <pc:cxnChg chg="mod">
          <ac:chgData name="Sanchali Das" userId="7d1d7627-035a-4aaf-9094-4aa36b0df96a" providerId="ADAL" clId="{E022E9EE-6E51-43B5-961E-BFE13E9471CA}" dt="2023-08-07T10:25:23.928" v="121" actId="1076"/>
          <ac:cxnSpMkLst>
            <pc:docMk/>
            <pc:sldMk cId="2373395575" sldId="378"/>
            <ac:cxnSpMk id="5" creationId="{FF1AD057-82E8-464A-852D-BDE6B37439DE}"/>
          </ac:cxnSpMkLst>
        </pc:cxnChg>
      </pc:sldChg>
      <pc:sldChg chg="addSp delSp modSp new del mod">
        <pc:chgData name="Sanchali Das" userId="7d1d7627-035a-4aaf-9094-4aa36b0df96a" providerId="ADAL" clId="{E022E9EE-6E51-43B5-961E-BFE13E9471CA}" dt="2023-08-07T10:36:17.150" v="281" actId="47"/>
        <pc:sldMkLst>
          <pc:docMk/>
          <pc:sldMk cId="2919754916" sldId="379"/>
        </pc:sldMkLst>
        <pc:spChg chg="add del mod">
          <ac:chgData name="Sanchali Das" userId="7d1d7627-035a-4aaf-9094-4aa36b0df96a" providerId="ADAL" clId="{E022E9EE-6E51-43B5-961E-BFE13E9471CA}" dt="2023-08-07T10:32:10.154" v="227" actId="478"/>
          <ac:spMkLst>
            <pc:docMk/>
            <pc:sldMk cId="2919754916" sldId="379"/>
            <ac:spMk id="3" creationId="{3BD8EF3F-9CE1-8693-3791-CFA1401B642D}"/>
          </ac:spMkLst>
        </pc:spChg>
      </pc:sldChg>
      <pc:sldChg chg="addSp delSp modSp add mod ord setBg modAnim">
        <pc:chgData name="Sanchali Das" userId="7d1d7627-035a-4aaf-9094-4aa36b0df96a" providerId="ADAL" clId="{E022E9EE-6E51-43B5-961E-BFE13E9471CA}" dt="2023-08-07T10:38:47.772" v="321" actId="13926"/>
        <pc:sldMkLst>
          <pc:docMk/>
          <pc:sldMk cId="496763862" sldId="380"/>
        </pc:sldMkLst>
        <pc:spChg chg="ord">
          <ac:chgData name="Sanchali Das" userId="7d1d7627-035a-4aaf-9094-4aa36b0df96a" providerId="ADAL" clId="{E022E9EE-6E51-43B5-961E-BFE13E9471CA}" dt="2023-08-07T10:30:24.562" v="200" actId="26606"/>
          <ac:spMkLst>
            <pc:docMk/>
            <pc:sldMk cId="496763862" sldId="380"/>
            <ac:spMk id="3" creationId="{AD638DED-D2E3-4CBA-AA04-1D02D5FF86EF}"/>
          </ac:spMkLst>
        </pc:spChg>
        <pc:spChg chg="del">
          <ac:chgData name="Sanchali Das" userId="7d1d7627-035a-4aaf-9094-4aa36b0df96a" providerId="ADAL" clId="{E022E9EE-6E51-43B5-961E-BFE13E9471CA}" dt="2023-08-07T10:27:48.771" v="149" actId="478"/>
          <ac:spMkLst>
            <pc:docMk/>
            <pc:sldMk cId="496763862" sldId="380"/>
            <ac:spMk id="7" creationId="{92C9FE03-EC49-A4A3-2458-2FD74CD5DDE7}"/>
          </ac:spMkLst>
        </pc:spChg>
        <pc:spChg chg="add mod ord">
          <ac:chgData name="Sanchali Das" userId="7d1d7627-035a-4aaf-9094-4aa36b0df96a" providerId="ADAL" clId="{E022E9EE-6E51-43B5-961E-BFE13E9471CA}" dt="2023-08-07T10:38:47.772" v="321" actId="13926"/>
          <ac:spMkLst>
            <pc:docMk/>
            <pc:sldMk cId="496763862" sldId="380"/>
            <ac:spMk id="8" creationId="{1F8919EC-7150-81E5-1FAA-3065AD23B9C8}"/>
          </ac:spMkLst>
        </pc:spChg>
        <pc:spChg chg="mod">
          <ac:chgData name="Sanchali Das" userId="7d1d7627-035a-4aaf-9094-4aa36b0df96a" providerId="ADAL" clId="{E022E9EE-6E51-43B5-961E-BFE13E9471CA}" dt="2023-08-07T10:31:12.440" v="217" actId="27636"/>
          <ac:spMkLst>
            <pc:docMk/>
            <pc:sldMk cId="496763862" sldId="380"/>
            <ac:spMk id="19" creationId="{332AA998-9AF3-445C-AF69-FF6A8560ECC2}"/>
          </ac:spMkLst>
        </pc:spChg>
        <pc:picChg chg="add mod">
          <ac:chgData name="Sanchali Das" userId="7d1d7627-035a-4aaf-9094-4aa36b0df96a" providerId="ADAL" clId="{E022E9EE-6E51-43B5-961E-BFE13E9471CA}" dt="2023-08-07T10:31:50.419" v="225" actId="1076"/>
          <ac:picMkLst>
            <pc:docMk/>
            <pc:sldMk cId="496763862" sldId="380"/>
            <ac:picMk id="6" creationId="{5CC10E4D-F227-5C00-E878-80B3E61E48AF}"/>
          </ac:picMkLst>
        </pc:picChg>
        <pc:cxnChg chg="del">
          <ac:chgData name="Sanchali Das" userId="7d1d7627-035a-4aaf-9094-4aa36b0df96a" providerId="ADAL" clId="{E022E9EE-6E51-43B5-961E-BFE13E9471CA}" dt="2023-08-07T10:28:16.767" v="157" actId="478"/>
          <ac:cxnSpMkLst>
            <pc:docMk/>
            <pc:sldMk cId="496763862" sldId="380"/>
            <ac:cxnSpMk id="5" creationId="{FF1AD057-82E8-464A-852D-BDE6B37439DE}"/>
          </ac:cxnSpMkLst>
        </pc:cxnChg>
        <pc:cxnChg chg="add">
          <ac:chgData name="Sanchali Das" userId="7d1d7627-035a-4aaf-9094-4aa36b0df96a" providerId="ADAL" clId="{E022E9EE-6E51-43B5-961E-BFE13E9471CA}" dt="2023-08-07T10:30:24.562" v="200" actId="26606"/>
          <ac:cxnSpMkLst>
            <pc:docMk/>
            <pc:sldMk cId="496763862" sldId="380"/>
            <ac:cxnSpMk id="21" creationId="{1503BFE4-729B-D9D0-C17B-501E6AF1127A}"/>
          </ac:cxnSpMkLst>
        </pc:cxnChg>
        <pc:cxnChg chg="add del">
          <ac:chgData name="Sanchali Das" userId="7d1d7627-035a-4aaf-9094-4aa36b0df96a" providerId="ADAL" clId="{E022E9EE-6E51-43B5-961E-BFE13E9471CA}" dt="2023-08-07T10:28:53.321" v="161" actId="26606"/>
          <ac:cxnSpMkLst>
            <pc:docMk/>
            <pc:sldMk cId="496763862" sldId="380"/>
            <ac:cxnSpMk id="24" creationId="{37C77032-C865-6057-7D7A-E2743CFA20F9}"/>
          </ac:cxnSpMkLst>
        </pc:cxnChg>
      </pc:sldChg>
      <pc:sldChg chg="delSp add del mod ord">
        <pc:chgData name="Sanchali Das" userId="7d1d7627-035a-4aaf-9094-4aa36b0df96a" providerId="ADAL" clId="{E022E9EE-6E51-43B5-961E-BFE13E9471CA}" dt="2023-08-07T10:37:47.312" v="307" actId="47"/>
        <pc:sldMkLst>
          <pc:docMk/>
          <pc:sldMk cId="2903138144" sldId="381"/>
        </pc:sldMkLst>
        <pc:spChg chg="del">
          <ac:chgData name="Sanchali Das" userId="7d1d7627-035a-4aaf-9094-4aa36b0df96a" providerId="ADAL" clId="{E022E9EE-6E51-43B5-961E-BFE13E9471CA}" dt="2023-08-07T10:32:25.208" v="233" actId="478"/>
          <ac:spMkLst>
            <pc:docMk/>
            <pc:sldMk cId="2903138144" sldId="381"/>
            <ac:spMk id="7" creationId="{92C9FE03-EC49-A4A3-2458-2FD74CD5DDE7}"/>
          </ac:spMkLst>
        </pc:spChg>
        <pc:cxnChg chg="del">
          <ac:chgData name="Sanchali Das" userId="7d1d7627-035a-4aaf-9094-4aa36b0df96a" providerId="ADAL" clId="{E022E9EE-6E51-43B5-961E-BFE13E9471CA}" dt="2023-08-07T10:33:11.940" v="236" actId="478"/>
          <ac:cxnSpMkLst>
            <pc:docMk/>
            <pc:sldMk cId="2903138144" sldId="381"/>
            <ac:cxnSpMk id="5" creationId="{FF1AD057-82E8-464A-852D-BDE6B37439DE}"/>
          </ac:cxnSpMkLst>
        </pc:cxnChg>
      </pc:sldChg>
      <pc:sldChg chg="delSp add del mod">
        <pc:chgData name="Sanchali Das" userId="7d1d7627-035a-4aaf-9094-4aa36b0df96a" providerId="ADAL" clId="{E022E9EE-6E51-43B5-961E-BFE13E9471CA}" dt="2023-08-07T10:36:14.618" v="280" actId="47"/>
        <pc:sldMkLst>
          <pc:docMk/>
          <pc:sldMk cId="143182480" sldId="382"/>
        </pc:sldMkLst>
        <pc:spChg chg="del">
          <ac:chgData name="Sanchali Das" userId="7d1d7627-035a-4aaf-9094-4aa36b0df96a" providerId="ADAL" clId="{E022E9EE-6E51-43B5-961E-BFE13E9471CA}" dt="2023-08-07T10:32:20.583" v="232" actId="478"/>
          <ac:spMkLst>
            <pc:docMk/>
            <pc:sldMk cId="143182480" sldId="382"/>
            <ac:spMk id="7" creationId="{92C9FE03-EC49-A4A3-2458-2FD74CD5DDE7}"/>
          </ac:spMkLst>
        </pc:spChg>
      </pc:sldChg>
      <pc:sldChg chg="addSp delSp modSp add mod delAnim modAnim">
        <pc:chgData name="Sanchali Das" userId="7d1d7627-035a-4aaf-9094-4aa36b0df96a" providerId="ADAL" clId="{E022E9EE-6E51-43B5-961E-BFE13E9471CA}" dt="2023-08-07T10:40:11.638" v="325" actId="14100"/>
        <pc:sldMkLst>
          <pc:docMk/>
          <pc:sldMk cId="763299912" sldId="383"/>
        </pc:sldMkLst>
        <pc:spChg chg="mod">
          <ac:chgData name="Sanchali Das" userId="7d1d7627-035a-4aaf-9094-4aa36b0df96a" providerId="ADAL" clId="{E022E9EE-6E51-43B5-961E-BFE13E9471CA}" dt="2023-08-07T10:40:07.505" v="323" actId="14100"/>
          <ac:spMkLst>
            <pc:docMk/>
            <pc:sldMk cId="763299912" sldId="383"/>
            <ac:spMk id="8" creationId="{1F8919EC-7150-81E5-1FAA-3065AD23B9C8}"/>
          </ac:spMkLst>
        </pc:spChg>
        <pc:spChg chg="mod">
          <ac:chgData name="Sanchali Das" userId="7d1d7627-035a-4aaf-9094-4aa36b0df96a" providerId="ADAL" clId="{E022E9EE-6E51-43B5-961E-BFE13E9471CA}" dt="2023-08-07T10:35:19.177" v="269" actId="26606"/>
          <ac:spMkLst>
            <pc:docMk/>
            <pc:sldMk cId="763299912" sldId="383"/>
            <ac:spMk id="19" creationId="{332AA998-9AF3-445C-AF69-FF6A8560ECC2}"/>
          </ac:spMkLst>
        </pc:spChg>
        <pc:spChg chg="add del">
          <ac:chgData name="Sanchali Das" userId="7d1d7627-035a-4aaf-9094-4aa36b0df96a" providerId="ADAL" clId="{E022E9EE-6E51-43B5-961E-BFE13E9471CA}" dt="2023-08-07T10:35:19.177" v="269" actId="26606"/>
          <ac:spMkLst>
            <pc:docMk/>
            <pc:sldMk cId="763299912" sldId="383"/>
            <ac:spMk id="26" creationId="{7ED7575E-88D2-B771-681D-46A7E55415DD}"/>
          </ac:spMkLst>
        </pc:spChg>
        <pc:picChg chg="add mod ord">
          <ac:chgData name="Sanchali Das" userId="7d1d7627-035a-4aaf-9094-4aa36b0df96a" providerId="ADAL" clId="{E022E9EE-6E51-43B5-961E-BFE13E9471CA}" dt="2023-08-07T10:40:11.638" v="325" actId="14100"/>
          <ac:picMkLst>
            <pc:docMk/>
            <pc:sldMk cId="763299912" sldId="383"/>
            <ac:picMk id="4" creationId="{3E6EE6D3-4305-4CAF-D14E-8B2CA9ED3D1D}"/>
          </ac:picMkLst>
        </pc:picChg>
        <pc:picChg chg="del">
          <ac:chgData name="Sanchali Das" userId="7d1d7627-035a-4aaf-9094-4aa36b0df96a" providerId="ADAL" clId="{E022E9EE-6E51-43B5-961E-BFE13E9471CA}" dt="2023-08-07T10:33:17.808" v="238" actId="478"/>
          <ac:picMkLst>
            <pc:docMk/>
            <pc:sldMk cId="763299912" sldId="383"/>
            <ac:picMk id="6" creationId="{5CC10E4D-F227-5C00-E878-80B3E61E48AF}"/>
          </ac:picMkLst>
        </pc:picChg>
        <pc:cxnChg chg="add del">
          <ac:chgData name="Sanchali Das" userId="7d1d7627-035a-4aaf-9094-4aa36b0df96a" providerId="ADAL" clId="{E022E9EE-6E51-43B5-961E-BFE13E9471CA}" dt="2023-08-07T10:35:19.177" v="269" actId="26606"/>
          <ac:cxnSpMkLst>
            <pc:docMk/>
            <pc:sldMk cId="763299912" sldId="383"/>
            <ac:cxnSpMk id="21" creationId="{1503BFE4-729B-D9D0-C17B-501E6AF1127A}"/>
          </ac:cxnSpMkLst>
        </pc:cxnChg>
        <pc:cxnChg chg="add del">
          <ac:chgData name="Sanchali Das" userId="7d1d7627-035a-4aaf-9094-4aa36b0df96a" providerId="ADAL" clId="{E022E9EE-6E51-43B5-961E-BFE13E9471CA}" dt="2023-08-07T10:35:19.177" v="269" actId="26606"/>
          <ac:cxnSpMkLst>
            <pc:docMk/>
            <pc:sldMk cId="763299912" sldId="383"/>
            <ac:cxnSpMk id="28" creationId="{249EDD1B-F94D-B4E6-ACAA-566B9A26FDE3}"/>
          </ac:cxnSpMkLst>
        </pc:cxnChg>
      </pc:sldChg>
      <pc:sldChg chg="addSp delSp modSp add del mod">
        <pc:chgData name="Sanchali Das" userId="7d1d7627-035a-4aaf-9094-4aa36b0df96a" providerId="ADAL" clId="{E022E9EE-6E51-43B5-961E-BFE13E9471CA}" dt="2023-08-07T10:43:07.817" v="375" actId="47"/>
        <pc:sldMkLst>
          <pc:docMk/>
          <pc:sldMk cId="3365758702" sldId="384"/>
        </pc:sldMkLst>
        <pc:spChg chg="add del mod">
          <ac:chgData name="Sanchali Das" userId="7d1d7627-035a-4aaf-9094-4aa36b0df96a" providerId="ADAL" clId="{E022E9EE-6E51-43B5-961E-BFE13E9471CA}" dt="2023-08-07T10:43:07.323" v="374"/>
          <ac:spMkLst>
            <pc:docMk/>
            <pc:sldMk cId="3365758702" sldId="384"/>
            <ac:spMk id="5" creationId="{B420DF31-1F7C-6051-248E-3DC5AFBF9B67}"/>
          </ac:spMkLst>
        </pc:spChg>
        <pc:spChg chg="add mod">
          <ac:chgData name="Sanchali Das" userId="7d1d7627-035a-4aaf-9094-4aa36b0df96a" providerId="ADAL" clId="{E022E9EE-6E51-43B5-961E-BFE13E9471CA}" dt="2023-08-07T10:41:41.726" v="339" actId="21"/>
          <ac:spMkLst>
            <pc:docMk/>
            <pc:sldMk cId="3365758702" sldId="384"/>
            <ac:spMk id="7" creationId="{A281DC08-2D5A-AFF4-2E63-E77E3CCCFDF2}"/>
          </ac:spMkLst>
        </pc:spChg>
        <pc:spChg chg="add del mod topLvl">
          <ac:chgData name="Sanchali Das" userId="7d1d7627-035a-4aaf-9094-4aa36b0df96a" providerId="ADAL" clId="{E022E9EE-6E51-43B5-961E-BFE13E9471CA}" dt="2023-08-07T10:41:08.204" v="335" actId="478"/>
          <ac:spMkLst>
            <pc:docMk/>
            <pc:sldMk cId="3365758702" sldId="384"/>
            <ac:spMk id="9" creationId="{76F9D63E-B2A0-CF63-34C3-7B15BBF2DF52}"/>
          </ac:spMkLst>
        </pc:spChg>
        <pc:spChg chg="add mod topLvl">
          <ac:chgData name="Sanchali Das" userId="7d1d7627-035a-4aaf-9094-4aa36b0df96a" providerId="ADAL" clId="{E022E9EE-6E51-43B5-961E-BFE13E9471CA}" dt="2023-08-07T10:41:08.204" v="335" actId="478"/>
          <ac:spMkLst>
            <pc:docMk/>
            <pc:sldMk cId="3365758702" sldId="384"/>
            <ac:spMk id="10" creationId="{84E74A2A-55F1-E7EB-6BD4-2DF765758E35}"/>
          </ac:spMkLst>
        </pc:spChg>
        <pc:spChg chg="mod">
          <ac:chgData name="Sanchali Das" userId="7d1d7627-035a-4aaf-9094-4aa36b0df96a" providerId="ADAL" clId="{E022E9EE-6E51-43B5-961E-BFE13E9471CA}" dt="2023-08-07T10:36:43.477" v="301" actId="20577"/>
          <ac:spMkLst>
            <pc:docMk/>
            <pc:sldMk cId="3365758702" sldId="384"/>
            <ac:spMk id="19" creationId="{332AA998-9AF3-445C-AF69-FF6A8560ECC2}"/>
          </ac:spMkLst>
        </pc:spChg>
        <pc:grpChg chg="add del mod">
          <ac:chgData name="Sanchali Das" userId="7d1d7627-035a-4aaf-9094-4aa36b0df96a" providerId="ADAL" clId="{E022E9EE-6E51-43B5-961E-BFE13E9471CA}" dt="2023-08-07T10:41:08.204" v="335" actId="478"/>
          <ac:grpSpMkLst>
            <pc:docMk/>
            <pc:sldMk cId="3365758702" sldId="384"/>
            <ac:grpSpMk id="8" creationId="{B1A8DE95-AE98-AE51-7626-2232055F8D68}"/>
          </ac:grpSpMkLst>
        </pc:grpChg>
      </pc:sldChg>
      <pc:sldChg chg="modSp add mod ord">
        <pc:chgData name="Sanchali Das" userId="7d1d7627-035a-4aaf-9094-4aa36b0df96a" providerId="ADAL" clId="{E022E9EE-6E51-43B5-961E-BFE13E9471CA}" dt="2023-08-07T10:45:25.529" v="407" actId="13926"/>
        <pc:sldMkLst>
          <pc:docMk/>
          <pc:sldMk cId="1656157816" sldId="385"/>
        </pc:sldMkLst>
        <pc:spChg chg="mod">
          <ac:chgData name="Sanchali Das" userId="7d1d7627-035a-4aaf-9094-4aa36b0df96a" providerId="ADAL" clId="{E022E9EE-6E51-43B5-961E-BFE13E9471CA}" dt="2023-08-07T10:43:22.754" v="382" actId="14100"/>
          <ac:spMkLst>
            <pc:docMk/>
            <pc:sldMk cId="1656157816" sldId="385"/>
            <ac:spMk id="3" creationId="{AD638DED-D2E3-4CBA-AA04-1D02D5FF86EF}"/>
          </ac:spMkLst>
        </pc:spChg>
        <pc:graphicFrameChg chg="mod modGraphic">
          <ac:chgData name="Sanchali Das" userId="7d1d7627-035a-4aaf-9094-4aa36b0df96a" providerId="ADAL" clId="{E022E9EE-6E51-43B5-961E-BFE13E9471CA}" dt="2023-08-07T10:45:25.529" v="407" actId="13926"/>
          <ac:graphicFrameMkLst>
            <pc:docMk/>
            <pc:sldMk cId="1656157816" sldId="385"/>
            <ac:graphicFrameMk id="4" creationId="{ED81288B-7025-41EB-825A-8728E4DE5D60}"/>
          </ac:graphicFrameMkLst>
        </pc:graphicFrameChg>
        <pc:cxnChg chg="mod">
          <ac:chgData name="Sanchali Das" userId="7d1d7627-035a-4aaf-9094-4aa36b0df96a" providerId="ADAL" clId="{E022E9EE-6E51-43B5-961E-BFE13E9471CA}" dt="2023-08-07T10:43:25.361" v="383" actId="1076"/>
          <ac:cxnSpMkLst>
            <pc:docMk/>
            <pc:sldMk cId="1656157816" sldId="385"/>
            <ac:cxnSpMk id="5" creationId="{FF1AD057-82E8-464A-852D-BDE6B37439DE}"/>
          </ac:cxnSpMkLst>
        </pc:cxnChg>
      </pc:sldChg>
      <pc:sldChg chg="addSp delSp modSp new del mod setBg">
        <pc:chgData name="Sanchali Das" userId="7d1d7627-035a-4aaf-9094-4aa36b0df96a" providerId="ADAL" clId="{E022E9EE-6E51-43B5-961E-BFE13E9471CA}" dt="2023-08-09T06:39:59.310" v="548" actId="47"/>
        <pc:sldMkLst>
          <pc:docMk/>
          <pc:sldMk cId="769512691" sldId="386"/>
        </pc:sldMkLst>
        <pc:spChg chg="add">
          <ac:chgData name="Sanchali Das" userId="7d1d7627-035a-4aaf-9094-4aa36b0df96a" providerId="ADAL" clId="{E022E9EE-6E51-43B5-961E-BFE13E9471CA}" dt="2023-08-09T06:39:23.848" v="541" actId="26606"/>
          <ac:spMkLst>
            <pc:docMk/>
            <pc:sldMk cId="769512691" sldId="386"/>
            <ac:spMk id="7" creationId="{F3060C83-F051-4F0E-ABAD-AA0DFC48B218}"/>
          </ac:spMkLst>
        </pc:spChg>
        <pc:spChg chg="add del">
          <ac:chgData name="Sanchali Das" userId="7d1d7627-035a-4aaf-9094-4aa36b0df96a" providerId="ADAL" clId="{E022E9EE-6E51-43B5-961E-BFE13E9471CA}" dt="2023-08-09T06:39:22.409" v="538" actId="26606"/>
          <ac:spMkLst>
            <pc:docMk/>
            <pc:sldMk cId="769512691" sldId="386"/>
            <ac:spMk id="10" creationId="{42A4FC2C-047E-45A5-965D-8E1E3BF09BC6}"/>
          </ac:spMkLst>
        </pc:spChg>
        <pc:spChg chg="add">
          <ac:chgData name="Sanchali Das" userId="7d1d7627-035a-4aaf-9094-4aa36b0df96a" providerId="ADAL" clId="{E022E9EE-6E51-43B5-961E-BFE13E9471CA}" dt="2023-08-09T06:39:23.848" v="541" actId="26606"/>
          <ac:spMkLst>
            <pc:docMk/>
            <pc:sldMk cId="769512691" sldId="386"/>
            <ac:spMk id="12" creationId="{83C98ABE-055B-441F-B07E-44F97F083C39}"/>
          </ac:spMkLst>
        </pc:spChg>
        <pc:spChg chg="add">
          <ac:chgData name="Sanchali Das" userId="7d1d7627-035a-4aaf-9094-4aa36b0df96a" providerId="ADAL" clId="{E022E9EE-6E51-43B5-961E-BFE13E9471CA}" dt="2023-08-09T06:39:23.848" v="541" actId="26606"/>
          <ac:spMkLst>
            <pc:docMk/>
            <pc:sldMk cId="769512691" sldId="386"/>
            <ac:spMk id="14" creationId="{29FDB030-9B49-4CED-8CCD-4D99382388AC}"/>
          </ac:spMkLst>
        </pc:spChg>
        <pc:spChg chg="add">
          <ac:chgData name="Sanchali Das" userId="7d1d7627-035a-4aaf-9094-4aa36b0df96a" providerId="ADAL" clId="{E022E9EE-6E51-43B5-961E-BFE13E9471CA}" dt="2023-08-09T06:39:23.848" v="541" actId="26606"/>
          <ac:spMkLst>
            <pc:docMk/>
            <pc:sldMk cId="769512691" sldId="386"/>
            <ac:spMk id="16" creationId="{3783CA14-24A1-485C-8B30-D6A5D87987AD}"/>
          </ac:spMkLst>
        </pc:spChg>
        <pc:spChg chg="add">
          <ac:chgData name="Sanchali Das" userId="7d1d7627-035a-4aaf-9094-4aa36b0df96a" providerId="ADAL" clId="{E022E9EE-6E51-43B5-961E-BFE13E9471CA}" dt="2023-08-09T06:39:23.848" v="541" actId="26606"/>
          <ac:spMkLst>
            <pc:docMk/>
            <pc:sldMk cId="769512691" sldId="386"/>
            <ac:spMk id="18" creationId="{9A97C86A-04D6-40F7-AE84-31AB43E6A846}"/>
          </ac:spMkLst>
        </pc:spChg>
        <pc:spChg chg="add">
          <ac:chgData name="Sanchali Das" userId="7d1d7627-035a-4aaf-9094-4aa36b0df96a" providerId="ADAL" clId="{E022E9EE-6E51-43B5-961E-BFE13E9471CA}" dt="2023-08-09T06:39:23.848" v="541" actId="26606"/>
          <ac:spMkLst>
            <pc:docMk/>
            <pc:sldMk cId="769512691" sldId="386"/>
            <ac:spMk id="20" creationId="{FF9F2414-84E8-453E-B1F3-389FDE8192D9}"/>
          </ac:spMkLst>
        </pc:spChg>
        <pc:spChg chg="add">
          <ac:chgData name="Sanchali Das" userId="7d1d7627-035a-4aaf-9094-4aa36b0df96a" providerId="ADAL" clId="{E022E9EE-6E51-43B5-961E-BFE13E9471CA}" dt="2023-08-09T06:39:23.848" v="541" actId="26606"/>
          <ac:spMkLst>
            <pc:docMk/>
            <pc:sldMk cId="769512691" sldId="386"/>
            <ac:spMk id="22" creationId="{3ECA69A1-7536-43AC-85EF-C7106179F5ED}"/>
          </ac:spMkLst>
        </pc:spChg>
        <pc:picChg chg="add del">
          <ac:chgData name="Sanchali Das" userId="7d1d7627-035a-4aaf-9094-4aa36b0df96a" providerId="ADAL" clId="{E022E9EE-6E51-43B5-961E-BFE13E9471CA}" dt="2023-08-09T06:38:23.393" v="529" actId="21"/>
          <ac:picMkLst>
            <pc:docMk/>
            <pc:sldMk cId="769512691" sldId="386"/>
            <ac:picMk id="3" creationId="{FE3A8CF5-532B-C743-1171-90C2C3D9789B}"/>
          </ac:picMkLst>
        </pc:picChg>
        <pc:picChg chg="add mod">
          <ac:chgData name="Sanchali Das" userId="7d1d7627-035a-4aaf-9094-4aa36b0df96a" providerId="ADAL" clId="{E022E9EE-6E51-43B5-961E-BFE13E9471CA}" dt="2023-08-09T06:39:32.463" v="542" actId="27614"/>
          <ac:picMkLst>
            <pc:docMk/>
            <pc:sldMk cId="769512691" sldId="386"/>
            <ac:picMk id="5" creationId="{1B15E8B6-FB37-BAEA-F624-AA625247898D}"/>
          </ac:picMkLst>
        </pc:picChg>
      </pc:sldChg>
      <pc:sldChg chg="modSp add del mod ord">
        <pc:chgData name="Sanchali Das" userId="7d1d7627-035a-4aaf-9094-4aa36b0df96a" providerId="ADAL" clId="{E022E9EE-6E51-43B5-961E-BFE13E9471CA}" dt="2023-08-07T10:46:23.674" v="447" actId="47"/>
        <pc:sldMkLst>
          <pc:docMk/>
          <pc:sldMk cId="904458238" sldId="386"/>
        </pc:sldMkLst>
        <pc:spChg chg="mod">
          <ac:chgData name="Sanchali Das" userId="7d1d7627-035a-4aaf-9094-4aa36b0df96a" providerId="ADAL" clId="{E022E9EE-6E51-43B5-961E-BFE13E9471CA}" dt="2023-08-07T10:46:10.433" v="444" actId="20577"/>
          <ac:spMkLst>
            <pc:docMk/>
            <pc:sldMk cId="904458238" sldId="386"/>
            <ac:spMk id="7" creationId="{DBFC4626-01D0-4CD5-BA90-9A845DBCB63B}"/>
          </ac:spMkLst>
        </pc:spChg>
      </pc:sldChg>
      <pc:sldChg chg="addSp delSp modSp add mod ord delAnim modAnim">
        <pc:chgData name="Sanchali Das" userId="7d1d7627-035a-4aaf-9094-4aa36b0df96a" providerId="ADAL" clId="{E022E9EE-6E51-43B5-961E-BFE13E9471CA}" dt="2023-08-09T06:39:56.435" v="547"/>
        <pc:sldMkLst>
          <pc:docMk/>
          <pc:sldMk cId="3952323600" sldId="387"/>
        </pc:sldMkLst>
        <pc:spChg chg="ord">
          <ac:chgData name="Sanchali Das" userId="7d1d7627-035a-4aaf-9094-4aa36b0df96a" providerId="ADAL" clId="{E022E9EE-6E51-43B5-961E-BFE13E9471CA}" dt="2023-08-09T06:38:41.394" v="534" actId="26606"/>
          <ac:spMkLst>
            <pc:docMk/>
            <pc:sldMk cId="3952323600" sldId="387"/>
            <ac:spMk id="3" creationId="{AD638DED-D2E3-4CBA-AA04-1D02D5FF86EF}"/>
          </ac:spMkLst>
        </pc:spChg>
        <pc:spChg chg="del">
          <ac:chgData name="Sanchali Das" userId="7d1d7627-035a-4aaf-9094-4aa36b0df96a" providerId="ADAL" clId="{E022E9EE-6E51-43B5-961E-BFE13E9471CA}" dt="2023-08-09T06:38:13.157" v="503" actId="478"/>
          <ac:spMkLst>
            <pc:docMk/>
            <pc:sldMk cId="3952323600" sldId="387"/>
            <ac:spMk id="8" creationId="{1F8919EC-7150-81E5-1FAA-3065AD23B9C8}"/>
          </ac:spMkLst>
        </pc:spChg>
        <pc:spChg chg="mod">
          <ac:chgData name="Sanchali Das" userId="7d1d7627-035a-4aaf-9094-4aa36b0df96a" providerId="ADAL" clId="{E022E9EE-6E51-43B5-961E-BFE13E9471CA}" dt="2023-08-09T06:38:41.394" v="534" actId="26606"/>
          <ac:spMkLst>
            <pc:docMk/>
            <pc:sldMk cId="3952323600" sldId="387"/>
            <ac:spMk id="19" creationId="{332AA998-9AF3-445C-AF69-FF6A8560ECC2}"/>
          </ac:spMkLst>
        </pc:spChg>
        <pc:spChg chg="add del">
          <ac:chgData name="Sanchali Das" userId="7d1d7627-035a-4aaf-9094-4aa36b0df96a" providerId="ADAL" clId="{E022E9EE-6E51-43B5-961E-BFE13E9471CA}" dt="2023-08-09T06:38:34.238" v="532" actId="26606"/>
          <ac:spMkLst>
            <pc:docMk/>
            <pc:sldMk cId="3952323600" sldId="387"/>
            <ac:spMk id="26" creationId="{D4771268-CB57-404A-9271-370EB28F6090}"/>
          </ac:spMkLst>
        </pc:spChg>
        <pc:spChg chg="add del">
          <ac:chgData name="Sanchali Das" userId="7d1d7627-035a-4aaf-9094-4aa36b0df96a" providerId="ADAL" clId="{E022E9EE-6E51-43B5-961E-BFE13E9471CA}" dt="2023-08-09T06:38:41.394" v="534" actId="26606"/>
          <ac:spMkLst>
            <pc:docMk/>
            <pc:sldMk cId="3952323600" sldId="387"/>
            <ac:spMk id="28" creationId="{53F29798-D584-4792-9B62-3F5F5C36D619}"/>
          </ac:spMkLst>
        </pc:spChg>
        <pc:picChg chg="del mod">
          <ac:chgData name="Sanchali Das" userId="7d1d7627-035a-4aaf-9094-4aa36b0df96a" providerId="ADAL" clId="{E022E9EE-6E51-43B5-961E-BFE13E9471CA}" dt="2023-08-09T06:38:10.874" v="502" actId="478"/>
          <ac:picMkLst>
            <pc:docMk/>
            <pc:sldMk cId="3952323600" sldId="387"/>
            <ac:picMk id="4" creationId="{3E6EE6D3-4305-4CAF-D14E-8B2CA9ED3D1D}"/>
          </ac:picMkLst>
        </pc:picChg>
        <pc:picChg chg="add mod">
          <ac:chgData name="Sanchali Das" userId="7d1d7627-035a-4aaf-9094-4aa36b0df96a" providerId="ADAL" clId="{E022E9EE-6E51-43B5-961E-BFE13E9471CA}" dt="2023-08-09T06:38:45.936" v="535" actId="14100"/>
          <ac:picMkLst>
            <pc:docMk/>
            <pc:sldMk cId="3952323600" sldId="387"/>
            <ac:picMk id="7" creationId="{D3E30846-41EF-C7CB-E1D1-E306F45BE81D}"/>
          </ac:picMkLst>
        </pc:picChg>
        <pc:picChg chg="add mod">
          <ac:chgData name="Sanchali Das" userId="7d1d7627-035a-4aaf-9094-4aa36b0df96a" providerId="ADAL" clId="{E022E9EE-6E51-43B5-961E-BFE13E9471CA}" dt="2023-08-09T06:39:50.823" v="546" actId="962"/>
          <ac:picMkLst>
            <pc:docMk/>
            <pc:sldMk cId="3952323600" sldId="387"/>
            <ac:picMk id="10" creationId="{27254977-73AC-1883-12F6-9792A7CFF957}"/>
          </ac:picMkLst>
        </pc:picChg>
        <pc:cxnChg chg="add del">
          <ac:chgData name="Sanchali Das" userId="7d1d7627-035a-4aaf-9094-4aa36b0df96a" providerId="ADAL" clId="{E022E9EE-6E51-43B5-961E-BFE13E9471CA}" dt="2023-08-09T06:38:41.394" v="534" actId="26606"/>
          <ac:cxnSpMkLst>
            <pc:docMk/>
            <pc:sldMk cId="3952323600" sldId="387"/>
            <ac:cxnSpMk id="21" creationId="{1503BFE4-729B-D9D0-C17B-501E6AF1127A}"/>
          </ac:cxnSpMkLst>
        </pc:cxnChg>
      </pc:sldChg>
      <pc:sldMasterChg chg="modSldLayout">
        <pc:chgData name="Sanchali Das" userId="7d1d7627-035a-4aaf-9094-4aa36b0df96a" providerId="ADAL" clId="{E022E9EE-6E51-43B5-961E-BFE13E9471CA}" dt="2023-08-21T07:59:41.826" v="572"/>
        <pc:sldMasterMkLst>
          <pc:docMk/>
          <pc:sldMasterMk cId="1198455789" sldId="2147483648"/>
        </pc:sldMasterMkLst>
        <pc:sldLayoutChg chg="addSp modSp">
          <pc:chgData name="Sanchali Das" userId="7d1d7627-035a-4aaf-9094-4aa36b0df96a" providerId="ADAL" clId="{E022E9EE-6E51-43B5-961E-BFE13E9471CA}" dt="2023-08-21T07:59:41.826" v="572"/>
          <pc:sldLayoutMkLst>
            <pc:docMk/>
            <pc:sldMasterMk cId="1198455789" sldId="2147483648"/>
            <pc:sldLayoutMk cId="373323153" sldId="2147483649"/>
          </pc:sldLayoutMkLst>
          <pc:spChg chg="add mod">
            <ac:chgData name="Sanchali Das" userId="7d1d7627-035a-4aaf-9094-4aa36b0df96a" providerId="ADAL" clId="{E022E9EE-6E51-43B5-961E-BFE13E9471CA}" dt="2023-08-21T07:59:41.826" v="572"/>
            <ac:spMkLst>
              <pc:docMk/>
              <pc:sldMasterMk cId="1198455789" sldId="2147483648"/>
              <pc:sldLayoutMk cId="373323153" sldId="2147483649"/>
              <ac:spMk id="14" creationId="{2F4BA6BC-1355-0360-0C61-ADD5E0156F09}"/>
            </ac:spMkLst>
          </pc:spChg>
        </pc:sldLayoutChg>
        <pc:sldLayoutChg chg="addSp modSp mod">
          <pc:chgData name="Sanchali Das" userId="7d1d7627-035a-4aaf-9094-4aa36b0df96a" providerId="ADAL" clId="{E022E9EE-6E51-43B5-961E-BFE13E9471CA}" dt="2023-08-21T07:59:30.153" v="571" actId="20577"/>
          <pc:sldLayoutMkLst>
            <pc:docMk/>
            <pc:sldMasterMk cId="1198455789" sldId="2147483648"/>
            <pc:sldLayoutMk cId="1346388441" sldId="2147483660"/>
          </pc:sldLayoutMkLst>
          <pc:spChg chg="add mod">
            <ac:chgData name="Sanchali Das" userId="7d1d7627-035a-4aaf-9094-4aa36b0df96a" providerId="ADAL" clId="{E022E9EE-6E51-43B5-961E-BFE13E9471CA}" dt="2023-08-21T07:59:30.153" v="571" actId="20577"/>
            <ac:spMkLst>
              <pc:docMk/>
              <pc:sldMasterMk cId="1198455789" sldId="2147483648"/>
              <pc:sldLayoutMk cId="1346388441" sldId="2147483660"/>
              <ac:spMk id="3" creationId="{293CF28A-56FA-03C8-F9CD-1B5AA26D21E5}"/>
            </ac:spMkLst>
          </pc:spChg>
          <pc:spChg chg="mod">
            <ac:chgData name="Sanchali Das" userId="7d1d7627-035a-4aaf-9094-4aa36b0df96a" providerId="ADAL" clId="{E022E9EE-6E51-43B5-961E-BFE13E9471CA}" dt="2023-08-21T07:58:32.215" v="550" actId="14100"/>
            <ac:spMkLst>
              <pc:docMk/>
              <pc:sldMasterMk cId="1198455789" sldId="2147483648"/>
              <pc:sldLayoutMk cId="1346388441" sldId="2147483660"/>
              <ac:spMk id="9" creationId="{5A3C6D11-DAB8-404D-9E74-4548A7216465}"/>
            </ac:spMkLst>
          </pc:spChg>
        </pc:sldLayoutChg>
      </pc:sldMasterChg>
    </pc:docChg>
  </pc:docChgLst>
</pc:chgInfo>
</file>

<file path=ppt/diagrams/_rels/data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DB84F55-F25A-4B69-B3F5-8F97101FE363}">
      <dgm:prSet custT="1"/>
      <dgm:spPr/>
      <dgm:t>
        <a:bodyPr/>
        <a:lstStyle/>
        <a:p>
          <a:r>
            <a:rPr lang="en-US" sz="1800" dirty="0">
              <a:solidFill>
                <a:schemeClr val="tx1"/>
              </a:solidFill>
            </a:rPr>
            <a:t>low bias, low variance — is a good result, just right.</a:t>
          </a:r>
        </a:p>
        <a:p>
          <a:r>
            <a:rPr lang="en-US" sz="1800" dirty="0">
              <a:solidFill>
                <a:schemeClr val="tx1"/>
              </a:solidFill>
            </a:rPr>
            <a:t>low bias, </a:t>
          </a:r>
          <a:r>
            <a:rPr lang="en-US" sz="1800" b="1" dirty="0">
              <a:solidFill>
                <a:schemeClr val="tx1"/>
              </a:solidFill>
            </a:rPr>
            <a:t>high variance</a:t>
          </a:r>
          <a:r>
            <a:rPr lang="en-US" sz="1800" dirty="0">
              <a:solidFill>
                <a:schemeClr val="tx1"/>
              </a:solidFill>
            </a:rPr>
            <a:t> — </a:t>
          </a:r>
          <a:r>
            <a:rPr lang="en-US" sz="1800" b="1" dirty="0">
              <a:solidFill>
                <a:schemeClr val="tx1"/>
              </a:solidFill>
            </a:rPr>
            <a:t>overfitting</a:t>
          </a:r>
          <a:r>
            <a:rPr lang="en-US" sz="1800" dirty="0">
              <a:solidFill>
                <a:schemeClr val="tx1"/>
              </a:solidFill>
            </a:rPr>
            <a:t> — the algorithm outputs very different predictions for similar data</a:t>
          </a:r>
        </a:p>
      </dgm:t>
    </dgm:pt>
    <dgm:pt modelId="{93E7EC64-F419-4E75-9BF8-28A1FA36EC0E}" type="parTrans" cxnId="{F51CCF79-F083-4238-9086-65F241B02201}">
      <dgm:prSet/>
      <dgm:spPr/>
      <dgm:t>
        <a:bodyPr/>
        <a:lstStyle/>
        <a:p>
          <a:endParaRPr lang="en-US"/>
        </a:p>
      </dgm:t>
    </dgm:pt>
    <dgm:pt modelId="{9294F5EC-51D0-437D-92E5-383609BAA73A}" type="sibTrans" cxnId="{F51CCF79-F083-4238-9086-65F241B02201}">
      <dgm:prSet/>
      <dgm:spPr/>
      <dgm:t>
        <a:bodyPr/>
        <a:lstStyle/>
        <a:p>
          <a:endParaRPr lang="en-US"/>
        </a:p>
      </dgm:t>
    </dgm:pt>
    <dgm:pt modelId="{B83F8F43-002B-4651-9453-BAEAB9846B6B}">
      <dgm:prSet custT="1"/>
      <dgm:spPr/>
      <dgm:t>
        <a:bodyPr/>
        <a:lstStyle/>
        <a:p>
          <a:r>
            <a:rPr lang="en-US" sz="1800" dirty="0">
              <a:solidFill>
                <a:schemeClr val="tx1"/>
              </a:solidFill>
            </a:rPr>
            <a:t>high bias, high variance — very bad algorithm. You will most likely never see this.</a:t>
          </a:r>
        </a:p>
      </dgm:t>
    </dgm:pt>
    <dgm:pt modelId="{8AF18D16-FEAF-433C-B229-4E5CAF06494B}" type="sibTrans" cxnId="{7384BE4E-4B89-400B-B911-79AFA907CD17}">
      <dgm:prSet/>
      <dgm:spPr/>
      <dgm:t>
        <a:bodyPr/>
        <a:lstStyle/>
        <a:p>
          <a:endParaRPr lang="en-US"/>
        </a:p>
      </dgm:t>
    </dgm:pt>
    <dgm:pt modelId="{C2CB2FD3-59AB-4399-B0CB-90EE0EF5DA71}" type="parTrans" cxnId="{7384BE4E-4B89-400B-B911-79AFA907CD17}">
      <dgm:prSet/>
      <dgm:spPr/>
      <dgm:t>
        <a:bodyPr/>
        <a:lstStyle/>
        <a:p>
          <a:endParaRPr lang="en-US"/>
        </a:p>
      </dgm:t>
    </dgm:pt>
    <dgm:pt modelId="{859C6744-2C38-43A2-9BEF-3324CDD4BA77}">
      <dgm:prSet custT="1"/>
      <dgm:spPr/>
      <dgm:t>
        <a:bodyPr/>
        <a:lstStyle/>
        <a:p>
          <a:r>
            <a:rPr lang="en-US" sz="1800" b="1" dirty="0">
              <a:solidFill>
                <a:schemeClr val="tx1"/>
              </a:solidFill>
            </a:rPr>
            <a:t>high bias</a:t>
          </a:r>
          <a:r>
            <a:rPr lang="en-US" sz="1800" dirty="0">
              <a:solidFill>
                <a:schemeClr val="tx1"/>
              </a:solidFill>
            </a:rPr>
            <a:t>, low variance — </a:t>
          </a:r>
          <a:r>
            <a:rPr lang="en-US" sz="1800" b="1" dirty="0" err="1">
              <a:solidFill>
                <a:schemeClr val="tx1"/>
              </a:solidFill>
            </a:rPr>
            <a:t>underfitting</a:t>
          </a:r>
          <a:r>
            <a:rPr lang="en-US" sz="1800" dirty="0">
              <a:solidFill>
                <a:schemeClr val="tx1"/>
              </a:solidFill>
            </a:rPr>
            <a:t> — the algorithm outputs similar predictions for similar data, but predictions are wrong (algorithm “miss”).</a:t>
          </a:r>
        </a:p>
      </dgm:t>
    </dgm:pt>
    <dgm:pt modelId="{2AE47316-0F0F-4F32-9C2F-8424A8007E4B}" type="sibTrans" cxnId="{A6845202-75C5-4FCD-97DF-64385AC1936B}">
      <dgm:prSet/>
      <dgm:spPr/>
      <dgm:t>
        <a:bodyPr/>
        <a:lstStyle/>
        <a:p>
          <a:endParaRPr lang="en-US"/>
        </a:p>
      </dgm:t>
    </dgm:pt>
    <dgm:pt modelId="{DE015AC9-6A7C-424B-B298-FEAFC4954281}" type="parTrans" cxnId="{A6845202-75C5-4FCD-97DF-64385AC1936B}">
      <dgm:prSet/>
      <dgm:spPr/>
      <dgm:t>
        <a:bodyPr/>
        <a:lstStyle/>
        <a:p>
          <a:endParaRPr lang="en-US"/>
        </a:p>
      </dgm:t>
    </dgm:pt>
    <dgm:pt modelId="{8902F3BC-6610-4C9F-97B4-59A66E6BAA8F}" type="pres">
      <dgm:prSet presAssocID="{D2B8DFB5-1A4C-4284-A83C-89C159FA02D7}" presName="linear" presStyleCnt="0">
        <dgm:presLayoutVars>
          <dgm:animLvl val="lvl"/>
          <dgm:resizeHandles val="exact"/>
        </dgm:presLayoutVars>
      </dgm:prSet>
      <dgm:spPr/>
    </dgm:pt>
    <dgm:pt modelId="{D81676D5-4EA9-460B-926C-B087A4F57FE7}" type="pres">
      <dgm:prSet presAssocID="{3DB84F55-F25A-4B69-B3F5-8F97101FE363}" presName="parentText" presStyleLbl="node1" presStyleIdx="0" presStyleCnt="3">
        <dgm:presLayoutVars>
          <dgm:chMax val="0"/>
          <dgm:bulletEnabled val="1"/>
        </dgm:presLayoutVars>
      </dgm:prSet>
      <dgm:spPr/>
    </dgm:pt>
    <dgm:pt modelId="{E15B5F11-14AA-4D08-9E9C-9B33687B8BBE}" type="pres">
      <dgm:prSet presAssocID="{9294F5EC-51D0-437D-92E5-383609BAA73A}" presName="spacer" presStyleCnt="0"/>
      <dgm:spPr/>
    </dgm:pt>
    <dgm:pt modelId="{3AC0B1BB-7D09-4DCA-B638-FF2760E7B410}" type="pres">
      <dgm:prSet presAssocID="{859C6744-2C38-43A2-9BEF-3324CDD4BA77}" presName="parentText" presStyleLbl="node1" presStyleIdx="1" presStyleCnt="3">
        <dgm:presLayoutVars>
          <dgm:chMax val="0"/>
          <dgm:bulletEnabled val="1"/>
        </dgm:presLayoutVars>
      </dgm:prSet>
      <dgm:spPr/>
    </dgm:pt>
    <dgm:pt modelId="{DEB00BFB-4A92-4E14-80F7-8B30688AC5F4}" type="pres">
      <dgm:prSet presAssocID="{2AE47316-0F0F-4F32-9C2F-8424A8007E4B}" presName="spacer" presStyleCnt="0"/>
      <dgm:spPr/>
    </dgm:pt>
    <dgm:pt modelId="{EB428AE4-1AFB-47E9-A63D-941C45ECE641}" type="pres">
      <dgm:prSet presAssocID="{B83F8F43-002B-4651-9453-BAEAB9846B6B}" presName="parentText" presStyleLbl="node1" presStyleIdx="2" presStyleCnt="3">
        <dgm:presLayoutVars>
          <dgm:chMax val="0"/>
          <dgm:bulletEnabled val="1"/>
        </dgm:presLayoutVars>
      </dgm:prSet>
      <dgm:spPr/>
    </dgm:pt>
  </dgm:ptLst>
  <dgm:cxnLst>
    <dgm:cxn modelId="{A6845202-75C5-4FCD-97DF-64385AC1936B}" srcId="{D2B8DFB5-1A4C-4284-A83C-89C159FA02D7}" destId="{859C6744-2C38-43A2-9BEF-3324CDD4BA77}" srcOrd="1" destOrd="0" parTransId="{DE015AC9-6A7C-424B-B298-FEAFC4954281}" sibTransId="{2AE47316-0F0F-4F32-9C2F-8424A8007E4B}"/>
    <dgm:cxn modelId="{E281855E-243F-47A6-9614-A55668143968}" type="presOf" srcId="{3DB84F55-F25A-4B69-B3F5-8F97101FE363}" destId="{D81676D5-4EA9-460B-926C-B087A4F57FE7}" srcOrd="0" destOrd="0" presId="urn:microsoft.com/office/officeart/2005/8/layout/vList2"/>
    <dgm:cxn modelId="{7384BE4E-4B89-400B-B911-79AFA907CD17}" srcId="{D2B8DFB5-1A4C-4284-A83C-89C159FA02D7}" destId="{B83F8F43-002B-4651-9453-BAEAB9846B6B}" srcOrd="2" destOrd="0" parTransId="{C2CB2FD3-59AB-4399-B0CB-90EE0EF5DA71}" sibTransId="{8AF18D16-FEAF-433C-B229-4E5CAF06494B}"/>
    <dgm:cxn modelId="{AFAB5552-A24D-4107-BA53-7C0D2757EC76}" type="presOf" srcId="{D2B8DFB5-1A4C-4284-A83C-89C159FA02D7}" destId="{8902F3BC-6610-4C9F-97B4-59A66E6BAA8F}" srcOrd="0" destOrd="0" presId="urn:microsoft.com/office/officeart/2005/8/layout/vList2"/>
    <dgm:cxn modelId="{F51CCF79-F083-4238-9086-65F241B02201}" srcId="{D2B8DFB5-1A4C-4284-A83C-89C159FA02D7}" destId="{3DB84F55-F25A-4B69-B3F5-8F97101FE363}" srcOrd="0" destOrd="0" parTransId="{93E7EC64-F419-4E75-9BF8-28A1FA36EC0E}" sibTransId="{9294F5EC-51D0-437D-92E5-383609BAA73A}"/>
    <dgm:cxn modelId="{AF6D48B7-7943-48A3-B605-8BF4098C73C3}" type="presOf" srcId="{859C6744-2C38-43A2-9BEF-3324CDD4BA77}" destId="{3AC0B1BB-7D09-4DCA-B638-FF2760E7B410}" srcOrd="0" destOrd="0" presId="urn:microsoft.com/office/officeart/2005/8/layout/vList2"/>
    <dgm:cxn modelId="{BD4817B8-E179-4845-9575-9ABEC719DD71}" type="presOf" srcId="{B83F8F43-002B-4651-9453-BAEAB9846B6B}" destId="{EB428AE4-1AFB-47E9-A63D-941C45ECE641}" srcOrd="0" destOrd="0" presId="urn:microsoft.com/office/officeart/2005/8/layout/vList2"/>
    <dgm:cxn modelId="{C9F18345-05E7-42B0-B76A-24F2AD3C2AE6}" type="presParOf" srcId="{8902F3BC-6610-4C9F-97B4-59A66E6BAA8F}" destId="{D81676D5-4EA9-460B-926C-B087A4F57FE7}" srcOrd="0" destOrd="0" presId="urn:microsoft.com/office/officeart/2005/8/layout/vList2"/>
    <dgm:cxn modelId="{C6BDA03C-04D3-40FE-88CF-8F62A09936E2}" type="presParOf" srcId="{8902F3BC-6610-4C9F-97B4-59A66E6BAA8F}" destId="{E15B5F11-14AA-4D08-9E9C-9B33687B8BBE}" srcOrd="1" destOrd="0" presId="urn:microsoft.com/office/officeart/2005/8/layout/vList2"/>
    <dgm:cxn modelId="{2B7BDC97-288E-408E-94A5-6A75915F2C1D}" type="presParOf" srcId="{8902F3BC-6610-4C9F-97B4-59A66E6BAA8F}" destId="{3AC0B1BB-7D09-4DCA-B638-FF2760E7B410}" srcOrd="2" destOrd="0" presId="urn:microsoft.com/office/officeart/2005/8/layout/vList2"/>
    <dgm:cxn modelId="{8F51B1A5-6490-4283-ABD8-B6F529F62BA4}" type="presParOf" srcId="{8902F3BC-6610-4C9F-97B4-59A66E6BAA8F}" destId="{DEB00BFB-4A92-4E14-80F7-8B30688AC5F4}" srcOrd="3" destOrd="0" presId="urn:microsoft.com/office/officeart/2005/8/layout/vList2"/>
    <dgm:cxn modelId="{19D93EF6-9565-48DC-B5BB-14333AA2170B}" type="presParOf" srcId="{8902F3BC-6610-4C9F-97B4-59A66E6BAA8F}" destId="{EB428AE4-1AFB-47E9-A63D-941C45ECE64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3DB84F55-F25A-4B69-B3F5-8F97101FE363}">
      <dgm:prSet/>
      <dgm:spPr/>
      <dgm:t>
        <a:bodyPr/>
        <a:lstStyle/>
        <a:p>
          <a:r>
            <a:rPr lang="en-US" dirty="0"/>
            <a:t>Situation when your model is </a:t>
          </a:r>
          <a:r>
            <a:rPr lang="en-US" b="1" i="1" dirty="0">
              <a:solidFill>
                <a:schemeClr val="tx1"/>
              </a:solidFill>
            </a:rPr>
            <a:t>too simple </a:t>
          </a:r>
          <a:r>
            <a:rPr lang="en-US" dirty="0"/>
            <a:t>for your data. More formally, your hypothesis about data distribution is wrong and too simple </a:t>
          </a:r>
          <a:r>
            <a:rPr lang="en-US" dirty="0">
              <a:latin typeface="Times New Roman" panose="02020603050405020304" pitchFamily="18" charset="0"/>
              <a:cs typeface="Times New Roman" panose="02020603050405020304" pitchFamily="18" charset="0"/>
            </a:rPr>
            <a:t>. </a:t>
          </a:r>
          <a:endParaRPr lang="en-US" dirty="0"/>
        </a:p>
      </dgm:t>
    </dgm:pt>
    <dgm:pt modelId="{93E7EC64-F419-4E75-9BF8-28A1FA36EC0E}" type="parTrans" cxnId="{F51CCF79-F083-4238-9086-65F241B02201}">
      <dgm:prSet/>
      <dgm:spPr/>
      <dgm:t>
        <a:bodyPr/>
        <a:lstStyle/>
        <a:p>
          <a:endParaRPr lang="en-US"/>
        </a:p>
      </dgm:t>
    </dgm:pt>
    <dgm:pt modelId="{9294F5EC-51D0-437D-92E5-383609BAA73A}" type="sibTrans" cxnId="{F51CCF79-F083-4238-9086-65F241B02201}">
      <dgm:prSet/>
      <dgm:spPr/>
      <dgm:t>
        <a:bodyPr/>
        <a:lstStyle/>
        <a:p>
          <a:endParaRPr lang="en-US"/>
        </a:p>
      </dgm:t>
    </dgm:pt>
    <dgm:pt modelId="{859C6744-2C38-43A2-9BEF-3324CDD4BA77}">
      <dgm:prSet/>
      <dgm:spPr/>
      <dgm:t>
        <a:bodyPr/>
        <a:lstStyle/>
        <a:p>
          <a:r>
            <a:rPr lang="en-US" dirty="0"/>
            <a:t>For example, your </a:t>
          </a:r>
          <a:r>
            <a:rPr lang="en-US" b="1" i="1" dirty="0">
              <a:solidFill>
                <a:schemeClr val="tx1"/>
              </a:solidFill>
            </a:rPr>
            <a:t>data is quadratic </a:t>
          </a:r>
          <a:r>
            <a:rPr lang="en-US" dirty="0"/>
            <a:t>and </a:t>
          </a:r>
          <a:r>
            <a:rPr lang="en-US" b="1" i="1" dirty="0">
              <a:solidFill>
                <a:schemeClr val="tx1"/>
              </a:solidFill>
            </a:rPr>
            <a:t>your model is linear</a:t>
          </a:r>
          <a:r>
            <a:rPr lang="en-US" dirty="0"/>
            <a:t>. This situation is also called </a:t>
          </a:r>
          <a:r>
            <a:rPr lang="en-US" b="1" dirty="0"/>
            <a:t>high bias</a:t>
          </a:r>
          <a:r>
            <a:rPr lang="en-US" dirty="0"/>
            <a:t>. This means that your algorithm can do accurate predictions, but the initial assumption about the data is incorrect.</a:t>
          </a:r>
        </a:p>
      </dgm:t>
    </dgm:pt>
    <dgm:pt modelId="{DE015AC9-6A7C-424B-B298-FEAFC4954281}" type="parTrans" cxnId="{A6845202-75C5-4FCD-97DF-64385AC1936B}">
      <dgm:prSet/>
      <dgm:spPr/>
      <dgm:t>
        <a:bodyPr/>
        <a:lstStyle/>
        <a:p>
          <a:endParaRPr lang="en-US"/>
        </a:p>
      </dgm:t>
    </dgm:pt>
    <dgm:pt modelId="{2AE47316-0F0F-4F32-9C2F-8424A8007E4B}" type="sibTrans" cxnId="{A6845202-75C5-4FCD-97DF-64385AC1936B}">
      <dgm:prSet/>
      <dgm:spPr/>
      <dgm:t>
        <a:bodyPr/>
        <a:lstStyle/>
        <a:p>
          <a:endParaRPr lang="en-US"/>
        </a:p>
      </dgm:t>
    </dgm:pt>
    <dgm:pt modelId="{8902F3BC-6610-4C9F-97B4-59A66E6BAA8F}" type="pres">
      <dgm:prSet presAssocID="{D2B8DFB5-1A4C-4284-A83C-89C159FA02D7}" presName="linear" presStyleCnt="0">
        <dgm:presLayoutVars>
          <dgm:animLvl val="lvl"/>
          <dgm:resizeHandles val="exact"/>
        </dgm:presLayoutVars>
      </dgm:prSet>
      <dgm:spPr/>
    </dgm:pt>
    <dgm:pt modelId="{D81676D5-4EA9-460B-926C-B087A4F57FE7}" type="pres">
      <dgm:prSet presAssocID="{3DB84F55-F25A-4B69-B3F5-8F97101FE363}" presName="parentText" presStyleLbl="node1" presStyleIdx="0" presStyleCnt="2" custLinFactNeighborX="523" custLinFactNeighborY="35580">
        <dgm:presLayoutVars>
          <dgm:chMax val="0"/>
          <dgm:bulletEnabled val="1"/>
        </dgm:presLayoutVars>
      </dgm:prSet>
      <dgm:spPr/>
    </dgm:pt>
    <dgm:pt modelId="{E15B5F11-14AA-4D08-9E9C-9B33687B8BBE}" type="pres">
      <dgm:prSet presAssocID="{9294F5EC-51D0-437D-92E5-383609BAA73A}" presName="spacer" presStyleCnt="0"/>
      <dgm:spPr/>
    </dgm:pt>
    <dgm:pt modelId="{3AC0B1BB-7D09-4DCA-B638-FF2760E7B410}" type="pres">
      <dgm:prSet presAssocID="{859C6744-2C38-43A2-9BEF-3324CDD4BA77}" presName="parentText" presStyleLbl="node1" presStyleIdx="1" presStyleCnt="2">
        <dgm:presLayoutVars>
          <dgm:chMax val="0"/>
          <dgm:bulletEnabled val="1"/>
        </dgm:presLayoutVars>
      </dgm:prSet>
      <dgm:spPr/>
    </dgm:pt>
  </dgm:ptLst>
  <dgm:cxnLst>
    <dgm:cxn modelId="{A6845202-75C5-4FCD-97DF-64385AC1936B}" srcId="{D2B8DFB5-1A4C-4284-A83C-89C159FA02D7}" destId="{859C6744-2C38-43A2-9BEF-3324CDD4BA77}" srcOrd="1" destOrd="0" parTransId="{DE015AC9-6A7C-424B-B298-FEAFC4954281}" sibTransId="{2AE47316-0F0F-4F32-9C2F-8424A8007E4B}"/>
    <dgm:cxn modelId="{E281855E-243F-47A6-9614-A55668143968}" type="presOf" srcId="{3DB84F55-F25A-4B69-B3F5-8F97101FE363}" destId="{D81676D5-4EA9-460B-926C-B087A4F57FE7}" srcOrd="0" destOrd="0" presId="urn:microsoft.com/office/officeart/2005/8/layout/vList2"/>
    <dgm:cxn modelId="{AFAB5552-A24D-4107-BA53-7C0D2757EC76}" type="presOf" srcId="{D2B8DFB5-1A4C-4284-A83C-89C159FA02D7}" destId="{8902F3BC-6610-4C9F-97B4-59A66E6BAA8F}" srcOrd="0" destOrd="0" presId="urn:microsoft.com/office/officeart/2005/8/layout/vList2"/>
    <dgm:cxn modelId="{F51CCF79-F083-4238-9086-65F241B02201}" srcId="{D2B8DFB5-1A4C-4284-A83C-89C159FA02D7}" destId="{3DB84F55-F25A-4B69-B3F5-8F97101FE363}" srcOrd="0" destOrd="0" parTransId="{93E7EC64-F419-4E75-9BF8-28A1FA36EC0E}" sibTransId="{9294F5EC-51D0-437D-92E5-383609BAA73A}"/>
    <dgm:cxn modelId="{AF6D48B7-7943-48A3-B605-8BF4098C73C3}" type="presOf" srcId="{859C6744-2C38-43A2-9BEF-3324CDD4BA77}" destId="{3AC0B1BB-7D09-4DCA-B638-FF2760E7B410}" srcOrd="0" destOrd="0" presId="urn:microsoft.com/office/officeart/2005/8/layout/vList2"/>
    <dgm:cxn modelId="{C9F18345-05E7-42B0-B76A-24F2AD3C2AE6}" type="presParOf" srcId="{8902F3BC-6610-4C9F-97B4-59A66E6BAA8F}" destId="{D81676D5-4EA9-460B-926C-B087A4F57FE7}" srcOrd="0" destOrd="0" presId="urn:microsoft.com/office/officeart/2005/8/layout/vList2"/>
    <dgm:cxn modelId="{C6BDA03C-04D3-40FE-88CF-8F62A09936E2}" type="presParOf" srcId="{8902F3BC-6610-4C9F-97B4-59A66E6BAA8F}" destId="{E15B5F11-14AA-4D08-9E9C-9B33687B8BBE}" srcOrd="1" destOrd="0" presId="urn:microsoft.com/office/officeart/2005/8/layout/vList2"/>
    <dgm:cxn modelId="{2B7BDC97-288E-408E-94A5-6A75915F2C1D}" type="presParOf" srcId="{8902F3BC-6610-4C9F-97B4-59A66E6BAA8F}" destId="{3AC0B1BB-7D09-4DCA-B638-FF2760E7B41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DB84F55-F25A-4B69-B3F5-8F97101FE363}">
      <dgm:prSet custT="1"/>
      <dgm:spPr/>
      <dgm:t>
        <a:bodyPr/>
        <a:lstStyle/>
        <a:p>
          <a:pPr algn="just"/>
          <a:r>
            <a:rPr lang="en-US" sz="2400" b="1" dirty="0"/>
            <a:t>Overfitting</a:t>
          </a:r>
          <a:r>
            <a:rPr lang="en-US" sz="2400" dirty="0"/>
            <a:t> is a situation when your model is </a:t>
          </a:r>
          <a:r>
            <a:rPr lang="en-US" sz="2400" b="1" dirty="0">
              <a:solidFill>
                <a:schemeClr val="tx1"/>
              </a:solidFill>
            </a:rPr>
            <a:t>too complex</a:t>
          </a:r>
          <a:r>
            <a:rPr lang="en-US" sz="2400" dirty="0"/>
            <a:t> for your data. More formally, your hypothesis about data distribution is wrong and too complex </a:t>
          </a:r>
        </a:p>
      </dgm:t>
    </dgm:pt>
    <dgm:pt modelId="{93E7EC64-F419-4E75-9BF8-28A1FA36EC0E}" type="parTrans" cxnId="{F51CCF79-F083-4238-9086-65F241B02201}">
      <dgm:prSet/>
      <dgm:spPr/>
      <dgm:t>
        <a:bodyPr/>
        <a:lstStyle/>
        <a:p>
          <a:endParaRPr lang="en-US"/>
        </a:p>
      </dgm:t>
    </dgm:pt>
    <dgm:pt modelId="{9294F5EC-51D0-437D-92E5-383609BAA73A}" type="sibTrans" cxnId="{F51CCF79-F083-4238-9086-65F241B02201}">
      <dgm:prSet/>
      <dgm:spPr/>
      <dgm:t>
        <a:bodyPr/>
        <a:lstStyle/>
        <a:p>
          <a:endParaRPr lang="en-US"/>
        </a:p>
      </dgm:t>
    </dgm:pt>
    <dgm:pt modelId="{859C6744-2C38-43A2-9BEF-3324CDD4BA77}">
      <dgm:prSet custT="1"/>
      <dgm:spPr/>
      <dgm:t>
        <a:bodyPr/>
        <a:lstStyle/>
        <a:p>
          <a:r>
            <a:rPr lang="en-US" sz="2400" dirty="0"/>
            <a:t>For example, your </a:t>
          </a:r>
          <a:r>
            <a:rPr lang="en-US" sz="2400" b="1" dirty="0">
              <a:solidFill>
                <a:schemeClr val="tx1"/>
              </a:solidFill>
            </a:rPr>
            <a:t>data is linear </a:t>
          </a:r>
          <a:r>
            <a:rPr lang="en-US" sz="2400" dirty="0"/>
            <a:t>and your </a:t>
          </a:r>
          <a:r>
            <a:rPr lang="en-US" sz="2400" b="1" dirty="0">
              <a:solidFill>
                <a:schemeClr val="tx1"/>
              </a:solidFill>
            </a:rPr>
            <a:t>model is high-degree polynomial</a:t>
          </a:r>
          <a:r>
            <a:rPr lang="en-US" sz="2400" dirty="0"/>
            <a:t>. This situation is also called </a:t>
          </a:r>
          <a:r>
            <a:rPr lang="en-US" sz="2400" b="1" dirty="0"/>
            <a:t>high variance</a:t>
          </a:r>
          <a:r>
            <a:rPr lang="en-US" sz="2400" dirty="0"/>
            <a:t>. </a:t>
          </a:r>
        </a:p>
      </dgm:t>
    </dgm:pt>
    <dgm:pt modelId="{DE015AC9-6A7C-424B-B298-FEAFC4954281}" type="parTrans" cxnId="{A6845202-75C5-4FCD-97DF-64385AC1936B}">
      <dgm:prSet/>
      <dgm:spPr/>
      <dgm:t>
        <a:bodyPr/>
        <a:lstStyle/>
        <a:p>
          <a:endParaRPr lang="en-US"/>
        </a:p>
      </dgm:t>
    </dgm:pt>
    <dgm:pt modelId="{2AE47316-0F0F-4F32-9C2F-8424A8007E4B}" type="sibTrans" cxnId="{A6845202-75C5-4FCD-97DF-64385AC1936B}">
      <dgm:prSet/>
      <dgm:spPr/>
      <dgm:t>
        <a:bodyPr/>
        <a:lstStyle/>
        <a:p>
          <a:endParaRPr lang="en-US"/>
        </a:p>
      </dgm:t>
    </dgm:pt>
    <dgm:pt modelId="{1E6C043F-056D-4BB9-AD84-5C2E7C13A935}">
      <dgm:prSet custT="1"/>
      <dgm:spPr/>
      <dgm:t>
        <a:bodyPr/>
        <a:lstStyle/>
        <a:p>
          <a:r>
            <a:rPr lang="en-US" sz="2400"/>
            <a:t>This means that your algorithm can’t do accurate predictions — changing the input data only a little, the model output changes very much.</a:t>
          </a:r>
          <a:endParaRPr lang="en-IN" sz="2400" dirty="0"/>
        </a:p>
      </dgm:t>
    </dgm:pt>
    <dgm:pt modelId="{A0FC744E-D710-4E2B-BAAF-8087D8000782}" type="parTrans" cxnId="{2ACEFF40-91C1-4E49-B47A-1AEBABAF45A2}">
      <dgm:prSet/>
      <dgm:spPr/>
      <dgm:t>
        <a:bodyPr/>
        <a:lstStyle/>
        <a:p>
          <a:endParaRPr lang="en-US"/>
        </a:p>
      </dgm:t>
    </dgm:pt>
    <dgm:pt modelId="{2581BB1B-68CA-43F7-8A43-E5A370732B97}" type="sibTrans" cxnId="{2ACEFF40-91C1-4E49-B47A-1AEBABAF45A2}">
      <dgm:prSet/>
      <dgm:spPr/>
      <dgm:t>
        <a:bodyPr/>
        <a:lstStyle/>
        <a:p>
          <a:endParaRPr lang="en-US"/>
        </a:p>
      </dgm:t>
    </dgm:pt>
    <dgm:pt modelId="{8902F3BC-6610-4C9F-97B4-59A66E6BAA8F}" type="pres">
      <dgm:prSet presAssocID="{D2B8DFB5-1A4C-4284-A83C-89C159FA02D7}" presName="linear" presStyleCnt="0">
        <dgm:presLayoutVars>
          <dgm:animLvl val="lvl"/>
          <dgm:resizeHandles val="exact"/>
        </dgm:presLayoutVars>
      </dgm:prSet>
      <dgm:spPr/>
    </dgm:pt>
    <dgm:pt modelId="{D81676D5-4EA9-460B-926C-B087A4F57FE7}" type="pres">
      <dgm:prSet presAssocID="{3DB84F55-F25A-4B69-B3F5-8F97101FE363}" presName="parentText" presStyleLbl="node1" presStyleIdx="0" presStyleCnt="3">
        <dgm:presLayoutVars>
          <dgm:chMax val="0"/>
          <dgm:bulletEnabled val="1"/>
        </dgm:presLayoutVars>
      </dgm:prSet>
      <dgm:spPr/>
    </dgm:pt>
    <dgm:pt modelId="{E15B5F11-14AA-4D08-9E9C-9B33687B8BBE}" type="pres">
      <dgm:prSet presAssocID="{9294F5EC-51D0-437D-92E5-383609BAA73A}" presName="spacer" presStyleCnt="0"/>
      <dgm:spPr/>
    </dgm:pt>
    <dgm:pt modelId="{3AC0B1BB-7D09-4DCA-B638-FF2760E7B410}" type="pres">
      <dgm:prSet presAssocID="{859C6744-2C38-43A2-9BEF-3324CDD4BA77}" presName="parentText" presStyleLbl="node1" presStyleIdx="1" presStyleCnt="3">
        <dgm:presLayoutVars>
          <dgm:chMax val="0"/>
          <dgm:bulletEnabled val="1"/>
        </dgm:presLayoutVars>
      </dgm:prSet>
      <dgm:spPr/>
    </dgm:pt>
    <dgm:pt modelId="{DEB00BFB-4A92-4E14-80F7-8B30688AC5F4}" type="pres">
      <dgm:prSet presAssocID="{2AE47316-0F0F-4F32-9C2F-8424A8007E4B}" presName="spacer" presStyleCnt="0"/>
      <dgm:spPr/>
    </dgm:pt>
    <dgm:pt modelId="{C13DB5FE-B0FF-47DE-94DE-704931A92E80}" type="pres">
      <dgm:prSet presAssocID="{1E6C043F-056D-4BB9-AD84-5C2E7C13A935}" presName="parentText" presStyleLbl="node1" presStyleIdx="2" presStyleCnt="3" custLinFactNeighborX="412" custLinFactNeighborY="5679">
        <dgm:presLayoutVars>
          <dgm:chMax val="0"/>
          <dgm:bulletEnabled val="1"/>
        </dgm:presLayoutVars>
      </dgm:prSet>
      <dgm:spPr/>
    </dgm:pt>
  </dgm:ptLst>
  <dgm:cxnLst>
    <dgm:cxn modelId="{A6845202-75C5-4FCD-97DF-64385AC1936B}" srcId="{D2B8DFB5-1A4C-4284-A83C-89C159FA02D7}" destId="{859C6744-2C38-43A2-9BEF-3324CDD4BA77}" srcOrd="1" destOrd="0" parTransId="{DE015AC9-6A7C-424B-B298-FEAFC4954281}" sibTransId="{2AE47316-0F0F-4F32-9C2F-8424A8007E4B}"/>
    <dgm:cxn modelId="{D5445C29-35AF-4ED4-B547-66A803FF4DF3}" type="presOf" srcId="{1E6C043F-056D-4BB9-AD84-5C2E7C13A935}" destId="{C13DB5FE-B0FF-47DE-94DE-704931A92E80}" srcOrd="0" destOrd="0" presId="urn:microsoft.com/office/officeart/2005/8/layout/vList2"/>
    <dgm:cxn modelId="{2ACEFF40-91C1-4E49-B47A-1AEBABAF45A2}" srcId="{D2B8DFB5-1A4C-4284-A83C-89C159FA02D7}" destId="{1E6C043F-056D-4BB9-AD84-5C2E7C13A935}" srcOrd="2" destOrd="0" parTransId="{A0FC744E-D710-4E2B-BAAF-8087D8000782}" sibTransId="{2581BB1B-68CA-43F7-8A43-E5A370732B97}"/>
    <dgm:cxn modelId="{E281855E-243F-47A6-9614-A55668143968}" type="presOf" srcId="{3DB84F55-F25A-4B69-B3F5-8F97101FE363}" destId="{D81676D5-4EA9-460B-926C-B087A4F57FE7}" srcOrd="0" destOrd="0" presId="urn:microsoft.com/office/officeart/2005/8/layout/vList2"/>
    <dgm:cxn modelId="{AFAB5552-A24D-4107-BA53-7C0D2757EC76}" type="presOf" srcId="{D2B8DFB5-1A4C-4284-A83C-89C159FA02D7}" destId="{8902F3BC-6610-4C9F-97B4-59A66E6BAA8F}" srcOrd="0" destOrd="0" presId="urn:microsoft.com/office/officeart/2005/8/layout/vList2"/>
    <dgm:cxn modelId="{F51CCF79-F083-4238-9086-65F241B02201}" srcId="{D2B8DFB5-1A4C-4284-A83C-89C159FA02D7}" destId="{3DB84F55-F25A-4B69-B3F5-8F97101FE363}" srcOrd="0" destOrd="0" parTransId="{93E7EC64-F419-4E75-9BF8-28A1FA36EC0E}" sibTransId="{9294F5EC-51D0-437D-92E5-383609BAA73A}"/>
    <dgm:cxn modelId="{AF6D48B7-7943-48A3-B605-8BF4098C73C3}" type="presOf" srcId="{859C6744-2C38-43A2-9BEF-3324CDD4BA77}" destId="{3AC0B1BB-7D09-4DCA-B638-FF2760E7B410}" srcOrd="0" destOrd="0" presId="urn:microsoft.com/office/officeart/2005/8/layout/vList2"/>
    <dgm:cxn modelId="{C9F18345-05E7-42B0-B76A-24F2AD3C2AE6}" type="presParOf" srcId="{8902F3BC-6610-4C9F-97B4-59A66E6BAA8F}" destId="{D81676D5-4EA9-460B-926C-B087A4F57FE7}" srcOrd="0" destOrd="0" presId="urn:microsoft.com/office/officeart/2005/8/layout/vList2"/>
    <dgm:cxn modelId="{C6BDA03C-04D3-40FE-88CF-8F62A09936E2}" type="presParOf" srcId="{8902F3BC-6610-4C9F-97B4-59A66E6BAA8F}" destId="{E15B5F11-14AA-4D08-9E9C-9B33687B8BBE}" srcOrd="1" destOrd="0" presId="urn:microsoft.com/office/officeart/2005/8/layout/vList2"/>
    <dgm:cxn modelId="{2B7BDC97-288E-408E-94A5-6A75915F2C1D}" type="presParOf" srcId="{8902F3BC-6610-4C9F-97B4-59A66E6BAA8F}" destId="{3AC0B1BB-7D09-4DCA-B638-FF2760E7B410}" srcOrd="2" destOrd="0" presId="urn:microsoft.com/office/officeart/2005/8/layout/vList2"/>
    <dgm:cxn modelId="{EE32E759-AB91-4EE7-8C81-18F6C98E9208}" type="presParOf" srcId="{8902F3BC-6610-4C9F-97B4-59A66E6BAA8F}" destId="{DEB00BFB-4A92-4E14-80F7-8B30688AC5F4}" srcOrd="3" destOrd="0" presId="urn:microsoft.com/office/officeart/2005/8/layout/vList2"/>
    <dgm:cxn modelId="{DF97B24A-A9A1-492B-9B13-B4661F9F0F4A}" type="presParOf" srcId="{8902F3BC-6610-4C9F-97B4-59A66E6BAA8F}" destId="{C13DB5FE-B0FF-47DE-94DE-704931A92E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86AE2C-D5CA-490C-9F96-543CD156D9AC}" type="doc">
      <dgm:prSet loTypeId="urn:microsoft.com/office/officeart/2005/8/layout/balance1" loCatId="relationship" qsTypeId="urn:microsoft.com/office/officeart/2005/8/quickstyle/simple1" qsCatId="simple" csTypeId="urn:microsoft.com/office/officeart/2005/8/colors/colorful1" csCatId="colorful" phldr="1"/>
      <dgm:spPr/>
      <dgm:t>
        <a:bodyPr/>
        <a:lstStyle/>
        <a:p>
          <a:endParaRPr lang="en-GB"/>
        </a:p>
      </dgm:t>
    </dgm:pt>
    <dgm:pt modelId="{A62832B2-B4CC-4F0A-AC53-5D4C5164208F}">
      <dgm:prSet phldrT="[Text]"/>
      <dgm:spPr/>
      <dgm:t>
        <a:bodyPr/>
        <a:lstStyle/>
        <a:p>
          <a:r>
            <a:rPr lang="en-GB" b="1" dirty="0"/>
            <a:t>Model with Bias</a:t>
          </a:r>
          <a:endParaRPr lang="en-GB" dirty="0"/>
        </a:p>
      </dgm:t>
    </dgm:pt>
    <dgm:pt modelId="{2A57C355-68FB-400C-B029-0DAD33CDEB76}" type="parTrans" cxnId="{25D079FD-0660-40F2-81F0-C486928E4CB8}">
      <dgm:prSet/>
      <dgm:spPr/>
      <dgm:t>
        <a:bodyPr/>
        <a:lstStyle/>
        <a:p>
          <a:endParaRPr lang="en-GB"/>
        </a:p>
      </dgm:t>
    </dgm:pt>
    <dgm:pt modelId="{F5E86D39-1C89-4AC9-9075-58090F425BC2}" type="sibTrans" cxnId="{25D079FD-0660-40F2-81F0-C486928E4CB8}">
      <dgm:prSet/>
      <dgm:spPr/>
      <dgm:t>
        <a:bodyPr/>
        <a:lstStyle/>
        <a:p>
          <a:endParaRPr lang="en-GB"/>
        </a:p>
      </dgm:t>
    </dgm:pt>
    <dgm:pt modelId="{D993B943-0CEE-47B7-868A-885DBD035AAA}">
      <dgm:prSet phldrT="[Text]"/>
      <dgm:spPr/>
      <dgm:t>
        <a:bodyPr/>
        <a:lstStyle/>
        <a:p>
          <a:r>
            <a:rPr lang="en-GB" b="1" dirty="0"/>
            <a:t>Low Training Accuracy</a:t>
          </a:r>
          <a:endParaRPr lang="en-GB" dirty="0"/>
        </a:p>
      </dgm:t>
    </dgm:pt>
    <dgm:pt modelId="{25315D16-D6BD-4FE0-9828-B87D6165D831}" type="parTrans" cxnId="{1D65A870-22C4-462F-A911-8D4A4CFC5296}">
      <dgm:prSet/>
      <dgm:spPr/>
      <dgm:t>
        <a:bodyPr/>
        <a:lstStyle/>
        <a:p>
          <a:endParaRPr lang="en-GB"/>
        </a:p>
      </dgm:t>
    </dgm:pt>
    <dgm:pt modelId="{60E6FB17-823C-45EB-894F-799A0F63616A}" type="sibTrans" cxnId="{1D65A870-22C4-462F-A911-8D4A4CFC5296}">
      <dgm:prSet/>
      <dgm:spPr/>
      <dgm:t>
        <a:bodyPr/>
        <a:lstStyle/>
        <a:p>
          <a:endParaRPr lang="en-GB"/>
        </a:p>
      </dgm:t>
    </dgm:pt>
    <dgm:pt modelId="{8B32885D-6C3C-4BC4-BF7B-D888C63A930B}">
      <dgm:prSet phldrT="[Text]"/>
      <dgm:spPr/>
      <dgm:t>
        <a:bodyPr/>
        <a:lstStyle/>
        <a:p>
          <a:r>
            <a:rPr lang="en-GB" b="1" dirty="0"/>
            <a:t>Underfitting</a:t>
          </a:r>
          <a:endParaRPr lang="en-GB" dirty="0"/>
        </a:p>
      </dgm:t>
    </dgm:pt>
    <dgm:pt modelId="{6B5E9B37-D911-499C-92E1-2184C0233D09}" type="parTrans" cxnId="{D6C30910-E0FE-4018-BE19-1AD0DE66B12B}">
      <dgm:prSet/>
      <dgm:spPr/>
      <dgm:t>
        <a:bodyPr/>
        <a:lstStyle/>
        <a:p>
          <a:endParaRPr lang="en-GB"/>
        </a:p>
      </dgm:t>
    </dgm:pt>
    <dgm:pt modelId="{6A35AFA9-5F96-46B6-A20A-E666DF82F7B4}" type="sibTrans" cxnId="{D6C30910-E0FE-4018-BE19-1AD0DE66B12B}">
      <dgm:prSet/>
      <dgm:spPr/>
      <dgm:t>
        <a:bodyPr/>
        <a:lstStyle/>
        <a:p>
          <a:endParaRPr lang="en-GB"/>
        </a:p>
      </dgm:t>
    </dgm:pt>
    <dgm:pt modelId="{65011C53-14ED-4170-9604-DFEFB3DF36DB}">
      <dgm:prSet phldrT="[Text]"/>
      <dgm:spPr/>
      <dgm:t>
        <a:bodyPr/>
        <a:lstStyle/>
        <a:p>
          <a:r>
            <a:rPr lang="en-GB" b="1" dirty="0"/>
            <a:t>Model with Variance</a:t>
          </a:r>
          <a:endParaRPr lang="en-GB" dirty="0"/>
        </a:p>
      </dgm:t>
    </dgm:pt>
    <dgm:pt modelId="{AD337EEC-30BA-4853-B7E8-7E68DE85BD5F}" type="parTrans" cxnId="{55C7CF70-9AC3-4EED-84F1-EF76A6600863}">
      <dgm:prSet/>
      <dgm:spPr/>
      <dgm:t>
        <a:bodyPr/>
        <a:lstStyle/>
        <a:p>
          <a:endParaRPr lang="en-GB"/>
        </a:p>
      </dgm:t>
    </dgm:pt>
    <dgm:pt modelId="{891405C0-223E-457A-B1D3-136CE404D75F}" type="sibTrans" cxnId="{55C7CF70-9AC3-4EED-84F1-EF76A6600863}">
      <dgm:prSet/>
      <dgm:spPr/>
      <dgm:t>
        <a:bodyPr/>
        <a:lstStyle/>
        <a:p>
          <a:endParaRPr lang="en-GB"/>
        </a:p>
      </dgm:t>
    </dgm:pt>
    <dgm:pt modelId="{150A1E36-2988-44F4-917B-405C9FA7ACF7}">
      <dgm:prSet phldrT="[Text]"/>
      <dgm:spPr/>
      <dgm:t>
        <a:bodyPr/>
        <a:lstStyle/>
        <a:p>
          <a:r>
            <a:rPr lang="en-GB" b="1" dirty="0"/>
            <a:t>Overcomplicating simpler problems</a:t>
          </a:r>
          <a:endParaRPr lang="en-GB" dirty="0"/>
        </a:p>
      </dgm:t>
    </dgm:pt>
    <dgm:pt modelId="{F74BFB22-B579-4DBC-8D3E-1045BECA1C59}" type="parTrans" cxnId="{5E979758-041E-474A-9F45-20DF3FAB41BB}">
      <dgm:prSet/>
      <dgm:spPr/>
      <dgm:t>
        <a:bodyPr/>
        <a:lstStyle/>
        <a:p>
          <a:endParaRPr lang="en-GB"/>
        </a:p>
      </dgm:t>
    </dgm:pt>
    <dgm:pt modelId="{1A4E0AD8-D233-40CC-B10B-93E9C1E9D2F4}" type="sibTrans" cxnId="{5E979758-041E-474A-9F45-20DF3FAB41BB}">
      <dgm:prSet/>
      <dgm:spPr/>
      <dgm:t>
        <a:bodyPr/>
        <a:lstStyle/>
        <a:p>
          <a:endParaRPr lang="en-GB"/>
        </a:p>
      </dgm:t>
    </dgm:pt>
    <dgm:pt modelId="{51709EC9-A325-4978-BCF7-929D8131028C}">
      <dgm:prSet phldrT="[Text]" custT="1"/>
      <dgm:spPr/>
      <dgm:t>
        <a:bodyPr/>
        <a:lstStyle/>
        <a:p>
          <a:r>
            <a:rPr lang="en-GB" sz="1400" b="1" dirty="0"/>
            <a:t>Low Testing Accuracy (although have high training accuracy)</a:t>
          </a:r>
          <a:endParaRPr lang="en-GB" sz="1400" dirty="0"/>
        </a:p>
      </dgm:t>
    </dgm:pt>
    <dgm:pt modelId="{CB9B2509-1E12-48A2-BCA9-854C9772A010}" type="parTrans" cxnId="{94D42D21-984D-49B2-8171-D86FBE44F408}">
      <dgm:prSet/>
      <dgm:spPr/>
      <dgm:t>
        <a:bodyPr/>
        <a:lstStyle/>
        <a:p>
          <a:endParaRPr lang="en-GB"/>
        </a:p>
      </dgm:t>
    </dgm:pt>
    <dgm:pt modelId="{66A37E43-8345-4F4D-B8B0-2812B53B3550}" type="sibTrans" cxnId="{94D42D21-984D-49B2-8171-D86FBE44F408}">
      <dgm:prSet/>
      <dgm:spPr/>
      <dgm:t>
        <a:bodyPr/>
        <a:lstStyle/>
        <a:p>
          <a:endParaRPr lang="en-GB"/>
        </a:p>
      </dgm:t>
    </dgm:pt>
    <dgm:pt modelId="{A2DE38D5-5490-4680-9054-958DBD301197}">
      <dgm:prSet phldrT="[Text]"/>
      <dgm:spPr/>
      <dgm:t>
        <a:bodyPr/>
        <a:lstStyle/>
        <a:p>
          <a:r>
            <a:rPr lang="en-GB" b="1" dirty="0"/>
            <a:t>Overfitting</a:t>
          </a:r>
          <a:endParaRPr lang="en-GB" dirty="0"/>
        </a:p>
      </dgm:t>
    </dgm:pt>
    <dgm:pt modelId="{EF78AD8A-46CD-41B3-9803-4B9358DB951A}" type="parTrans" cxnId="{B31DE235-B424-4A1E-A0B0-9447BBE8C7F8}">
      <dgm:prSet/>
      <dgm:spPr/>
      <dgm:t>
        <a:bodyPr/>
        <a:lstStyle/>
        <a:p>
          <a:endParaRPr lang="en-GB"/>
        </a:p>
      </dgm:t>
    </dgm:pt>
    <dgm:pt modelId="{2784DF9A-2F9D-4E1E-8004-63113264F614}" type="sibTrans" cxnId="{B31DE235-B424-4A1E-A0B0-9447BBE8C7F8}">
      <dgm:prSet/>
      <dgm:spPr/>
      <dgm:t>
        <a:bodyPr/>
        <a:lstStyle/>
        <a:p>
          <a:endParaRPr lang="en-GB"/>
        </a:p>
      </dgm:t>
    </dgm:pt>
    <dgm:pt modelId="{32A81F6A-E08F-4D1A-9851-26B7F9885233}">
      <dgm:prSet phldrT="[Text]"/>
      <dgm:spPr/>
      <dgm:t>
        <a:bodyPr/>
        <a:lstStyle/>
        <a:p>
          <a:r>
            <a:rPr lang="en-US" b="1" dirty="0"/>
            <a:t>Inability to solve complex problems</a:t>
          </a:r>
          <a:endParaRPr lang="en-GB" dirty="0"/>
        </a:p>
      </dgm:t>
    </dgm:pt>
    <dgm:pt modelId="{AC8C14AE-B7AC-4B3C-8C57-C35FB788AE43}" type="parTrans" cxnId="{13BCF4DF-E34A-4A45-8A7F-3E06A61830C5}">
      <dgm:prSet/>
      <dgm:spPr/>
      <dgm:t>
        <a:bodyPr/>
        <a:lstStyle/>
        <a:p>
          <a:endParaRPr lang="en-GB"/>
        </a:p>
      </dgm:t>
    </dgm:pt>
    <dgm:pt modelId="{7005C92C-C0B6-469E-8F17-B1DC347B1BF6}" type="sibTrans" cxnId="{13BCF4DF-E34A-4A45-8A7F-3E06A61830C5}">
      <dgm:prSet/>
      <dgm:spPr/>
      <dgm:t>
        <a:bodyPr/>
        <a:lstStyle/>
        <a:p>
          <a:endParaRPr lang="en-GB"/>
        </a:p>
      </dgm:t>
    </dgm:pt>
    <dgm:pt modelId="{EF5A1245-08FC-4920-BEC9-E23215902853}">
      <dgm:prSet phldrT="[Text]"/>
      <dgm:spPr/>
      <dgm:t>
        <a:bodyPr/>
        <a:lstStyle/>
        <a:p>
          <a:r>
            <a:rPr lang="en-US" dirty="0"/>
            <a:t>Very Simple Assumptions</a:t>
          </a:r>
          <a:endParaRPr lang="en-GB" dirty="0"/>
        </a:p>
      </dgm:t>
    </dgm:pt>
    <dgm:pt modelId="{F699E3CD-6697-4D35-9645-357DE9C6C63C}" type="parTrans" cxnId="{D3C11318-A699-487F-A2B4-E69558D3E3AA}">
      <dgm:prSet/>
      <dgm:spPr/>
      <dgm:t>
        <a:bodyPr/>
        <a:lstStyle/>
        <a:p>
          <a:endParaRPr lang="en-GB"/>
        </a:p>
      </dgm:t>
    </dgm:pt>
    <dgm:pt modelId="{BC96EF6C-A9B7-46C6-80D9-CB80CDCEBE51}" type="sibTrans" cxnId="{D3C11318-A699-487F-A2B4-E69558D3E3AA}">
      <dgm:prSet/>
      <dgm:spPr/>
      <dgm:t>
        <a:bodyPr/>
        <a:lstStyle/>
        <a:p>
          <a:endParaRPr lang="en-GB"/>
        </a:p>
      </dgm:t>
    </dgm:pt>
    <dgm:pt modelId="{400EE5BB-14F4-4A87-BF48-D8A245E688E3}">
      <dgm:prSet phldrT="[Text]"/>
      <dgm:spPr/>
      <dgm:t>
        <a:bodyPr/>
        <a:lstStyle/>
        <a:p>
          <a:r>
            <a:rPr lang="en-US" dirty="0"/>
            <a:t>Complex Assumptions</a:t>
          </a:r>
          <a:endParaRPr lang="en-GB" dirty="0"/>
        </a:p>
      </dgm:t>
    </dgm:pt>
    <dgm:pt modelId="{D779CE48-B9A2-47F3-9AD6-689694A80A2C}" type="parTrans" cxnId="{80CC20C7-2262-4F23-9C78-0621175FEF3E}">
      <dgm:prSet/>
      <dgm:spPr/>
      <dgm:t>
        <a:bodyPr/>
        <a:lstStyle/>
        <a:p>
          <a:endParaRPr lang="en-GB"/>
        </a:p>
      </dgm:t>
    </dgm:pt>
    <dgm:pt modelId="{73751F72-25CC-4500-BF37-967013B01E39}" type="sibTrans" cxnId="{80CC20C7-2262-4F23-9C78-0621175FEF3E}">
      <dgm:prSet/>
      <dgm:spPr/>
      <dgm:t>
        <a:bodyPr/>
        <a:lstStyle/>
        <a:p>
          <a:endParaRPr lang="en-GB"/>
        </a:p>
      </dgm:t>
    </dgm:pt>
    <dgm:pt modelId="{BFD7B116-ED1A-4863-8771-63E5E188F3BF}" type="pres">
      <dgm:prSet presAssocID="{7D86AE2C-D5CA-490C-9F96-543CD156D9AC}" presName="outerComposite" presStyleCnt="0">
        <dgm:presLayoutVars>
          <dgm:chMax val="2"/>
          <dgm:animLvl val="lvl"/>
          <dgm:resizeHandles val="exact"/>
        </dgm:presLayoutVars>
      </dgm:prSet>
      <dgm:spPr/>
    </dgm:pt>
    <dgm:pt modelId="{D8780207-579E-49FB-B818-5DAE19741BC4}" type="pres">
      <dgm:prSet presAssocID="{7D86AE2C-D5CA-490C-9F96-543CD156D9AC}" presName="dummyMaxCanvas" presStyleCnt="0"/>
      <dgm:spPr/>
    </dgm:pt>
    <dgm:pt modelId="{968A5E04-AF0F-4604-8A6E-082A1153CA73}" type="pres">
      <dgm:prSet presAssocID="{7D86AE2C-D5CA-490C-9F96-543CD156D9AC}" presName="parentComposite" presStyleCnt="0"/>
      <dgm:spPr/>
    </dgm:pt>
    <dgm:pt modelId="{BCB67AAC-7B88-484F-8C37-244C1FC3F3F9}" type="pres">
      <dgm:prSet presAssocID="{7D86AE2C-D5CA-490C-9F96-543CD156D9AC}" presName="parent1" presStyleLbl="alignAccFollowNode1" presStyleIdx="0" presStyleCnt="4">
        <dgm:presLayoutVars>
          <dgm:chMax val="4"/>
        </dgm:presLayoutVars>
      </dgm:prSet>
      <dgm:spPr/>
    </dgm:pt>
    <dgm:pt modelId="{EE52D480-E4F5-4EC0-BC44-5477C7763FE3}" type="pres">
      <dgm:prSet presAssocID="{7D86AE2C-D5CA-490C-9F96-543CD156D9AC}" presName="parent2" presStyleLbl="alignAccFollowNode1" presStyleIdx="1" presStyleCnt="4">
        <dgm:presLayoutVars>
          <dgm:chMax val="4"/>
        </dgm:presLayoutVars>
      </dgm:prSet>
      <dgm:spPr/>
    </dgm:pt>
    <dgm:pt modelId="{B9600C80-180F-48D3-BF58-880AF3579C3A}" type="pres">
      <dgm:prSet presAssocID="{7D86AE2C-D5CA-490C-9F96-543CD156D9AC}" presName="childrenComposite" presStyleCnt="0"/>
      <dgm:spPr/>
    </dgm:pt>
    <dgm:pt modelId="{02EB5AF1-5536-40FB-84E4-0492FC4B72C4}" type="pres">
      <dgm:prSet presAssocID="{7D86AE2C-D5CA-490C-9F96-543CD156D9AC}" presName="dummyMaxCanvas_ChildArea" presStyleCnt="0"/>
      <dgm:spPr/>
    </dgm:pt>
    <dgm:pt modelId="{6B7E2634-B7F4-4C66-B5BB-F448B8095737}" type="pres">
      <dgm:prSet presAssocID="{7D86AE2C-D5CA-490C-9F96-543CD156D9AC}" presName="fulcrum" presStyleLbl="alignAccFollowNode1" presStyleIdx="2" presStyleCnt="4"/>
      <dgm:spPr>
        <a:solidFill>
          <a:srgbClr val="1D193D">
            <a:alpha val="90000"/>
          </a:srgbClr>
        </a:solidFill>
      </dgm:spPr>
    </dgm:pt>
    <dgm:pt modelId="{9C99C993-6BCC-44CF-8994-D3C8EEF0061B}" type="pres">
      <dgm:prSet presAssocID="{7D86AE2C-D5CA-490C-9F96-543CD156D9AC}" presName="balance_44" presStyleLbl="alignAccFollowNode1" presStyleIdx="3" presStyleCnt="4">
        <dgm:presLayoutVars>
          <dgm:bulletEnabled val="1"/>
        </dgm:presLayoutVars>
      </dgm:prSet>
      <dgm:spPr/>
    </dgm:pt>
    <dgm:pt modelId="{9F5580F0-DE62-4ADA-81D6-B3E1B1813EF5}" type="pres">
      <dgm:prSet presAssocID="{7D86AE2C-D5CA-490C-9F96-543CD156D9AC}" presName="right_44_1" presStyleLbl="node1" presStyleIdx="0" presStyleCnt="8">
        <dgm:presLayoutVars>
          <dgm:bulletEnabled val="1"/>
        </dgm:presLayoutVars>
      </dgm:prSet>
      <dgm:spPr/>
    </dgm:pt>
    <dgm:pt modelId="{0BB5ECB9-D92B-4213-AB57-2215354DD34D}" type="pres">
      <dgm:prSet presAssocID="{7D86AE2C-D5CA-490C-9F96-543CD156D9AC}" presName="right_44_2" presStyleLbl="node1" presStyleIdx="1" presStyleCnt="8">
        <dgm:presLayoutVars>
          <dgm:bulletEnabled val="1"/>
        </dgm:presLayoutVars>
      </dgm:prSet>
      <dgm:spPr/>
    </dgm:pt>
    <dgm:pt modelId="{78D569DB-FA3D-4DC3-AEA5-6D0D1269A278}" type="pres">
      <dgm:prSet presAssocID="{7D86AE2C-D5CA-490C-9F96-543CD156D9AC}" presName="right_44_3" presStyleLbl="node1" presStyleIdx="2" presStyleCnt="8">
        <dgm:presLayoutVars>
          <dgm:bulletEnabled val="1"/>
        </dgm:presLayoutVars>
      </dgm:prSet>
      <dgm:spPr/>
    </dgm:pt>
    <dgm:pt modelId="{9811C6AB-CC1E-432D-8D61-D6C0B4E6B558}" type="pres">
      <dgm:prSet presAssocID="{7D86AE2C-D5CA-490C-9F96-543CD156D9AC}" presName="right_44_4" presStyleLbl="node1" presStyleIdx="3" presStyleCnt="8">
        <dgm:presLayoutVars>
          <dgm:bulletEnabled val="1"/>
        </dgm:presLayoutVars>
      </dgm:prSet>
      <dgm:spPr/>
    </dgm:pt>
    <dgm:pt modelId="{646033D7-FDDB-4D96-9381-2B4748AC2593}" type="pres">
      <dgm:prSet presAssocID="{7D86AE2C-D5CA-490C-9F96-543CD156D9AC}" presName="left_44_1" presStyleLbl="node1" presStyleIdx="4" presStyleCnt="8">
        <dgm:presLayoutVars>
          <dgm:bulletEnabled val="1"/>
        </dgm:presLayoutVars>
      </dgm:prSet>
      <dgm:spPr/>
    </dgm:pt>
    <dgm:pt modelId="{69E143BD-19CD-43D9-AD2B-185EA2C74A1A}" type="pres">
      <dgm:prSet presAssocID="{7D86AE2C-D5CA-490C-9F96-543CD156D9AC}" presName="left_44_2" presStyleLbl="node1" presStyleIdx="5" presStyleCnt="8">
        <dgm:presLayoutVars>
          <dgm:bulletEnabled val="1"/>
        </dgm:presLayoutVars>
      </dgm:prSet>
      <dgm:spPr/>
    </dgm:pt>
    <dgm:pt modelId="{A489FE4E-DDFB-487E-92CF-949F48A9A3D1}" type="pres">
      <dgm:prSet presAssocID="{7D86AE2C-D5CA-490C-9F96-543CD156D9AC}" presName="left_44_3" presStyleLbl="node1" presStyleIdx="6" presStyleCnt="8">
        <dgm:presLayoutVars>
          <dgm:bulletEnabled val="1"/>
        </dgm:presLayoutVars>
      </dgm:prSet>
      <dgm:spPr/>
    </dgm:pt>
    <dgm:pt modelId="{8852CAC0-5B23-440C-AFEF-2C0ED2A96424}" type="pres">
      <dgm:prSet presAssocID="{7D86AE2C-D5CA-490C-9F96-543CD156D9AC}" presName="left_44_4" presStyleLbl="node1" presStyleIdx="7" presStyleCnt="8">
        <dgm:presLayoutVars>
          <dgm:bulletEnabled val="1"/>
        </dgm:presLayoutVars>
      </dgm:prSet>
      <dgm:spPr/>
    </dgm:pt>
  </dgm:ptLst>
  <dgm:cxnLst>
    <dgm:cxn modelId="{82F03D05-31B6-4FF9-930D-E419C7B05FEA}" type="presOf" srcId="{8B32885D-6C3C-4BC4-BF7B-D888C63A930B}" destId="{A489FE4E-DDFB-487E-92CF-949F48A9A3D1}" srcOrd="0" destOrd="0" presId="urn:microsoft.com/office/officeart/2005/8/layout/balance1"/>
    <dgm:cxn modelId="{A82E8F07-2AA7-4DAF-840E-B410C7F84C7C}" type="presOf" srcId="{A62832B2-B4CC-4F0A-AC53-5D4C5164208F}" destId="{BCB67AAC-7B88-484F-8C37-244C1FC3F3F9}" srcOrd="0" destOrd="0" presId="urn:microsoft.com/office/officeart/2005/8/layout/balance1"/>
    <dgm:cxn modelId="{E337B70E-1374-4023-8904-763B2A7CFEF7}" type="presOf" srcId="{7D86AE2C-D5CA-490C-9F96-543CD156D9AC}" destId="{BFD7B116-ED1A-4863-8771-63E5E188F3BF}" srcOrd="0" destOrd="0" presId="urn:microsoft.com/office/officeart/2005/8/layout/balance1"/>
    <dgm:cxn modelId="{D6C30910-E0FE-4018-BE19-1AD0DE66B12B}" srcId="{A62832B2-B4CC-4F0A-AC53-5D4C5164208F}" destId="{8B32885D-6C3C-4BC4-BF7B-D888C63A930B}" srcOrd="2" destOrd="0" parTransId="{6B5E9B37-D911-499C-92E1-2184C0233D09}" sibTransId="{6A35AFA9-5F96-46B6-A20A-E666DF82F7B4}"/>
    <dgm:cxn modelId="{5DA3AD12-159B-407C-AAB6-B88992F663FA}" type="presOf" srcId="{A2DE38D5-5490-4680-9054-958DBD301197}" destId="{78D569DB-FA3D-4DC3-AEA5-6D0D1269A278}" srcOrd="0" destOrd="0" presId="urn:microsoft.com/office/officeart/2005/8/layout/balance1"/>
    <dgm:cxn modelId="{0582D913-43C0-4234-A372-FCE388936CA8}" type="presOf" srcId="{D993B943-0CEE-47B7-868A-885DBD035AAA}" destId="{69E143BD-19CD-43D9-AD2B-185EA2C74A1A}" srcOrd="0" destOrd="0" presId="urn:microsoft.com/office/officeart/2005/8/layout/balance1"/>
    <dgm:cxn modelId="{D3C11318-A699-487F-A2B4-E69558D3E3AA}" srcId="{A62832B2-B4CC-4F0A-AC53-5D4C5164208F}" destId="{EF5A1245-08FC-4920-BEC9-E23215902853}" srcOrd="3" destOrd="0" parTransId="{F699E3CD-6697-4D35-9645-357DE9C6C63C}" sibTransId="{BC96EF6C-A9B7-46C6-80D9-CB80CDCEBE51}"/>
    <dgm:cxn modelId="{94D42D21-984D-49B2-8171-D86FBE44F408}" srcId="{65011C53-14ED-4170-9604-DFEFB3DF36DB}" destId="{51709EC9-A325-4978-BCF7-929D8131028C}" srcOrd="1" destOrd="0" parTransId="{CB9B2509-1E12-48A2-BCA9-854C9772A010}" sibTransId="{66A37E43-8345-4F4D-B8B0-2812B53B3550}"/>
    <dgm:cxn modelId="{B31DE235-B424-4A1E-A0B0-9447BBE8C7F8}" srcId="{65011C53-14ED-4170-9604-DFEFB3DF36DB}" destId="{A2DE38D5-5490-4680-9054-958DBD301197}" srcOrd="2" destOrd="0" parTransId="{EF78AD8A-46CD-41B3-9803-4B9358DB951A}" sibTransId="{2784DF9A-2F9D-4E1E-8004-63113264F614}"/>
    <dgm:cxn modelId="{65544141-202E-40FB-A8B7-EA7D0F246785}" type="presOf" srcId="{51709EC9-A325-4978-BCF7-929D8131028C}" destId="{0BB5ECB9-D92B-4213-AB57-2215354DD34D}" srcOrd="0" destOrd="0" presId="urn:microsoft.com/office/officeart/2005/8/layout/balance1"/>
    <dgm:cxn modelId="{2A58E264-68D4-422E-B38A-3B30DB0CCFC5}" type="presOf" srcId="{EF5A1245-08FC-4920-BEC9-E23215902853}" destId="{8852CAC0-5B23-440C-AFEF-2C0ED2A96424}" srcOrd="0" destOrd="0" presId="urn:microsoft.com/office/officeart/2005/8/layout/balance1"/>
    <dgm:cxn modelId="{1D65A870-22C4-462F-A911-8D4A4CFC5296}" srcId="{A62832B2-B4CC-4F0A-AC53-5D4C5164208F}" destId="{D993B943-0CEE-47B7-868A-885DBD035AAA}" srcOrd="1" destOrd="0" parTransId="{25315D16-D6BD-4FE0-9828-B87D6165D831}" sibTransId="{60E6FB17-823C-45EB-894F-799A0F63616A}"/>
    <dgm:cxn modelId="{55C7CF70-9AC3-4EED-84F1-EF76A6600863}" srcId="{7D86AE2C-D5CA-490C-9F96-543CD156D9AC}" destId="{65011C53-14ED-4170-9604-DFEFB3DF36DB}" srcOrd="1" destOrd="0" parTransId="{AD337EEC-30BA-4853-B7E8-7E68DE85BD5F}" sibTransId="{891405C0-223E-457A-B1D3-136CE404D75F}"/>
    <dgm:cxn modelId="{5E979758-041E-474A-9F45-20DF3FAB41BB}" srcId="{65011C53-14ED-4170-9604-DFEFB3DF36DB}" destId="{150A1E36-2988-44F4-917B-405C9FA7ACF7}" srcOrd="0" destOrd="0" parTransId="{F74BFB22-B579-4DBC-8D3E-1045BECA1C59}" sibTransId="{1A4E0AD8-D233-40CC-B10B-93E9C1E9D2F4}"/>
    <dgm:cxn modelId="{12E5319B-8750-46F2-9B56-C6E8D2C8D7F7}" type="presOf" srcId="{400EE5BB-14F4-4A87-BF48-D8A245E688E3}" destId="{9811C6AB-CC1E-432D-8D61-D6C0B4E6B558}" srcOrd="0" destOrd="0" presId="urn:microsoft.com/office/officeart/2005/8/layout/balance1"/>
    <dgm:cxn modelId="{D013DC9D-5858-48C9-AD4A-2D8F3847B782}" type="presOf" srcId="{65011C53-14ED-4170-9604-DFEFB3DF36DB}" destId="{EE52D480-E4F5-4EC0-BC44-5477C7763FE3}" srcOrd="0" destOrd="0" presId="urn:microsoft.com/office/officeart/2005/8/layout/balance1"/>
    <dgm:cxn modelId="{80CC20C7-2262-4F23-9C78-0621175FEF3E}" srcId="{65011C53-14ED-4170-9604-DFEFB3DF36DB}" destId="{400EE5BB-14F4-4A87-BF48-D8A245E688E3}" srcOrd="3" destOrd="0" parTransId="{D779CE48-B9A2-47F3-9AD6-689694A80A2C}" sibTransId="{73751F72-25CC-4500-BF37-967013B01E39}"/>
    <dgm:cxn modelId="{9F413FCC-9EF7-4A31-9595-8CC5654501D0}" type="presOf" srcId="{150A1E36-2988-44F4-917B-405C9FA7ACF7}" destId="{9F5580F0-DE62-4ADA-81D6-B3E1B1813EF5}" srcOrd="0" destOrd="0" presId="urn:microsoft.com/office/officeart/2005/8/layout/balance1"/>
    <dgm:cxn modelId="{13BCF4DF-E34A-4A45-8A7F-3E06A61830C5}" srcId="{A62832B2-B4CC-4F0A-AC53-5D4C5164208F}" destId="{32A81F6A-E08F-4D1A-9851-26B7F9885233}" srcOrd="0" destOrd="0" parTransId="{AC8C14AE-B7AC-4B3C-8C57-C35FB788AE43}" sibTransId="{7005C92C-C0B6-469E-8F17-B1DC347B1BF6}"/>
    <dgm:cxn modelId="{4FB6E1F7-49A8-4D4B-9BFE-C5FDE92EA7B6}" type="presOf" srcId="{32A81F6A-E08F-4D1A-9851-26B7F9885233}" destId="{646033D7-FDDB-4D96-9381-2B4748AC2593}" srcOrd="0" destOrd="0" presId="urn:microsoft.com/office/officeart/2005/8/layout/balance1"/>
    <dgm:cxn modelId="{25D079FD-0660-40F2-81F0-C486928E4CB8}" srcId="{7D86AE2C-D5CA-490C-9F96-543CD156D9AC}" destId="{A62832B2-B4CC-4F0A-AC53-5D4C5164208F}" srcOrd="0" destOrd="0" parTransId="{2A57C355-68FB-400C-B029-0DAD33CDEB76}" sibTransId="{F5E86D39-1C89-4AC9-9075-58090F425BC2}"/>
    <dgm:cxn modelId="{69579245-F8CC-468D-BEB0-69849126D601}" type="presParOf" srcId="{BFD7B116-ED1A-4863-8771-63E5E188F3BF}" destId="{D8780207-579E-49FB-B818-5DAE19741BC4}" srcOrd="0" destOrd="0" presId="urn:microsoft.com/office/officeart/2005/8/layout/balance1"/>
    <dgm:cxn modelId="{799634EA-E7A9-46B6-82FC-B7CCF1BA3BB6}" type="presParOf" srcId="{BFD7B116-ED1A-4863-8771-63E5E188F3BF}" destId="{968A5E04-AF0F-4604-8A6E-082A1153CA73}" srcOrd="1" destOrd="0" presId="urn:microsoft.com/office/officeart/2005/8/layout/balance1"/>
    <dgm:cxn modelId="{0FBEE87C-ACEC-4ADA-BBFA-D9ECBE80F074}" type="presParOf" srcId="{968A5E04-AF0F-4604-8A6E-082A1153CA73}" destId="{BCB67AAC-7B88-484F-8C37-244C1FC3F3F9}" srcOrd="0" destOrd="0" presId="urn:microsoft.com/office/officeart/2005/8/layout/balance1"/>
    <dgm:cxn modelId="{F9792CA0-FF71-4212-8824-77DD2137135C}" type="presParOf" srcId="{968A5E04-AF0F-4604-8A6E-082A1153CA73}" destId="{EE52D480-E4F5-4EC0-BC44-5477C7763FE3}" srcOrd="1" destOrd="0" presId="urn:microsoft.com/office/officeart/2005/8/layout/balance1"/>
    <dgm:cxn modelId="{E26B694A-A83F-4FCC-978E-CE64F8C459E5}" type="presParOf" srcId="{BFD7B116-ED1A-4863-8771-63E5E188F3BF}" destId="{B9600C80-180F-48D3-BF58-880AF3579C3A}" srcOrd="2" destOrd="0" presId="urn:microsoft.com/office/officeart/2005/8/layout/balance1"/>
    <dgm:cxn modelId="{035F8E57-32EC-411C-AAED-9A0F9FDDC799}" type="presParOf" srcId="{B9600C80-180F-48D3-BF58-880AF3579C3A}" destId="{02EB5AF1-5536-40FB-84E4-0492FC4B72C4}" srcOrd="0" destOrd="0" presId="urn:microsoft.com/office/officeart/2005/8/layout/balance1"/>
    <dgm:cxn modelId="{1FF5764B-5F71-4BAD-927C-E7A0C4AC2812}" type="presParOf" srcId="{B9600C80-180F-48D3-BF58-880AF3579C3A}" destId="{6B7E2634-B7F4-4C66-B5BB-F448B8095737}" srcOrd="1" destOrd="0" presId="urn:microsoft.com/office/officeart/2005/8/layout/balance1"/>
    <dgm:cxn modelId="{663E1A10-11E8-4EC9-8B6F-AFD493EC70E2}" type="presParOf" srcId="{B9600C80-180F-48D3-BF58-880AF3579C3A}" destId="{9C99C993-6BCC-44CF-8994-D3C8EEF0061B}" srcOrd="2" destOrd="0" presId="urn:microsoft.com/office/officeart/2005/8/layout/balance1"/>
    <dgm:cxn modelId="{30FD9CB2-346F-4B74-869B-6D246C838080}" type="presParOf" srcId="{B9600C80-180F-48D3-BF58-880AF3579C3A}" destId="{9F5580F0-DE62-4ADA-81D6-B3E1B1813EF5}" srcOrd="3" destOrd="0" presId="urn:microsoft.com/office/officeart/2005/8/layout/balance1"/>
    <dgm:cxn modelId="{B4BE85A9-13C5-48D4-B70C-512BDF74229B}" type="presParOf" srcId="{B9600C80-180F-48D3-BF58-880AF3579C3A}" destId="{0BB5ECB9-D92B-4213-AB57-2215354DD34D}" srcOrd="4" destOrd="0" presId="urn:microsoft.com/office/officeart/2005/8/layout/balance1"/>
    <dgm:cxn modelId="{F4D44877-48E0-40EA-A1A3-9DCCDDC68503}" type="presParOf" srcId="{B9600C80-180F-48D3-BF58-880AF3579C3A}" destId="{78D569DB-FA3D-4DC3-AEA5-6D0D1269A278}" srcOrd="5" destOrd="0" presId="urn:microsoft.com/office/officeart/2005/8/layout/balance1"/>
    <dgm:cxn modelId="{F73A223D-BD93-47E6-B1D6-1F59D2E01A2E}" type="presParOf" srcId="{B9600C80-180F-48D3-BF58-880AF3579C3A}" destId="{9811C6AB-CC1E-432D-8D61-D6C0B4E6B558}" srcOrd="6" destOrd="0" presId="urn:microsoft.com/office/officeart/2005/8/layout/balance1"/>
    <dgm:cxn modelId="{2FD43C31-F2C0-4AB1-B416-CEBF0721C3ED}" type="presParOf" srcId="{B9600C80-180F-48D3-BF58-880AF3579C3A}" destId="{646033D7-FDDB-4D96-9381-2B4748AC2593}" srcOrd="7" destOrd="0" presId="urn:microsoft.com/office/officeart/2005/8/layout/balance1"/>
    <dgm:cxn modelId="{329F6CB0-E76E-4F33-8762-FB3733B252B1}" type="presParOf" srcId="{B9600C80-180F-48D3-BF58-880AF3579C3A}" destId="{69E143BD-19CD-43D9-AD2B-185EA2C74A1A}" srcOrd="8" destOrd="0" presId="urn:microsoft.com/office/officeart/2005/8/layout/balance1"/>
    <dgm:cxn modelId="{F2441629-F2CD-4991-A779-DD6E8F8CDFED}" type="presParOf" srcId="{B9600C80-180F-48D3-BF58-880AF3579C3A}" destId="{A489FE4E-DDFB-487E-92CF-949F48A9A3D1}" srcOrd="9" destOrd="0" presId="urn:microsoft.com/office/officeart/2005/8/layout/balance1"/>
    <dgm:cxn modelId="{5BF79DCC-ADC1-4721-8221-540A15348CE7}" type="presParOf" srcId="{B9600C80-180F-48D3-BF58-880AF3579C3A}" destId="{8852CAC0-5B23-440C-AFEF-2C0ED2A96424}" srcOrd="10"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3DB84F55-F25A-4B69-B3F5-8F97101FE363}">
      <dgm:prSet custT="1"/>
      <dgm:spPr/>
      <dgm:t>
        <a:bodyPr/>
        <a:lstStyle/>
        <a:p>
          <a:r>
            <a:rPr lang="en-US" sz="1900" b="1">
              <a:latin typeface="Cambria" panose="02040503050406030204" pitchFamily="18" charset="0"/>
              <a:ea typeface="Cambria" panose="02040503050406030204" pitchFamily="18" charset="0"/>
            </a:rPr>
            <a:t>Low Bias, Low Variance </a:t>
          </a:r>
          <a:r>
            <a:rPr lang="en-US" sz="1900">
              <a:latin typeface="Cambria" panose="02040503050406030204" pitchFamily="18" charset="0"/>
              <a:ea typeface="Cambria" panose="02040503050406030204" pitchFamily="18" charset="0"/>
            </a:rPr>
            <a:t>— is a good result, just right.</a:t>
          </a:r>
        </a:p>
        <a:p>
          <a:endParaRPr lang="en-US" sz="1600">
            <a:latin typeface="Cambria" panose="02040503050406030204" pitchFamily="18" charset="0"/>
            <a:ea typeface="Cambria" panose="02040503050406030204" pitchFamily="18" charset="0"/>
          </a:endParaRPr>
        </a:p>
        <a:p>
          <a:r>
            <a:rPr lang="en-US" sz="1900" b="1">
              <a:latin typeface="Cambria" panose="02040503050406030204" pitchFamily="18" charset="0"/>
              <a:ea typeface="Cambria" panose="02040503050406030204" pitchFamily="18" charset="0"/>
            </a:rPr>
            <a:t>Low Bias, High Variance </a:t>
          </a:r>
          <a:r>
            <a:rPr lang="en-US" sz="1900">
              <a:latin typeface="Cambria" panose="02040503050406030204" pitchFamily="18" charset="0"/>
              <a:ea typeface="Cambria" panose="02040503050406030204" pitchFamily="18" charset="0"/>
            </a:rPr>
            <a:t>— </a:t>
          </a:r>
          <a:r>
            <a:rPr lang="en-US" sz="1900" b="1">
              <a:latin typeface="Cambria" panose="02040503050406030204" pitchFamily="18" charset="0"/>
              <a:ea typeface="Cambria" panose="02040503050406030204" pitchFamily="18" charset="0"/>
            </a:rPr>
            <a:t>overfitting</a:t>
          </a:r>
          <a:r>
            <a:rPr lang="en-US" sz="1900">
              <a:latin typeface="Cambria" panose="02040503050406030204" pitchFamily="18" charset="0"/>
              <a:ea typeface="Cambria" panose="02040503050406030204" pitchFamily="18" charset="0"/>
            </a:rPr>
            <a:t> — the algorithm outputs very different predictions for similar data</a:t>
          </a:r>
          <a:endParaRPr lang="en-US" sz="1900" dirty="0">
            <a:latin typeface="Cambria" panose="02040503050406030204" pitchFamily="18" charset="0"/>
            <a:ea typeface="Cambria" panose="02040503050406030204" pitchFamily="18" charset="0"/>
          </a:endParaRPr>
        </a:p>
      </dgm:t>
    </dgm:pt>
    <dgm:pt modelId="{93E7EC64-F419-4E75-9BF8-28A1FA36EC0E}" type="parTrans" cxnId="{F51CCF79-F083-4238-9086-65F241B02201}">
      <dgm:prSet/>
      <dgm:spPr/>
      <dgm:t>
        <a:bodyPr/>
        <a:lstStyle/>
        <a:p>
          <a:endParaRPr lang="en-US">
            <a:latin typeface="Cambria" panose="02040503050406030204" pitchFamily="18" charset="0"/>
            <a:ea typeface="Cambria" panose="02040503050406030204" pitchFamily="18" charset="0"/>
          </a:endParaRPr>
        </a:p>
      </dgm:t>
    </dgm:pt>
    <dgm:pt modelId="{9294F5EC-51D0-437D-92E5-383609BAA73A}" type="sibTrans" cxnId="{F51CCF79-F083-4238-9086-65F241B02201}">
      <dgm:prSet/>
      <dgm:spPr/>
      <dgm:t>
        <a:bodyPr/>
        <a:lstStyle/>
        <a:p>
          <a:endParaRPr lang="en-US">
            <a:latin typeface="Cambria" panose="02040503050406030204" pitchFamily="18" charset="0"/>
            <a:ea typeface="Cambria" panose="02040503050406030204" pitchFamily="18" charset="0"/>
          </a:endParaRPr>
        </a:p>
      </dgm:t>
    </dgm:pt>
    <dgm:pt modelId="{B83F8F43-002B-4651-9453-BAEAB9846B6B}">
      <dgm:prSet custT="1"/>
      <dgm:spPr/>
      <dgm:t>
        <a:bodyPr/>
        <a:lstStyle/>
        <a:p>
          <a:r>
            <a:rPr lang="en-US" sz="2000" b="1">
              <a:latin typeface="Cambria" panose="02040503050406030204" pitchFamily="18" charset="0"/>
              <a:ea typeface="Cambria" panose="02040503050406030204" pitchFamily="18" charset="0"/>
            </a:rPr>
            <a:t>High Bias, High Variance </a:t>
          </a:r>
          <a:r>
            <a:rPr lang="en-US" sz="2000">
              <a:latin typeface="Cambria" panose="02040503050406030204" pitchFamily="18" charset="0"/>
              <a:ea typeface="Cambria" panose="02040503050406030204" pitchFamily="18" charset="0"/>
            </a:rPr>
            <a:t>— </a:t>
          </a:r>
          <a:r>
            <a:rPr lang="en-US" sz="2000" b="1">
              <a:latin typeface="Cambria" panose="02040503050406030204" pitchFamily="18" charset="0"/>
              <a:ea typeface="Cambria" panose="02040503050406030204" pitchFamily="18" charset="0"/>
            </a:rPr>
            <a:t>very bad algorithm</a:t>
          </a:r>
          <a:r>
            <a:rPr lang="en-US" sz="2000">
              <a:latin typeface="Cambria" panose="02040503050406030204" pitchFamily="18" charset="0"/>
              <a:ea typeface="Cambria" panose="02040503050406030204" pitchFamily="18" charset="0"/>
            </a:rPr>
            <a:t>. You will most likely never see this.</a:t>
          </a:r>
          <a:endParaRPr lang="en-US" sz="2000" dirty="0">
            <a:latin typeface="Cambria" panose="02040503050406030204" pitchFamily="18" charset="0"/>
            <a:ea typeface="Cambria" panose="02040503050406030204" pitchFamily="18" charset="0"/>
          </a:endParaRPr>
        </a:p>
      </dgm:t>
    </dgm:pt>
    <dgm:pt modelId="{8AF18D16-FEAF-433C-B229-4E5CAF06494B}" type="sibTrans" cxnId="{7384BE4E-4B89-400B-B911-79AFA907CD17}">
      <dgm:prSet/>
      <dgm:spPr/>
      <dgm:t>
        <a:bodyPr/>
        <a:lstStyle/>
        <a:p>
          <a:endParaRPr lang="en-US">
            <a:latin typeface="Cambria" panose="02040503050406030204" pitchFamily="18" charset="0"/>
            <a:ea typeface="Cambria" panose="02040503050406030204" pitchFamily="18" charset="0"/>
          </a:endParaRPr>
        </a:p>
      </dgm:t>
    </dgm:pt>
    <dgm:pt modelId="{C2CB2FD3-59AB-4399-B0CB-90EE0EF5DA71}" type="parTrans" cxnId="{7384BE4E-4B89-400B-B911-79AFA907CD17}">
      <dgm:prSet/>
      <dgm:spPr/>
      <dgm:t>
        <a:bodyPr/>
        <a:lstStyle/>
        <a:p>
          <a:endParaRPr lang="en-US">
            <a:latin typeface="Cambria" panose="02040503050406030204" pitchFamily="18" charset="0"/>
            <a:ea typeface="Cambria" panose="02040503050406030204" pitchFamily="18" charset="0"/>
          </a:endParaRPr>
        </a:p>
      </dgm:t>
    </dgm:pt>
    <dgm:pt modelId="{859C6744-2C38-43A2-9BEF-3324CDD4BA77}">
      <dgm:prSet custT="1"/>
      <dgm:spPr/>
      <dgm:t>
        <a:bodyPr/>
        <a:lstStyle/>
        <a:p>
          <a:r>
            <a:rPr lang="en-US" sz="2000" b="1">
              <a:latin typeface="Cambria" panose="02040503050406030204" pitchFamily="18" charset="0"/>
              <a:ea typeface="Cambria" panose="02040503050406030204" pitchFamily="18" charset="0"/>
            </a:rPr>
            <a:t>High Bias, Low Variance </a:t>
          </a:r>
          <a:r>
            <a:rPr lang="en-US" sz="2000">
              <a:latin typeface="Cambria" panose="02040503050406030204" pitchFamily="18" charset="0"/>
              <a:ea typeface="Cambria" panose="02040503050406030204" pitchFamily="18" charset="0"/>
            </a:rPr>
            <a:t>— </a:t>
          </a:r>
          <a:r>
            <a:rPr lang="en-US" sz="2000" b="1">
              <a:latin typeface="Cambria" panose="02040503050406030204" pitchFamily="18" charset="0"/>
              <a:ea typeface="Cambria" panose="02040503050406030204" pitchFamily="18" charset="0"/>
            </a:rPr>
            <a:t>underfitting</a:t>
          </a:r>
          <a:r>
            <a:rPr lang="en-US" sz="2000">
              <a:latin typeface="Cambria" panose="02040503050406030204" pitchFamily="18" charset="0"/>
              <a:ea typeface="Cambria" panose="02040503050406030204" pitchFamily="18" charset="0"/>
            </a:rPr>
            <a:t> — the algorithm outputs similar predictions for similar data, but predictions are wrong (algorithm “miss”).</a:t>
          </a:r>
          <a:endParaRPr lang="en-US" sz="2000" dirty="0">
            <a:latin typeface="Cambria" panose="02040503050406030204" pitchFamily="18" charset="0"/>
            <a:ea typeface="Cambria" panose="02040503050406030204" pitchFamily="18" charset="0"/>
          </a:endParaRPr>
        </a:p>
      </dgm:t>
    </dgm:pt>
    <dgm:pt modelId="{2AE47316-0F0F-4F32-9C2F-8424A8007E4B}" type="sibTrans" cxnId="{A6845202-75C5-4FCD-97DF-64385AC1936B}">
      <dgm:prSet/>
      <dgm:spPr/>
      <dgm:t>
        <a:bodyPr/>
        <a:lstStyle/>
        <a:p>
          <a:endParaRPr lang="en-US">
            <a:latin typeface="Cambria" panose="02040503050406030204" pitchFamily="18" charset="0"/>
            <a:ea typeface="Cambria" panose="02040503050406030204" pitchFamily="18" charset="0"/>
          </a:endParaRPr>
        </a:p>
      </dgm:t>
    </dgm:pt>
    <dgm:pt modelId="{DE015AC9-6A7C-424B-B298-FEAFC4954281}" type="parTrans" cxnId="{A6845202-75C5-4FCD-97DF-64385AC1936B}">
      <dgm:prSet/>
      <dgm:spPr/>
      <dgm:t>
        <a:bodyPr/>
        <a:lstStyle/>
        <a:p>
          <a:endParaRPr lang="en-US">
            <a:latin typeface="Cambria" panose="02040503050406030204" pitchFamily="18" charset="0"/>
            <a:ea typeface="Cambria" panose="02040503050406030204" pitchFamily="18" charset="0"/>
          </a:endParaRPr>
        </a:p>
      </dgm:t>
    </dgm:pt>
    <dgm:pt modelId="{8902F3BC-6610-4C9F-97B4-59A66E6BAA8F}" type="pres">
      <dgm:prSet presAssocID="{D2B8DFB5-1A4C-4284-A83C-89C159FA02D7}" presName="linear" presStyleCnt="0">
        <dgm:presLayoutVars>
          <dgm:animLvl val="lvl"/>
          <dgm:resizeHandles val="exact"/>
        </dgm:presLayoutVars>
      </dgm:prSet>
      <dgm:spPr/>
    </dgm:pt>
    <dgm:pt modelId="{D81676D5-4EA9-460B-926C-B087A4F57FE7}" type="pres">
      <dgm:prSet presAssocID="{3DB84F55-F25A-4B69-B3F5-8F97101FE363}" presName="parentText" presStyleLbl="node1" presStyleIdx="0" presStyleCnt="3">
        <dgm:presLayoutVars>
          <dgm:chMax val="0"/>
          <dgm:bulletEnabled val="1"/>
        </dgm:presLayoutVars>
      </dgm:prSet>
      <dgm:spPr/>
    </dgm:pt>
    <dgm:pt modelId="{E15B5F11-14AA-4D08-9E9C-9B33687B8BBE}" type="pres">
      <dgm:prSet presAssocID="{9294F5EC-51D0-437D-92E5-383609BAA73A}" presName="spacer" presStyleCnt="0"/>
      <dgm:spPr/>
    </dgm:pt>
    <dgm:pt modelId="{3AC0B1BB-7D09-4DCA-B638-FF2760E7B410}" type="pres">
      <dgm:prSet presAssocID="{859C6744-2C38-43A2-9BEF-3324CDD4BA77}" presName="parentText" presStyleLbl="node1" presStyleIdx="1" presStyleCnt="3">
        <dgm:presLayoutVars>
          <dgm:chMax val="0"/>
          <dgm:bulletEnabled val="1"/>
        </dgm:presLayoutVars>
      </dgm:prSet>
      <dgm:spPr/>
    </dgm:pt>
    <dgm:pt modelId="{DEB00BFB-4A92-4E14-80F7-8B30688AC5F4}" type="pres">
      <dgm:prSet presAssocID="{2AE47316-0F0F-4F32-9C2F-8424A8007E4B}" presName="spacer" presStyleCnt="0"/>
      <dgm:spPr/>
    </dgm:pt>
    <dgm:pt modelId="{EB428AE4-1AFB-47E9-A63D-941C45ECE641}" type="pres">
      <dgm:prSet presAssocID="{B83F8F43-002B-4651-9453-BAEAB9846B6B}" presName="parentText" presStyleLbl="node1" presStyleIdx="2" presStyleCnt="3">
        <dgm:presLayoutVars>
          <dgm:chMax val="0"/>
          <dgm:bulletEnabled val="1"/>
        </dgm:presLayoutVars>
      </dgm:prSet>
      <dgm:spPr/>
    </dgm:pt>
  </dgm:ptLst>
  <dgm:cxnLst>
    <dgm:cxn modelId="{A6845202-75C5-4FCD-97DF-64385AC1936B}" srcId="{D2B8DFB5-1A4C-4284-A83C-89C159FA02D7}" destId="{859C6744-2C38-43A2-9BEF-3324CDD4BA77}" srcOrd="1" destOrd="0" parTransId="{DE015AC9-6A7C-424B-B298-FEAFC4954281}" sibTransId="{2AE47316-0F0F-4F32-9C2F-8424A8007E4B}"/>
    <dgm:cxn modelId="{E281855E-243F-47A6-9614-A55668143968}" type="presOf" srcId="{3DB84F55-F25A-4B69-B3F5-8F97101FE363}" destId="{D81676D5-4EA9-460B-926C-B087A4F57FE7}" srcOrd="0" destOrd="0" presId="urn:microsoft.com/office/officeart/2005/8/layout/vList2"/>
    <dgm:cxn modelId="{7384BE4E-4B89-400B-B911-79AFA907CD17}" srcId="{D2B8DFB5-1A4C-4284-A83C-89C159FA02D7}" destId="{B83F8F43-002B-4651-9453-BAEAB9846B6B}" srcOrd="2" destOrd="0" parTransId="{C2CB2FD3-59AB-4399-B0CB-90EE0EF5DA71}" sibTransId="{8AF18D16-FEAF-433C-B229-4E5CAF06494B}"/>
    <dgm:cxn modelId="{AFAB5552-A24D-4107-BA53-7C0D2757EC76}" type="presOf" srcId="{D2B8DFB5-1A4C-4284-A83C-89C159FA02D7}" destId="{8902F3BC-6610-4C9F-97B4-59A66E6BAA8F}" srcOrd="0" destOrd="0" presId="urn:microsoft.com/office/officeart/2005/8/layout/vList2"/>
    <dgm:cxn modelId="{F51CCF79-F083-4238-9086-65F241B02201}" srcId="{D2B8DFB5-1A4C-4284-A83C-89C159FA02D7}" destId="{3DB84F55-F25A-4B69-B3F5-8F97101FE363}" srcOrd="0" destOrd="0" parTransId="{93E7EC64-F419-4E75-9BF8-28A1FA36EC0E}" sibTransId="{9294F5EC-51D0-437D-92E5-383609BAA73A}"/>
    <dgm:cxn modelId="{AF6D48B7-7943-48A3-B605-8BF4098C73C3}" type="presOf" srcId="{859C6744-2C38-43A2-9BEF-3324CDD4BA77}" destId="{3AC0B1BB-7D09-4DCA-B638-FF2760E7B410}" srcOrd="0" destOrd="0" presId="urn:microsoft.com/office/officeart/2005/8/layout/vList2"/>
    <dgm:cxn modelId="{BD4817B8-E179-4845-9575-9ABEC719DD71}" type="presOf" srcId="{B83F8F43-002B-4651-9453-BAEAB9846B6B}" destId="{EB428AE4-1AFB-47E9-A63D-941C45ECE641}" srcOrd="0" destOrd="0" presId="urn:microsoft.com/office/officeart/2005/8/layout/vList2"/>
    <dgm:cxn modelId="{C9F18345-05E7-42B0-B76A-24F2AD3C2AE6}" type="presParOf" srcId="{8902F3BC-6610-4C9F-97B4-59A66E6BAA8F}" destId="{D81676D5-4EA9-460B-926C-B087A4F57FE7}" srcOrd="0" destOrd="0" presId="urn:microsoft.com/office/officeart/2005/8/layout/vList2"/>
    <dgm:cxn modelId="{C6BDA03C-04D3-40FE-88CF-8F62A09936E2}" type="presParOf" srcId="{8902F3BC-6610-4C9F-97B4-59A66E6BAA8F}" destId="{E15B5F11-14AA-4D08-9E9C-9B33687B8BBE}" srcOrd="1" destOrd="0" presId="urn:microsoft.com/office/officeart/2005/8/layout/vList2"/>
    <dgm:cxn modelId="{2B7BDC97-288E-408E-94A5-6A75915F2C1D}" type="presParOf" srcId="{8902F3BC-6610-4C9F-97B4-59A66E6BAA8F}" destId="{3AC0B1BB-7D09-4DCA-B638-FF2760E7B410}" srcOrd="2" destOrd="0" presId="urn:microsoft.com/office/officeart/2005/8/layout/vList2"/>
    <dgm:cxn modelId="{8F51B1A5-6490-4283-ABD8-B6F529F62BA4}" type="presParOf" srcId="{8902F3BC-6610-4C9F-97B4-59A66E6BAA8F}" destId="{DEB00BFB-4A92-4E14-80F7-8B30688AC5F4}" srcOrd="3" destOrd="0" presId="urn:microsoft.com/office/officeart/2005/8/layout/vList2"/>
    <dgm:cxn modelId="{19D93EF6-9565-48DC-B5BB-14333AA2170B}" type="presParOf" srcId="{8902F3BC-6610-4C9F-97B4-59A66E6BAA8F}" destId="{EB428AE4-1AFB-47E9-A63D-941C45ECE64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B8DFB5-1A4C-4284-A83C-89C159FA02D7}" type="doc">
      <dgm:prSet loTypeId="urn:microsoft.com/office/officeart/2018/2/layout/IconVerticalSolidList" loCatId="icon" qsTypeId="urn:microsoft.com/office/officeart/2005/8/quickstyle/simple1" qsCatId="simple" csTypeId="urn:microsoft.com/office/officeart/2005/8/colors/accent1_1" csCatId="accent1" phldr="1"/>
      <dgm:spPr/>
      <dgm:t>
        <a:bodyPr/>
        <a:lstStyle/>
        <a:p>
          <a:endParaRPr lang="en-US"/>
        </a:p>
      </dgm:t>
    </dgm:pt>
    <dgm:pt modelId="{3DB84F55-F25A-4B69-B3F5-8F97101FE363}">
      <dgm:prSet custT="1"/>
      <dgm:spPr/>
      <dgm:t>
        <a:bodyPr/>
        <a:lstStyle/>
        <a:p>
          <a:pPr>
            <a:lnSpc>
              <a:spcPct val="100000"/>
            </a:lnSpc>
          </a:pPr>
          <a:r>
            <a:rPr lang="en-US" sz="1600" b="0" i="0" dirty="0">
              <a:solidFill>
                <a:srgbClr val="222222"/>
              </a:solidFill>
              <a:effectLst/>
              <a:highlight>
                <a:srgbClr val="FFFF00"/>
              </a:highlight>
              <a:latin typeface="Times New Roman" panose="02020603050405020304" pitchFamily="18" charset="0"/>
              <a:cs typeface="Times New Roman" panose="02020603050405020304" pitchFamily="18" charset="0"/>
            </a:rPr>
            <a:t>K should be always &gt;= 2 </a:t>
          </a:r>
          <a:r>
            <a:rPr lang="en-US" sz="1600" b="0" i="0" dirty="0">
              <a:solidFill>
                <a:srgbClr val="222222"/>
              </a:solidFill>
              <a:effectLst/>
              <a:latin typeface="Times New Roman" panose="02020603050405020304" pitchFamily="18" charset="0"/>
              <a:cs typeface="Times New Roman" panose="02020603050405020304" pitchFamily="18" charset="0"/>
            </a:rPr>
            <a:t>and = to number of records, (LOOCV)</a:t>
          </a:r>
        </a:p>
        <a:p>
          <a:pPr>
            <a:lnSpc>
              <a:spcPct val="100000"/>
            </a:lnSpc>
          </a:pPr>
          <a:r>
            <a:rPr lang="en-US" sz="1600" b="0" i="0" dirty="0">
              <a:solidFill>
                <a:srgbClr val="222222"/>
              </a:solidFill>
              <a:effectLst/>
              <a:highlight>
                <a:srgbClr val="FFFF00"/>
              </a:highlight>
              <a:latin typeface="Times New Roman" panose="02020603050405020304" pitchFamily="18" charset="0"/>
              <a:cs typeface="Times New Roman" panose="02020603050405020304" pitchFamily="18" charset="0"/>
            </a:rPr>
            <a:t>If 2 then just 2 iterations and If K=No of records in the dataset, then 1 for testing and n- for training</a:t>
          </a:r>
          <a:endParaRPr lang="en-US" sz="1600" dirty="0">
            <a:highlight>
              <a:srgbClr val="FFFF00"/>
            </a:highlight>
            <a:latin typeface="Times New Roman" panose="02020603050405020304" pitchFamily="18" charset="0"/>
            <a:ea typeface="Cambria" panose="02040503050406030204" pitchFamily="18" charset="0"/>
            <a:cs typeface="Times New Roman" panose="02020603050405020304" pitchFamily="18" charset="0"/>
          </a:endParaRPr>
        </a:p>
      </dgm:t>
    </dgm:pt>
    <dgm:pt modelId="{93E7EC64-F419-4E75-9BF8-28A1FA36EC0E}" type="parTrans" cxnId="{F51CCF79-F083-4238-9086-65F241B02201}">
      <dgm:prSet/>
      <dgm:spPr/>
      <dgm:t>
        <a:bodyPr/>
        <a:lstStyle/>
        <a:p>
          <a:endParaRPr lang="en-US">
            <a:latin typeface="Cambria" panose="02040503050406030204" pitchFamily="18" charset="0"/>
            <a:ea typeface="Cambria" panose="02040503050406030204" pitchFamily="18" charset="0"/>
          </a:endParaRPr>
        </a:p>
      </dgm:t>
    </dgm:pt>
    <dgm:pt modelId="{9294F5EC-51D0-437D-92E5-383609BAA73A}" type="sibTrans" cxnId="{F51CCF79-F083-4238-9086-65F241B02201}">
      <dgm:prSet/>
      <dgm:spPr/>
      <dgm:t>
        <a:bodyPr/>
        <a:lstStyle/>
        <a:p>
          <a:endParaRPr lang="en-US">
            <a:latin typeface="Cambria" panose="02040503050406030204" pitchFamily="18" charset="0"/>
            <a:ea typeface="Cambria" panose="02040503050406030204" pitchFamily="18" charset="0"/>
          </a:endParaRPr>
        </a:p>
      </dgm:t>
    </dgm:pt>
    <dgm:pt modelId="{B83F8F43-002B-4651-9453-BAEAB9846B6B}">
      <dgm:prSet custT="1"/>
      <dgm:spPr/>
      <dgm:t>
        <a:bodyPr/>
        <a:lstStyle/>
        <a:p>
          <a:pPr>
            <a:lnSpc>
              <a:spcPct val="100000"/>
            </a:lnSpc>
          </a:pPr>
          <a:r>
            <a:rPr lang="en-US" sz="2000" b="0" i="0" dirty="0">
              <a:solidFill>
                <a:srgbClr val="222222"/>
              </a:solidFill>
              <a:effectLst/>
              <a:latin typeface="Times New Roman" panose="02020603050405020304" pitchFamily="18" charset="0"/>
              <a:cs typeface="Times New Roman" panose="02020603050405020304" pitchFamily="18" charset="0"/>
            </a:rPr>
            <a:t>The </a:t>
          </a:r>
          <a:r>
            <a:rPr lang="en-US" sz="2000" b="0" i="0" dirty="0">
              <a:solidFill>
                <a:srgbClr val="222222"/>
              </a:solidFill>
              <a:effectLst/>
              <a:highlight>
                <a:srgbClr val="FFFF00"/>
              </a:highlight>
              <a:latin typeface="Times New Roman" panose="02020603050405020304" pitchFamily="18" charset="0"/>
              <a:cs typeface="Times New Roman" panose="02020603050405020304" pitchFamily="18" charset="0"/>
            </a:rPr>
            <a:t>number of folds is indirectly proportional to the size of the data </a:t>
          </a:r>
          <a:r>
            <a:rPr lang="en-US" sz="2000" b="0" i="0" dirty="0">
              <a:solidFill>
                <a:srgbClr val="222222"/>
              </a:solidFill>
              <a:effectLst/>
              <a:latin typeface="Times New Roman" panose="02020603050405020304" pitchFamily="18" charset="0"/>
              <a:cs typeface="Times New Roman" panose="02020603050405020304" pitchFamily="18" charset="0"/>
            </a:rPr>
            <a:t>set, which means, if the dataset size is too small, the number of folds can increase</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dgm:t>
    </dgm:pt>
    <dgm:pt modelId="{8AF18D16-FEAF-433C-B229-4E5CAF06494B}" type="sibTrans" cxnId="{7384BE4E-4B89-400B-B911-79AFA907CD17}">
      <dgm:prSet/>
      <dgm:spPr/>
      <dgm:t>
        <a:bodyPr/>
        <a:lstStyle/>
        <a:p>
          <a:endParaRPr lang="en-US">
            <a:latin typeface="Cambria" panose="02040503050406030204" pitchFamily="18" charset="0"/>
            <a:ea typeface="Cambria" panose="02040503050406030204" pitchFamily="18" charset="0"/>
          </a:endParaRPr>
        </a:p>
      </dgm:t>
    </dgm:pt>
    <dgm:pt modelId="{C2CB2FD3-59AB-4399-B0CB-90EE0EF5DA71}" type="parTrans" cxnId="{7384BE4E-4B89-400B-B911-79AFA907CD17}">
      <dgm:prSet/>
      <dgm:spPr/>
      <dgm:t>
        <a:bodyPr/>
        <a:lstStyle/>
        <a:p>
          <a:endParaRPr lang="en-US">
            <a:latin typeface="Cambria" panose="02040503050406030204" pitchFamily="18" charset="0"/>
            <a:ea typeface="Cambria" panose="02040503050406030204" pitchFamily="18" charset="0"/>
          </a:endParaRPr>
        </a:p>
      </dgm:t>
    </dgm:pt>
    <dgm:pt modelId="{859C6744-2C38-43A2-9BEF-3324CDD4BA77}">
      <dgm:prSet custT="1"/>
      <dgm:spPr/>
      <dgm:t>
        <a:bodyPr/>
        <a:lstStyle/>
        <a:p>
          <a:pPr>
            <a:lnSpc>
              <a:spcPct val="100000"/>
            </a:lnSpc>
          </a:pPr>
          <a:r>
            <a:rPr lang="en-US" sz="2000" b="0" i="0" dirty="0">
              <a:solidFill>
                <a:srgbClr val="222222"/>
              </a:solidFill>
              <a:effectLst/>
              <a:latin typeface="Times New Roman" panose="02020603050405020304" pitchFamily="18" charset="0"/>
              <a:cs typeface="Times New Roman" panose="02020603050405020304" pitchFamily="18" charset="0"/>
            </a:rPr>
            <a:t>If the </a:t>
          </a:r>
          <a:r>
            <a:rPr lang="en-US" sz="2000" b="0" i="0" dirty="0">
              <a:solidFill>
                <a:srgbClr val="222222"/>
              </a:solidFill>
              <a:effectLst/>
              <a:highlight>
                <a:srgbClr val="FFFF00"/>
              </a:highlight>
              <a:latin typeface="Times New Roman" panose="02020603050405020304" pitchFamily="18" charset="0"/>
              <a:cs typeface="Times New Roman" panose="02020603050405020304" pitchFamily="18" charset="0"/>
            </a:rPr>
            <a:t>K value is too large, then this will lead to less variance </a:t>
          </a:r>
          <a:r>
            <a:rPr lang="en-US" sz="2000" b="0" i="0" dirty="0">
              <a:solidFill>
                <a:srgbClr val="222222"/>
              </a:solidFill>
              <a:effectLst/>
              <a:latin typeface="Times New Roman" panose="02020603050405020304" pitchFamily="18" charset="0"/>
              <a:cs typeface="Times New Roman" panose="02020603050405020304" pitchFamily="18" charset="0"/>
            </a:rPr>
            <a:t>across the training set and limit the model currency difference across the iterations</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dgm:t>
    </dgm:pt>
    <dgm:pt modelId="{2AE47316-0F0F-4F32-9C2F-8424A8007E4B}" type="sibTrans" cxnId="{A6845202-75C5-4FCD-97DF-64385AC1936B}">
      <dgm:prSet/>
      <dgm:spPr/>
      <dgm:t>
        <a:bodyPr/>
        <a:lstStyle/>
        <a:p>
          <a:endParaRPr lang="en-US">
            <a:latin typeface="Cambria" panose="02040503050406030204" pitchFamily="18" charset="0"/>
            <a:ea typeface="Cambria" panose="02040503050406030204" pitchFamily="18" charset="0"/>
          </a:endParaRPr>
        </a:p>
      </dgm:t>
    </dgm:pt>
    <dgm:pt modelId="{DE015AC9-6A7C-424B-B298-FEAFC4954281}" type="parTrans" cxnId="{A6845202-75C5-4FCD-97DF-64385AC1936B}">
      <dgm:prSet/>
      <dgm:spPr/>
      <dgm:t>
        <a:bodyPr/>
        <a:lstStyle/>
        <a:p>
          <a:endParaRPr lang="en-US">
            <a:latin typeface="Cambria" panose="02040503050406030204" pitchFamily="18" charset="0"/>
            <a:ea typeface="Cambria" panose="02040503050406030204" pitchFamily="18" charset="0"/>
          </a:endParaRPr>
        </a:p>
      </dgm:t>
    </dgm:pt>
    <dgm:pt modelId="{93C31F2F-C488-4AE1-A253-4A272EE1B897}">
      <dgm:prSet custT="1"/>
      <dgm:spPr/>
      <dgm:t>
        <a:bodyPr/>
        <a:lstStyle/>
        <a:p>
          <a:pPr>
            <a:lnSpc>
              <a:spcPct val="100000"/>
            </a:lnSpc>
          </a:pPr>
          <a:r>
            <a:rPr lang="en-US" sz="2000" b="0" i="0" dirty="0">
              <a:solidFill>
                <a:srgbClr val="222222"/>
              </a:solidFill>
              <a:effectLst/>
              <a:highlight>
                <a:srgbClr val="FFFF00"/>
              </a:highlight>
              <a:latin typeface="Times New Roman" panose="02020603050405020304" pitchFamily="18" charset="0"/>
              <a:cs typeface="Times New Roman" panose="02020603050405020304" pitchFamily="18" charset="0"/>
            </a:rPr>
            <a:t>Larger values of K eventually increase the running time </a:t>
          </a:r>
          <a:r>
            <a:rPr lang="en-US" sz="2000" b="0" i="0" dirty="0">
              <a:solidFill>
                <a:srgbClr val="222222"/>
              </a:solidFill>
              <a:effectLst/>
              <a:latin typeface="Times New Roman" panose="02020603050405020304" pitchFamily="18" charset="0"/>
              <a:cs typeface="Times New Roman" panose="02020603050405020304" pitchFamily="18" charset="0"/>
            </a:rPr>
            <a:t>of the cross-validation process.</a:t>
          </a:r>
        </a:p>
      </dgm:t>
    </dgm:pt>
    <dgm:pt modelId="{26BBC4E0-716B-4A15-B190-47CCAF4504A9}" type="parTrans" cxnId="{AC430D00-6868-4C1E-ABC8-D7343AC0075D}">
      <dgm:prSet/>
      <dgm:spPr/>
      <dgm:t>
        <a:bodyPr/>
        <a:lstStyle/>
        <a:p>
          <a:endParaRPr lang="en-IN"/>
        </a:p>
      </dgm:t>
    </dgm:pt>
    <dgm:pt modelId="{F083B296-60C0-40B1-BE4B-1A2363414835}" type="sibTrans" cxnId="{AC430D00-6868-4C1E-ABC8-D7343AC0075D}">
      <dgm:prSet/>
      <dgm:spPr/>
      <dgm:t>
        <a:bodyPr/>
        <a:lstStyle/>
        <a:p>
          <a:endParaRPr lang="en-IN"/>
        </a:p>
      </dgm:t>
    </dgm:pt>
    <dgm:pt modelId="{22311CF6-40AD-40BF-8EB3-113A8A945B8D}" type="pres">
      <dgm:prSet presAssocID="{D2B8DFB5-1A4C-4284-A83C-89C159FA02D7}" presName="root" presStyleCnt="0">
        <dgm:presLayoutVars>
          <dgm:dir/>
          <dgm:resizeHandles val="exact"/>
        </dgm:presLayoutVars>
      </dgm:prSet>
      <dgm:spPr/>
    </dgm:pt>
    <dgm:pt modelId="{A202CBCA-F19A-4FFE-AAF3-7F0536685D9E}" type="pres">
      <dgm:prSet presAssocID="{3DB84F55-F25A-4B69-B3F5-8F97101FE363}" presName="compNode" presStyleCnt="0"/>
      <dgm:spPr/>
    </dgm:pt>
    <dgm:pt modelId="{6E5BC6B6-99BE-4AA9-80C2-42DC749B12A5}" type="pres">
      <dgm:prSet presAssocID="{3DB84F55-F25A-4B69-B3F5-8F97101FE363}" presName="bgRect" presStyleLbl="bgShp" presStyleIdx="0" presStyleCnt="4"/>
      <dgm:spPr/>
    </dgm:pt>
    <dgm:pt modelId="{63B2414E-F3AB-4F90-BD60-9E42DECF6F3E}" type="pres">
      <dgm:prSet presAssocID="{3DB84F55-F25A-4B69-B3F5-8F97101FE3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45FA430E-89A0-40D8-92D3-B73278ACEE62}" type="pres">
      <dgm:prSet presAssocID="{3DB84F55-F25A-4B69-B3F5-8F97101FE363}" presName="spaceRect" presStyleCnt="0"/>
      <dgm:spPr/>
    </dgm:pt>
    <dgm:pt modelId="{7F405E62-D8A8-4C57-BD5F-26BB391B5326}" type="pres">
      <dgm:prSet presAssocID="{3DB84F55-F25A-4B69-B3F5-8F97101FE363}" presName="parTx" presStyleLbl="revTx" presStyleIdx="0" presStyleCnt="4">
        <dgm:presLayoutVars>
          <dgm:chMax val="0"/>
          <dgm:chPref val="0"/>
        </dgm:presLayoutVars>
      </dgm:prSet>
      <dgm:spPr/>
    </dgm:pt>
    <dgm:pt modelId="{206782FD-E887-4301-8A57-82357493A2B3}" type="pres">
      <dgm:prSet presAssocID="{9294F5EC-51D0-437D-92E5-383609BAA73A}" presName="sibTrans" presStyleCnt="0"/>
      <dgm:spPr/>
    </dgm:pt>
    <dgm:pt modelId="{48D81D9E-2D83-49FD-89FD-2CC1A3C0FDA1}" type="pres">
      <dgm:prSet presAssocID="{859C6744-2C38-43A2-9BEF-3324CDD4BA77}" presName="compNode" presStyleCnt="0"/>
      <dgm:spPr/>
    </dgm:pt>
    <dgm:pt modelId="{58B74BE8-BDAE-4A01-B32D-9098FE598E3D}" type="pres">
      <dgm:prSet presAssocID="{859C6744-2C38-43A2-9BEF-3324CDD4BA77}" presName="bgRect" presStyleLbl="bgShp" presStyleIdx="1" presStyleCnt="4"/>
      <dgm:spPr/>
    </dgm:pt>
    <dgm:pt modelId="{CD4CF973-9B7E-48E6-B033-E31DDAD93939}" type="pres">
      <dgm:prSet presAssocID="{859C6744-2C38-43A2-9BEF-3324CDD4BA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D104B08-18C9-468B-82CF-36B9BED9B802}" type="pres">
      <dgm:prSet presAssocID="{859C6744-2C38-43A2-9BEF-3324CDD4BA77}" presName="spaceRect" presStyleCnt="0"/>
      <dgm:spPr/>
    </dgm:pt>
    <dgm:pt modelId="{5217688A-896D-4EE7-A8B6-E3883B08F7CB}" type="pres">
      <dgm:prSet presAssocID="{859C6744-2C38-43A2-9BEF-3324CDD4BA77}" presName="parTx" presStyleLbl="revTx" presStyleIdx="1" presStyleCnt="4">
        <dgm:presLayoutVars>
          <dgm:chMax val="0"/>
          <dgm:chPref val="0"/>
        </dgm:presLayoutVars>
      </dgm:prSet>
      <dgm:spPr/>
    </dgm:pt>
    <dgm:pt modelId="{8CDB0CCA-6863-4CFA-AAD0-4F70B02F6483}" type="pres">
      <dgm:prSet presAssocID="{2AE47316-0F0F-4F32-9C2F-8424A8007E4B}" presName="sibTrans" presStyleCnt="0"/>
      <dgm:spPr/>
    </dgm:pt>
    <dgm:pt modelId="{BA3100CC-5AAB-465D-B6D5-C16616B96958}" type="pres">
      <dgm:prSet presAssocID="{B83F8F43-002B-4651-9453-BAEAB9846B6B}" presName="compNode" presStyleCnt="0"/>
      <dgm:spPr/>
    </dgm:pt>
    <dgm:pt modelId="{314FE8B0-5101-4019-8BAC-591C774E1733}" type="pres">
      <dgm:prSet presAssocID="{B83F8F43-002B-4651-9453-BAEAB9846B6B}" presName="bgRect" presStyleLbl="bgShp" presStyleIdx="2" presStyleCnt="4"/>
      <dgm:spPr/>
    </dgm:pt>
    <dgm:pt modelId="{4E85C00F-B54A-4C9E-91C2-C2AD8C8ACBC4}" type="pres">
      <dgm:prSet presAssocID="{B83F8F43-002B-4651-9453-BAEAB9846B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3E1A8CF-48A5-4CFB-B4DA-703050A67B70}" type="pres">
      <dgm:prSet presAssocID="{B83F8F43-002B-4651-9453-BAEAB9846B6B}" presName="spaceRect" presStyleCnt="0"/>
      <dgm:spPr/>
    </dgm:pt>
    <dgm:pt modelId="{84920EB2-8C2B-4D8D-AF9E-ED51592CFB30}" type="pres">
      <dgm:prSet presAssocID="{B83F8F43-002B-4651-9453-BAEAB9846B6B}" presName="parTx" presStyleLbl="revTx" presStyleIdx="2" presStyleCnt="4">
        <dgm:presLayoutVars>
          <dgm:chMax val="0"/>
          <dgm:chPref val="0"/>
        </dgm:presLayoutVars>
      </dgm:prSet>
      <dgm:spPr/>
    </dgm:pt>
    <dgm:pt modelId="{54DBDED4-FB67-4B21-AECB-A4B88636858D}" type="pres">
      <dgm:prSet presAssocID="{8AF18D16-FEAF-433C-B229-4E5CAF06494B}" presName="sibTrans" presStyleCnt="0"/>
      <dgm:spPr/>
    </dgm:pt>
    <dgm:pt modelId="{38E8F543-A716-4053-ACF0-EC986756749B}" type="pres">
      <dgm:prSet presAssocID="{93C31F2F-C488-4AE1-A253-4A272EE1B897}" presName="compNode" presStyleCnt="0"/>
      <dgm:spPr/>
    </dgm:pt>
    <dgm:pt modelId="{F1CD4FAF-0892-4660-A99B-538276BED64B}" type="pres">
      <dgm:prSet presAssocID="{93C31F2F-C488-4AE1-A253-4A272EE1B897}" presName="bgRect" presStyleLbl="bgShp" presStyleIdx="3" presStyleCnt="4"/>
      <dgm:spPr/>
    </dgm:pt>
    <dgm:pt modelId="{4860F4BA-3E6F-423D-BBE2-53700469430C}" type="pres">
      <dgm:prSet presAssocID="{93C31F2F-C488-4AE1-A253-4A272EE1B8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D2DA4D77-85B5-4D08-8ACE-27FB99A951D8}" type="pres">
      <dgm:prSet presAssocID="{93C31F2F-C488-4AE1-A253-4A272EE1B897}" presName="spaceRect" presStyleCnt="0"/>
      <dgm:spPr/>
    </dgm:pt>
    <dgm:pt modelId="{B2E01EA4-373A-45BE-95FF-2CFD9187AAA8}" type="pres">
      <dgm:prSet presAssocID="{93C31F2F-C488-4AE1-A253-4A272EE1B897}" presName="parTx" presStyleLbl="revTx" presStyleIdx="3" presStyleCnt="4">
        <dgm:presLayoutVars>
          <dgm:chMax val="0"/>
          <dgm:chPref val="0"/>
        </dgm:presLayoutVars>
      </dgm:prSet>
      <dgm:spPr/>
    </dgm:pt>
  </dgm:ptLst>
  <dgm:cxnLst>
    <dgm:cxn modelId="{AC430D00-6868-4C1E-ABC8-D7343AC0075D}" srcId="{D2B8DFB5-1A4C-4284-A83C-89C159FA02D7}" destId="{93C31F2F-C488-4AE1-A253-4A272EE1B897}" srcOrd="3" destOrd="0" parTransId="{26BBC4E0-716B-4A15-B190-47CCAF4504A9}" sibTransId="{F083B296-60C0-40B1-BE4B-1A2363414835}"/>
    <dgm:cxn modelId="{A6845202-75C5-4FCD-97DF-64385AC1936B}" srcId="{D2B8DFB5-1A4C-4284-A83C-89C159FA02D7}" destId="{859C6744-2C38-43A2-9BEF-3324CDD4BA77}" srcOrd="1" destOrd="0" parTransId="{DE015AC9-6A7C-424B-B298-FEAFC4954281}" sibTransId="{2AE47316-0F0F-4F32-9C2F-8424A8007E4B}"/>
    <dgm:cxn modelId="{20C1F863-DA75-4FC0-9FEB-2663CB7A0D43}" type="presOf" srcId="{D2B8DFB5-1A4C-4284-A83C-89C159FA02D7}" destId="{22311CF6-40AD-40BF-8EB3-113A8A945B8D}" srcOrd="0" destOrd="0" presId="urn:microsoft.com/office/officeart/2018/2/layout/IconVerticalSolidList"/>
    <dgm:cxn modelId="{7384BE4E-4B89-400B-B911-79AFA907CD17}" srcId="{D2B8DFB5-1A4C-4284-A83C-89C159FA02D7}" destId="{B83F8F43-002B-4651-9453-BAEAB9846B6B}" srcOrd="2" destOrd="0" parTransId="{C2CB2FD3-59AB-4399-B0CB-90EE0EF5DA71}" sibTransId="{8AF18D16-FEAF-433C-B229-4E5CAF06494B}"/>
    <dgm:cxn modelId="{F51CCF79-F083-4238-9086-65F241B02201}" srcId="{D2B8DFB5-1A4C-4284-A83C-89C159FA02D7}" destId="{3DB84F55-F25A-4B69-B3F5-8F97101FE363}" srcOrd="0" destOrd="0" parTransId="{93E7EC64-F419-4E75-9BF8-28A1FA36EC0E}" sibTransId="{9294F5EC-51D0-437D-92E5-383609BAA73A}"/>
    <dgm:cxn modelId="{9801737F-749C-4EBD-9455-BC17E8942C1B}" type="presOf" srcId="{3DB84F55-F25A-4B69-B3F5-8F97101FE363}" destId="{7F405E62-D8A8-4C57-BD5F-26BB391B5326}" srcOrd="0" destOrd="0" presId="urn:microsoft.com/office/officeart/2018/2/layout/IconVerticalSolidList"/>
    <dgm:cxn modelId="{4B31C7B5-EE1D-472C-B1E6-578F21633C74}" type="presOf" srcId="{859C6744-2C38-43A2-9BEF-3324CDD4BA77}" destId="{5217688A-896D-4EE7-A8B6-E3883B08F7CB}" srcOrd="0" destOrd="0" presId="urn:microsoft.com/office/officeart/2018/2/layout/IconVerticalSolidList"/>
    <dgm:cxn modelId="{32E897DA-EE41-4914-9069-0DBB1823A61C}" type="presOf" srcId="{B83F8F43-002B-4651-9453-BAEAB9846B6B}" destId="{84920EB2-8C2B-4D8D-AF9E-ED51592CFB30}" srcOrd="0" destOrd="0" presId="urn:microsoft.com/office/officeart/2018/2/layout/IconVerticalSolidList"/>
    <dgm:cxn modelId="{F51A04E0-3C66-4CD2-A141-19717995DBE3}" type="presOf" srcId="{93C31F2F-C488-4AE1-A253-4A272EE1B897}" destId="{B2E01EA4-373A-45BE-95FF-2CFD9187AAA8}" srcOrd="0" destOrd="0" presId="urn:microsoft.com/office/officeart/2018/2/layout/IconVerticalSolidList"/>
    <dgm:cxn modelId="{822D3891-7B9F-4E60-B162-2A5BE4A73AA2}" type="presParOf" srcId="{22311CF6-40AD-40BF-8EB3-113A8A945B8D}" destId="{A202CBCA-F19A-4FFE-AAF3-7F0536685D9E}" srcOrd="0" destOrd="0" presId="urn:microsoft.com/office/officeart/2018/2/layout/IconVerticalSolidList"/>
    <dgm:cxn modelId="{CE0865A8-C79A-4637-A01B-216322B18349}" type="presParOf" srcId="{A202CBCA-F19A-4FFE-AAF3-7F0536685D9E}" destId="{6E5BC6B6-99BE-4AA9-80C2-42DC749B12A5}" srcOrd="0" destOrd="0" presId="urn:microsoft.com/office/officeart/2018/2/layout/IconVerticalSolidList"/>
    <dgm:cxn modelId="{8488A7AB-3BEB-421B-B1E8-5D24CFA1A08E}" type="presParOf" srcId="{A202CBCA-F19A-4FFE-AAF3-7F0536685D9E}" destId="{63B2414E-F3AB-4F90-BD60-9E42DECF6F3E}" srcOrd="1" destOrd="0" presId="urn:microsoft.com/office/officeart/2018/2/layout/IconVerticalSolidList"/>
    <dgm:cxn modelId="{CB816E9B-31AE-4FD0-8683-A3C0A15B15DD}" type="presParOf" srcId="{A202CBCA-F19A-4FFE-AAF3-7F0536685D9E}" destId="{45FA430E-89A0-40D8-92D3-B73278ACEE62}" srcOrd="2" destOrd="0" presId="urn:microsoft.com/office/officeart/2018/2/layout/IconVerticalSolidList"/>
    <dgm:cxn modelId="{0404AEA0-A7AA-4318-97E0-BEE41DBAD787}" type="presParOf" srcId="{A202CBCA-F19A-4FFE-AAF3-7F0536685D9E}" destId="{7F405E62-D8A8-4C57-BD5F-26BB391B5326}" srcOrd="3" destOrd="0" presId="urn:microsoft.com/office/officeart/2018/2/layout/IconVerticalSolidList"/>
    <dgm:cxn modelId="{4AF2C44E-7177-46D2-9CFF-C60703DFE25B}" type="presParOf" srcId="{22311CF6-40AD-40BF-8EB3-113A8A945B8D}" destId="{206782FD-E887-4301-8A57-82357493A2B3}" srcOrd="1" destOrd="0" presId="urn:microsoft.com/office/officeart/2018/2/layout/IconVerticalSolidList"/>
    <dgm:cxn modelId="{BCAFA291-91C3-45CC-8E14-61D07DD7F313}" type="presParOf" srcId="{22311CF6-40AD-40BF-8EB3-113A8A945B8D}" destId="{48D81D9E-2D83-49FD-89FD-2CC1A3C0FDA1}" srcOrd="2" destOrd="0" presId="urn:microsoft.com/office/officeart/2018/2/layout/IconVerticalSolidList"/>
    <dgm:cxn modelId="{87C6CD9D-CDCC-49AA-9BAF-D019DEABBD8C}" type="presParOf" srcId="{48D81D9E-2D83-49FD-89FD-2CC1A3C0FDA1}" destId="{58B74BE8-BDAE-4A01-B32D-9098FE598E3D}" srcOrd="0" destOrd="0" presId="urn:microsoft.com/office/officeart/2018/2/layout/IconVerticalSolidList"/>
    <dgm:cxn modelId="{884CD669-7A22-4FCA-897A-1460FCF72B1E}" type="presParOf" srcId="{48D81D9E-2D83-49FD-89FD-2CC1A3C0FDA1}" destId="{CD4CF973-9B7E-48E6-B033-E31DDAD93939}" srcOrd="1" destOrd="0" presId="urn:microsoft.com/office/officeart/2018/2/layout/IconVerticalSolidList"/>
    <dgm:cxn modelId="{5B2F9CFC-0966-4B78-8D27-275E8BBBAF76}" type="presParOf" srcId="{48D81D9E-2D83-49FD-89FD-2CC1A3C0FDA1}" destId="{CD104B08-18C9-468B-82CF-36B9BED9B802}" srcOrd="2" destOrd="0" presId="urn:microsoft.com/office/officeart/2018/2/layout/IconVerticalSolidList"/>
    <dgm:cxn modelId="{F20C1C0E-70C1-434A-BFE6-36123827A230}" type="presParOf" srcId="{48D81D9E-2D83-49FD-89FD-2CC1A3C0FDA1}" destId="{5217688A-896D-4EE7-A8B6-E3883B08F7CB}" srcOrd="3" destOrd="0" presId="urn:microsoft.com/office/officeart/2018/2/layout/IconVerticalSolidList"/>
    <dgm:cxn modelId="{02B8CE8B-2F75-479F-BD1B-8D0DD01F2A23}" type="presParOf" srcId="{22311CF6-40AD-40BF-8EB3-113A8A945B8D}" destId="{8CDB0CCA-6863-4CFA-AAD0-4F70B02F6483}" srcOrd="3" destOrd="0" presId="urn:microsoft.com/office/officeart/2018/2/layout/IconVerticalSolidList"/>
    <dgm:cxn modelId="{0D11C8A0-F90A-4CFD-AF0F-BDB1056E58C1}" type="presParOf" srcId="{22311CF6-40AD-40BF-8EB3-113A8A945B8D}" destId="{BA3100CC-5AAB-465D-B6D5-C16616B96958}" srcOrd="4" destOrd="0" presId="urn:microsoft.com/office/officeart/2018/2/layout/IconVerticalSolidList"/>
    <dgm:cxn modelId="{AACDCD2E-6CEE-4AE6-A2DE-9D1AF233366B}" type="presParOf" srcId="{BA3100CC-5AAB-465D-B6D5-C16616B96958}" destId="{314FE8B0-5101-4019-8BAC-591C774E1733}" srcOrd="0" destOrd="0" presId="urn:microsoft.com/office/officeart/2018/2/layout/IconVerticalSolidList"/>
    <dgm:cxn modelId="{56935E16-276C-43A6-8670-C845A6CD920A}" type="presParOf" srcId="{BA3100CC-5AAB-465D-B6D5-C16616B96958}" destId="{4E85C00F-B54A-4C9E-91C2-C2AD8C8ACBC4}" srcOrd="1" destOrd="0" presId="urn:microsoft.com/office/officeart/2018/2/layout/IconVerticalSolidList"/>
    <dgm:cxn modelId="{CE031FF5-7FE3-452D-852B-61B0B8C6BFF7}" type="presParOf" srcId="{BA3100CC-5AAB-465D-B6D5-C16616B96958}" destId="{83E1A8CF-48A5-4CFB-B4DA-703050A67B70}" srcOrd="2" destOrd="0" presId="urn:microsoft.com/office/officeart/2018/2/layout/IconVerticalSolidList"/>
    <dgm:cxn modelId="{97A54A6B-2467-4529-80FF-FEDA74639080}" type="presParOf" srcId="{BA3100CC-5AAB-465D-B6D5-C16616B96958}" destId="{84920EB2-8C2B-4D8D-AF9E-ED51592CFB30}" srcOrd="3" destOrd="0" presId="urn:microsoft.com/office/officeart/2018/2/layout/IconVerticalSolidList"/>
    <dgm:cxn modelId="{6C8A52AC-ED60-47C3-9DAB-EFF47750F00D}" type="presParOf" srcId="{22311CF6-40AD-40BF-8EB3-113A8A945B8D}" destId="{54DBDED4-FB67-4B21-AECB-A4B88636858D}" srcOrd="5" destOrd="0" presId="urn:microsoft.com/office/officeart/2018/2/layout/IconVerticalSolidList"/>
    <dgm:cxn modelId="{0C4335FC-144A-42BA-B93C-133CFE16EAAE}" type="presParOf" srcId="{22311CF6-40AD-40BF-8EB3-113A8A945B8D}" destId="{38E8F543-A716-4053-ACF0-EC986756749B}" srcOrd="6" destOrd="0" presId="urn:microsoft.com/office/officeart/2018/2/layout/IconVerticalSolidList"/>
    <dgm:cxn modelId="{28320186-DC0C-4D40-8066-469A1C2166EB}" type="presParOf" srcId="{38E8F543-A716-4053-ACF0-EC986756749B}" destId="{F1CD4FAF-0892-4660-A99B-538276BED64B}" srcOrd="0" destOrd="0" presId="urn:microsoft.com/office/officeart/2018/2/layout/IconVerticalSolidList"/>
    <dgm:cxn modelId="{88B9074A-042D-4966-B203-D15C392C04DA}" type="presParOf" srcId="{38E8F543-A716-4053-ACF0-EC986756749B}" destId="{4860F4BA-3E6F-423D-BBE2-53700469430C}" srcOrd="1" destOrd="0" presId="urn:microsoft.com/office/officeart/2018/2/layout/IconVerticalSolidList"/>
    <dgm:cxn modelId="{58EFDF24-E09B-4D54-B413-2DDDC228022D}" type="presParOf" srcId="{38E8F543-A716-4053-ACF0-EC986756749B}" destId="{D2DA4D77-85B5-4D08-8ACE-27FB99A951D8}" srcOrd="2" destOrd="0" presId="urn:microsoft.com/office/officeart/2018/2/layout/IconVerticalSolidList"/>
    <dgm:cxn modelId="{71B178EE-70D2-406E-A084-1FFAE57FC029}" type="presParOf" srcId="{38E8F543-A716-4053-ACF0-EC986756749B}" destId="{B2E01EA4-373A-45BE-95FF-2CFD9187AA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676D5-4EA9-460B-926C-B087A4F57FE7}">
      <dsp:nvSpPr>
        <dsp:cNvPr id="0" name=""/>
        <dsp:cNvSpPr/>
      </dsp:nvSpPr>
      <dsp:spPr>
        <a:xfrm>
          <a:off x="0" y="1705"/>
          <a:ext cx="4905291" cy="16173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low bias, low variance — is a good result, just right.</a:t>
          </a:r>
        </a:p>
        <a:p>
          <a:pPr marL="0" lvl="0" indent="0" algn="l" defTabSz="800100">
            <a:lnSpc>
              <a:spcPct val="90000"/>
            </a:lnSpc>
            <a:spcBef>
              <a:spcPct val="0"/>
            </a:spcBef>
            <a:spcAft>
              <a:spcPct val="35000"/>
            </a:spcAft>
            <a:buNone/>
          </a:pPr>
          <a:r>
            <a:rPr lang="en-US" sz="1800" kern="1200" dirty="0">
              <a:solidFill>
                <a:schemeClr val="tx1"/>
              </a:solidFill>
            </a:rPr>
            <a:t>low bias, </a:t>
          </a:r>
          <a:r>
            <a:rPr lang="en-US" sz="1800" b="1" kern="1200" dirty="0">
              <a:solidFill>
                <a:schemeClr val="tx1"/>
              </a:solidFill>
            </a:rPr>
            <a:t>high variance</a:t>
          </a:r>
          <a:r>
            <a:rPr lang="en-US" sz="1800" kern="1200" dirty="0">
              <a:solidFill>
                <a:schemeClr val="tx1"/>
              </a:solidFill>
            </a:rPr>
            <a:t> — </a:t>
          </a:r>
          <a:r>
            <a:rPr lang="en-US" sz="1800" b="1" kern="1200" dirty="0">
              <a:solidFill>
                <a:schemeClr val="tx1"/>
              </a:solidFill>
            </a:rPr>
            <a:t>overfitting</a:t>
          </a:r>
          <a:r>
            <a:rPr lang="en-US" sz="1800" kern="1200" dirty="0">
              <a:solidFill>
                <a:schemeClr val="tx1"/>
              </a:solidFill>
            </a:rPr>
            <a:t> — the algorithm outputs very different predictions for similar data</a:t>
          </a:r>
        </a:p>
      </dsp:txBody>
      <dsp:txXfrm>
        <a:off x="78952" y="80657"/>
        <a:ext cx="4747387" cy="1459438"/>
      </dsp:txXfrm>
    </dsp:sp>
    <dsp:sp modelId="{3AC0B1BB-7D09-4DCA-B638-FF2760E7B410}">
      <dsp:nvSpPr>
        <dsp:cNvPr id="0" name=""/>
        <dsp:cNvSpPr/>
      </dsp:nvSpPr>
      <dsp:spPr>
        <a:xfrm>
          <a:off x="0" y="1632871"/>
          <a:ext cx="4905291" cy="16173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high bias</a:t>
          </a:r>
          <a:r>
            <a:rPr lang="en-US" sz="1800" kern="1200" dirty="0">
              <a:solidFill>
                <a:schemeClr val="tx1"/>
              </a:solidFill>
            </a:rPr>
            <a:t>, low variance — </a:t>
          </a:r>
          <a:r>
            <a:rPr lang="en-US" sz="1800" b="1" kern="1200" dirty="0" err="1">
              <a:solidFill>
                <a:schemeClr val="tx1"/>
              </a:solidFill>
            </a:rPr>
            <a:t>underfitting</a:t>
          </a:r>
          <a:r>
            <a:rPr lang="en-US" sz="1800" kern="1200" dirty="0">
              <a:solidFill>
                <a:schemeClr val="tx1"/>
              </a:solidFill>
            </a:rPr>
            <a:t> — the algorithm outputs similar predictions for similar data, but predictions are wrong (algorithm “miss”).</a:t>
          </a:r>
        </a:p>
      </dsp:txBody>
      <dsp:txXfrm>
        <a:off x="78952" y="1711823"/>
        <a:ext cx="4747387" cy="1459438"/>
      </dsp:txXfrm>
    </dsp:sp>
    <dsp:sp modelId="{EB428AE4-1AFB-47E9-A63D-941C45ECE641}">
      <dsp:nvSpPr>
        <dsp:cNvPr id="0" name=""/>
        <dsp:cNvSpPr/>
      </dsp:nvSpPr>
      <dsp:spPr>
        <a:xfrm>
          <a:off x="0" y="3264037"/>
          <a:ext cx="4905291" cy="161734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high bias, high variance — very bad algorithm. You will most likely never see this.</a:t>
          </a:r>
        </a:p>
      </dsp:txBody>
      <dsp:txXfrm>
        <a:off x="78952" y="3342989"/>
        <a:ext cx="4747387" cy="1459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676D5-4EA9-460B-926C-B087A4F57FE7}">
      <dsp:nvSpPr>
        <dsp:cNvPr id="0" name=""/>
        <dsp:cNvSpPr/>
      </dsp:nvSpPr>
      <dsp:spPr>
        <a:xfrm>
          <a:off x="0" y="89916"/>
          <a:ext cx="8129397" cy="162048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Situation when your model is </a:t>
          </a:r>
          <a:r>
            <a:rPr lang="en-US" sz="2300" b="1" i="1" kern="1200" dirty="0">
              <a:solidFill>
                <a:schemeClr val="tx1"/>
              </a:solidFill>
            </a:rPr>
            <a:t>too simple </a:t>
          </a:r>
          <a:r>
            <a:rPr lang="en-US" sz="2300" kern="1200" dirty="0"/>
            <a:t>for your data. More formally, your hypothesis about data distribution is wrong and too simple </a:t>
          </a:r>
          <a:r>
            <a:rPr lang="en-US" sz="2300" kern="1200" dirty="0">
              <a:latin typeface="Times New Roman" panose="02020603050405020304" pitchFamily="18" charset="0"/>
              <a:cs typeface="Times New Roman" panose="02020603050405020304" pitchFamily="18" charset="0"/>
            </a:rPr>
            <a:t>. </a:t>
          </a:r>
          <a:endParaRPr lang="en-US" sz="2300" kern="1200" dirty="0"/>
        </a:p>
      </dsp:txBody>
      <dsp:txXfrm>
        <a:off x="79106" y="169022"/>
        <a:ext cx="7971185" cy="1462274"/>
      </dsp:txXfrm>
    </dsp:sp>
    <dsp:sp modelId="{3AC0B1BB-7D09-4DCA-B638-FF2760E7B410}">
      <dsp:nvSpPr>
        <dsp:cNvPr id="0" name=""/>
        <dsp:cNvSpPr/>
      </dsp:nvSpPr>
      <dsp:spPr>
        <a:xfrm>
          <a:off x="0" y="1753075"/>
          <a:ext cx="8129397" cy="1620486"/>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For example, your </a:t>
          </a:r>
          <a:r>
            <a:rPr lang="en-US" sz="2300" b="1" i="1" kern="1200" dirty="0">
              <a:solidFill>
                <a:schemeClr val="tx1"/>
              </a:solidFill>
            </a:rPr>
            <a:t>data is quadratic </a:t>
          </a:r>
          <a:r>
            <a:rPr lang="en-US" sz="2300" kern="1200" dirty="0"/>
            <a:t>and </a:t>
          </a:r>
          <a:r>
            <a:rPr lang="en-US" sz="2300" b="1" i="1" kern="1200" dirty="0">
              <a:solidFill>
                <a:schemeClr val="tx1"/>
              </a:solidFill>
            </a:rPr>
            <a:t>your model is linear</a:t>
          </a:r>
          <a:r>
            <a:rPr lang="en-US" sz="2300" kern="1200" dirty="0"/>
            <a:t>. This situation is also called </a:t>
          </a:r>
          <a:r>
            <a:rPr lang="en-US" sz="2300" b="1" kern="1200" dirty="0"/>
            <a:t>high bias</a:t>
          </a:r>
          <a:r>
            <a:rPr lang="en-US" sz="2300" kern="1200" dirty="0"/>
            <a:t>. This means that your algorithm can do accurate predictions, but the initial assumption about the data is incorrect.</a:t>
          </a:r>
        </a:p>
      </dsp:txBody>
      <dsp:txXfrm>
        <a:off x="79106" y="1832181"/>
        <a:ext cx="7971185" cy="1462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676D5-4EA9-460B-926C-B087A4F57FE7}">
      <dsp:nvSpPr>
        <dsp:cNvPr id="0" name=""/>
        <dsp:cNvSpPr/>
      </dsp:nvSpPr>
      <dsp:spPr>
        <a:xfrm>
          <a:off x="0" y="106318"/>
          <a:ext cx="7734788" cy="13308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kern="1200" dirty="0"/>
            <a:t>Overfitting</a:t>
          </a:r>
          <a:r>
            <a:rPr lang="en-US" sz="2400" kern="1200" dirty="0"/>
            <a:t> is a situation when your model is </a:t>
          </a:r>
          <a:r>
            <a:rPr lang="en-US" sz="2400" b="1" kern="1200" dirty="0">
              <a:solidFill>
                <a:schemeClr val="tx1"/>
              </a:solidFill>
            </a:rPr>
            <a:t>too complex</a:t>
          </a:r>
          <a:r>
            <a:rPr lang="en-US" sz="2400" kern="1200" dirty="0"/>
            <a:t> for your data. More formally, your hypothesis about data distribution is wrong and too complex </a:t>
          </a:r>
        </a:p>
      </dsp:txBody>
      <dsp:txXfrm>
        <a:off x="64968" y="171286"/>
        <a:ext cx="7604852" cy="1200939"/>
      </dsp:txXfrm>
    </dsp:sp>
    <dsp:sp modelId="{3AC0B1BB-7D09-4DCA-B638-FF2760E7B410}">
      <dsp:nvSpPr>
        <dsp:cNvPr id="0" name=""/>
        <dsp:cNvSpPr/>
      </dsp:nvSpPr>
      <dsp:spPr>
        <a:xfrm>
          <a:off x="0" y="1624393"/>
          <a:ext cx="7734788" cy="133087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For example, your </a:t>
          </a:r>
          <a:r>
            <a:rPr lang="en-US" sz="2400" b="1" kern="1200" dirty="0">
              <a:solidFill>
                <a:schemeClr val="tx1"/>
              </a:solidFill>
            </a:rPr>
            <a:t>data is linear </a:t>
          </a:r>
          <a:r>
            <a:rPr lang="en-US" sz="2400" kern="1200" dirty="0"/>
            <a:t>and your </a:t>
          </a:r>
          <a:r>
            <a:rPr lang="en-US" sz="2400" b="1" kern="1200" dirty="0">
              <a:solidFill>
                <a:schemeClr val="tx1"/>
              </a:solidFill>
            </a:rPr>
            <a:t>model is high-degree polynomial</a:t>
          </a:r>
          <a:r>
            <a:rPr lang="en-US" sz="2400" kern="1200" dirty="0"/>
            <a:t>. This situation is also called </a:t>
          </a:r>
          <a:r>
            <a:rPr lang="en-US" sz="2400" b="1" kern="1200" dirty="0"/>
            <a:t>high variance</a:t>
          </a:r>
          <a:r>
            <a:rPr lang="en-US" sz="2400" kern="1200" dirty="0"/>
            <a:t>. </a:t>
          </a:r>
        </a:p>
      </dsp:txBody>
      <dsp:txXfrm>
        <a:off x="64968" y="1689361"/>
        <a:ext cx="7604852" cy="1200939"/>
      </dsp:txXfrm>
    </dsp:sp>
    <dsp:sp modelId="{C13DB5FE-B0FF-47DE-94DE-704931A92E80}">
      <dsp:nvSpPr>
        <dsp:cNvPr id="0" name=""/>
        <dsp:cNvSpPr/>
      </dsp:nvSpPr>
      <dsp:spPr>
        <a:xfrm>
          <a:off x="0" y="3153099"/>
          <a:ext cx="7734788" cy="133087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This means that your algorithm can’t do accurate predictions — changing the input data only a little, the model output changes very much.</a:t>
          </a:r>
          <a:endParaRPr lang="en-IN" sz="2400" kern="1200" dirty="0"/>
        </a:p>
      </dsp:txBody>
      <dsp:txXfrm>
        <a:off x="64968" y="3218067"/>
        <a:ext cx="7604852" cy="12009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67AAC-7B88-484F-8C37-244C1FC3F3F9}">
      <dsp:nvSpPr>
        <dsp:cNvPr id="0" name=""/>
        <dsp:cNvSpPr/>
      </dsp:nvSpPr>
      <dsp:spPr>
        <a:xfrm>
          <a:off x="2253186" y="0"/>
          <a:ext cx="1983765" cy="1102092"/>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b="1" kern="1200" dirty="0"/>
            <a:t>Model with Bias</a:t>
          </a:r>
          <a:endParaRPr lang="en-GB" sz="2700" kern="1200" dirty="0"/>
        </a:p>
      </dsp:txBody>
      <dsp:txXfrm>
        <a:off x="2285465" y="32279"/>
        <a:ext cx="1919207" cy="1037534"/>
      </dsp:txXfrm>
    </dsp:sp>
    <dsp:sp modelId="{EE52D480-E4F5-4EC0-BC44-5477C7763FE3}">
      <dsp:nvSpPr>
        <dsp:cNvPr id="0" name=""/>
        <dsp:cNvSpPr/>
      </dsp:nvSpPr>
      <dsp:spPr>
        <a:xfrm>
          <a:off x="5118626" y="0"/>
          <a:ext cx="1983765" cy="1102092"/>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b="1" kern="1200" dirty="0"/>
            <a:t>Model with Variance</a:t>
          </a:r>
          <a:endParaRPr lang="en-GB" sz="2700" kern="1200" dirty="0"/>
        </a:p>
      </dsp:txBody>
      <dsp:txXfrm>
        <a:off x="5150905" y="32279"/>
        <a:ext cx="1919207" cy="1037534"/>
      </dsp:txXfrm>
    </dsp:sp>
    <dsp:sp modelId="{6B7E2634-B7F4-4C66-B5BB-F448B8095737}">
      <dsp:nvSpPr>
        <dsp:cNvPr id="0" name=""/>
        <dsp:cNvSpPr/>
      </dsp:nvSpPr>
      <dsp:spPr>
        <a:xfrm>
          <a:off x="4264504" y="4683891"/>
          <a:ext cx="826569" cy="826569"/>
        </a:xfrm>
        <a:prstGeom prst="triangle">
          <a:avLst/>
        </a:prstGeom>
        <a:solidFill>
          <a:srgbClr val="1D193D">
            <a:alpha val="90000"/>
          </a:srgb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99C993-6BCC-44CF-8994-D3C8EEF0061B}">
      <dsp:nvSpPr>
        <dsp:cNvPr id="0" name=""/>
        <dsp:cNvSpPr/>
      </dsp:nvSpPr>
      <dsp:spPr>
        <a:xfrm>
          <a:off x="2198082" y="4337834"/>
          <a:ext cx="4959414" cy="33503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5580F0-DE62-4ADA-81D6-B3E1B1813EF5}">
      <dsp:nvSpPr>
        <dsp:cNvPr id="0" name=""/>
        <dsp:cNvSpPr/>
      </dsp:nvSpPr>
      <dsp:spPr>
        <a:xfrm>
          <a:off x="5118626" y="3619270"/>
          <a:ext cx="1983765" cy="67888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t>Overcomplicating simpler problems</a:t>
          </a:r>
          <a:endParaRPr lang="en-GB" sz="1700" kern="1200" dirty="0"/>
        </a:p>
      </dsp:txBody>
      <dsp:txXfrm>
        <a:off x="5151767" y="3652411"/>
        <a:ext cx="1917483" cy="612606"/>
      </dsp:txXfrm>
    </dsp:sp>
    <dsp:sp modelId="{0BB5ECB9-D92B-4213-AB57-2215354DD34D}">
      <dsp:nvSpPr>
        <dsp:cNvPr id="0" name=""/>
        <dsp:cNvSpPr/>
      </dsp:nvSpPr>
      <dsp:spPr>
        <a:xfrm>
          <a:off x="5118626" y="2887481"/>
          <a:ext cx="1983765" cy="67888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t>Low Testing Accuracy (although have high training accuracy)</a:t>
          </a:r>
          <a:endParaRPr lang="en-GB" sz="1400" kern="1200" dirty="0"/>
        </a:p>
      </dsp:txBody>
      <dsp:txXfrm>
        <a:off x="5151767" y="2920622"/>
        <a:ext cx="1917483" cy="612606"/>
      </dsp:txXfrm>
    </dsp:sp>
    <dsp:sp modelId="{78D569DB-FA3D-4DC3-AEA5-6D0D1269A278}">
      <dsp:nvSpPr>
        <dsp:cNvPr id="0" name=""/>
        <dsp:cNvSpPr/>
      </dsp:nvSpPr>
      <dsp:spPr>
        <a:xfrm>
          <a:off x="5118626" y="2155692"/>
          <a:ext cx="1983765" cy="67888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t>Overfitting</a:t>
          </a:r>
          <a:endParaRPr lang="en-GB" sz="1700" kern="1200" dirty="0"/>
        </a:p>
      </dsp:txBody>
      <dsp:txXfrm>
        <a:off x="5151767" y="2188833"/>
        <a:ext cx="1917483" cy="612606"/>
      </dsp:txXfrm>
    </dsp:sp>
    <dsp:sp modelId="{9811C6AB-CC1E-432D-8D61-D6C0B4E6B558}">
      <dsp:nvSpPr>
        <dsp:cNvPr id="0" name=""/>
        <dsp:cNvSpPr/>
      </dsp:nvSpPr>
      <dsp:spPr>
        <a:xfrm>
          <a:off x="5118626" y="1410678"/>
          <a:ext cx="1983765" cy="6788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Complex Assumptions</a:t>
          </a:r>
          <a:endParaRPr lang="en-GB" sz="1700" kern="1200" dirty="0"/>
        </a:p>
      </dsp:txBody>
      <dsp:txXfrm>
        <a:off x="5151767" y="1443819"/>
        <a:ext cx="1917483" cy="612606"/>
      </dsp:txXfrm>
    </dsp:sp>
    <dsp:sp modelId="{646033D7-FDDB-4D96-9381-2B4748AC2593}">
      <dsp:nvSpPr>
        <dsp:cNvPr id="0" name=""/>
        <dsp:cNvSpPr/>
      </dsp:nvSpPr>
      <dsp:spPr>
        <a:xfrm>
          <a:off x="2253186" y="3619270"/>
          <a:ext cx="1983765" cy="678888"/>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Inability to solve complex problems</a:t>
          </a:r>
          <a:endParaRPr lang="en-GB" sz="1700" kern="1200" dirty="0"/>
        </a:p>
      </dsp:txBody>
      <dsp:txXfrm>
        <a:off x="2286327" y="3652411"/>
        <a:ext cx="1917483" cy="612606"/>
      </dsp:txXfrm>
    </dsp:sp>
    <dsp:sp modelId="{69E143BD-19CD-43D9-AD2B-185EA2C74A1A}">
      <dsp:nvSpPr>
        <dsp:cNvPr id="0" name=""/>
        <dsp:cNvSpPr/>
      </dsp:nvSpPr>
      <dsp:spPr>
        <a:xfrm>
          <a:off x="2253186" y="2887481"/>
          <a:ext cx="1983765" cy="67888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t>Low Training Accuracy</a:t>
          </a:r>
          <a:endParaRPr lang="en-GB" sz="1700" kern="1200" dirty="0"/>
        </a:p>
      </dsp:txBody>
      <dsp:txXfrm>
        <a:off x="2286327" y="2920622"/>
        <a:ext cx="1917483" cy="612606"/>
      </dsp:txXfrm>
    </dsp:sp>
    <dsp:sp modelId="{A489FE4E-DDFB-487E-92CF-949F48A9A3D1}">
      <dsp:nvSpPr>
        <dsp:cNvPr id="0" name=""/>
        <dsp:cNvSpPr/>
      </dsp:nvSpPr>
      <dsp:spPr>
        <a:xfrm>
          <a:off x="2253186" y="2155692"/>
          <a:ext cx="1983765" cy="67888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t>Underfitting</a:t>
          </a:r>
          <a:endParaRPr lang="en-GB" sz="1700" kern="1200" dirty="0"/>
        </a:p>
      </dsp:txBody>
      <dsp:txXfrm>
        <a:off x="2286327" y="2188833"/>
        <a:ext cx="1917483" cy="612606"/>
      </dsp:txXfrm>
    </dsp:sp>
    <dsp:sp modelId="{8852CAC0-5B23-440C-AFEF-2C0ED2A96424}">
      <dsp:nvSpPr>
        <dsp:cNvPr id="0" name=""/>
        <dsp:cNvSpPr/>
      </dsp:nvSpPr>
      <dsp:spPr>
        <a:xfrm>
          <a:off x="2253186" y="1410678"/>
          <a:ext cx="1983765" cy="67888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Very Simple Assumptions</a:t>
          </a:r>
          <a:endParaRPr lang="en-GB" sz="1700" kern="1200" dirty="0"/>
        </a:p>
      </dsp:txBody>
      <dsp:txXfrm>
        <a:off x="2286327" y="1443819"/>
        <a:ext cx="1917483" cy="6126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676D5-4EA9-460B-926C-B087A4F57FE7}">
      <dsp:nvSpPr>
        <dsp:cNvPr id="0" name=""/>
        <dsp:cNvSpPr/>
      </dsp:nvSpPr>
      <dsp:spPr>
        <a:xfrm>
          <a:off x="0" y="20337"/>
          <a:ext cx="8382415" cy="144787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Cambria" panose="02040503050406030204" pitchFamily="18" charset="0"/>
              <a:ea typeface="Cambria" panose="02040503050406030204" pitchFamily="18" charset="0"/>
            </a:rPr>
            <a:t>Low Bias, Low Variance </a:t>
          </a:r>
          <a:r>
            <a:rPr lang="en-US" sz="1900" kern="1200">
              <a:latin typeface="Cambria" panose="02040503050406030204" pitchFamily="18" charset="0"/>
              <a:ea typeface="Cambria" panose="02040503050406030204" pitchFamily="18" charset="0"/>
            </a:rPr>
            <a:t>— is a good result, just right.</a:t>
          </a:r>
        </a:p>
        <a:p>
          <a:pPr marL="0" lvl="0" indent="0" algn="l" defTabSz="844550">
            <a:lnSpc>
              <a:spcPct val="90000"/>
            </a:lnSpc>
            <a:spcBef>
              <a:spcPct val="0"/>
            </a:spcBef>
            <a:spcAft>
              <a:spcPct val="35000"/>
            </a:spcAft>
            <a:buNone/>
          </a:pPr>
          <a:endParaRPr lang="en-US" sz="1600" kern="1200">
            <a:latin typeface="Cambria" panose="02040503050406030204" pitchFamily="18" charset="0"/>
            <a:ea typeface="Cambria" panose="02040503050406030204" pitchFamily="18" charset="0"/>
          </a:endParaRPr>
        </a:p>
        <a:p>
          <a:pPr marL="0" lvl="0" indent="0" algn="l" defTabSz="844550">
            <a:lnSpc>
              <a:spcPct val="90000"/>
            </a:lnSpc>
            <a:spcBef>
              <a:spcPct val="0"/>
            </a:spcBef>
            <a:spcAft>
              <a:spcPct val="35000"/>
            </a:spcAft>
            <a:buNone/>
          </a:pPr>
          <a:r>
            <a:rPr lang="en-US" sz="1900" b="1" kern="1200">
              <a:latin typeface="Cambria" panose="02040503050406030204" pitchFamily="18" charset="0"/>
              <a:ea typeface="Cambria" panose="02040503050406030204" pitchFamily="18" charset="0"/>
            </a:rPr>
            <a:t>Low Bias, High Variance </a:t>
          </a:r>
          <a:r>
            <a:rPr lang="en-US" sz="1900" kern="1200">
              <a:latin typeface="Cambria" panose="02040503050406030204" pitchFamily="18" charset="0"/>
              <a:ea typeface="Cambria" panose="02040503050406030204" pitchFamily="18" charset="0"/>
            </a:rPr>
            <a:t>— </a:t>
          </a:r>
          <a:r>
            <a:rPr lang="en-US" sz="1900" b="1" kern="1200">
              <a:latin typeface="Cambria" panose="02040503050406030204" pitchFamily="18" charset="0"/>
              <a:ea typeface="Cambria" panose="02040503050406030204" pitchFamily="18" charset="0"/>
            </a:rPr>
            <a:t>overfitting</a:t>
          </a:r>
          <a:r>
            <a:rPr lang="en-US" sz="1900" kern="1200">
              <a:latin typeface="Cambria" panose="02040503050406030204" pitchFamily="18" charset="0"/>
              <a:ea typeface="Cambria" panose="02040503050406030204" pitchFamily="18" charset="0"/>
            </a:rPr>
            <a:t> — the algorithm outputs very different predictions for similar data</a:t>
          </a:r>
          <a:endParaRPr lang="en-US" sz="1900" kern="1200" dirty="0">
            <a:latin typeface="Cambria" panose="02040503050406030204" pitchFamily="18" charset="0"/>
            <a:ea typeface="Cambria" panose="02040503050406030204" pitchFamily="18" charset="0"/>
          </a:endParaRPr>
        </a:p>
      </dsp:txBody>
      <dsp:txXfrm>
        <a:off x="70679" y="91016"/>
        <a:ext cx="8241057" cy="1306517"/>
      </dsp:txXfrm>
    </dsp:sp>
    <dsp:sp modelId="{3AC0B1BB-7D09-4DCA-B638-FF2760E7B410}">
      <dsp:nvSpPr>
        <dsp:cNvPr id="0" name=""/>
        <dsp:cNvSpPr/>
      </dsp:nvSpPr>
      <dsp:spPr>
        <a:xfrm>
          <a:off x="0" y="1626612"/>
          <a:ext cx="8382415" cy="144787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Cambria" panose="02040503050406030204" pitchFamily="18" charset="0"/>
              <a:ea typeface="Cambria" panose="02040503050406030204" pitchFamily="18" charset="0"/>
            </a:rPr>
            <a:t>High Bias, Low Variance </a:t>
          </a:r>
          <a:r>
            <a:rPr lang="en-US" sz="2000" kern="1200">
              <a:latin typeface="Cambria" panose="02040503050406030204" pitchFamily="18" charset="0"/>
              <a:ea typeface="Cambria" panose="02040503050406030204" pitchFamily="18" charset="0"/>
            </a:rPr>
            <a:t>— </a:t>
          </a:r>
          <a:r>
            <a:rPr lang="en-US" sz="2000" b="1" kern="1200">
              <a:latin typeface="Cambria" panose="02040503050406030204" pitchFamily="18" charset="0"/>
              <a:ea typeface="Cambria" panose="02040503050406030204" pitchFamily="18" charset="0"/>
            </a:rPr>
            <a:t>underfitting</a:t>
          </a:r>
          <a:r>
            <a:rPr lang="en-US" sz="2000" kern="1200">
              <a:latin typeface="Cambria" panose="02040503050406030204" pitchFamily="18" charset="0"/>
              <a:ea typeface="Cambria" panose="02040503050406030204" pitchFamily="18" charset="0"/>
            </a:rPr>
            <a:t> — the algorithm outputs similar predictions for similar data, but predictions are wrong (algorithm “miss”).</a:t>
          </a:r>
          <a:endParaRPr lang="en-US" sz="2000" kern="1200" dirty="0">
            <a:latin typeface="Cambria" panose="02040503050406030204" pitchFamily="18" charset="0"/>
            <a:ea typeface="Cambria" panose="02040503050406030204" pitchFamily="18" charset="0"/>
          </a:endParaRPr>
        </a:p>
      </dsp:txBody>
      <dsp:txXfrm>
        <a:off x="70679" y="1697291"/>
        <a:ext cx="8241057" cy="1306517"/>
      </dsp:txXfrm>
    </dsp:sp>
    <dsp:sp modelId="{EB428AE4-1AFB-47E9-A63D-941C45ECE641}">
      <dsp:nvSpPr>
        <dsp:cNvPr id="0" name=""/>
        <dsp:cNvSpPr/>
      </dsp:nvSpPr>
      <dsp:spPr>
        <a:xfrm>
          <a:off x="0" y="3232887"/>
          <a:ext cx="8382415" cy="144787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Cambria" panose="02040503050406030204" pitchFamily="18" charset="0"/>
              <a:ea typeface="Cambria" panose="02040503050406030204" pitchFamily="18" charset="0"/>
            </a:rPr>
            <a:t>High Bias, High Variance </a:t>
          </a:r>
          <a:r>
            <a:rPr lang="en-US" sz="2000" kern="1200">
              <a:latin typeface="Cambria" panose="02040503050406030204" pitchFamily="18" charset="0"/>
              <a:ea typeface="Cambria" panose="02040503050406030204" pitchFamily="18" charset="0"/>
            </a:rPr>
            <a:t>— </a:t>
          </a:r>
          <a:r>
            <a:rPr lang="en-US" sz="2000" b="1" kern="1200">
              <a:latin typeface="Cambria" panose="02040503050406030204" pitchFamily="18" charset="0"/>
              <a:ea typeface="Cambria" panose="02040503050406030204" pitchFamily="18" charset="0"/>
            </a:rPr>
            <a:t>very bad algorithm</a:t>
          </a:r>
          <a:r>
            <a:rPr lang="en-US" sz="2000" kern="1200">
              <a:latin typeface="Cambria" panose="02040503050406030204" pitchFamily="18" charset="0"/>
              <a:ea typeface="Cambria" panose="02040503050406030204" pitchFamily="18" charset="0"/>
            </a:rPr>
            <a:t>. You will most likely never see this.</a:t>
          </a:r>
          <a:endParaRPr lang="en-US" sz="2000" kern="1200" dirty="0">
            <a:latin typeface="Cambria" panose="02040503050406030204" pitchFamily="18" charset="0"/>
            <a:ea typeface="Cambria" panose="02040503050406030204" pitchFamily="18" charset="0"/>
          </a:endParaRPr>
        </a:p>
      </dsp:txBody>
      <dsp:txXfrm>
        <a:off x="70679" y="3303566"/>
        <a:ext cx="8241057" cy="13065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BC6B6-99BE-4AA9-80C2-42DC749B12A5}">
      <dsp:nvSpPr>
        <dsp:cNvPr id="0" name=""/>
        <dsp:cNvSpPr/>
      </dsp:nvSpPr>
      <dsp:spPr>
        <a:xfrm>
          <a:off x="0" y="4244"/>
          <a:ext cx="8382415" cy="9579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2414E-F3AB-4F90-BD60-9E42DECF6F3E}">
      <dsp:nvSpPr>
        <dsp:cNvPr id="0" name=""/>
        <dsp:cNvSpPr/>
      </dsp:nvSpPr>
      <dsp:spPr>
        <a:xfrm>
          <a:off x="289789" y="219790"/>
          <a:ext cx="527404" cy="5268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405E62-D8A8-4C57-BD5F-26BB391B5326}">
      <dsp:nvSpPr>
        <dsp:cNvPr id="0" name=""/>
        <dsp:cNvSpPr/>
      </dsp:nvSpPr>
      <dsp:spPr>
        <a:xfrm>
          <a:off x="1106983" y="4244"/>
          <a:ext cx="7258383" cy="987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55" tIns="104555" rIns="104555" bIns="104555" numCol="1" spcCol="1270" anchor="ctr" anchorCtr="0">
          <a:noAutofit/>
        </a:bodyPr>
        <a:lstStyle/>
        <a:p>
          <a:pPr marL="0" lvl="0" indent="0" algn="l" defTabSz="711200">
            <a:lnSpc>
              <a:spcPct val="100000"/>
            </a:lnSpc>
            <a:spcBef>
              <a:spcPct val="0"/>
            </a:spcBef>
            <a:spcAft>
              <a:spcPct val="35000"/>
            </a:spcAft>
            <a:buNone/>
          </a:pPr>
          <a:r>
            <a:rPr lang="en-US" sz="1600" b="0" i="0" kern="1200" dirty="0">
              <a:solidFill>
                <a:srgbClr val="222222"/>
              </a:solidFill>
              <a:effectLst/>
              <a:highlight>
                <a:srgbClr val="FFFF00"/>
              </a:highlight>
              <a:latin typeface="Times New Roman" panose="02020603050405020304" pitchFamily="18" charset="0"/>
              <a:cs typeface="Times New Roman" panose="02020603050405020304" pitchFamily="18" charset="0"/>
            </a:rPr>
            <a:t>K should be always &gt;= 2 </a:t>
          </a:r>
          <a:r>
            <a:rPr lang="en-US" sz="1600" b="0" i="0" kern="1200" dirty="0">
              <a:solidFill>
                <a:srgbClr val="222222"/>
              </a:solidFill>
              <a:effectLst/>
              <a:latin typeface="Times New Roman" panose="02020603050405020304" pitchFamily="18" charset="0"/>
              <a:cs typeface="Times New Roman" panose="02020603050405020304" pitchFamily="18" charset="0"/>
            </a:rPr>
            <a:t>and = to number of records, (LOOCV)</a:t>
          </a:r>
        </a:p>
        <a:p>
          <a:pPr marL="0" lvl="0" indent="0" algn="l" defTabSz="711200">
            <a:lnSpc>
              <a:spcPct val="100000"/>
            </a:lnSpc>
            <a:spcBef>
              <a:spcPct val="0"/>
            </a:spcBef>
            <a:spcAft>
              <a:spcPct val="35000"/>
            </a:spcAft>
            <a:buNone/>
          </a:pPr>
          <a:r>
            <a:rPr lang="en-US" sz="1600" b="0" i="0" kern="1200" dirty="0">
              <a:solidFill>
                <a:srgbClr val="222222"/>
              </a:solidFill>
              <a:effectLst/>
              <a:highlight>
                <a:srgbClr val="FFFF00"/>
              </a:highlight>
              <a:latin typeface="Times New Roman" panose="02020603050405020304" pitchFamily="18" charset="0"/>
              <a:cs typeface="Times New Roman" panose="02020603050405020304" pitchFamily="18" charset="0"/>
            </a:rPr>
            <a:t>If 2 then just 2 iterations and If K=No of records in the dataset, then 1 for testing and n- for training</a:t>
          </a:r>
          <a:endParaRPr lang="en-US" sz="1600" kern="1200" dirty="0">
            <a:highlight>
              <a:srgbClr val="FFFF00"/>
            </a:highlight>
            <a:latin typeface="Times New Roman" panose="02020603050405020304" pitchFamily="18" charset="0"/>
            <a:ea typeface="Cambria" panose="02040503050406030204" pitchFamily="18" charset="0"/>
            <a:cs typeface="Times New Roman" panose="02020603050405020304" pitchFamily="18" charset="0"/>
          </a:endParaRPr>
        </a:p>
      </dsp:txBody>
      <dsp:txXfrm>
        <a:off x="1106983" y="4244"/>
        <a:ext cx="7258383" cy="987918"/>
      </dsp:txXfrm>
    </dsp:sp>
    <dsp:sp modelId="{58B74BE8-BDAE-4A01-B32D-9098FE598E3D}">
      <dsp:nvSpPr>
        <dsp:cNvPr id="0" name=""/>
        <dsp:cNvSpPr/>
      </dsp:nvSpPr>
      <dsp:spPr>
        <a:xfrm>
          <a:off x="0" y="1239142"/>
          <a:ext cx="8382415" cy="9579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CF973-9B7E-48E6-B033-E31DDAD93939}">
      <dsp:nvSpPr>
        <dsp:cNvPr id="0" name=""/>
        <dsp:cNvSpPr/>
      </dsp:nvSpPr>
      <dsp:spPr>
        <a:xfrm>
          <a:off x="289789" y="1454687"/>
          <a:ext cx="527404" cy="5268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7688A-896D-4EE7-A8B6-E3883B08F7CB}">
      <dsp:nvSpPr>
        <dsp:cNvPr id="0" name=""/>
        <dsp:cNvSpPr/>
      </dsp:nvSpPr>
      <dsp:spPr>
        <a:xfrm>
          <a:off x="1106983" y="1239142"/>
          <a:ext cx="7258383" cy="987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55" tIns="104555" rIns="104555" bIns="104555" numCol="1" spcCol="1270" anchor="ctr" anchorCtr="0">
          <a:noAutofit/>
        </a:bodyPr>
        <a:lstStyle/>
        <a:p>
          <a:pPr marL="0" lvl="0" indent="0" algn="l" defTabSz="889000">
            <a:lnSpc>
              <a:spcPct val="100000"/>
            </a:lnSpc>
            <a:spcBef>
              <a:spcPct val="0"/>
            </a:spcBef>
            <a:spcAft>
              <a:spcPct val="35000"/>
            </a:spcAft>
            <a:buNone/>
          </a:pPr>
          <a:r>
            <a:rPr lang="en-US" sz="2000" b="0" i="0" kern="1200" dirty="0">
              <a:solidFill>
                <a:srgbClr val="222222"/>
              </a:solidFill>
              <a:effectLst/>
              <a:latin typeface="Times New Roman" panose="02020603050405020304" pitchFamily="18" charset="0"/>
              <a:cs typeface="Times New Roman" panose="02020603050405020304" pitchFamily="18" charset="0"/>
            </a:rPr>
            <a:t>If the </a:t>
          </a:r>
          <a:r>
            <a:rPr lang="en-US" sz="2000" b="0" i="0" kern="1200" dirty="0">
              <a:solidFill>
                <a:srgbClr val="222222"/>
              </a:solidFill>
              <a:effectLst/>
              <a:highlight>
                <a:srgbClr val="FFFF00"/>
              </a:highlight>
              <a:latin typeface="Times New Roman" panose="02020603050405020304" pitchFamily="18" charset="0"/>
              <a:cs typeface="Times New Roman" panose="02020603050405020304" pitchFamily="18" charset="0"/>
            </a:rPr>
            <a:t>K value is too large, then this will lead to less variance </a:t>
          </a:r>
          <a:r>
            <a:rPr lang="en-US" sz="2000" b="0" i="0" kern="1200" dirty="0">
              <a:solidFill>
                <a:srgbClr val="222222"/>
              </a:solidFill>
              <a:effectLst/>
              <a:latin typeface="Times New Roman" panose="02020603050405020304" pitchFamily="18" charset="0"/>
              <a:cs typeface="Times New Roman" panose="02020603050405020304" pitchFamily="18" charset="0"/>
            </a:rPr>
            <a:t>across the training set and limit the model currency difference across the iterations</a:t>
          </a:r>
          <a:endParaRPr lang="en-US" sz="2000" kern="1200" dirty="0">
            <a:latin typeface="Times New Roman" panose="02020603050405020304" pitchFamily="18" charset="0"/>
            <a:ea typeface="Cambria" panose="02040503050406030204" pitchFamily="18" charset="0"/>
            <a:cs typeface="Times New Roman" panose="02020603050405020304" pitchFamily="18" charset="0"/>
          </a:endParaRPr>
        </a:p>
      </dsp:txBody>
      <dsp:txXfrm>
        <a:off x="1106983" y="1239142"/>
        <a:ext cx="7258383" cy="987918"/>
      </dsp:txXfrm>
    </dsp:sp>
    <dsp:sp modelId="{314FE8B0-5101-4019-8BAC-591C774E1733}">
      <dsp:nvSpPr>
        <dsp:cNvPr id="0" name=""/>
        <dsp:cNvSpPr/>
      </dsp:nvSpPr>
      <dsp:spPr>
        <a:xfrm>
          <a:off x="0" y="2474039"/>
          <a:ext cx="8382415" cy="9579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5C00F-B54A-4C9E-91C2-C2AD8C8ACBC4}">
      <dsp:nvSpPr>
        <dsp:cNvPr id="0" name=""/>
        <dsp:cNvSpPr/>
      </dsp:nvSpPr>
      <dsp:spPr>
        <a:xfrm>
          <a:off x="289789" y="2689585"/>
          <a:ext cx="527404" cy="5268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20EB2-8C2B-4D8D-AF9E-ED51592CFB30}">
      <dsp:nvSpPr>
        <dsp:cNvPr id="0" name=""/>
        <dsp:cNvSpPr/>
      </dsp:nvSpPr>
      <dsp:spPr>
        <a:xfrm>
          <a:off x="1106983" y="2474039"/>
          <a:ext cx="7258383" cy="987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55" tIns="104555" rIns="104555" bIns="104555" numCol="1" spcCol="1270" anchor="ctr" anchorCtr="0">
          <a:noAutofit/>
        </a:bodyPr>
        <a:lstStyle/>
        <a:p>
          <a:pPr marL="0" lvl="0" indent="0" algn="l" defTabSz="889000">
            <a:lnSpc>
              <a:spcPct val="100000"/>
            </a:lnSpc>
            <a:spcBef>
              <a:spcPct val="0"/>
            </a:spcBef>
            <a:spcAft>
              <a:spcPct val="35000"/>
            </a:spcAft>
            <a:buNone/>
          </a:pPr>
          <a:r>
            <a:rPr lang="en-US" sz="2000" b="0" i="0" kern="1200" dirty="0">
              <a:solidFill>
                <a:srgbClr val="222222"/>
              </a:solidFill>
              <a:effectLst/>
              <a:latin typeface="Times New Roman" panose="02020603050405020304" pitchFamily="18" charset="0"/>
              <a:cs typeface="Times New Roman" panose="02020603050405020304" pitchFamily="18" charset="0"/>
            </a:rPr>
            <a:t>The </a:t>
          </a:r>
          <a:r>
            <a:rPr lang="en-US" sz="2000" b="0" i="0" kern="1200" dirty="0">
              <a:solidFill>
                <a:srgbClr val="222222"/>
              </a:solidFill>
              <a:effectLst/>
              <a:highlight>
                <a:srgbClr val="FFFF00"/>
              </a:highlight>
              <a:latin typeface="Times New Roman" panose="02020603050405020304" pitchFamily="18" charset="0"/>
              <a:cs typeface="Times New Roman" panose="02020603050405020304" pitchFamily="18" charset="0"/>
            </a:rPr>
            <a:t>number of folds is indirectly proportional to the size of the data </a:t>
          </a:r>
          <a:r>
            <a:rPr lang="en-US" sz="2000" b="0" i="0" kern="1200" dirty="0">
              <a:solidFill>
                <a:srgbClr val="222222"/>
              </a:solidFill>
              <a:effectLst/>
              <a:latin typeface="Times New Roman" panose="02020603050405020304" pitchFamily="18" charset="0"/>
              <a:cs typeface="Times New Roman" panose="02020603050405020304" pitchFamily="18" charset="0"/>
            </a:rPr>
            <a:t>set, which means, if the dataset size is too small, the number of folds can increase</a:t>
          </a:r>
          <a:endParaRPr lang="en-US" sz="2000" kern="1200" dirty="0">
            <a:latin typeface="Times New Roman" panose="02020603050405020304" pitchFamily="18" charset="0"/>
            <a:ea typeface="Cambria" panose="02040503050406030204" pitchFamily="18" charset="0"/>
            <a:cs typeface="Times New Roman" panose="02020603050405020304" pitchFamily="18" charset="0"/>
          </a:endParaRPr>
        </a:p>
      </dsp:txBody>
      <dsp:txXfrm>
        <a:off x="1106983" y="2474039"/>
        <a:ext cx="7258383" cy="987918"/>
      </dsp:txXfrm>
    </dsp:sp>
    <dsp:sp modelId="{F1CD4FAF-0892-4660-A99B-538276BED64B}">
      <dsp:nvSpPr>
        <dsp:cNvPr id="0" name=""/>
        <dsp:cNvSpPr/>
      </dsp:nvSpPr>
      <dsp:spPr>
        <a:xfrm>
          <a:off x="0" y="3708937"/>
          <a:ext cx="8382415" cy="9579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0F4BA-3E6F-423D-BBE2-53700469430C}">
      <dsp:nvSpPr>
        <dsp:cNvPr id="0" name=""/>
        <dsp:cNvSpPr/>
      </dsp:nvSpPr>
      <dsp:spPr>
        <a:xfrm>
          <a:off x="289789" y="3924483"/>
          <a:ext cx="527404" cy="5268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E01EA4-373A-45BE-95FF-2CFD9187AAA8}">
      <dsp:nvSpPr>
        <dsp:cNvPr id="0" name=""/>
        <dsp:cNvSpPr/>
      </dsp:nvSpPr>
      <dsp:spPr>
        <a:xfrm>
          <a:off x="1106983" y="3708937"/>
          <a:ext cx="7258383" cy="987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55" tIns="104555" rIns="104555" bIns="104555" numCol="1" spcCol="1270" anchor="ctr" anchorCtr="0">
          <a:noAutofit/>
        </a:bodyPr>
        <a:lstStyle/>
        <a:p>
          <a:pPr marL="0" lvl="0" indent="0" algn="l" defTabSz="889000">
            <a:lnSpc>
              <a:spcPct val="100000"/>
            </a:lnSpc>
            <a:spcBef>
              <a:spcPct val="0"/>
            </a:spcBef>
            <a:spcAft>
              <a:spcPct val="35000"/>
            </a:spcAft>
            <a:buNone/>
          </a:pPr>
          <a:r>
            <a:rPr lang="en-US" sz="2000" b="0" i="0" kern="1200" dirty="0">
              <a:solidFill>
                <a:srgbClr val="222222"/>
              </a:solidFill>
              <a:effectLst/>
              <a:highlight>
                <a:srgbClr val="FFFF00"/>
              </a:highlight>
              <a:latin typeface="Times New Roman" panose="02020603050405020304" pitchFamily="18" charset="0"/>
              <a:cs typeface="Times New Roman" panose="02020603050405020304" pitchFamily="18" charset="0"/>
            </a:rPr>
            <a:t>Larger values of K eventually increase the running time </a:t>
          </a:r>
          <a:r>
            <a:rPr lang="en-US" sz="2000" b="0" i="0" kern="1200" dirty="0">
              <a:solidFill>
                <a:srgbClr val="222222"/>
              </a:solidFill>
              <a:effectLst/>
              <a:latin typeface="Times New Roman" panose="02020603050405020304" pitchFamily="18" charset="0"/>
              <a:cs typeface="Times New Roman" panose="02020603050405020304" pitchFamily="18" charset="0"/>
            </a:rPr>
            <a:t>of the cross-validation process.</a:t>
          </a:r>
        </a:p>
      </dsp:txBody>
      <dsp:txXfrm>
        <a:off x="1106983" y="3708937"/>
        <a:ext cx="7258383" cy="9879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D1A0B3-5DA9-49FE-99BF-22F2091D2C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A62627-0C90-4C16-8599-B8EF4D248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89B9A-2FE9-43B8-B96E-A7CF2D335260}" type="datetimeFigureOut">
              <a:rPr lang="en-US" smtClean="0"/>
              <a:t>8/21/2023</a:t>
            </a:fld>
            <a:endParaRPr lang="en-US"/>
          </a:p>
        </p:txBody>
      </p:sp>
      <p:sp>
        <p:nvSpPr>
          <p:cNvPr id="4" name="Footer Placeholder 3">
            <a:extLst>
              <a:ext uri="{FF2B5EF4-FFF2-40B4-BE49-F238E27FC236}">
                <a16:creationId xmlns:a16="http://schemas.microsoft.com/office/drawing/2014/main" id="{4C32FA1F-5A17-4DA8-9DB8-F9C6408F1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866D9-5893-40DF-8D01-FDC0E20D76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E91C16-B7B9-4A63-B6DB-7BEC8F06D09D}" type="slidenum">
              <a:rPr lang="en-US" smtClean="0"/>
              <a:t>‹#›</a:t>
            </a:fld>
            <a:endParaRPr lang="en-US"/>
          </a:p>
        </p:txBody>
      </p:sp>
    </p:spTree>
    <p:extLst>
      <p:ext uri="{BB962C8B-B14F-4D97-AF65-F5344CB8AC3E}">
        <p14:creationId xmlns:p14="http://schemas.microsoft.com/office/powerpoint/2010/main" val="1625257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E5868-3CE3-4413-9362-EFD481DFC78C}"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0E291-EA18-46E4-A66A-A48641C0CD06}" type="slidenum">
              <a:rPr lang="en-US" smtClean="0"/>
              <a:t>‹#›</a:t>
            </a:fld>
            <a:endParaRPr lang="en-US"/>
          </a:p>
        </p:txBody>
      </p:sp>
    </p:spTree>
    <p:extLst>
      <p:ext uri="{BB962C8B-B14F-4D97-AF65-F5344CB8AC3E}">
        <p14:creationId xmlns:p14="http://schemas.microsoft.com/office/powerpoint/2010/main" val="348379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lowchart: Card 1">
            <a:extLst>
              <a:ext uri="{FF2B5EF4-FFF2-40B4-BE49-F238E27FC236}">
                <a16:creationId xmlns:a16="http://schemas.microsoft.com/office/drawing/2014/main" id="{8F2028D3-CCB8-4CC0-9D38-BB471CF1D7B9}"/>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50823E5-B39F-4D07-8C1C-0F4FBA73AB0D}"/>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4" name="Rectangle 3">
            <a:extLst>
              <a:ext uri="{FF2B5EF4-FFF2-40B4-BE49-F238E27FC236}">
                <a16:creationId xmlns:a16="http://schemas.microsoft.com/office/drawing/2014/main" id="{4BF79F25-A079-4EC4-99FC-C870106882BA}"/>
              </a:ext>
            </a:extLst>
          </p:cNvPr>
          <p:cNvSpPr/>
          <p:nvPr userDrawn="1"/>
        </p:nvSpPr>
        <p:spPr>
          <a:xfrm>
            <a:off x="2072493"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 name="TextBox 4">
            <a:extLst>
              <a:ext uri="{FF2B5EF4-FFF2-40B4-BE49-F238E27FC236}">
                <a16:creationId xmlns:a16="http://schemas.microsoft.com/office/drawing/2014/main" id="{8C365730-528B-4341-9BE2-68F9AC1FC5A1}"/>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6" name="Group 5">
            <a:extLst>
              <a:ext uri="{FF2B5EF4-FFF2-40B4-BE49-F238E27FC236}">
                <a16:creationId xmlns:a16="http://schemas.microsoft.com/office/drawing/2014/main" id="{53923E61-5FF6-455C-9256-497C9D0DAE87}"/>
              </a:ext>
            </a:extLst>
          </p:cNvPr>
          <p:cNvGrpSpPr/>
          <p:nvPr userDrawn="1"/>
        </p:nvGrpSpPr>
        <p:grpSpPr>
          <a:xfrm>
            <a:off x="1225685" y="-12574"/>
            <a:ext cx="10993437" cy="597371"/>
            <a:chOff x="1665682" y="-7205"/>
            <a:chExt cx="10544704" cy="325683"/>
          </a:xfrm>
          <a:solidFill>
            <a:srgbClr val="4E93D2"/>
          </a:solidFill>
        </p:grpSpPr>
        <p:sp>
          <p:nvSpPr>
            <p:cNvPr id="7" name="Parallelogram 6">
              <a:extLst>
                <a:ext uri="{FF2B5EF4-FFF2-40B4-BE49-F238E27FC236}">
                  <a16:creationId xmlns:a16="http://schemas.microsoft.com/office/drawing/2014/main" id="{8C3B8941-9DA7-4590-BC96-B9B4A8778721}"/>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Parallelogram 7">
              <a:extLst>
                <a:ext uri="{FF2B5EF4-FFF2-40B4-BE49-F238E27FC236}">
                  <a16:creationId xmlns:a16="http://schemas.microsoft.com/office/drawing/2014/main" id="{9D6866F0-52D2-4AD3-9FF5-CA3CD113AF7A}"/>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Parallelogram 8">
              <a:extLst>
                <a:ext uri="{FF2B5EF4-FFF2-40B4-BE49-F238E27FC236}">
                  <a16:creationId xmlns:a16="http://schemas.microsoft.com/office/drawing/2014/main" id="{646D0490-B147-4EAF-9D90-3E79A112559A}"/>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0" name="Rectangle 9">
            <a:extLst>
              <a:ext uri="{FF2B5EF4-FFF2-40B4-BE49-F238E27FC236}">
                <a16:creationId xmlns:a16="http://schemas.microsoft.com/office/drawing/2014/main" id="{FBF39DCC-18AA-44A0-8464-9227CBE92423}"/>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1" name="Rectangle 10">
            <a:extLst>
              <a:ext uri="{FF2B5EF4-FFF2-40B4-BE49-F238E27FC236}">
                <a16:creationId xmlns:a16="http://schemas.microsoft.com/office/drawing/2014/main" id="{9ED6BDFC-DD8C-4492-A4A7-401D9D5FCDFD}"/>
              </a:ext>
            </a:extLst>
          </p:cNvPr>
          <p:cNvSpPr/>
          <p:nvPr userDrawn="1"/>
        </p:nvSpPr>
        <p:spPr>
          <a:xfrm>
            <a:off x="10058399" y="6611616"/>
            <a:ext cx="1516039"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21 August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3" name="Straight Connector 12">
            <a:extLst>
              <a:ext uri="{FF2B5EF4-FFF2-40B4-BE49-F238E27FC236}">
                <a16:creationId xmlns:a16="http://schemas.microsoft.com/office/drawing/2014/main" id="{B453DCF4-27BF-4C0D-948C-9E3655042FB6}"/>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2756D6CB-2CF2-457B-8EE9-A96DE29AA209}"/>
              </a:ext>
            </a:extLst>
          </p:cNvPr>
          <p:cNvPicPr>
            <a:picLocks noChangeAspect="1"/>
          </p:cNvPicPr>
          <p:nvPr userDrawn="1"/>
        </p:nvPicPr>
        <p:blipFill rotWithShape="1">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
        <p:nvSpPr>
          <p:cNvPr id="14" name="TextBox 13">
            <a:extLst>
              <a:ext uri="{FF2B5EF4-FFF2-40B4-BE49-F238E27FC236}">
                <a16:creationId xmlns:a16="http://schemas.microsoft.com/office/drawing/2014/main" id="{2F4BA6BC-1355-0360-0C61-ADD5E0156F09}"/>
              </a:ext>
            </a:extLst>
          </p:cNvPr>
          <p:cNvSpPr txBox="1"/>
          <p:nvPr userDrawn="1"/>
        </p:nvSpPr>
        <p:spPr>
          <a:xfrm>
            <a:off x="7406945" y="6596964"/>
            <a:ext cx="2106193" cy="307777"/>
          </a:xfrm>
          <a:prstGeom prst="rect">
            <a:avLst/>
          </a:prstGeom>
          <a:noFill/>
        </p:spPr>
        <p:txBody>
          <a:bodyPr wrap="square" rtlCol="0">
            <a:spAutoFit/>
          </a:bodyPr>
          <a:lstStyle/>
          <a:p>
            <a:r>
              <a:rPr lang="en-US" sz="1400" dirty="0">
                <a:solidFill>
                  <a:schemeClr val="bg1"/>
                </a:solidFill>
              </a:rPr>
              <a:t>	Dr. Sanchali</a:t>
            </a:r>
            <a:endParaRPr lang="en-IN" sz="1400" dirty="0">
              <a:solidFill>
                <a:schemeClr val="bg1"/>
              </a:solidFill>
            </a:endParaRPr>
          </a:p>
        </p:txBody>
      </p:sp>
    </p:spTree>
    <p:extLst>
      <p:ext uri="{BB962C8B-B14F-4D97-AF65-F5344CB8AC3E}">
        <p14:creationId xmlns:p14="http://schemas.microsoft.com/office/powerpoint/2010/main" val="37332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33F-386C-4BF6-8FC1-1C569EEA6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BDAA5-4E0E-4007-B493-C93BAD01C0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AB165-DBD2-4837-93EB-EF9997DC51B7}"/>
              </a:ext>
            </a:extLst>
          </p:cNvPr>
          <p:cNvSpPr>
            <a:spLocks noGrp="1"/>
          </p:cNvSpPr>
          <p:nvPr>
            <p:ph type="dt" sz="half" idx="10"/>
          </p:nvPr>
        </p:nvSpPr>
        <p:spPr/>
        <p:txBody>
          <a:bodyPr/>
          <a:lstStyle/>
          <a:p>
            <a:fld id="{B3AB725D-51EC-4C6B-88BE-E1D122102182}" type="datetimeFigureOut">
              <a:rPr lang="en-US" smtClean="0"/>
              <a:t>8/21/2023</a:t>
            </a:fld>
            <a:endParaRPr lang="en-US"/>
          </a:p>
        </p:txBody>
      </p:sp>
      <p:sp>
        <p:nvSpPr>
          <p:cNvPr id="5" name="Footer Placeholder 4">
            <a:extLst>
              <a:ext uri="{FF2B5EF4-FFF2-40B4-BE49-F238E27FC236}">
                <a16:creationId xmlns:a16="http://schemas.microsoft.com/office/drawing/2014/main" id="{F269B363-142E-42AD-B5DC-2CE301037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C8292-1E53-41AE-A88A-D78FB3A3DD1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05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49858-3F84-4A03-859A-A3DD86730E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D141E-7E51-42E3-9342-72B68795E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3A972-5EC9-459A-901C-5A4F73671F2E}"/>
              </a:ext>
            </a:extLst>
          </p:cNvPr>
          <p:cNvSpPr>
            <a:spLocks noGrp="1"/>
          </p:cNvSpPr>
          <p:nvPr>
            <p:ph type="dt" sz="half" idx="10"/>
          </p:nvPr>
        </p:nvSpPr>
        <p:spPr/>
        <p:txBody>
          <a:bodyPr/>
          <a:lstStyle/>
          <a:p>
            <a:fld id="{B3AB725D-51EC-4C6B-88BE-E1D122102182}" type="datetimeFigureOut">
              <a:rPr lang="en-US" smtClean="0"/>
              <a:t>8/21/2023</a:t>
            </a:fld>
            <a:endParaRPr lang="en-US"/>
          </a:p>
        </p:txBody>
      </p:sp>
      <p:sp>
        <p:nvSpPr>
          <p:cNvPr id="5" name="Footer Placeholder 4">
            <a:extLst>
              <a:ext uri="{FF2B5EF4-FFF2-40B4-BE49-F238E27FC236}">
                <a16:creationId xmlns:a16="http://schemas.microsoft.com/office/drawing/2014/main" id="{1679CAAE-8107-4814-8D09-617B4A51E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71319-C6C1-4DC5-9C66-310A7CDAC83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127763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Flowchart: Card 6">
            <a:extLst>
              <a:ext uri="{FF2B5EF4-FFF2-40B4-BE49-F238E27FC236}">
                <a16:creationId xmlns:a16="http://schemas.microsoft.com/office/drawing/2014/main" id="{F1FE32DA-C944-4ABA-AAB8-667EC08DA126}"/>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83903A8-5C90-4534-A052-FBC4AECB4993}"/>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9" name="Rectangle 8">
            <a:extLst>
              <a:ext uri="{FF2B5EF4-FFF2-40B4-BE49-F238E27FC236}">
                <a16:creationId xmlns:a16="http://schemas.microsoft.com/office/drawing/2014/main" id="{5A3C6D11-DAB8-404D-9E74-4548A7216465}"/>
              </a:ext>
            </a:extLst>
          </p:cNvPr>
          <p:cNvSpPr/>
          <p:nvPr userDrawn="1"/>
        </p:nvSpPr>
        <p:spPr>
          <a:xfrm>
            <a:off x="2072493"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1" name="TextBox 30">
            <a:extLst>
              <a:ext uri="{FF2B5EF4-FFF2-40B4-BE49-F238E27FC236}">
                <a16:creationId xmlns:a16="http://schemas.microsoft.com/office/drawing/2014/main" id="{E9441FC8-B65E-4338-8054-DA067B0DEFCD}"/>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49" name="Group 48">
            <a:extLst>
              <a:ext uri="{FF2B5EF4-FFF2-40B4-BE49-F238E27FC236}">
                <a16:creationId xmlns:a16="http://schemas.microsoft.com/office/drawing/2014/main" id="{75C4BBF5-0C36-4858-A59E-983249C9F2AF}"/>
              </a:ext>
            </a:extLst>
          </p:cNvPr>
          <p:cNvGrpSpPr/>
          <p:nvPr userDrawn="1"/>
        </p:nvGrpSpPr>
        <p:grpSpPr>
          <a:xfrm>
            <a:off x="1225685" y="-12574"/>
            <a:ext cx="10993437" cy="597371"/>
            <a:chOff x="1665682" y="-7205"/>
            <a:chExt cx="10544704" cy="325683"/>
          </a:xfrm>
          <a:solidFill>
            <a:srgbClr val="4E93D2"/>
          </a:solidFill>
        </p:grpSpPr>
        <p:sp>
          <p:nvSpPr>
            <p:cNvPr id="50" name="Parallelogram 49">
              <a:extLst>
                <a:ext uri="{FF2B5EF4-FFF2-40B4-BE49-F238E27FC236}">
                  <a16:creationId xmlns:a16="http://schemas.microsoft.com/office/drawing/2014/main" id="{853742AD-048A-43AE-8E5C-D94F56560F6C}"/>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Parallelogram 50">
              <a:extLst>
                <a:ext uri="{FF2B5EF4-FFF2-40B4-BE49-F238E27FC236}">
                  <a16:creationId xmlns:a16="http://schemas.microsoft.com/office/drawing/2014/main" id="{8408E5B5-A0D4-4E58-ADA3-DB871FFFC996}"/>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2" name="Parallelogram 51">
              <a:extLst>
                <a:ext uri="{FF2B5EF4-FFF2-40B4-BE49-F238E27FC236}">
                  <a16:creationId xmlns:a16="http://schemas.microsoft.com/office/drawing/2014/main" id="{BEFA9A03-9955-4FF2-BFF5-E4C1B0827761}"/>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53" name="Rectangle 52">
            <a:extLst>
              <a:ext uri="{FF2B5EF4-FFF2-40B4-BE49-F238E27FC236}">
                <a16:creationId xmlns:a16="http://schemas.microsoft.com/office/drawing/2014/main" id="{F445FF0C-04F8-4BA8-AC86-FF1B050F4A71}"/>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8" name="Rectangle 27">
            <a:extLst>
              <a:ext uri="{FF2B5EF4-FFF2-40B4-BE49-F238E27FC236}">
                <a16:creationId xmlns:a16="http://schemas.microsoft.com/office/drawing/2014/main" id="{FBE8CEFE-DEC4-4F82-94A7-CAB60B930399}"/>
              </a:ext>
            </a:extLst>
          </p:cNvPr>
          <p:cNvSpPr/>
          <p:nvPr userDrawn="1"/>
        </p:nvSpPr>
        <p:spPr>
          <a:xfrm>
            <a:off x="10130703" y="6611616"/>
            <a:ext cx="1443735"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21 August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0" name="Straight Connector 9">
            <a:extLst>
              <a:ext uri="{FF2B5EF4-FFF2-40B4-BE49-F238E27FC236}">
                <a16:creationId xmlns:a16="http://schemas.microsoft.com/office/drawing/2014/main" id="{E4350BC9-1258-425F-B1AC-ADA84C16BECC}"/>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id="{09F2C1D9-9600-4A45-9DB2-EA3CDBAC985A}"/>
              </a:ext>
            </a:extLst>
          </p:cNvPr>
          <p:cNvPicPr>
            <a:picLocks noChangeAspect="1"/>
          </p:cNvPicPr>
          <p:nvPr userDrawn="1"/>
        </p:nvPicPr>
        <p:blipFill rotWithShape="1">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
        <p:nvSpPr>
          <p:cNvPr id="3" name="TextBox 2">
            <a:extLst>
              <a:ext uri="{FF2B5EF4-FFF2-40B4-BE49-F238E27FC236}">
                <a16:creationId xmlns:a16="http://schemas.microsoft.com/office/drawing/2014/main" id="{293CF28A-56FA-03C8-F9CD-1B5AA26D21E5}"/>
              </a:ext>
            </a:extLst>
          </p:cNvPr>
          <p:cNvSpPr txBox="1"/>
          <p:nvPr userDrawn="1"/>
        </p:nvSpPr>
        <p:spPr>
          <a:xfrm>
            <a:off x="7406945" y="6596964"/>
            <a:ext cx="2106193" cy="307777"/>
          </a:xfrm>
          <a:prstGeom prst="rect">
            <a:avLst/>
          </a:prstGeom>
          <a:noFill/>
        </p:spPr>
        <p:txBody>
          <a:bodyPr wrap="square" rtlCol="0">
            <a:spAutoFit/>
          </a:bodyPr>
          <a:lstStyle/>
          <a:p>
            <a:r>
              <a:rPr lang="en-US" sz="1400" dirty="0">
                <a:solidFill>
                  <a:schemeClr val="bg1"/>
                </a:solidFill>
              </a:rPr>
              <a:t>	Dr. Sanchali</a:t>
            </a:r>
            <a:endParaRPr lang="en-IN" sz="1400" dirty="0">
              <a:solidFill>
                <a:schemeClr val="bg1"/>
              </a:solidFill>
            </a:endParaRPr>
          </a:p>
        </p:txBody>
      </p:sp>
    </p:spTree>
    <p:extLst>
      <p:ext uri="{BB962C8B-B14F-4D97-AF65-F5344CB8AC3E}">
        <p14:creationId xmlns:p14="http://schemas.microsoft.com/office/powerpoint/2010/main" val="134638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1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7B92-D5F6-47A7-8649-5BD3D8743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174010-A456-455A-A5A7-47EE1B2E7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EA36B6-F32A-44A2-A2E9-9540663B18F0}"/>
              </a:ext>
            </a:extLst>
          </p:cNvPr>
          <p:cNvSpPr>
            <a:spLocks noGrp="1"/>
          </p:cNvSpPr>
          <p:nvPr>
            <p:ph type="dt" sz="half" idx="10"/>
          </p:nvPr>
        </p:nvSpPr>
        <p:spPr/>
        <p:txBody>
          <a:bodyPr/>
          <a:lstStyle/>
          <a:p>
            <a:fld id="{B3AB725D-51EC-4C6B-88BE-E1D122102182}" type="datetimeFigureOut">
              <a:rPr lang="en-US" smtClean="0"/>
              <a:t>8/21/2023</a:t>
            </a:fld>
            <a:endParaRPr lang="en-US"/>
          </a:p>
        </p:txBody>
      </p:sp>
      <p:sp>
        <p:nvSpPr>
          <p:cNvPr id="5" name="Footer Placeholder 4">
            <a:extLst>
              <a:ext uri="{FF2B5EF4-FFF2-40B4-BE49-F238E27FC236}">
                <a16:creationId xmlns:a16="http://schemas.microsoft.com/office/drawing/2014/main" id="{AC821E78-20DB-4C14-A457-F26DE2AF4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CF6E1-E185-4110-8945-925500AA868D}"/>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9634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09E3-A767-44A3-8DF6-C8ABCE3D7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6903B-EAB1-40BB-BBC1-608C60D7F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D70343-F50D-4234-B039-9276C7528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54A15-62F8-411B-BAF7-81D728083AE1}"/>
              </a:ext>
            </a:extLst>
          </p:cNvPr>
          <p:cNvSpPr>
            <a:spLocks noGrp="1"/>
          </p:cNvSpPr>
          <p:nvPr>
            <p:ph type="dt" sz="half" idx="10"/>
          </p:nvPr>
        </p:nvSpPr>
        <p:spPr/>
        <p:txBody>
          <a:bodyPr/>
          <a:lstStyle/>
          <a:p>
            <a:fld id="{B3AB725D-51EC-4C6B-88BE-E1D122102182}" type="datetimeFigureOut">
              <a:rPr lang="en-US" smtClean="0"/>
              <a:t>8/21/2023</a:t>
            </a:fld>
            <a:endParaRPr lang="en-US"/>
          </a:p>
        </p:txBody>
      </p:sp>
      <p:sp>
        <p:nvSpPr>
          <p:cNvPr id="6" name="Footer Placeholder 5">
            <a:extLst>
              <a:ext uri="{FF2B5EF4-FFF2-40B4-BE49-F238E27FC236}">
                <a16:creationId xmlns:a16="http://schemas.microsoft.com/office/drawing/2014/main" id="{B762AAEE-6ACB-451F-B5EE-5586D25EE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C47DF-1090-4ECD-ADAA-E616F0F78991}"/>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78471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87BD-A507-46E2-BC5D-073177D0C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C48C51-3CD9-4B7B-BD91-19D1642E6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BB95F-64E4-48BF-983B-658D0C733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05828A-DB8A-44F9-AB4C-BB5DA2CF3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3D889-1145-49D7-B677-5AB37E5FA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7DF632-AE8B-4FC5-8EAB-5DC08420E3C5}"/>
              </a:ext>
            </a:extLst>
          </p:cNvPr>
          <p:cNvSpPr>
            <a:spLocks noGrp="1"/>
          </p:cNvSpPr>
          <p:nvPr>
            <p:ph type="dt" sz="half" idx="10"/>
          </p:nvPr>
        </p:nvSpPr>
        <p:spPr/>
        <p:txBody>
          <a:bodyPr/>
          <a:lstStyle/>
          <a:p>
            <a:fld id="{B3AB725D-51EC-4C6B-88BE-E1D122102182}" type="datetimeFigureOut">
              <a:rPr lang="en-US" smtClean="0"/>
              <a:t>8/21/2023</a:t>
            </a:fld>
            <a:endParaRPr lang="en-US"/>
          </a:p>
        </p:txBody>
      </p:sp>
      <p:sp>
        <p:nvSpPr>
          <p:cNvPr id="8" name="Footer Placeholder 7">
            <a:extLst>
              <a:ext uri="{FF2B5EF4-FFF2-40B4-BE49-F238E27FC236}">
                <a16:creationId xmlns:a16="http://schemas.microsoft.com/office/drawing/2014/main" id="{28ED51E5-63AE-4EC1-8B6A-F4D25F3DB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66718-E321-490F-8588-FF54EAC9F4D2}"/>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75632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F815-E825-4EF0-9E44-ABFA9E720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5A4C7-8659-46EA-B589-B34D39E62011}"/>
              </a:ext>
            </a:extLst>
          </p:cNvPr>
          <p:cNvSpPr>
            <a:spLocks noGrp="1"/>
          </p:cNvSpPr>
          <p:nvPr>
            <p:ph type="dt" sz="half" idx="10"/>
          </p:nvPr>
        </p:nvSpPr>
        <p:spPr/>
        <p:txBody>
          <a:bodyPr/>
          <a:lstStyle/>
          <a:p>
            <a:fld id="{B3AB725D-51EC-4C6B-88BE-E1D122102182}" type="datetimeFigureOut">
              <a:rPr lang="en-US" smtClean="0"/>
              <a:t>8/21/2023</a:t>
            </a:fld>
            <a:endParaRPr lang="en-US"/>
          </a:p>
        </p:txBody>
      </p:sp>
      <p:sp>
        <p:nvSpPr>
          <p:cNvPr id="4" name="Footer Placeholder 3">
            <a:extLst>
              <a:ext uri="{FF2B5EF4-FFF2-40B4-BE49-F238E27FC236}">
                <a16:creationId xmlns:a16="http://schemas.microsoft.com/office/drawing/2014/main" id="{B4AF2EC0-90C2-42A5-BF96-DDA7CDB0A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4B9D8-1B00-4D08-A6E7-68BFC03F2A98}"/>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8044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34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5AD3-4B36-4C2C-BA2D-23ADAB0B9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05A94-1E83-4C72-8124-50BB3D5EA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61F87-8FB2-4FAD-98BE-FE20EF69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DBD84-CF47-488E-8B93-0CB35F0063C7}"/>
              </a:ext>
            </a:extLst>
          </p:cNvPr>
          <p:cNvSpPr>
            <a:spLocks noGrp="1"/>
          </p:cNvSpPr>
          <p:nvPr>
            <p:ph type="dt" sz="half" idx="10"/>
          </p:nvPr>
        </p:nvSpPr>
        <p:spPr/>
        <p:txBody>
          <a:bodyPr/>
          <a:lstStyle/>
          <a:p>
            <a:fld id="{B3AB725D-51EC-4C6B-88BE-E1D122102182}" type="datetimeFigureOut">
              <a:rPr lang="en-US" smtClean="0"/>
              <a:t>8/21/2023</a:t>
            </a:fld>
            <a:endParaRPr lang="en-US"/>
          </a:p>
        </p:txBody>
      </p:sp>
      <p:sp>
        <p:nvSpPr>
          <p:cNvPr id="6" name="Footer Placeholder 5">
            <a:extLst>
              <a:ext uri="{FF2B5EF4-FFF2-40B4-BE49-F238E27FC236}">
                <a16:creationId xmlns:a16="http://schemas.microsoft.com/office/drawing/2014/main" id="{DF83AF37-98CF-4EB4-BF70-5D2E96DE5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81EAA-B536-4F2D-98EA-62FDF03492B0}"/>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4057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97DD-38F8-49F1-BCA9-9B9346CB1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13713-F7CF-437F-B0ED-CF64B92B4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20C3D-98A2-4426-B439-FB37CD60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E8628-4349-490E-942F-0340061FA68B}"/>
              </a:ext>
            </a:extLst>
          </p:cNvPr>
          <p:cNvSpPr>
            <a:spLocks noGrp="1"/>
          </p:cNvSpPr>
          <p:nvPr>
            <p:ph type="dt" sz="half" idx="10"/>
          </p:nvPr>
        </p:nvSpPr>
        <p:spPr/>
        <p:txBody>
          <a:bodyPr/>
          <a:lstStyle/>
          <a:p>
            <a:fld id="{B3AB725D-51EC-4C6B-88BE-E1D122102182}" type="datetimeFigureOut">
              <a:rPr lang="en-US" smtClean="0"/>
              <a:t>8/21/2023</a:t>
            </a:fld>
            <a:endParaRPr lang="en-US"/>
          </a:p>
        </p:txBody>
      </p:sp>
      <p:sp>
        <p:nvSpPr>
          <p:cNvPr id="6" name="Footer Placeholder 5">
            <a:extLst>
              <a:ext uri="{FF2B5EF4-FFF2-40B4-BE49-F238E27FC236}">
                <a16:creationId xmlns:a16="http://schemas.microsoft.com/office/drawing/2014/main" id="{6242CC86-8FD9-48EE-B881-854BF37F1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D8C4E-D033-454E-8070-2B58A0767195}"/>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44862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8F13A-8DAB-410F-9E8B-7D4662B2F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6463C-3195-4A64-B221-B8F4A17AE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A869-362E-4270-9E8F-4985B58C4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725D-51EC-4C6B-88BE-E1D122102182}" type="datetimeFigureOut">
              <a:rPr lang="en-US" smtClean="0"/>
              <a:t>8/21/2023</a:t>
            </a:fld>
            <a:endParaRPr lang="en-US"/>
          </a:p>
        </p:txBody>
      </p:sp>
      <p:sp>
        <p:nvSpPr>
          <p:cNvPr id="5" name="Footer Placeholder 4">
            <a:extLst>
              <a:ext uri="{FF2B5EF4-FFF2-40B4-BE49-F238E27FC236}">
                <a16:creationId xmlns:a16="http://schemas.microsoft.com/office/drawing/2014/main" id="{34C8EC55-118C-4E43-B695-E22A37625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F262D1-6243-4877-A6AC-97D49AAB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A843F-3CCE-4CAC-ABFA-938F0ADD3685}" type="slidenum">
              <a:rPr lang="en-US" smtClean="0"/>
              <a:t>‹#›</a:t>
            </a:fld>
            <a:endParaRPr lang="en-US"/>
          </a:p>
        </p:txBody>
      </p:sp>
    </p:spTree>
    <p:extLst>
      <p:ext uri="{BB962C8B-B14F-4D97-AF65-F5344CB8AC3E}">
        <p14:creationId xmlns:p14="http://schemas.microsoft.com/office/powerpoint/2010/main" val="119845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simplilearn.com/tutorials/machine-learning-tutorial/bias-and-variance" TargetMode="External"/><Relationship Id="rId2" Type="http://schemas.openxmlformats.org/officeDocument/2006/relationships/hyperlink" Target="https://towardsdatascience.com/understanding-the-bias-variance-tradeoff-165e6942b229" TargetMode="External"/><Relationship Id="rId1" Type="http://schemas.openxmlformats.org/officeDocument/2006/relationships/slideLayout" Target="../slideLayouts/slideLayout1.xml"/><Relationship Id="rId5" Type="http://schemas.openxmlformats.org/officeDocument/2006/relationships/hyperlink" Target="https://www.youtube.com/watch?v=QupMZFeyETM" TargetMode="External"/><Relationship Id="rId4" Type="http://schemas.openxmlformats.org/officeDocument/2006/relationships/hyperlink" Target="https://www.knowledgehut.com/blog/data-science/bias-variance-tradeoff-in-machin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16BBAE-7C89-4D6B-A2C9-74259F165A85}"/>
              </a:ext>
            </a:extLst>
          </p:cNvPr>
          <p:cNvSpPr txBox="1"/>
          <p:nvPr/>
        </p:nvSpPr>
        <p:spPr>
          <a:xfrm>
            <a:off x="3632024" y="2283775"/>
            <a:ext cx="4927952" cy="523220"/>
          </a:xfrm>
          <a:prstGeom prst="rect">
            <a:avLst/>
          </a:prstGeom>
          <a:noFill/>
        </p:spPr>
        <p:txBody>
          <a:bodyPr wrap="none" rtlCol="0">
            <a:spAutoFit/>
          </a:bodyPr>
          <a:lstStyle/>
          <a:p>
            <a:r>
              <a:rPr lang="en-US" sz="2800" b="1" dirty="0">
                <a:solidFill>
                  <a:srgbClr val="323232"/>
                </a:solidFill>
                <a:effectLst/>
                <a:latin typeface="Cambria" panose="02040503050406030204" pitchFamily="18" charset="0"/>
                <a:ea typeface="Cambria" panose="02040503050406030204" pitchFamily="18" charset="0"/>
              </a:rPr>
              <a:t>Statistical Machine Learning </a:t>
            </a:r>
            <a:endParaRPr lang="en-GB" sz="28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DF85B41D-640F-4390-95C8-1F3B4A8A258A}"/>
              </a:ext>
            </a:extLst>
          </p:cNvPr>
          <p:cNvSpPr txBox="1"/>
          <p:nvPr/>
        </p:nvSpPr>
        <p:spPr>
          <a:xfrm>
            <a:off x="682751" y="4874014"/>
            <a:ext cx="11259879" cy="1668214"/>
          </a:xfrm>
          <a:prstGeom prst="rect">
            <a:avLst/>
          </a:prstGeom>
          <a:noFill/>
        </p:spPr>
        <p:txBody>
          <a:bodyPr wrap="square">
            <a:spAutoFit/>
          </a:bodyPr>
          <a:lstStyle/>
          <a:p>
            <a:r>
              <a:rPr lang="en-GB" sz="1400" b="1" dirty="0">
                <a:latin typeface="Cambria" panose="02040503050406030204" pitchFamily="18" charset="0"/>
                <a:ea typeface="Cambria" panose="02040503050406030204" pitchFamily="18" charset="0"/>
              </a:rPr>
              <a:t>TEXTBOOKS/LEARNING RESOURCES:</a:t>
            </a:r>
          </a:p>
          <a:p>
            <a:pPr marL="169863">
              <a:lnSpc>
                <a:spcPct val="150000"/>
              </a:lnSpc>
            </a:pPr>
            <a:r>
              <a:rPr lang="en-GB" sz="1400" dirty="0">
                <a:latin typeface="Cambria" panose="02040503050406030204" pitchFamily="18" charset="0"/>
                <a:ea typeface="Cambria" panose="02040503050406030204" pitchFamily="18" charset="0"/>
              </a:rPr>
              <a:t>a) Masashi Sugiyama, Introduction to Statistical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Morgan Kaufmann, 2017. ISBN 978-0128021217.</a:t>
            </a:r>
          </a:p>
          <a:p>
            <a:pPr marL="169863">
              <a:lnSpc>
                <a:spcPct val="150000"/>
              </a:lnSpc>
            </a:pPr>
            <a:r>
              <a:rPr lang="en-GB" sz="1400" dirty="0">
                <a:latin typeface="Cambria" panose="02040503050406030204" pitchFamily="18" charset="0"/>
                <a:ea typeface="Cambria" panose="02040503050406030204" pitchFamily="18" charset="0"/>
              </a:rPr>
              <a:t>b) T. M. Mitchell,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McGraw Hill, 2017. ISBN 978-1259096952. </a:t>
            </a:r>
          </a:p>
          <a:p>
            <a:endParaRPr lang="en-GB" sz="1400" dirty="0">
              <a:latin typeface="Cambria" panose="02040503050406030204" pitchFamily="18" charset="0"/>
              <a:ea typeface="Cambria" panose="02040503050406030204" pitchFamily="18" charset="0"/>
            </a:endParaRPr>
          </a:p>
          <a:p>
            <a:r>
              <a:rPr lang="en-GB" sz="1400" b="1" dirty="0">
                <a:latin typeface="Cambria" panose="02040503050406030204" pitchFamily="18" charset="0"/>
                <a:ea typeface="Cambria" panose="02040503050406030204" pitchFamily="18" charset="0"/>
              </a:rPr>
              <a:t>REFERENCE BOOKS/LEARNING RESOURCES:</a:t>
            </a:r>
          </a:p>
          <a:p>
            <a:pPr marL="169863">
              <a:lnSpc>
                <a:spcPct val="150000"/>
              </a:lnSpc>
            </a:pPr>
            <a:r>
              <a:rPr lang="en-GB" sz="1400" dirty="0">
                <a:latin typeface="Cambria" panose="02040503050406030204" pitchFamily="18" charset="0"/>
                <a:ea typeface="Cambria" panose="02040503050406030204" pitchFamily="18" charset="0"/>
              </a:rPr>
              <a:t>a) Richard Golden, Statistical Machine Learning A Unified Framework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unknown, 2020.</a:t>
            </a:r>
          </a:p>
        </p:txBody>
      </p:sp>
    </p:spTree>
    <p:extLst>
      <p:ext uri="{BB962C8B-B14F-4D97-AF65-F5344CB8AC3E}">
        <p14:creationId xmlns:p14="http://schemas.microsoft.com/office/powerpoint/2010/main" val="255792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grpSp>
        <p:nvGrpSpPr>
          <p:cNvPr id="6" name="Group 5">
            <a:extLst>
              <a:ext uri="{FF2B5EF4-FFF2-40B4-BE49-F238E27FC236}">
                <a16:creationId xmlns:a16="http://schemas.microsoft.com/office/drawing/2014/main" id="{3B624E5B-CFB4-4775-872C-A0C0981249B0}"/>
              </a:ext>
            </a:extLst>
          </p:cNvPr>
          <p:cNvGrpSpPr/>
          <p:nvPr/>
        </p:nvGrpSpPr>
        <p:grpSpPr>
          <a:xfrm>
            <a:off x="2645743" y="1235718"/>
            <a:ext cx="8890579" cy="1835985"/>
            <a:chOff x="0" y="1850077"/>
            <a:chExt cx="6900512" cy="1835985"/>
          </a:xfrm>
          <a:solidFill>
            <a:schemeClr val="accent6">
              <a:lumMod val="20000"/>
              <a:lumOff val="80000"/>
            </a:schemeClr>
          </a:solidFill>
        </p:grpSpPr>
        <p:sp>
          <p:nvSpPr>
            <p:cNvPr id="10" name="Rectangle: Rounded Corners 9">
              <a:extLst>
                <a:ext uri="{FF2B5EF4-FFF2-40B4-BE49-F238E27FC236}">
                  <a16:creationId xmlns:a16="http://schemas.microsoft.com/office/drawing/2014/main" id="{942D971C-0D05-44D8-922F-6ECC39E1A06D}"/>
                </a:ext>
              </a:extLst>
            </p:cNvPr>
            <p:cNvSpPr/>
            <p:nvPr/>
          </p:nvSpPr>
          <p:spPr>
            <a:xfrm>
              <a:off x="0" y="1850077"/>
              <a:ext cx="6900512" cy="1835985"/>
            </a:xfrm>
            <a:prstGeom prst="roundRect">
              <a:avLst/>
            </a:prstGeom>
            <a:grpFill/>
          </p:spPr>
          <p:style>
            <a:lnRef idx="2">
              <a:schemeClr val="lt1">
                <a:hueOff val="0"/>
                <a:satOff val="0"/>
                <a:lumOff val="0"/>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sp>
        <p:sp>
          <p:nvSpPr>
            <p:cNvPr id="11" name="Rectangle: Rounded Corners 4">
              <a:extLst>
                <a:ext uri="{FF2B5EF4-FFF2-40B4-BE49-F238E27FC236}">
                  <a16:creationId xmlns:a16="http://schemas.microsoft.com/office/drawing/2014/main" id="{7199BFEE-280D-4FA9-9907-FBD84EE0294E}"/>
                </a:ext>
              </a:extLst>
            </p:cNvPr>
            <p:cNvSpPr txBox="1"/>
            <p:nvPr/>
          </p:nvSpPr>
          <p:spPr>
            <a:xfrm>
              <a:off x="89625" y="1939702"/>
              <a:ext cx="6721262" cy="16567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Cambria" panose="02040503050406030204" pitchFamily="18" charset="0"/>
                  <a:ea typeface="Cambria" panose="02040503050406030204" pitchFamily="18" charset="0"/>
                </a:rPr>
                <a:t>Low Bias</a:t>
              </a:r>
              <a:r>
                <a:rPr lang="en-US" sz="2000" kern="1200" dirty="0">
                  <a:solidFill>
                    <a:schemeClr val="tx1"/>
                  </a:solidFill>
                  <a:latin typeface="Cambria" panose="02040503050406030204" pitchFamily="18" charset="0"/>
                  <a:ea typeface="Cambria" panose="02040503050406030204" pitchFamily="18" charset="0"/>
                </a:rPr>
                <a:t>: Suggests less assumptions about the form of the target function.</a:t>
              </a:r>
            </a:p>
            <a:p>
              <a:pPr marL="0" lvl="0" indent="0" algn="l" defTabSz="889000">
                <a:lnSpc>
                  <a:spcPct val="90000"/>
                </a:lnSpc>
                <a:spcBef>
                  <a:spcPct val="0"/>
                </a:spcBef>
                <a:spcAft>
                  <a:spcPct val="35000"/>
                </a:spcAft>
                <a:buNone/>
              </a:pPr>
              <a:r>
                <a:rPr lang="en-US" sz="2000" b="1" kern="1200" dirty="0">
                  <a:solidFill>
                    <a:schemeClr val="tx1"/>
                  </a:solidFill>
                  <a:latin typeface="Cambria" panose="02040503050406030204" pitchFamily="18" charset="0"/>
                  <a:ea typeface="Cambria" panose="02040503050406030204" pitchFamily="18" charset="0"/>
                </a:rPr>
                <a:t>High-Bias</a:t>
              </a:r>
              <a:r>
                <a:rPr lang="en-US" sz="2000" kern="1200" dirty="0">
                  <a:solidFill>
                    <a:schemeClr val="tx1"/>
                  </a:solidFill>
                  <a:latin typeface="Cambria" panose="02040503050406030204" pitchFamily="18" charset="0"/>
                  <a:ea typeface="Cambria" panose="02040503050406030204" pitchFamily="18" charset="0"/>
                </a:rPr>
                <a:t>: Suggests more assumptions about the form of the target function.</a:t>
              </a:r>
            </a:p>
          </p:txBody>
        </p:sp>
      </p:grpSp>
      <p:grpSp>
        <p:nvGrpSpPr>
          <p:cNvPr id="7" name="Group 6">
            <a:extLst>
              <a:ext uri="{FF2B5EF4-FFF2-40B4-BE49-F238E27FC236}">
                <a16:creationId xmlns:a16="http://schemas.microsoft.com/office/drawing/2014/main" id="{62E86CEB-2586-4441-96E3-877507EC1EF5}"/>
              </a:ext>
            </a:extLst>
          </p:cNvPr>
          <p:cNvGrpSpPr/>
          <p:nvPr/>
        </p:nvGrpSpPr>
        <p:grpSpPr>
          <a:xfrm>
            <a:off x="2645743" y="3169607"/>
            <a:ext cx="8890579" cy="2242366"/>
            <a:chOff x="0" y="3698902"/>
            <a:chExt cx="6900512" cy="2242366"/>
          </a:xfrm>
          <a:solidFill>
            <a:schemeClr val="accent5">
              <a:lumMod val="20000"/>
              <a:lumOff val="80000"/>
            </a:schemeClr>
          </a:solidFill>
        </p:grpSpPr>
        <p:sp>
          <p:nvSpPr>
            <p:cNvPr id="8" name="Rectangle: Rounded Corners 7">
              <a:extLst>
                <a:ext uri="{FF2B5EF4-FFF2-40B4-BE49-F238E27FC236}">
                  <a16:creationId xmlns:a16="http://schemas.microsoft.com/office/drawing/2014/main" id="{4F30DBB0-1F0A-4E2C-BF80-C920815EF283}"/>
                </a:ext>
              </a:extLst>
            </p:cNvPr>
            <p:cNvSpPr/>
            <p:nvPr/>
          </p:nvSpPr>
          <p:spPr>
            <a:xfrm>
              <a:off x="0" y="3698902"/>
              <a:ext cx="6900512" cy="2242366"/>
            </a:xfrm>
            <a:prstGeom prst="roundRect">
              <a:avLst/>
            </a:prstGeom>
            <a:grpFill/>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9" name="Rectangle: Rounded Corners 6">
              <a:extLst>
                <a:ext uri="{FF2B5EF4-FFF2-40B4-BE49-F238E27FC236}">
                  <a16:creationId xmlns:a16="http://schemas.microsoft.com/office/drawing/2014/main" id="{864CD948-180A-47E6-8797-EA196F5986E3}"/>
                </a:ext>
              </a:extLst>
            </p:cNvPr>
            <p:cNvSpPr txBox="1"/>
            <p:nvPr/>
          </p:nvSpPr>
          <p:spPr>
            <a:xfrm>
              <a:off x="140738" y="3991717"/>
              <a:ext cx="6721262" cy="16567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a:lnSpc>
                  <a:spcPct val="150000"/>
                </a:lnSpc>
                <a:spcBef>
                  <a:spcPct val="0"/>
                </a:spcBef>
                <a:spcAft>
                  <a:spcPct val="35000"/>
                </a:spcAft>
                <a:buNone/>
              </a:pPr>
              <a:r>
                <a:rPr lang="en-US" sz="1800" b="1" kern="1200" dirty="0">
                  <a:solidFill>
                    <a:schemeClr val="tx1"/>
                  </a:solidFill>
                  <a:latin typeface="Cambria" panose="02040503050406030204" pitchFamily="18" charset="0"/>
                  <a:ea typeface="Cambria" panose="02040503050406030204" pitchFamily="18" charset="0"/>
                </a:rPr>
                <a:t>Examples of low-bias</a:t>
              </a:r>
              <a:r>
                <a:rPr lang="en-US" sz="1800" kern="1200" dirty="0">
                  <a:solidFill>
                    <a:schemeClr val="tx1"/>
                  </a:solidFill>
                  <a:latin typeface="Cambria" panose="02040503050406030204" pitchFamily="18" charset="0"/>
                  <a:ea typeface="Cambria" panose="02040503050406030204" pitchFamily="18" charset="0"/>
                </a:rPr>
                <a:t> : Decision Trees, k-Nearest Neighbors and Support Vector Machines.</a:t>
              </a:r>
            </a:p>
            <a:p>
              <a:pPr marL="0" lvl="0" indent="0" algn="l" defTabSz="800100">
                <a:lnSpc>
                  <a:spcPct val="150000"/>
                </a:lnSpc>
                <a:spcBef>
                  <a:spcPct val="0"/>
                </a:spcBef>
                <a:spcAft>
                  <a:spcPct val="35000"/>
                </a:spcAft>
                <a:buNone/>
              </a:pPr>
              <a:endParaRPr lang="en-US" sz="1000" kern="1200" dirty="0">
                <a:solidFill>
                  <a:schemeClr val="tx1"/>
                </a:solidFill>
                <a:latin typeface="Cambria" panose="02040503050406030204" pitchFamily="18" charset="0"/>
                <a:ea typeface="Cambria" panose="02040503050406030204" pitchFamily="18" charset="0"/>
              </a:endParaRPr>
            </a:p>
            <a:p>
              <a:pPr marL="0" lvl="0" indent="0" algn="l" defTabSz="800100">
                <a:lnSpc>
                  <a:spcPct val="150000"/>
                </a:lnSpc>
                <a:spcBef>
                  <a:spcPct val="0"/>
                </a:spcBef>
                <a:spcAft>
                  <a:spcPct val="35000"/>
                </a:spcAft>
                <a:buNone/>
              </a:pPr>
              <a:r>
                <a:rPr lang="en-US" sz="1800" b="1" kern="1200" dirty="0">
                  <a:solidFill>
                    <a:schemeClr val="tx1"/>
                  </a:solidFill>
                  <a:latin typeface="Cambria" panose="02040503050406030204" pitchFamily="18" charset="0"/>
                  <a:ea typeface="Cambria" panose="02040503050406030204" pitchFamily="18" charset="0"/>
                </a:rPr>
                <a:t>Examples of high-bias</a:t>
              </a:r>
              <a:r>
                <a:rPr lang="en-US" sz="1800" kern="1200" dirty="0">
                  <a:solidFill>
                    <a:schemeClr val="tx1"/>
                  </a:solidFill>
                  <a:latin typeface="Cambria" panose="02040503050406030204" pitchFamily="18" charset="0"/>
                  <a:ea typeface="Cambria" panose="02040503050406030204" pitchFamily="18" charset="0"/>
                </a:rPr>
                <a:t> : Linear Regression, Linear Discriminant Analysis and Logistic Regression.</a:t>
              </a:r>
              <a:endParaRPr lang="en-IN" sz="1800" kern="1200" dirty="0">
                <a:latin typeface="Cambria" panose="02040503050406030204" pitchFamily="18" charset="0"/>
                <a:ea typeface="Cambria" panose="02040503050406030204" pitchFamily="18" charset="0"/>
              </a:endParaRPr>
            </a:p>
          </p:txBody>
        </p:sp>
      </p:grpSp>
      <p:sp>
        <p:nvSpPr>
          <p:cNvPr id="4" name="Title 1">
            <a:extLst>
              <a:ext uri="{FF2B5EF4-FFF2-40B4-BE49-F238E27FC236}">
                <a16:creationId xmlns:a16="http://schemas.microsoft.com/office/drawing/2014/main" id="{4F158D44-2D4F-48F9-A2B8-2ACE64F01E50}"/>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Bias vs Variance</a:t>
            </a:r>
          </a:p>
        </p:txBody>
      </p:sp>
    </p:spTree>
    <p:extLst>
      <p:ext uri="{BB962C8B-B14F-4D97-AF65-F5344CB8AC3E}">
        <p14:creationId xmlns:p14="http://schemas.microsoft.com/office/powerpoint/2010/main" val="37640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Bias vs Variance</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grpSp>
        <p:nvGrpSpPr>
          <p:cNvPr id="6" name="Group 5">
            <a:extLst>
              <a:ext uri="{FF2B5EF4-FFF2-40B4-BE49-F238E27FC236}">
                <a16:creationId xmlns:a16="http://schemas.microsoft.com/office/drawing/2014/main" id="{C770BC51-2C72-482D-B23D-6E85EFC538A6}"/>
              </a:ext>
            </a:extLst>
          </p:cNvPr>
          <p:cNvGrpSpPr/>
          <p:nvPr/>
        </p:nvGrpSpPr>
        <p:grpSpPr>
          <a:xfrm>
            <a:off x="2645743" y="1235718"/>
            <a:ext cx="8890579" cy="1835985"/>
            <a:chOff x="0" y="1850077"/>
            <a:chExt cx="6900512" cy="1835985"/>
          </a:xfrm>
          <a:solidFill>
            <a:schemeClr val="accent6">
              <a:lumMod val="20000"/>
              <a:lumOff val="80000"/>
            </a:schemeClr>
          </a:solidFill>
        </p:grpSpPr>
        <p:sp>
          <p:nvSpPr>
            <p:cNvPr id="7" name="Rectangle: Rounded Corners 6">
              <a:extLst>
                <a:ext uri="{FF2B5EF4-FFF2-40B4-BE49-F238E27FC236}">
                  <a16:creationId xmlns:a16="http://schemas.microsoft.com/office/drawing/2014/main" id="{EB29B436-20A7-45CB-A5EE-7DF890031977}"/>
                </a:ext>
              </a:extLst>
            </p:cNvPr>
            <p:cNvSpPr/>
            <p:nvPr/>
          </p:nvSpPr>
          <p:spPr>
            <a:xfrm>
              <a:off x="0" y="1850077"/>
              <a:ext cx="6900512" cy="1835985"/>
            </a:xfrm>
            <a:prstGeom prst="roundRect">
              <a:avLst/>
            </a:prstGeom>
            <a:grpFill/>
          </p:spPr>
          <p:style>
            <a:lnRef idx="2">
              <a:schemeClr val="lt1">
                <a:hueOff val="0"/>
                <a:satOff val="0"/>
                <a:lumOff val="0"/>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sp>
        <p:sp>
          <p:nvSpPr>
            <p:cNvPr id="8" name="Rectangle: Rounded Corners 4">
              <a:extLst>
                <a:ext uri="{FF2B5EF4-FFF2-40B4-BE49-F238E27FC236}">
                  <a16:creationId xmlns:a16="http://schemas.microsoft.com/office/drawing/2014/main" id="{79A69F51-D845-4B53-950F-D71DC5F7A546}"/>
                </a:ext>
              </a:extLst>
            </p:cNvPr>
            <p:cNvSpPr txBox="1"/>
            <p:nvPr/>
          </p:nvSpPr>
          <p:spPr>
            <a:xfrm>
              <a:off x="89625" y="1939702"/>
              <a:ext cx="6721262" cy="16567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US" sz="2000" b="1" dirty="0">
                  <a:solidFill>
                    <a:schemeClr val="tx1"/>
                  </a:solidFill>
                </a:rPr>
                <a:t>Low Variance</a:t>
              </a:r>
              <a:r>
                <a:rPr lang="en-US" sz="2000" dirty="0">
                  <a:solidFill>
                    <a:schemeClr val="tx1"/>
                  </a:solidFill>
                </a:rPr>
                <a:t>: Suggests small changes to the estimate of the target function with changes to the training dataset.</a:t>
              </a:r>
            </a:p>
            <a:p>
              <a:pPr lvl="0"/>
              <a:endParaRPr lang="en-US" sz="2000" dirty="0">
                <a:solidFill>
                  <a:schemeClr val="tx1"/>
                </a:solidFill>
              </a:endParaRPr>
            </a:p>
            <a:p>
              <a:pPr lvl="0"/>
              <a:r>
                <a:rPr lang="en-US" sz="2000" b="1" dirty="0">
                  <a:solidFill>
                    <a:schemeClr val="tx1"/>
                  </a:solidFill>
                </a:rPr>
                <a:t>High Variance</a:t>
              </a:r>
              <a:r>
                <a:rPr lang="en-US" sz="2000" dirty="0">
                  <a:solidFill>
                    <a:schemeClr val="tx1"/>
                  </a:solidFill>
                </a:rPr>
                <a:t>: Suggests large changes to the estimate of the target function with changes to the training dataset</a:t>
              </a:r>
              <a:endParaRPr lang="en-GB" sz="2000" dirty="0">
                <a:solidFill>
                  <a:schemeClr val="tx1"/>
                </a:solidFill>
              </a:endParaRPr>
            </a:p>
          </p:txBody>
        </p:sp>
      </p:grpSp>
      <p:grpSp>
        <p:nvGrpSpPr>
          <p:cNvPr id="9" name="Group 8">
            <a:extLst>
              <a:ext uri="{FF2B5EF4-FFF2-40B4-BE49-F238E27FC236}">
                <a16:creationId xmlns:a16="http://schemas.microsoft.com/office/drawing/2014/main" id="{F5CA6B14-3B6E-4D12-AA9C-200183429EF6}"/>
              </a:ext>
            </a:extLst>
          </p:cNvPr>
          <p:cNvGrpSpPr/>
          <p:nvPr/>
        </p:nvGrpSpPr>
        <p:grpSpPr>
          <a:xfrm>
            <a:off x="2645743" y="3169607"/>
            <a:ext cx="8890579" cy="2242366"/>
            <a:chOff x="0" y="3698902"/>
            <a:chExt cx="6900512" cy="2242366"/>
          </a:xfrm>
          <a:solidFill>
            <a:schemeClr val="accent5">
              <a:lumMod val="20000"/>
              <a:lumOff val="80000"/>
            </a:schemeClr>
          </a:solidFill>
        </p:grpSpPr>
        <p:sp>
          <p:nvSpPr>
            <p:cNvPr id="10" name="Rectangle: Rounded Corners 9">
              <a:extLst>
                <a:ext uri="{FF2B5EF4-FFF2-40B4-BE49-F238E27FC236}">
                  <a16:creationId xmlns:a16="http://schemas.microsoft.com/office/drawing/2014/main" id="{427DC592-53F4-433F-9FD7-12A636A13F66}"/>
                </a:ext>
              </a:extLst>
            </p:cNvPr>
            <p:cNvSpPr/>
            <p:nvPr/>
          </p:nvSpPr>
          <p:spPr>
            <a:xfrm>
              <a:off x="0" y="3698902"/>
              <a:ext cx="6900512" cy="2242366"/>
            </a:xfrm>
            <a:prstGeom prst="roundRect">
              <a:avLst/>
            </a:prstGeom>
            <a:grpFill/>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2" name="Rectangle: Rounded Corners 6">
              <a:extLst>
                <a:ext uri="{FF2B5EF4-FFF2-40B4-BE49-F238E27FC236}">
                  <a16:creationId xmlns:a16="http://schemas.microsoft.com/office/drawing/2014/main" id="{6D79A40C-8E00-453D-A653-AB7B6231804C}"/>
                </a:ext>
              </a:extLst>
            </p:cNvPr>
            <p:cNvSpPr txBox="1"/>
            <p:nvPr/>
          </p:nvSpPr>
          <p:spPr>
            <a:xfrm>
              <a:off x="140738" y="3991717"/>
              <a:ext cx="6721262" cy="16567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r>
                <a:rPr lang="en-US" sz="1800" b="1" dirty="0">
                  <a:solidFill>
                    <a:schemeClr val="tx1"/>
                  </a:solidFill>
                </a:rPr>
                <a:t>Examples of low-variance</a:t>
              </a:r>
              <a:r>
                <a:rPr lang="en-US" sz="1800" dirty="0">
                  <a:solidFill>
                    <a:schemeClr val="tx1"/>
                  </a:solidFill>
                </a:rPr>
                <a:t>  Linear Regression, Linear Discriminant Analysis and Logistic Regression.</a:t>
              </a:r>
            </a:p>
            <a:p>
              <a:pPr lvl="0"/>
              <a:endParaRPr lang="en-US" sz="1800" dirty="0">
                <a:solidFill>
                  <a:schemeClr val="tx1"/>
                </a:solidFill>
              </a:endParaRPr>
            </a:p>
            <a:p>
              <a:pPr lvl="0"/>
              <a:r>
                <a:rPr lang="en-US" sz="1800" b="1" dirty="0">
                  <a:solidFill>
                    <a:schemeClr val="tx1"/>
                  </a:solidFill>
                </a:rPr>
                <a:t>Examples of high-variance</a:t>
              </a:r>
              <a:r>
                <a:rPr lang="en-US" sz="1800" dirty="0">
                  <a:solidFill>
                    <a:schemeClr val="tx1"/>
                  </a:solidFill>
                </a:rPr>
                <a:t> Decision Trees, k-Nearest Neighbors and Support Vector Machines.</a:t>
              </a:r>
            </a:p>
          </p:txBody>
        </p:sp>
      </p:grpSp>
    </p:spTree>
    <p:extLst>
      <p:ext uri="{BB962C8B-B14F-4D97-AF65-F5344CB8AC3E}">
        <p14:creationId xmlns:p14="http://schemas.microsoft.com/office/powerpoint/2010/main" val="407700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Bias vs Variance</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graphicFrame>
        <p:nvGraphicFramePr>
          <p:cNvPr id="11" name="Content Placeholder 3"/>
          <p:cNvGraphicFramePr>
            <a:graphicFrameLocks/>
          </p:cNvGraphicFramePr>
          <p:nvPr>
            <p:extLst>
              <p:ext uri="{D42A27DB-BD31-4B8C-83A1-F6EECF244321}">
                <p14:modId xmlns:p14="http://schemas.microsoft.com/office/powerpoint/2010/main" val="3802940965"/>
              </p:ext>
            </p:extLst>
          </p:nvPr>
        </p:nvGraphicFramePr>
        <p:xfrm>
          <a:off x="2620650" y="1718599"/>
          <a:ext cx="8785782" cy="4003533"/>
        </p:xfrm>
        <a:graphic>
          <a:graphicData uri="http://schemas.openxmlformats.org/drawingml/2006/table">
            <a:tbl>
              <a:tblPr/>
              <a:tblGrid>
                <a:gridCol w="4392891">
                  <a:extLst>
                    <a:ext uri="{9D8B030D-6E8A-4147-A177-3AD203B41FA5}">
                      <a16:colId xmlns:a16="http://schemas.microsoft.com/office/drawing/2014/main" val="974648016"/>
                    </a:ext>
                  </a:extLst>
                </a:gridCol>
                <a:gridCol w="4392891">
                  <a:extLst>
                    <a:ext uri="{9D8B030D-6E8A-4147-A177-3AD203B41FA5}">
                      <a16:colId xmlns:a16="http://schemas.microsoft.com/office/drawing/2014/main" val="3267630394"/>
                    </a:ext>
                  </a:extLst>
                </a:gridCol>
              </a:tblGrid>
              <a:tr h="546142">
                <a:tc>
                  <a:txBody>
                    <a:bodyPr/>
                    <a:lstStyle/>
                    <a:p>
                      <a:pPr algn="ctr"/>
                      <a:r>
                        <a:rPr lang="en-IN" sz="3200" b="1" dirty="0">
                          <a:solidFill>
                            <a:schemeClr val="tx1"/>
                          </a:solidFill>
                          <a:effectLst/>
                        </a:rPr>
                        <a:t>Bias</a:t>
                      </a:r>
                      <a:endParaRPr lang="en-IN" sz="3200" dirty="0">
                        <a:solidFill>
                          <a:schemeClr val="tx1"/>
                        </a:solidFill>
                        <a:effectLst/>
                      </a:endParaRPr>
                    </a:p>
                  </a:txBody>
                  <a:tcPr marL="43891" marR="43891" marT="29261" marB="29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3200" b="1" dirty="0">
                          <a:solidFill>
                            <a:schemeClr val="tx1"/>
                          </a:solidFill>
                          <a:effectLst/>
                        </a:rPr>
                        <a:t>Variance</a:t>
                      </a:r>
                      <a:endParaRPr lang="en-IN" sz="3200" dirty="0">
                        <a:solidFill>
                          <a:schemeClr val="tx1"/>
                        </a:solidFill>
                        <a:effectLst/>
                      </a:endParaRPr>
                    </a:p>
                  </a:txBody>
                  <a:tcPr marL="43891" marR="43891" marT="29261" marB="29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402413"/>
                  </a:ext>
                </a:extLst>
              </a:tr>
              <a:tr h="1370379">
                <a:tc>
                  <a:txBody>
                    <a:bodyPr/>
                    <a:lstStyle/>
                    <a:p>
                      <a:pPr algn="just"/>
                      <a:r>
                        <a:rPr lang="en-US" sz="2000" dirty="0">
                          <a:solidFill>
                            <a:schemeClr val="accent1">
                              <a:lumMod val="50000"/>
                            </a:schemeClr>
                          </a:solidFill>
                          <a:effectLst/>
                        </a:rPr>
                        <a:t>Bias is a phenomenon that occurs in the machine learning model wherein an algorithm is used and it does not fit properly.</a:t>
                      </a:r>
                    </a:p>
                  </a:txBody>
                  <a:tcPr marL="43891" marR="43891" marT="29261" marB="29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000" dirty="0">
                          <a:solidFill>
                            <a:schemeClr val="accent1">
                              <a:lumMod val="50000"/>
                            </a:schemeClr>
                          </a:solidFill>
                          <a:effectLst/>
                        </a:rPr>
                        <a:t>Variance specifies the amount of variation that the estimate of the target function will change if different training data was used.</a:t>
                      </a:r>
                    </a:p>
                  </a:txBody>
                  <a:tcPr marL="43891" marR="43891" marT="29261" marB="29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0025344"/>
                  </a:ext>
                </a:extLst>
              </a:tr>
              <a:tr h="1043476">
                <a:tc>
                  <a:txBody>
                    <a:bodyPr/>
                    <a:lstStyle/>
                    <a:p>
                      <a:pPr algn="just"/>
                      <a:r>
                        <a:rPr lang="en-US" sz="2000">
                          <a:solidFill>
                            <a:schemeClr val="accent1">
                              <a:lumMod val="50000"/>
                            </a:schemeClr>
                          </a:solidFill>
                          <a:effectLst/>
                        </a:rPr>
                        <a:t>Bias refers to the difference between predicted values and actual values.</a:t>
                      </a:r>
                    </a:p>
                  </a:txBody>
                  <a:tcPr marL="43891" marR="43891" marT="29261" marB="29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000" dirty="0">
                          <a:solidFill>
                            <a:schemeClr val="accent1">
                              <a:lumMod val="50000"/>
                            </a:schemeClr>
                          </a:solidFill>
                          <a:effectLst/>
                        </a:rPr>
                        <a:t>Variance says about how much a random variable deviates from its expected value.</a:t>
                      </a:r>
                    </a:p>
                  </a:txBody>
                  <a:tcPr marL="43891" marR="43891" marT="29261" marB="29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621211"/>
                  </a:ext>
                </a:extLst>
              </a:tr>
              <a:tr h="1043476">
                <a:tc>
                  <a:txBody>
                    <a:bodyPr/>
                    <a:lstStyle/>
                    <a:p>
                      <a:pPr algn="just"/>
                      <a:r>
                        <a:rPr lang="en-US" sz="2000">
                          <a:solidFill>
                            <a:schemeClr val="accent1">
                              <a:lumMod val="50000"/>
                            </a:schemeClr>
                          </a:solidFill>
                          <a:effectLst/>
                        </a:rPr>
                        <a:t>The model cannot find patterns in the training dataset and fails for both seen and unseen data.</a:t>
                      </a:r>
                    </a:p>
                  </a:txBody>
                  <a:tcPr marL="43891" marR="43891" marT="29261" marB="29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000" dirty="0">
                          <a:solidFill>
                            <a:schemeClr val="accent1">
                              <a:lumMod val="50000"/>
                            </a:schemeClr>
                          </a:solidFill>
                          <a:effectLst/>
                        </a:rPr>
                        <a:t>The model finds most patterns in the dataset and even learns from the unnecessary data or the noise.</a:t>
                      </a:r>
                    </a:p>
                  </a:txBody>
                  <a:tcPr marL="43891" marR="43891" marT="29261" marB="29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812983"/>
                  </a:ext>
                </a:extLst>
              </a:tr>
            </a:tbl>
          </a:graphicData>
        </a:graphic>
      </p:graphicFrame>
    </p:spTree>
    <p:extLst>
      <p:ext uri="{BB962C8B-B14F-4D97-AF65-F5344CB8AC3E}">
        <p14:creationId xmlns:p14="http://schemas.microsoft.com/office/powerpoint/2010/main" val="200308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2800" b="1" dirty="0"/>
              <a:t>Understand Underfitting</a:t>
            </a:r>
            <a:endParaRPr lang="en-GB" sz="36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graphicFrame>
        <p:nvGraphicFramePr>
          <p:cNvPr id="4" name="Content Placeholder 2">
            <a:extLst>
              <a:ext uri="{FF2B5EF4-FFF2-40B4-BE49-F238E27FC236}">
                <a16:creationId xmlns:a16="http://schemas.microsoft.com/office/drawing/2014/main" id="{A9E32EF2-B252-4B84-9F8E-5E417E27F3B2}"/>
              </a:ext>
            </a:extLst>
          </p:cNvPr>
          <p:cNvGraphicFramePr>
            <a:graphicFrameLocks/>
          </p:cNvGraphicFramePr>
          <p:nvPr>
            <p:extLst>
              <p:ext uri="{D42A27DB-BD31-4B8C-83A1-F6EECF244321}">
                <p14:modId xmlns:p14="http://schemas.microsoft.com/office/powerpoint/2010/main" val="2396416144"/>
              </p:ext>
            </p:extLst>
          </p:nvPr>
        </p:nvGraphicFramePr>
        <p:xfrm>
          <a:off x="3204907" y="1718598"/>
          <a:ext cx="8129397" cy="3439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399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2119356"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3200" b="1"/>
              <a:t>Understand Overfitting</a:t>
            </a:r>
            <a:endParaRPr lang="en-GB" sz="32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graphicFrame>
        <p:nvGraphicFramePr>
          <p:cNvPr id="4" name="Content Placeholder 2">
            <a:extLst>
              <a:ext uri="{FF2B5EF4-FFF2-40B4-BE49-F238E27FC236}">
                <a16:creationId xmlns:a16="http://schemas.microsoft.com/office/drawing/2014/main" id="{0AE6D672-4703-459D-8140-E59BAFB956B9}"/>
              </a:ext>
            </a:extLst>
          </p:cNvPr>
          <p:cNvGraphicFramePr>
            <a:graphicFrameLocks/>
          </p:cNvGraphicFramePr>
          <p:nvPr>
            <p:extLst>
              <p:ext uri="{D42A27DB-BD31-4B8C-83A1-F6EECF244321}">
                <p14:modId xmlns:p14="http://schemas.microsoft.com/office/powerpoint/2010/main" val="3656406460"/>
              </p:ext>
            </p:extLst>
          </p:nvPr>
        </p:nvGraphicFramePr>
        <p:xfrm>
          <a:off x="3695212" y="1169581"/>
          <a:ext cx="7734788" cy="4579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14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What is</a:t>
            </a:r>
          </a:p>
          <a:p>
            <a:pPr algn="ctr"/>
            <a:r>
              <a:rPr lang="en-GB" sz="3600" dirty="0">
                <a:latin typeface="Cambria" panose="02040503050406030204" pitchFamily="18" charset="0"/>
                <a:ea typeface="Cambria" panose="02040503050406030204" pitchFamily="18" charset="0"/>
              </a:rPr>
              <a:t>the trade-off</a:t>
            </a:r>
          </a:p>
          <a:p>
            <a:pPr algn="ctr"/>
            <a:r>
              <a:rPr lang="en-GB" sz="3600" dirty="0">
                <a:latin typeface="Cambria" panose="02040503050406030204" pitchFamily="18" charset="0"/>
                <a:ea typeface="Cambria" panose="02040503050406030204" pitchFamily="18" charset="0"/>
              </a:rPr>
              <a:t>??</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graphicFrame>
        <p:nvGraphicFramePr>
          <p:cNvPr id="4" name="Diagram 3">
            <a:extLst>
              <a:ext uri="{FF2B5EF4-FFF2-40B4-BE49-F238E27FC236}">
                <a16:creationId xmlns:a16="http://schemas.microsoft.com/office/drawing/2014/main" id="{392F7DD3-E2D0-4DB1-8EA5-C1DCF57EA061}"/>
              </a:ext>
            </a:extLst>
          </p:cNvPr>
          <p:cNvGraphicFramePr/>
          <p:nvPr>
            <p:extLst>
              <p:ext uri="{D42A27DB-BD31-4B8C-83A1-F6EECF244321}">
                <p14:modId xmlns:p14="http://schemas.microsoft.com/office/powerpoint/2010/main" val="484685828"/>
              </p:ext>
            </p:extLst>
          </p:nvPr>
        </p:nvGraphicFramePr>
        <p:xfrm>
          <a:off x="2031999" y="719666"/>
          <a:ext cx="9355579" cy="5510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46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What is</a:t>
            </a:r>
          </a:p>
          <a:p>
            <a:pPr algn="ctr"/>
            <a:r>
              <a:rPr lang="en-GB" sz="3600" dirty="0">
                <a:latin typeface="Cambria" panose="02040503050406030204" pitchFamily="18" charset="0"/>
                <a:ea typeface="Cambria" panose="02040503050406030204" pitchFamily="18" charset="0"/>
              </a:rPr>
              <a:t>the trade-off</a:t>
            </a:r>
          </a:p>
          <a:p>
            <a:pPr algn="ctr"/>
            <a:r>
              <a:rPr lang="en-GB" sz="3600" dirty="0">
                <a:latin typeface="Cambria" panose="02040503050406030204" pitchFamily="18" charset="0"/>
                <a:ea typeface="Cambria" panose="02040503050406030204" pitchFamily="18" charset="0"/>
              </a:rPr>
              <a:t>??</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graphicFrame>
        <p:nvGraphicFramePr>
          <p:cNvPr id="4" name="Content Placeholder 2">
            <a:extLst>
              <a:ext uri="{FF2B5EF4-FFF2-40B4-BE49-F238E27FC236}">
                <a16:creationId xmlns:a16="http://schemas.microsoft.com/office/drawing/2014/main" id="{ED81288B-7025-41EB-825A-8728E4DE5D60}"/>
              </a:ext>
            </a:extLst>
          </p:cNvPr>
          <p:cNvGraphicFramePr>
            <a:graphicFrameLocks/>
          </p:cNvGraphicFramePr>
          <p:nvPr>
            <p:extLst>
              <p:ext uri="{D42A27DB-BD31-4B8C-83A1-F6EECF244321}">
                <p14:modId xmlns:p14="http://schemas.microsoft.com/office/powerpoint/2010/main" val="695596088"/>
              </p:ext>
            </p:extLst>
          </p:nvPr>
        </p:nvGraphicFramePr>
        <p:xfrm>
          <a:off x="3058216" y="1274397"/>
          <a:ext cx="8382415" cy="470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75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7150" y="637426"/>
            <a:ext cx="2204417"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3600" dirty="0">
                <a:latin typeface="Cambria" panose="02040503050406030204" pitchFamily="18" charset="0"/>
                <a:ea typeface="Cambria" panose="02040503050406030204" pitchFamily="18" charset="0"/>
              </a:rPr>
              <a:t>Detection of Bias and Variance of a model</a:t>
            </a:r>
            <a:endParaRPr lang="en-GB" sz="36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pic>
        <p:nvPicPr>
          <p:cNvPr id="7" name="Picture 6">
            <a:extLst>
              <a:ext uri="{FF2B5EF4-FFF2-40B4-BE49-F238E27FC236}">
                <a16:creationId xmlns:a16="http://schemas.microsoft.com/office/drawing/2014/main" id="{7BB1FD95-81FB-420D-9F57-4F67CED7B99A}"/>
              </a:ext>
            </a:extLst>
          </p:cNvPr>
          <p:cNvPicPr>
            <a:picLocks noChangeAspect="1"/>
          </p:cNvPicPr>
          <p:nvPr/>
        </p:nvPicPr>
        <p:blipFill rotWithShape="1">
          <a:blip r:embed="rId2">
            <a:extLst>
              <a:ext uri="{28A0092B-C50C-407E-A947-70E740481C1C}">
                <a14:useLocalDpi xmlns:a14="http://schemas.microsoft.com/office/drawing/2010/main" val="0"/>
              </a:ext>
            </a:extLst>
          </a:blip>
          <a:srcRect l="19082" r="16841"/>
          <a:stretch/>
        </p:blipFill>
        <p:spPr>
          <a:xfrm>
            <a:off x="3126193" y="584261"/>
            <a:ext cx="6854239" cy="3570075"/>
          </a:xfrm>
          <a:prstGeom prst="rect">
            <a:avLst/>
          </a:prstGeom>
        </p:spPr>
      </p:pic>
      <p:sp>
        <p:nvSpPr>
          <p:cNvPr id="9" name="TextBox 8">
            <a:extLst>
              <a:ext uri="{FF2B5EF4-FFF2-40B4-BE49-F238E27FC236}">
                <a16:creationId xmlns:a16="http://schemas.microsoft.com/office/drawing/2014/main" id="{88F8865D-E617-4111-99E0-6A72A13AC454}"/>
              </a:ext>
            </a:extLst>
          </p:cNvPr>
          <p:cNvSpPr txBox="1"/>
          <p:nvPr/>
        </p:nvSpPr>
        <p:spPr>
          <a:xfrm>
            <a:off x="3019865" y="4311524"/>
            <a:ext cx="8144321" cy="1564467"/>
          </a:xfrm>
          <a:prstGeom prst="rect">
            <a:avLst/>
          </a:prstGeom>
          <a:noFill/>
        </p:spPr>
        <p:txBody>
          <a:bodyPr wrap="square">
            <a:spAutoFit/>
          </a:bodyPr>
          <a:lstStyle/>
          <a:p>
            <a:r>
              <a:rPr lang="en-US" b="1" dirty="0">
                <a:latin typeface="Cambria" panose="02040503050406030204" pitchFamily="18" charset="0"/>
                <a:ea typeface="Cambria" panose="02040503050406030204" pitchFamily="18" charset="0"/>
              </a:rPr>
              <a:t>Detection of High Bias:</a:t>
            </a:r>
          </a:p>
          <a:p>
            <a:pPr marL="574675" indent="-233363">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The model suffers from a </a:t>
            </a:r>
            <a:r>
              <a:rPr lang="en-US" i="1" dirty="0">
                <a:solidFill>
                  <a:srgbClr val="E23810"/>
                </a:solidFill>
                <a:latin typeface="Cambria" panose="02040503050406030204" pitchFamily="18" charset="0"/>
                <a:ea typeface="Cambria" panose="02040503050406030204" pitchFamily="18" charset="0"/>
              </a:rPr>
              <a:t>very High Training Error</a:t>
            </a:r>
            <a:r>
              <a:rPr lang="en-US" dirty="0">
                <a:latin typeface="Cambria" panose="02040503050406030204" pitchFamily="18" charset="0"/>
                <a:ea typeface="Cambria" panose="02040503050406030204" pitchFamily="18" charset="0"/>
              </a:rPr>
              <a:t>.</a:t>
            </a:r>
          </a:p>
          <a:p>
            <a:pPr marL="574675" indent="-233363">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i="1" dirty="0">
                <a:solidFill>
                  <a:srgbClr val="E23810"/>
                </a:solidFill>
                <a:latin typeface="Cambria" panose="02040503050406030204" pitchFamily="18" charset="0"/>
                <a:ea typeface="Cambria" panose="02040503050406030204" pitchFamily="18" charset="0"/>
              </a:rPr>
              <a:t>Validation error is similar in magnitude </a:t>
            </a:r>
            <a:r>
              <a:rPr lang="en-US" dirty="0">
                <a:latin typeface="Cambria" panose="02040503050406030204" pitchFamily="18" charset="0"/>
                <a:ea typeface="Cambria" panose="02040503050406030204" pitchFamily="18" charset="0"/>
              </a:rPr>
              <a:t>to the training error.</a:t>
            </a:r>
          </a:p>
          <a:p>
            <a:pPr marL="574675" indent="-233363">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 The model is </a:t>
            </a:r>
            <a:r>
              <a:rPr lang="en-US" i="1" dirty="0">
                <a:solidFill>
                  <a:srgbClr val="E23810"/>
                </a:solidFill>
                <a:latin typeface="Cambria" panose="02040503050406030204" pitchFamily="18" charset="0"/>
                <a:ea typeface="Cambria" panose="02040503050406030204" pitchFamily="18" charset="0"/>
              </a:rPr>
              <a:t>underfitting</a:t>
            </a:r>
            <a:r>
              <a:rPr lang="en-US" dirty="0">
                <a:latin typeface="Cambria" panose="02040503050406030204" pitchFamily="18" charset="0"/>
                <a:ea typeface="Cambria" panose="02040503050406030204" pitchFamily="18" charset="0"/>
              </a:rPr>
              <a:t>.</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165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7150" y="637426"/>
            <a:ext cx="2204417"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3600" dirty="0">
                <a:latin typeface="Cambria" panose="02040503050406030204" pitchFamily="18" charset="0"/>
                <a:ea typeface="Cambria" panose="02040503050406030204" pitchFamily="18" charset="0"/>
              </a:rPr>
              <a:t>Detection of Bias and Variance of a model</a:t>
            </a:r>
            <a:endParaRPr lang="en-GB" sz="36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pic>
        <p:nvPicPr>
          <p:cNvPr id="7" name="Picture 6">
            <a:extLst>
              <a:ext uri="{FF2B5EF4-FFF2-40B4-BE49-F238E27FC236}">
                <a16:creationId xmlns:a16="http://schemas.microsoft.com/office/drawing/2014/main" id="{7BB1FD95-81FB-420D-9F57-4F67CED7B99A}"/>
              </a:ext>
            </a:extLst>
          </p:cNvPr>
          <p:cNvPicPr>
            <a:picLocks noChangeAspect="1"/>
          </p:cNvPicPr>
          <p:nvPr/>
        </p:nvPicPr>
        <p:blipFill rotWithShape="1">
          <a:blip r:embed="rId2">
            <a:extLst>
              <a:ext uri="{28A0092B-C50C-407E-A947-70E740481C1C}">
                <a14:useLocalDpi xmlns:a14="http://schemas.microsoft.com/office/drawing/2010/main" val="0"/>
              </a:ext>
            </a:extLst>
          </a:blip>
          <a:srcRect l="19082" r="16841"/>
          <a:stretch/>
        </p:blipFill>
        <p:spPr>
          <a:xfrm>
            <a:off x="3126193" y="584261"/>
            <a:ext cx="6854239" cy="3570075"/>
          </a:xfrm>
          <a:prstGeom prst="rect">
            <a:avLst/>
          </a:prstGeom>
        </p:spPr>
      </p:pic>
      <p:sp>
        <p:nvSpPr>
          <p:cNvPr id="9" name="TextBox 8">
            <a:extLst>
              <a:ext uri="{FF2B5EF4-FFF2-40B4-BE49-F238E27FC236}">
                <a16:creationId xmlns:a16="http://schemas.microsoft.com/office/drawing/2014/main" id="{88F8865D-E617-4111-99E0-6A72A13AC454}"/>
              </a:ext>
            </a:extLst>
          </p:cNvPr>
          <p:cNvSpPr txBox="1"/>
          <p:nvPr/>
        </p:nvSpPr>
        <p:spPr>
          <a:xfrm>
            <a:off x="3019865" y="4311524"/>
            <a:ext cx="8144321" cy="1564467"/>
          </a:xfrm>
          <a:prstGeom prst="rect">
            <a:avLst/>
          </a:prstGeom>
          <a:noFill/>
        </p:spPr>
        <p:txBody>
          <a:bodyPr wrap="square">
            <a:spAutoFit/>
          </a:bodyPr>
          <a:lstStyle/>
          <a:p>
            <a:r>
              <a:rPr lang="en-US" b="1" dirty="0">
                <a:latin typeface="Cambria" panose="02040503050406030204" pitchFamily="18" charset="0"/>
                <a:ea typeface="Cambria" panose="02040503050406030204" pitchFamily="18" charset="0"/>
              </a:rPr>
              <a:t>Detection of High Variance:</a:t>
            </a:r>
          </a:p>
          <a:p>
            <a:pPr marL="574675" indent="-233363">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 The model suffers from a very </a:t>
            </a:r>
            <a:r>
              <a:rPr lang="en-US" i="1" dirty="0">
                <a:solidFill>
                  <a:srgbClr val="E23810"/>
                </a:solidFill>
                <a:latin typeface="Cambria" panose="02040503050406030204" pitchFamily="18" charset="0"/>
                <a:ea typeface="Cambria" panose="02040503050406030204" pitchFamily="18" charset="0"/>
              </a:rPr>
              <a:t>Low Training Error</a:t>
            </a:r>
            <a:r>
              <a:rPr lang="en-US" dirty="0">
                <a:latin typeface="Cambria" panose="02040503050406030204" pitchFamily="18" charset="0"/>
                <a:ea typeface="Cambria" panose="02040503050406030204" pitchFamily="18" charset="0"/>
              </a:rPr>
              <a:t>.</a:t>
            </a:r>
          </a:p>
          <a:p>
            <a:pPr marL="574675" indent="-233363">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 The </a:t>
            </a:r>
            <a:r>
              <a:rPr lang="en-US" i="1" dirty="0">
                <a:solidFill>
                  <a:srgbClr val="E23810"/>
                </a:solidFill>
                <a:latin typeface="Cambria" panose="02040503050406030204" pitchFamily="18" charset="0"/>
                <a:ea typeface="Cambria" panose="02040503050406030204" pitchFamily="18" charset="0"/>
              </a:rPr>
              <a:t>Validation error is very high when compared </a:t>
            </a:r>
            <a:r>
              <a:rPr lang="en-US" dirty="0">
                <a:latin typeface="Cambria" panose="02040503050406030204" pitchFamily="18" charset="0"/>
                <a:ea typeface="Cambria" panose="02040503050406030204" pitchFamily="18" charset="0"/>
              </a:rPr>
              <a:t>to the training error.</a:t>
            </a:r>
          </a:p>
          <a:p>
            <a:pPr marL="574675" indent="-233363">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 The model is </a:t>
            </a:r>
            <a:r>
              <a:rPr lang="en-US" i="1" dirty="0">
                <a:solidFill>
                  <a:srgbClr val="E23810"/>
                </a:solidFill>
                <a:latin typeface="Cambria" panose="02040503050406030204" pitchFamily="18" charset="0"/>
                <a:ea typeface="Cambria" panose="02040503050406030204" pitchFamily="18" charset="0"/>
              </a:rPr>
              <a:t>overfitting</a:t>
            </a:r>
            <a:r>
              <a:rPr lang="en-US" dirty="0">
                <a:latin typeface="Cambria" panose="02040503050406030204" pitchFamily="18" charset="0"/>
                <a:ea typeface="Cambria" panose="02040503050406030204" pitchFamily="18" charset="0"/>
              </a:rPr>
              <a:t>.</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739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0" y="646979"/>
            <a:ext cx="2211568"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3600" dirty="0">
                <a:latin typeface="Cambria" panose="02040503050406030204" pitchFamily="18" charset="0"/>
                <a:ea typeface="Cambria" panose="02040503050406030204" pitchFamily="18" charset="0"/>
              </a:rPr>
              <a:t>Approach to solve a Bias-Variance</a:t>
            </a:r>
            <a:endParaRPr lang="en-GB" sz="36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pic>
        <p:nvPicPr>
          <p:cNvPr id="7" name="Picture 6">
            <a:extLst>
              <a:ext uri="{FF2B5EF4-FFF2-40B4-BE49-F238E27FC236}">
                <a16:creationId xmlns:a16="http://schemas.microsoft.com/office/drawing/2014/main" id="{C5AA9246-9C56-472E-870F-99A9CD89798A}"/>
              </a:ext>
            </a:extLst>
          </p:cNvPr>
          <p:cNvPicPr>
            <a:picLocks noChangeAspect="1"/>
          </p:cNvPicPr>
          <p:nvPr/>
        </p:nvPicPr>
        <p:blipFill rotWithShape="1">
          <a:blip r:embed="rId2">
            <a:extLst>
              <a:ext uri="{28A0092B-C50C-407E-A947-70E740481C1C}">
                <a14:useLocalDpi xmlns:a14="http://schemas.microsoft.com/office/drawing/2010/main" val="0"/>
              </a:ext>
            </a:extLst>
          </a:blip>
          <a:srcRect l="13338" r="12081"/>
          <a:stretch/>
        </p:blipFill>
        <p:spPr>
          <a:xfrm>
            <a:off x="2346954" y="1437167"/>
            <a:ext cx="9662865" cy="4876800"/>
          </a:xfrm>
          <a:prstGeom prst="rect">
            <a:avLst/>
          </a:prstGeom>
        </p:spPr>
      </p:pic>
    </p:spTree>
    <p:extLst>
      <p:ext uri="{BB962C8B-B14F-4D97-AF65-F5344CB8AC3E}">
        <p14:creationId xmlns:p14="http://schemas.microsoft.com/office/powerpoint/2010/main" val="232100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C37A0-F6EE-47F2-BB76-F5E477FC32EF}"/>
              </a:ext>
            </a:extLst>
          </p:cNvPr>
          <p:cNvSpPr txBox="1"/>
          <p:nvPr/>
        </p:nvSpPr>
        <p:spPr>
          <a:xfrm>
            <a:off x="5366569" y="1313681"/>
            <a:ext cx="1935530" cy="584775"/>
          </a:xfrm>
          <a:prstGeom prst="rect">
            <a:avLst/>
          </a:prstGeom>
          <a:noFill/>
        </p:spPr>
        <p:txBody>
          <a:bodyPr wrap="none" rtlCol="0">
            <a:spAutoFit/>
          </a:bodyPr>
          <a:lstStyle/>
          <a:p>
            <a:r>
              <a:rPr lang="en-US" sz="3200" b="1" dirty="0">
                <a:solidFill>
                  <a:srgbClr val="323232"/>
                </a:solidFill>
                <a:latin typeface="Cambria" panose="02040503050406030204" pitchFamily="18" charset="0"/>
                <a:ea typeface="Cambria" panose="02040503050406030204" pitchFamily="18" charset="0"/>
              </a:rPr>
              <a:t>Lecture</a:t>
            </a:r>
            <a:r>
              <a:rPr lang="en-US" sz="3200" b="1" dirty="0">
                <a:solidFill>
                  <a:srgbClr val="323232"/>
                </a:solidFill>
                <a:effectLst/>
                <a:latin typeface="Cambria" panose="02040503050406030204" pitchFamily="18" charset="0"/>
                <a:ea typeface="Cambria" panose="02040503050406030204" pitchFamily="18" charset="0"/>
              </a:rPr>
              <a:t> </a:t>
            </a:r>
            <a:r>
              <a:rPr lang="en-US" sz="3200" b="1">
                <a:solidFill>
                  <a:srgbClr val="323232"/>
                </a:solidFill>
                <a:effectLst/>
                <a:latin typeface="Cambria" panose="02040503050406030204" pitchFamily="18" charset="0"/>
                <a:ea typeface="Cambria" panose="02040503050406030204" pitchFamily="18" charset="0"/>
              </a:rPr>
              <a:t>- </a:t>
            </a:r>
            <a:endParaRPr lang="en-GB" sz="3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DBA533BB-141C-43FE-948B-6D2211DF075C}"/>
              </a:ext>
            </a:extLst>
          </p:cNvPr>
          <p:cNvSpPr txBox="1"/>
          <p:nvPr/>
        </p:nvSpPr>
        <p:spPr>
          <a:xfrm>
            <a:off x="944018" y="2039226"/>
            <a:ext cx="6722056" cy="2170338"/>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solidFill>
                  <a:srgbClr val="323232"/>
                </a:solidFill>
                <a:latin typeface="Cambria" panose="02040503050406030204" pitchFamily="18" charset="0"/>
                <a:ea typeface="Cambria" panose="02040503050406030204" pitchFamily="18" charset="0"/>
              </a:rPr>
              <a:t>Bias and Variance</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Overfitting Underfitting</a:t>
            </a:r>
          </a:p>
          <a:p>
            <a:pPr marL="285750" indent="-285750">
              <a:lnSpc>
                <a:spcPct val="200000"/>
              </a:lnSpc>
              <a:buFont typeface="Wingdings" panose="05000000000000000000" pitchFamily="2" charset="2"/>
              <a:buChar char="§"/>
            </a:pPr>
            <a:r>
              <a:rPr lang="en-US" dirty="0">
                <a:solidFill>
                  <a:srgbClr val="323232"/>
                </a:solidFill>
                <a:latin typeface="Cambria" panose="02040503050406030204" pitchFamily="18" charset="0"/>
                <a:ea typeface="Cambria" panose="02040503050406030204" pitchFamily="18" charset="0"/>
              </a:rPr>
              <a:t>Cross Validation</a:t>
            </a:r>
            <a:r>
              <a:rPr lang="en-US" dirty="0">
                <a:solidFill>
                  <a:srgbClr val="323232"/>
                </a:solidFill>
                <a:effectLst/>
                <a:latin typeface="Cambria" panose="02040503050406030204" pitchFamily="18" charset="0"/>
                <a:ea typeface="Cambria" panose="02040503050406030204" pitchFamily="18" charset="0"/>
              </a:rPr>
              <a:t> </a:t>
            </a:r>
          </a:p>
          <a:p>
            <a:pPr marL="341313">
              <a:lnSpc>
                <a:spcPct val="200000"/>
              </a:lnSpc>
            </a:pPr>
            <a:endParaRPr lang="en-GB"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168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What is</a:t>
            </a:r>
          </a:p>
          <a:p>
            <a:pPr algn="ctr"/>
            <a:r>
              <a:rPr lang="en-GB" sz="3600" dirty="0">
                <a:latin typeface="Cambria" panose="02040503050406030204" pitchFamily="18" charset="0"/>
                <a:ea typeface="Cambria" panose="02040503050406030204" pitchFamily="18" charset="0"/>
              </a:rPr>
              <a:t>the trade-off</a:t>
            </a:r>
          </a:p>
          <a:p>
            <a:pPr algn="ctr"/>
            <a:r>
              <a:rPr lang="en-GB" sz="3600" dirty="0">
                <a:latin typeface="Cambria" panose="02040503050406030204" pitchFamily="18" charset="0"/>
                <a:ea typeface="Cambria" panose="02040503050406030204" pitchFamily="18" charset="0"/>
              </a:rPr>
              <a:t>??</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pic>
        <p:nvPicPr>
          <p:cNvPr id="8" name="Picture 2" descr="https://media.geeksforgeeks.org/wp-content/uploads/20190523171704/overfitting_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918" y="1718598"/>
            <a:ext cx="8685233" cy="356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6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3994359" y="2583711"/>
            <a:ext cx="4490423" cy="120092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r>
              <a:rPr lang="en-GB" sz="4000" b="1" dirty="0">
                <a:latin typeface="Cambria" panose="02040503050406030204" pitchFamily="18" charset="0"/>
                <a:ea typeface="Cambria" panose="02040503050406030204" pitchFamily="18" charset="0"/>
              </a:rPr>
              <a:t>Cross Validation</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32AA998-9AF3-445C-AF69-FF6A8560ECC2}"/>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spTree>
    <p:extLst>
      <p:ext uri="{BB962C8B-B14F-4D97-AF65-F5344CB8AC3E}">
        <p14:creationId xmlns:p14="http://schemas.microsoft.com/office/powerpoint/2010/main" val="1159033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3994359" y="2583711"/>
            <a:ext cx="4490423" cy="120092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endParaRPr lang="en-GB" sz="4000" b="1"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3083765" y="1339712"/>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32AA998-9AF3-445C-AF69-FF6A8560ECC2}"/>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Cross Validation</a:t>
            </a:r>
          </a:p>
        </p:txBody>
      </p:sp>
      <p:sp>
        <p:nvSpPr>
          <p:cNvPr id="8" name="TextBox 7">
            <a:extLst>
              <a:ext uri="{FF2B5EF4-FFF2-40B4-BE49-F238E27FC236}">
                <a16:creationId xmlns:a16="http://schemas.microsoft.com/office/drawing/2014/main" id="{F719E700-4351-2D45-1A2A-4395278B4475}"/>
              </a:ext>
            </a:extLst>
          </p:cNvPr>
          <p:cNvSpPr txBox="1"/>
          <p:nvPr/>
        </p:nvSpPr>
        <p:spPr>
          <a:xfrm>
            <a:off x="402086" y="2225076"/>
            <a:ext cx="2299517" cy="2554545"/>
          </a:xfrm>
          <a:prstGeom prst="rect">
            <a:avLst/>
          </a:prstGeom>
          <a:noFill/>
        </p:spPr>
        <p:txBody>
          <a:bodyPr wrap="square">
            <a:spAutoFit/>
          </a:bodyPr>
          <a:lstStyle/>
          <a:p>
            <a:pPr algn="ctr"/>
            <a:r>
              <a:rPr lang="en-US" sz="3200" b="0" i="0" dirty="0">
                <a:solidFill>
                  <a:srgbClr val="222222"/>
                </a:solidFill>
                <a:effectLst/>
                <a:latin typeface="Times New Roman" panose="02020603050405020304" pitchFamily="18" charset="0"/>
                <a:cs typeface="Times New Roman" panose="02020603050405020304" pitchFamily="18" charset="0"/>
              </a:rPr>
              <a:t>Life Cycle of K-Fold   Cross-Validation</a:t>
            </a:r>
          </a:p>
          <a:p>
            <a:pPr algn="ctr"/>
            <a:endParaRPr lang="en-US" sz="3200" b="0" i="0" dirty="0">
              <a:solidFill>
                <a:srgbClr val="222222"/>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015FC7-E62F-54EC-019C-4EB55960F24B}"/>
              </a:ext>
            </a:extLst>
          </p:cNvPr>
          <p:cNvPicPr>
            <a:picLocks noChangeAspect="1"/>
          </p:cNvPicPr>
          <p:nvPr/>
        </p:nvPicPr>
        <p:blipFill>
          <a:blip r:embed="rId2"/>
          <a:stretch>
            <a:fillRect/>
          </a:stretch>
        </p:blipFill>
        <p:spPr>
          <a:xfrm>
            <a:off x="3214688" y="1339712"/>
            <a:ext cx="8226609" cy="3902540"/>
          </a:xfrm>
          <a:prstGeom prst="rect">
            <a:avLst/>
          </a:prstGeom>
        </p:spPr>
      </p:pic>
      <p:sp>
        <p:nvSpPr>
          <p:cNvPr id="12" name="TextBox 11">
            <a:extLst>
              <a:ext uri="{FF2B5EF4-FFF2-40B4-BE49-F238E27FC236}">
                <a16:creationId xmlns:a16="http://schemas.microsoft.com/office/drawing/2014/main" id="{BFCE037D-B38F-74EF-AF13-E37C563F7F25}"/>
              </a:ext>
            </a:extLst>
          </p:cNvPr>
          <p:cNvSpPr txBox="1"/>
          <p:nvPr/>
        </p:nvSpPr>
        <p:spPr>
          <a:xfrm>
            <a:off x="1200444" y="6301585"/>
            <a:ext cx="9791112" cy="369332"/>
          </a:xfrm>
          <a:prstGeom prst="rect">
            <a:avLst/>
          </a:prstGeom>
          <a:noFill/>
        </p:spPr>
        <p:txBody>
          <a:bodyPr wrap="square">
            <a:spAutoFit/>
          </a:bodyPr>
          <a:lstStyle/>
          <a:p>
            <a:r>
              <a:rPr lang="en-IN" dirty="0">
                <a:solidFill>
                  <a:schemeClr val="bg1">
                    <a:lumMod val="65000"/>
                  </a:schemeClr>
                </a:solidFill>
              </a:rPr>
              <a:t>https://www.analyticsvidhya.com/blog/2022/02/k-fold-cross-validation-technique-and-its-essentials/</a:t>
            </a:r>
          </a:p>
        </p:txBody>
      </p:sp>
    </p:spTree>
    <p:extLst>
      <p:ext uri="{BB962C8B-B14F-4D97-AF65-F5344CB8AC3E}">
        <p14:creationId xmlns:p14="http://schemas.microsoft.com/office/powerpoint/2010/main" val="2373395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32AA998-9AF3-445C-AF69-FF6A8560ECC2}"/>
              </a:ext>
            </a:extLst>
          </p:cNvPr>
          <p:cNvSpPr txBox="1"/>
          <p:nvPr/>
        </p:nvSpPr>
        <p:spPr>
          <a:xfrm>
            <a:off x="2202820" y="70767"/>
            <a:ext cx="9058195" cy="491942"/>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3200" b="1" kern="1200" dirty="0">
                <a:solidFill>
                  <a:schemeClr val="tx1"/>
                </a:solidFill>
                <a:latin typeface="+mj-lt"/>
                <a:ea typeface="+mj-ea"/>
                <a:cs typeface="+mj-cs"/>
              </a:rPr>
              <a:t>Cross Validation</a:t>
            </a:r>
          </a:p>
        </p:txBody>
      </p:sp>
      <p:cxnSp>
        <p:nvCxnSpPr>
          <p:cNvPr id="21" name="Straight Connector 2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CC10E4D-F227-5C00-E878-80B3E61E48AF}"/>
              </a:ext>
            </a:extLst>
          </p:cNvPr>
          <p:cNvPicPr>
            <a:picLocks noChangeAspect="1"/>
          </p:cNvPicPr>
          <p:nvPr/>
        </p:nvPicPr>
        <p:blipFill>
          <a:blip r:embed="rId2"/>
          <a:stretch>
            <a:fillRect/>
          </a:stretch>
        </p:blipFill>
        <p:spPr>
          <a:xfrm>
            <a:off x="1015218" y="3268825"/>
            <a:ext cx="10955142" cy="2278965"/>
          </a:xfrm>
          <a:prstGeom prst="rect">
            <a:avLst/>
          </a:prstGeom>
        </p:spPr>
      </p:pic>
      <p:sp>
        <p:nvSpPr>
          <p:cNvPr id="8" name="TextBox 7">
            <a:extLst>
              <a:ext uri="{FF2B5EF4-FFF2-40B4-BE49-F238E27FC236}">
                <a16:creationId xmlns:a16="http://schemas.microsoft.com/office/drawing/2014/main" id="{1F8919EC-7150-81E5-1FAA-3065AD23B9C8}"/>
              </a:ext>
            </a:extLst>
          </p:cNvPr>
          <p:cNvSpPr txBox="1"/>
          <p:nvPr/>
        </p:nvSpPr>
        <p:spPr>
          <a:xfrm>
            <a:off x="865139" y="1273566"/>
            <a:ext cx="10852001" cy="3821215"/>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800" b="0" i="0" dirty="0">
                <a:effectLst/>
                <a:highlight>
                  <a:srgbClr val="FFFF00"/>
                </a:highlight>
                <a:latin typeface="Times New Roman" panose="02020603050405020304" pitchFamily="18" charset="0"/>
                <a:cs typeface="Times New Roman" panose="02020603050405020304" pitchFamily="18" charset="0"/>
              </a:rPr>
              <a:t>If K=5</a:t>
            </a:r>
            <a:r>
              <a:rPr lang="en-US" sz="2800" b="0" i="0" dirty="0">
                <a:effectLst/>
                <a:latin typeface="Times New Roman" panose="02020603050405020304" pitchFamily="18" charset="0"/>
                <a:cs typeface="Times New Roman" panose="02020603050405020304" pitchFamily="18" charset="0"/>
              </a:rPr>
              <a:t>, it means, in the given dataset and we are splitting into 5 folds and running the Train and Test. </a:t>
            </a:r>
          </a:p>
          <a:p>
            <a:pPr marL="457200" indent="-228600">
              <a:lnSpc>
                <a:spcPct val="90000"/>
              </a:lnSpc>
              <a:spcAft>
                <a:spcPts val="6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During each run, </a:t>
            </a:r>
            <a:r>
              <a:rPr lang="en-US" sz="2800" dirty="0">
                <a:highlight>
                  <a:srgbClr val="FFFF00"/>
                </a:highlight>
                <a:latin typeface="Times New Roman" panose="02020603050405020304" pitchFamily="18" charset="0"/>
                <a:cs typeface="Times New Roman" panose="02020603050405020304" pitchFamily="18" charset="0"/>
              </a:rPr>
              <a:t>one</a:t>
            </a:r>
            <a:r>
              <a:rPr lang="en-US" sz="2800" b="0" i="0" dirty="0">
                <a:effectLst/>
                <a:highlight>
                  <a:srgbClr val="FFFF00"/>
                </a:highlight>
                <a:latin typeface="Times New Roman" panose="02020603050405020304" pitchFamily="18" charset="0"/>
                <a:cs typeface="Times New Roman" panose="02020603050405020304" pitchFamily="18" charset="0"/>
              </a:rPr>
              <a:t> fold </a:t>
            </a:r>
            <a:r>
              <a:rPr lang="en-US" sz="2800" b="0" i="0" dirty="0">
                <a:effectLst/>
                <a:latin typeface="Times New Roman" panose="02020603050405020304" pitchFamily="18" charset="0"/>
                <a:cs typeface="Times New Roman" panose="02020603050405020304" pitchFamily="18" charset="0"/>
              </a:rPr>
              <a:t>is considered for testing and the rest will be for training and moving on with iterations</a:t>
            </a:r>
            <a:endParaRPr lang="en-US" sz="28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D638DED-D2E3-4CBA-AA04-1D02D5FF86EF}"/>
              </a:ext>
            </a:extLst>
          </p:cNvPr>
          <p:cNvSpPr txBox="1">
            <a:spLocks/>
          </p:cNvSpPr>
          <p:nvPr/>
        </p:nvSpPr>
        <p:spPr>
          <a:xfrm>
            <a:off x="3994359" y="2583711"/>
            <a:ext cx="4490423" cy="120092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endParaRPr lang="en-GB" sz="4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9676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32AA998-9AF3-445C-AF69-FF6A8560ECC2}"/>
              </a:ext>
            </a:extLst>
          </p:cNvPr>
          <p:cNvSpPr txBox="1"/>
          <p:nvPr/>
        </p:nvSpPr>
        <p:spPr>
          <a:xfrm>
            <a:off x="2202820" y="70767"/>
            <a:ext cx="9058195" cy="491942"/>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3200" b="1" kern="1200" dirty="0">
                <a:solidFill>
                  <a:schemeClr val="tx1"/>
                </a:solidFill>
                <a:latin typeface="+mj-lt"/>
                <a:ea typeface="+mj-ea"/>
                <a:cs typeface="+mj-cs"/>
              </a:rPr>
              <a:t>Cross Validation</a:t>
            </a:r>
          </a:p>
        </p:txBody>
      </p:sp>
      <p:cxnSp>
        <p:nvCxnSpPr>
          <p:cNvPr id="21" name="Straight Connector 2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8919EC-7150-81E5-1FAA-3065AD23B9C8}"/>
              </a:ext>
            </a:extLst>
          </p:cNvPr>
          <p:cNvSpPr txBox="1"/>
          <p:nvPr/>
        </p:nvSpPr>
        <p:spPr>
          <a:xfrm>
            <a:off x="865140" y="871147"/>
            <a:ext cx="10852001" cy="1712564"/>
          </a:xfrm>
          <a:prstGeom prst="rect">
            <a:avLst/>
          </a:prstGeom>
        </p:spPr>
        <p:txBody>
          <a:bodyPr vert="horz" lIns="91440" tIns="45720" rIns="91440" bIns="45720" rtlCol="0">
            <a:normAutofit/>
          </a:bodyPr>
          <a:lstStyle/>
          <a:p>
            <a:pPr marL="457200" indent="-228600" algn="just">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which each data point is used, once in the hold-out set and K-1 in Training. So, during the full iteration at least once, one fold will be used for testing and the rest for training.</a:t>
            </a:r>
          </a:p>
          <a:p>
            <a:pPr marL="457200" indent="-228600" algn="just">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228600" algn="just">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above set, 5- Testing 20 Training. In each iteration, we will get an accuracy score and have to sum them and find the mean. </a:t>
            </a:r>
          </a:p>
        </p:txBody>
      </p:sp>
      <p:sp>
        <p:nvSpPr>
          <p:cNvPr id="3" name="Title 1">
            <a:extLst>
              <a:ext uri="{FF2B5EF4-FFF2-40B4-BE49-F238E27FC236}">
                <a16:creationId xmlns:a16="http://schemas.microsoft.com/office/drawing/2014/main" id="{AD638DED-D2E3-4CBA-AA04-1D02D5FF86EF}"/>
              </a:ext>
            </a:extLst>
          </p:cNvPr>
          <p:cNvSpPr txBox="1">
            <a:spLocks/>
          </p:cNvSpPr>
          <p:nvPr/>
        </p:nvSpPr>
        <p:spPr>
          <a:xfrm>
            <a:off x="3994359" y="2583711"/>
            <a:ext cx="4490423" cy="120092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endParaRPr lang="en-GB" sz="40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3E6EE6D3-4305-4CAF-D14E-8B2CA9ED3D1D}"/>
              </a:ext>
            </a:extLst>
          </p:cNvPr>
          <p:cNvPicPr>
            <a:picLocks noChangeAspect="1"/>
          </p:cNvPicPr>
          <p:nvPr/>
        </p:nvPicPr>
        <p:blipFill>
          <a:blip r:embed="rId2"/>
          <a:stretch>
            <a:fillRect/>
          </a:stretch>
        </p:blipFill>
        <p:spPr>
          <a:xfrm>
            <a:off x="1479203" y="2631451"/>
            <a:ext cx="9781812" cy="3670875"/>
          </a:xfrm>
          <a:prstGeom prst="rect">
            <a:avLst/>
          </a:prstGeom>
        </p:spPr>
      </p:pic>
    </p:spTree>
    <p:extLst>
      <p:ext uri="{BB962C8B-B14F-4D97-AF65-F5344CB8AC3E}">
        <p14:creationId xmlns:p14="http://schemas.microsoft.com/office/powerpoint/2010/main" val="76329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2428845"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3600" dirty="0">
                <a:latin typeface="Cambria" panose="02040503050406030204" pitchFamily="18" charset="0"/>
                <a:ea typeface="Cambria" panose="02040503050406030204" pitchFamily="18" charset="0"/>
              </a:rPr>
              <a:t>Thumb Rules Associated with K Fold</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774275" y="1709045"/>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graphicFrame>
        <p:nvGraphicFramePr>
          <p:cNvPr id="4" name="Content Placeholder 2">
            <a:extLst>
              <a:ext uri="{FF2B5EF4-FFF2-40B4-BE49-F238E27FC236}">
                <a16:creationId xmlns:a16="http://schemas.microsoft.com/office/drawing/2014/main" id="{ED81288B-7025-41EB-825A-8728E4DE5D60}"/>
              </a:ext>
            </a:extLst>
          </p:cNvPr>
          <p:cNvGraphicFramePr>
            <a:graphicFrameLocks/>
          </p:cNvGraphicFramePr>
          <p:nvPr>
            <p:extLst>
              <p:ext uri="{D42A27DB-BD31-4B8C-83A1-F6EECF244321}">
                <p14:modId xmlns:p14="http://schemas.microsoft.com/office/powerpoint/2010/main" val="563046113"/>
              </p:ext>
            </p:extLst>
          </p:nvPr>
        </p:nvGraphicFramePr>
        <p:xfrm>
          <a:off x="3058216" y="1274397"/>
          <a:ext cx="8382415" cy="470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157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32AA998-9AF3-445C-AF69-FF6A8560ECC2}"/>
              </a:ext>
            </a:extLst>
          </p:cNvPr>
          <p:cNvSpPr txBox="1"/>
          <p:nvPr/>
        </p:nvSpPr>
        <p:spPr>
          <a:xfrm>
            <a:off x="2202820" y="70767"/>
            <a:ext cx="9058195" cy="491942"/>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3200" b="1" kern="1200">
                <a:solidFill>
                  <a:schemeClr val="tx1"/>
                </a:solidFill>
                <a:latin typeface="+mj-lt"/>
                <a:ea typeface="+mj-ea"/>
                <a:cs typeface="+mj-cs"/>
              </a:rPr>
              <a:t>Python Implementation</a:t>
            </a:r>
            <a:endParaRPr lang="en-US" sz="3200" b="1" kern="1200" dirty="0">
              <a:solidFill>
                <a:schemeClr val="tx1"/>
              </a:solidFill>
              <a:latin typeface="+mj-lt"/>
              <a:ea typeface="+mj-ea"/>
              <a:cs typeface="+mj-cs"/>
            </a:endParaRPr>
          </a:p>
        </p:txBody>
      </p:sp>
      <p:cxnSp>
        <p:nvCxnSpPr>
          <p:cNvPr id="21" name="Straight Connector 2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AD638DED-D2E3-4CBA-AA04-1D02D5FF86EF}"/>
              </a:ext>
            </a:extLst>
          </p:cNvPr>
          <p:cNvSpPr txBox="1">
            <a:spLocks/>
          </p:cNvSpPr>
          <p:nvPr/>
        </p:nvSpPr>
        <p:spPr>
          <a:xfrm>
            <a:off x="3994359" y="2583711"/>
            <a:ext cx="4490423" cy="120092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endParaRPr lang="en-GB" sz="4000"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D3E30846-41EF-C7CB-E1D1-E306F45BE81D}"/>
              </a:ext>
            </a:extLst>
          </p:cNvPr>
          <p:cNvPicPr>
            <a:picLocks noChangeAspect="1"/>
          </p:cNvPicPr>
          <p:nvPr/>
        </p:nvPicPr>
        <p:blipFill>
          <a:blip r:embed="rId2"/>
          <a:stretch>
            <a:fillRect/>
          </a:stretch>
        </p:blipFill>
        <p:spPr>
          <a:xfrm>
            <a:off x="1647825" y="1062037"/>
            <a:ext cx="8896350" cy="5071477"/>
          </a:xfrm>
          <a:prstGeom prst="rect">
            <a:avLst/>
          </a:prstGeom>
        </p:spPr>
      </p:pic>
      <p:pic>
        <p:nvPicPr>
          <p:cNvPr id="10" name="Picture 9">
            <a:extLst>
              <a:ext uri="{FF2B5EF4-FFF2-40B4-BE49-F238E27FC236}">
                <a16:creationId xmlns:a16="http://schemas.microsoft.com/office/drawing/2014/main" id="{27254977-73AC-1883-12F6-9792A7CFF957}"/>
              </a:ext>
            </a:extLst>
          </p:cNvPr>
          <p:cNvPicPr>
            <a:picLocks noChangeAspect="1"/>
          </p:cNvPicPr>
          <p:nvPr/>
        </p:nvPicPr>
        <p:blipFill>
          <a:blip r:embed="rId3"/>
          <a:stretch>
            <a:fillRect/>
          </a:stretch>
        </p:blipFill>
        <p:spPr>
          <a:xfrm>
            <a:off x="1647825" y="812242"/>
            <a:ext cx="9021969" cy="5571065"/>
          </a:xfrm>
          <a:prstGeom prst="rect">
            <a:avLst/>
          </a:prstGeom>
          <a:ln>
            <a:noFill/>
          </a:ln>
        </p:spPr>
      </p:pic>
    </p:spTree>
    <p:extLst>
      <p:ext uri="{BB962C8B-B14F-4D97-AF65-F5344CB8AC3E}">
        <p14:creationId xmlns:p14="http://schemas.microsoft.com/office/powerpoint/2010/main" val="395232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70E69DC5-C1B5-4660-8581-53FD6202A32E}"/>
              </a:ext>
            </a:extLst>
          </p:cNvPr>
          <p:cNvSpPr/>
          <p:nvPr/>
        </p:nvSpPr>
        <p:spPr>
          <a:xfrm>
            <a:off x="217141" y="84611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405100" y="759091"/>
            <a:ext cx="6116320" cy="323165"/>
          </a:xfrm>
          <a:prstGeom prst="rect">
            <a:avLst/>
          </a:prstGeom>
          <a:noFill/>
        </p:spPr>
        <p:txBody>
          <a:bodyPr wrap="square">
            <a:spAutoFit/>
          </a:bodyPr>
          <a:lstStyle/>
          <a:p>
            <a:r>
              <a:rPr lang="en-GB" sz="1500" b="1" dirty="0">
                <a:solidFill>
                  <a:schemeClr val="accent1">
                    <a:lumMod val="75000"/>
                  </a:schemeClr>
                </a:solidFill>
                <a:latin typeface="Cambria" panose="02040503050406030204" pitchFamily="18" charset="0"/>
                <a:ea typeface="Cambria" panose="02040503050406030204" pitchFamily="18" charset="0"/>
              </a:rPr>
              <a:t>Further Readings:</a:t>
            </a:r>
          </a:p>
        </p:txBody>
      </p:sp>
      <p:sp>
        <p:nvSpPr>
          <p:cNvPr id="7" name="TextBox 6">
            <a:extLst>
              <a:ext uri="{FF2B5EF4-FFF2-40B4-BE49-F238E27FC236}">
                <a16:creationId xmlns:a16="http://schemas.microsoft.com/office/drawing/2014/main" id="{DBFC4626-01D0-4CD5-BA90-9A845DBCB63B}"/>
              </a:ext>
            </a:extLst>
          </p:cNvPr>
          <p:cNvSpPr txBox="1"/>
          <p:nvPr/>
        </p:nvSpPr>
        <p:spPr>
          <a:xfrm>
            <a:off x="405100" y="1082256"/>
            <a:ext cx="11656271" cy="543276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Understanding the Bias-Variance Tradeoff, </a:t>
            </a:r>
            <a:r>
              <a:rPr lang="en-US" sz="1600" dirty="0">
                <a:latin typeface="Cambria" panose="02040503050406030204" pitchFamily="18" charset="0"/>
                <a:ea typeface="Cambria" panose="02040503050406030204" pitchFamily="18" charset="0"/>
                <a:hlinkClick r:id="rId2"/>
              </a:rPr>
              <a:t>https://towardsdatascience.com/understanding-the-bias-variance-tradeoff-165e6942b229</a:t>
            </a:r>
            <a:r>
              <a:rPr lang="en-US" sz="1600" dirty="0">
                <a:latin typeface="Cambria" panose="02040503050406030204" pitchFamily="18" charset="0"/>
                <a:ea typeface="Cambria" panose="02040503050406030204" pitchFamily="18" charset="0"/>
              </a:rPr>
              <a:t> </a:t>
            </a:r>
          </a:p>
          <a:p>
            <a:pPr marL="285750" indent="-285750">
              <a:lnSpc>
                <a:spcPct val="200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Everything You Need To Know About Bias And Variance, </a:t>
            </a:r>
            <a:r>
              <a:rPr lang="en-US" sz="1600" dirty="0">
                <a:latin typeface="Cambria" panose="02040503050406030204" pitchFamily="18" charset="0"/>
                <a:ea typeface="Cambria" panose="02040503050406030204" pitchFamily="18" charset="0"/>
                <a:hlinkClick r:id="rId3"/>
              </a:rPr>
              <a:t>https://www.simplilearn.com/tutorials/machine-learning-tutorial/bias-and-variance</a:t>
            </a:r>
            <a:r>
              <a:rPr lang="en-US" sz="1600" dirty="0">
                <a:latin typeface="Cambria" panose="02040503050406030204" pitchFamily="18" charset="0"/>
                <a:ea typeface="Cambria" panose="02040503050406030204" pitchFamily="18" charset="0"/>
              </a:rPr>
              <a:t> </a:t>
            </a:r>
          </a:p>
          <a:p>
            <a:pPr marL="285750" indent="-285750">
              <a:lnSpc>
                <a:spcPct val="200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What is Bias-Variance Tradeoff in Machine Learning, </a:t>
            </a:r>
            <a:r>
              <a:rPr lang="en-US" sz="1600" dirty="0">
                <a:latin typeface="Cambria" panose="02040503050406030204" pitchFamily="18" charset="0"/>
                <a:ea typeface="Cambria" panose="02040503050406030204" pitchFamily="18" charset="0"/>
                <a:hlinkClick r:id="rId4"/>
              </a:rPr>
              <a:t>https://www.knowledgehut.com/blog/data-science/bias-variance-tradeoff-in-machine-learning</a:t>
            </a:r>
            <a:r>
              <a:rPr lang="en-US" sz="1600" dirty="0">
                <a:latin typeface="Cambria" panose="02040503050406030204" pitchFamily="18" charset="0"/>
                <a:ea typeface="Cambria" panose="02040503050406030204" pitchFamily="18" charset="0"/>
              </a:rPr>
              <a:t> </a:t>
            </a:r>
          </a:p>
          <a:p>
            <a:pPr marL="285750" indent="-285750">
              <a:lnSpc>
                <a:spcPct val="200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Cross Validation</a:t>
            </a:r>
            <a:r>
              <a:rPr lang="en-US" sz="1600">
                <a:latin typeface="Cambria" panose="02040503050406030204" pitchFamily="18" charset="0"/>
                <a:ea typeface="Cambria" panose="02040503050406030204" pitchFamily="18" charset="0"/>
              </a:rPr>
              <a:t>: </a:t>
            </a:r>
            <a:r>
              <a:rPr lang="en-US" sz="1600">
                <a:latin typeface="Cambria" panose="02040503050406030204" pitchFamily="18" charset="0"/>
                <a:ea typeface="Cambria" panose="02040503050406030204" pitchFamily="18" charset="0"/>
                <a:hlinkClick r:id="rId5"/>
              </a:rPr>
              <a:t>https://www.youtube.com/watch?v=QupMZFeyETM</a:t>
            </a:r>
            <a:endParaRPr lang="en-US" sz="1600">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endParaRPr lang="en-GB" sz="1600" dirty="0">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endParaRPr lang="en-GB" sz="1600" dirty="0">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endParaRPr lang="en-GB"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908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3994359" y="2583711"/>
            <a:ext cx="4490423" cy="120092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r>
              <a:rPr lang="en-GB" sz="4000" b="1" dirty="0">
                <a:latin typeface="Cambria" panose="02040503050406030204" pitchFamily="18" charset="0"/>
                <a:ea typeface="Cambria" panose="02040503050406030204" pitchFamily="18" charset="0"/>
              </a:rPr>
              <a:t>Bias vs Variance</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32AA998-9AF3-445C-AF69-FF6A8560ECC2}"/>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spTree>
    <p:extLst>
      <p:ext uri="{BB962C8B-B14F-4D97-AF65-F5344CB8AC3E}">
        <p14:creationId xmlns:p14="http://schemas.microsoft.com/office/powerpoint/2010/main" val="175777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5BE631D-A6A7-4E29-99D8-9B40C6F4073A}"/>
              </a:ext>
            </a:extLst>
          </p:cNvPr>
          <p:cNvSpPr/>
          <p:nvPr/>
        </p:nvSpPr>
        <p:spPr>
          <a:xfrm>
            <a:off x="3576084" y="4869710"/>
            <a:ext cx="7931887" cy="897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200" dirty="0">
                <a:latin typeface="Cambria" panose="02040503050406030204" pitchFamily="18" charset="0"/>
                <a:ea typeface="Cambria" panose="02040503050406030204" pitchFamily="18" charset="0"/>
              </a:rPr>
              <a:t>Bias vs Variance</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6C3D46-1893-49AD-9C80-DDEDC1228D4B}"/>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sp>
        <p:nvSpPr>
          <p:cNvPr id="7" name="TextBox 6">
            <a:extLst>
              <a:ext uri="{FF2B5EF4-FFF2-40B4-BE49-F238E27FC236}">
                <a16:creationId xmlns:a16="http://schemas.microsoft.com/office/drawing/2014/main" id="{3DAD27C9-87A2-4402-9D50-C643173BAB42}"/>
              </a:ext>
            </a:extLst>
          </p:cNvPr>
          <p:cNvSpPr txBox="1"/>
          <p:nvPr/>
        </p:nvSpPr>
        <p:spPr>
          <a:xfrm>
            <a:off x="2519916" y="1281522"/>
            <a:ext cx="9399182" cy="3780458"/>
          </a:xfrm>
          <a:prstGeom prst="rect">
            <a:avLst/>
          </a:prstGeom>
          <a:noFill/>
        </p:spPr>
        <p:txBody>
          <a:bodyPr wrap="square">
            <a:spAutoFit/>
          </a:bodyPr>
          <a:lstStyle/>
          <a:p>
            <a:pPr algn="ctr">
              <a:lnSpc>
                <a:spcPct val="150000"/>
              </a:lnSpc>
            </a:pPr>
            <a:r>
              <a:rPr lang="en-US" dirty="0">
                <a:latin typeface="Cambria" panose="02040503050406030204" pitchFamily="18" charset="0"/>
                <a:ea typeface="Cambria" panose="02040503050406030204" pitchFamily="18" charset="0"/>
              </a:rPr>
              <a:t>The goal of any supervised machine learning algorithm is to </a:t>
            </a:r>
          </a:p>
          <a:p>
            <a:pPr algn="ctr">
              <a:lnSpc>
                <a:spcPct val="150000"/>
              </a:lnSpc>
            </a:pPr>
            <a:r>
              <a:rPr lang="en-US" b="1" i="1" dirty="0">
                <a:solidFill>
                  <a:srgbClr val="DF6613"/>
                </a:solidFill>
                <a:latin typeface="Cambria" panose="02040503050406030204" pitchFamily="18" charset="0"/>
                <a:ea typeface="Cambria" panose="02040503050406030204" pitchFamily="18" charset="0"/>
              </a:rPr>
              <a:t>best estimate the mapping function (f) for the output variable (Y) given the input data (X)</a:t>
            </a:r>
          </a:p>
          <a:p>
            <a:pPr>
              <a:lnSpc>
                <a:spcPct val="150000"/>
              </a:lnSpc>
            </a:pPr>
            <a:endParaRPr lang="en-US" dirty="0">
              <a:latin typeface="Cambria" panose="02040503050406030204" pitchFamily="18" charset="0"/>
              <a:ea typeface="Cambria" panose="02040503050406030204" pitchFamily="18" charset="0"/>
            </a:endParaRPr>
          </a:p>
          <a:p>
            <a:pPr>
              <a:lnSpc>
                <a:spcPct val="150000"/>
              </a:lnSpc>
            </a:pPr>
            <a:r>
              <a:rPr lang="en-US" dirty="0">
                <a:latin typeface="Cambria" panose="02040503050406030204" pitchFamily="18" charset="0"/>
                <a:ea typeface="Cambria" panose="02040503050406030204" pitchFamily="18" charset="0"/>
              </a:rPr>
              <a:t>However, their still exist prediction error, which is due to:</a:t>
            </a:r>
          </a:p>
          <a:p>
            <a:pPr marL="627063" indent="-285750">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Irreducible Error</a:t>
            </a:r>
          </a:p>
          <a:p>
            <a:pPr marL="627063" indent="-285750">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Bias Error</a:t>
            </a:r>
          </a:p>
          <a:p>
            <a:pPr marL="627063" indent="-285750">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Variance Error</a:t>
            </a:r>
          </a:p>
          <a:p>
            <a:pPr>
              <a:lnSpc>
                <a:spcPct val="150000"/>
              </a:lnSpc>
            </a:pPr>
            <a:endParaRPr lang="en-US" dirty="0">
              <a:latin typeface="Cambria" panose="02040503050406030204" pitchFamily="18" charset="0"/>
              <a:ea typeface="Cambria" panose="02040503050406030204" pitchFamily="18" charset="0"/>
            </a:endParaRPr>
          </a:p>
          <a:p>
            <a:pPr>
              <a:lnSpc>
                <a:spcPct val="150000"/>
              </a:lnSpc>
            </a:pPr>
            <a:endParaRPr lang="en-US" b="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2B6E6FAA-DF38-42DA-B7FD-8A0770E873D1}"/>
              </a:ext>
            </a:extLst>
          </p:cNvPr>
          <p:cNvSpPr txBox="1"/>
          <p:nvPr/>
        </p:nvSpPr>
        <p:spPr>
          <a:xfrm>
            <a:off x="3824181" y="5061980"/>
            <a:ext cx="7435695" cy="461665"/>
          </a:xfrm>
          <a:prstGeom prst="rect">
            <a:avLst/>
          </a:prstGeom>
          <a:noFill/>
        </p:spPr>
        <p:txBody>
          <a:bodyPr wrap="square">
            <a:spAutoFit/>
          </a:bodyPr>
          <a:lstStyle/>
          <a:p>
            <a:r>
              <a:rPr lang="es-ES" sz="2400" b="1" i="1" dirty="0">
                <a:solidFill>
                  <a:schemeClr val="bg1"/>
                </a:solidFill>
              </a:rPr>
              <a:t>Error = </a:t>
            </a:r>
            <a:r>
              <a:rPr lang="es-ES" sz="2400" b="1" i="1" dirty="0" err="1">
                <a:solidFill>
                  <a:schemeClr val="bg1"/>
                </a:solidFill>
              </a:rPr>
              <a:t>Bias</a:t>
            </a:r>
            <a:r>
              <a:rPr lang="es-ES" sz="2400" b="1" i="1" dirty="0">
                <a:solidFill>
                  <a:schemeClr val="bg1"/>
                </a:solidFill>
              </a:rPr>
              <a:t> error + </a:t>
            </a:r>
            <a:r>
              <a:rPr lang="es-ES" sz="2400" b="1" i="1" dirty="0" err="1">
                <a:solidFill>
                  <a:schemeClr val="bg1"/>
                </a:solidFill>
              </a:rPr>
              <a:t>Variance</a:t>
            </a:r>
            <a:r>
              <a:rPr lang="es-ES" sz="2400" b="1" i="1" dirty="0">
                <a:solidFill>
                  <a:schemeClr val="bg1"/>
                </a:solidFill>
              </a:rPr>
              <a:t> error + Irreducible error.</a:t>
            </a:r>
            <a:endParaRPr lang="en-GB" sz="2400" b="1" dirty="0">
              <a:solidFill>
                <a:schemeClr val="bg1"/>
              </a:solidFill>
            </a:endParaRPr>
          </a:p>
        </p:txBody>
      </p:sp>
    </p:spTree>
    <p:extLst>
      <p:ext uri="{BB962C8B-B14F-4D97-AF65-F5344CB8AC3E}">
        <p14:creationId xmlns:p14="http://schemas.microsoft.com/office/powerpoint/2010/main" val="137636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2183157"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200" dirty="0">
                <a:latin typeface="Cambria" panose="02040503050406030204" pitchFamily="18" charset="0"/>
                <a:ea typeface="Cambria" panose="02040503050406030204" pitchFamily="18" charset="0"/>
              </a:rPr>
              <a:t>Irreducible Error</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48801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04020FE-8B02-435A-A755-9A02A082D700}"/>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sp>
        <p:nvSpPr>
          <p:cNvPr id="7" name="TextBox 6">
            <a:extLst>
              <a:ext uri="{FF2B5EF4-FFF2-40B4-BE49-F238E27FC236}">
                <a16:creationId xmlns:a16="http://schemas.microsoft.com/office/drawing/2014/main" id="{E9F871D4-B2AD-4F52-AB62-CA00C248C8E6}"/>
              </a:ext>
            </a:extLst>
          </p:cNvPr>
          <p:cNvSpPr txBox="1"/>
          <p:nvPr/>
        </p:nvSpPr>
        <p:spPr>
          <a:xfrm>
            <a:off x="3033825" y="1100764"/>
            <a:ext cx="8587562" cy="3266920"/>
          </a:xfrm>
          <a:prstGeom prst="rect">
            <a:avLst/>
          </a:prstGeom>
          <a:noFill/>
        </p:spPr>
        <p:txBody>
          <a:bodyPr wrap="square">
            <a:spAutoFit/>
          </a:bodyPr>
          <a:lstStyle/>
          <a:p>
            <a:pPr>
              <a:lnSpc>
                <a:spcPct val="150000"/>
              </a:lnSpc>
            </a:pPr>
            <a:r>
              <a:rPr lang="en-US" sz="2000" dirty="0">
                <a:latin typeface="Cambria" panose="02040503050406030204" pitchFamily="18" charset="0"/>
                <a:ea typeface="Cambria" panose="02040503050406030204" pitchFamily="18" charset="0"/>
              </a:rPr>
              <a:t>The irreducible </a:t>
            </a:r>
            <a:r>
              <a:rPr lang="en-US" sz="2000" i="1" dirty="0">
                <a:solidFill>
                  <a:srgbClr val="DF6613"/>
                </a:solidFill>
                <a:latin typeface="Cambria" panose="02040503050406030204" pitchFamily="18" charset="0"/>
                <a:ea typeface="Cambria" panose="02040503050406030204" pitchFamily="18" charset="0"/>
              </a:rPr>
              <a:t>error cannot be reduced regardless of what algorithm is used</a:t>
            </a:r>
            <a:r>
              <a:rPr lang="en-US" sz="2000" dirty="0">
                <a:latin typeface="Cambria" panose="02040503050406030204" pitchFamily="18" charset="0"/>
                <a:ea typeface="Cambria" panose="02040503050406030204" pitchFamily="18" charset="0"/>
              </a:rPr>
              <a:t>. It is the error introduced from the chosen framing of the problem and may be caused by factors like unknown variables that influence the mapping of the input variables to the output variable.</a:t>
            </a: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r>
              <a:rPr lang="en-US" sz="2000" dirty="0">
                <a:latin typeface="Cambria" panose="02040503050406030204" pitchFamily="18" charset="0"/>
                <a:ea typeface="Cambria" panose="02040503050406030204" pitchFamily="18" charset="0"/>
              </a:rPr>
              <a:t>For example:</a:t>
            </a:r>
          </a:p>
          <a:p>
            <a:pPr marL="574675" indent="-34290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Random Noise</a:t>
            </a:r>
          </a:p>
        </p:txBody>
      </p:sp>
    </p:spTree>
    <p:extLst>
      <p:ext uri="{BB962C8B-B14F-4D97-AF65-F5344CB8AC3E}">
        <p14:creationId xmlns:p14="http://schemas.microsoft.com/office/powerpoint/2010/main" val="394616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Bias Error</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sp>
        <p:nvSpPr>
          <p:cNvPr id="13" name="TextBox 12">
            <a:extLst>
              <a:ext uri="{FF2B5EF4-FFF2-40B4-BE49-F238E27FC236}">
                <a16:creationId xmlns:a16="http://schemas.microsoft.com/office/drawing/2014/main" id="{F6E8CB95-FF1A-4161-8384-CDAC5968DCA0}"/>
              </a:ext>
            </a:extLst>
          </p:cNvPr>
          <p:cNvSpPr txBox="1"/>
          <p:nvPr/>
        </p:nvSpPr>
        <p:spPr>
          <a:xfrm>
            <a:off x="2743205" y="646979"/>
            <a:ext cx="8803750" cy="2989921"/>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Bias is the </a:t>
            </a:r>
            <a:r>
              <a:rPr lang="en-US" sz="2000" i="1" dirty="0">
                <a:solidFill>
                  <a:srgbClr val="DF6613"/>
                </a:solidFill>
                <a:latin typeface="Cambria" panose="02040503050406030204" pitchFamily="18" charset="0"/>
                <a:ea typeface="Cambria" panose="02040503050406030204" pitchFamily="18" charset="0"/>
              </a:rPr>
              <a:t>difference between the average prediction of our model and the correct value which we are trying to predict</a:t>
            </a:r>
            <a:r>
              <a:rPr lang="en-US" sz="2000" dirty="0">
                <a:latin typeface="Cambria" panose="02040503050406030204" pitchFamily="18" charset="0"/>
                <a:ea typeface="Cambria" panose="02040503050406030204" pitchFamily="18" charset="0"/>
              </a:rPr>
              <a:t>. </a:t>
            </a:r>
          </a:p>
          <a:p>
            <a:pPr marL="342900" indent="-342900">
              <a:lnSpc>
                <a:spcPct val="150000"/>
              </a:lnSpc>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342900" indent="-34290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Model with </a:t>
            </a:r>
            <a:r>
              <a:rPr lang="en-US" sz="2000" i="1" dirty="0">
                <a:solidFill>
                  <a:srgbClr val="FE7E00"/>
                </a:solidFill>
                <a:latin typeface="Cambria" panose="02040503050406030204" pitchFamily="18" charset="0"/>
                <a:ea typeface="Cambria" panose="02040503050406030204" pitchFamily="18" charset="0"/>
              </a:rPr>
              <a:t>high bias pays very little attention to the training data </a:t>
            </a:r>
            <a:r>
              <a:rPr lang="en-US" sz="2000" dirty="0">
                <a:latin typeface="Cambria" panose="02040503050406030204" pitchFamily="18" charset="0"/>
                <a:ea typeface="Cambria" panose="02040503050406030204" pitchFamily="18" charset="0"/>
              </a:rPr>
              <a:t>and oversimplifies the model. </a:t>
            </a:r>
          </a:p>
          <a:p>
            <a:pPr marL="342900" indent="-342900">
              <a:lnSpc>
                <a:spcPct val="150000"/>
              </a:lnSpc>
              <a:buFont typeface="Wingdings" panose="05000000000000000000" pitchFamily="2" charset="2"/>
              <a:buChar char="§"/>
            </a:pPr>
            <a:endParaRPr lang="en-US" sz="1100" dirty="0">
              <a:latin typeface="Cambria" panose="02040503050406030204" pitchFamily="18" charset="0"/>
              <a:ea typeface="Cambria" panose="02040503050406030204" pitchFamily="18" charset="0"/>
            </a:endParaRPr>
          </a:p>
          <a:p>
            <a:pPr marL="342900" indent="-34290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It always leads to high error on training and test data.</a:t>
            </a:r>
            <a:endParaRPr lang="en-GB" sz="2000" dirty="0">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a16="http://schemas.microsoft.com/office/drawing/2014/main" id="{118921FE-EC5F-4430-8F1C-2FBA8F553926}"/>
              </a:ext>
            </a:extLst>
          </p:cNvPr>
          <p:cNvPicPr>
            <a:picLocks noChangeAspect="1"/>
          </p:cNvPicPr>
          <p:nvPr/>
        </p:nvPicPr>
        <p:blipFill rotWithShape="1">
          <a:blip r:embed="rId2"/>
          <a:srcRect t="1433" r="53199"/>
          <a:stretch/>
        </p:blipFill>
        <p:spPr>
          <a:xfrm rot="5400000">
            <a:off x="5520962" y="2597834"/>
            <a:ext cx="2691791" cy="5121345"/>
          </a:xfrm>
          <a:prstGeom prst="rect">
            <a:avLst/>
          </a:prstGeom>
        </p:spPr>
      </p:pic>
      <p:sp>
        <p:nvSpPr>
          <p:cNvPr id="17" name="TextBox 16">
            <a:extLst>
              <a:ext uri="{FF2B5EF4-FFF2-40B4-BE49-F238E27FC236}">
                <a16:creationId xmlns:a16="http://schemas.microsoft.com/office/drawing/2014/main" id="{0217BCAC-A327-4486-BF0B-789556070E31}"/>
              </a:ext>
            </a:extLst>
          </p:cNvPr>
          <p:cNvSpPr txBox="1"/>
          <p:nvPr/>
        </p:nvSpPr>
        <p:spPr>
          <a:xfrm>
            <a:off x="2259592" y="6159575"/>
            <a:ext cx="1616153" cy="369332"/>
          </a:xfrm>
          <a:prstGeom prst="rect">
            <a:avLst/>
          </a:prstGeom>
          <a:no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Underfitting</a:t>
            </a:r>
            <a:endParaRPr lang="en-GB" b="1" dirty="0">
              <a:solidFill>
                <a:srgbClr val="FF0000"/>
              </a:solidFill>
            </a:endParaRPr>
          </a:p>
        </p:txBody>
      </p:sp>
      <p:sp>
        <p:nvSpPr>
          <p:cNvPr id="19" name="TextBox 18">
            <a:extLst>
              <a:ext uri="{FF2B5EF4-FFF2-40B4-BE49-F238E27FC236}">
                <a16:creationId xmlns:a16="http://schemas.microsoft.com/office/drawing/2014/main" id="{56E05B9E-5DBC-4ED0-97ED-A5E92317956D}"/>
              </a:ext>
            </a:extLst>
          </p:cNvPr>
          <p:cNvSpPr txBox="1"/>
          <p:nvPr/>
        </p:nvSpPr>
        <p:spPr>
          <a:xfrm>
            <a:off x="2671615" y="4789175"/>
            <a:ext cx="930348" cy="369332"/>
          </a:xfrm>
          <a:prstGeom prst="rect">
            <a:avLst/>
          </a:prstGeom>
          <a:no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Truth</a:t>
            </a:r>
            <a:endParaRPr lang="en-GB" b="1" dirty="0">
              <a:solidFill>
                <a:srgbClr val="FF0000"/>
              </a:solidFill>
            </a:endParaRPr>
          </a:p>
        </p:txBody>
      </p:sp>
      <p:cxnSp>
        <p:nvCxnSpPr>
          <p:cNvPr id="21" name="Straight Arrow Connector 20">
            <a:extLst>
              <a:ext uri="{FF2B5EF4-FFF2-40B4-BE49-F238E27FC236}">
                <a16:creationId xmlns:a16="http://schemas.microsoft.com/office/drawing/2014/main" id="{3C08625C-205D-4E32-84FA-873875EA59EF}"/>
              </a:ext>
            </a:extLst>
          </p:cNvPr>
          <p:cNvCxnSpPr>
            <a:cxnSpLocks/>
          </p:cNvCxnSpPr>
          <p:nvPr/>
        </p:nvCxnSpPr>
        <p:spPr>
          <a:xfrm flipV="1">
            <a:off x="3875745" y="6097717"/>
            <a:ext cx="1047129" cy="264771"/>
          </a:xfrm>
          <a:prstGeom prst="straightConnector1">
            <a:avLst/>
          </a:prstGeom>
          <a:ln w="28575">
            <a:solidFill>
              <a:srgbClr val="0033CC"/>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5870D2EF-4BBF-48AE-A421-9228E530A464}"/>
              </a:ext>
            </a:extLst>
          </p:cNvPr>
          <p:cNvCxnSpPr>
            <a:cxnSpLocks/>
          </p:cNvCxnSpPr>
          <p:nvPr/>
        </p:nvCxnSpPr>
        <p:spPr>
          <a:xfrm>
            <a:off x="3557848" y="4989973"/>
            <a:ext cx="1684003" cy="344245"/>
          </a:xfrm>
          <a:prstGeom prst="straightConnector1">
            <a:avLst/>
          </a:prstGeom>
          <a:ln w="28575">
            <a:solidFill>
              <a:srgbClr val="0033CC"/>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6712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Bias Error</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sp>
        <p:nvSpPr>
          <p:cNvPr id="13" name="TextBox 12">
            <a:extLst>
              <a:ext uri="{FF2B5EF4-FFF2-40B4-BE49-F238E27FC236}">
                <a16:creationId xmlns:a16="http://schemas.microsoft.com/office/drawing/2014/main" id="{F6E8CB95-FF1A-4161-8384-CDAC5968DCA0}"/>
              </a:ext>
            </a:extLst>
          </p:cNvPr>
          <p:cNvSpPr txBox="1"/>
          <p:nvPr/>
        </p:nvSpPr>
        <p:spPr>
          <a:xfrm>
            <a:off x="2743205" y="646979"/>
            <a:ext cx="8803750" cy="1427635"/>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dirty="0"/>
              <a:t>Bias is the </a:t>
            </a:r>
            <a:r>
              <a:rPr lang="en-US" sz="2000" i="1" dirty="0">
                <a:solidFill>
                  <a:srgbClr val="DF6613"/>
                </a:solidFill>
              </a:rPr>
              <a:t>difference between our actual and predicted values</a:t>
            </a:r>
            <a:r>
              <a:rPr lang="en-US" sz="2000" dirty="0"/>
              <a:t>. Bias is the simple assumptions that our model makes about our data to be able to predict new data</a:t>
            </a:r>
            <a:endParaRPr lang="en-GB" sz="20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1E1F3A35-55A5-40B2-AFFA-59ED8D799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722" y="1718598"/>
            <a:ext cx="3357938" cy="3052671"/>
          </a:xfrm>
          <a:prstGeom prst="rect">
            <a:avLst/>
          </a:prstGeom>
        </p:spPr>
      </p:pic>
      <p:sp>
        <p:nvSpPr>
          <p:cNvPr id="14" name="TextBox 13">
            <a:extLst>
              <a:ext uri="{FF2B5EF4-FFF2-40B4-BE49-F238E27FC236}">
                <a16:creationId xmlns:a16="http://schemas.microsoft.com/office/drawing/2014/main" id="{2EA13DBD-7E07-4EE0-BD27-485134BA67C2}"/>
              </a:ext>
            </a:extLst>
          </p:cNvPr>
          <p:cNvSpPr txBox="1"/>
          <p:nvPr/>
        </p:nvSpPr>
        <p:spPr>
          <a:xfrm>
            <a:off x="2743208" y="4771269"/>
            <a:ext cx="9069563" cy="171136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t>When the Bias is high, assumptions made by our model are too basic, the model can’t capture the important features of our data. This means that our model hasn’t captured patterns in the training data and hence cannot perform well on the testing data too. If this is the case, our model cannot perform on new data and cannot be sent into production. </a:t>
            </a:r>
            <a:endParaRPr lang="en-GB" dirty="0"/>
          </a:p>
        </p:txBody>
      </p:sp>
    </p:spTree>
    <p:extLst>
      <p:ext uri="{BB962C8B-B14F-4D97-AF65-F5344CB8AC3E}">
        <p14:creationId xmlns:p14="http://schemas.microsoft.com/office/powerpoint/2010/main" val="414986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Variance Error</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sp>
        <p:nvSpPr>
          <p:cNvPr id="6" name="TextBox 5">
            <a:extLst>
              <a:ext uri="{FF2B5EF4-FFF2-40B4-BE49-F238E27FC236}">
                <a16:creationId xmlns:a16="http://schemas.microsoft.com/office/drawing/2014/main" id="{9DA5783E-A421-4BED-AA10-D0439E9FC189}"/>
              </a:ext>
            </a:extLst>
          </p:cNvPr>
          <p:cNvSpPr txBox="1"/>
          <p:nvPr/>
        </p:nvSpPr>
        <p:spPr>
          <a:xfrm>
            <a:off x="2660797" y="801726"/>
            <a:ext cx="8960587" cy="203453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dirty="0"/>
              <a:t>Variance is the variability of model prediction for a given data point.</a:t>
            </a:r>
          </a:p>
          <a:p>
            <a:pPr marL="285750" indent="-285750">
              <a:lnSpc>
                <a:spcPct val="150000"/>
              </a:lnSpc>
              <a:buFont typeface="Wingdings" panose="05000000000000000000" pitchFamily="2" charset="2"/>
              <a:buChar char="§"/>
            </a:pPr>
            <a:endParaRPr lang="en-US" sz="1100" dirty="0"/>
          </a:p>
          <a:p>
            <a:pPr marL="285750" indent="-285750">
              <a:lnSpc>
                <a:spcPct val="150000"/>
              </a:lnSpc>
              <a:buFont typeface="Wingdings" panose="05000000000000000000" pitchFamily="2" charset="2"/>
              <a:buChar char="§"/>
            </a:pPr>
            <a:r>
              <a:rPr lang="en-US" dirty="0"/>
              <a:t>Model with </a:t>
            </a:r>
            <a:r>
              <a:rPr lang="en-US" i="1" dirty="0">
                <a:solidFill>
                  <a:srgbClr val="DF6613"/>
                </a:solidFill>
              </a:rPr>
              <a:t>high variance pays a lot of attention to training data and does not generalize on the test data </a:t>
            </a:r>
            <a:r>
              <a:rPr lang="en-US" dirty="0"/>
              <a:t>which it hasn’t seen before. As a result, such models perform very well on training data but has high error rates on test data </a:t>
            </a:r>
            <a:endParaRPr lang="en-GB" dirty="0"/>
          </a:p>
        </p:txBody>
      </p:sp>
      <p:pic>
        <p:nvPicPr>
          <p:cNvPr id="13" name="Picture 12">
            <a:extLst>
              <a:ext uri="{FF2B5EF4-FFF2-40B4-BE49-F238E27FC236}">
                <a16:creationId xmlns:a16="http://schemas.microsoft.com/office/drawing/2014/main" id="{51671CDD-9D89-4774-9EC4-6AE004256438}"/>
              </a:ext>
            </a:extLst>
          </p:cNvPr>
          <p:cNvPicPr>
            <a:picLocks noChangeAspect="1"/>
          </p:cNvPicPr>
          <p:nvPr/>
        </p:nvPicPr>
        <p:blipFill rotWithShape="1">
          <a:blip r:embed="rId2"/>
          <a:srcRect b="49841"/>
          <a:stretch/>
        </p:blipFill>
        <p:spPr>
          <a:xfrm>
            <a:off x="3377702" y="3282944"/>
            <a:ext cx="6602730" cy="2991678"/>
          </a:xfrm>
          <a:prstGeom prst="rect">
            <a:avLst/>
          </a:prstGeom>
        </p:spPr>
      </p:pic>
      <p:sp>
        <p:nvSpPr>
          <p:cNvPr id="15" name="TextBox 14">
            <a:extLst>
              <a:ext uri="{FF2B5EF4-FFF2-40B4-BE49-F238E27FC236}">
                <a16:creationId xmlns:a16="http://schemas.microsoft.com/office/drawing/2014/main" id="{45A33C59-AE17-45CB-9B57-171D677D9321}"/>
              </a:ext>
            </a:extLst>
          </p:cNvPr>
          <p:cNvSpPr txBox="1"/>
          <p:nvPr/>
        </p:nvSpPr>
        <p:spPr>
          <a:xfrm>
            <a:off x="10473874" y="4239434"/>
            <a:ext cx="1616153" cy="369332"/>
          </a:xfrm>
          <a:prstGeom prst="rect">
            <a:avLst/>
          </a:prstGeom>
          <a:no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Overfitting</a:t>
            </a:r>
            <a:endParaRPr lang="en-GB" b="1" dirty="0">
              <a:solidFill>
                <a:srgbClr val="FF0000"/>
              </a:solidFill>
            </a:endParaRPr>
          </a:p>
        </p:txBody>
      </p:sp>
      <p:cxnSp>
        <p:nvCxnSpPr>
          <p:cNvPr id="19" name="Straight Arrow Connector 18">
            <a:extLst>
              <a:ext uri="{FF2B5EF4-FFF2-40B4-BE49-F238E27FC236}">
                <a16:creationId xmlns:a16="http://schemas.microsoft.com/office/drawing/2014/main" id="{965A4B07-8D6E-43A7-9C1F-B50F7F433822}"/>
              </a:ext>
            </a:extLst>
          </p:cNvPr>
          <p:cNvCxnSpPr>
            <a:cxnSpLocks/>
            <a:stCxn id="15" idx="1"/>
          </p:cNvCxnSpPr>
          <p:nvPr/>
        </p:nvCxnSpPr>
        <p:spPr>
          <a:xfrm flipH="1">
            <a:off x="9165265" y="4424100"/>
            <a:ext cx="1308609" cy="553998"/>
          </a:xfrm>
          <a:prstGeom prst="straightConnector1">
            <a:avLst/>
          </a:prstGeom>
          <a:ln w="28575">
            <a:solidFill>
              <a:srgbClr val="0033CC"/>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2985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638DED-D2E3-4CBA-AA04-1D02D5FF86EF}"/>
              </a:ext>
            </a:extLst>
          </p:cNvPr>
          <p:cNvSpPr txBox="1">
            <a:spLocks/>
          </p:cNvSpPr>
          <p:nvPr/>
        </p:nvSpPr>
        <p:spPr>
          <a:xfrm>
            <a:off x="92210" y="646979"/>
            <a:ext cx="2254744"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GB" sz="3600" dirty="0">
                <a:latin typeface="Cambria" panose="02040503050406030204" pitchFamily="18" charset="0"/>
                <a:ea typeface="Cambria" panose="02040503050406030204" pitchFamily="18" charset="0"/>
              </a:rPr>
              <a:t>Bias vs Variance</a:t>
            </a:r>
          </a:p>
        </p:txBody>
      </p:sp>
      <p:cxnSp>
        <p:nvCxnSpPr>
          <p:cNvPr id="5" name="Straight Connector 4">
            <a:extLst>
              <a:ext uri="{FF2B5EF4-FFF2-40B4-BE49-F238E27FC236}">
                <a16:creationId xmlns:a16="http://schemas.microsoft.com/office/drawing/2014/main" id="{FF1AD057-82E8-464A-852D-BDE6B37439DE}"/>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7BD9E1-A391-49F3-9468-7A45789B4493}"/>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Bias vs Variance</a:t>
            </a:r>
          </a:p>
        </p:txBody>
      </p:sp>
      <p:pic>
        <p:nvPicPr>
          <p:cNvPr id="6" name="Picture 2" descr="https://miro.medium.com/max/599/1*idzNMBgNIPLF_njyOg4VU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954" y="1365455"/>
            <a:ext cx="4682089" cy="39061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CD1E3851-259F-1EB0-6255-50717FB262BD}"/>
              </a:ext>
            </a:extLst>
          </p:cNvPr>
          <p:cNvGraphicFramePr>
            <a:graphicFrameLocks/>
          </p:cNvGraphicFramePr>
          <p:nvPr>
            <p:extLst>
              <p:ext uri="{D42A27DB-BD31-4B8C-83A1-F6EECF244321}">
                <p14:modId xmlns:p14="http://schemas.microsoft.com/office/powerpoint/2010/main" val="253523907"/>
              </p:ext>
            </p:extLst>
          </p:nvPr>
        </p:nvGraphicFramePr>
        <p:xfrm>
          <a:off x="7029043" y="997009"/>
          <a:ext cx="4905291" cy="4883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223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44801</TotalTime>
  <Words>1505</Words>
  <Application>Microsoft Office PowerPoint</Application>
  <PresentationFormat>Widescreen</PresentationFormat>
  <Paragraphs>156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Bahadur Chandra</dc:creator>
  <cp:lastModifiedBy>Sanchali Das</cp:lastModifiedBy>
  <cp:revision>619</cp:revision>
  <dcterms:created xsi:type="dcterms:W3CDTF">2021-08-06T05:29:48Z</dcterms:created>
  <dcterms:modified xsi:type="dcterms:W3CDTF">2023-08-21T07:59:46Z</dcterms:modified>
</cp:coreProperties>
</file>