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0"/>
  </p:notesMasterIdLst>
  <p:handoutMasterIdLst>
    <p:handoutMasterId r:id="rId21"/>
  </p:handoutMasterIdLst>
  <p:sldIdLst>
    <p:sldId id="290" r:id="rId2"/>
    <p:sldId id="315" r:id="rId3"/>
    <p:sldId id="396" r:id="rId4"/>
    <p:sldId id="397" r:id="rId5"/>
    <p:sldId id="398" r:id="rId6"/>
    <p:sldId id="399" r:id="rId7"/>
    <p:sldId id="402" r:id="rId8"/>
    <p:sldId id="400" r:id="rId9"/>
    <p:sldId id="408" r:id="rId10"/>
    <p:sldId id="409" r:id="rId11"/>
    <p:sldId id="404" r:id="rId12"/>
    <p:sldId id="405" r:id="rId13"/>
    <p:sldId id="411" r:id="rId14"/>
    <p:sldId id="412" r:id="rId15"/>
    <p:sldId id="401" r:id="rId16"/>
    <p:sldId id="406" r:id="rId17"/>
    <p:sldId id="407" r:id="rId18"/>
    <p:sldId id="4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chali Das" initials="SD" lastIdx="1" clrIdx="0">
    <p:extLst>
      <p:ext uri="{19B8F6BF-5375-455C-9EA6-DF929625EA0E}">
        <p15:presenceInfo xmlns:p15="http://schemas.microsoft.com/office/powerpoint/2012/main" userId="Sanchali D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FF66FF"/>
    <a:srgbClr val="E23810"/>
    <a:srgbClr val="CCFFCC"/>
    <a:srgbClr val="FE7E00"/>
    <a:srgbClr val="1D193D"/>
    <a:srgbClr val="DF6613"/>
    <a:srgbClr val="09629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A25103-88D1-43E1-B6CC-B93CB35EA7FB}" v="36" dt="2023-10-02T14:21:12.5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906" autoAdjust="0"/>
  </p:normalViewPr>
  <p:slideViewPr>
    <p:cSldViewPr snapToGrid="0">
      <p:cViewPr varScale="1">
        <p:scale>
          <a:sx n="68" d="100"/>
          <a:sy n="68" d="100"/>
        </p:scale>
        <p:origin x="786" y="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 Bahadur Chandra" userId="79b8fba8ad0a4796" providerId="LiveId" clId="{79BE5EB7-263F-4A4B-A295-24F441518519}"/>
    <pc:docChg chg="undo redo custSel modSld modMainMaster">
      <pc:chgData name="Tej Bahadur Chandra" userId="79b8fba8ad0a4796" providerId="LiveId" clId="{79BE5EB7-263F-4A4B-A295-24F441518519}" dt="2021-11-22T06:00:01.722" v="1181" actId="20577"/>
      <pc:docMkLst>
        <pc:docMk/>
      </pc:docMkLst>
      <pc:sldChg chg="modSp">
        <pc:chgData name="Tej Bahadur Chandra" userId="79b8fba8ad0a4796" providerId="LiveId" clId="{79BE5EB7-263F-4A4B-A295-24F441518519}" dt="2021-11-17T05:42:54.119" v="135" actId="20577"/>
        <pc:sldMkLst>
          <pc:docMk/>
          <pc:sldMk cId="425722310" sldId="273"/>
        </pc:sldMkLst>
        <pc:graphicFrameChg chg="modGraphic">
          <ac:chgData name="Tej Bahadur Chandra" userId="79b8fba8ad0a4796" providerId="LiveId" clId="{79BE5EB7-263F-4A4B-A295-24F441518519}" dt="2021-11-17T05:42:54.119" v="135" actId="20577"/>
          <ac:graphicFrameMkLst>
            <pc:docMk/>
            <pc:sldMk cId="425722310" sldId="273"/>
            <ac:graphicFrameMk id="4" creationId="{AEA863C9-7BB7-49C2-BF72-20A8CCDBBE44}"/>
          </ac:graphicFrameMkLst>
        </pc:graphicFrameChg>
      </pc:sldChg>
      <pc:sldChg chg="modSp">
        <pc:chgData name="Tej Bahadur Chandra" userId="79b8fba8ad0a4796" providerId="LiveId" clId="{79BE5EB7-263F-4A4B-A295-24F441518519}" dt="2021-11-22T05:48:48.999" v="1153" actId="1076"/>
        <pc:sldMkLst>
          <pc:docMk/>
          <pc:sldMk cId="891683758" sldId="280"/>
        </pc:sldMkLst>
        <pc:grpChg chg="mod">
          <ac:chgData name="Tej Bahadur Chandra" userId="79b8fba8ad0a4796" providerId="LiveId" clId="{79BE5EB7-263F-4A4B-A295-24F441518519}" dt="2021-11-22T05:48:48.999" v="1153" actId="1076"/>
          <ac:grpSpMkLst>
            <pc:docMk/>
            <pc:sldMk cId="891683758" sldId="280"/>
            <ac:grpSpMk id="30" creationId="{F085AB4D-5B11-4A16-9FCF-F3105FF2E12D}"/>
          </ac:grpSpMkLst>
        </pc:grpChg>
      </pc:sldChg>
      <pc:sldChg chg="addSp modSp">
        <pc:chgData name="Tej Bahadur Chandra" userId="79b8fba8ad0a4796" providerId="LiveId" clId="{79BE5EB7-263F-4A4B-A295-24F441518519}" dt="2021-11-22T05:48:10.289" v="1151" actId="6549"/>
        <pc:sldMkLst>
          <pc:docMk/>
          <pc:sldMk cId="2910266448" sldId="282"/>
        </pc:sldMkLst>
        <pc:spChg chg="add mod">
          <ac:chgData name="Tej Bahadur Chandra" userId="79b8fba8ad0a4796" providerId="LiveId" clId="{79BE5EB7-263F-4A4B-A295-24F441518519}" dt="2021-11-22T05:48:10.289" v="1151" actId="6549"/>
          <ac:spMkLst>
            <pc:docMk/>
            <pc:sldMk cId="2910266448" sldId="282"/>
            <ac:spMk id="21" creationId="{ACAA8583-706B-4741-B8BD-F3CE244FF845}"/>
          </ac:spMkLst>
        </pc:spChg>
      </pc:sldChg>
      <pc:sldChg chg="addSp delSp modSp">
        <pc:chgData name="Tej Bahadur Chandra" userId="79b8fba8ad0a4796" providerId="LiveId" clId="{79BE5EB7-263F-4A4B-A295-24F441518519}" dt="2021-11-22T05:47:54.580" v="1148" actId="1035"/>
        <pc:sldMkLst>
          <pc:docMk/>
          <pc:sldMk cId="638407175" sldId="283"/>
        </pc:sldMkLst>
        <pc:spChg chg="add del">
          <ac:chgData name="Tej Bahadur Chandra" userId="79b8fba8ad0a4796" providerId="LiveId" clId="{79BE5EB7-263F-4A4B-A295-24F441518519}" dt="2021-11-22T05:47:51.836" v="1143"/>
          <ac:spMkLst>
            <pc:docMk/>
            <pc:sldMk cId="638407175" sldId="283"/>
            <ac:spMk id="28" creationId="{8651AFA0-1489-4284-B0FF-87E9C46FF641}"/>
          </ac:spMkLst>
        </pc:spChg>
        <pc:spChg chg="mod">
          <ac:chgData name="Tej Bahadur Chandra" userId="79b8fba8ad0a4796" providerId="LiveId" clId="{79BE5EB7-263F-4A4B-A295-24F441518519}" dt="2021-11-22T05:47:54.580" v="1148" actId="1035"/>
          <ac:spMkLst>
            <pc:docMk/>
            <pc:sldMk cId="638407175" sldId="283"/>
            <ac:spMk id="47" creationId="{0F60C34A-5748-40F1-9136-A89CA7E6B3B2}"/>
          </ac:spMkLst>
        </pc:spChg>
        <pc:spChg chg="mod">
          <ac:chgData name="Tej Bahadur Chandra" userId="79b8fba8ad0a4796" providerId="LiveId" clId="{79BE5EB7-263F-4A4B-A295-24F441518519}" dt="2021-11-22T05:47:54.580" v="1148" actId="1035"/>
          <ac:spMkLst>
            <pc:docMk/>
            <pc:sldMk cId="638407175" sldId="283"/>
            <ac:spMk id="71" creationId="{91557915-F592-460D-AA23-7D35DF83624B}"/>
          </ac:spMkLst>
        </pc:spChg>
        <pc:grpChg chg="mod">
          <ac:chgData name="Tej Bahadur Chandra" userId="79b8fba8ad0a4796" providerId="LiveId" clId="{79BE5EB7-263F-4A4B-A295-24F441518519}" dt="2021-11-22T05:47:54.580" v="1148" actId="1035"/>
          <ac:grpSpMkLst>
            <pc:docMk/>
            <pc:sldMk cId="638407175" sldId="283"/>
            <ac:grpSpMk id="46" creationId="{52097519-5F15-4B1C-ADA6-30B7A396B537}"/>
          </ac:grpSpMkLst>
        </pc:grpChg>
        <pc:grpChg chg="mod">
          <ac:chgData name="Tej Bahadur Chandra" userId="79b8fba8ad0a4796" providerId="LiveId" clId="{79BE5EB7-263F-4A4B-A295-24F441518519}" dt="2021-11-22T05:47:53.359" v="1145" actId="1035"/>
          <ac:grpSpMkLst>
            <pc:docMk/>
            <pc:sldMk cId="638407175" sldId="283"/>
            <ac:grpSpMk id="61" creationId="{BD1D0134-708A-4A13-BF58-A3436F3A8734}"/>
          </ac:grpSpMkLst>
        </pc:grpChg>
      </pc:sldChg>
      <pc:sldChg chg="modSp modNotesTx">
        <pc:chgData name="Tej Bahadur Chandra" userId="79b8fba8ad0a4796" providerId="LiveId" clId="{79BE5EB7-263F-4A4B-A295-24F441518519}" dt="2021-11-22T05:59:14.640" v="1176" actId="207"/>
        <pc:sldMkLst>
          <pc:docMk/>
          <pc:sldMk cId="1869458726" sldId="285"/>
        </pc:sldMkLst>
        <pc:spChg chg="mod">
          <ac:chgData name="Tej Bahadur Chandra" userId="79b8fba8ad0a4796" providerId="LiveId" clId="{79BE5EB7-263F-4A4B-A295-24F441518519}" dt="2021-11-22T05:59:14.640" v="1176" actId="207"/>
          <ac:spMkLst>
            <pc:docMk/>
            <pc:sldMk cId="1869458726" sldId="285"/>
            <ac:spMk id="29" creationId="{838B85F2-58C2-4151-BE66-7B8AF47A2E9F}"/>
          </ac:spMkLst>
        </pc:spChg>
      </pc:sldChg>
      <pc:sldChg chg="modSp">
        <pc:chgData name="Tej Bahadur Chandra" userId="79b8fba8ad0a4796" providerId="LiveId" clId="{79BE5EB7-263F-4A4B-A295-24F441518519}" dt="2021-11-22T05:42:57.519" v="1047" actId="1036"/>
        <pc:sldMkLst>
          <pc:docMk/>
          <pc:sldMk cId="3822901999" sldId="292"/>
        </pc:sldMkLst>
        <pc:spChg chg="mod">
          <ac:chgData name="Tej Bahadur Chandra" userId="79b8fba8ad0a4796" providerId="LiveId" clId="{79BE5EB7-263F-4A4B-A295-24F441518519}" dt="2021-11-22T05:42:57.519" v="1047" actId="1036"/>
          <ac:spMkLst>
            <pc:docMk/>
            <pc:sldMk cId="3822901999" sldId="292"/>
            <ac:spMk id="3" creationId="{BB1A9A3E-2D16-4580-BB7E-3AA98312898F}"/>
          </ac:spMkLst>
        </pc:spChg>
      </pc:sldChg>
      <pc:sldChg chg="addSp modSp">
        <pc:chgData name="Tej Bahadur Chandra" userId="79b8fba8ad0a4796" providerId="LiveId" clId="{79BE5EB7-263F-4A4B-A295-24F441518519}" dt="2021-11-22T05:58:23.450" v="1174" actId="20577"/>
        <pc:sldMkLst>
          <pc:docMk/>
          <pc:sldMk cId="1473412588" sldId="307"/>
        </pc:sldMkLst>
        <pc:spChg chg="add mod">
          <ac:chgData name="Tej Bahadur Chandra" userId="79b8fba8ad0a4796" providerId="LiveId" clId="{79BE5EB7-263F-4A4B-A295-24F441518519}" dt="2021-11-22T05:58:23.450" v="1174" actId="20577"/>
          <ac:spMkLst>
            <pc:docMk/>
            <pc:sldMk cId="1473412588" sldId="307"/>
            <ac:spMk id="11" creationId="{599675AB-C2FD-4544-8C62-77408262A235}"/>
          </ac:spMkLst>
        </pc:spChg>
      </pc:sldChg>
      <pc:sldChg chg="modSp">
        <pc:chgData name="Tej Bahadur Chandra" userId="79b8fba8ad0a4796" providerId="LiveId" clId="{79BE5EB7-263F-4A4B-A295-24F441518519}" dt="2021-11-22T06:00:01.722" v="1181" actId="20577"/>
        <pc:sldMkLst>
          <pc:docMk/>
          <pc:sldMk cId="64393243" sldId="308"/>
        </pc:sldMkLst>
        <pc:spChg chg="mod">
          <ac:chgData name="Tej Bahadur Chandra" userId="79b8fba8ad0a4796" providerId="LiveId" clId="{79BE5EB7-263F-4A4B-A295-24F441518519}" dt="2021-11-22T06:00:01.722" v="1181" actId="20577"/>
          <ac:spMkLst>
            <pc:docMk/>
            <pc:sldMk cId="64393243" sldId="308"/>
            <ac:spMk id="5" creationId="{EFFBF3AE-5230-4669-BB4E-A7B09D52CE53}"/>
          </ac:spMkLst>
        </pc:spChg>
      </pc:sldChg>
      <pc:sldChg chg="modSp">
        <pc:chgData name="Tej Bahadur Chandra" userId="79b8fba8ad0a4796" providerId="LiveId" clId="{79BE5EB7-263F-4A4B-A295-24F441518519}" dt="2021-11-17T08:27:04.017" v="206" actId="20577"/>
        <pc:sldMkLst>
          <pc:docMk/>
          <pc:sldMk cId="1001831116" sldId="309"/>
        </pc:sldMkLst>
        <pc:spChg chg="mod">
          <ac:chgData name="Tej Bahadur Chandra" userId="79b8fba8ad0a4796" providerId="LiveId" clId="{79BE5EB7-263F-4A4B-A295-24F441518519}" dt="2021-11-17T08:27:04.017" v="206" actId="20577"/>
          <ac:spMkLst>
            <pc:docMk/>
            <pc:sldMk cId="1001831116" sldId="309"/>
            <ac:spMk id="5" creationId="{EFFBF3AE-5230-4669-BB4E-A7B09D52CE53}"/>
          </ac:spMkLst>
        </pc:spChg>
      </pc:sldChg>
      <pc:sldChg chg="modSp">
        <pc:chgData name="Tej Bahadur Chandra" userId="79b8fba8ad0a4796" providerId="LiveId" clId="{79BE5EB7-263F-4A4B-A295-24F441518519}" dt="2021-11-17T10:50:45.211" v="921" actId="166"/>
        <pc:sldMkLst>
          <pc:docMk/>
          <pc:sldMk cId="2303496048" sldId="328"/>
        </pc:sldMkLst>
        <pc:spChg chg="mod">
          <ac:chgData name="Tej Bahadur Chandra" userId="79b8fba8ad0a4796" providerId="LiveId" clId="{79BE5EB7-263F-4A4B-A295-24F441518519}" dt="2021-11-17T10:45:15.460" v="296" actId="1037"/>
          <ac:spMkLst>
            <pc:docMk/>
            <pc:sldMk cId="2303496048" sldId="328"/>
            <ac:spMk id="19" creationId="{04D94C10-59AB-4504-849A-79E1D9434A0C}"/>
          </ac:spMkLst>
        </pc:spChg>
        <pc:spChg chg="mod">
          <ac:chgData name="Tej Bahadur Chandra" userId="79b8fba8ad0a4796" providerId="LiveId" clId="{79BE5EB7-263F-4A4B-A295-24F441518519}" dt="2021-11-17T10:44:53.032" v="254" actId="1037"/>
          <ac:spMkLst>
            <pc:docMk/>
            <pc:sldMk cId="2303496048" sldId="328"/>
            <ac:spMk id="20" creationId="{57F7381B-A7DE-48EA-B33D-DB2BC37E21A8}"/>
          </ac:spMkLst>
        </pc:spChg>
        <pc:spChg chg="mod">
          <ac:chgData name="Tej Bahadur Chandra" userId="79b8fba8ad0a4796" providerId="LiveId" clId="{79BE5EB7-263F-4A4B-A295-24F441518519}" dt="2021-11-17T10:45:04.650" v="273" actId="1036"/>
          <ac:spMkLst>
            <pc:docMk/>
            <pc:sldMk cId="2303496048" sldId="328"/>
            <ac:spMk id="21" creationId="{1C621942-BB47-45EA-AC66-5B4F9C9A4547}"/>
          </ac:spMkLst>
        </pc:spChg>
        <pc:spChg chg="mod">
          <ac:chgData name="Tej Bahadur Chandra" userId="79b8fba8ad0a4796" providerId="LiveId" clId="{79BE5EB7-263F-4A4B-A295-24F441518519}" dt="2021-11-17T10:50:08.097" v="897" actId="1036"/>
          <ac:spMkLst>
            <pc:docMk/>
            <pc:sldMk cId="2303496048" sldId="328"/>
            <ac:spMk id="26" creationId="{D5C9913C-B086-47FD-8A99-E12BF5C9D35F}"/>
          </ac:spMkLst>
        </pc:spChg>
        <pc:spChg chg="mod">
          <ac:chgData name="Tej Bahadur Chandra" userId="79b8fba8ad0a4796" providerId="LiveId" clId="{79BE5EB7-263F-4A4B-A295-24F441518519}" dt="2021-11-17T10:49:58.323" v="881" actId="1036"/>
          <ac:spMkLst>
            <pc:docMk/>
            <pc:sldMk cId="2303496048" sldId="328"/>
            <ac:spMk id="27" creationId="{DC2F1556-7860-43FF-ACD6-D1DA4741198C}"/>
          </ac:spMkLst>
        </pc:spChg>
        <pc:spChg chg="mod">
          <ac:chgData name="Tej Bahadur Chandra" userId="79b8fba8ad0a4796" providerId="LiveId" clId="{79BE5EB7-263F-4A4B-A295-24F441518519}" dt="2021-11-17T10:49:36.787" v="851" actId="1036"/>
          <ac:spMkLst>
            <pc:docMk/>
            <pc:sldMk cId="2303496048" sldId="328"/>
            <ac:spMk id="28" creationId="{D376921C-A156-4AA1-A738-1A4BE467A088}"/>
          </ac:spMkLst>
        </pc:spChg>
        <pc:spChg chg="mod">
          <ac:chgData name="Tej Bahadur Chandra" userId="79b8fba8ad0a4796" providerId="LiveId" clId="{79BE5EB7-263F-4A4B-A295-24F441518519}" dt="2021-11-17T10:49:48.246" v="866" actId="1036"/>
          <ac:spMkLst>
            <pc:docMk/>
            <pc:sldMk cId="2303496048" sldId="328"/>
            <ac:spMk id="30" creationId="{279B33DE-8249-4E22-AE26-AD57669DD59C}"/>
          </ac:spMkLst>
        </pc:spChg>
        <pc:spChg chg="mod">
          <ac:chgData name="Tej Bahadur Chandra" userId="79b8fba8ad0a4796" providerId="LiveId" clId="{79BE5EB7-263F-4A4B-A295-24F441518519}" dt="2021-11-17T10:45:26.393" v="318" actId="1035"/>
          <ac:spMkLst>
            <pc:docMk/>
            <pc:sldMk cId="2303496048" sldId="328"/>
            <ac:spMk id="31" creationId="{1312A05E-4C7D-4E72-B993-D0FC95AD63FF}"/>
          </ac:spMkLst>
        </pc:spChg>
        <pc:spChg chg="mod">
          <ac:chgData name="Tej Bahadur Chandra" userId="79b8fba8ad0a4796" providerId="LiveId" clId="{79BE5EB7-263F-4A4B-A295-24F441518519}" dt="2021-11-17T10:49:07.805" v="821" actId="1038"/>
          <ac:spMkLst>
            <pc:docMk/>
            <pc:sldMk cId="2303496048" sldId="328"/>
            <ac:spMk id="33" creationId="{8B1E0E78-0C7E-40F4-8A1B-183F4C04D343}"/>
          </ac:spMkLst>
        </pc:spChg>
        <pc:spChg chg="mod">
          <ac:chgData name="Tej Bahadur Chandra" userId="79b8fba8ad0a4796" providerId="LiveId" clId="{79BE5EB7-263F-4A4B-A295-24F441518519}" dt="2021-11-17T10:47:00.600" v="544" actId="1036"/>
          <ac:spMkLst>
            <pc:docMk/>
            <pc:sldMk cId="2303496048" sldId="328"/>
            <ac:spMk id="34" creationId="{715C9C27-E38E-49FD-90B8-4518AFDD831B}"/>
          </ac:spMkLst>
        </pc:spChg>
        <pc:spChg chg="mod">
          <ac:chgData name="Tej Bahadur Chandra" userId="79b8fba8ad0a4796" providerId="LiveId" clId="{79BE5EB7-263F-4A4B-A295-24F441518519}" dt="2021-11-17T10:45:38.586" v="337" actId="1038"/>
          <ac:spMkLst>
            <pc:docMk/>
            <pc:sldMk cId="2303496048" sldId="328"/>
            <ac:spMk id="35" creationId="{98A12412-6A7F-4645-863C-DAD21484AD85}"/>
          </ac:spMkLst>
        </pc:spChg>
        <pc:spChg chg="mod">
          <ac:chgData name="Tej Bahadur Chandra" userId="79b8fba8ad0a4796" providerId="LiveId" clId="{79BE5EB7-263F-4A4B-A295-24F441518519}" dt="2021-11-17T10:45:46.228" v="358" actId="1037"/>
          <ac:spMkLst>
            <pc:docMk/>
            <pc:sldMk cId="2303496048" sldId="328"/>
            <ac:spMk id="36" creationId="{8DBD4986-C401-44DF-BEFD-E9BAD9BA5083}"/>
          </ac:spMkLst>
        </pc:spChg>
        <pc:spChg chg="mod">
          <ac:chgData name="Tej Bahadur Chandra" userId="79b8fba8ad0a4796" providerId="LiveId" clId="{79BE5EB7-263F-4A4B-A295-24F441518519}" dt="2021-11-17T10:46:10.818" v="405" actId="1037"/>
          <ac:spMkLst>
            <pc:docMk/>
            <pc:sldMk cId="2303496048" sldId="328"/>
            <ac:spMk id="37" creationId="{C4BE8336-CAEB-402A-BAFD-045B2C669203}"/>
          </ac:spMkLst>
        </pc:spChg>
        <pc:spChg chg="mod ord">
          <ac:chgData name="Tej Bahadur Chandra" userId="79b8fba8ad0a4796" providerId="LiveId" clId="{79BE5EB7-263F-4A4B-A295-24F441518519}" dt="2021-11-17T10:50:45.211" v="921" actId="166"/>
          <ac:spMkLst>
            <pc:docMk/>
            <pc:sldMk cId="2303496048" sldId="328"/>
            <ac:spMk id="38" creationId="{5FE02CED-DF95-4290-92E1-C5B6F7AE6463}"/>
          </ac:spMkLst>
        </pc:spChg>
        <pc:spChg chg="mod">
          <ac:chgData name="Tej Bahadur Chandra" userId="79b8fba8ad0a4796" providerId="LiveId" clId="{79BE5EB7-263F-4A4B-A295-24F441518519}" dt="2021-11-17T10:46:47.670" v="510" actId="1035"/>
          <ac:spMkLst>
            <pc:docMk/>
            <pc:sldMk cId="2303496048" sldId="328"/>
            <ac:spMk id="39" creationId="{67848CEE-14C0-484D-9EE9-80ECD85AECB4}"/>
          </ac:spMkLst>
        </pc:spChg>
        <pc:spChg chg="mod">
          <ac:chgData name="Tej Bahadur Chandra" userId="79b8fba8ad0a4796" providerId="LiveId" clId="{79BE5EB7-263F-4A4B-A295-24F441518519}" dt="2021-11-17T10:46:53.372" v="527" actId="1038"/>
          <ac:spMkLst>
            <pc:docMk/>
            <pc:sldMk cId="2303496048" sldId="328"/>
            <ac:spMk id="40" creationId="{63D8D4C4-824C-4AA6-B4F5-F30CD50A5804}"/>
          </ac:spMkLst>
        </pc:spChg>
        <pc:spChg chg="mod">
          <ac:chgData name="Tej Bahadur Chandra" userId="79b8fba8ad0a4796" providerId="LiveId" clId="{79BE5EB7-263F-4A4B-A295-24F441518519}" dt="2021-11-17T10:47:09.024" v="569" actId="1035"/>
          <ac:spMkLst>
            <pc:docMk/>
            <pc:sldMk cId="2303496048" sldId="328"/>
            <ac:spMk id="49" creationId="{3700476F-C0F6-4BED-A009-BA149B6FFCFC}"/>
          </ac:spMkLst>
        </pc:spChg>
        <pc:spChg chg="mod">
          <ac:chgData name="Tej Bahadur Chandra" userId="79b8fba8ad0a4796" providerId="LiveId" clId="{79BE5EB7-263F-4A4B-A295-24F441518519}" dt="2021-11-17T10:45:53.788" v="378" actId="1036"/>
          <ac:spMkLst>
            <pc:docMk/>
            <pc:sldMk cId="2303496048" sldId="328"/>
            <ac:spMk id="50" creationId="{44BBEA5B-D117-421C-9883-87D672FF13E0}"/>
          </ac:spMkLst>
        </pc:spChg>
        <pc:spChg chg="mod">
          <ac:chgData name="Tej Bahadur Chandra" userId="79b8fba8ad0a4796" providerId="LiveId" clId="{79BE5EB7-263F-4A4B-A295-24F441518519}" dt="2021-11-17T10:47:20.357" v="587" actId="1037"/>
          <ac:spMkLst>
            <pc:docMk/>
            <pc:sldMk cId="2303496048" sldId="328"/>
            <ac:spMk id="51" creationId="{E11007A7-F21C-423B-8B78-1A0EE438CC3F}"/>
          </ac:spMkLst>
        </pc:spChg>
        <pc:spChg chg="mod">
          <ac:chgData name="Tej Bahadur Chandra" userId="79b8fba8ad0a4796" providerId="LiveId" clId="{79BE5EB7-263F-4A4B-A295-24F441518519}" dt="2021-11-17T10:47:48.969" v="646" actId="1037"/>
          <ac:spMkLst>
            <pc:docMk/>
            <pc:sldMk cId="2303496048" sldId="328"/>
            <ac:spMk id="60" creationId="{652AB707-283A-42EB-A46E-ACEDC0C03617}"/>
          </ac:spMkLst>
        </pc:spChg>
        <pc:spChg chg="mod">
          <ac:chgData name="Tej Bahadur Chandra" userId="79b8fba8ad0a4796" providerId="LiveId" clId="{79BE5EB7-263F-4A4B-A295-24F441518519}" dt="2021-11-17T10:47:59.450" v="669" actId="1036"/>
          <ac:spMkLst>
            <pc:docMk/>
            <pc:sldMk cId="2303496048" sldId="328"/>
            <ac:spMk id="61" creationId="{76E4E562-85F9-4945-AA78-6A44A38EDC3C}"/>
          </ac:spMkLst>
        </pc:spChg>
        <pc:spChg chg="mod">
          <ac:chgData name="Tej Bahadur Chandra" userId="79b8fba8ad0a4796" providerId="LiveId" clId="{79BE5EB7-263F-4A4B-A295-24F441518519}" dt="2021-11-17T10:47:42.498" v="625" actId="1037"/>
          <ac:spMkLst>
            <pc:docMk/>
            <pc:sldMk cId="2303496048" sldId="328"/>
            <ac:spMk id="62" creationId="{0BAAF66B-05CF-4D5E-93FB-3E4934C655E3}"/>
          </ac:spMkLst>
        </pc:spChg>
        <pc:spChg chg="mod">
          <ac:chgData name="Tej Bahadur Chandra" userId="79b8fba8ad0a4796" providerId="LiveId" clId="{79BE5EB7-263F-4A4B-A295-24F441518519}" dt="2021-11-17T10:47:33.822" v="599" actId="1035"/>
          <ac:spMkLst>
            <pc:docMk/>
            <pc:sldMk cId="2303496048" sldId="328"/>
            <ac:spMk id="63" creationId="{FBE94676-E11F-47DB-AC0E-0857382746BA}"/>
          </ac:spMkLst>
        </pc:spChg>
        <pc:spChg chg="mod">
          <ac:chgData name="Tej Bahadur Chandra" userId="79b8fba8ad0a4796" providerId="LiveId" clId="{79BE5EB7-263F-4A4B-A295-24F441518519}" dt="2021-11-17T10:48:59.966" v="805" actId="1038"/>
          <ac:spMkLst>
            <pc:docMk/>
            <pc:sldMk cId="2303496048" sldId="328"/>
            <ac:spMk id="64" creationId="{B650B9B1-A05F-4B8D-9489-FE3B8EBB4C20}"/>
          </ac:spMkLst>
        </pc:spChg>
        <pc:spChg chg="mod">
          <ac:chgData name="Tej Bahadur Chandra" userId="79b8fba8ad0a4796" providerId="LiveId" clId="{79BE5EB7-263F-4A4B-A295-24F441518519}" dt="2021-11-17T10:49:14.928" v="837" actId="1036"/>
          <ac:spMkLst>
            <pc:docMk/>
            <pc:sldMk cId="2303496048" sldId="328"/>
            <ac:spMk id="65" creationId="{A590C8C5-5F54-44DF-91C1-2910B0297F1A}"/>
          </ac:spMkLst>
        </pc:spChg>
        <pc:spChg chg="mod">
          <ac:chgData name="Tej Bahadur Chandra" userId="79b8fba8ad0a4796" providerId="LiveId" clId="{79BE5EB7-263F-4A4B-A295-24F441518519}" dt="2021-11-17T10:48:52.622" v="790" actId="1038"/>
          <ac:spMkLst>
            <pc:docMk/>
            <pc:sldMk cId="2303496048" sldId="328"/>
            <ac:spMk id="66" creationId="{2AC5C4B7-F723-41AC-9E91-39A8625A1F83}"/>
          </ac:spMkLst>
        </pc:spChg>
        <pc:spChg chg="mod">
          <ac:chgData name="Tej Bahadur Chandra" userId="79b8fba8ad0a4796" providerId="LiveId" clId="{79BE5EB7-263F-4A4B-A295-24F441518519}" dt="2021-11-17T10:48:32.349" v="747" actId="1035"/>
          <ac:spMkLst>
            <pc:docMk/>
            <pc:sldMk cId="2303496048" sldId="328"/>
            <ac:spMk id="71" creationId="{0772C32D-1F95-4F4E-81C0-150AD387EC7F}"/>
          </ac:spMkLst>
        </pc:spChg>
        <pc:spChg chg="mod">
          <ac:chgData name="Tej Bahadur Chandra" userId="79b8fba8ad0a4796" providerId="LiveId" clId="{79BE5EB7-263F-4A4B-A295-24F441518519}" dt="2021-11-17T10:48:14.108" v="689" actId="1035"/>
          <ac:spMkLst>
            <pc:docMk/>
            <pc:sldMk cId="2303496048" sldId="328"/>
            <ac:spMk id="72" creationId="{8BCC4E5A-CF69-4DB7-8179-E20B5786FFC3}"/>
          </ac:spMkLst>
        </pc:spChg>
        <pc:spChg chg="mod">
          <ac:chgData name="Tej Bahadur Chandra" userId="79b8fba8ad0a4796" providerId="LiveId" clId="{79BE5EB7-263F-4A4B-A295-24F441518519}" dt="2021-11-17T10:48:24.259" v="727" actId="1038"/>
          <ac:spMkLst>
            <pc:docMk/>
            <pc:sldMk cId="2303496048" sldId="328"/>
            <ac:spMk id="73" creationId="{EB80D559-6C56-4B73-8FCA-3851E21E3251}"/>
          </ac:spMkLst>
        </pc:spChg>
        <pc:spChg chg="mod">
          <ac:chgData name="Tej Bahadur Chandra" userId="79b8fba8ad0a4796" providerId="LiveId" clId="{79BE5EB7-263F-4A4B-A295-24F441518519}" dt="2021-11-17T10:48:41.912" v="773" actId="1035"/>
          <ac:spMkLst>
            <pc:docMk/>
            <pc:sldMk cId="2303496048" sldId="328"/>
            <ac:spMk id="74" creationId="{BB683143-A8D8-4619-ABC4-42ECEE0B1802}"/>
          </ac:spMkLst>
        </pc:spChg>
        <pc:spChg chg="mod">
          <ac:chgData name="Tej Bahadur Chandra" userId="79b8fba8ad0a4796" providerId="LiveId" clId="{79BE5EB7-263F-4A4B-A295-24F441518519}" dt="2021-11-17T10:46:29.313" v="460" actId="1038"/>
          <ac:spMkLst>
            <pc:docMk/>
            <pc:sldMk cId="2303496048" sldId="328"/>
            <ac:spMk id="79" creationId="{FD778E56-AE6F-461E-8334-12ADC0951F64}"/>
          </ac:spMkLst>
        </pc:spChg>
        <pc:spChg chg="mod">
          <ac:chgData name="Tej Bahadur Chandra" userId="79b8fba8ad0a4796" providerId="LiveId" clId="{79BE5EB7-263F-4A4B-A295-24F441518519}" dt="2021-11-17T10:46:40.220" v="486" actId="1038"/>
          <ac:spMkLst>
            <pc:docMk/>
            <pc:sldMk cId="2303496048" sldId="328"/>
            <ac:spMk id="80" creationId="{70A1F8D3-6D6D-4B6A-BA44-5245CFF36893}"/>
          </ac:spMkLst>
        </pc:spChg>
        <pc:picChg chg="mod">
          <ac:chgData name="Tej Bahadur Chandra" userId="79b8fba8ad0a4796" providerId="LiveId" clId="{79BE5EB7-263F-4A4B-A295-24F441518519}" dt="2021-11-17T10:49:51.725" v="868" actId="1076"/>
          <ac:picMkLst>
            <pc:docMk/>
            <pc:sldMk cId="2303496048" sldId="328"/>
            <ac:picMk id="11" creationId="{6CF4F8DB-4937-4BEE-B5B6-039E591859B7}"/>
          </ac:picMkLst>
        </pc:picChg>
      </pc:sldChg>
      <pc:sldChg chg="modSp">
        <pc:chgData name="Tej Bahadur Chandra" userId="79b8fba8ad0a4796" providerId="LiveId" clId="{79BE5EB7-263F-4A4B-A295-24F441518519}" dt="2021-11-17T10:53:00.107" v="923" actId="20577"/>
        <pc:sldMkLst>
          <pc:docMk/>
          <pc:sldMk cId="1632549258" sldId="329"/>
        </pc:sldMkLst>
        <pc:spChg chg="mod">
          <ac:chgData name="Tej Bahadur Chandra" userId="79b8fba8ad0a4796" providerId="LiveId" clId="{79BE5EB7-263F-4A4B-A295-24F441518519}" dt="2021-11-17T10:53:00.107" v="923" actId="20577"/>
          <ac:spMkLst>
            <pc:docMk/>
            <pc:sldMk cId="1632549258" sldId="329"/>
            <ac:spMk id="9" creationId="{A28FE913-E8E0-4093-9338-A17CC9A113FD}"/>
          </ac:spMkLst>
        </pc:spChg>
      </pc:sldChg>
      <pc:sldChg chg="addSp delSp modSp">
        <pc:chgData name="Tej Bahadur Chandra" userId="79b8fba8ad0a4796" providerId="LiveId" clId="{79BE5EB7-263F-4A4B-A295-24F441518519}" dt="2021-11-17T11:03:21.145" v="1042" actId="1076"/>
        <pc:sldMkLst>
          <pc:docMk/>
          <pc:sldMk cId="3439309487" sldId="331"/>
        </pc:sldMkLst>
        <pc:spChg chg="add del mod">
          <ac:chgData name="Tej Bahadur Chandra" userId="79b8fba8ad0a4796" providerId="LiveId" clId="{79BE5EB7-263F-4A4B-A295-24F441518519}" dt="2021-11-17T10:59:20.290" v="942" actId="478"/>
          <ac:spMkLst>
            <pc:docMk/>
            <pc:sldMk cId="3439309487" sldId="331"/>
            <ac:spMk id="2" creationId="{B0D5CA00-3AFE-4EBE-9426-5B6797BCD64A}"/>
          </ac:spMkLst>
        </pc:spChg>
        <pc:spChg chg="mod">
          <ac:chgData name="Tej Bahadur Chandra" userId="79b8fba8ad0a4796" providerId="LiveId" clId="{79BE5EB7-263F-4A4B-A295-24F441518519}" dt="2021-11-17T11:03:13.608" v="1041" actId="1036"/>
          <ac:spMkLst>
            <pc:docMk/>
            <pc:sldMk cId="3439309487" sldId="331"/>
            <ac:spMk id="9" creationId="{F5865D5A-C83E-4266-8F23-C042CAFB5BD9}"/>
          </ac:spMkLst>
        </pc:spChg>
        <pc:spChg chg="mod topLvl">
          <ac:chgData name="Tej Bahadur Chandra" userId="79b8fba8ad0a4796" providerId="LiveId" clId="{79BE5EB7-263F-4A4B-A295-24F441518519}" dt="2021-11-17T11:03:21.145" v="1042" actId="1076"/>
          <ac:spMkLst>
            <pc:docMk/>
            <pc:sldMk cId="3439309487" sldId="331"/>
            <ac:spMk id="11" creationId="{1DC0C6CD-6896-4064-A380-6A7DE9B5BA72}"/>
          </ac:spMkLst>
        </pc:spChg>
        <pc:grpChg chg="add del mod">
          <ac:chgData name="Tej Bahadur Chandra" userId="79b8fba8ad0a4796" providerId="LiveId" clId="{79BE5EB7-263F-4A4B-A295-24F441518519}" dt="2021-11-17T11:03:05.025" v="1026" actId="478"/>
          <ac:grpSpMkLst>
            <pc:docMk/>
            <pc:sldMk cId="3439309487" sldId="331"/>
            <ac:grpSpMk id="10" creationId="{F8F1AFF5-FA76-402E-AD24-8EAE55BDC097}"/>
          </ac:grpSpMkLst>
        </pc:grpChg>
        <pc:picChg chg="mod">
          <ac:chgData name="Tej Bahadur Chandra" userId="79b8fba8ad0a4796" providerId="LiveId" clId="{79BE5EB7-263F-4A4B-A295-24F441518519}" dt="2021-11-17T11:00:42.018" v="1002" actId="14100"/>
          <ac:picMkLst>
            <pc:docMk/>
            <pc:sldMk cId="3439309487" sldId="331"/>
            <ac:picMk id="8" creationId="{2A4FD14F-405E-4142-AEDB-37A6C992C63E}"/>
          </ac:picMkLst>
        </pc:picChg>
        <pc:cxnChg chg="del mod topLvl">
          <ac:chgData name="Tej Bahadur Chandra" userId="79b8fba8ad0a4796" providerId="LiveId" clId="{79BE5EB7-263F-4A4B-A295-24F441518519}" dt="2021-11-17T11:03:05.025" v="1026" actId="478"/>
          <ac:cxnSpMkLst>
            <pc:docMk/>
            <pc:sldMk cId="3439309487" sldId="331"/>
            <ac:cxnSpMk id="12" creationId="{1C568C92-3ECC-4468-93C6-6BD7848A63EF}"/>
          </ac:cxnSpMkLst>
        </pc:cxnChg>
      </pc:sldChg>
      <pc:sldMasterChg chg="modSldLayout">
        <pc:chgData name="Tej Bahadur Chandra" userId="79b8fba8ad0a4796" providerId="LiveId" clId="{79BE5EB7-263F-4A4B-A295-24F441518519}" dt="2021-11-17T05:28:06.759" v="110" actId="1037"/>
        <pc:sldMasterMkLst>
          <pc:docMk/>
          <pc:sldMasterMk cId="1198455789" sldId="2147483648"/>
        </pc:sldMasterMkLst>
        <pc:sldLayoutChg chg="modSp">
          <pc:chgData name="Tej Bahadur Chandra" userId="79b8fba8ad0a4796" providerId="LiveId" clId="{79BE5EB7-263F-4A4B-A295-24F441518519}" dt="2021-11-17T05:28:06.759" v="110" actId="1037"/>
          <pc:sldLayoutMkLst>
            <pc:docMk/>
            <pc:sldMasterMk cId="1198455789" sldId="2147483648"/>
            <pc:sldLayoutMk cId="2280129331" sldId="2147483650"/>
          </pc:sldLayoutMkLst>
          <pc:spChg chg="mod">
            <ac:chgData name="Tej Bahadur Chandra" userId="79b8fba8ad0a4796" providerId="LiveId" clId="{79BE5EB7-263F-4A4B-A295-24F441518519}" dt="2021-11-17T05:25:59.930" v="29" actId="1036"/>
            <ac:spMkLst>
              <pc:docMk/>
              <pc:sldMasterMk cId="1198455789" sldId="2147483648"/>
              <pc:sldLayoutMk cId="2280129331" sldId="2147483650"/>
              <ac:spMk id="8" creationId="{A83903A8-5C90-4534-A052-FBC4AECB4993}"/>
            </ac:spMkLst>
          </pc:spChg>
          <pc:spChg chg="mod">
            <ac:chgData name="Tej Bahadur Chandra" userId="79b8fba8ad0a4796" providerId="LiveId" clId="{79BE5EB7-263F-4A4B-A295-24F441518519}" dt="2021-11-17T05:26:34.319" v="59" actId="1037"/>
            <ac:spMkLst>
              <pc:docMk/>
              <pc:sldMasterMk cId="1198455789" sldId="2147483648"/>
              <pc:sldLayoutMk cId="2280129331" sldId="2147483650"/>
              <ac:spMk id="23" creationId="{52C4DD6B-866D-4844-AA67-5E48C40EC579}"/>
            </ac:spMkLst>
          </pc:spChg>
          <pc:spChg chg="mod">
            <ac:chgData name="Tej Bahadur Chandra" userId="79b8fba8ad0a4796" providerId="LiveId" clId="{79BE5EB7-263F-4A4B-A295-24F441518519}" dt="2021-11-17T04:35:28.034" v="28" actId="14100"/>
            <ac:spMkLst>
              <pc:docMk/>
              <pc:sldMasterMk cId="1198455789" sldId="2147483648"/>
              <pc:sldLayoutMk cId="2280129331" sldId="2147483650"/>
              <ac:spMk id="31" creationId="{E9441FC8-B65E-4338-8054-DA067B0DEFCD}"/>
            </ac:spMkLst>
          </pc:spChg>
          <pc:spChg chg="mod">
            <ac:chgData name="Tej Bahadur Chandra" userId="79b8fba8ad0a4796" providerId="LiveId" clId="{79BE5EB7-263F-4A4B-A295-24F441518519}" dt="2021-11-17T05:28:06.759" v="110" actId="1037"/>
            <ac:spMkLst>
              <pc:docMk/>
              <pc:sldMasterMk cId="1198455789" sldId="2147483648"/>
              <pc:sldLayoutMk cId="2280129331" sldId="2147483650"/>
              <ac:spMk id="34" creationId="{405D90C3-D8EB-4951-BF3A-46835142A471}"/>
            </ac:spMkLst>
          </pc:spChg>
          <pc:cxnChg chg="mod">
            <ac:chgData name="Tej Bahadur Chandra" userId="79b8fba8ad0a4796" providerId="LiveId" clId="{79BE5EB7-263F-4A4B-A295-24F441518519}" dt="2021-11-17T05:26:29.912" v="57" actId="1037"/>
            <ac:cxnSpMkLst>
              <pc:docMk/>
              <pc:sldMasterMk cId="1198455789" sldId="2147483648"/>
              <pc:sldLayoutMk cId="2280129331" sldId="2147483650"/>
              <ac:cxnSpMk id="33" creationId="{79FA8D49-E321-4AA6-95E6-6D54EE5B6800}"/>
            </ac:cxnSpMkLst>
          </pc:cxnChg>
        </pc:sldLayoutChg>
        <pc:sldLayoutChg chg="modSp">
          <pc:chgData name="Tej Bahadur Chandra" userId="79b8fba8ad0a4796" providerId="LiveId" clId="{79BE5EB7-263F-4A4B-A295-24F441518519}" dt="2021-11-17T05:27:08.748" v="85" actId="1037"/>
          <pc:sldLayoutMkLst>
            <pc:docMk/>
            <pc:sldMasterMk cId="1198455789" sldId="2147483648"/>
            <pc:sldLayoutMk cId="4278347843" sldId="2147483655"/>
          </pc:sldLayoutMkLst>
          <pc:spChg chg="mod">
            <ac:chgData name="Tej Bahadur Chandra" userId="79b8fba8ad0a4796" providerId="LiveId" clId="{79BE5EB7-263F-4A4B-A295-24F441518519}" dt="2021-11-17T04:32:27.727" v="5" actId="14100"/>
            <ac:spMkLst>
              <pc:docMk/>
              <pc:sldMasterMk cId="1198455789" sldId="2147483648"/>
              <pc:sldLayoutMk cId="4278347843" sldId="2147483655"/>
              <ac:spMk id="26" creationId="{73DFECD7-A7F6-44A8-A1A7-577713661648}"/>
            </ac:spMkLst>
          </pc:spChg>
          <pc:spChg chg="mod">
            <ac:chgData name="Tej Bahadur Chandra" userId="79b8fba8ad0a4796" providerId="LiveId" clId="{79BE5EB7-263F-4A4B-A295-24F441518519}" dt="2021-11-17T05:26:59.814" v="82" actId="1037"/>
            <ac:spMkLst>
              <pc:docMk/>
              <pc:sldMasterMk cId="1198455789" sldId="2147483648"/>
              <pc:sldLayoutMk cId="4278347843" sldId="2147483655"/>
              <ac:spMk id="27" creationId="{04643D3A-A166-4AB9-8FC9-BCC41CA32D2A}"/>
            </ac:spMkLst>
          </pc:spChg>
          <pc:spChg chg="mod">
            <ac:chgData name="Tej Bahadur Chandra" userId="79b8fba8ad0a4796" providerId="LiveId" clId="{79BE5EB7-263F-4A4B-A295-24F441518519}" dt="2021-11-17T05:26:49.162" v="64" actId="1037"/>
            <ac:spMkLst>
              <pc:docMk/>
              <pc:sldMasterMk cId="1198455789" sldId="2147483648"/>
              <pc:sldLayoutMk cId="4278347843" sldId="2147483655"/>
              <ac:spMk id="42" creationId="{F11155A7-88AC-4906-92FA-3418B6C11BD4}"/>
            </ac:spMkLst>
          </pc:spChg>
          <pc:cxnChg chg="mod">
            <ac:chgData name="Tej Bahadur Chandra" userId="79b8fba8ad0a4796" providerId="LiveId" clId="{79BE5EB7-263F-4A4B-A295-24F441518519}" dt="2021-11-17T05:27:08.748" v="85" actId="1037"/>
            <ac:cxnSpMkLst>
              <pc:docMk/>
              <pc:sldMasterMk cId="1198455789" sldId="2147483648"/>
              <pc:sldLayoutMk cId="4278347843" sldId="2147483655"/>
              <ac:cxnSpMk id="41" creationId="{C06C94CF-A59E-4D94-8F1C-BC06F923E4A3}"/>
            </ac:cxnSpMkLst>
          </pc:cxnChg>
        </pc:sldLayoutChg>
        <pc:sldLayoutChg chg="modSp">
          <pc:chgData name="Tej Bahadur Chandra" userId="79b8fba8ad0a4796" providerId="LiveId" clId="{79BE5EB7-263F-4A4B-A295-24F441518519}" dt="2021-11-17T05:27:28.859" v="106" actId="1037"/>
          <pc:sldLayoutMkLst>
            <pc:docMk/>
            <pc:sldMasterMk cId="1198455789" sldId="2147483648"/>
            <pc:sldLayoutMk cId="1346388441" sldId="2147483660"/>
          </pc:sldLayoutMkLst>
          <pc:spChg chg="mod">
            <ac:chgData name="Tej Bahadur Chandra" userId="79b8fba8ad0a4796" providerId="LiveId" clId="{79BE5EB7-263F-4A4B-A295-24F441518519}" dt="2021-11-17T05:27:28.859" v="106" actId="1037"/>
            <ac:spMkLst>
              <pc:docMk/>
              <pc:sldMasterMk cId="1198455789" sldId="2147483648"/>
              <pc:sldLayoutMk cId="1346388441" sldId="2147483660"/>
              <ac:spMk id="28" creationId="{FBE8CEFE-DEC4-4F82-94A7-CAB60B930399}"/>
            </ac:spMkLst>
          </pc:spChg>
          <pc:spChg chg="mod">
            <ac:chgData name="Tej Bahadur Chandra" userId="79b8fba8ad0a4796" providerId="LiveId" clId="{79BE5EB7-263F-4A4B-A295-24F441518519}" dt="2021-11-17T04:32:49.497" v="12" actId="14100"/>
            <ac:spMkLst>
              <pc:docMk/>
              <pc:sldMasterMk cId="1198455789" sldId="2147483648"/>
              <pc:sldLayoutMk cId="1346388441" sldId="2147483660"/>
              <ac:spMk id="31" creationId="{E9441FC8-B65E-4338-8054-DA067B0DEFCD}"/>
            </ac:spMkLst>
          </pc:spChg>
          <pc:spChg chg="mod">
            <ac:chgData name="Tej Bahadur Chandra" userId="79b8fba8ad0a4796" providerId="LiveId" clId="{79BE5EB7-263F-4A4B-A295-24F441518519}" dt="2021-11-17T05:27:18.967" v="94" actId="1037"/>
            <ac:spMkLst>
              <pc:docMk/>
              <pc:sldMasterMk cId="1198455789" sldId="2147483648"/>
              <pc:sldLayoutMk cId="1346388441" sldId="2147483660"/>
              <ac:spMk id="34" creationId="{405D90C3-D8EB-4951-BF3A-46835142A471}"/>
            </ac:spMkLst>
          </pc:spChg>
          <pc:cxnChg chg="mod">
            <ac:chgData name="Tej Bahadur Chandra" userId="79b8fba8ad0a4796" providerId="LiveId" clId="{79BE5EB7-263F-4A4B-A295-24F441518519}" dt="2021-11-17T05:27:23.165" v="102" actId="1037"/>
            <ac:cxnSpMkLst>
              <pc:docMk/>
              <pc:sldMasterMk cId="1198455789" sldId="2147483648"/>
              <pc:sldLayoutMk cId="1346388441" sldId="2147483660"/>
              <ac:cxnSpMk id="33" creationId="{79FA8D49-E321-4AA6-95E6-6D54EE5B6800}"/>
            </ac:cxnSpMkLst>
          </pc:cxnChg>
        </pc:sldLayoutChg>
        <pc:sldLayoutChg chg="modSp">
          <pc:chgData name="Tej Bahadur Chandra" userId="79b8fba8ad0a4796" providerId="LiveId" clId="{79BE5EB7-263F-4A4B-A295-24F441518519}" dt="2021-11-17T04:33:09.099" v="20" actId="14100"/>
          <pc:sldLayoutMkLst>
            <pc:docMk/>
            <pc:sldMasterMk cId="1198455789" sldId="2147483648"/>
            <pc:sldLayoutMk cId="3790441916" sldId="2147483661"/>
          </pc:sldLayoutMkLst>
          <pc:spChg chg="mod">
            <ac:chgData name="Tej Bahadur Chandra" userId="79b8fba8ad0a4796" providerId="LiveId" clId="{79BE5EB7-263F-4A4B-A295-24F441518519}" dt="2021-11-17T04:33:09.099" v="20" actId="14100"/>
            <ac:spMkLst>
              <pc:docMk/>
              <pc:sldMasterMk cId="1198455789" sldId="2147483648"/>
              <pc:sldLayoutMk cId="3790441916" sldId="2147483661"/>
              <ac:spMk id="31" creationId="{E9441FC8-B65E-4338-8054-DA067B0DEFCD}"/>
            </ac:spMkLst>
          </pc:spChg>
        </pc:sldLayoutChg>
      </pc:sldMasterChg>
    </pc:docChg>
  </pc:docChgLst>
  <pc:docChgLst>
    <pc:chgData name="Tej Bahadur Chandra" userId="79b8fba8ad0a4796" providerId="LiveId" clId="{14FDCC51-25DF-472E-83BA-2410D11DB1D9}"/>
    <pc:docChg chg="undo custSel addSld delSld modSld modMainMaster">
      <pc:chgData name="Tej Bahadur Chandra" userId="79b8fba8ad0a4796" providerId="LiveId" clId="{14FDCC51-25DF-472E-83BA-2410D11DB1D9}" dt="2022-08-15T14:43:09.032" v="1827" actId="1035"/>
      <pc:docMkLst>
        <pc:docMk/>
      </pc:docMkLst>
      <pc:sldChg chg="modSp mod">
        <pc:chgData name="Tej Bahadur Chandra" userId="79b8fba8ad0a4796" providerId="LiveId" clId="{14FDCC51-25DF-472E-83BA-2410D11DB1D9}" dt="2022-08-13T13:29:55.945" v="1798" actId="20577"/>
        <pc:sldMkLst>
          <pc:docMk/>
          <pc:sldMk cId="3169210083" sldId="263"/>
        </pc:sldMkLst>
        <pc:spChg chg="mod">
          <ac:chgData name="Tej Bahadur Chandra" userId="79b8fba8ad0a4796" providerId="LiveId" clId="{14FDCC51-25DF-472E-83BA-2410D11DB1D9}" dt="2022-08-13T13:29:55.945" v="1798" actId="20577"/>
          <ac:spMkLst>
            <pc:docMk/>
            <pc:sldMk cId="3169210083" sldId="263"/>
            <ac:spMk id="5" creationId="{F2DCDB0B-7769-4A93-9CC1-A56FD92754AA}"/>
          </ac:spMkLst>
        </pc:spChg>
        <pc:picChg chg="mod">
          <ac:chgData name="Tej Bahadur Chandra" userId="79b8fba8ad0a4796" providerId="LiveId" clId="{14FDCC51-25DF-472E-83BA-2410D11DB1D9}" dt="2022-07-25T15:30:04.387" v="17" actId="1038"/>
          <ac:picMkLst>
            <pc:docMk/>
            <pc:sldMk cId="3169210083" sldId="263"/>
            <ac:picMk id="3" creationId="{5F0EECC8-2F16-4F8C-BFE2-D54AAEBC9516}"/>
          </ac:picMkLst>
        </pc:picChg>
        <pc:picChg chg="mod">
          <ac:chgData name="Tej Bahadur Chandra" userId="79b8fba8ad0a4796" providerId="LiveId" clId="{14FDCC51-25DF-472E-83BA-2410D11DB1D9}" dt="2022-07-25T15:29:30.429" v="0"/>
          <ac:picMkLst>
            <pc:docMk/>
            <pc:sldMk cId="3169210083" sldId="263"/>
            <ac:picMk id="64" creationId="{53461FC9-FC24-4E78-89F2-8FEB5126F238}"/>
          </ac:picMkLst>
        </pc:picChg>
      </pc:sldChg>
      <pc:sldChg chg="modSp add mod">
        <pc:chgData name="Tej Bahadur Chandra" userId="79b8fba8ad0a4796" providerId="LiveId" clId="{14FDCC51-25DF-472E-83BA-2410D11DB1D9}" dt="2022-07-30T10:07:21.989" v="253" actId="1036"/>
        <pc:sldMkLst>
          <pc:docMk/>
          <pc:sldMk cId="289132935" sldId="265"/>
        </pc:sldMkLst>
        <pc:spChg chg="mod">
          <ac:chgData name="Tej Bahadur Chandra" userId="79b8fba8ad0a4796" providerId="LiveId" clId="{14FDCC51-25DF-472E-83BA-2410D11DB1D9}" dt="2022-07-30T09:44:56.435" v="111" actId="20577"/>
          <ac:spMkLst>
            <pc:docMk/>
            <pc:sldMk cId="289132935" sldId="265"/>
            <ac:spMk id="6" creationId="{F3C1DB12-5BD4-4325-A69B-0A7896DBCAE6}"/>
          </ac:spMkLst>
        </pc:spChg>
        <pc:spChg chg="mod">
          <ac:chgData name="Tej Bahadur Chandra" userId="79b8fba8ad0a4796" providerId="LiveId" clId="{14FDCC51-25DF-472E-83BA-2410D11DB1D9}" dt="2022-07-30T10:07:21.989" v="253" actId="1036"/>
          <ac:spMkLst>
            <pc:docMk/>
            <pc:sldMk cId="289132935" sldId="265"/>
            <ac:spMk id="16" creationId="{63E60BB7-91B8-4B2C-8782-22B7C64933EF}"/>
          </ac:spMkLst>
        </pc:spChg>
      </pc:sldChg>
      <pc:sldChg chg="del">
        <pc:chgData name="Tej Bahadur Chandra" userId="79b8fba8ad0a4796" providerId="LiveId" clId="{14FDCC51-25DF-472E-83BA-2410D11DB1D9}" dt="2022-07-30T09:44:22.359" v="100" actId="2696"/>
        <pc:sldMkLst>
          <pc:docMk/>
          <pc:sldMk cId="2245056461" sldId="265"/>
        </pc:sldMkLst>
      </pc:sldChg>
      <pc:sldChg chg="addSp delSp mod">
        <pc:chgData name="Tej Bahadur Chandra" userId="79b8fba8ad0a4796" providerId="LiveId" clId="{14FDCC51-25DF-472E-83BA-2410D11DB1D9}" dt="2022-08-01T14:25:53.025" v="1165" actId="478"/>
        <pc:sldMkLst>
          <pc:docMk/>
          <pc:sldMk cId="3480467477" sldId="267"/>
        </pc:sldMkLst>
        <pc:spChg chg="add">
          <ac:chgData name="Tej Bahadur Chandra" userId="79b8fba8ad0a4796" providerId="LiveId" clId="{14FDCC51-25DF-472E-83BA-2410D11DB1D9}" dt="2022-08-01T14:25:50.832" v="1164" actId="22"/>
          <ac:spMkLst>
            <pc:docMk/>
            <pc:sldMk cId="3480467477" sldId="267"/>
            <ac:spMk id="2" creationId="{8652B1C4-2D01-42A5-B866-97995AE90FDC}"/>
          </ac:spMkLst>
        </pc:spChg>
        <pc:spChg chg="del">
          <ac:chgData name="Tej Bahadur Chandra" userId="79b8fba8ad0a4796" providerId="LiveId" clId="{14FDCC51-25DF-472E-83BA-2410D11DB1D9}" dt="2022-08-01T14:25:53.025" v="1165" actId="478"/>
          <ac:spMkLst>
            <pc:docMk/>
            <pc:sldMk cId="3480467477" sldId="267"/>
            <ac:spMk id="7" creationId="{9176A5FC-C9AF-4CAA-8DC7-A37178DA9DAF}"/>
          </ac:spMkLst>
        </pc:spChg>
      </pc:sldChg>
      <pc:sldChg chg="modSp add mod">
        <pc:chgData name="Tej Bahadur Chandra" userId="79b8fba8ad0a4796" providerId="LiveId" clId="{14FDCC51-25DF-472E-83BA-2410D11DB1D9}" dt="2022-08-01T14:19:48.482" v="1026" actId="1035"/>
        <pc:sldMkLst>
          <pc:docMk/>
          <pc:sldMk cId="3331357508" sldId="269"/>
        </pc:sldMkLst>
        <pc:spChg chg="mod">
          <ac:chgData name="Tej Bahadur Chandra" userId="79b8fba8ad0a4796" providerId="LiveId" clId="{14FDCC51-25DF-472E-83BA-2410D11DB1D9}" dt="2022-08-01T14:19:48.482" v="1026" actId="1035"/>
          <ac:spMkLst>
            <pc:docMk/>
            <pc:sldMk cId="3331357508" sldId="269"/>
            <ac:spMk id="37" creationId="{2F400960-EDC6-4E85-941B-9515125F69FB}"/>
          </ac:spMkLst>
        </pc:spChg>
      </pc:sldChg>
      <pc:sldChg chg="del">
        <pc:chgData name="Tej Bahadur Chandra" userId="79b8fba8ad0a4796" providerId="LiveId" clId="{14FDCC51-25DF-472E-83BA-2410D11DB1D9}" dt="2022-08-01T14:18:35.467" v="986" actId="2696"/>
        <pc:sldMkLst>
          <pc:docMk/>
          <pc:sldMk cId="3876408188" sldId="269"/>
        </pc:sldMkLst>
      </pc:sldChg>
      <pc:sldChg chg="modSp mod">
        <pc:chgData name="Tej Bahadur Chandra" userId="79b8fba8ad0a4796" providerId="LiveId" clId="{14FDCC51-25DF-472E-83BA-2410D11DB1D9}" dt="2022-08-02T07:31:22.871" v="1618" actId="20577"/>
        <pc:sldMkLst>
          <pc:docMk/>
          <pc:sldMk cId="1560231504" sldId="270"/>
        </pc:sldMkLst>
        <pc:spChg chg="mod">
          <ac:chgData name="Tej Bahadur Chandra" userId="79b8fba8ad0a4796" providerId="LiveId" clId="{14FDCC51-25DF-472E-83BA-2410D11DB1D9}" dt="2022-08-02T07:31:22.871" v="1618" actId="20577"/>
          <ac:spMkLst>
            <pc:docMk/>
            <pc:sldMk cId="1560231504" sldId="270"/>
            <ac:spMk id="9" creationId="{A79D0F6A-6FDC-49C5-9D75-D8FF7DB14817}"/>
          </ac:spMkLst>
        </pc:spChg>
        <pc:spChg chg="mod">
          <ac:chgData name="Tej Bahadur Chandra" userId="79b8fba8ad0a4796" providerId="LiveId" clId="{14FDCC51-25DF-472E-83BA-2410D11DB1D9}" dt="2022-08-02T06:51:13.690" v="1602" actId="404"/>
          <ac:spMkLst>
            <pc:docMk/>
            <pc:sldMk cId="1560231504" sldId="270"/>
            <ac:spMk id="12" creationId="{70E24A04-7E34-4344-BE39-F202C023B6CF}"/>
          </ac:spMkLst>
        </pc:spChg>
        <pc:spChg chg="mod">
          <ac:chgData name="Tej Bahadur Chandra" userId="79b8fba8ad0a4796" providerId="LiveId" clId="{14FDCC51-25DF-472E-83BA-2410D11DB1D9}" dt="2022-08-01T14:03:00.350" v="902" actId="1036"/>
          <ac:spMkLst>
            <pc:docMk/>
            <pc:sldMk cId="1560231504" sldId="270"/>
            <ac:spMk id="14" creationId="{F12252E0-C148-4225-AC89-7228F362602E}"/>
          </ac:spMkLst>
        </pc:spChg>
        <pc:grpChg chg="mod">
          <ac:chgData name="Tej Bahadur Chandra" userId="79b8fba8ad0a4796" providerId="LiveId" clId="{14FDCC51-25DF-472E-83BA-2410D11DB1D9}" dt="2022-08-02T06:51:00.002" v="1590" actId="1035"/>
          <ac:grpSpMkLst>
            <pc:docMk/>
            <pc:sldMk cId="1560231504" sldId="270"/>
            <ac:grpSpMk id="18" creationId="{47DB5175-1214-44E1-AE91-14A24814F28B}"/>
          </ac:grpSpMkLst>
        </pc:grpChg>
      </pc:sldChg>
      <pc:sldChg chg="modSp mod">
        <pc:chgData name="Tej Bahadur Chandra" userId="79b8fba8ad0a4796" providerId="LiveId" clId="{14FDCC51-25DF-472E-83BA-2410D11DB1D9}" dt="2022-08-01T14:01:41.739" v="837" actId="20577"/>
        <pc:sldMkLst>
          <pc:docMk/>
          <pc:sldMk cId="425722310" sldId="273"/>
        </pc:sldMkLst>
        <pc:graphicFrameChg chg="modGraphic">
          <ac:chgData name="Tej Bahadur Chandra" userId="79b8fba8ad0a4796" providerId="LiveId" clId="{14FDCC51-25DF-472E-83BA-2410D11DB1D9}" dt="2022-08-01T14:01:41.739" v="837" actId="20577"/>
          <ac:graphicFrameMkLst>
            <pc:docMk/>
            <pc:sldMk cId="425722310" sldId="273"/>
            <ac:graphicFrameMk id="4" creationId="{AEA863C9-7BB7-49C2-BF72-20A8CCDBBE44}"/>
          </ac:graphicFrameMkLst>
        </pc:graphicFrameChg>
      </pc:sldChg>
      <pc:sldChg chg="modSp mod">
        <pc:chgData name="Tej Bahadur Chandra" userId="79b8fba8ad0a4796" providerId="LiveId" clId="{14FDCC51-25DF-472E-83BA-2410D11DB1D9}" dt="2022-07-30T10:20:31.224" v="500" actId="1036"/>
        <pc:sldMkLst>
          <pc:docMk/>
          <pc:sldMk cId="3983718629" sldId="275"/>
        </pc:sldMkLst>
        <pc:spChg chg="mod">
          <ac:chgData name="Tej Bahadur Chandra" userId="79b8fba8ad0a4796" providerId="LiveId" clId="{14FDCC51-25DF-472E-83BA-2410D11DB1D9}" dt="2022-07-30T10:20:31.224" v="500" actId="1036"/>
          <ac:spMkLst>
            <pc:docMk/>
            <pc:sldMk cId="3983718629" sldId="275"/>
            <ac:spMk id="37" creationId="{2F400960-EDC6-4E85-941B-9515125F69FB}"/>
          </ac:spMkLst>
        </pc:spChg>
      </pc:sldChg>
      <pc:sldChg chg="addSp modSp mod">
        <pc:chgData name="Tej Bahadur Chandra" userId="79b8fba8ad0a4796" providerId="LiveId" clId="{14FDCC51-25DF-472E-83BA-2410D11DB1D9}" dt="2022-08-01T14:47:01.157" v="1555" actId="3626"/>
        <pc:sldMkLst>
          <pc:docMk/>
          <pc:sldMk cId="3587219018" sldId="276"/>
        </pc:sldMkLst>
        <pc:spChg chg="add mod">
          <ac:chgData name="Tej Bahadur Chandra" userId="79b8fba8ad0a4796" providerId="LiveId" clId="{14FDCC51-25DF-472E-83BA-2410D11DB1D9}" dt="2022-08-01T14:47:01.157" v="1555" actId="3626"/>
          <ac:spMkLst>
            <pc:docMk/>
            <pc:sldMk cId="3587219018" sldId="276"/>
            <ac:spMk id="2" creationId="{C79CD41F-BAD6-4FA2-A98A-964EDC619B64}"/>
          </ac:spMkLst>
        </pc:spChg>
        <pc:spChg chg="mod">
          <ac:chgData name="Tej Bahadur Chandra" userId="79b8fba8ad0a4796" providerId="LiveId" clId="{14FDCC51-25DF-472E-83BA-2410D11DB1D9}" dt="2022-08-01T14:45:13.422" v="1544" actId="20577"/>
          <ac:spMkLst>
            <pc:docMk/>
            <pc:sldMk cId="3587219018" sldId="276"/>
            <ac:spMk id="11" creationId="{E5F44765-D48D-4E9E-BAAB-E29E27ABFBA1}"/>
          </ac:spMkLst>
        </pc:spChg>
        <pc:spChg chg="mod">
          <ac:chgData name="Tej Bahadur Chandra" userId="79b8fba8ad0a4796" providerId="LiveId" clId="{14FDCC51-25DF-472E-83BA-2410D11DB1D9}" dt="2022-08-01T14:45:28.388" v="1548" actId="20577"/>
          <ac:spMkLst>
            <pc:docMk/>
            <pc:sldMk cId="3587219018" sldId="276"/>
            <ac:spMk id="12" creationId="{41626673-FAB4-4648-90E5-188796EF2FB8}"/>
          </ac:spMkLst>
        </pc:spChg>
        <pc:spChg chg="mod">
          <ac:chgData name="Tej Bahadur Chandra" userId="79b8fba8ad0a4796" providerId="LiveId" clId="{14FDCC51-25DF-472E-83BA-2410D11DB1D9}" dt="2022-08-01T14:44:46.949" v="1536" actId="20577"/>
          <ac:spMkLst>
            <pc:docMk/>
            <pc:sldMk cId="3587219018" sldId="276"/>
            <ac:spMk id="13" creationId="{2DADBDF4-4317-4A87-BBC9-62F72686566F}"/>
          </ac:spMkLst>
        </pc:spChg>
        <pc:spChg chg="mod">
          <ac:chgData name="Tej Bahadur Chandra" userId="79b8fba8ad0a4796" providerId="LiveId" clId="{14FDCC51-25DF-472E-83BA-2410D11DB1D9}" dt="2022-08-01T14:46:01.058" v="1554" actId="20577"/>
          <ac:spMkLst>
            <pc:docMk/>
            <pc:sldMk cId="3587219018" sldId="276"/>
            <ac:spMk id="14" creationId="{B003F95D-1086-483C-960B-E8B448DA78F1}"/>
          </ac:spMkLst>
        </pc:spChg>
      </pc:sldChg>
      <pc:sldChg chg="addSp delSp modSp mod">
        <pc:chgData name="Tej Bahadur Chandra" userId="79b8fba8ad0a4796" providerId="LiveId" clId="{14FDCC51-25DF-472E-83BA-2410D11DB1D9}" dt="2022-07-30T09:25:41.096" v="98" actId="1076"/>
        <pc:sldMkLst>
          <pc:docMk/>
          <pc:sldMk cId="2053216764" sldId="278"/>
        </pc:sldMkLst>
        <pc:spChg chg="mod">
          <ac:chgData name="Tej Bahadur Chandra" userId="79b8fba8ad0a4796" providerId="LiveId" clId="{14FDCC51-25DF-472E-83BA-2410D11DB1D9}" dt="2022-07-30T09:25:23.982" v="95"/>
          <ac:spMkLst>
            <pc:docMk/>
            <pc:sldMk cId="2053216764" sldId="278"/>
            <ac:spMk id="25" creationId="{B15220D1-553D-4A70-938F-F9C7FA6B0A4A}"/>
          </ac:spMkLst>
        </pc:spChg>
        <pc:grpChg chg="del">
          <ac:chgData name="Tej Bahadur Chandra" userId="79b8fba8ad0a4796" providerId="LiveId" clId="{14FDCC51-25DF-472E-83BA-2410D11DB1D9}" dt="2022-07-30T09:25:27.810" v="96" actId="478"/>
          <ac:grpSpMkLst>
            <pc:docMk/>
            <pc:sldMk cId="2053216764" sldId="278"/>
            <ac:grpSpMk id="11" creationId="{1CB5A9D9-CED6-4B61-A2D7-AAC12C1E727C}"/>
          </ac:grpSpMkLst>
        </pc:grpChg>
        <pc:grpChg chg="add mod">
          <ac:chgData name="Tej Bahadur Chandra" userId="79b8fba8ad0a4796" providerId="LiveId" clId="{14FDCC51-25DF-472E-83BA-2410D11DB1D9}" dt="2022-07-30T09:25:41.096" v="98" actId="1076"/>
          <ac:grpSpMkLst>
            <pc:docMk/>
            <pc:sldMk cId="2053216764" sldId="278"/>
            <ac:grpSpMk id="24" creationId="{A46784E9-D9FD-4F98-A975-A7841BBE7477}"/>
          </ac:grpSpMkLst>
        </pc:grpChg>
        <pc:picChg chg="mod">
          <ac:chgData name="Tej Bahadur Chandra" userId="79b8fba8ad0a4796" providerId="LiveId" clId="{14FDCC51-25DF-472E-83BA-2410D11DB1D9}" dt="2022-07-30T09:25:23.982" v="95"/>
          <ac:picMkLst>
            <pc:docMk/>
            <pc:sldMk cId="2053216764" sldId="278"/>
            <ac:picMk id="26" creationId="{2B711ABC-5B68-4378-B324-041E7D6217A5}"/>
          </ac:picMkLst>
        </pc:picChg>
      </pc:sldChg>
      <pc:sldChg chg="addSp modSp mod">
        <pc:chgData name="Tej Bahadur Chandra" userId="79b8fba8ad0a4796" providerId="LiveId" clId="{14FDCC51-25DF-472E-83BA-2410D11DB1D9}" dt="2022-07-30T08:53:01.945" v="94" actId="164"/>
        <pc:sldMkLst>
          <pc:docMk/>
          <pc:sldMk cId="3695620506" sldId="284"/>
        </pc:sldMkLst>
        <pc:grpChg chg="add">
          <ac:chgData name="Tej Bahadur Chandra" userId="79b8fba8ad0a4796" providerId="LiveId" clId="{14FDCC51-25DF-472E-83BA-2410D11DB1D9}" dt="2022-07-30T08:53:01.945" v="94" actId="164"/>
          <ac:grpSpMkLst>
            <pc:docMk/>
            <pc:sldMk cId="3695620506" sldId="284"/>
            <ac:grpSpMk id="4" creationId="{0FE6E120-5086-497F-9FE8-E1F1AECC5193}"/>
          </ac:grpSpMkLst>
        </pc:grpChg>
        <pc:picChg chg="add mod">
          <ac:chgData name="Tej Bahadur Chandra" userId="79b8fba8ad0a4796" providerId="LiveId" clId="{14FDCC51-25DF-472E-83BA-2410D11DB1D9}" dt="2022-07-30T08:52:41.924" v="93" actId="1038"/>
          <ac:picMkLst>
            <pc:docMk/>
            <pc:sldMk cId="3695620506" sldId="284"/>
            <ac:picMk id="3" creationId="{A6F4E5F3-165D-46A1-9A5E-4A4219F4F57E}"/>
          </ac:picMkLst>
        </pc:picChg>
      </pc:sldChg>
      <pc:sldChg chg="modSp mod">
        <pc:chgData name="Tej Bahadur Chandra" userId="79b8fba8ad0a4796" providerId="LiveId" clId="{14FDCC51-25DF-472E-83BA-2410D11DB1D9}" dt="2022-08-06T07:14:32.611" v="1671" actId="20577"/>
        <pc:sldMkLst>
          <pc:docMk/>
          <pc:sldMk cId="3707191281" sldId="286"/>
        </pc:sldMkLst>
        <pc:spChg chg="mod">
          <ac:chgData name="Tej Bahadur Chandra" userId="79b8fba8ad0a4796" providerId="LiveId" clId="{14FDCC51-25DF-472E-83BA-2410D11DB1D9}" dt="2022-08-06T07:14:32.611" v="1671" actId="20577"/>
          <ac:spMkLst>
            <pc:docMk/>
            <pc:sldMk cId="3707191281" sldId="286"/>
            <ac:spMk id="93" creationId="{40CEFA79-6AA7-4ED9-9C68-EA0A5D65D7CE}"/>
          </ac:spMkLst>
        </pc:spChg>
        <pc:spChg chg="mod">
          <ac:chgData name="Tej Bahadur Chandra" userId="79b8fba8ad0a4796" providerId="LiveId" clId="{14FDCC51-25DF-472E-83BA-2410D11DB1D9}" dt="2022-08-05T16:52:29.018" v="1636" actId="20577"/>
          <ac:spMkLst>
            <pc:docMk/>
            <pc:sldMk cId="3707191281" sldId="286"/>
            <ac:spMk id="99" creationId="{4EB30EEC-09E5-4EDD-AC50-EAE928B083D7}"/>
          </ac:spMkLst>
        </pc:spChg>
      </pc:sldChg>
      <pc:sldChg chg="addSp delSp mod">
        <pc:chgData name="Tej Bahadur Chandra" userId="79b8fba8ad0a4796" providerId="LiveId" clId="{14FDCC51-25DF-472E-83BA-2410D11DB1D9}" dt="2022-08-01T14:28:50.595" v="1168" actId="21"/>
        <pc:sldMkLst>
          <pc:docMk/>
          <pc:sldMk cId="831303027" sldId="298"/>
        </pc:sldMkLst>
        <pc:spChg chg="add">
          <ac:chgData name="Tej Bahadur Chandra" userId="79b8fba8ad0a4796" providerId="LiveId" clId="{14FDCC51-25DF-472E-83BA-2410D11DB1D9}" dt="2022-08-01T14:28:46.795" v="1167" actId="22"/>
          <ac:spMkLst>
            <pc:docMk/>
            <pc:sldMk cId="831303027" sldId="298"/>
            <ac:spMk id="4" creationId="{AB395BAC-3628-4E76-8F57-83D4C8B4EDC8}"/>
          </ac:spMkLst>
        </pc:spChg>
        <pc:spChg chg="del">
          <ac:chgData name="Tej Bahadur Chandra" userId="79b8fba8ad0a4796" providerId="LiveId" clId="{14FDCC51-25DF-472E-83BA-2410D11DB1D9}" dt="2022-08-01T14:28:50.595" v="1168" actId="21"/>
          <ac:spMkLst>
            <pc:docMk/>
            <pc:sldMk cId="831303027" sldId="298"/>
            <ac:spMk id="9" creationId="{B0B72B84-9C4F-4C10-99B8-C43B29A7761F}"/>
          </ac:spMkLst>
        </pc:spChg>
      </pc:sldChg>
      <pc:sldChg chg="addSp delSp modSp mod">
        <pc:chgData name="Tej Bahadur Chandra" userId="79b8fba8ad0a4796" providerId="LiveId" clId="{14FDCC51-25DF-472E-83BA-2410D11DB1D9}" dt="2022-08-01T14:36:17.954" v="1242" actId="1076"/>
        <pc:sldMkLst>
          <pc:docMk/>
          <pc:sldMk cId="2055313700" sldId="300"/>
        </pc:sldMkLst>
        <pc:spChg chg="del mod">
          <ac:chgData name="Tej Bahadur Chandra" userId="79b8fba8ad0a4796" providerId="LiveId" clId="{14FDCC51-25DF-472E-83BA-2410D11DB1D9}" dt="2022-08-01T14:31:11.111" v="1196" actId="21"/>
          <ac:spMkLst>
            <pc:docMk/>
            <pc:sldMk cId="2055313700" sldId="300"/>
            <ac:spMk id="4" creationId="{28665CF2-F6EC-4BEF-A6DC-56C7FBA1D2A4}"/>
          </ac:spMkLst>
        </pc:spChg>
        <pc:spChg chg="add del mod">
          <ac:chgData name="Tej Bahadur Chandra" userId="79b8fba8ad0a4796" providerId="LiveId" clId="{14FDCC51-25DF-472E-83BA-2410D11DB1D9}" dt="2022-08-01T14:36:17.954" v="1242" actId="1076"/>
          <ac:spMkLst>
            <pc:docMk/>
            <pc:sldMk cId="2055313700" sldId="300"/>
            <ac:spMk id="5" creationId="{04ED4E8C-CBB3-4FDA-9F1A-EE9E8B1602C5}"/>
          </ac:spMkLst>
        </pc:spChg>
        <pc:spChg chg="add del">
          <ac:chgData name="Tej Bahadur Chandra" userId="79b8fba8ad0a4796" providerId="LiveId" clId="{14FDCC51-25DF-472E-83BA-2410D11DB1D9}" dt="2022-08-01T14:29:03.190" v="1170" actId="22"/>
          <ac:spMkLst>
            <pc:docMk/>
            <pc:sldMk cId="2055313700" sldId="300"/>
            <ac:spMk id="7" creationId="{A6EBA073-0305-4959-8CA3-EC3F21EDF3A2}"/>
          </ac:spMkLst>
        </pc:spChg>
        <pc:spChg chg="add del">
          <ac:chgData name="Tej Bahadur Chandra" userId="79b8fba8ad0a4796" providerId="LiveId" clId="{14FDCC51-25DF-472E-83BA-2410D11DB1D9}" dt="2022-08-01T14:29:19.277" v="1175" actId="22"/>
          <ac:spMkLst>
            <pc:docMk/>
            <pc:sldMk cId="2055313700" sldId="300"/>
            <ac:spMk id="9" creationId="{970D2BDF-84BF-41B6-B212-DD580131DA40}"/>
          </ac:spMkLst>
        </pc:spChg>
        <pc:spChg chg="add mod">
          <ac:chgData name="Tej Bahadur Chandra" userId="79b8fba8ad0a4796" providerId="LiveId" clId="{14FDCC51-25DF-472E-83BA-2410D11DB1D9}" dt="2022-08-01T14:31:06.283" v="1195" actId="1076"/>
          <ac:spMkLst>
            <pc:docMk/>
            <pc:sldMk cId="2055313700" sldId="300"/>
            <ac:spMk id="11" creationId="{F8C00274-D314-4D31-8F0B-CEC00D835301}"/>
          </ac:spMkLst>
        </pc:spChg>
      </pc:sldChg>
      <pc:sldChg chg="addSp delSp modSp mod">
        <pc:chgData name="Tej Bahadur Chandra" userId="79b8fba8ad0a4796" providerId="LiveId" clId="{14FDCC51-25DF-472E-83BA-2410D11DB1D9}" dt="2022-08-01T14:34:42.985" v="1239" actId="1038"/>
        <pc:sldMkLst>
          <pc:docMk/>
          <pc:sldMk cId="3176698440" sldId="301"/>
        </pc:sldMkLst>
        <pc:spChg chg="del">
          <ac:chgData name="Tej Bahadur Chandra" userId="79b8fba8ad0a4796" providerId="LiveId" clId="{14FDCC51-25DF-472E-83BA-2410D11DB1D9}" dt="2022-08-01T14:31:43.276" v="1197" actId="21"/>
          <ac:spMkLst>
            <pc:docMk/>
            <pc:sldMk cId="3176698440" sldId="301"/>
            <ac:spMk id="4" creationId="{70DCFE93-87DA-4E67-8BDE-646CBE3A5478}"/>
          </ac:spMkLst>
        </pc:spChg>
        <pc:spChg chg="del">
          <ac:chgData name="Tej Bahadur Chandra" userId="79b8fba8ad0a4796" providerId="LiveId" clId="{14FDCC51-25DF-472E-83BA-2410D11DB1D9}" dt="2022-08-01T14:28:37.523" v="1166" actId="21"/>
          <ac:spMkLst>
            <pc:docMk/>
            <pc:sldMk cId="3176698440" sldId="301"/>
            <ac:spMk id="5" creationId="{4EACA279-7F86-4030-83EB-0E9AA9E6DDD2}"/>
          </ac:spMkLst>
        </pc:spChg>
        <pc:spChg chg="add mod">
          <ac:chgData name="Tej Bahadur Chandra" userId="79b8fba8ad0a4796" providerId="LiveId" clId="{14FDCC51-25DF-472E-83BA-2410D11DB1D9}" dt="2022-08-01T14:34:42.985" v="1239" actId="1038"/>
          <ac:spMkLst>
            <pc:docMk/>
            <pc:sldMk cId="3176698440" sldId="301"/>
            <ac:spMk id="7" creationId="{F45527E2-896F-4F9B-9B83-373C10D271A2}"/>
          </ac:spMkLst>
        </pc:spChg>
        <pc:spChg chg="add mod">
          <ac:chgData name="Tej Bahadur Chandra" userId="79b8fba8ad0a4796" providerId="LiveId" clId="{14FDCC51-25DF-472E-83BA-2410D11DB1D9}" dt="2022-08-01T14:34:32.706" v="1228" actId="1076"/>
          <ac:spMkLst>
            <pc:docMk/>
            <pc:sldMk cId="3176698440" sldId="301"/>
            <ac:spMk id="9" creationId="{C61EB536-56F6-4098-A98B-096D1B7DA89D}"/>
          </ac:spMkLst>
        </pc:spChg>
      </pc:sldChg>
      <pc:sldChg chg="modSp del mod">
        <pc:chgData name="Tej Bahadur Chandra" userId="79b8fba8ad0a4796" providerId="LiveId" clId="{14FDCC51-25DF-472E-83BA-2410D11DB1D9}" dt="2022-08-01T14:18:35.467" v="986" actId="2696"/>
        <pc:sldMkLst>
          <pc:docMk/>
          <pc:sldMk cId="504997952" sldId="302"/>
        </pc:sldMkLst>
        <pc:spChg chg="mod">
          <ac:chgData name="Tej Bahadur Chandra" userId="79b8fba8ad0a4796" providerId="LiveId" clId="{14FDCC51-25DF-472E-83BA-2410D11DB1D9}" dt="2022-07-30T10:39:32.550" v="592"/>
          <ac:spMkLst>
            <pc:docMk/>
            <pc:sldMk cId="504997952" sldId="302"/>
            <ac:spMk id="5" creationId="{AFAB3609-E9AA-4399-88D7-A0BFCAFF76F9}"/>
          </ac:spMkLst>
        </pc:spChg>
      </pc:sldChg>
      <pc:sldChg chg="addSp delSp modSp add mod">
        <pc:chgData name="Tej Bahadur Chandra" userId="79b8fba8ad0a4796" providerId="LiveId" clId="{14FDCC51-25DF-472E-83BA-2410D11DB1D9}" dt="2022-08-01T14:29:55.293" v="1181" actId="21"/>
        <pc:sldMkLst>
          <pc:docMk/>
          <pc:sldMk cId="681005155" sldId="302"/>
        </pc:sldMkLst>
        <pc:spChg chg="del mod">
          <ac:chgData name="Tej Bahadur Chandra" userId="79b8fba8ad0a4796" providerId="LiveId" clId="{14FDCC51-25DF-472E-83BA-2410D11DB1D9}" dt="2022-08-01T14:29:55.293" v="1181" actId="21"/>
          <ac:spMkLst>
            <pc:docMk/>
            <pc:sldMk cId="681005155" sldId="302"/>
            <ac:spMk id="4" creationId="{D81239C6-279F-4292-9152-2282FDCC0438}"/>
          </ac:spMkLst>
        </pc:spChg>
        <pc:spChg chg="add del">
          <ac:chgData name="Tej Bahadur Chandra" userId="79b8fba8ad0a4796" providerId="LiveId" clId="{14FDCC51-25DF-472E-83BA-2410D11DB1D9}" dt="2022-08-01T14:29:48.706" v="1178" actId="22"/>
          <ac:spMkLst>
            <pc:docMk/>
            <pc:sldMk cId="681005155" sldId="302"/>
            <ac:spMk id="7" creationId="{66DE50E8-1F92-431F-8D3A-A6AFDBBE31C7}"/>
          </ac:spMkLst>
        </pc:spChg>
        <pc:spChg chg="add">
          <ac:chgData name="Tej Bahadur Chandra" userId="79b8fba8ad0a4796" providerId="LiveId" clId="{14FDCC51-25DF-472E-83BA-2410D11DB1D9}" dt="2022-08-01T14:29:51.182" v="1180" actId="22"/>
          <ac:spMkLst>
            <pc:docMk/>
            <pc:sldMk cId="681005155" sldId="302"/>
            <ac:spMk id="9" creationId="{3FD774F6-2E4A-450C-A212-477D47B3F147}"/>
          </ac:spMkLst>
        </pc:spChg>
      </pc:sldChg>
      <pc:sldChg chg="addSp delSp modSp mod">
        <pc:chgData name="Tej Bahadur Chandra" userId="79b8fba8ad0a4796" providerId="LiveId" clId="{14FDCC51-25DF-472E-83BA-2410D11DB1D9}" dt="2022-08-01T14:34:58.095" v="1240" actId="1076"/>
        <pc:sldMkLst>
          <pc:docMk/>
          <pc:sldMk cId="1102507328" sldId="303"/>
        </pc:sldMkLst>
        <pc:spChg chg="add del mod">
          <ac:chgData name="Tej Bahadur Chandra" userId="79b8fba8ad0a4796" providerId="LiveId" clId="{14FDCC51-25DF-472E-83BA-2410D11DB1D9}" dt="2022-08-01T14:30:45.847" v="1190" actId="21"/>
          <ac:spMkLst>
            <pc:docMk/>
            <pc:sldMk cId="1102507328" sldId="303"/>
            <ac:spMk id="4" creationId="{816B258D-A012-403B-9C21-B47F1BF6F6AC}"/>
          </ac:spMkLst>
        </pc:spChg>
        <pc:spChg chg="mod">
          <ac:chgData name="Tej Bahadur Chandra" userId="79b8fba8ad0a4796" providerId="LiveId" clId="{14FDCC51-25DF-472E-83BA-2410D11DB1D9}" dt="2022-07-30T10:40:51.452" v="618" actId="1038"/>
          <ac:spMkLst>
            <pc:docMk/>
            <pc:sldMk cId="1102507328" sldId="303"/>
            <ac:spMk id="5" creationId="{B4160AE6-7F52-4D39-9551-DC4D10438489}"/>
          </ac:spMkLst>
        </pc:spChg>
        <pc:spChg chg="add mod">
          <ac:chgData name="Tej Bahadur Chandra" userId="79b8fba8ad0a4796" providerId="LiveId" clId="{14FDCC51-25DF-472E-83BA-2410D11DB1D9}" dt="2022-08-01T14:34:58.095" v="1240" actId="1076"/>
          <ac:spMkLst>
            <pc:docMk/>
            <pc:sldMk cId="1102507328" sldId="303"/>
            <ac:spMk id="7" creationId="{F0C733E6-CFA9-4B7A-80A0-3369E0870356}"/>
          </ac:spMkLst>
        </pc:spChg>
      </pc:sldChg>
      <pc:sldChg chg="modSp mod">
        <pc:chgData name="Tej Bahadur Chandra" userId="79b8fba8ad0a4796" providerId="LiveId" clId="{14FDCC51-25DF-472E-83BA-2410D11DB1D9}" dt="2022-08-10T14:26:26.856" v="1779" actId="20577"/>
        <pc:sldMkLst>
          <pc:docMk/>
          <pc:sldMk cId="699908281" sldId="321"/>
        </pc:sldMkLst>
        <pc:spChg chg="mod">
          <ac:chgData name="Tej Bahadur Chandra" userId="79b8fba8ad0a4796" providerId="LiveId" clId="{14FDCC51-25DF-472E-83BA-2410D11DB1D9}" dt="2022-08-10T14:26:26.856" v="1779" actId="20577"/>
          <ac:spMkLst>
            <pc:docMk/>
            <pc:sldMk cId="699908281" sldId="321"/>
            <ac:spMk id="9" creationId="{E1D37554-4535-4862-B646-214CFDA08232}"/>
          </ac:spMkLst>
        </pc:spChg>
        <pc:grpChg chg="mod">
          <ac:chgData name="Tej Bahadur Chandra" userId="79b8fba8ad0a4796" providerId="LiveId" clId="{14FDCC51-25DF-472E-83BA-2410D11DB1D9}" dt="2022-08-10T14:24:11.747" v="1674" actId="1076"/>
          <ac:grpSpMkLst>
            <pc:docMk/>
            <pc:sldMk cId="699908281" sldId="321"/>
            <ac:grpSpMk id="11" creationId="{FDEA3AEE-CD65-4200-AA69-DC0264E278D3}"/>
          </ac:grpSpMkLst>
        </pc:grpChg>
        <pc:graphicFrameChg chg="mod">
          <ac:chgData name="Tej Bahadur Chandra" userId="79b8fba8ad0a4796" providerId="LiveId" clId="{14FDCC51-25DF-472E-83BA-2410D11DB1D9}" dt="2022-08-10T14:22:26.097" v="1673" actId="207"/>
          <ac:graphicFrameMkLst>
            <pc:docMk/>
            <pc:sldMk cId="699908281" sldId="321"/>
            <ac:graphicFrameMk id="18" creationId="{AAC3E413-BA69-4B5F-B4EE-5A1B7644BDAA}"/>
          </ac:graphicFrameMkLst>
        </pc:graphicFrameChg>
      </pc:sldChg>
      <pc:sldChg chg="addSp modSp mod">
        <pc:chgData name="Tej Bahadur Chandra" userId="79b8fba8ad0a4796" providerId="LiveId" clId="{14FDCC51-25DF-472E-83BA-2410D11DB1D9}" dt="2022-08-12T15:14:50.146" v="1789" actId="1076"/>
        <pc:sldMkLst>
          <pc:docMk/>
          <pc:sldMk cId="1632549258" sldId="329"/>
        </pc:sldMkLst>
        <pc:picChg chg="add mod">
          <ac:chgData name="Tej Bahadur Chandra" userId="79b8fba8ad0a4796" providerId="LiveId" clId="{14FDCC51-25DF-472E-83BA-2410D11DB1D9}" dt="2022-08-12T15:14:50.146" v="1789" actId="1076"/>
          <ac:picMkLst>
            <pc:docMk/>
            <pc:sldMk cId="1632549258" sldId="329"/>
            <ac:picMk id="3" creationId="{206F4B21-465E-4B92-AD78-6983BACEC661}"/>
          </ac:picMkLst>
        </pc:picChg>
      </pc:sldChg>
      <pc:sldChg chg="modSp mod">
        <pc:chgData name="Tej Bahadur Chandra" userId="79b8fba8ad0a4796" providerId="LiveId" clId="{14FDCC51-25DF-472E-83BA-2410D11DB1D9}" dt="2022-08-10T14:55:19.899" v="1780" actId="20577"/>
        <pc:sldMkLst>
          <pc:docMk/>
          <pc:sldMk cId="2280919972" sldId="330"/>
        </pc:sldMkLst>
        <pc:graphicFrameChg chg="modGraphic">
          <ac:chgData name="Tej Bahadur Chandra" userId="79b8fba8ad0a4796" providerId="LiveId" clId="{14FDCC51-25DF-472E-83BA-2410D11DB1D9}" dt="2022-08-10T14:55:19.899" v="1780" actId="20577"/>
          <ac:graphicFrameMkLst>
            <pc:docMk/>
            <pc:sldMk cId="2280919972" sldId="330"/>
            <ac:graphicFrameMk id="2" creationId="{3F278B36-D7D9-4D94-83C8-74BE1E4F2C20}"/>
          </ac:graphicFrameMkLst>
        </pc:graphicFrameChg>
      </pc:sldChg>
      <pc:sldChg chg="modSp mod">
        <pc:chgData name="Tej Bahadur Chandra" userId="79b8fba8ad0a4796" providerId="LiveId" clId="{14FDCC51-25DF-472E-83BA-2410D11DB1D9}" dt="2022-08-10T15:00:33.554" v="1787" actId="20577"/>
        <pc:sldMkLst>
          <pc:docMk/>
          <pc:sldMk cId="2878206423" sldId="332"/>
        </pc:sldMkLst>
        <pc:spChg chg="mod">
          <ac:chgData name="Tej Bahadur Chandra" userId="79b8fba8ad0a4796" providerId="LiveId" clId="{14FDCC51-25DF-472E-83BA-2410D11DB1D9}" dt="2022-08-10T15:00:33.554" v="1787" actId="20577"/>
          <ac:spMkLst>
            <pc:docMk/>
            <pc:sldMk cId="2878206423" sldId="332"/>
            <ac:spMk id="5" creationId="{9A782C36-246C-4503-B650-F1EC3468B72C}"/>
          </ac:spMkLst>
        </pc:spChg>
      </pc:sldChg>
      <pc:sldChg chg="modSp mod">
        <pc:chgData name="Tej Bahadur Chandra" userId="79b8fba8ad0a4796" providerId="LiveId" clId="{14FDCC51-25DF-472E-83BA-2410D11DB1D9}" dt="2022-08-12T15:18:08.001" v="1790" actId="20577"/>
        <pc:sldMkLst>
          <pc:docMk/>
          <pc:sldMk cId="2513422351" sldId="340"/>
        </pc:sldMkLst>
        <pc:spChg chg="mod">
          <ac:chgData name="Tej Bahadur Chandra" userId="79b8fba8ad0a4796" providerId="LiveId" clId="{14FDCC51-25DF-472E-83BA-2410D11DB1D9}" dt="2022-08-12T15:18:08.001" v="1790" actId="20577"/>
          <ac:spMkLst>
            <pc:docMk/>
            <pc:sldMk cId="2513422351" sldId="340"/>
            <ac:spMk id="13" creationId="{534DC853-F3E7-4ECE-8191-1EBB0CBB13E1}"/>
          </ac:spMkLst>
        </pc:spChg>
      </pc:sldChg>
      <pc:sldChg chg="modSp mod">
        <pc:chgData name="Tej Bahadur Chandra" userId="79b8fba8ad0a4796" providerId="LiveId" clId="{14FDCC51-25DF-472E-83BA-2410D11DB1D9}" dt="2022-08-12T15:34:28.681" v="1792" actId="13926"/>
        <pc:sldMkLst>
          <pc:docMk/>
          <pc:sldMk cId="1009021712" sldId="351"/>
        </pc:sldMkLst>
        <pc:spChg chg="mod">
          <ac:chgData name="Tej Bahadur Chandra" userId="79b8fba8ad0a4796" providerId="LiveId" clId="{14FDCC51-25DF-472E-83BA-2410D11DB1D9}" dt="2022-08-12T15:34:18.178" v="1791" actId="13926"/>
          <ac:spMkLst>
            <pc:docMk/>
            <pc:sldMk cId="1009021712" sldId="351"/>
            <ac:spMk id="9" creationId="{E6EB1FA4-E52F-4337-911D-9B4C565BCAD0}"/>
          </ac:spMkLst>
        </pc:spChg>
        <pc:spChg chg="mod">
          <ac:chgData name="Tej Bahadur Chandra" userId="79b8fba8ad0a4796" providerId="LiveId" clId="{14FDCC51-25DF-472E-83BA-2410D11DB1D9}" dt="2022-08-12T15:34:28.681" v="1792" actId="13926"/>
          <ac:spMkLst>
            <pc:docMk/>
            <pc:sldMk cId="1009021712" sldId="351"/>
            <ac:spMk id="11" creationId="{BDCDA35A-C228-49F4-A1CF-3DA9E8E7DC52}"/>
          </ac:spMkLst>
        </pc:spChg>
      </pc:sldChg>
      <pc:sldChg chg="modSp mod">
        <pc:chgData name="Tej Bahadur Chandra" userId="79b8fba8ad0a4796" providerId="LiveId" clId="{14FDCC51-25DF-472E-83BA-2410D11DB1D9}" dt="2022-07-30T09:34:23.732" v="99" actId="113"/>
        <pc:sldMkLst>
          <pc:docMk/>
          <pc:sldMk cId="2913952645" sldId="367"/>
        </pc:sldMkLst>
        <pc:spChg chg="mod">
          <ac:chgData name="Tej Bahadur Chandra" userId="79b8fba8ad0a4796" providerId="LiveId" clId="{14FDCC51-25DF-472E-83BA-2410D11DB1D9}" dt="2022-07-30T09:34:23.732" v="99" actId="113"/>
          <ac:spMkLst>
            <pc:docMk/>
            <pc:sldMk cId="2913952645" sldId="367"/>
            <ac:spMk id="9" creationId="{443C2540-2E47-4905-9552-EDFDFCE04259}"/>
          </ac:spMkLst>
        </pc:spChg>
      </pc:sldChg>
      <pc:sldChg chg="del">
        <pc:chgData name="Tej Bahadur Chandra" userId="79b8fba8ad0a4796" providerId="LiveId" clId="{14FDCC51-25DF-472E-83BA-2410D11DB1D9}" dt="2022-08-13T14:32:25.709" v="1799" actId="47"/>
        <pc:sldMkLst>
          <pc:docMk/>
          <pc:sldMk cId="3473985449" sldId="373"/>
        </pc:sldMkLst>
      </pc:sldChg>
      <pc:sldChg chg="modSp mod">
        <pc:chgData name="Tej Bahadur Chandra" userId="79b8fba8ad0a4796" providerId="LiveId" clId="{14FDCC51-25DF-472E-83BA-2410D11DB1D9}" dt="2022-08-13T14:48:28.670" v="1800" actId="13926"/>
        <pc:sldMkLst>
          <pc:docMk/>
          <pc:sldMk cId="1224026523" sldId="384"/>
        </pc:sldMkLst>
        <pc:spChg chg="mod">
          <ac:chgData name="Tej Bahadur Chandra" userId="79b8fba8ad0a4796" providerId="LiveId" clId="{14FDCC51-25DF-472E-83BA-2410D11DB1D9}" dt="2022-08-13T14:48:28.670" v="1800" actId="13926"/>
          <ac:spMkLst>
            <pc:docMk/>
            <pc:sldMk cId="1224026523" sldId="384"/>
            <ac:spMk id="18" creationId="{C82DDD65-8FE9-4FFB-AE4B-C42E76AA6376}"/>
          </ac:spMkLst>
        </pc:spChg>
      </pc:sldChg>
      <pc:sldChg chg="modSp mod">
        <pc:chgData name="Tej Bahadur Chandra" userId="79b8fba8ad0a4796" providerId="LiveId" clId="{14FDCC51-25DF-472E-83BA-2410D11DB1D9}" dt="2022-08-01T14:25:44.557" v="1163" actId="1036"/>
        <pc:sldMkLst>
          <pc:docMk/>
          <pc:sldMk cId="3087356781" sldId="424"/>
        </pc:sldMkLst>
        <pc:spChg chg="mod">
          <ac:chgData name="Tej Bahadur Chandra" userId="79b8fba8ad0a4796" providerId="LiveId" clId="{14FDCC51-25DF-472E-83BA-2410D11DB1D9}" dt="2022-08-01T14:25:44.557" v="1163" actId="1036"/>
          <ac:spMkLst>
            <pc:docMk/>
            <pc:sldMk cId="3087356781" sldId="424"/>
            <ac:spMk id="35" creationId="{02DED3B7-A228-493B-A618-429D812D32D1}"/>
          </ac:spMkLst>
        </pc:spChg>
      </pc:sldChg>
      <pc:sldChg chg="modSp mod">
        <pc:chgData name="Tej Bahadur Chandra" userId="79b8fba8ad0a4796" providerId="LiveId" clId="{14FDCC51-25DF-472E-83BA-2410D11DB1D9}" dt="2022-07-30T09:44:31.882" v="103" actId="20577"/>
        <pc:sldMkLst>
          <pc:docMk/>
          <pc:sldMk cId="1927217247" sldId="425"/>
        </pc:sldMkLst>
        <pc:spChg chg="mod">
          <ac:chgData name="Tej Bahadur Chandra" userId="79b8fba8ad0a4796" providerId="LiveId" clId="{14FDCC51-25DF-472E-83BA-2410D11DB1D9}" dt="2022-07-30T09:44:31.882" v="103" actId="20577"/>
          <ac:spMkLst>
            <pc:docMk/>
            <pc:sldMk cId="1927217247" sldId="425"/>
            <ac:spMk id="6" creationId="{F3C1DB12-5BD4-4325-A69B-0A7896DBCAE6}"/>
          </ac:spMkLst>
        </pc:spChg>
      </pc:sldChg>
      <pc:sldChg chg="modSp mod">
        <pc:chgData name="Tej Bahadur Chandra" userId="79b8fba8ad0a4796" providerId="LiveId" clId="{14FDCC51-25DF-472E-83BA-2410D11DB1D9}" dt="2022-07-30T09:44:43.341" v="107" actId="20577"/>
        <pc:sldMkLst>
          <pc:docMk/>
          <pc:sldMk cId="1007100792" sldId="426"/>
        </pc:sldMkLst>
        <pc:spChg chg="mod">
          <ac:chgData name="Tej Bahadur Chandra" userId="79b8fba8ad0a4796" providerId="LiveId" clId="{14FDCC51-25DF-472E-83BA-2410D11DB1D9}" dt="2022-07-30T09:44:43.341" v="107" actId="20577"/>
          <ac:spMkLst>
            <pc:docMk/>
            <pc:sldMk cId="1007100792" sldId="426"/>
            <ac:spMk id="6" creationId="{F3C1DB12-5BD4-4325-A69B-0A7896DBCAE6}"/>
          </ac:spMkLst>
        </pc:spChg>
      </pc:sldChg>
      <pc:sldChg chg="modSp mod">
        <pc:chgData name="Tej Bahadur Chandra" userId="79b8fba8ad0a4796" providerId="LiveId" clId="{14FDCC51-25DF-472E-83BA-2410D11DB1D9}" dt="2022-07-30T09:44:50.762" v="109" actId="20577"/>
        <pc:sldMkLst>
          <pc:docMk/>
          <pc:sldMk cId="2610062197" sldId="427"/>
        </pc:sldMkLst>
        <pc:spChg chg="mod">
          <ac:chgData name="Tej Bahadur Chandra" userId="79b8fba8ad0a4796" providerId="LiveId" clId="{14FDCC51-25DF-472E-83BA-2410D11DB1D9}" dt="2022-07-30T09:44:50.762" v="109" actId="20577"/>
          <ac:spMkLst>
            <pc:docMk/>
            <pc:sldMk cId="2610062197" sldId="427"/>
            <ac:spMk id="6" creationId="{F3C1DB12-5BD4-4325-A69B-0A7896DBCAE6}"/>
          </ac:spMkLst>
        </pc:spChg>
      </pc:sldChg>
      <pc:sldChg chg="del">
        <pc:chgData name="Tej Bahadur Chandra" userId="79b8fba8ad0a4796" providerId="LiveId" clId="{14FDCC51-25DF-472E-83BA-2410D11DB1D9}" dt="2022-07-30T09:44:22.359" v="100" actId="2696"/>
        <pc:sldMkLst>
          <pc:docMk/>
          <pc:sldMk cId="1124325032" sldId="428"/>
        </pc:sldMkLst>
      </pc:sldChg>
      <pc:sldChg chg="modSp add mod">
        <pc:chgData name="Tej Bahadur Chandra" userId="79b8fba8ad0a4796" providerId="LiveId" clId="{14FDCC51-25DF-472E-83BA-2410D11DB1D9}" dt="2022-07-30T10:11:41.272" v="296" actId="20577"/>
        <pc:sldMkLst>
          <pc:docMk/>
          <pc:sldMk cId="4008758532" sldId="428"/>
        </pc:sldMkLst>
        <pc:spChg chg="mod">
          <ac:chgData name="Tej Bahadur Chandra" userId="79b8fba8ad0a4796" providerId="LiveId" clId="{14FDCC51-25DF-472E-83BA-2410D11DB1D9}" dt="2022-07-30T09:45:01.615" v="113" actId="20577"/>
          <ac:spMkLst>
            <pc:docMk/>
            <pc:sldMk cId="4008758532" sldId="428"/>
            <ac:spMk id="6" creationId="{F3C1DB12-5BD4-4325-A69B-0A7896DBCAE6}"/>
          </ac:spMkLst>
        </pc:spChg>
        <pc:spChg chg="mod">
          <ac:chgData name="Tej Bahadur Chandra" userId="79b8fba8ad0a4796" providerId="LiveId" clId="{14FDCC51-25DF-472E-83BA-2410D11DB1D9}" dt="2022-07-30T10:11:41.272" v="296" actId="20577"/>
          <ac:spMkLst>
            <pc:docMk/>
            <pc:sldMk cId="4008758532" sldId="428"/>
            <ac:spMk id="7" creationId="{51BC9CD8-E171-448A-8717-C5E09FF06F0A}"/>
          </ac:spMkLst>
        </pc:spChg>
        <pc:spChg chg="mod">
          <ac:chgData name="Tej Bahadur Chandra" userId="79b8fba8ad0a4796" providerId="LiveId" clId="{14FDCC51-25DF-472E-83BA-2410D11DB1D9}" dt="2022-07-30T10:10:19.672" v="290" actId="207"/>
          <ac:spMkLst>
            <pc:docMk/>
            <pc:sldMk cId="4008758532" sldId="428"/>
            <ac:spMk id="8" creationId="{C407C8D5-BC9D-4A48-9A19-FDB08EBA237A}"/>
          </ac:spMkLst>
        </pc:spChg>
      </pc:sldChg>
      <pc:sldChg chg="del">
        <pc:chgData name="Tej Bahadur Chandra" userId="79b8fba8ad0a4796" providerId="LiveId" clId="{14FDCC51-25DF-472E-83BA-2410D11DB1D9}" dt="2022-07-30T09:44:22.359" v="100" actId="2696"/>
        <pc:sldMkLst>
          <pc:docMk/>
          <pc:sldMk cId="1339442418" sldId="429"/>
        </pc:sldMkLst>
      </pc:sldChg>
      <pc:sldChg chg="modSp add mod">
        <pc:chgData name="Tej Bahadur Chandra" userId="79b8fba8ad0a4796" providerId="LiveId" clId="{14FDCC51-25DF-472E-83BA-2410D11DB1D9}" dt="2022-08-15T14:43:09.032" v="1827" actId="1035"/>
        <pc:sldMkLst>
          <pc:docMk/>
          <pc:sldMk cId="3481359190" sldId="429"/>
        </pc:sldMkLst>
        <pc:spChg chg="mod">
          <ac:chgData name="Tej Bahadur Chandra" userId="79b8fba8ad0a4796" providerId="LiveId" clId="{14FDCC51-25DF-472E-83BA-2410D11DB1D9}" dt="2022-08-15T14:43:09.032" v="1827" actId="1035"/>
          <ac:spMkLst>
            <pc:docMk/>
            <pc:sldMk cId="3481359190" sldId="429"/>
            <ac:spMk id="6" creationId="{F3C1DB12-5BD4-4325-A69B-0A7896DBCAE6}"/>
          </ac:spMkLst>
        </pc:spChg>
        <pc:spChg chg="mod">
          <ac:chgData name="Tej Bahadur Chandra" userId="79b8fba8ad0a4796" providerId="LiveId" clId="{14FDCC51-25DF-472E-83BA-2410D11DB1D9}" dt="2022-08-15T14:43:09.032" v="1827" actId="1035"/>
          <ac:spMkLst>
            <pc:docMk/>
            <pc:sldMk cId="3481359190" sldId="429"/>
            <ac:spMk id="7" creationId="{B8D5B627-5DBB-4356-9313-B95E63769702}"/>
          </ac:spMkLst>
        </pc:spChg>
      </pc:sldChg>
      <pc:sldChg chg="modSp mod">
        <pc:chgData name="Tej Bahadur Chandra" userId="79b8fba8ad0a4796" providerId="LiveId" clId="{14FDCC51-25DF-472E-83BA-2410D11DB1D9}" dt="2022-07-30T09:44:38.426" v="105" actId="20577"/>
        <pc:sldMkLst>
          <pc:docMk/>
          <pc:sldMk cId="2124242776" sldId="430"/>
        </pc:sldMkLst>
        <pc:spChg chg="mod">
          <ac:chgData name="Tej Bahadur Chandra" userId="79b8fba8ad0a4796" providerId="LiveId" clId="{14FDCC51-25DF-472E-83BA-2410D11DB1D9}" dt="2022-07-30T09:44:38.426" v="105" actId="20577"/>
          <ac:spMkLst>
            <pc:docMk/>
            <pc:sldMk cId="2124242776" sldId="430"/>
            <ac:spMk id="6" creationId="{F3C1DB12-5BD4-4325-A69B-0A7896DBCAE6}"/>
          </ac:spMkLst>
        </pc:spChg>
      </pc:sldChg>
      <pc:sldChg chg="addSp delSp add mod">
        <pc:chgData name="Tej Bahadur Chandra" userId="79b8fba8ad0a4796" providerId="LiveId" clId="{14FDCC51-25DF-472E-83BA-2410D11DB1D9}" dt="2022-08-01T14:19:54.457" v="1028" actId="22"/>
        <pc:sldMkLst>
          <pc:docMk/>
          <pc:sldMk cId="1376706949" sldId="431"/>
        </pc:sldMkLst>
        <pc:spChg chg="add">
          <ac:chgData name="Tej Bahadur Chandra" userId="79b8fba8ad0a4796" providerId="LiveId" clId="{14FDCC51-25DF-472E-83BA-2410D11DB1D9}" dt="2022-08-01T14:19:54.457" v="1028" actId="22"/>
          <ac:spMkLst>
            <pc:docMk/>
            <pc:sldMk cId="1376706949" sldId="431"/>
            <ac:spMk id="2" creationId="{A30394B6-CC66-4EE1-94A9-5722BCD8A1F7}"/>
          </ac:spMkLst>
        </pc:spChg>
        <pc:spChg chg="del">
          <ac:chgData name="Tej Bahadur Chandra" userId="79b8fba8ad0a4796" providerId="LiveId" clId="{14FDCC51-25DF-472E-83BA-2410D11DB1D9}" dt="2022-08-01T14:19:54.028" v="1027" actId="478"/>
          <ac:spMkLst>
            <pc:docMk/>
            <pc:sldMk cId="1376706949" sldId="431"/>
            <ac:spMk id="37" creationId="{2F400960-EDC6-4E85-941B-9515125F69FB}"/>
          </ac:spMkLst>
        </pc:spChg>
      </pc:sldChg>
      <pc:sldChg chg="del">
        <pc:chgData name="Tej Bahadur Chandra" userId="79b8fba8ad0a4796" providerId="LiveId" clId="{14FDCC51-25DF-472E-83BA-2410D11DB1D9}" dt="2022-08-01T14:18:35.467" v="986" actId="2696"/>
        <pc:sldMkLst>
          <pc:docMk/>
          <pc:sldMk cId="3038947232" sldId="431"/>
        </pc:sldMkLst>
      </pc:sldChg>
      <pc:sldChg chg="addSp delSp add mod">
        <pc:chgData name="Tej Bahadur Chandra" userId="79b8fba8ad0a4796" providerId="LiveId" clId="{14FDCC51-25DF-472E-83BA-2410D11DB1D9}" dt="2022-08-01T14:19:58.772" v="1030" actId="22"/>
        <pc:sldMkLst>
          <pc:docMk/>
          <pc:sldMk cId="1481676335" sldId="432"/>
        </pc:sldMkLst>
        <pc:spChg chg="add">
          <ac:chgData name="Tej Bahadur Chandra" userId="79b8fba8ad0a4796" providerId="LiveId" clId="{14FDCC51-25DF-472E-83BA-2410D11DB1D9}" dt="2022-08-01T14:19:58.772" v="1030" actId="22"/>
          <ac:spMkLst>
            <pc:docMk/>
            <pc:sldMk cId="1481676335" sldId="432"/>
            <ac:spMk id="2" creationId="{846D11CE-5812-4F8B-B599-526A0452AB32}"/>
          </ac:spMkLst>
        </pc:spChg>
        <pc:spChg chg="del">
          <ac:chgData name="Tej Bahadur Chandra" userId="79b8fba8ad0a4796" providerId="LiveId" clId="{14FDCC51-25DF-472E-83BA-2410D11DB1D9}" dt="2022-08-01T14:19:58.257" v="1029" actId="478"/>
          <ac:spMkLst>
            <pc:docMk/>
            <pc:sldMk cId="1481676335" sldId="432"/>
            <ac:spMk id="37" creationId="{2F400960-EDC6-4E85-941B-9515125F69FB}"/>
          </ac:spMkLst>
        </pc:spChg>
      </pc:sldChg>
      <pc:sldChg chg="del">
        <pc:chgData name="Tej Bahadur Chandra" userId="79b8fba8ad0a4796" providerId="LiveId" clId="{14FDCC51-25DF-472E-83BA-2410D11DB1D9}" dt="2022-08-01T14:18:35.467" v="986" actId="2696"/>
        <pc:sldMkLst>
          <pc:docMk/>
          <pc:sldMk cId="1657804576" sldId="432"/>
        </pc:sldMkLst>
      </pc:sldChg>
      <pc:sldChg chg="del">
        <pc:chgData name="Tej Bahadur Chandra" userId="79b8fba8ad0a4796" providerId="LiveId" clId="{14FDCC51-25DF-472E-83BA-2410D11DB1D9}" dt="2022-08-01T14:18:35.467" v="986" actId="2696"/>
        <pc:sldMkLst>
          <pc:docMk/>
          <pc:sldMk cId="1648287801" sldId="433"/>
        </pc:sldMkLst>
      </pc:sldChg>
      <pc:sldChg chg="addSp delSp add mod">
        <pc:chgData name="Tej Bahadur Chandra" userId="79b8fba8ad0a4796" providerId="LiveId" clId="{14FDCC51-25DF-472E-83BA-2410D11DB1D9}" dt="2022-08-01T14:20:03.656" v="1032" actId="22"/>
        <pc:sldMkLst>
          <pc:docMk/>
          <pc:sldMk cId="3073794264" sldId="433"/>
        </pc:sldMkLst>
        <pc:spChg chg="add">
          <ac:chgData name="Tej Bahadur Chandra" userId="79b8fba8ad0a4796" providerId="LiveId" clId="{14FDCC51-25DF-472E-83BA-2410D11DB1D9}" dt="2022-08-01T14:20:03.656" v="1032" actId="22"/>
          <ac:spMkLst>
            <pc:docMk/>
            <pc:sldMk cId="3073794264" sldId="433"/>
            <ac:spMk id="2" creationId="{24FC56F2-7953-4BC8-9E1C-21FDD0319605}"/>
          </ac:spMkLst>
        </pc:spChg>
        <pc:spChg chg="del">
          <ac:chgData name="Tej Bahadur Chandra" userId="79b8fba8ad0a4796" providerId="LiveId" clId="{14FDCC51-25DF-472E-83BA-2410D11DB1D9}" dt="2022-08-01T14:20:03.214" v="1031" actId="478"/>
          <ac:spMkLst>
            <pc:docMk/>
            <pc:sldMk cId="3073794264" sldId="433"/>
            <ac:spMk id="37" creationId="{2F400960-EDC6-4E85-941B-9515125F69FB}"/>
          </ac:spMkLst>
        </pc:spChg>
      </pc:sldChg>
      <pc:sldChg chg="del">
        <pc:chgData name="Tej Bahadur Chandra" userId="79b8fba8ad0a4796" providerId="LiveId" clId="{14FDCC51-25DF-472E-83BA-2410D11DB1D9}" dt="2022-08-01T14:18:35.467" v="986" actId="2696"/>
        <pc:sldMkLst>
          <pc:docMk/>
          <pc:sldMk cId="2181045903" sldId="434"/>
        </pc:sldMkLst>
      </pc:sldChg>
      <pc:sldChg chg="addSp delSp modSp add mod">
        <pc:chgData name="Tej Bahadur Chandra" userId="79b8fba8ad0a4796" providerId="LiveId" clId="{14FDCC51-25DF-472E-83BA-2410D11DB1D9}" dt="2022-08-01T14:21:12.579" v="1065" actId="3626"/>
        <pc:sldMkLst>
          <pc:docMk/>
          <pc:sldMk cId="3528430288" sldId="434"/>
        </pc:sldMkLst>
        <pc:spChg chg="add">
          <ac:chgData name="Tej Bahadur Chandra" userId="79b8fba8ad0a4796" providerId="LiveId" clId="{14FDCC51-25DF-472E-83BA-2410D11DB1D9}" dt="2022-08-01T14:20:07.869" v="1034" actId="22"/>
          <ac:spMkLst>
            <pc:docMk/>
            <pc:sldMk cId="3528430288" sldId="434"/>
            <ac:spMk id="2" creationId="{852E5CC5-E1F4-4696-B34F-D2FEBBE95032}"/>
          </ac:spMkLst>
        </pc:spChg>
        <pc:spChg chg="mod">
          <ac:chgData name="Tej Bahadur Chandra" userId="79b8fba8ad0a4796" providerId="LiveId" clId="{14FDCC51-25DF-472E-83BA-2410D11DB1D9}" dt="2022-08-01T14:21:12.579" v="1065" actId="3626"/>
          <ac:spMkLst>
            <pc:docMk/>
            <pc:sldMk cId="3528430288" sldId="434"/>
            <ac:spMk id="7" creationId="{88BCB9B0-A5B6-416E-835E-F20A34098BD8}"/>
          </ac:spMkLst>
        </pc:spChg>
        <pc:spChg chg="del">
          <ac:chgData name="Tej Bahadur Chandra" userId="79b8fba8ad0a4796" providerId="LiveId" clId="{14FDCC51-25DF-472E-83BA-2410D11DB1D9}" dt="2022-08-01T14:20:07.442" v="1033" actId="478"/>
          <ac:spMkLst>
            <pc:docMk/>
            <pc:sldMk cId="3528430288" sldId="434"/>
            <ac:spMk id="37" creationId="{2F400960-EDC6-4E85-941B-9515125F69FB}"/>
          </ac:spMkLst>
        </pc:spChg>
      </pc:sldChg>
      <pc:sldChg chg="addSp delSp add mod">
        <pc:chgData name="Tej Bahadur Chandra" userId="79b8fba8ad0a4796" providerId="LiveId" clId="{14FDCC51-25DF-472E-83BA-2410D11DB1D9}" dt="2022-08-01T14:20:13.074" v="1036" actId="22"/>
        <pc:sldMkLst>
          <pc:docMk/>
          <pc:sldMk cId="606209254" sldId="435"/>
        </pc:sldMkLst>
        <pc:spChg chg="add">
          <ac:chgData name="Tej Bahadur Chandra" userId="79b8fba8ad0a4796" providerId="LiveId" clId="{14FDCC51-25DF-472E-83BA-2410D11DB1D9}" dt="2022-08-01T14:20:13.074" v="1036" actId="22"/>
          <ac:spMkLst>
            <pc:docMk/>
            <pc:sldMk cId="606209254" sldId="435"/>
            <ac:spMk id="2" creationId="{7EC70FB9-425B-467A-97FE-A3E6898F3097}"/>
          </ac:spMkLst>
        </pc:spChg>
        <pc:spChg chg="del">
          <ac:chgData name="Tej Bahadur Chandra" userId="79b8fba8ad0a4796" providerId="LiveId" clId="{14FDCC51-25DF-472E-83BA-2410D11DB1D9}" dt="2022-08-01T14:20:12.657" v="1035" actId="478"/>
          <ac:spMkLst>
            <pc:docMk/>
            <pc:sldMk cId="606209254" sldId="435"/>
            <ac:spMk id="37" creationId="{2F400960-EDC6-4E85-941B-9515125F69FB}"/>
          </ac:spMkLst>
        </pc:spChg>
      </pc:sldChg>
      <pc:sldChg chg="del">
        <pc:chgData name="Tej Bahadur Chandra" userId="79b8fba8ad0a4796" providerId="LiveId" clId="{14FDCC51-25DF-472E-83BA-2410D11DB1D9}" dt="2022-08-01T14:18:35.467" v="986" actId="2696"/>
        <pc:sldMkLst>
          <pc:docMk/>
          <pc:sldMk cId="4079037512" sldId="435"/>
        </pc:sldMkLst>
      </pc:sldChg>
      <pc:sldChg chg="del">
        <pc:chgData name="Tej Bahadur Chandra" userId="79b8fba8ad0a4796" providerId="LiveId" clId="{14FDCC51-25DF-472E-83BA-2410D11DB1D9}" dt="2022-08-01T14:18:35.467" v="986" actId="2696"/>
        <pc:sldMkLst>
          <pc:docMk/>
          <pc:sldMk cId="2236278477" sldId="436"/>
        </pc:sldMkLst>
      </pc:sldChg>
      <pc:sldChg chg="addSp delSp modSp add mod">
        <pc:chgData name="Tej Bahadur Chandra" userId="79b8fba8ad0a4796" providerId="LiveId" clId="{14FDCC51-25DF-472E-83BA-2410D11DB1D9}" dt="2022-08-01T14:21:32.013" v="1071" actId="3626"/>
        <pc:sldMkLst>
          <pc:docMk/>
          <pc:sldMk cId="3757538829" sldId="436"/>
        </pc:sldMkLst>
        <pc:spChg chg="add">
          <ac:chgData name="Tej Bahadur Chandra" userId="79b8fba8ad0a4796" providerId="LiveId" clId="{14FDCC51-25DF-472E-83BA-2410D11DB1D9}" dt="2022-08-01T14:20:17.093" v="1038" actId="22"/>
          <ac:spMkLst>
            <pc:docMk/>
            <pc:sldMk cId="3757538829" sldId="436"/>
            <ac:spMk id="2" creationId="{86C5DD32-0EA1-452A-A423-CDF4D6B6B2EF}"/>
          </ac:spMkLst>
        </pc:spChg>
        <pc:spChg chg="mod">
          <ac:chgData name="Tej Bahadur Chandra" userId="79b8fba8ad0a4796" providerId="LiveId" clId="{14FDCC51-25DF-472E-83BA-2410D11DB1D9}" dt="2022-08-01T14:21:32.013" v="1071" actId="3626"/>
          <ac:spMkLst>
            <pc:docMk/>
            <pc:sldMk cId="3757538829" sldId="436"/>
            <ac:spMk id="7" creationId="{88BCB9B0-A5B6-416E-835E-F20A34098BD8}"/>
          </ac:spMkLst>
        </pc:spChg>
        <pc:spChg chg="del">
          <ac:chgData name="Tej Bahadur Chandra" userId="79b8fba8ad0a4796" providerId="LiveId" clId="{14FDCC51-25DF-472E-83BA-2410D11DB1D9}" dt="2022-08-01T14:20:16.671" v="1037" actId="478"/>
          <ac:spMkLst>
            <pc:docMk/>
            <pc:sldMk cId="3757538829" sldId="436"/>
            <ac:spMk id="37" creationId="{2F400960-EDC6-4E85-941B-9515125F69FB}"/>
          </ac:spMkLst>
        </pc:spChg>
      </pc:sldChg>
      <pc:sldChg chg="addSp delSp modSp mod">
        <pc:chgData name="Tej Bahadur Chandra" userId="79b8fba8ad0a4796" providerId="LiveId" clId="{14FDCC51-25DF-472E-83BA-2410D11DB1D9}" dt="2022-07-30T10:20:47.551" v="503" actId="166"/>
        <pc:sldMkLst>
          <pc:docMk/>
          <pc:sldMk cId="2794910168" sldId="437"/>
        </pc:sldMkLst>
        <pc:spChg chg="add">
          <ac:chgData name="Tej Bahadur Chandra" userId="79b8fba8ad0a4796" providerId="LiveId" clId="{14FDCC51-25DF-472E-83BA-2410D11DB1D9}" dt="2022-07-30T10:20:41.493" v="502" actId="22"/>
          <ac:spMkLst>
            <pc:docMk/>
            <pc:sldMk cId="2794910168" sldId="437"/>
            <ac:spMk id="2" creationId="{0F58DC5B-31DA-494D-87B6-E5BE7C1DD45E}"/>
          </ac:spMkLst>
        </pc:spChg>
        <pc:spChg chg="del">
          <ac:chgData name="Tej Bahadur Chandra" userId="79b8fba8ad0a4796" providerId="LiveId" clId="{14FDCC51-25DF-472E-83BA-2410D11DB1D9}" dt="2022-07-30T10:20:40.937" v="501" actId="478"/>
          <ac:spMkLst>
            <pc:docMk/>
            <pc:sldMk cId="2794910168" sldId="437"/>
            <ac:spMk id="37" creationId="{2F400960-EDC6-4E85-941B-9515125F69FB}"/>
          </ac:spMkLst>
        </pc:spChg>
        <pc:picChg chg="ord">
          <ac:chgData name="Tej Bahadur Chandra" userId="79b8fba8ad0a4796" providerId="LiveId" clId="{14FDCC51-25DF-472E-83BA-2410D11DB1D9}" dt="2022-07-30T10:20:47.551" v="503" actId="166"/>
          <ac:picMkLst>
            <pc:docMk/>
            <pc:sldMk cId="2794910168" sldId="437"/>
            <ac:picMk id="5" creationId="{76CE1622-C3AD-4927-8CB4-DCAFBAF3FC07}"/>
          </ac:picMkLst>
        </pc:picChg>
      </pc:sldChg>
      <pc:sldChg chg="delSp modSp add del mod">
        <pc:chgData name="Tej Bahadur Chandra" userId="79b8fba8ad0a4796" providerId="LiveId" clId="{14FDCC51-25DF-472E-83BA-2410D11DB1D9}" dt="2022-08-01T14:22:06.328" v="1072" actId="2696"/>
        <pc:sldMkLst>
          <pc:docMk/>
          <pc:sldMk cId="792701523" sldId="438"/>
        </pc:sldMkLst>
        <pc:spChg chg="del mod">
          <ac:chgData name="Tej Bahadur Chandra" userId="79b8fba8ad0a4796" providerId="LiveId" clId="{14FDCC51-25DF-472E-83BA-2410D11DB1D9}" dt="2022-07-30T10:31:26.485" v="537" actId="478"/>
          <ac:spMkLst>
            <pc:docMk/>
            <pc:sldMk cId="792701523" sldId="438"/>
            <ac:spMk id="6" creationId="{3E6AA016-BC67-4F99-B725-27D9F9C05153}"/>
          </ac:spMkLst>
        </pc:spChg>
        <pc:spChg chg="mod">
          <ac:chgData name="Tej Bahadur Chandra" userId="79b8fba8ad0a4796" providerId="LiveId" clId="{14FDCC51-25DF-472E-83BA-2410D11DB1D9}" dt="2022-07-30T10:44:14.038" v="627" actId="179"/>
          <ac:spMkLst>
            <pc:docMk/>
            <pc:sldMk cId="792701523" sldId="438"/>
            <ac:spMk id="7" creationId="{88BCB9B0-A5B6-416E-835E-F20A34098BD8}"/>
          </ac:spMkLst>
        </pc:spChg>
        <pc:spChg chg="mod">
          <ac:chgData name="Tej Bahadur Chandra" userId="79b8fba8ad0a4796" providerId="LiveId" clId="{14FDCC51-25DF-472E-83BA-2410D11DB1D9}" dt="2022-07-30T10:19:44.649" v="471"/>
          <ac:spMkLst>
            <pc:docMk/>
            <pc:sldMk cId="792701523" sldId="438"/>
            <ac:spMk id="14" creationId="{5270F438-4290-4085-9C53-F600591EE9F0}"/>
          </ac:spMkLst>
        </pc:spChg>
        <pc:spChg chg="mod">
          <ac:chgData name="Tej Bahadur Chandra" userId="79b8fba8ad0a4796" providerId="LiveId" clId="{14FDCC51-25DF-472E-83BA-2410D11DB1D9}" dt="2022-07-30T10:18:52.355" v="466" actId="1036"/>
          <ac:spMkLst>
            <pc:docMk/>
            <pc:sldMk cId="792701523" sldId="438"/>
            <ac:spMk id="37" creationId="{2F400960-EDC6-4E85-941B-9515125F69FB}"/>
          </ac:spMkLst>
        </pc:spChg>
      </pc:sldChg>
      <pc:sldChg chg="modSp add mod">
        <pc:chgData name="Tej Bahadur Chandra" userId="79b8fba8ad0a4796" providerId="LiveId" clId="{14FDCC51-25DF-472E-83BA-2410D11DB1D9}" dt="2022-08-01T14:22:27.026" v="1118" actId="1035"/>
        <pc:sldMkLst>
          <pc:docMk/>
          <pc:sldMk cId="3901195843" sldId="438"/>
        </pc:sldMkLst>
        <pc:spChg chg="mod">
          <ac:chgData name="Tej Bahadur Chandra" userId="79b8fba8ad0a4796" providerId="LiveId" clId="{14FDCC51-25DF-472E-83BA-2410D11DB1D9}" dt="2022-08-01T14:22:27.026" v="1118" actId="1035"/>
          <ac:spMkLst>
            <pc:docMk/>
            <pc:sldMk cId="3901195843" sldId="438"/>
            <ac:spMk id="37" creationId="{2F400960-EDC6-4E85-941B-9515125F69FB}"/>
          </ac:spMkLst>
        </pc:spChg>
      </pc:sldChg>
      <pc:sldChg chg="addSp delSp modSp add mod">
        <pc:chgData name="Tej Bahadur Chandra" userId="79b8fba8ad0a4796" providerId="LiveId" clId="{14FDCC51-25DF-472E-83BA-2410D11DB1D9}" dt="2022-08-01T14:32:25.724" v="1219" actId="21"/>
        <pc:sldMkLst>
          <pc:docMk/>
          <pc:sldMk cId="526476408" sldId="439"/>
        </pc:sldMkLst>
        <pc:spChg chg="add del mod">
          <ac:chgData name="Tej Bahadur Chandra" userId="79b8fba8ad0a4796" providerId="LiveId" clId="{14FDCC51-25DF-472E-83BA-2410D11DB1D9}" dt="2022-08-01T14:32:25.724" v="1219" actId="21"/>
          <ac:spMkLst>
            <pc:docMk/>
            <pc:sldMk cId="526476408" sldId="439"/>
            <ac:spMk id="5" creationId="{B4160AE6-7F52-4D39-9551-DC4D10438489}"/>
          </ac:spMkLst>
        </pc:spChg>
        <pc:spChg chg="add mod">
          <ac:chgData name="Tej Bahadur Chandra" userId="79b8fba8ad0a4796" providerId="LiveId" clId="{14FDCC51-25DF-472E-83BA-2410D11DB1D9}" dt="2022-08-01T14:32:19.791" v="1216" actId="1038"/>
          <ac:spMkLst>
            <pc:docMk/>
            <pc:sldMk cId="526476408" sldId="439"/>
            <ac:spMk id="7" creationId="{2CB62F60-3407-440F-BD8C-9BB446A8626E}"/>
          </ac:spMkLst>
        </pc:spChg>
      </pc:sldChg>
      <pc:sldChg chg="modSp add del mod">
        <pc:chgData name="Tej Bahadur Chandra" userId="79b8fba8ad0a4796" providerId="LiveId" clId="{14FDCC51-25DF-472E-83BA-2410D11DB1D9}" dt="2022-08-01T14:22:06.328" v="1072" actId="2696"/>
        <pc:sldMkLst>
          <pc:docMk/>
          <pc:sldMk cId="2430345804" sldId="439"/>
        </pc:sldMkLst>
        <pc:spChg chg="mod">
          <ac:chgData name="Tej Bahadur Chandra" userId="79b8fba8ad0a4796" providerId="LiveId" clId="{14FDCC51-25DF-472E-83BA-2410D11DB1D9}" dt="2022-07-30T10:15:19.077" v="342" actId="20577"/>
          <ac:spMkLst>
            <pc:docMk/>
            <pc:sldMk cId="2430345804" sldId="439"/>
            <ac:spMk id="2" creationId="{6EBD2D86-D275-4374-87D0-2C1812466E47}"/>
          </ac:spMkLst>
        </pc:spChg>
        <pc:spChg chg="mod">
          <ac:chgData name="Tej Bahadur Chandra" userId="79b8fba8ad0a4796" providerId="LiveId" clId="{14FDCC51-25DF-472E-83BA-2410D11DB1D9}" dt="2022-07-30T10:39:58.323" v="595" actId="207"/>
          <ac:spMkLst>
            <pc:docMk/>
            <pc:sldMk cId="2430345804" sldId="439"/>
            <ac:spMk id="5" creationId="{B4160AE6-7F52-4D39-9551-DC4D10438489}"/>
          </ac:spMkLst>
        </pc:spChg>
      </pc:sldChg>
      <pc:sldChg chg="modSp add del mod">
        <pc:chgData name="Tej Bahadur Chandra" userId="79b8fba8ad0a4796" providerId="LiveId" clId="{14FDCC51-25DF-472E-83BA-2410D11DB1D9}" dt="2022-08-01T14:22:06.328" v="1072" actId="2696"/>
        <pc:sldMkLst>
          <pc:docMk/>
          <pc:sldMk cId="1357217781" sldId="440"/>
        </pc:sldMkLst>
        <pc:spChg chg="mod">
          <ac:chgData name="Tej Bahadur Chandra" userId="79b8fba8ad0a4796" providerId="LiveId" clId="{14FDCC51-25DF-472E-83BA-2410D11DB1D9}" dt="2022-07-30T10:43:15.520" v="621"/>
          <ac:spMkLst>
            <pc:docMk/>
            <pc:sldMk cId="1357217781" sldId="440"/>
            <ac:spMk id="6" creationId="{3E6AA016-BC67-4F99-B725-27D9F9C05153}"/>
          </ac:spMkLst>
        </pc:spChg>
        <pc:spChg chg="mod">
          <ac:chgData name="Tej Bahadur Chandra" userId="79b8fba8ad0a4796" providerId="LiveId" clId="{14FDCC51-25DF-472E-83BA-2410D11DB1D9}" dt="2022-07-30T10:47:18.823" v="656" actId="207"/>
          <ac:spMkLst>
            <pc:docMk/>
            <pc:sldMk cId="1357217781" sldId="440"/>
            <ac:spMk id="7" creationId="{88BCB9B0-A5B6-416E-835E-F20A34098BD8}"/>
          </ac:spMkLst>
        </pc:spChg>
      </pc:sldChg>
      <pc:sldChg chg="addSp delSp add mod">
        <pc:chgData name="Tej Bahadur Chandra" userId="79b8fba8ad0a4796" providerId="LiveId" clId="{14FDCC51-25DF-472E-83BA-2410D11DB1D9}" dt="2022-08-01T14:22:46.158" v="1120" actId="478"/>
        <pc:sldMkLst>
          <pc:docMk/>
          <pc:sldMk cId="3425687654" sldId="440"/>
        </pc:sldMkLst>
        <pc:spChg chg="add">
          <ac:chgData name="Tej Bahadur Chandra" userId="79b8fba8ad0a4796" providerId="LiveId" clId="{14FDCC51-25DF-472E-83BA-2410D11DB1D9}" dt="2022-08-01T14:22:43.253" v="1119" actId="22"/>
          <ac:spMkLst>
            <pc:docMk/>
            <pc:sldMk cId="3425687654" sldId="440"/>
            <ac:spMk id="2" creationId="{7C2C6AB5-9605-47C6-BEE7-9132C96B0D96}"/>
          </ac:spMkLst>
        </pc:spChg>
        <pc:spChg chg="del">
          <ac:chgData name="Tej Bahadur Chandra" userId="79b8fba8ad0a4796" providerId="LiveId" clId="{14FDCC51-25DF-472E-83BA-2410D11DB1D9}" dt="2022-08-01T14:22:46.158" v="1120" actId="478"/>
          <ac:spMkLst>
            <pc:docMk/>
            <pc:sldMk cId="3425687654" sldId="440"/>
            <ac:spMk id="37" creationId="{2F400960-EDC6-4E85-941B-9515125F69FB}"/>
          </ac:spMkLst>
        </pc:spChg>
      </pc:sldChg>
      <pc:sldChg chg="addSp delSp add mod">
        <pc:chgData name="Tej Bahadur Chandra" userId="79b8fba8ad0a4796" providerId="LiveId" clId="{14FDCC51-25DF-472E-83BA-2410D11DB1D9}" dt="2022-08-01T14:22:51.987" v="1122" actId="478"/>
        <pc:sldMkLst>
          <pc:docMk/>
          <pc:sldMk cId="2138202706" sldId="441"/>
        </pc:sldMkLst>
        <pc:spChg chg="add">
          <ac:chgData name="Tej Bahadur Chandra" userId="79b8fba8ad0a4796" providerId="LiveId" clId="{14FDCC51-25DF-472E-83BA-2410D11DB1D9}" dt="2022-08-01T14:22:49.763" v="1121" actId="22"/>
          <ac:spMkLst>
            <pc:docMk/>
            <pc:sldMk cId="2138202706" sldId="441"/>
            <ac:spMk id="2" creationId="{11EF3539-088B-4381-9F9E-DEC96277B5EA}"/>
          </ac:spMkLst>
        </pc:spChg>
        <pc:spChg chg="del">
          <ac:chgData name="Tej Bahadur Chandra" userId="79b8fba8ad0a4796" providerId="LiveId" clId="{14FDCC51-25DF-472E-83BA-2410D11DB1D9}" dt="2022-08-01T14:22:51.987" v="1122" actId="478"/>
          <ac:spMkLst>
            <pc:docMk/>
            <pc:sldMk cId="2138202706" sldId="441"/>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3922156977" sldId="441"/>
        </pc:sldMkLst>
        <pc:spChg chg="mod">
          <ac:chgData name="Tej Bahadur Chandra" userId="79b8fba8ad0a4796" providerId="LiveId" clId="{14FDCC51-25DF-472E-83BA-2410D11DB1D9}" dt="2022-07-30T11:07:40.032" v="815" actId="179"/>
          <ac:spMkLst>
            <pc:docMk/>
            <pc:sldMk cId="3922156977" sldId="441"/>
            <ac:spMk id="7" creationId="{88BCB9B0-A5B6-416E-835E-F20A34098BD8}"/>
          </ac:spMkLst>
        </pc:spChg>
      </pc:sldChg>
      <pc:sldChg chg="modSp add del mod">
        <pc:chgData name="Tej Bahadur Chandra" userId="79b8fba8ad0a4796" providerId="LiveId" clId="{14FDCC51-25DF-472E-83BA-2410D11DB1D9}" dt="2022-08-01T14:22:06.328" v="1072" actId="2696"/>
        <pc:sldMkLst>
          <pc:docMk/>
          <pc:sldMk cId="2049550599" sldId="442"/>
        </pc:sldMkLst>
        <pc:spChg chg="mod">
          <ac:chgData name="Tej Bahadur Chandra" userId="79b8fba8ad0a4796" providerId="LiveId" clId="{14FDCC51-25DF-472E-83BA-2410D11DB1D9}" dt="2022-07-30T11:07:47.326" v="816" actId="179"/>
          <ac:spMkLst>
            <pc:docMk/>
            <pc:sldMk cId="2049550599" sldId="442"/>
            <ac:spMk id="7" creationId="{88BCB9B0-A5B6-416E-835E-F20A34098BD8}"/>
          </ac:spMkLst>
        </pc:spChg>
      </pc:sldChg>
      <pc:sldChg chg="addSp delSp add mod">
        <pc:chgData name="Tej Bahadur Chandra" userId="79b8fba8ad0a4796" providerId="LiveId" clId="{14FDCC51-25DF-472E-83BA-2410D11DB1D9}" dt="2022-08-01T14:22:56.797" v="1124" actId="478"/>
        <pc:sldMkLst>
          <pc:docMk/>
          <pc:sldMk cId="2499833261" sldId="442"/>
        </pc:sldMkLst>
        <pc:spChg chg="add">
          <ac:chgData name="Tej Bahadur Chandra" userId="79b8fba8ad0a4796" providerId="LiveId" clId="{14FDCC51-25DF-472E-83BA-2410D11DB1D9}" dt="2022-08-01T14:22:54.941" v="1123" actId="22"/>
          <ac:spMkLst>
            <pc:docMk/>
            <pc:sldMk cId="2499833261" sldId="442"/>
            <ac:spMk id="2" creationId="{F53A5798-27DD-4730-9E21-6B58B2FC0DD3}"/>
          </ac:spMkLst>
        </pc:spChg>
        <pc:spChg chg="del">
          <ac:chgData name="Tej Bahadur Chandra" userId="79b8fba8ad0a4796" providerId="LiveId" clId="{14FDCC51-25DF-472E-83BA-2410D11DB1D9}" dt="2022-08-01T14:22:56.797" v="1124" actId="478"/>
          <ac:spMkLst>
            <pc:docMk/>
            <pc:sldMk cId="2499833261" sldId="442"/>
            <ac:spMk id="37" creationId="{2F400960-EDC6-4E85-941B-9515125F69FB}"/>
          </ac:spMkLst>
        </pc:spChg>
      </pc:sldChg>
      <pc:sldChg chg="addSp delSp add mod">
        <pc:chgData name="Tej Bahadur Chandra" userId="79b8fba8ad0a4796" providerId="LiveId" clId="{14FDCC51-25DF-472E-83BA-2410D11DB1D9}" dt="2022-08-01T14:23:01.538" v="1126" actId="22"/>
        <pc:sldMkLst>
          <pc:docMk/>
          <pc:sldMk cId="2018491429" sldId="443"/>
        </pc:sldMkLst>
        <pc:spChg chg="add">
          <ac:chgData name="Tej Bahadur Chandra" userId="79b8fba8ad0a4796" providerId="LiveId" clId="{14FDCC51-25DF-472E-83BA-2410D11DB1D9}" dt="2022-08-01T14:23:01.538" v="1126" actId="22"/>
          <ac:spMkLst>
            <pc:docMk/>
            <pc:sldMk cId="2018491429" sldId="443"/>
            <ac:spMk id="2" creationId="{FE9115B3-C10D-444A-8390-11968FB5CF10}"/>
          </ac:spMkLst>
        </pc:spChg>
        <pc:spChg chg="del">
          <ac:chgData name="Tej Bahadur Chandra" userId="79b8fba8ad0a4796" providerId="LiveId" clId="{14FDCC51-25DF-472E-83BA-2410D11DB1D9}" dt="2022-08-01T14:23:01.086" v="1125" actId="478"/>
          <ac:spMkLst>
            <pc:docMk/>
            <pc:sldMk cId="2018491429" sldId="443"/>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2243652468" sldId="443"/>
        </pc:sldMkLst>
        <pc:spChg chg="mod">
          <ac:chgData name="Tej Bahadur Chandra" userId="79b8fba8ad0a4796" providerId="LiveId" clId="{14FDCC51-25DF-472E-83BA-2410D11DB1D9}" dt="2022-07-30T10:57:11.741" v="699" actId="20577"/>
          <ac:spMkLst>
            <pc:docMk/>
            <pc:sldMk cId="2243652468" sldId="443"/>
            <ac:spMk id="6" creationId="{3E6AA016-BC67-4F99-B725-27D9F9C05153}"/>
          </ac:spMkLst>
        </pc:spChg>
        <pc:spChg chg="mod">
          <ac:chgData name="Tej Bahadur Chandra" userId="79b8fba8ad0a4796" providerId="LiveId" clId="{14FDCC51-25DF-472E-83BA-2410D11DB1D9}" dt="2022-07-30T11:00:21.161" v="749" actId="1035"/>
          <ac:spMkLst>
            <pc:docMk/>
            <pc:sldMk cId="2243652468" sldId="443"/>
            <ac:spMk id="7" creationId="{88BCB9B0-A5B6-416E-835E-F20A34098BD8}"/>
          </ac:spMkLst>
        </pc:spChg>
      </pc:sldChg>
      <pc:sldChg chg="modSp add del mod">
        <pc:chgData name="Tej Bahadur Chandra" userId="79b8fba8ad0a4796" providerId="LiveId" clId="{14FDCC51-25DF-472E-83BA-2410D11DB1D9}" dt="2022-08-01T14:22:06.328" v="1072" actId="2696"/>
        <pc:sldMkLst>
          <pc:docMk/>
          <pc:sldMk cId="301837080" sldId="444"/>
        </pc:sldMkLst>
        <pc:spChg chg="mod">
          <ac:chgData name="Tej Bahadur Chandra" userId="79b8fba8ad0a4796" providerId="LiveId" clId="{14FDCC51-25DF-472E-83BA-2410D11DB1D9}" dt="2022-07-30T11:01:59.284" v="770" actId="20577"/>
          <ac:spMkLst>
            <pc:docMk/>
            <pc:sldMk cId="301837080" sldId="444"/>
            <ac:spMk id="7" creationId="{88BCB9B0-A5B6-416E-835E-F20A34098BD8}"/>
          </ac:spMkLst>
        </pc:spChg>
      </pc:sldChg>
      <pc:sldChg chg="addSp delSp add mod">
        <pc:chgData name="Tej Bahadur Chandra" userId="79b8fba8ad0a4796" providerId="LiveId" clId="{14FDCC51-25DF-472E-83BA-2410D11DB1D9}" dt="2022-08-01T14:23:06.268" v="1128" actId="22"/>
        <pc:sldMkLst>
          <pc:docMk/>
          <pc:sldMk cId="3997050707" sldId="444"/>
        </pc:sldMkLst>
        <pc:spChg chg="add">
          <ac:chgData name="Tej Bahadur Chandra" userId="79b8fba8ad0a4796" providerId="LiveId" clId="{14FDCC51-25DF-472E-83BA-2410D11DB1D9}" dt="2022-08-01T14:23:06.268" v="1128" actId="22"/>
          <ac:spMkLst>
            <pc:docMk/>
            <pc:sldMk cId="3997050707" sldId="444"/>
            <ac:spMk id="2" creationId="{5AE27B97-B0E6-4CAE-90DD-988EA8789901}"/>
          </ac:spMkLst>
        </pc:spChg>
        <pc:spChg chg="del">
          <ac:chgData name="Tej Bahadur Chandra" userId="79b8fba8ad0a4796" providerId="LiveId" clId="{14FDCC51-25DF-472E-83BA-2410D11DB1D9}" dt="2022-08-01T14:23:05.821" v="1127" actId="478"/>
          <ac:spMkLst>
            <pc:docMk/>
            <pc:sldMk cId="3997050707" sldId="444"/>
            <ac:spMk id="37" creationId="{2F400960-EDC6-4E85-941B-9515125F69FB}"/>
          </ac:spMkLst>
        </pc:spChg>
      </pc:sldChg>
      <pc:sldChg chg="addSp delSp add mod">
        <pc:chgData name="Tej Bahadur Chandra" userId="79b8fba8ad0a4796" providerId="LiveId" clId="{14FDCC51-25DF-472E-83BA-2410D11DB1D9}" dt="2022-08-01T14:23:11.115" v="1130" actId="478"/>
        <pc:sldMkLst>
          <pc:docMk/>
          <pc:sldMk cId="83540355" sldId="445"/>
        </pc:sldMkLst>
        <pc:spChg chg="add">
          <ac:chgData name="Tej Bahadur Chandra" userId="79b8fba8ad0a4796" providerId="LiveId" clId="{14FDCC51-25DF-472E-83BA-2410D11DB1D9}" dt="2022-08-01T14:23:09.485" v="1129" actId="22"/>
          <ac:spMkLst>
            <pc:docMk/>
            <pc:sldMk cId="83540355" sldId="445"/>
            <ac:spMk id="2" creationId="{B2B98B19-1E62-40DE-9053-C1125D4C27C5}"/>
          </ac:spMkLst>
        </pc:spChg>
        <pc:spChg chg="del">
          <ac:chgData name="Tej Bahadur Chandra" userId="79b8fba8ad0a4796" providerId="LiveId" clId="{14FDCC51-25DF-472E-83BA-2410D11DB1D9}" dt="2022-08-01T14:23:11.115" v="1130" actId="478"/>
          <ac:spMkLst>
            <pc:docMk/>
            <pc:sldMk cId="83540355" sldId="445"/>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2926988324" sldId="445"/>
        </pc:sldMkLst>
        <pc:spChg chg="mod">
          <ac:chgData name="Tej Bahadur Chandra" userId="79b8fba8ad0a4796" providerId="LiveId" clId="{14FDCC51-25DF-472E-83BA-2410D11DB1D9}" dt="2022-07-30T11:03:41.994" v="784" actId="20577"/>
          <ac:spMkLst>
            <pc:docMk/>
            <pc:sldMk cId="2926988324" sldId="445"/>
            <ac:spMk id="7" creationId="{88BCB9B0-A5B6-416E-835E-F20A34098BD8}"/>
          </ac:spMkLst>
        </pc:spChg>
      </pc:sldChg>
      <pc:sldChg chg="addSp delSp add mod">
        <pc:chgData name="Tej Bahadur Chandra" userId="79b8fba8ad0a4796" providerId="LiveId" clId="{14FDCC51-25DF-472E-83BA-2410D11DB1D9}" dt="2022-08-01T14:23:15.512" v="1132" actId="22"/>
        <pc:sldMkLst>
          <pc:docMk/>
          <pc:sldMk cId="3190920215" sldId="446"/>
        </pc:sldMkLst>
        <pc:spChg chg="add">
          <ac:chgData name="Tej Bahadur Chandra" userId="79b8fba8ad0a4796" providerId="LiveId" clId="{14FDCC51-25DF-472E-83BA-2410D11DB1D9}" dt="2022-08-01T14:23:15.512" v="1132" actId="22"/>
          <ac:spMkLst>
            <pc:docMk/>
            <pc:sldMk cId="3190920215" sldId="446"/>
            <ac:spMk id="2" creationId="{BF34FB56-FF21-4697-A3C1-16587F70B01F}"/>
          </ac:spMkLst>
        </pc:spChg>
        <pc:spChg chg="del">
          <ac:chgData name="Tej Bahadur Chandra" userId="79b8fba8ad0a4796" providerId="LiveId" clId="{14FDCC51-25DF-472E-83BA-2410D11DB1D9}" dt="2022-08-01T14:23:15.048" v="1131" actId="478"/>
          <ac:spMkLst>
            <pc:docMk/>
            <pc:sldMk cId="3190920215" sldId="446"/>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4113865901" sldId="446"/>
        </pc:sldMkLst>
        <pc:spChg chg="mod">
          <ac:chgData name="Tej Bahadur Chandra" userId="79b8fba8ad0a4796" providerId="LiveId" clId="{14FDCC51-25DF-472E-83BA-2410D11DB1D9}" dt="2022-07-30T11:06:16.767" v="814" actId="20577"/>
          <ac:spMkLst>
            <pc:docMk/>
            <pc:sldMk cId="4113865901" sldId="446"/>
            <ac:spMk id="7" creationId="{88BCB9B0-A5B6-416E-835E-F20A34098BD8}"/>
          </ac:spMkLst>
        </pc:spChg>
      </pc:sldChg>
      <pc:sldChg chg="addSp delSp add mod">
        <pc:chgData name="Tej Bahadur Chandra" userId="79b8fba8ad0a4796" providerId="LiveId" clId="{14FDCC51-25DF-472E-83BA-2410D11DB1D9}" dt="2022-08-01T14:23:21.428" v="1134" actId="478"/>
        <pc:sldMkLst>
          <pc:docMk/>
          <pc:sldMk cId="1433751998" sldId="447"/>
        </pc:sldMkLst>
        <pc:spChg chg="add">
          <ac:chgData name="Tej Bahadur Chandra" userId="79b8fba8ad0a4796" providerId="LiveId" clId="{14FDCC51-25DF-472E-83BA-2410D11DB1D9}" dt="2022-08-01T14:23:19.488" v="1133" actId="22"/>
          <ac:spMkLst>
            <pc:docMk/>
            <pc:sldMk cId="1433751998" sldId="447"/>
            <ac:spMk id="2" creationId="{B875B578-F598-4C44-92EA-EE9EAEF91521}"/>
          </ac:spMkLst>
        </pc:spChg>
        <pc:spChg chg="del">
          <ac:chgData name="Tej Bahadur Chandra" userId="79b8fba8ad0a4796" providerId="LiveId" clId="{14FDCC51-25DF-472E-83BA-2410D11DB1D9}" dt="2022-08-01T14:23:21.428" v="1134" actId="478"/>
          <ac:spMkLst>
            <pc:docMk/>
            <pc:sldMk cId="1433751998" sldId="447"/>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2350811310" sldId="447"/>
        </pc:sldMkLst>
        <pc:spChg chg="mod">
          <ac:chgData name="Tej Bahadur Chandra" userId="79b8fba8ad0a4796" providerId="LiveId" clId="{14FDCC51-25DF-472E-83BA-2410D11DB1D9}" dt="2022-07-30T11:06:05.031" v="811" actId="20577"/>
          <ac:spMkLst>
            <pc:docMk/>
            <pc:sldMk cId="2350811310" sldId="447"/>
            <ac:spMk id="7" creationId="{88BCB9B0-A5B6-416E-835E-F20A34098BD8}"/>
          </ac:spMkLst>
        </pc:spChg>
      </pc:sldChg>
      <pc:sldMasterChg chg="modSldLayout">
        <pc:chgData name="Tej Bahadur Chandra" userId="79b8fba8ad0a4796" providerId="LiveId" clId="{14FDCC51-25DF-472E-83BA-2410D11DB1D9}" dt="2022-08-14T12:59:21.347" v="1826"/>
        <pc:sldMasterMkLst>
          <pc:docMk/>
          <pc:sldMasterMk cId="1198455789" sldId="2147483648"/>
        </pc:sldMasterMkLst>
        <pc:sldLayoutChg chg="modSp mod">
          <pc:chgData name="Tej Bahadur Chandra" userId="79b8fba8ad0a4796" providerId="LiveId" clId="{14FDCC51-25DF-472E-83BA-2410D11DB1D9}" dt="2022-08-14T12:59:04.293" v="1824"/>
          <pc:sldLayoutMkLst>
            <pc:docMk/>
            <pc:sldMasterMk cId="1198455789" sldId="2147483648"/>
            <pc:sldLayoutMk cId="2280129331" sldId="2147483650"/>
          </pc:sldLayoutMkLst>
          <pc:spChg chg="mod">
            <ac:chgData name="Tej Bahadur Chandra" userId="79b8fba8ad0a4796" providerId="LiveId" clId="{14FDCC51-25DF-472E-83BA-2410D11DB1D9}" dt="2022-07-25T15:38:47.871" v="80" actId="1037"/>
            <ac:spMkLst>
              <pc:docMk/>
              <pc:sldMasterMk cId="1198455789" sldId="2147483648"/>
              <pc:sldLayoutMk cId="2280129331" sldId="2147483650"/>
              <ac:spMk id="30" creationId="{9F790107-53C2-49F7-86F4-D925AF94CCF0}"/>
            </ac:spMkLst>
          </pc:spChg>
          <pc:spChg chg="mod">
            <ac:chgData name="Tej Bahadur Chandra" userId="79b8fba8ad0a4796" providerId="LiveId" clId="{14FDCC51-25DF-472E-83BA-2410D11DB1D9}" dt="2022-07-30T11:09:24.152" v="818" actId="20577"/>
            <ac:spMkLst>
              <pc:docMk/>
              <pc:sldMasterMk cId="1198455789" sldId="2147483648"/>
              <pc:sldLayoutMk cId="2280129331" sldId="2147483650"/>
              <ac:spMk id="31" creationId="{E9441FC8-B65E-4338-8054-DA067B0DEFCD}"/>
            </ac:spMkLst>
          </pc:spChg>
          <pc:spChg chg="mod">
            <ac:chgData name="Tej Bahadur Chandra" userId="79b8fba8ad0a4796" providerId="LiveId" clId="{14FDCC51-25DF-472E-83BA-2410D11DB1D9}" dt="2022-08-14T12:59:04.293" v="1824"/>
            <ac:spMkLst>
              <pc:docMk/>
              <pc:sldMasterMk cId="1198455789" sldId="2147483648"/>
              <pc:sldLayoutMk cId="2280129331" sldId="2147483650"/>
              <ac:spMk id="37" creationId="{26203611-3B79-48DD-8D02-BB6DC1600D55}"/>
            </ac:spMkLst>
          </pc:spChg>
          <pc:cxnChg chg="mod">
            <ac:chgData name="Tej Bahadur Chandra" userId="79b8fba8ad0a4796" providerId="LiveId" clId="{14FDCC51-25DF-472E-83BA-2410D11DB1D9}" dt="2022-07-25T15:38:43.609" v="75" actId="1037"/>
            <ac:cxnSpMkLst>
              <pc:docMk/>
              <pc:sldMasterMk cId="1198455789" sldId="2147483648"/>
              <pc:sldLayoutMk cId="2280129331" sldId="2147483650"/>
              <ac:cxnSpMk id="32" creationId="{AA18C4BD-49A0-48D6-8B76-230750C89EE5}"/>
            </ac:cxnSpMkLst>
          </pc:cxnChg>
        </pc:sldLayoutChg>
        <pc:sldLayoutChg chg="addSp delSp modSp mod">
          <pc:chgData name="Tej Bahadur Chandra" userId="79b8fba8ad0a4796" providerId="LiveId" clId="{14FDCC51-25DF-472E-83BA-2410D11DB1D9}" dt="2022-08-14T12:58:45.946" v="1823" actId="20577"/>
          <pc:sldLayoutMkLst>
            <pc:docMk/>
            <pc:sldMasterMk cId="1198455789" sldId="2147483648"/>
            <pc:sldLayoutMk cId="4278347843" sldId="2147483655"/>
          </pc:sldLayoutMkLst>
          <pc:spChg chg="add mod">
            <ac:chgData name="Tej Bahadur Chandra" userId="79b8fba8ad0a4796" providerId="LiveId" clId="{14FDCC51-25DF-472E-83BA-2410D11DB1D9}" dt="2022-07-30T10:16:21.251" v="383" actId="1035"/>
            <ac:spMkLst>
              <pc:docMk/>
              <pc:sldMasterMk cId="1198455789" sldId="2147483648"/>
              <pc:sldLayoutMk cId="4278347843" sldId="2147483655"/>
              <ac:spMk id="2" creationId="{F6EDECB0-3AED-49C1-B38B-2112EA367546}"/>
            </ac:spMkLst>
          </pc:spChg>
          <pc:spChg chg="add del mod">
            <ac:chgData name="Tej Bahadur Chandra" userId="79b8fba8ad0a4796" providerId="LiveId" clId="{14FDCC51-25DF-472E-83BA-2410D11DB1D9}" dt="2022-08-01T14:15:59.179" v="985" actId="478"/>
            <ac:spMkLst>
              <pc:docMk/>
              <pc:sldMasterMk cId="1198455789" sldId="2147483648"/>
              <pc:sldLayoutMk cId="4278347843" sldId="2147483655"/>
              <ac:spMk id="3" creationId="{4BC3CB06-D2C4-4DD5-8D9A-B9298049E906}"/>
            </ac:spMkLst>
          </pc:spChg>
          <pc:spChg chg="add del mod">
            <ac:chgData name="Tej Bahadur Chandra" userId="79b8fba8ad0a4796" providerId="LiveId" clId="{14FDCC51-25DF-472E-83BA-2410D11DB1D9}" dt="2022-08-01T14:15:56.430" v="984" actId="478"/>
            <ac:spMkLst>
              <pc:docMk/>
              <pc:sldMasterMk cId="1198455789" sldId="2147483648"/>
              <pc:sldLayoutMk cId="4278347843" sldId="2147483655"/>
              <ac:spMk id="4" creationId="{8F0D31CF-BC66-481B-9BA8-FA4E1F43C018}"/>
            </ac:spMkLst>
          </pc:spChg>
          <pc:spChg chg="mod">
            <ac:chgData name="Tej Bahadur Chandra" userId="79b8fba8ad0a4796" providerId="LiveId" clId="{14FDCC51-25DF-472E-83BA-2410D11DB1D9}" dt="2022-08-01T14:10:28.093" v="978"/>
            <ac:spMkLst>
              <pc:docMk/>
              <pc:sldMasterMk cId="1198455789" sldId="2147483648"/>
              <pc:sldLayoutMk cId="4278347843" sldId="2147483655"/>
              <ac:spMk id="18" creationId="{8CE177C1-5B8F-4124-A179-A20A3349B70E}"/>
            </ac:spMkLst>
          </pc:spChg>
          <pc:spChg chg="mod">
            <ac:chgData name="Tej Bahadur Chandra" userId="79b8fba8ad0a4796" providerId="LiveId" clId="{14FDCC51-25DF-472E-83BA-2410D11DB1D9}" dt="2022-08-01T14:11:15.127" v="981"/>
            <ac:spMkLst>
              <pc:docMk/>
              <pc:sldMasterMk cId="1198455789" sldId="2147483648"/>
              <pc:sldLayoutMk cId="4278347843" sldId="2147483655"/>
              <ac:spMk id="19" creationId="{7CCE78DB-A43D-421C-98D7-36745333BBF1}"/>
            </ac:spMkLst>
          </pc:spChg>
          <pc:spChg chg="mod">
            <ac:chgData name="Tej Bahadur Chandra" userId="79b8fba8ad0a4796" providerId="LiveId" clId="{14FDCC51-25DF-472E-83BA-2410D11DB1D9}" dt="2022-08-01T14:15:32.082" v="982"/>
            <ac:spMkLst>
              <pc:docMk/>
              <pc:sldMasterMk cId="1198455789" sldId="2147483648"/>
              <pc:sldLayoutMk cId="4278347843" sldId="2147483655"/>
              <ac:spMk id="20" creationId="{F1918FB4-AC1B-4A07-8B42-507C977C36DA}"/>
            </ac:spMkLst>
          </pc:spChg>
          <pc:spChg chg="mod">
            <ac:chgData name="Tej Bahadur Chandra" userId="79b8fba8ad0a4796" providerId="LiveId" clId="{14FDCC51-25DF-472E-83BA-2410D11DB1D9}" dt="2022-08-01T14:15:47.897" v="983"/>
            <ac:spMkLst>
              <pc:docMk/>
              <pc:sldMasterMk cId="1198455789" sldId="2147483648"/>
              <pc:sldLayoutMk cId="4278347843" sldId="2147483655"/>
              <ac:spMk id="22" creationId="{B8E98EFA-4B58-47F9-9930-3B856F059709}"/>
            </ac:spMkLst>
          </pc:spChg>
          <pc:spChg chg="mod">
            <ac:chgData name="Tej Bahadur Chandra" userId="79b8fba8ad0a4796" providerId="LiveId" clId="{14FDCC51-25DF-472E-83BA-2410D11DB1D9}" dt="2022-07-30T11:09:30.852" v="820" actId="20577"/>
            <ac:spMkLst>
              <pc:docMk/>
              <pc:sldMasterMk cId="1198455789" sldId="2147483648"/>
              <pc:sldLayoutMk cId="4278347843" sldId="2147483655"/>
              <ac:spMk id="26" creationId="{73DFECD7-A7F6-44A8-A1A7-577713661648}"/>
            </ac:spMkLst>
          </pc:spChg>
          <pc:spChg chg="mod">
            <ac:chgData name="Tej Bahadur Chandra" userId="79b8fba8ad0a4796" providerId="LiveId" clId="{14FDCC51-25DF-472E-83BA-2410D11DB1D9}" dt="2022-07-25T15:36:29.393" v="35" actId="1037"/>
            <ac:spMkLst>
              <pc:docMk/>
              <pc:sldMasterMk cId="1198455789" sldId="2147483648"/>
              <pc:sldLayoutMk cId="4278347843" sldId="2147483655"/>
              <ac:spMk id="28" creationId="{C64E9671-83B9-412F-8059-8102F5171775}"/>
            </ac:spMkLst>
          </pc:spChg>
          <pc:spChg chg="mod">
            <ac:chgData name="Tej Bahadur Chandra" userId="79b8fba8ad0a4796" providerId="LiveId" clId="{14FDCC51-25DF-472E-83BA-2410D11DB1D9}" dt="2022-08-14T12:58:45.946" v="1823" actId="20577"/>
            <ac:spMkLst>
              <pc:docMk/>
              <pc:sldMasterMk cId="1198455789" sldId="2147483648"/>
              <pc:sldLayoutMk cId="4278347843" sldId="2147483655"/>
              <ac:spMk id="46" creationId="{F6E21308-ED29-4A62-8BD6-B7EF011E2505}"/>
            </ac:spMkLst>
          </pc:spChg>
          <pc:picChg chg="ord">
            <ac:chgData name="Tej Bahadur Chandra" userId="79b8fba8ad0a4796" providerId="LiveId" clId="{14FDCC51-25DF-472E-83BA-2410D11DB1D9}" dt="2022-07-30T10:17:57.183" v="410" actId="166"/>
            <ac:picMkLst>
              <pc:docMk/>
              <pc:sldMasterMk cId="1198455789" sldId="2147483648"/>
              <pc:sldLayoutMk cId="4278347843" sldId="2147483655"/>
              <ac:picMk id="45" creationId="{99DDBF60-46DC-4C83-841B-9D9E4D63AC8D}"/>
            </ac:picMkLst>
          </pc:picChg>
          <pc:cxnChg chg="mod">
            <ac:chgData name="Tej Bahadur Chandra" userId="79b8fba8ad0a4796" providerId="LiveId" clId="{14FDCC51-25DF-472E-83BA-2410D11DB1D9}" dt="2022-07-25T15:36:17.953" v="26" actId="1037"/>
            <ac:cxnSpMkLst>
              <pc:docMk/>
              <pc:sldMasterMk cId="1198455789" sldId="2147483648"/>
              <pc:sldLayoutMk cId="4278347843" sldId="2147483655"/>
              <ac:cxnSpMk id="34" creationId="{24D64594-044A-446C-82A9-9F162AF81BEC}"/>
            </ac:cxnSpMkLst>
          </pc:cxnChg>
        </pc:sldLayoutChg>
        <pc:sldLayoutChg chg="modSp mod">
          <pc:chgData name="Tej Bahadur Chandra" userId="79b8fba8ad0a4796" providerId="LiveId" clId="{14FDCC51-25DF-472E-83BA-2410D11DB1D9}" dt="2022-08-14T12:59:15.270" v="1825"/>
          <pc:sldLayoutMkLst>
            <pc:docMk/>
            <pc:sldMasterMk cId="1198455789" sldId="2147483648"/>
            <pc:sldLayoutMk cId="1346388441" sldId="2147483660"/>
          </pc:sldLayoutMkLst>
          <pc:spChg chg="mod">
            <ac:chgData name="Tej Bahadur Chandra" userId="79b8fba8ad0a4796" providerId="LiveId" clId="{14FDCC51-25DF-472E-83BA-2410D11DB1D9}" dt="2022-07-25T15:38:26.516" v="66" actId="1037"/>
            <ac:spMkLst>
              <pc:docMk/>
              <pc:sldMasterMk cId="1198455789" sldId="2147483648"/>
              <pc:sldLayoutMk cId="1346388441" sldId="2147483660"/>
              <ac:spMk id="30" creationId="{9F790107-53C2-49F7-86F4-D925AF94CCF0}"/>
            </ac:spMkLst>
          </pc:spChg>
          <pc:spChg chg="mod">
            <ac:chgData name="Tej Bahadur Chandra" userId="79b8fba8ad0a4796" providerId="LiveId" clId="{14FDCC51-25DF-472E-83BA-2410D11DB1D9}" dt="2022-07-30T11:09:37.353" v="822" actId="20577"/>
            <ac:spMkLst>
              <pc:docMk/>
              <pc:sldMasterMk cId="1198455789" sldId="2147483648"/>
              <pc:sldLayoutMk cId="1346388441" sldId="2147483660"/>
              <ac:spMk id="31" creationId="{E9441FC8-B65E-4338-8054-DA067B0DEFCD}"/>
            </ac:spMkLst>
          </pc:spChg>
          <pc:spChg chg="mod">
            <ac:chgData name="Tej Bahadur Chandra" userId="79b8fba8ad0a4796" providerId="LiveId" clId="{14FDCC51-25DF-472E-83BA-2410D11DB1D9}" dt="2022-08-14T12:59:15.270" v="1825"/>
            <ac:spMkLst>
              <pc:docMk/>
              <pc:sldMasterMk cId="1198455789" sldId="2147483648"/>
              <pc:sldLayoutMk cId="1346388441" sldId="2147483660"/>
              <ac:spMk id="37" creationId="{26203611-3B79-48DD-8D02-BB6DC1600D55}"/>
            </ac:spMkLst>
          </pc:spChg>
          <pc:cxnChg chg="mod">
            <ac:chgData name="Tej Bahadur Chandra" userId="79b8fba8ad0a4796" providerId="LiveId" clId="{14FDCC51-25DF-472E-83BA-2410D11DB1D9}" dt="2022-07-25T15:38:30.046" v="70" actId="1037"/>
            <ac:cxnSpMkLst>
              <pc:docMk/>
              <pc:sldMasterMk cId="1198455789" sldId="2147483648"/>
              <pc:sldLayoutMk cId="1346388441" sldId="2147483660"/>
              <ac:cxnSpMk id="32" creationId="{AA18C4BD-49A0-48D6-8B76-230750C89EE5}"/>
            </ac:cxnSpMkLst>
          </pc:cxnChg>
        </pc:sldLayoutChg>
        <pc:sldLayoutChg chg="modSp mod">
          <pc:chgData name="Tej Bahadur Chandra" userId="79b8fba8ad0a4796" providerId="LiveId" clId="{14FDCC51-25DF-472E-83BA-2410D11DB1D9}" dt="2022-08-14T12:59:21.347" v="1826"/>
          <pc:sldLayoutMkLst>
            <pc:docMk/>
            <pc:sldMasterMk cId="1198455789" sldId="2147483648"/>
            <pc:sldLayoutMk cId="3790441916" sldId="2147483661"/>
          </pc:sldLayoutMkLst>
          <pc:spChg chg="mod">
            <ac:chgData name="Tej Bahadur Chandra" userId="79b8fba8ad0a4796" providerId="LiveId" clId="{14FDCC51-25DF-472E-83BA-2410D11DB1D9}" dt="2022-07-25T15:38:01.710" v="56" actId="1037"/>
            <ac:spMkLst>
              <pc:docMk/>
              <pc:sldMasterMk cId="1198455789" sldId="2147483648"/>
              <pc:sldLayoutMk cId="3790441916" sldId="2147483661"/>
              <ac:spMk id="30" creationId="{9F790107-53C2-49F7-86F4-D925AF94CCF0}"/>
            </ac:spMkLst>
          </pc:spChg>
          <pc:spChg chg="mod">
            <ac:chgData name="Tej Bahadur Chandra" userId="79b8fba8ad0a4796" providerId="LiveId" clId="{14FDCC51-25DF-472E-83BA-2410D11DB1D9}" dt="2022-07-30T11:09:42.064" v="824" actId="20577"/>
            <ac:spMkLst>
              <pc:docMk/>
              <pc:sldMasterMk cId="1198455789" sldId="2147483648"/>
              <pc:sldLayoutMk cId="3790441916" sldId="2147483661"/>
              <ac:spMk id="31" creationId="{E9441FC8-B65E-4338-8054-DA067B0DEFCD}"/>
            </ac:spMkLst>
          </pc:spChg>
          <pc:spChg chg="mod">
            <ac:chgData name="Tej Bahadur Chandra" userId="79b8fba8ad0a4796" providerId="LiveId" clId="{14FDCC51-25DF-472E-83BA-2410D11DB1D9}" dt="2022-08-14T12:59:21.347" v="1826"/>
            <ac:spMkLst>
              <pc:docMk/>
              <pc:sldMasterMk cId="1198455789" sldId="2147483648"/>
              <pc:sldLayoutMk cId="3790441916" sldId="2147483661"/>
              <ac:spMk id="37" creationId="{26203611-3B79-48DD-8D02-BB6DC1600D55}"/>
            </ac:spMkLst>
          </pc:spChg>
          <pc:cxnChg chg="mod">
            <ac:chgData name="Tej Bahadur Chandra" userId="79b8fba8ad0a4796" providerId="LiveId" clId="{14FDCC51-25DF-472E-83BA-2410D11DB1D9}" dt="2022-07-25T15:37:56.522" v="50" actId="1037"/>
            <ac:cxnSpMkLst>
              <pc:docMk/>
              <pc:sldMasterMk cId="1198455789" sldId="2147483648"/>
              <pc:sldLayoutMk cId="3790441916" sldId="2147483661"/>
              <ac:cxnSpMk id="32" creationId="{AA18C4BD-49A0-48D6-8B76-230750C89EE5}"/>
            </ac:cxnSpMkLst>
          </pc:cxnChg>
        </pc:sldLayoutChg>
      </pc:sldMasterChg>
    </pc:docChg>
  </pc:docChgLst>
  <pc:docChgLst>
    <pc:chgData name="Sanchali Das" userId="7d1d7627-035a-4aaf-9094-4aa36b0df96a" providerId="ADAL" clId="{D985E30A-237C-414A-82D8-7EBF9B1FBCEC}"/>
    <pc:docChg chg="undo redo custSel addSld delSld modSld sldOrd">
      <pc:chgData name="Sanchali Das" userId="7d1d7627-035a-4aaf-9094-4aa36b0df96a" providerId="ADAL" clId="{D985E30A-237C-414A-82D8-7EBF9B1FBCEC}" dt="2023-08-07T08:39:37.051" v="1145" actId="20577"/>
      <pc:docMkLst>
        <pc:docMk/>
      </pc:docMkLst>
      <pc:sldChg chg="modSp del mod">
        <pc:chgData name="Sanchali Das" userId="7d1d7627-035a-4aaf-9094-4aa36b0df96a" providerId="ADAL" clId="{D985E30A-237C-414A-82D8-7EBF9B1FBCEC}" dt="2023-08-02T15:29:40.936" v="606" actId="47"/>
        <pc:sldMkLst>
          <pc:docMk/>
          <pc:sldMk cId="2921554428" sldId="276"/>
        </pc:sldMkLst>
        <pc:spChg chg="mod">
          <ac:chgData name="Sanchali Das" userId="7d1d7627-035a-4aaf-9094-4aa36b0df96a" providerId="ADAL" clId="{D985E30A-237C-414A-82D8-7EBF9B1FBCEC}" dt="2023-07-28T11:39:40.699" v="527" actId="20577"/>
          <ac:spMkLst>
            <pc:docMk/>
            <pc:sldMk cId="2921554428" sldId="276"/>
            <ac:spMk id="2" creationId="{29C4FC94-ECE1-4E6E-B6C7-149CD7972250}"/>
          </ac:spMkLst>
        </pc:spChg>
        <pc:spChg chg="mod">
          <ac:chgData name="Sanchali Das" userId="7d1d7627-035a-4aaf-9094-4aa36b0df96a" providerId="ADAL" clId="{D985E30A-237C-414A-82D8-7EBF9B1FBCEC}" dt="2023-07-28T11:15:09.949" v="289" actId="20577"/>
          <ac:spMkLst>
            <pc:docMk/>
            <pc:sldMk cId="2921554428" sldId="276"/>
            <ac:spMk id="11" creationId="{2BE3C4EC-7A8B-5232-A891-4DBCFFB807A4}"/>
          </ac:spMkLst>
        </pc:spChg>
      </pc:sldChg>
      <pc:sldChg chg="addSp delSp modSp mod">
        <pc:chgData name="Sanchali Das" userId="7d1d7627-035a-4aaf-9094-4aa36b0df96a" providerId="ADAL" clId="{D985E30A-237C-414A-82D8-7EBF9B1FBCEC}" dt="2023-07-28T11:14:58.490" v="288" actId="20577"/>
        <pc:sldMkLst>
          <pc:docMk/>
          <pc:sldMk cId="516891714" sldId="292"/>
        </pc:sldMkLst>
        <pc:spChg chg="mod">
          <ac:chgData name="Sanchali Das" userId="7d1d7627-035a-4aaf-9094-4aa36b0df96a" providerId="ADAL" clId="{D985E30A-237C-414A-82D8-7EBF9B1FBCEC}" dt="2023-07-28T11:14:58.490" v="288" actId="20577"/>
          <ac:spMkLst>
            <pc:docMk/>
            <pc:sldMk cId="516891714" sldId="292"/>
            <ac:spMk id="8" creationId="{4419E408-281A-42C4-A8B8-EEABA80960F5}"/>
          </ac:spMkLst>
        </pc:spChg>
        <pc:graphicFrameChg chg="add mod modGraphic">
          <ac:chgData name="Sanchali Das" userId="7d1d7627-035a-4aaf-9094-4aa36b0df96a" providerId="ADAL" clId="{D985E30A-237C-414A-82D8-7EBF9B1FBCEC}" dt="2023-07-28T11:14:56.028" v="286" actId="207"/>
          <ac:graphicFrameMkLst>
            <pc:docMk/>
            <pc:sldMk cId="516891714" sldId="292"/>
            <ac:graphicFrameMk id="9" creationId="{379475C9-6E63-224D-E5CB-8E50329B9720}"/>
          </ac:graphicFrameMkLst>
        </pc:graphicFrameChg>
        <pc:graphicFrameChg chg="del mod">
          <ac:chgData name="Sanchali Das" userId="7d1d7627-035a-4aaf-9094-4aa36b0df96a" providerId="ADAL" clId="{D985E30A-237C-414A-82D8-7EBF9B1FBCEC}" dt="2023-07-28T11:12:05.920" v="251" actId="478"/>
          <ac:graphicFrameMkLst>
            <pc:docMk/>
            <pc:sldMk cId="516891714" sldId="292"/>
            <ac:graphicFrameMk id="24" creationId="{B47760FB-5847-3C6B-5F02-D28BE9D7A3A9}"/>
          </ac:graphicFrameMkLst>
        </pc:graphicFrameChg>
      </pc:sldChg>
      <pc:sldChg chg="addSp delSp modSp add del mod">
        <pc:chgData name="Sanchali Das" userId="7d1d7627-035a-4aaf-9094-4aa36b0df96a" providerId="ADAL" clId="{D985E30A-237C-414A-82D8-7EBF9B1FBCEC}" dt="2023-08-02T15:56:57.519" v="1058" actId="20577"/>
        <pc:sldMkLst>
          <pc:docMk/>
          <pc:sldMk cId="2149085629" sldId="297"/>
        </pc:sldMkLst>
        <pc:spChg chg="add del mod">
          <ac:chgData name="Sanchali Das" userId="7d1d7627-035a-4aaf-9094-4aa36b0df96a" providerId="ADAL" clId="{D985E30A-237C-414A-82D8-7EBF9B1FBCEC}" dt="2023-08-02T15:56:57.519" v="1058" actId="20577"/>
          <ac:spMkLst>
            <pc:docMk/>
            <pc:sldMk cId="2149085629" sldId="297"/>
            <ac:spMk id="7" creationId="{DBFC4626-01D0-4CD5-BA90-9A845DBCB63B}"/>
          </ac:spMkLst>
        </pc:spChg>
      </pc:sldChg>
      <pc:sldChg chg="addSp modSp mod">
        <pc:chgData name="Sanchali Das" userId="7d1d7627-035a-4aaf-9094-4aa36b0df96a" providerId="ADAL" clId="{D985E30A-237C-414A-82D8-7EBF9B1FBCEC}" dt="2023-08-02T15:53:16.733" v="986" actId="20577"/>
        <pc:sldMkLst>
          <pc:docMk/>
          <pc:sldMk cId="571684693" sldId="315"/>
        </pc:sldMkLst>
        <pc:spChg chg="mod">
          <ac:chgData name="Sanchali Das" userId="7d1d7627-035a-4aaf-9094-4aa36b0df96a" providerId="ADAL" clId="{D985E30A-237C-414A-82D8-7EBF9B1FBCEC}" dt="2023-08-02T15:31:44.751" v="640" actId="20577"/>
          <ac:spMkLst>
            <pc:docMk/>
            <pc:sldMk cId="571684693" sldId="315"/>
            <ac:spMk id="2" creationId="{230C37A0-F6EE-47F2-BB76-F5E477FC32EF}"/>
          </ac:spMkLst>
        </pc:spChg>
        <pc:spChg chg="add mod">
          <ac:chgData name="Sanchali Das" userId="7d1d7627-035a-4aaf-9094-4aa36b0df96a" providerId="ADAL" clId="{D985E30A-237C-414A-82D8-7EBF9B1FBCEC}" dt="2023-07-28T11:08:25.939" v="25" actId="20577"/>
          <ac:spMkLst>
            <pc:docMk/>
            <pc:sldMk cId="571684693" sldId="315"/>
            <ac:spMk id="4" creationId="{066423CF-8BCC-209F-BAC7-F0B50B8B0E2B}"/>
          </ac:spMkLst>
        </pc:spChg>
        <pc:spChg chg="mod">
          <ac:chgData name="Sanchali Das" userId="7d1d7627-035a-4aaf-9094-4aa36b0df96a" providerId="ADAL" clId="{D985E30A-237C-414A-82D8-7EBF9B1FBCEC}" dt="2023-08-02T15:53:16.733" v="986" actId="20577"/>
          <ac:spMkLst>
            <pc:docMk/>
            <pc:sldMk cId="571684693" sldId="315"/>
            <ac:spMk id="6" creationId="{DBA533BB-141C-43FE-948B-6D2211DF075C}"/>
          </ac:spMkLst>
        </pc:spChg>
      </pc:sldChg>
      <pc:sldChg chg="addSp delSp modSp add del mod ord">
        <pc:chgData name="Sanchali Das" userId="7d1d7627-035a-4aaf-9094-4aa36b0df96a" providerId="ADAL" clId="{D985E30A-237C-414A-82D8-7EBF9B1FBCEC}" dt="2023-07-28T11:16:26.572" v="301" actId="47"/>
        <pc:sldMkLst>
          <pc:docMk/>
          <pc:sldMk cId="1721892563" sldId="316"/>
        </pc:sldMkLst>
        <pc:spChg chg="del mod">
          <ac:chgData name="Sanchali Das" userId="7d1d7627-035a-4aaf-9094-4aa36b0df96a" providerId="ADAL" clId="{D985E30A-237C-414A-82D8-7EBF9B1FBCEC}" dt="2023-07-28T11:14:26.918" v="278"/>
          <ac:spMkLst>
            <pc:docMk/>
            <pc:sldMk cId="1721892563" sldId="316"/>
            <ac:spMk id="2" creationId="{230C37A0-F6EE-47F2-BB76-F5E477FC32EF}"/>
          </ac:spMkLst>
        </pc:spChg>
        <pc:spChg chg="del mod">
          <ac:chgData name="Sanchali Das" userId="7d1d7627-035a-4aaf-9094-4aa36b0df96a" providerId="ADAL" clId="{D985E30A-237C-414A-82D8-7EBF9B1FBCEC}" dt="2023-07-28T11:13:58.223" v="271"/>
          <ac:spMkLst>
            <pc:docMk/>
            <pc:sldMk cId="1721892563" sldId="316"/>
            <ac:spMk id="6" creationId="{DBA533BB-141C-43FE-948B-6D2211DF075C}"/>
          </ac:spMkLst>
        </pc:spChg>
        <pc:spChg chg="add del mod">
          <ac:chgData name="Sanchali Das" userId="7d1d7627-035a-4aaf-9094-4aa36b0df96a" providerId="ADAL" clId="{D985E30A-237C-414A-82D8-7EBF9B1FBCEC}" dt="2023-07-28T11:14:36.770" v="283"/>
          <ac:spMkLst>
            <pc:docMk/>
            <pc:sldMk cId="1721892563" sldId="316"/>
            <ac:spMk id="7" creationId="{4DEBF8D7-1E3E-7C57-4260-F80D4DD5819A}"/>
          </ac:spMkLst>
        </pc:spChg>
        <pc:spChg chg="add del">
          <ac:chgData name="Sanchali Das" userId="7d1d7627-035a-4aaf-9094-4aa36b0df96a" providerId="ADAL" clId="{D985E30A-237C-414A-82D8-7EBF9B1FBCEC}" dt="2023-07-28T11:15:35.378" v="293" actId="22"/>
          <ac:spMkLst>
            <pc:docMk/>
            <pc:sldMk cId="1721892563" sldId="316"/>
            <ac:spMk id="8" creationId="{75E74441-C217-84AE-4BDC-CEA7C57AB74D}"/>
          </ac:spMkLst>
        </pc:spChg>
      </pc:sldChg>
      <pc:sldChg chg="addSp delSp modSp add mod">
        <pc:chgData name="Sanchali Das" userId="7d1d7627-035a-4aaf-9094-4aa36b0df96a" providerId="ADAL" clId="{D985E30A-237C-414A-82D8-7EBF9B1FBCEC}" dt="2023-07-28T11:21:15.422" v="344" actId="20577"/>
        <pc:sldMkLst>
          <pc:docMk/>
          <pc:sldMk cId="1672393772" sldId="317"/>
        </pc:sldMkLst>
        <pc:spChg chg="mod">
          <ac:chgData name="Sanchali Das" userId="7d1d7627-035a-4aaf-9094-4aa36b0df96a" providerId="ADAL" clId="{D985E30A-237C-414A-82D8-7EBF9B1FBCEC}" dt="2023-07-28T11:20:54.174" v="333"/>
          <ac:spMkLst>
            <pc:docMk/>
            <pc:sldMk cId="1672393772" sldId="317"/>
            <ac:spMk id="8" creationId="{4419E408-281A-42C4-A8B8-EEABA80960F5}"/>
          </ac:spMkLst>
        </pc:spChg>
        <pc:spChg chg="add del">
          <ac:chgData name="Sanchali Das" userId="7d1d7627-035a-4aaf-9094-4aa36b0df96a" providerId="ADAL" clId="{D985E30A-237C-414A-82D8-7EBF9B1FBCEC}" dt="2023-07-28T11:15:43.788" v="297" actId="22"/>
          <ac:spMkLst>
            <pc:docMk/>
            <pc:sldMk cId="1672393772" sldId="317"/>
            <ac:spMk id="10" creationId="{F51D562D-E695-6B5B-9351-F11E0B546646}"/>
          </ac:spMkLst>
        </pc:spChg>
        <pc:spChg chg="add del">
          <ac:chgData name="Sanchali Das" userId="7d1d7627-035a-4aaf-9094-4aa36b0df96a" providerId="ADAL" clId="{D985E30A-237C-414A-82D8-7EBF9B1FBCEC}" dt="2023-07-28T11:15:42.583" v="296" actId="22"/>
          <ac:spMkLst>
            <pc:docMk/>
            <pc:sldMk cId="1672393772" sldId="317"/>
            <ac:spMk id="11" creationId="{3C39CB98-EB25-1B22-C5B2-C425EAA5688D}"/>
          </ac:spMkLst>
        </pc:spChg>
        <pc:graphicFrameChg chg="mod modGraphic">
          <ac:chgData name="Sanchali Das" userId="7d1d7627-035a-4aaf-9094-4aa36b0df96a" providerId="ADAL" clId="{D985E30A-237C-414A-82D8-7EBF9B1FBCEC}" dt="2023-07-28T11:21:15.422" v="344" actId="20577"/>
          <ac:graphicFrameMkLst>
            <pc:docMk/>
            <pc:sldMk cId="1672393772" sldId="317"/>
            <ac:graphicFrameMk id="9" creationId="{379475C9-6E63-224D-E5CB-8E50329B9720}"/>
          </ac:graphicFrameMkLst>
        </pc:graphicFrameChg>
      </pc:sldChg>
      <pc:sldChg chg="delSp add del mod">
        <pc:chgData name="Sanchali Das" userId="7d1d7627-035a-4aaf-9094-4aa36b0df96a" providerId="ADAL" clId="{D985E30A-237C-414A-82D8-7EBF9B1FBCEC}" dt="2023-07-28T11:17:39.823" v="311" actId="47"/>
        <pc:sldMkLst>
          <pc:docMk/>
          <pc:sldMk cId="4013353430" sldId="318"/>
        </pc:sldMkLst>
        <pc:graphicFrameChg chg="del">
          <ac:chgData name="Sanchali Das" userId="7d1d7627-035a-4aaf-9094-4aa36b0df96a" providerId="ADAL" clId="{D985E30A-237C-414A-82D8-7EBF9B1FBCEC}" dt="2023-07-28T11:16:40.722" v="304" actId="478"/>
          <ac:graphicFrameMkLst>
            <pc:docMk/>
            <pc:sldMk cId="4013353430" sldId="318"/>
            <ac:graphicFrameMk id="9" creationId="{379475C9-6E63-224D-E5CB-8E50329B9720}"/>
          </ac:graphicFrameMkLst>
        </pc:graphicFrameChg>
      </pc:sldChg>
      <pc:sldChg chg="addSp delSp modSp add mod">
        <pc:chgData name="Sanchali Das" userId="7d1d7627-035a-4aaf-9094-4aa36b0df96a" providerId="ADAL" clId="{D985E30A-237C-414A-82D8-7EBF9B1FBCEC}" dt="2023-07-28T11:30:16.967" v="424" actId="1076"/>
        <pc:sldMkLst>
          <pc:docMk/>
          <pc:sldMk cId="2735598143" sldId="319"/>
        </pc:sldMkLst>
        <pc:spChg chg="add mod">
          <ac:chgData name="Sanchali Das" userId="7d1d7627-035a-4aaf-9094-4aa36b0df96a" providerId="ADAL" clId="{D985E30A-237C-414A-82D8-7EBF9B1FBCEC}" dt="2023-07-28T11:28:44.666" v="402" actId="26606"/>
          <ac:spMkLst>
            <pc:docMk/>
            <pc:sldMk cId="2735598143" sldId="319"/>
            <ac:spMk id="7" creationId="{C0FD84B2-4AE8-5BB6-9295-AB383F8339EE}"/>
          </ac:spMkLst>
        </pc:spChg>
        <pc:spChg chg="mod">
          <ac:chgData name="Sanchali Das" userId="7d1d7627-035a-4aaf-9094-4aa36b0df96a" providerId="ADAL" clId="{D985E30A-237C-414A-82D8-7EBF9B1FBCEC}" dt="2023-07-28T11:26:35.177" v="389" actId="20577"/>
          <ac:spMkLst>
            <pc:docMk/>
            <pc:sldMk cId="2735598143" sldId="319"/>
            <ac:spMk id="8" creationId="{4419E408-281A-42C4-A8B8-EEABA80960F5}"/>
          </ac:spMkLst>
        </pc:spChg>
        <pc:spChg chg="add del mod">
          <ac:chgData name="Sanchali Das" userId="7d1d7627-035a-4aaf-9094-4aa36b0df96a" providerId="ADAL" clId="{D985E30A-237C-414A-82D8-7EBF9B1FBCEC}" dt="2023-07-28T11:17:16.622" v="308" actId="26606"/>
          <ac:spMkLst>
            <pc:docMk/>
            <pc:sldMk cId="2735598143" sldId="319"/>
            <ac:spMk id="10" creationId="{528BC289-0217-009B-4C0E-894A91528340}"/>
          </ac:spMkLst>
        </pc:spChg>
        <pc:spChg chg="add del mod">
          <ac:chgData name="Sanchali Das" userId="7d1d7627-035a-4aaf-9094-4aa36b0df96a" providerId="ADAL" clId="{D985E30A-237C-414A-82D8-7EBF9B1FBCEC}" dt="2023-07-28T11:25:49.765" v="387" actId="478"/>
          <ac:spMkLst>
            <pc:docMk/>
            <pc:sldMk cId="2735598143" sldId="319"/>
            <ac:spMk id="12" creationId="{92F4873A-4D97-4010-FFA1-8AF165CD8394}"/>
          </ac:spMkLst>
        </pc:spChg>
        <pc:spChg chg="add del">
          <ac:chgData name="Sanchali Das" userId="7d1d7627-035a-4aaf-9094-4aa36b0df96a" providerId="ADAL" clId="{D985E30A-237C-414A-82D8-7EBF9B1FBCEC}" dt="2023-07-28T11:28:44.666" v="402" actId="26606"/>
          <ac:spMkLst>
            <pc:docMk/>
            <pc:sldMk cId="2735598143" sldId="319"/>
            <ac:spMk id="29" creationId="{2E442304-DDBD-4F7B-8017-36BCC863FB40}"/>
          </ac:spMkLst>
        </pc:spChg>
        <pc:spChg chg="add del">
          <ac:chgData name="Sanchali Das" userId="7d1d7627-035a-4aaf-9094-4aa36b0df96a" providerId="ADAL" clId="{D985E30A-237C-414A-82D8-7EBF9B1FBCEC}" dt="2023-07-28T11:28:44.666" v="402" actId="26606"/>
          <ac:spMkLst>
            <pc:docMk/>
            <pc:sldMk cId="2735598143" sldId="319"/>
            <ac:spMk id="31" creationId="{5E107275-3853-46FD-A241-DE4355A42675}"/>
          </ac:spMkLst>
        </pc:spChg>
        <pc:spChg chg="add del">
          <ac:chgData name="Sanchali Das" userId="7d1d7627-035a-4aaf-9094-4aa36b0df96a" providerId="ADAL" clId="{D985E30A-237C-414A-82D8-7EBF9B1FBCEC}" dt="2023-07-28T11:28:08.810" v="395" actId="26606"/>
          <ac:spMkLst>
            <pc:docMk/>
            <pc:sldMk cId="2735598143" sldId="319"/>
            <ac:spMk id="36" creationId="{2B97F24A-32CE-4C1C-A50D-3016B394DCFB}"/>
          </ac:spMkLst>
        </pc:spChg>
        <pc:spChg chg="add del">
          <ac:chgData name="Sanchali Das" userId="7d1d7627-035a-4aaf-9094-4aa36b0df96a" providerId="ADAL" clId="{D985E30A-237C-414A-82D8-7EBF9B1FBCEC}" dt="2023-07-28T11:28:08.810" v="395" actId="26606"/>
          <ac:spMkLst>
            <pc:docMk/>
            <pc:sldMk cId="2735598143" sldId="319"/>
            <ac:spMk id="38" creationId="{CD8B4F24-440B-49E9-B85D-733523DC064B}"/>
          </ac:spMkLst>
        </pc:spChg>
        <pc:spChg chg="add del">
          <ac:chgData name="Sanchali Das" userId="7d1d7627-035a-4aaf-9094-4aa36b0df96a" providerId="ADAL" clId="{D985E30A-237C-414A-82D8-7EBF9B1FBCEC}" dt="2023-07-28T11:28:12.236" v="397" actId="26606"/>
          <ac:spMkLst>
            <pc:docMk/>
            <pc:sldMk cId="2735598143" sldId="319"/>
            <ac:spMk id="40" creationId="{04812C46-200A-4DEB-A05E-3ED6C68C2387}"/>
          </ac:spMkLst>
        </pc:spChg>
        <pc:spChg chg="add del">
          <ac:chgData name="Sanchali Das" userId="7d1d7627-035a-4aaf-9094-4aa36b0df96a" providerId="ADAL" clId="{D985E30A-237C-414A-82D8-7EBF9B1FBCEC}" dt="2023-07-28T11:28:12.236" v="397" actId="26606"/>
          <ac:spMkLst>
            <pc:docMk/>
            <pc:sldMk cId="2735598143" sldId="319"/>
            <ac:spMk id="41" creationId="{D1EA859B-E555-4109-94F3-6700E046E008}"/>
          </ac:spMkLst>
        </pc:spChg>
        <pc:spChg chg="add">
          <ac:chgData name="Sanchali Das" userId="7d1d7627-035a-4aaf-9094-4aa36b0df96a" providerId="ADAL" clId="{D985E30A-237C-414A-82D8-7EBF9B1FBCEC}" dt="2023-07-28T11:28:44.666" v="402" actId="26606"/>
          <ac:spMkLst>
            <pc:docMk/>
            <pc:sldMk cId="2735598143" sldId="319"/>
            <ac:spMk id="42" creationId="{08980754-6F4B-43C9-B9BE-127B6BED6586}"/>
          </ac:spMkLst>
        </pc:spChg>
        <pc:spChg chg="add del">
          <ac:chgData name="Sanchali Das" userId="7d1d7627-035a-4aaf-9094-4aa36b0df96a" providerId="ADAL" clId="{D985E30A-237C-414A-82D8-7EBF9B1FBCEC}" dt="2023-07-28T11:28:28.162" v="399" actId="26606"/>
          <ac:spMkLst>
            <pc:docMk/>
            <pc:sldMk cId="2735598143" sldId="319"/>
            <ac:spMk id="43" creationId="{7ED7575E-88D2-B771-681D-46A7E55415DD}"/>
          </ac:spMkLst>
        </pc:spChg>
        <pc:spChg chg="add del">
          <ac:chgData name="Sanchali Das" userId="7d1d7627-035a-4aaf-9094-4aa36b0df96a" providerId="ADAL" clId="{D985E30A-237C-414A-82D8-7EBF9B1FBCEC}" dt="2023-07-28T11:28:44.521" v="401" actId="26606"/>
          <ac:spMkLst>
            <pc:docMk/>
            <pc:sldMk cId="2735598143" sldId="319"/>
            <ac:spMk id="46" creationId="{92468898-5A6E-4D55-85EC-308E785EE06C}"/>
          </ac:spMkLst>
        </pc:spChg>
        <pc:spChg chg="add del">
          <ac:chgData name="Sanchali Das" userId="7d1d7627-035a-4aaf-9094-4aa36b0df96a" providerId="ADAL" clId="{D985E30A-237C-414A-82D8-7EBF9B1FBCEC}" dt="2023-07-28T11:28:44.521" v="401" actId="26606"/>
          <ac:spMkLst>
            <pc:docMk/>
            <pc:sldMk cId="2735598143" sldId="319"/>
            <ac:spMk id="47" creationId="{3E23A947-2D45-4208-AE2B-64948C87A3EB}"/>
          </ac:spMkLst>
        </pc:spChg>
        <pc:spChg chg="add del">
          <ac:chgData name="Sanchali Das" userId="7d1d7627-035a-4aaf-9094-4aa36b0df96a" providerId="ADAL" clId="{D985E30A-237C-414A-82D8-7EBF9B1FBCEC}" dt="2023-07-28T11:28:44.521" v="401" actId="26606"/>
          <ac:spMkLst>
            <pc:docMk/>
            <pc:sldMk cId="2735598143" sldId="319"/>
            <ac:spMk id="48" creationId="{E5BBB0F9-6A59-4D02-A9C7-A2D6516684CE}"/>
          </ac:spMkLst>
        </pc:spChg>
        <pc:spChg chg="add">
          <ac:chgData name="Sanchali Das" userId="7d1d7627-035a-4aaf-9094-4aa36b0df96a" providerId="ADAL" clId="{D985E30A-237C-414A-82D8-7EBF9B1FBCEC}" dt="2023-07-28T11:28:44.666" v="402" actId="26606"/>
          <ac:spMkLst>
            <pc:docMk/>
            <pc:sldMk cId="2735598143" sldId="319"/>
            <ac:spMk id="50" creationId="{DBC6133C-0615-4CE4-9132-37E609A9BDFA}"/>
          </ac:spMkLst>
        </pc:spChg>
        <pc:spChg chg="add">
          <ac:chgData name="Sanchali Das" userId="7d1d7627-035a-4aaf-9094-4aa36b0df96a" providerId="ADAL" clId="{D985E30A-237C-414A-82D8-7EBF9B1FBCEC}" dt="2023-07-28T11:28:44.666" v="402" actId="26606"/>
          <ac:spMkLst>
            <pc:docMk/>
            <pc:sldMk cId="2735598143" sldId="319"/>
            <ac:spMk id="51" creationId="{169CC832-2974-4E8D-90ED-3E2941BA7336}"/>
          </ac:spMkLst>
        </pc:spChg>
        <pc:spChg chg="add">
          <ac:chgData name="Sanchali Das" userId="7d1d7627-035a-4aaf-9094-4aa36b0df96a" providerId="ADAL" clId="{D985E30A-237C-414A-82D8-7EBF9B1FBCEC}" dt="2023-07-28T11:28:44.666" v="402" actId="26606"/>
          <ac:spMkLst>
            <pc:docMk/>
            <pc:sldMk cId="2735598143" sldId="319"/>
            <ac:spMk id="52" creationId="{55222F96-971A-4F90-B841-6BAB416C7AC1}"/>
          </ac:spMkLst>
        </pc:spChg>
        <pc:spChg chg="add">
          <ac:chgData name="Sanchali Das" userId="7d1d7627-035a-4aaf-9094-4aa36b0df96a" providerId="ADAL" clId="{D985E30A-237C-414A-82D8-7EBF9B1FBCEC}" dt="2023-07-28T11:28:44.666" v="402" actId="26606"/>
          <ac:spMkLst>
            <pc:docMk/>
            <pc:sldMk cId="2735598143" sldId="319"/>
            <ac:spMk id="53" creationId="{2C1BBA94-3F40-40AA-8BB9-E69E25E537C1}"/>
          </ac:spMkLst>
        </pc:spChg>
        <pc:graphicFrameChg chg="del">
          <ac:chgData name="Sanchali Das" userId="7d1d7627-035a-4aaf-9094-4aa36b0df96a" providerId="ADAL" clId="{D985E30A-237C-414A-82D8-7EBF9B1FBCEC}" dt="2023-07-28T11:16:44.480" v="305" actId="478"/>
          <ac:graphicFrameMkLst>
            <pc:docMk/>
            <pc:sldMk cId="2735598143" sldId="319"/>
            <ac:graphicFrameMk id="9" creationId="{379475C9-6E63-224D-E5CB-8E50329B9720}"/>
          </ac:graphicFrameMkLst>
        </pc:graphicFrameChg>
        <pc:graphicFrameChg chg="add mod modGraphic">
          <ac:chgData name="Sanchali Das" userId="7d1d7627-035a-4aaf-9094-4aa36b0df96a" providerId="ADAL" clId="{D985E30A-237C-414A-82D8-7EBF9B1FBCEC}" dt="2023-07-28T11:30:16.967" v="424" actId="1076"/>
          <ac:graphicFrameMkLst>
            <pc:docMk/>
            <pc:sldMk cId="2735598143" sldId="319"/>
            <ac:graphicFrameMk id="13" creationId="{4A810125-DBD7-CAD3-004C-DDDB7387AE8C}"/>
          </ac:graphicFrameMkLst>
        </pc:graphicFrameChg>
        <pc:graphicFrameChg chg="add del">
          <ac:chgData name="Sanchali Das" userId="7d1d7627-035a-4aaf-9094-4aa36b0df96a" providerId="ADAL" clId="{D985E30A-237C-414A-82D8-7EBF9B1FBCEC}" dt="2023-07-28T11:17:33.171" v="309" actId="478"/>
          <ac:graphicFrameMkLst>
            <pc:docMk/>
            <pc:sldMk cId="2735598143" sldId="319"/>
            <ac:graphicFrameMk id="33" creationId="{FC6705E0-C3A2-EB39-CCA9-77B32E354A0B}"/>
          </ac:graphicFrameMkLst>
        </pc:graphicFrameChg>
        <pc:picChg chg="add mod ord">
          <ac:chgData name="Sanchali Das" userId="7d1d7627-035a-4aaf-9094-4aa36b0df96a" providerId="ADAL" clId="{D985E30A-237C-414A-82D8-7EBF9B1FBCEC}" dt="2023-07-28T11:28:44.666" v="402" actId="26606"/>
          <ac:picMkLst>
            <pc:docMk/>
            <pc:sldMk cId="2735598143" sldId="319"/>
            <ac:picMk id="5" creationId="{26F1F5F6-6AFD-4AAA-6C61-2BFFE9D7B6FA}"/>
          </ac:picMkLst>
        </pc:picChg>
        <pc:cxnChg chg="add del">
          <ac:chgData name="Sanchali Das" userId="7d1d7627-035a-4aaf-9094-4aa36b0df96a" providerId="ADAL" clId="{D985E30A-237C-414A-82D8-7EBF9B1FBCEC}" dt="2023-07-28T11:28:28.162" v="399" actId="26606"/>
          <ac:cxnSpMkLst>
            <pc:docMk/>
            <pc:sldMk cId="2735598143" sldId="319"/>
            <ac:cxnSpMk id="44" creationId="{249EDD1B-F94D-B4E6-ACAA-566B9A26FDE3}"/>
          </ac:cxnSpMkLst>
        </pc:cxnChg>
      </pc:sldChg>
      <pc:sldChg chg="modSp add mod">
        <pc:chgData name="Sanchali Das" userId="7d1d7627-035a-4aaf-9094-4aa36b0df96a" providerId="ADAL" clId="{D985E30A-237C-414A-82D8-7EBF9B1FBCEC}" dt="2023-07-28T11:30:57.692" v="448" actId="20577"/>
        <pc:sldMkLst>
          <pc:docMk/>
          <pc:sldMk cId="4235021453" sldId="320"/>
        </pc:sldMkLst>
        <pc:spChg chg="mod">
          <ac:chgData name="Sanchali Das" userId="7d1d7627-035a-4aaf-9094-4aa36b0df96a" providerId="ADAL" clId="{D985E30A-237C-414A-82D8-7EBF9B1FBCEC}" dt="2023-07-28T11:30:57.692" v="448" actId="20577"/>
          <ac:spMkLst>
            <pc:docMk/>
            <pc:sldMk cId="4235021453" sldId="320"/>
            <ac:spMk id="8" creationId="{4419E408-281A-42C4-A8B8-EEABA80960F5}"/>
          </ac:spMkLst>
        </pc:spChg>
        <pc:graphicFrameChg chg="mod">
          <ac:chgData name="Sanchali Das" userId="7d1d7627-035a-4aaf-9094-4aa36b0df96a" providerId="ADAL" clId="{D985E30A-237C-414A-82D8-7EBF9B1FBCEC}" dt="2023-07-28T11:18:21.410" v="323" actId="20577"/>
          <ac:graphicFrameMkLst>
            <pc:docMk/>
            <pc:sldMk cId="4235021453" sldId="320"/>
            <ac:graphicFrameMk id="9" creationId="{379475C9-6E63-224D-E5CB-8E50329B9720}"/>
          </ac:graphicFrameMkLst>
        </pc:graphicFrameChg>
      </pc:sldChg>
      <pc:sldChg chg="modSp add mod">
        <pc:chgData name="Sanchali Das" userId="7d1d7627-035a-4aaf-9094-4aa36b0df96a" providerId="ADAL" clId="{D985E30A-237C-414A-82D8-7EBF9B1FBCEC}" dt="2023-07-28T11:23:23.756" v="356" actId="122"/>
        <pc:sldMkLst>
          <pc:docMk/>
          <pc:sldMk cId="2556836266" sldId="321"/>
        </pc:sldMkLst>
        <pc:spChg chg="mod">
          <ac:chgData name="Sanchali Das" userId="7d1d7627-035a-4aaf-9094-4aa36b0df96a" providerId="ADAL" clId="{D985E30A-237C-414A-82D8-7EBF9B1FBCEC}" dt="2023-07-28T11:23:23.756" v="356" actId="122"/>
          <ac:spMkLst>
            <pc:docMk/>
            <pc:sldMk cId="2556836266" sldId="321"/>
            <ac:spMk id="8" creationId="{4419E408-281A-42C4-A8B8-EEABA80960F5}"/>
          </ac:spMkLst>
        </pc:spChg>
        <pc:graphicFrameChg chg="mod">
          <ac:chgData name="Sanchali Das" userId="7d1d7627-035a-4aaf-9094-4aa36b0df96a" providerId="ADAL" clId="{D985E30A-237C-414A-82D8-7EBF9B1FBCEC}" dt="2023-07-28T11:22:49.115" v="354" actId="1076"/>
          <ac:graphicFrameMkLst>
            <pc:docMk/>
            <pc:sldMk cId="2556836266" sldId="321"/>
            <ac:graphicFrameMk id="9" creationId="{379475C9-6E63-224D-E5CB-8E50329B9720}"/>
          </ac:graphicFrameMkLst>
        </pc:graphicFrameChg>
      </pc:sldChg>
      <pc:sldChg chg="modSp add del mod ord">
        <pc:chgData name="Sanchali Das" userId="7d1d7627-035a-4aaf-9094-4aa36b0df96a" providerId="ADAL" clId="{D985E30A-237C-414A-82D8-7EBF9B1FBCEC}" dt="2023-07-28T11:30:39.324" v="440" actId="47"/>
        <pc:sldMkLst>
          <pc:docMk/>
          <pc:sldMk cId="1619128994" sldId="322"/>
        </pc:sldMkLst>
        <pc:spChg chg="mod">
          <ac:chgData name="Sanchali Das" userId="7d1d7627-035a-4aaf-9094-4aa36b0df96a" providerId="ADAL" clId="{D985E30A-237C-414A-82D8-7EBF9B1FBCEC}" dt="2023-07-28T11:24:22.110" v="371" actId="404"/>
          <ac:spMkLst>
            <pc:docMk/>
            <pc:sldMk cId="1619128994" sldId="322"/>
            <ac:spMk id="8" creationId="{4419E408-281A-42C4-A8B8-EEABA80960F5}"/>
          </ac:spMkLst>
        </pc:spChg>
        <pc:graphicFrameChg chg="mod modGraphic">
          <ac:chgData name="Sanchali Das" userId="7d1d7627-035a-4aaf-9094-4aa36b0df96a" providerId="ADAL" clId="{D985E30A-237C-414A-82D8-7EBF9B1FBCEC}" dt="2023-07-28T11:29:23.584" v="409" actId="20577"/>
          <ac:graphicFrameMkLst>
            <pc:docMk/>
            <pc:sldMk cId="1619128994" sldId="322"/>
            <ac:graphicFrameMk id="9" creationId="{379475C9-6E63-224D-E5CB-8E50329B9720}"/>
          </ac:graphicFrameMkLst>
        </pc:graphicFrameChg>
      </pc:sldChg>
      <pc:sldChg chg="addSp delSp modSp add mod ord">
        <pc:chgData name="Sanchali Das" userId="7d1d7627-035a-4aaf-9094-4aa36b0df96a" providerId="ADAL" clId="{D985E30A-237C-414A-82D8-7EBF9B1FBCEC}" dt="2023-07-28T11:34:24.583" v="488" actId="1076"/>
        <pc:sldMkLst>
          <pc:docMk/>
          <pc:sldMk cId="2888879569" sldId="323"/>
        </pc:sldMkLst>
        <pc:spChg chg="add del mod">
          <ac:chgData name="Sanchali Das" userId="7d1d7627-035a-4aaf-9094-4aa36b0df96a" providerId="ADAL" clId="{D985E30A-237C-414A-82D8-7EBF9B1FBCEC}" dt="2023-07-28T11:33:37.839" v="477" actId="478"/>
          <ac:spMkLst>
            <pc:docMk/>
            <pc:sldMk cId="2888879569" sldId="323"/>
            <ac:spMk id="4" creationId="{9B024674-F557-198C-DA46-318A231CB33B}"/>
          </ac:spMkLst>
        </pc:spChg>
        <pc:spChg chg="del">
          <ac:chgData name="Sanchali Das" userId="7d1d7627-035a-4aaf-9094-4aa36b0df96a" providerId="ADAL" clId="{D985E30A-237C-414A-82D8-7EBF9B1FBCEC}" dt="2023-07-28T11:31:12.220" v="451" actId="478"/>
          <ac:spMkLst>
            <pc:docMk/>
            <pc:sldMk cId="2888879569" sldId="323"/>
            <ac:spMk id="7" creationId="{C0FD84B2-4AE8-5BB6-9295-AB383F8339EE}"/>
          </ac:spMkLst>
        </pc:spChg>
        <pc:spChg chg="mod">
          <ac:chgData name="Sanchali Das" userId="7d1d7627-035a-4aaf-9094-4aa36b0df96a" providerId="ADAL" clId="{D985E30A-237C-414A-82D8-7EBF9B1FBCEC}" dt="2023-07-28T11:34:24.583" v="488" actId="1076"/>
          <ac:spMkLst>
            <pc:docMk/>
            <pc:sldMk cId="2888879569" sldId="323"/>
            <ac:spMk id="8" creationId="{4419E408-281A-42C4-A8B8-EEABA80960F5}"/>
          </ac:spMkLst>
        </pc:spChg>
        <pc:spChg chg="add mod">
          <ac:chgData name="Sanchali Das" userId="7d1d7627-035a-4aaf-9094-4aa36b0df96a" providerId="ADAL" clId="{D985E30A-237C-414A-82D8-7EBF9B1FBCEC}" dt="2023-07-28T11:30:13.207" v="423"/>
          <ac:spMkLst>
            <pc:docMk/>
            <pc:sldMk cId="2888879569" sldId="323"/>
            <ac:spMk id="15" creationId="{1B466080-33AE-9C23-53CD-32AEF761276A}"/>
          </ac:spMkLst>
        </pc:spChg>
        <pc:spChg chg="add mod">
          <ac:chgData name="Sanchali Das" userId="7d1d7627-035a-4aaf-9094-4aa36b0df96a" providerId="ADAL" clId="{D985E30A-237C-414A-82D8-7EBF9B1FBCEC}" dt="2023-07-28T11:30:13.207" v="423"/>
          <ac:spMkLst>
            <pc:docMk/>
            <pc:sldMk cId="2888879569" sldId="323"/>
            <ac:spMk id="17" creationId="{4D625939-F1F3-AEF3-D713-A2C49C6B378A}"/>
          </ac:spMkLst>
        </pc:spChg>
        <pc:spChg chg="add del">
          <ac:chgData name="Sanchali Das" userId="7d1d7627-035a-4aaf-9094-4aa36b0df96a" providerId="ADAL" clId="{D985E30A-237C-414A-82D8-7EBF9B1FBCEC}" dt="2023-07-28T11:30:10.958" v="420" actId="22"/>
          <ac:spMkLst>
            <pc:docMk/>
            <pc:sldMk cId="2888879569" sldId="323"/>
            <ac:spMk id="19" creationId="{FF489EC6-4D54-0A79-D73A-DFAB3353D151}"/>
          </ac:spMkLst>
        </pc:spChg>
        <pc:spChg chg="add del">
          <ac:chgData name="Sanchali Das" userId="7d1d7627-035a-4aaf-9094-4aa36b0df96a" providerId="ADAL" clId="{D985E30A-237C-414A-82D8-7EBF9B1FBCEC}" dt="2023-07-28T11:34:01.876" v="479" actId="26606"/>
          <ac:spMkLst>
            <pc:docMk/>
            <pc:sldMk cId="2888879569" sldId="323"/>
            <ac:spMk id="42" creationId="{08980754-6F4B-43C9-B9BE-127B6BED6586}"/>
          </ac:spMkLst>
        </pc:spChg>
        <pc:spChg chg="add del">
          <ac:chgData name="Sanchali Das" userId="7d1d7627-035a-4aaf-9094-4aa36b0df96a" providerId="ADAL" clId="{D985E30A-237C-414A-82D8-7EBF9B1FBCEC}" dt="2023-07-28T11:34:01.876" v="479" actId="26606"/>
          <ac:spMkLst>
            <pc:docMk/>
            <pc:sldMk cId="2888879569" sldId="323"/>
            <ac:spMk id="50" creationId="{DBC6133C-0615-4CE4-9132-37E609A9BDFA}"/>
          </ac:spMkLst>
        </pc:spChg>
        <pc:spChg chg="add del">
          <ac:chgData name="Sanchali Das" userId="7d1d7627-035a-4aaf-9094-4aa36b0df96a" providerId="ADAL" clId="{D985E30A-237C-414A-82D8-7EBF9B1FBCEC}" dt="2023-07-28T11:34:01.876" v="479" actId="26606"/>
          <ac:spMkLst>
            <pc:docMk/>
            <pc:sldMk cId="2888879569" sldId="323"/>
            <ac:spMk id="51" creationId="{169CC832-2974-4E8D-90ED-3E2941BA7336}"/>
          </ac:spMkLst>
        </pc:spChg>
        <pc:spChg chg="add del">
          <ac:chgData name="Sanchali Das" userId="7d1d7627-035a-4aaf-9094-4aa36b0df96a" providerId="ADAL" clId="{D985E30A-237C-414A-82D8-7EBF9B1FBCEC}" dt="2023-07-28T11:34:01.876" v="479" actId="26606"/>
          <ac:spMkLst>
            <pc:docMk/>
            <pc:sldMk cId="2888879569" sldId="323"/>
            <ac:spMk id="52" creationId="{55222F96-971A-4F90-B841-6BAB416C7AC1}"/>
          </ac:spMkLst>
        </pc:spChg>
        <pc:spChg chg="add del">
          <ac:chgData name="Sanchali Das" userId="7d1d7627-035a-4aaf-9094-4aa36b0df96a" providerId="ADAL" clId="{D985E30A-237C-414A-82D8-7EBF9B1FBCEC}" dt="2023-07-28T11:34:01.876" v="479" actId="26606"/>
          <ac:spMkLst>
            <pc:docMk/>
            <pc:sldMk cId="2888879569" sldId="323"/>
            <ac:spMk id="53" creationId="{2C1BBA94-3F40-40AA-8BB9-E69E25E537C1}"/>
          </ac:spMkLst>
        </pc:spChg>
        <pc:spChg chg="add del">
          <ac:chgData name="Sanchali Das" userId="7d1d7627-035a-4aaf-9094-4aa36b0df96a" providerId="ADAL" clId="{D985E30A-237C-414A-82D8-7EBF9B1FBCEC}" dt="2023-07-28T11:34:01.876" v="479" actId="26606"/>
          <ac:spMkLst>
            <pc:docMk/>
            <pc:sldMk cId="2888879569" sldId="323"/>
            <ac:spMk id="58" creationId="{9427AF5F-9A0E-42B7-A252-FD64C9885F9C}"/>
          </ac:spMkLst>
        </pc:spChg>
        <pc:grpChg chg="add mod">
          <ac:chgData name="Sanchali Das" userId="7d1d7627-035a-4aaf-9094-4aa36b0df96a" providerId="ADAL" clId="{D985E30A-237C-414A-82D8-7EBF9B1FBCEC}" dt="2023-07-28T11:30:13.207" v="423"/>
          <ac:grpSpMkLst>
            <pc:docMk/>
            <pc:sldMk cId="2888879569" sldId="323"/>
            <ac:grpSpMk id="14" creationId="{17DD9936-E108-8906-DDBF-44FE6810EC52}"/>
          </ac:grpSpMkLst>
        </pc:grpChg>
        <pc:graphicFrameChg chg="del mod">
          <ac:chgData name="Sanchali Das" userId="7d1d7627-035a-4aaf-9094-4aa36b0df96a" providerId="ADAL" clId="{D985E30A-237C-414A-82D8-7EBF9B1FBCEC}" dt="2023-07-28T11:29:03.927" v="405" actId="478"/>
          <ac:graphicFrameMkLst>
            <pc:docMk/>
            <pc:sldMk cId="2888879569" sldId="323"/>
            <ac:graphicFrameMk id="13" creationId="{4A810125-DBD7-CAD3-004C-DDDB7387AE8C}"/>
          </ac:graphicFrameMkLst>
        </pc:graphicFrameChg>
        <pc:graphicFrameChg chg="add del mod">
          <ac:chgData name="Sanchali Das" userId="7d1d7627-035a-4aaf-9094-4aa36b0df96a" providerId="ADAL" clId="{D985E30A-237C-414A-82D8-7EBF9B1FBCEC}" dt="2023-07-28T11:30:03.608" v="416"/>
          <ac:graphicFrameMkLst>
            <pc:docMk/>
            <pc:sldMk cId="2888879569" sldId="323"/>
            <ac:graphicFrameMk id="18" creationId="{25A2A6F0-B97C-0F73-60D5-2F9E7F72FF09}"/>
          </ac:graphicFrameMkLst>
        </pc:graphicFrameChg>
        <pc:graphicFrameChg chg="add mod modGraphic">
          <ac:chgData name="Sanchali Das" userId="7d1d7627-035a-4aaf-9094-4aa36b0df96a" providerId="ADAL" clId="{D985E30A-237C-414A-82D8-7EBF9B1FBCEC}" dt="2023-07-28T11:34:01.876" v="479" actId="26606"/>
          <ac:graphicFrameMkLst>
            <pc:docMk/>
            <pc:sldMk cId="2888879569" sldId="323"/>
            <ac:graphicFrameMk id="20" creationId="{03041F21-FC58-142A-4628-729BF23B2864}"/>
          </ac:graphicFrameMkLst>
        </pc:graphicFrameChg>
        <pc:picChg chg="add mod ord">
          <ac:chgData name="Sanchali Das" userId="7d1d7627-035a-4aaf-9094-4aa36b0df96a" providerId="ADAL" clId="{D985E30A-237C-414A-82D8-7EBF9B1FBCEC}" dt="2023-07-28T11:34:23.272" v="487" actId="14100"/>
          <ac:picMkLst>
            <pc:docMk/>
            <pc:sldMk cId="2888879569" sldId="323"/>
            <ac:picMk id="3" creationId="{EF1F4E09-53FA-BB5C-337A-55171BF70F77}"/>
          </ac:picMkLst>
        </pc:picChg>
        <pc:picChg chg="del">
          <ac:chgData name="Sanchali Das" userId="7d1d7627-035a-4aaf-9094-4aa36b0df96a" providerId="ADAL" clId="{D985E30A-237C-414A-82D8-7EBF9B1FBCEC}" dt="2023-07-28T11:31:12.220" v="451" actId="478"/>
          <ac:picMkLst>
            <pc:docMk/>
            <pc:sldMk cId="2888879569" sldId="323"/>
            <ac:picMk id="5" creationId="{26F1F5F6-6AFD-4AAA-6C61-2BFFE9D7B6FA}"/>
          </ac:picMkLst>
        </pc:picChg>
      </pc:sldChg>
      <pc:sldChg chg="del">
        <pc:chgData name="Sanchali Das" userId="7d1d7627-035a-4aaf-9094-4aa36b0df96a" providerId="ADAL" clId="{D985E30A-237C-414A-82D8-7EBF9B1FBCEC}" dt="2023-07-28T11:07:49.581" v="4" actId="47"/>
        <pc:sldMkLst>
          <pc:docMk/>
          <pc:sldMk cId="1745491461" sldId="351"/>
        </pc:sldMkLst>
      </pc:sldChg>
      <pc:sldChg chg="add">
        <pc:chgData name="Sanchali Das" userId="7d1d7627-035a-4aaf-9094-4aa36b0df96a" providerId="ADAL" clId="{D985E30A-237C-414A-82D8-7EBF9B1FBCEC}" dt="2023-08-02T15:30:33.314" v="607"/>
        <pc:sldMkLst>
          <pc:docMk/>
          <pc:sldMk cId="1757771836" sldId="358"/>
        </pc:sldMkLst>
      </pc:sldChg>
      <pc:sldChg chg="modSp add mod">
        <pc:chgData name="Sanchali Das" userId="7d1d7627-035a-4aaf-9094-4aa36b0df96a" providerId="ADAL" clId="{D985E30A-237C-414A-82D8-7EBF9B1FBCEC}" dt="2023-08-02T15:57:29.357" v="1066" actId="20577"/>
        <pc:sldMkLst>
          <pc:docMk/>
          <pc:sldMk cId="1921342317" sldId="360"/>
        </pc:sldMkLst>
        <pc:spChg chg="mod">
          <ac:chgData name="Sanchali Das" userId="7d1d7627-035a-4aaf-9094-4aa36b0df96a" providerId="ADAL" clId="{D985E30A-237C-414A-82D8-7EBF9B1FBCEC}" dt="2023-08-02T15:57:29.357" v="1066" actId="20577"/>
          <ac:spMkLst>
            <pc:docMk/>
            <pc:sldMk cId="1921342317" sldId="360"/>
            <ac:spMk id="7" creationId="{BBAE7A3D-D6E1-4663-8EC3-16F8FD1560FB}"/>
          </ac:spMkLst>
        </pc:spChg>
      </pc:sldChg>
      <pc:sldChg chg="add">
        <pc:chgData name="Sanchali Das" userId="7d1d7627-035a-4aaf-9094-4aa36b0df96a" providerId="ADAL" clId="{D985E30A-237C-414A-82D8-7EBF9B1FBCEC}" dt="2023-08-02T15:30:33.314" v="607"/>
        <pc:sldMkLst>
          <pc:docMk/>
          <pc:sldMk cId="3210652988" sldId="361"/>
        </pc:sldMkLst>
      </pc:sldChg>
      <pc:sldChg chg="add">
        <pc:chgData name="Sanchali Das" userId="7d1d7627-035a-4aaf-9094-4aa36b0df96a" providerId="ADAL" clId="{D985E30A-237C-414A-82D8-7EBF9B1FBCEC}" dt="2023-08-02T15:30:33.314" v="607"/>
        <pc:sldMkLst>
          <pc:docMk/>
          <pc:sldMk cId="1609581285" sldId="362"/>
        </pc:sldMkLst>
      </pc:sldChg>
      <pc:sldChg chg="add">
        <pc:chgData name="Sanchali Das" userId="7d1d7627-035a-4aaf-9094-4aa36b0df96a" providerId="ADAL" clId="{D985E30A-237C-414A-82D8-7EBF9B1FBCEC}" dt="2023-08-02T15:30:33.314" v="607"/>
        <pc:sldMkLst>
          <pc:docMk/>
          <pc:sldMk cId="2945975690" sldId="363"/>
        </pc:sldMkLst>
      </pc:sldChg>
      <pc:sldChg chg="add">
        <pc:chgData name="Sanchali Das" userId="7d1d7627-035a-4aaf-9094-4aa36b0df96a" providerId="ADAL" clId="{D985E30A-237C-414A-82D8-7EBF9B1FBCEC}" dt="2023-08-02T15:30:33.314" v="607"/>
        <pc:sldMkLst>
          <pc:docMk/>
          <pc:sldMk cId="1978331547" sldId="364"/>
        </pc:sldMkLst>
      </pc:sldChg>
      <pc:sldChg chg="add">
        <pc:chgData name="Sanchali Das" userId="7d1d7627-035a-4aaf-9094-4aa36b0df96a" providerId="ADAL" clId="{D985E30A-237C-414A-82D8-7EBF9B1FBCEC}" dt="2023-08-02T15:30:33.314" v="607"/>
        <pc:sldMkLst>
          <pc:docMk/>
          <pc:sldMk cId="1890004930" sldId="365"/>
        </pc:sldMkLst>
      </pc:sldChg>
      <pc:sldChg chg="add">
        <pc:chgData name="Sanchali Das" userId="7d1d7627-035a-4aaf-9094-4aa36b0df96a" providerId="ADAL" clId="{D985E30A-237C-414A-82D8-7EBF9B1FBCEC}" dt="2023-08-02T15:30:33.314" v="607"/>
        <pc:sldMkLst>
          <pc:docMk/>
          <pc:sldMk cId="1907014074" sldId="366"/>
        </pc:sldMkLst>
      </pc:sldChg>
      <pc:sldChg chg="add">
        <pc:chgData name="Sanchali Das" userId="7d1d7627-035a-4aaf-9094-4aa36b0df96a" providerId="ADAL" clId="{D985E30A-237C-414A-82D8-7EBF9B1FBCEC}" dt="2023-08-02T15:30:33.314" v="607"/>
        <pc:sldMkLst>
          <pc:docMk/>
          <pc:sldMk cId="362122375" sldId="367"/>
        </pc:sldMkLst>
      </pc:sldChg>
      <pc:sldChg chg="add">
        <pc:chgData name="Sanchali Das" userId="7d1d7627-035a-4aaf-9094-4aa36b0df96a" providerId="ADAL" clId="{D985E30A-237C-414A-82D8-7EBF9B1FBCEC}" dt="2023-08-02T15:30:33.314" v="607"/>
        <pc:sldMkLst>
          <pc:docMk/>
          <pc:sldMk cId="1269106309" sldId="368"/>
        </pc:sldMkLst>
      </pc:sldChg>
      <pc:sldChg chg="add">
        <pc:chgData name="Sanchali Das" userId="7d1d7627-035a-4aaf-9094-4aa36b0df96a" providerId="ADAL" clId="{D985E30A-237C-414A-82D8-7EBF9B1FBCEC}" dt="2023-08-02T15:30:33.314" v="607"/>
        <pc:sldMkLst>
          <pc:docMk/>
          <pc:sldMk cId="1055428845" sldId="369"/>
        </pc:sldMkLst>
      </pc:sldChg>
      <pc:sldChg chg="add">
        <pc:chgData name="Sanchali Das" userId="7d1d7627-035a-4aaf-9094-4aa36b0df96a" providerId="ADAL" clId="{D985E30A-237C-414A-82D8-7EBF9B1FBCEC}" dt="2023-08-02T15:30:33.314" v="607"/>
        <pc:sldMkLst>
          <pc:docMk/>
          <pc:sldMk cId="2416091129" sldId="370"/>
        </pc:sldMkLst>
      </pc:sldChg>
      <pc:sldChg chg="add">
        <pc:chgData name="Sanchali Das" userId="7d1d7627-035a-4aaf-9094-4aa36b0df96a" providerId="ADAL" clId="{D985E30A-237C-414A-82D8-7EBF9B1FBCEC}" dt="2023-08-02T15:30:33.314" v="607"/>
        <pc:sldMkLst>
          <pc:docMk/>
          <pc:sldMk cId="1420183819" sldId="371"/>
        </pc:sldMkLst>
      </pc:sldChg>
      <pc:sldChg chg="add">
        <pc:chgData name="Sanchali Das" userId="7d1d7627-035a-4aaf-9094-4aa36b0df96a" providerId="ADAL" clId="{D985E30A-237C-414A-82D8-7EBF9B1FBCEC}" dt="2023-08-02T15:30:33.314" v="607"/>
        <pc:sldMkLst>
          <pc:docMk/>
          <pc:sldMk cId="2686018056" sldId="372"/>
        </pc:sldMkLst>
      </pc:sldChg>
      <pc:sldChg chg="del">
        <pc:chgData name="Sanchali Das" userId="7d1d7627-035a-4aaf-9094-4aa36b0df96a" providerId="ADAL" clId="{D985E30A-237C-414A-82D8-7EBF9B1FBCEC}" dt="2023-07-28T11:07:49.154" v="3" actId="47"/>
        <pc:sldMkLst>
          <pc:docMk/>
          <pc:sldMk cId="499610096" sldId="377"/>
        </pc:sldMkLst>
      </pc:sldChg>
      <pc:sldChg chg="addSp delSp modSp add del mod setBg">
        <pc:chgData name="Sanchali Das" userId="7d1d7627-035a-4aaf-9094-4aa36b0df96a" providerId="ADAL" clId="{D985E30A-237C-414A-82D8-7EBF9B1FBCEC}" dt="2023-08-02T16:05:19.054" v="1109" actId="47"/>
        <pc:sldMkLst>
          <pc:docMk/>
          <pc:sldMk cId="4040512687" sldId="379"/>
        </pc:sldMkLst>
        <pc:spChg chg="del">
          <ac:chgData name="Sanchali Das" userId="7d1d7627-035a-4aaf-9094-4aa36b0df96a" providerId="ADAL" clId="{D985E30A-237C-414A-82D8-7EBF9B1FBCEC}" dt="2023-07-28T11:36:48.940" v="490" actId="478"/>
          <ac:spMkLst>
            <pc:docMk/>
            <pc:sldMk cId="4040512687" sldId="379"/>
            <ac:spMk id="4" creationId="{84492D47-E238-44CD-8B7F-2C3C34B01BDB}"/>
          </ac:spMkLst>
        </pc:spChg>
        <pc:spChg chg="add mod ord">
          <ac:chgData name="Sanchali Das" userId="7d1d7627-035a-4aaf-9094-4aa36b0df96a" providerId="ADAL" clId="{D985E30A-237C-414A-82D8-7EBF9B1FBCEC}" dt="2023-08-02T15:41:55.511" v="730" actId="13926"/>
          <ac:spMkLst>
            <pc:docMk/>
            <pc:sldMk cId="4040512687" sldId="379"/>
            <ac:spMk id="5" creationId="{06EF1546-1C76-23B7-09F6-49462FA17570}"/>
          </ac:spMkLst>
        </pc:spChg>
        <pc:spChg chg="ord">
          <ac:chgData name="Sanchali Das" userId="7d1d7627-035a-4aaf-9094-4aa36b0df96a" providerId="ADAL" clId="{D985E30A-237C-414A-82D8-7EBF9B1FBCEC}" dt="2023-08-02T15:39:50.742" v="690" actId="26606"/>
          <ac:spMkLst>
            <pc:docMk/>
            <pc:sldMk cId="4040512687" sldId="379"/>
            <ac:spMk id="6" creationId="{81C4C360-C742-4A4F-8C53-476098A09A45}"/>
          </ac:spMkLst>
        </pc:spChg>
        <pc:spChg chg="mod">
          <ac:chgData name="Sanchali Das" userId="7d1d7627-035a-4aaf-9094-4aa36b0df96a" providerId="ADAL" clId="{D985E30A-237C-414A-82D8-7EBF9B1FBCEC}" dt="2023-08-02T15:40:16.031" v="699" actId="14100"/>
          <ac:spMkLst>
            <pc:docMk/>
            <pc:sldMk cId="4040512687" sldId="379"/>
            <ac:spMk id="8" creationId="{4419E408-281A-42C4-A8B8-EEABA80960F5}"/>
          </ac:spMkLst>
        </pc:spChg>
        <pc:spChg chg="add">
          <ac:chgData name="Sanchali Das" userId="7d1d7627-035a-4aaf-9094-4aa36b0df96a" providerId="ADAL" clId="{D985E30A-237C-414A-82D8-7EBF9B1FBCEC}" dt="2023-08-02T15:39:50.742" v="690" actId="26606"/>
          <ac:spMkLst>
            <pc:docMk/>
            <pc:sldMk cId="4040512687" sldId="379"/>
            <ac:spMk id="1031" creationId="{7ED7575E-88D2-B771-681D-46A7E55415DD}"/>
          </ac:spMkLst>
        </pc:spChg>
        <pc:graphicFrameChg chg="del">
          <ac:chgData name="Sanchali Das" userId="7d1d7627-035a-4aaf-9094-4aa36b0df96a" providerId="ADAL" clId="{D985E30A-237C-414A-82D8-7EBF9B1FBCEC}" dt="2023-07-28T11:36:51.792" v="491" actId="478"/>
          <ac:graphicFrameMkLst>
            <pc:docMk/>
            <pc:sldMk cId="4040512687" sldId="379"/>
            <ac:graphicFrameMk id="28" creationId="{481B8134-BA06-71F0-FE5D-EEEDE248D918}"/>
          </ac:graphicFrameMkLst>
        </pc:graphicFrameChg>
        <pc:picChg chg="del">
          <ac:chgData name="Sanchali Das" userId="7d1d7627-035a-4aaf-9094-4aa36b0df96a" providerId="ADAL" clId="{D985E30A-237C-414A-82D8-7EBF9B1FBCEC}" dt="2023-07-28T11:36:53.467" v="492" actId="478"/>
          <ac:picMkLst>
            <pc:docMk/>
            <pc:sldMk cId="4040512687" sldId="379"/>
            <ac:picMk id="9" creationId="{5F5DD9EF-CD7D-4609-184A-BB6F40658529}"/>
          </ac:picMkLst>
        </pc:picChg>
        <pc:picChg chg="add mod">
          <ac:chgData name="Sanchali Das" userId="7d1d7627-035a-4aaf-9094-4aa36b0df96a" providerId="ADAL" clId="{D985E30A-237C-414A-82D8-7EBF9B1FBCEC}" dt="2023-08-02T15:40:02.852" v="695" actId="14100"/>
          <ac:picMkLst>
            <pc:docMk/>
            <pc:sldMk cId="4040512687" sldId="379"/>
            <ac:picMk id="1026" creationId="{11E40E03-754F-1BA7-26BD-4378364C9193}"/>
          </ac:picMkLst>
        </pc:picChg>
        <pc:cxnChg chg="add">
          <ac:chgData name="Sanchali Das" userId="7d1d7627-035a-4aaf-9094-4aa36b0df96a" providerId="ADAL" clId="{D985E30A-237C-414A-82D8-7EBF9B1FBCEC}" dt="2023-08-02T15:39:50.742" v="690" actId="26606"/>
          <ac:cxnSpMkLst>
            <pc:docMk/>
            <pc:sldMk cId="4040512687" sldId="379"/>
            <ac:cxnSpMk id="1033" creationId="{249EDD1B-F94D-B4E6-ACAA-566B9A26FDE3}"/>
          </ac:cxnSpMkLst>
        </pc:cxnChg>
      </pc:sldChg>
      <pc:sldChg chg="del">
        <pc:chgData name="Sanchali Das" userId="7d1d7627-035a-4aaf-9094-4aa36b0df96a" providerId="ADAL" clId="{D985E30A-237C-414A-82D8-7EBF9B1FBCEC}" dt="2023-07-28T11:07:52.921" v="6" actId="47"/>
        <pc:sldMkLst>
          <pc:docMk/>
          <pc:sldMk cId="510886706" sldId="380"/>
        </pc:sldMkLst>
      </pc:sldChg>
      <pc:sldChg chg="modSp add del mod">
        <pc:chgData name="Sanchali Das" userId="7d1d7627-035a-4aaf-9094-4aa36b0df96a" providerId="ADAL" clId="{D985E30A-237C-414A-82D8-7EBF9B1FBCEC}" dt="2023-08-02T15:17:28.346" v="563" actId="47"/>
        <pc:sldMkLst>
          <pc:docMk/>
          <pc:sldMk cId="1955278178" sldId="380"/>
        </pc:sldMkLst>
        <pc:spChg chg="mod">
          <ac:chgData name="Sanchali Das" userId="7d1d7627-035a-4aaf-9094-4aa36b0df96a" providerId="ADAL" clId="{D985E30A-237C-414A-82D8-7EBF9B1FBCEC}" dt="2023-08-02T15:12:16.829" v="562" actId="1076"/>
          <ac:spMkLst>
            <pc:docMk/>
            <pc:sldMk cId="1955278178" sldId="380"/>
            <ac:spMk id="5" creationId="{06EF1546-1C76-23B7-09F6-49462FA17570}"/>
          </ac:spMkLst>
        </pc:spChg>
      </pc:sldChg>
      <pc:sldChg chg="add">
        <pc:chgData name="Sanchali Das" userId="7d1d7627-035a-4aaf-9094-4aa36b0df96a" providerId="ADAL" clId="{D985E30A-237C-414A-82D8-7EBF9B1FBCEC}" dt="2023-08-02T15:30:33.314" v="607"/>
        <pc:sldMkLst>
          <pc:docMk/>
          <pc:sldMk cId="3482313148" sldId="380"/>
        </pc:sldMkLst>
      </pc:sldChg>
      <pc:sldChg chg="del">
        <pc:chgData name="Sanchali Das" userId="7d1d7627-035a-4aaf-9094-4aa36b0df96a" providerId="ADAL" clId="{D985E30A-237C-414A-82D8-7EBF9B1FBCEC}" dt="2023-07-28T11:07:53.574" v="7" actId="47"/>
        <pc:sldMkLst>
          <pc:docMk/>
          <pc:sldMk cId="1555445219" sldId="381"/>
        </pc:sldMkLst>
      </pc:sldChg>
      <pc:sldChg chg="del">
        <pc:chgData name="Sanchali Das" userId="7d1d7627-035a-4aaf-9094-4aa36b0df96a" providerId="ADAL" clId="{D985E30A-237C-414A-82D8-7EBF9B1FBCEC}" dt="2023-07-28T11:07:48.310" v="1" actId="47"/>
        <pc:sldMkLst>
          <pc:docMk/>
          <pc:sldMk cId="2369604077" sldId="383"/>
        </pc:sldMkLst>
      </pc:sldChg>
      <pc:sldChg chg="del">
        <pc:chgData name="Sanchali Das" userId="7d1d7627-035a-4aaf-9094-4aa36b0df96a" providerId="ADAL" clId="{D985E30A-237C-414A-82D8-7EBF9B1FBCEC}" dt="2023-07-28T11:07:48.774" v="2" actId="47"/>
        <pc:sldMkLst>
          <pc:docMk/>
          <pc:sldMk cId="1890609344" sldId="385"/>
        </pc:sldMkLst>
      </pc:sldChg>
      <pc:sldChg chg="del">
        <pc:chgData name="Sanchali Das" userId="7d1d7627-035a-4aaf-9094-4aa36b0df96a" providerId="ADAL" clId="{D985E30A-237C-414A-82D8-7EBF9B1FBCEC}" dt="2023-07-28T11:07:54.024" v="8" actId="47"/>
        <pc:sldMkLst>
          <pc:docMk/>
          <pc:sldMk cId="218764952" sldId="387"/>
        </pc:sldMkLst>
      </pc:sldChg>
      <pc:sldChg chg="add">
        <pc:chgData name="Sanchali Das" userId="7d1d7627-035a-4aaf-9094-4aa36b0df96a" providerId="ADAL" clId="{D985E30A-237C-414A-82D8-7EBF9B1FBCEC}" dt="2023-08-02T15:30:33.314" v="607"/>
        <pc:sldMkLst>
          <pc:docMk/>
          <pc:sldMk cId="3542043191" sldId="387"/>
        </pc:sldMkLst>
      </pc:sldChg>
      <pc:sldChg chg="del">
        <pc:chgData name="Sanchali Das" userId="7d1d7627-035a-4aaf-9094-4aa36b0df96a" providerId="ADAL" clId="{D985E30A-237C-414A-82D8-7EBF9B1FBCEC}" dt="2023-07-28T11:07:55.042" v="9" actId="47"/>
        <pc:sldMkLst>
          <pc:docMk/>
          <pc:sldMk cId="2914304384" sldId="388"/>
        </pc:sldMkLst>
      </pc:sldChg>
      <pc:sldChg chg="modSp add mod">
        <pc:chgData name="Sanchali Das" userId="7d1d7627-035a-4aaf-9094-4aa36b0df96a" providerId="ADAL" clId="{D985E30A-237C-414A-82D8-7EBF9B1FBCEC}" dt="2023-08-02T15:57:19.482" v="1065" actId="20577"/>
        <pc:sldMkLst>
          <pc:docMk/>
          <pc:sldMk cId="4206315917" sldId="388"/>
        </pc:sldMkLst>
        <pc:spChg chg="mod">
          <ac:chgData name="Sanchali Das" userId="7d1d7627-035a-4aaf-9094-4aa36b0df96a" providerId="ADAL" clId="{D985E30A-237C-414A-82D8-7EBF9B1FBCEC}" dt="2023-08-02T15:57:19.482" v="1065" actId="20577"/>
          <ac:spMkLst>
            <pc:docMk/>
            <pc:sldMk cId="4206315917" sldId="388"/>
            <ac:spMk id="3" creationId="{AD638DED-D2E3-4CBA-AA04-1D02D5FF86EF}"/>
          </ac:spMkLst>
        </pc:spChg>
      </pc:sldChg>
      <pc:sldChg chg="del">
        <pc:chgData name="Sanchali Das" userId="7d1d7627-035a-4aaf-9094-4aa36b0df96a" providerId="ADAL" clId="{D985E30A-237C-414A-82D8-7EBF9B1FBCEC}" dt="2023-07-28T11:07:56.016" v="10" actId="47"/>
        <pc:sldMkLst>
          <pc:docMk/>
          <pc:sldMk cId="578216473" sldId="389"/>
        </pc:sldMkLst>
      </pc:sldChg>
      <pc:sldChg chg="add">
        <pc:chgData name="Sanchali Das" userId="7d1d7627-035a-4aaf-9094-4aa36b0df96a" providerId="ADAL" clId="{D985E30A-237C-414A-82D8-7EBF9B1FBCEC}" dt="2023-08-02T15:30:33.314" v="607"/>
        <pc:sldMkLst>
          <pc:docMk/>
          <pc:sldMk cId="3680995584" sldId="389"/>
        </pc:sldMkLst>
      </pc:sldChg>
      <pc:sldChg chg="add">
        <pc:chgData name="Sanchali Das" userId="7d1d7627-035a-4aaf-9094-4aa36b0df96a" providerId="ADAL" clId="{D985E30A-237C-414A-82D8-7EBF9B1FBCEC}" dt="2023-08-02T15:30:33.314" v="607"/>
        <pc:sldMkLst>
          <pc:docMk/>
          <pc:sldMk cId="1728935974" sldId="390"/>
        </pc:sldMkLst>
      </pc:sldChg>
      <pc:sldChg chg="add">
        <pc:chgData name="Sanchali Das" userId="7d1d7627-035a-4aaf-9094-4aa36b0df96a" providerId="ADAL" clId="{D985E30A-237C-414A-82D8-7EBF9B1FBCEC}" dt="2023-08-02T15:30:33.314" v="607"/>
        <pc:sldMkLst>
          <pc:docMk/>
          <pc:sldMk cId="1855063207" sldId="391"/>
        </pc:sldMkLst>
      </pc:sldChg>
      <pc:sldChg chg="del">
        <pc:chgData name="Sanchali Das" userId="7d1d7627-035a-4aaf-9094-4aa36b0df96a" providerId="ADAL" clId="{D985E30A-237C-414A-82D8-7EBF9B1FBCEC}" dt="2023-07-28T11:08:02.562" v="13" actId="47"/>
        <pc:sldMkLst>
          <pc:docMk/>
          <pc:sldMk cId="2890589923" sldId="392"/>
        </pc:sldMkLst>
      </pc:sldChg>
      <pc:sldChg chg="add">
        <pc:chgData name="Sanchali Das" userId="7d1d7627-035a-4aaf-9094-4aa36b0df96a" providerId="ADAL" clId="{D985E30A-237C-414A-82D8-7EBF9B1FBCEC}" dt="2023-08-02T15:30:33.314" v="607"/>
        <pc:sldMkLst>
          <pc:docMk/>
          <pc:sldMk cId="3262069194" sldId="392"/>
        </pc:sldMkLst>
      </pc:sldChg>
      <pc:sldChg chg="add">
        <pc:chgData name="Sanchali Das" userId="7d1d7627-035a-4aaf-9094-4aa36b0df96a" providerId="ADAL" clId="{D985E30A-237C-414A-82D8-7EBF9B1FBCEC}" dt="2023-08-02T15:30:33.314" v="607"/>
        <pc:sldMkLst>
          <pc:docMk/>
          <pc:sldMk cId="1321642940" sldId="393"/>
        </pc:sldMkLst>
      </pc:sldChg>
      <pc:sldChg chg="del">
        <pc:chgData name="Sanchali Das" userId="7d1d7627-035a-4aaf-9094-4aa36b0df96a" providerId="ADAL" clId="{D985E30A-237C-414A-82D8-7EBF9B1FBCEC}" dt="2023-07-28T11:08:03.195" v="14" actId="47"/>
        <pc:sldMkLst>
          <pc:docMk/>
          <pc:sldMk cId="1615840174" sldId="393"/>
        </pc:sldMkLst>
      </pc:sldChg>
      <pc:sldChg chg="addSp delSp add del setBg delDesignElem">
        <pc:chgData name="Sanchali Das" userId="7d1d7627-035a-4aaf-9094-4aa36b0df96a" providerId="ADAL" clId="{D985E30A-237C-414A-82D8-7EBF9B1FBCEC}" dt="2023-07-28T11:16:22.301" v="300"/>
        <pc:sldMkLst>
          <pc:docMk/>
          <pc:sldMk cId="2247858156" sldId="393"/>
        </pc:sldMkLst>
        <pc:spChg chg="add del">
          <ac:chgData name="Sanchali Das" userId="7d1d7627-035a-4aaf-9094-4aa36b0df96a" providerId="ADAL" clId="{D985E30A-237C-414A-82D8-7EBF9B1FBCEC}" dt="2023-07-28T11:16:22.301" v="300"/>
          <ac:spMkLst>
            <pc:docMk/>
            <pc:sldMk cId="2247858156" sldId="393"/>
            <ac:spMk id="26" creationId="{43DAA0EF-336D-4CDC-A9A2-8460363E27FE}"/>
          </ac:spMkLst>
        </pc:spChg>
        <pc:spChg chg="add del">
          <ac:chgData name="Sanchali Das" userId="7d1d7627-035a-4aaf-9094-4aa36b0df96a" providerId="ADAL" clId="{D985E30A-237C-414A-82D8-7EBF9B1FBCEC}" dt="2023-07-28T11:16:22.301" v="300"/>
          <ac:spMkLst>
            <pc:docMk/>
            <pc:sldMk cId="2247858156" sldId="393"/>
            <ac:spMk id="28" creationId="{FD079A19-B31E-4129-A464-7547FF05AE33}"/>
          </ac:spMkLst>
        </pc:spChg>
      </pc:sldChg>
      <pc:sldChg chg="add">
        <pc:chgData name="Sanchali Das" userId="7d1d7627-035a-4aaf-9094-4aa36b0df96a" providerId="ADAL" clId="{D985E30A-237C-414A-82D8-7EBF9B1FBCEC}" dt="2023-08-02T15:30:33.314" v="607"/>
        <pc:sldMkLst>
          <pc:docMk/>
          <pc:sldMk cId="1614205198" sldId="394"/>
        </pc:sldMkLst>
      </pc:sldChg>
      <pc:sldChg chg="modSp add mod ord">
        <pc:chgData name="Sanchali Das" userId="7d1d7627-035a-4aaf-9094-4aa36b0df96a" providerId="ADAL" clId="{D985E30A-237C-414A-82D8-7EBF9B1FBCEC}" dt="2023-08-02T15:31:30.263" v="637" actId="20577"/>
        <pc:sldMkLst>
          <pc:docMk/>
          <pc:sldMk cId="340498912" sldId="395"/>
        </pc:sldMkLst>
        <pc:spChg chg="mod">
          <ac:chgData name="Sanchali Das" userId="7d1d7627-035a-4aaf-9094-4aa36b0df96a" providerId="ADAL" clId="{D985E30A-237C-414A-82D8-7EBF9B1FBCEC}" dt="2023-08-02T15:31:30.263" v="637" actId="20577"/>
          <ac:spMkLst>
            <pc:docMk/>
            <pc:sldMk cId="340498912" sldId="395"/>
            <ac:spMk id="3" creationId="{AD638DED-D2E3-4CBA-AA04-1D02D5FF86EF}"/>
          </ac:spMkLst>
        </pc:spChg>
      </pc:sldChg>
      <pc:sldChg chg="del">
        <pc:chgData name="Sanchali Das" userId="7d1d7627-035a-4aaf-9094-4aa36b0df96a" providerId="ADAL" clId="{D985E30A-237C-414A-82D8-7EBF9B1FBCEC}" dt="2023-07-28T11:08:02.053" v="12" actId="47"/>
        <pc:sldMkLst>
          <pc:docMk/>
          <pc:sldMk cId="1189047323" sldId="395"/>
        </pc:sldMkLst>
      </pc:sldChg>
      <pc:sldChg chg="addSp delSp modSp add mod ord modTransition setBg">
        <pc:chgData name="Sanchali Das" userId="7d1d7627-035a-4aaf-9094-4aa36b0df96a" providerId="ADAL" clId="{D985E30A-237C-414A-82D8-7EBF9B1FBCEC}" dt="2023-08-07T08:39:37.051" v="1145" actId="20577"/>
        <pc:sldMkLst>
          <pc:docMk/>
          <pc:sldMk cId="1359869716" sldId="396"/>
        </pc:sldMkLst>
        <pc:spChg chg="del mod">
          <ac:chgData name="Sanchali Das" userId="7d1d7627-035a-4aaf-9094-4aa36b0df96a" providerId="ADAL" clId="{D985E30A-237C-414A-82D8-7EBF9B1FBCEC}" dt="2023-08-02T15:42:42.822" v="789"/>
          <ac:spMkLst>
            <pc:docMk/>
            <pc:sldMk cId="1359869716" sldId="396"/>
            <ac:spMk id="2" creationId="{230C37A0-F6EE-47F2-BB76-F5E477FC32EF}"/>
          </ac:spMkLst>
        </pc:spChg>
        <pc:spChg chg="mod">
          <ac:chgData name="Sanchali Das" userId="7d1d7627-035a-4aaf-9094-4aa36b0df96a" providerId="ADAL" clId="{D985E30A-237C-414A-82D8-7EBF9B1FBCEC}" dt="2023-08-07T08:39:37.051" v="1145" actId="20577"/>
          <ac:spMkLst>
            <pc:docMk/>
            <pc:sldMk cId="1359869716" sldId="396"/>
            <ac:spMk id="4" creationId="{066423CF-8BCC-209F-BAC7-F0B50B8B0E2B}"/>
          </ac:spMkLst>
        </pc:spChg>
        <pc:spChg chg="del mod">
          <ac:chgData name="Sanchali Das" userId="7d1d7627-035a-4aaf-9094-4aa36b0df96a" providerId="ADAL" clId="{D985E30A-237C-414A-82D8-7EBF9B1FBCEC}" dt="2023-08-02T15:42:42.822" v="787"/>
          <ac:spMkLst>
            <pc:docMk/>
            <pc:sldMk cId="1359869716" sldId="396"/>
            <ac:spMk id="6" creationId="{DBA533BB-141C-43FE-948B-6D2211DF075C}"/>
          </ac:spMkLst>
        </pc:spChg>
        <pc:spChg chg="add del mod">
          <ac:chgData name="Sanchali Das" userId="7d1d7627-035a-4aaf-9094-4aa36b0df96a" providerId="ADAL" clId="{D985E30A-237C-414A-82D8-7EBF9B1FBCEC}" dt="2023-08-02T15:50:51.707" v="883" actId="26606"/>
          <ac:spMkLst>
            <pc:docMk/>
            <pc:sldMk cId="1359869716" sldId="396"/>
            <ac:spMk id="7" creationId="{B0FEE61A-6526-8F15-B292-4AE42C0EA819}"/>
          </ac:spMkLst>
        </pc:spChg>
        <pc:spChg chg="add del">
          <ac:chgData name="Sanchali Das" userId="7d1d7627-035a-4aaf-9094-4aa36b0df96a" providerId="ADAL" clId="{D985E30A-237C-414A-82D8-7EBF9B1FBCEC}" dt="2023-08-02T15:50:42.616" v="880" actId="26606"/>
          <ac:spMkLst>
            <pc:docMk/>
            <pc:sldMk cId="1359869716" sldId="396"/>
            <ac:spMk id="2055" creationId="{0288C6B4-AFC3-407F-A595-EFFD38D4CCAF}"/>
          </ac:spMkLst>
        </pc:spChg>
        <pc:spChg chg="add del">
          <ac:chgData name="Sanchali Das" userId="7d1d7627-035a-4aaf-9094-4aa36b0df96a" providerId="ADAL" clId="{D985E30A-237C-414A-82D8-7EBF9B1FBCEC}" dt="2023-08-02T15:50:42.616" v="880" actId="26606"/>
          <ac:spMkLst>
            <pc:docMk/>
            <pc:sldMk cId="1359869716" sldId="396"/>
            <ac:spMk id="2057" creationId="{CF236821-17FE-429B-8D2C-08E13A64EA40}"/>
          </ac:spMkLst>
        </pc:spChg>
        <pc:spChg chg="add del">
          <ac:chgData name="Sanchali Das" userId="7d1d7627-035a-4aaf-9094-4aa36b0df96a" providerId="ADAL" clId="{D985E30A-237C-414A-82D8-7EBF9B1FBCEC}" dt="2023-08-02T15:50:42.616" v="880" actId="26606"/>
          <ac:spMkLst>
            <pc:docMk/>
            <pc:sldMk cId="1359869716" sldId="396"/>
            <ac:spMk id="2059" creationId="{C0BDBCD2-E081-43AB-9119-C55465E59757}"/>
          </ac:spMkLst>
        </pc:spChg>
        <pc:spChg chg="add del">
          <ac:chgData name="Sanchali Das" userId="7d1d7627-035a-4aaf-9094-4aa36b0df96a" providerId="ADAL" clId="{D985E30A-237C-414A-82D8-7EBF9B1FBCEC}" dt="2023-08-02T15:50:42.616" v="880" actId="26606"/>
          <ac:spMkLst>
            <pc:docMk/>
            <pc:sldMk cId="1359869716" sldId="396"/>
            <ac:spMk id="2061" creationId="{98E79BE4-34FE-485A-98A5-92CE8F7C4743}"/>
          </ac:spMkLst>
        </pc:spChg>
        <pc:spChg chg="add del">
          <ac:chgData name="Sanchali Das" userId="7d1d7627-035a-4aaf-9094-4aa36b0df96a" providerId="ADAL" clId="{D985E30A-237C-414A-82D8-7EBF9B1FBCEC}" dt="2023-08-02T15:50:42.616" v="880" actId="26606"/>
          <ac:spMkLst>
            <pc:docMk/>
            <pc:sldMk cId="1359869716" sldId="396"/>
            <ac:spMk id="2063" creationId="{7A5F0580-5EE9-419F-96EE-B6529EF6E7D0}"/>
          </ac:spMkLst>
        </pc:spChg>
        <pc:graphicFrameChg chg="add del">
          <ac:chgData name="Sanchali Das" userId="7d1d7627-035a-4aaf-9094-4aa36b0df96a" providerId="ADAL" clId="{D985E30A-237C-414A-82D8-7EBF9B1FBCEC}" dt="2023-08-02T15:50:51.626" v="882" actId="26606"/>
          <ac:graphicFrameMkLst>
            <pc:docMk/>
            <pc:sldMk cId="1359869716" sldId="396"/>
            <ac:graphicFrameMk id="2052" creationId="{61BA0FDE-DE83-F1EE-9E9E-C3B5B7879E73}"/>
          </ac:graphicFrameMkLst>
        </pc:graphicFrameChg>
        <pc:graphicFrameChg chg="add mod modGraphic">
          <ac:chgData name="Sanchali Das" userId="7d1d7627-035a-4aaf-9094-4aa36b0df96a" providerId="ADAL" clId="{D985E30A-237C-414A-82D8-7EBF9B1FBCEC}" dt="2023-08-02T16:08:05.842" v="1143" actId="13926"/>
          <ac:graphicFrameMkLst>
            <pc:docMk/>
            <pc:sldMk cId="1359869716" sldId="396"/>
            <ac:graphicFrameMk id="2054" creationId="{4F3C9129-3C5C-2826-5ACE-4595E7CCA4E1}"/>
          </ac:graphicFrameMkLst>
        </pc:graphicFrameChg>
        <pc:picChg chg="add mod">
          <ac:chgData name="Sanchali Das" userId="7d1d7627-035a-4aaf-9094-4aa36b0df96a" providerId="ADAL" clId="{D985E30A-237C-414A-82D8-7EBF9B1FBCEC}" dt="2023-08-02T15:58:34.438" v="1075" actId="1076"/>
          <ac:picMkLst>
            <pc:docMk/>
            <pc:sldMk cId="1359869716" sldId="396"/>
            <ac:picMk id="15" creationId="{B49F0403-48F8-6BEE-83E9-4A87959F4E81}"/>
          </ac:picMkLst>
        </pc:picChg>
        <pc:picChg chg="add del mod ord">
          <ac:chgData name="Sanchali Das" userId="7d1d7627-035a-4aaf-9094-4aa36b0df96a" providerId="ADAL" clId="{D985E30A-237C-414A-82D8-7EBF9B1FBCEC}" dt="2023-08-02T15:58:12.252" v="1068" actId="478"/>
          <ac:picMkLst>
            <pc:docMk/>
            <pc:sldMk cId="1359869716" sldId="396"/>
            <ac:picMk id="2050" creationId="{26831CD9-D7AD-44E7-F048-64D988ABDE44}"/>
          </ac:picMkLst>
        </pc:picChg>
      </pc:sldChg>
      <pc:sldChg chg="delSp add del mod">
        <pc:chgData name="Sanchali Das" userId="7d1d7627-035a-4aaf-9094-4aa36b0df96a" providerId="ADAL" clId="{D985E30A-237C-414A-82D8-7EBF9B1FBCEC}" dt="2023-08-02T15:42:13.687" v="734" actId="47"/>
        <pc:sldMkLst>
          <pc:docMk/>
          <pc:sldMk cId="2998666461" sldId="396"/>
        </pc:sldMkLst>
        <pc:spChg chg="del">
          <ac:chgData name="Sanchali Das" userId="7d1d7627-035a-4aaf-9094-4aa36b0df96a" providerId="ADAL" clId="{D985E30A-237C-414A-82D8-7EBF9B1FBCEC}" dt="2023-08-02T15:42:09.759" v="733" actId="478"/>
          <ac:spMkLst>
            <pc:docMk/>
            <pc:sldMk cId="2998666461" sldId="396"/>
            <ac:spMk id="5" creationId="{06EF1546-1C76-23B7-09F6-49462FA17570}"/>
          </ac:spMkLst>
        </pc:spChg>
        <pc:picChg chg="del">
          <ac:chgData name="Sanchali Das" userId="7d1d7627-035a-4aaf-9094-4aa36b0df96a" providerId="ADAL" clId="{D985E30A-237C-414A-82D8-7EBF9B1FBCEC}" dt="2023-08-02T15:42:02.984" v="732" actId="478"/>
          <ac:picMkLst>
            <pc:docMk/>
            <pc:sldMk cId="2998666461" sldId="396"/>
            <ac:picMk id="1026" creationId="{11E40E03-754F-1BA7-26BD-4378364C9193}"/>
          </ac:picMkLst>
        </pc:picChg>
      </pc:sldChg>
      <pc:sldChg chg="del">
        <pc:chgData name="Sanchali Das" userId="7d1d7627-035a-4aaf-9094-4aa36b0df96a" providerId="ADAL" clId="{D985E30A-237C-414A-82D8-7EBF9B1FBCEC}" dt="2023-07-28T11:07:52.130" v="5" actId="47"/>
        <pc:sldMkLst>
          <pc:docMk/>
          <pc:sldMk cId="3875708495" sldId="396"/>
        </pc:sldMkLst>
      </pc:sldChg>
      <pc:sldChg chg="del">
        <pc:chgData name="Sanchali Das" userId="7d1d7627-035a-4aaf-9094-4aa36b0df96a" providerId="ADAL" clId="{D985E30A-237C-414A-82D8-7EBF9B1FBCEC}" dt="2023-07-28T11:07:56.491" v="11" actId="47"/>
        <pc:sldMkLst>
          <pc:docMk/>
          <pc:sldMk cId="295021366" sldId="397"/>
        </pc:sldMkLst>
      </pc:sldChg>
      <pc:sldChg chg="modSp add">
        <pc:chgData name="Sanchali Das" userId="7d1d7627-035a-4aaf-9094-4aa36b0df96a" providerId="ADAL" clId="{D985E30A-237C-414A-82D8-7EBF9B1FBCEC}" dt="2023-08-02T16:08:19.752" v="1144" actId="13926"/>
        <pc:sldMkLst>
          <pc:docMk/>
          <pc:sldMk cId="1453240167" sldId="397"/>
        </pc:sldMkLst>
        <pc:graphicFrameChg chg="mod">
          <ac:chgData name="Sanchali Das" userId="7d1d7627-035a-4aaf-9094-4aa36b0df96a" providerId="ADAL" clId="{D985E30A-237C-414A-82D8-7EBF9B1FBCEC}" dt="2023-08-02T16:08:19.752" v="1144" actId="13926"/>
          <ac:graphicFrameMkLst>
            <pc:docMk/>
            <pc:sldMk cId="1453240167" sldId="397"/>
            <ac:graphicFrameMk id="2054" creationId="{4F3C9129-3C5C-2826-5ACE-4595E7CCA4E1}"/>
          </ac:graphicFrameMkLst>
        </pc:graphicFrameChg>
      </pc:sldChg>
      <pc:sldMasterChg chg="delSldLayout">
        <pc:chgData name="Sanchali Das" userId="7d1d7627-035a-4aaf-9094-4aa36b0df96a" providerId="ADAL" clId="{D985E30A-237C-414A-82D8-7EBF9B1FBCEC}" dt="2023-08-02T15:29:40.936" v="606" actId="47"/>
        <pc:sldMasterMkLst>
          <pc:docMk/>
          <pc:sldMasterMk cId="1198455789" sldId="2147483648"/>
        </pc:sldMasterMkLst>
        <pc:sldLayoutChg chg="del">
          <pc:chgData name="Sanchali Das" userId="7d1d7627-035a-4aaf-9094-4aa36b0df96a" providerId="ADAL" clId="{D985E30A-237C-414A-82D8-7EBF9B1FBCEC}" dt="2023-08-02T15:29:40.936" v="606" actId="47"/>
          <pc:sldLayoutMkLst>
            <pc:docMk/>
            <pc:sldMasterMk cId="1198455789" sldId="2147483648"/>
            <pc:sldLayoutMk cId="1943119489" sldId="2147483661"/>
          </pc:sldLayoutMkLst>
        </pc:sldLayoutChg>
      </pc:sldMasterChg>
    </pc:docChg>
  </pc:docChgLst>
  <pc:docChgLst>
    <pc:chgData name="Tej Chandra" userId="fd16bead-a7d5-4d61-a87b-b6fc5f95769a" providerId="ADAL" clId="{E73C8E4E-6690-4E13-B2EC-3AA65BF08198}"/>
    <pc:docChg chg="delSld modSld modMainMaster">
      <pc:chgData name="Tej Chandra" userId="fd16bead-a7d5-4d61-a87b-b6fc5f95769a" providerId="ADAL" clId="{E73C8E4E-6690-4E13-B2EC-3AA65BF08198}" dt="2023-08-22T08:30:51.376" v="6" actId="47"/>
      <pc:docMkLst>
        <pc:docMk/>
      </pc:docMkLst>
      <pc:sldChg chg="modSp mod">
        <pc:chgData name="Tej Chandra" userId="fd16bead-a7d5-4d61-a87b-b6fc5f95769a" providerId="ADAL" clId="{E73C8E4E-6690-4E13-B2EC-3AA65BF08198}" dt="2023-08-22T08:13:47.789" v="0" actId="1076"/>
        <pc:sldMkLst>
          <pc:docMk/>
          <pc:sldMk cId="2557928424" sldId="290"/>
        </pc:sldMkLst>
        <pc:spChg chg="mod">
          <ac:chgData name="Tej Chandra" userId="fd16bead-a7d5-4d61-a87b-b6fc5f95769a" providerId="ADAL" clId="{E73C8E4E-6690-4E13-B2EC-3AA65BF08198}" dt="2023-08-22T08:13:47.789" v="0" actId="1076"/>
          <ac:spMkLst>
            <pc:docMk/>
            <pc:sldMk cId="2557928424" sldId="290"/>
            <ac:spMk id="7" creationId="{E716BBAE-7C89-4D6B-A2C9-74259F165A85}"/>
          </ac:spMkLst>
        </pc:spChg>
      </pc:sldChg>
      <pc:sldChg chg="del">
        <pc:chgData name="Tej Chandra" userId="fd16bead-a7d5-4d61-a87b-b6fc5f95769a" providerId="ADAL" clId="{E73C8E4E-6690-4E13-B2EC-3AA65BF08198}" dt="2023-08-22T08:30:51.376" v="6" actId="47"/>
        <pc:sldMkLst>
          <pc:docMk/>
          <pc:sldMk cId="2735598143" sldId="319"/>
        </pc:sldMkLst>
      </pc:sldChg>
      <pc:sldChg chg="del">
        <pc:chgData name="Tej Chandra" userId="fd16bead-a7d5-4d61-a87b-b6fc5f95769a" providerId="ADAL" clId="{E73C8E4E-6690-4E13-B2EC-3AA65BF08198}" dt="2023-08-22T08:14:08.397" v="1" actId="47"/>
        <pc:sldMkLst>
          <pc:docMk/>
          <pc:sldMk cId="1757771836" sldId="358"/>
        </pc:sldMkLst>
      </pc:sldChg>
      <pc:sldChg chg="del">
        <pc:chgData name="Tej Chandra" userId="fd16bead-a7d5-4d61-a87b-b6fc5f95769a" providerId="ADAL" clId="{E73C8E4E-6690-4E13-B2EC-3AA65BF08198}" dt="2023-08-22T08:14:08.397" v="1" actId="47"/>
        <pc:sldMkLst>
          <pc:docMk/>
          <pc:sldMk cId="1921342317" sldId="360"/>
        </pc:sldMkLst>
      </pc:sldChg>
      <pc:sldChg chg="del">
        <pc:chgData name="Tej Chandra" userId="fd16bead-a7d5-4d61-a87b-b6fc5f95769a" providerId="ADAL" clId="{E73C8E4E-6690-4E13-B2EC-3AA65BF08198}" dt="2023-08-22T08:14:08.397" v="1" actId="47"/>
        <pc:sldMkLst>
          <pc:docMk/>
          <pc:sldMk cId="3210652988" sldId="361"/>
        </pc:sldMkLst>
      </pc:sldChg>
      <pc:sldChg chg="del">
        <pc:chgData name="Tej Chandra" userId="fd16bead-a7d5-4d61-a87b-b6fc5f95769a" providerId="ADAL" clId="{E73C8E4E-6690-4E13-B2EC-3AA65BF08198}" dt="2023-08-22T08:14:08.397" v="1" actId="47"/>
        <pc:sldMkLst>
          <pc:docMk/>
          <pc:sldMk cId="1609581285" sldId="362"/>
        </pc:sldMkLst>
      </pc:sldChg>
      <pc:sldChg chg="del">
        <pc:chgData name="Tej Chandra" userId="fd16bead-a7d5-4d61-a87b-b6fc5f95769a" providerId="ADAL" clId="{E73C8E4E-6690-4E13-B2EC-3AA65BF08198}" dt="2023-08-22T08:14:08.397" v="1" actId="47"/>
        <pc:sldMkLst>
          <pc:docMk/>
          <pc:sldMk cId="2945975690" sldId="363"/>
        </pc:sldMkLst>
      </pc:sldChg>
      <pc:sldChg chg="del">
        <pc:chgData name="Tej Chandra" userId="fd16bead-a7d5-4d61-a87b-b6fc5f95769a" providerId="ADAL" clId="{E73C8E4E-6690-4E13-B2EC-3AA65BF08198}" dt="2023-08-22T08:14:08.397" v="1" actId="47"/>
        <pc:sldMkLst>
          <pc:docMk/>
          <pc:sldMk cId="1978331547" sldId="364"/>
        </pc:sldMkLst>
      </pc:sldChg>
      <pc:sldChg chg="del">
        <pc:chgData name="Tej Chandra" userId="fd16bead-a7d5-4d61-a87b-b6fc5f95769a" providerId="ADAL" clId="{E73C8E4E-6690-4E13-B2EC-3AA65BF08198}" dt="2023-08-22T08:14:08.397" v="1" actId="47"/>
        <pc:sldMkLst>
          <pc:docMk/>
          <pc:sldMk cId="1890004930" sldId="365"/>
        </pc:sldMkLst>
      </pc:sldChg>
      <pc:sldChg chg="del">
        <pc:chgData name="Tej Chandra" userId="fd16bead-a7d5-4d61-a87b-b6fc5f95769a" providerId="ADAL" clId="{E73C8E4E-6690-4E13-B2EC-3AA65BF08198}" dt="2023-08-22T08:14:08.397" v="1" actId="47"/>
        <pc:sldMkLst>
          <pc:docMk/>
          <pc:sldMk cId="1907014074" sldId="366"/>
        </pc:sldMkLst>
      </pc:sldChg>
      <pc:sldChg chg="del">
        <pc:chgData name="Tej Chandra" userId="fd16bead-a7d5-4d61-a87b-b6fc5f95769a" providerId="ADAL" clId="{E73C8E4E-6690-4E13-B2EC-3AA65BF08198}" dt="2023-08-22T08:14:08.397" v="1" actId="47"/>
        <pc:sldMkLst>
          <pc:docMk/>
          <pc:sldMk cId="362122375" sldId="367"/>
        </pc:sldMkLst>
      </pc:sldChg>
      <pc:sldChg chg="del">
        <pc:chgData name="Tej Chandra" userId="fd16bead-a7d5-4d61-a87b-b6fc5f95769a" providerId="ADAL" clId="{E73C8E4E-6690-4E13-B2EC-3AA65BF08198}" dt="2023-08-22T08:14:08.397" v="1" actId="47"/>
        <pc:sldMkLst>
          <pc:docMk/>
          <pc:sldMk cId="1269106309" sldId="368"/>
        </pc:sldMkLst>
      </pc:sldChg>
      <pc:sldChg chg="del">
        <pc:chgData name="Tej Chandra" userId="fd16bead-a7d5-4d61-a87b-b6fc5f95769a" providerId="ADAL" clId="{E73C8E4E-6690-4E13-B2EC-3AA65BF08198}" dt="2023-08-22T08:14:08.397" v="1" actId="47"/>
        <pc:sldMkLst>
          <pc:docMk/>
          <pc:sldMk cId="1055428845" sldId="369"/>
        </pc:sldMkLst>
      </pc:sldChg>
      <pc:sldChg chg="del">
        <pc:chgData name="Tej Chandra" userId="fd16bead-a7d5-4d61-a87b-b6fc5f95769a" providerId="ADAL" clId="{E73C8E4E-6690-4E13-B2EC-3AA65BF08198}" dt="2023-08-22T08:14:08.397" v="1" actId="47"/>
        <pc:sldMkLst>
          <pc:docMk/>
          <pc:sldMk cId="2416091129" sldId="370"/>
        </pc:sldMkLst>
      </pc:sldChg>
      <pc:sldChg chg="del">
        <pc:chgData name="Tej Chandra" userId="fd16bead-a7d5-4d61-a87b-b6fc5f95769a" providerId="ADAL" clId="{E73C8E4E-6690-4E13-B2EC-3AA65BF08198}" dt="2023-08-22T08:14:08.397" v="1" actId="47"/>
        <pc:sldMkLst>
          <pc:docMk/>
          <pc:sldMk cId="1420183819" sldId="371"/>
        </pc:sldMkLst>
      </pc:sldChg>
      <pc:sldChg chg="del">
        <pc:chgData name="Tej Chandra" userId="fd16bead-a7d5-4d61-a87b-b6fc5f95769a" providerId="ADAL" clId="{E73C8E4E-6690-4E13-B2EC-3AA65BF08198}" dt="2023-08-22T08:14:08.397" v="1" actId="47"/>
        <pc:sldMkLst>
          <pc:docMk/>
          <pc:sldMk cId="2686018056" sldId="372"/>
        </pc:sldMkLst>
      </pc:sldChg>
      <pc:sldChg chg="del">
        <pc:chgData name="Tej Chandra" userId="fd16bead-a7d5-4d61-a87b-b6fc5f95769a" providerId="ADAL" clId="{E73C8E4E-6690-4E13-B2EC-3AA65BF08198}" dt="2023-08-22T08:14:08.397" v="1" actId="47"/>
        <pc:sldMkLst>
          <pc:docMk/>
          <pc:sldMk cId="3482313148" sldId="380"/>
        </pc:sldMkLst>
      </pc:sldChg>
      <pc:sldChg chg="del">
        <pc:chgData name="Tej Chandra" userId="fd16bead-a7d5-4d61-a87b-b6fc5f95769a" providerId="ADAL" clId="{E73C8E4E-6690-4E13-B2EC-3AA65BF08198}" dt="2023-08-22T08:14:08.397" v="1" actId="47"/>
        <pc:sldMkLst>
          <pc:docMk/>
          <pc:sldMk cId="3542043191" sldId="387"/>
        </pc:sldMkLst>
      </pc:sldChg>
      <pc:sldChg chg="del">
        <pc:chgData name="Tej Chandra" userId="fd16bead-a7d5-4d61-a87b-b6fc5f95769a" providerId="ADAL" clId="{E73C8E4E-6690-4E13-B2EC-3AA65BF08198}" dt="2023-08-22T08:14:08.397" v="1" actId="47"/>
        <pc:sldMkLst>
          <pc:docMk/>
          <pc:sldMk cId="4206315917" sldId="388"/>
        </pc:sldMkLst>
      </pc:sldChg>
      <pc:sldChg chg="del">
        <pc:chgData name="Tej Chandra" userId="fd16bead-a7d5-4d61-a87b-b6fc5f95769a" providerId="ADAL" clId="{E73C8E4E-6690-4E13-B2EC-3AA65BF08198}" dt="2023-08-22T08:14:08.397" v="1" actId="47"/>
        <pc:sldMkLst>
          <pc:docMk/>
          <pc:sldMk cId="3680995584" sldId="389"/>
        </pc:sldMkLst>
      </pc:sldChg>
      <pc:sldChg chg="del">
        <pc:chgData name="Tej Chandra" userId="fd16bead-a7d5-4d61-a87b-b6fc5f95769a" providerId="ADAL" clId="{E73C8E4E-6690-4E13-B2EC-3AA65BF08198}" dt="2023-08-22T08:14:08.397" v="1" actId="47"/>
        <pc:sldMkLst>
          <pc:docMk/>
          <pc:sldMk cId="1728935974" sldId="390"/>
        </pc:sldMkLst>
      </pc:sldChg>
      <pc:sldChg chg="del">
        <pc:chgData name="Tej Chandra" userId="fd16bead-a7d5-4d61-a87b-b6fc5f95769a" providerId="ADAL" clId="{E73C8E4E-6690-4E13-B2EC-3AA65BF08198}" dt="2023-08-22T08:14:08.397" v="1" actId="47"/>
        <pc:sldMkLst>
          <pc:docMk/>
          <pc:sldMk cId="1855063207" sldId="391"/>
        </pc:sldMkLst>
      </pc:sldChg>
      <pc:sldChg chg="del">
        <pc:chgData name="Tej Chandra" userId="fd16bead-a7d5-4d61-a87b-b6fc5f95769a" providerId="ADAL" clId="{E73C8E4E-6690-4E13-B2EC-3AA65BF08198}" dt="2023-08-22T08:14:08.397" v="1" actId="47"/>
        <pc:sldMkLst>
          <pc:docMk/>
          <pc:sldMk cId="3262069194" sldId="392"/>
        </pc:sldMkLst>
      </pc:sldChg>
      <pc:sldChg chg="del">
        <pc:chgData name="Tej Chandra" userId="fd16bead-a7d5-4d61-a87b-b6fc5f95769a" providerId="ADAL" clId="{E73C8E4E-6690-4E13-B2EC-3AA65BF08198}" dt="2023-08-22T08:14:08.397" v="1" actId="47"/>
        <pc:sldMkLst>
          <pc:docMk/>
          <pc:sldMk cId="1321642940" sldId="393"/>
        </pc:sldMkLst>
      </pc:sldChg>
      <pc:sldChg chg="del">
        <pc:chgData name="Tej Chandra" userId="fd16bead-a7d5-4d61-a87b-b6fc5f95769a" providerId="ADAL" clId="{E73C8E4E-6690-4E13-B2EC-3AA65BF08198}" dt="2023-08-22T08:14:08.397" v="1" actId="47"/>
        <pc:sldMkLst>
          <pc:docMk/>
          <pc:sldMk cId="1614205198" sldId="394"/>
        </pc:sldMkLst>
      </pc:sldChg>
      <pc:sldMasterChg chg="modSldLayout">
        <pc:chgData name="Tej Chandra" userId="fd16bead-a7d5-4d61-a87b-b6fc5f95769a" providerId="ADAL" clId="{E73C8E4E-6690-4E13-B2EC-3AA65BF08198}" dt="2023-08-22T08:14:29.990" v="5" actId="1036"/>
        <pc:sldMasterMkLst>
          <pc:docMk/>
          <pc:sldMasterMk cId="1198455789" sldId="2147483648"/>
        </pc:sldMasterMkLst>
        <pc:sldLayoutChg chg="modSp mod">
          <pc:chgData name="Tej Chandra" userId="fd16bead-a7d5-4d61-a87b-b6fc5f95769a" providerId="ADAL" clId="{E73C8E4E-6690-4E13-B2EC-3AA65BF08198}" dt="2023-08-22T08:14:29.990" v="5" actId="1036"/>
          <pc:sldLayoutMkLst>
            <pc:docMk/>
            <pc:sldMasterMk cId="1198455789" sldId="2147483648"/>
            <pc:sldLayoutMk cId="373323153" sldId="2147483649"/>
          </pc:sldLayoutMkLst>
          <pc:spChg chg="mod">
            <ac:chgData name="Tej Chandra" userId="fd16bead-a7d5-4d61-a87b-b6fc5f95769a" providerId="ADAL" clId="{E73C8E4E-6690-4E13-B2EC-3AA65BF08198}" dt="2023-08-22T08:14:29.990" v="5" actId="1036"/>
            <ac:spMkLst>
              <pc:docMk/>
              <pc:sldMasterMk cId="1198455789" sldId="2147483648"/>
              <pc:sldLayoutMk cId="373323153" sldId="2147483649"/>
              <ac:spMk id="4" creationId="{4BF79F25-A079-4EC4-99FC-C870106882BA}"/>
            </ac:spMkLst>
          </pc:spChg>
        </pc:sldLayoutChg>
      </pc:sldMasterChg>
    </pc:docChg>
  </pc:docChgLst>
  <pc:docChgLst>
    <pc:chgData name="Sanchali Das" userId="7d1d7627-035a-4aaf-9094-4aa36b0df96a" providerId="ADAL" clId="{A63617D3-420B-4066-90D8-34486D828DFF}"/>
    <pc:docChg chg="undo redo custSel addSld delSld modSld sldOrd modMainMaster">
      <pc:chgData name="Sanchali Das" userId="7d1d7627-035a-4aaf-9094-4aa36b0df96a" providerId="ADAL" clId="{A63617D3-420B-4066-90D8-34486D828DFF}" dt="2023-07-28T11:06:26.454" v="2842" actId="20577"/>
      <pc:docMkLst>
        <pc:docMk/>
      </pc:docMkLst>
      <pc:sldChg chg="addSp delSp modSp add del mod setBg delDesignElem">
        <pc:chgData name="Sanchali Das" userId="7d1d7627-035a-4aaf-9094-4aa36b0df96a" providerId="ADAL" clId="{A63617D3-420B-4066-90D8-34486D828DFF}" dt="2023-07-26T06:59:31.262" v="687" actId="47"/>
        <pc:sldMkLst>
          <pc:docMk/>
          <pc:sldMk cId="987250550" sldId="274"/>
        </pc:sldMkLst>
        <pc:spChg chg="del">
          <ac:chgData name="Sanchali Das" userId="7d1d7627-035a-4aaf-9094-4aa36b0df96a" providerId="ADAL" clId="{A63617D3-420B-4066-90D8-34486D828DFF}" dt="2023-07-26T06:56:58.198" v="650"/>
          <ac:spMkLst>
            <pc:docMk/>
            <pc:sldMk cId="987250550" sldId="274"/>
            <ac:spMk id="40" creationId="{0C541B88-1AE9-40C3-AFD5-967787C1979F}"/>
          </ac:spMkLst>
        </pc:spChg>
        <pc:spChg chg="del">
          <ac:chgData name="Sanchali Das" userId="7d1d7627-035a-4aaf-9094-4aa36b0df96a" providerId="ADAL" clId="{A63617D3-420B-4066-90D8-34486D828DFF}" dt="2023-07-26T06:56:58.198" v="650"/>
          <ac:spMkLst>
            <pc:docMk/>
            <pc:sldMk cId="987250550" sldId="274"/>
            <ac:spMk id="41" creationId="{E5F17139-31EE-46AC-B04F-DBBD852DD6CB}"/>
          </ac:spMkLst>
        </pc:spChg>
        <pc:spChg chg="del">
          <ac:chgData name="Sanchali Das" userId="7d1d7627-035a-4aaf-9094-4aa36b0df96a" providerId="ADAL" clId="{A63617D3-420B-4066-90D8-34486D828DFF}" dt="2023-07-26T06:56:58.198" v="650"/>
          <ac:spMkLst>
            <pc:docMk/>
            <pc:sldMk cId="987250550" sldId="274"/>
            <ac:spMk id="43" creationId="{89D16701-DA76-4F72-BB63-E2C3FFBDFE0F}"/>
          </ac:spMkLst>
        </pc:spChg>
        <pc:spChg chg="del">
          <ac:chgData name="Sanchali Das" userId="7d1d7627-035a-4aaf-9094-4aa36b0df96a" providerId="ADAL" clId="{A63617D3-420B-4066-90D8-34486D828DFF}" dt="2023-07-26T06:56:58.198" v="650"/>
          <ac:spMkLst>
            <pc:docMk/>
            <pc:sldMk cId="987250550" sldId="274"/>
            <ac:spMk id="44" creationId="{1CC28BE1-9DC6-43FE-9582-39F091098D77}"/>
          </ac:spMkLst>
        </pc:spChg>
        <pc:grpChg chg="del">
          <ac:chgData name="Sanchali Das" userId="7d1d7627-035a-4aaf-9094-4aa36b0df96a" providerId="ADAL" clId="{A63617D3-420B-4066-90D8-34486D828DFF}" dt="2023-07-26T06:56:58.198" v="650"/>
          <ac:grpSpMkLst>
            <pc:docMk/>
            <pc:sldMk cId="987250550" sldId="274"/>
            <ac:grpSpMk id="42" creationId="{7CF625D3-71A3-4F30-A096-8EF334E959D0}"/>
          </ac:grpSpMkLst>
        </pc:grpChg>
        <pc:grpChg chg="del">
          <ac:chgData name="Sanchali Das" userId="7d1d7627-035a-4aaf-9094-4aa36b0df96a" providerId="ADAL" clId="{A63617D3-420B-4066-90D8-34486D828DFF}" dt="2023-07-26T06:56:58.198" v="650"/>
          <ac:grpSpMkLst>
            <pc:docMk/>
            <pc:sldMk cId="987250550" sldId="274"/>
            <ac:grpSpMk id="45" creationId="{AF9AF3F3-CE0C-4125-BDD7-346487FA0B40}"/>
          </ac:grpSpMkLst>
        </pc:grpChg>
        <pc:graphicFrameChg chg="mod">
          <ac:chgData name="Sanchali Das" userId="7d1d7627-035a-4aaf-9094-4aa36b0df96a" providerId="ADAL" clId="{A63617D3-420B-4066-90D8-34486D828DFF}" dt="2023-07-26T06:57:30.146" v="657" actId="14100"/>
          <ac:graphicFrameMkLst>
            <pc:docMk/>
            <pc:sldMk cId="987250550" sldId="274"/>
            <ac:graphicFrameMk id="4" creationId="{3FEC0F09-F0E1-40EE-A2DD-D785CB1D0F53}"/>
          </ac:graphicFrameMkLst>
        </pc:graphicFrameChg>
        <pc:graphicFrameChg chg="add mod">
          <ac:chgData name="Sanchali Das" userId="7d1d7627-035a-4aaf-9094-4aa36b0df96a" providerId="ADAL" clId="{A63617D3-420B-4066-90D8-34486D828DFF}" dt="2023-07-26T06:57:46.781" v="662" actId="1076"/>
          <ac:graphicFrameMkLst>
            <pc:docMk/>
            <pc:sldMk cId="987250550" sldId="274"/>
            <ac:graphicFrameMk id="35" creationId="{C619BF6C-71D7-6838-8329-F6F6B6029797}"/>
          </ac:graphicFrameMkLst>
        </pc:graphicFrameChg>
      </pc:sldChg>
      <pc:sldChg chg="addSp delSp modSp add del mod setBg delDesignElem">
        <pc:chgData name="Sanchali Das" userId="7d1d7627-035a-4aaf-9094-4aa36b0df96a" providerId="ADAL" clId="{A63617D3-420B-4066-90D8-34486D828DFF}" dt="2023-07-26T06:59:17.490" v="684" actId="47"/>
        <pc:sldMkLst>
          <pc:docMk/>
          <pc:sldMk cId="1586918631" sldId="275"/>
        </pc:sldMkLst>
        <pc:spChg chg="add mod">
          <ac:chgData name="Sanchali Das" userId="7d1d7627-035a-4aaf-9094-4aa36b0df96a" providerId="ADAL" clId="{A63617D3-420B-4066-90D8-34486D828DFF}" dt="2023-07-26T06:57:39.741" v="660" actId="21"/>
          <ac:spMkLst>
            <pc:docMk/>
            <pc:sldMk cId="1586918631" sldId="275"/>
            <ac:spMk id="5" creationId="{0C83913A-7FFE-DA2C-07AE-5D65ACD07B3B}"/>
          </ac:spMkLst>
        </pc:spChg>
        <pc:spChg chg="del">
          <ac:chgData name="Sanchali Das" userId="7d1d7627-035a-4aaf-9094-4aa36b0df96a" providerId="ADAL" clId="{A63617D3-420B-4066-90D8-34486D828DFF}" dt="2023-07-26T06:56:58.198" v="650"/>
          <ac:spMkLst>
            <pc:docMk/>
            <pc:sldMk cId="1586918631" sldId="275"/>
            <ac:spMk id="9" creationId="{AFF8D2E5-2C4E-47B1-930B-6C82B7C31331}"/>
          </ac:spMkLst>
        </pc:spChg>
        <pc:spChg chg="del">
          <ac:chgData name="Sanchali Das" userId="7d1d7627-035a-4aaf-9094-4aa36b0df96a" providerId="ADAL" clId="{A63617D3-420B-4066-90D8-34486D828DFF}" dt="2023-07-26T06:56:58.198" v="650"/>
          <ac:spMkLst>
            <pc:docMk/>
            <pc:sldMk cId="1586918631" sldId="275"/>
            <ac:spMk id="11" creationId="{801E4ADA-0EA9-4930-846E-3C11E8BED6DD}"/>
          </ac:spMkLst>
        </pc:spChg>
        <pc:spChg chg="del">
          <ac:chgData name="Sanchali Das" userId="7d1d7627-035a-4aaf-9094-4aa36b0df96a" providerId="ADAL" clId="{A63617D3-420B-4066-90D8-34486D828DFF}" dt="2023-07-26T06:56:58.198" v="650"/>
          <ac:spMkLst>
            <pc:docMk/>
            <pc:sldMk cId="1586918631" sldId="275"/>
            <ac:spMk id="13" creationId="{FB92FFCE-0C90-454E-AA25-D4EE9A6C39C5}"/>
          </ac:spMkLst>
        </pc:spChg>
        <pc:graphicFrameChg chg="del mod">
          <ac:chgData name="Sanchali Das" userId="7d1d7627-035a-4aaf-9094-4aa36b0df96a" providerId="ADAL" clId="{A63617D3-420B-4066-90D8-34486D828DFF}" dt="2023-07-26T06:57:39.741" v="660" actId="21"/>
          <ac:graphicFrameMkLst>
            <pc:docMk/>
            <pc:sldMk cId="1586918631" sldId="275"/>
            <ac:graphicFrameMk id="4" creationId="{033B62AD-102A-47CA-8A91-D08291B98683}"/>
          </ac:graphicFrameMkLst>
        </pc:graphicFrameChg>
      </pc:sldChg>
      <pc:sldChg chg="addSp delSp modSp add mod setBg delDesignElem">
        <pc:chgData name="Sanchali Das" userId="7d1d7627-035a-4aaf-9094-4aa36b0df96a" providerId="ADAL" clId="{A63617D3-420B-4066-90D8-34486D828DFF}" dt="2023-07-27T10:36:33.613" v="2152" actId="403"/>
        <pc:sldMkLst>
          <pc:docMk/>
          <pc:sldMk cId="2921554428" sldId="276"/>
        </pc:sldMkLst>
        <pc:spChg chg="mod">
          <ac:chgData name="Sanchali Das" userId="7d1d7627-035a-4aaf-9094-4aa36b0df96a" providerId="ADAL" clId="{A63617D3-420B-4066-90D8-34486D828DFF}" dt="2023-07-27T10:36:25.115" v="2149" actId="26606"/>
          <ac:spMkLst>
            <pc:docMk/>
            <pc:sldMk cId="2921554428" sldId="276"/>
            <ac:spMk id="2" creationId="{29C4FC94-ECE1-4E6E-B6C7-149CD7972250}"/>
          </ac:spMkLst>
        </pc:spChg>
        <pc:spChg chg="add del mod">
          <ac:chgData name="Sanchali Das" userId="7d1d7627-035a-4aaf-9094-4aa36b0df96a" providerId="ADAL" clId="{A63617D3-420B-4066-90D8-34486D828DFF}" dt="2023-07-26T07:55:14.933" v="977" actId="26606"/>
          <ac:spMkLst>
            <pc:docMk/>
            <pc:sldMk cId="2921554428" sldId="276"/>
            <ac:spMk id="5" creationId="{50095A7B-4140-216D-91AD-3941DAB69401}"/>
          </ac:spMkLst>
        </pc:spChg>
        <pc:spChg chg="add del mod">
          <ac:chgData name="Sanchali Das" userId="7d1d7627-035a-4aaf-9094-4aa36b0df96a" providerId="ADAL" clId="{A63617D3-420B-4066-90D8-34486D828DFF}" dt="2023-07-27T05:10:18.322" v="1998" actId="478"/>
          <ac:spMkLst>
            <pc:docMk/>
            <pc:sldMk cId="2921554428" sldId="276"/>
            <ac:spMk id="7" creationId="{EFE57B29-FEDC-0A36-6E89-320F74DC4443}"/>
          </ac:spMkLst>
        </pc:spChg>
        <pc:spChg chg="del">
          <ac:chgData name="Sanchali Das" userId="7d1d7627-035a-4aaf-9094-4aa36b0df96a" providerId="ADAL" clId="{A63617D3-420B-4066-90D8-34486D828DFF}" dt="2023-07-26T06:56:58.198" v="650"/>
          <ac:spMkLst>
            <pc:docMk/>
            <pc:sldMk cId="2921554428" sldId="276"/>
            <ac:spMk id="9" creationId="{6C4028FD-8BAA-4A19-BFDE-594D991B7552}"/>
          </ac:spMkLst>
        </pc:spChg>
        <pc:spChg chg="add del">
          <ac:chgData name="Sanchali Das" userId="7d1d7627-035a-4aaf-9094-4aa36b0df96a" providerId="ADAL" clId="{A63617D3-420B-4066-90D8-34486D828DFF}" dt="2023-07-27T10:35:06.945" v="2137" actId="26606"/>
          <ac:spMkLst>
            <pc:docMk/>
            <pc:sldMk cId="2921554428" sldId="276"/>
            <ac:spMk id="10" creationId="{B6CDA21F-E7AF-4C75-8395-33F58D5B0E45}"/>
          </ac:spMkLst>
        </pc:spChg>
        <pc:spChg chg="add mod ord">
          <ac:chgData name="Sanchali Das" userId="7d1d7627-035a-4aaf-9094-4aa36b0df96a" providerId="ADAL" clId="{A63617D3-420B-4066-90D8-34486D828DFF}" dt="2023-07-27T10:36:33.613" v="2152" actId="403"/>
          <ac:spMkLst>
            <pc:docMk/>
            <pc:sldMk cId="2921554428" sldId="276"/>
            <ac:spMk id="11" creationId="{2BE3C4EC-7A8B-5232-A891-4DBCFFB807A4}"/>
          </ac:spMkLst>
        </pc:spChg>
        <pc:spChg chg="add del">
          <ac:chgData name="Sanchali Das" userId="7d1d7627-035a-4aaf-9094-4aa36b0df96a" providerId="ADAL" clId="{A63617D3-420B-4066-90D8-34486D828DFF}" dt="2023-07-27T10:35:06.945" v="2137" actId="26606"/>
          <ac:spMkLst>
            <pc:docMk/>
            <pc:sldMk cId="2921554428" sldId="276"/>
            <ac:spMk id="17" creationId="{D5B0017B-2ECA-49AF-B397-DC140825DF8D}"/>
          </ac:spMkLst>
        </pc:spChg>
        <pc:spChg chg="add del">
          <ac:chgData name="Sanchali Das" userId="7d1d7627-035a-4aaf-9094-4aa36b0df96a" providerId="ADAL" clId="{A63617D3-420B-4066-90D8-34486D828DFF}" dt="2023-07-27T10:34:44.171" v="2126" actId="26606"/>
          <ac:spMkLst>
            <pc:docMk/>
            <pc:sldMk cId="2921554428" sldId="276"/>
            <ac:spMk id="26" creationId="{245A9F99-D9B1-4094-A2E2-B90AC1DB7B9C}"/>
          </ac:spMkLst>
        </pc:spChg>
        <pc:spChg chg="add del">
          <ac:chgData name="Sanchali Das" userId="7d1d7627-035a-4aaf-9094-4aa36b0df96a" providerId="ADAL" clId="{A63617D3-420B-4066-90D8-34486D828DFF}" dt="2023-07-27T10:34:53.144" v="2132" actId="26606"/>
          <ac:spMkLst>
            <pc:docMk/>
            <pc:sldMk cId="2921554428" sldId="276"/>
            <ac:spMk id="27" creationId="{D4974D33-8DC5-464E-8C6D-BE58F0669C17}"/>
          </ac:spMkLst>
        </pc:spChg>
        <pc:spChg chg="add del">
          <ac:chgData name="Sanchali Das" userId="7d1d7627-035a-4aaf-9094-4aa36b0df96a" providerId="ADAL" clId="{A63617D3-420B-4066-90D8-34486D828DFF}" dt="2023-07-27T10:34:44.171" v="2126" actId="26606"/>
          <ac:spMkLst>
            <pc:docMk/>
            <pc:sldMk cId="2921554428" sldId="276"/>
            <ac:spMk id="28" creationId="{B7FAF607-473A-4A43-A23D-BBFF5C4117BB}"/>
          </ac:spMkLst>
        </pc:spChg>
        <pc:spChg chg="add del">
          <ac:chgData name="Sanchali Das" userId="7d1d7627-035a-4aaf-9094-4aa36b0df96a" providerId="ADAL" clId="{A63617D3-420B-4066-90D8-34486D828DFF}" dt="2023-07-27T10:34:45.897" v="2128" actId="26606"/>
          <ac:spMkLst>
            <pc:docMk/>
            <pc:sldMk cId="2921554428" sldId="276"/>
            <ac:spMk id="35" creationId="{EDDBB197-D710-4A4F-A9CA-FD2177498BE8}"/>
          </ac:spMkLst>
        </pc:spChg>
        <pc:spChg chg="add del">
          <ac:chgData name="Sanchali Das" userId="7d1d7627-035a-4aaf-9094-4aa36b0df96a" providerId="ADAL" clId="{A63617D3-420B-4066-90D8-34486D828DFF}" dt="2023-07-27T10:34:45.897" v="2128" actId="26606"/>
          <ac:spMkLst>
            <pc:docMk/>
            <pc:sldMk cId="2921554428" sldId="276"/>
            <ac:spMk id="36" creationId="{975D1CFA-2CDB-4B64-BD9F-85744E8DA12F}"/>
          </ac:spMkLst>
        </pc:spChg>
        <pc:spChg chg="add del">
          <ac:chgData name="Sanchali Das" userId="7d1d7627-035a-4aaf-9094-4aa36b0df96a" providerId="ADAL" clId="{A63617D3-420B-4066-90D8-34486D828DFF}" dt="2023-07-27T10:34:49.880" v="2130" actId="26606"/>
          <ac:spMkLst>
            <pc:docMk/>
            <pc:sldMk cId="2921554428" sldId="276"/>
            <ac:spMk id="43" creationId="{245A9F99-D9B1-4094-A2E2-B90AC1DB7B9C}"/>
          </ac:spMkLst>
        </pc:spChg>
        <pc:spChg chg="add del">
          <ac:chgData name="Sanchali Das" userId="7d1d7627-035a-4aaf-9094-4aa36b0df96a" providerId="ADAL" clId="{A63617D3-420B-4066-90D8-34486D828DFF}" dt="2023-07-27T10:34:49.880" v="2130" actId="26606"/>
          <ac:spMkLst>
            <pc:docMk/>
            <pc:sldMk cId="2921554428" sldId="276"/>
            <ac:spMk id="44" creationId="{B7FAF607-473A-4A43-A23D-BBFF5C4117BB}"/>
          </ac:spMkLst>
        </pc:spChg>
        <pc:spChg chg="add del">
          <ac:chgData name="Sanchali Das" userId="7d1d7627-035a-4aaf-9094-4aa36b0df96a" providerId="ADAL" clId="{A63617D3-420B-4066-90D8-34486D828DFF}" dt="2023-07-27T10:34:53.144" v="2132" actId="26606"/>
          <ac:spMkLst>
            <pc:docMk/>
            <pc:sldMk cId="2921554428" sldId="276"/>
            <ac:spMk id="48" creationId="{F13C74B1-5B17-4795-BED0-7140497B445A}"/>
          </ac:spMkLst>
        </pc:spChg>
        <pc:spChg chg="add del">
          <ac:chgData name="Sanchali Das" userId="7d1d7627-035a-4aaf-9094-4aa36b0df96a" providerId="ADAL" clId="{A63617D3-420B-4066-90D8-34486D828DFF}" dt="2023-07-27T10:36:25.115" v="2149" actId="26606"/>
          <ac:spMkLst>
            <pc:docMk/>
            <pc:sldMk cId="2921554428" sldId="276"/>
            <ac:spMk id="57" creationId="{F13C74B1-5B17-4795-BED0-7140497B445A}"/>
          </ac:spMkLst>
        </pc:spChg>
        <pc:spChg chg="add del">
          <ac:chgData name="Sanchali Das" userId="7d1d7627-035a-4aaf-9094-4aa36b0df96a" providerId="ADAL" clId="{A63617D3-420B-4066-90D8-34486D828DFF}" dt="2023-07-27T10:36:25.115" v="2149" actId="26606"/>
          <ac:spMkLst>
            <pc:docMk/>
            <pc:sldMk cId="2921554428" sldId="276"/>
            <ac:spMk id="58" creationId="{D4974D33-8DC5-464E-8C6D-BE58F0669C17}"/>
          </ac:spMkLst>
        </pc:spChg>
        <pc:spChg chg="add del">
          <ac:chgData name="Sanchali Das" userId="7d1d7627-035a-4aaf-9094-4aa36b0df96a" providerId="ADAL" clId="{A63617D3-420B-4066-90D8-34486D828DFF}" dt="2023-07-27T10:36:19.483" v="2146" actId="26606"/>
          <ac:spMkLst>
            <pc:docMk/>
            <pc:sldMk cId="2921554428" sldId="276"/>
            <ac:spMk id="64" creationId="{2C61293E-6EBE-43EF-A52C-9BEBFD7679D4}"/>
          </ac:spMkLst>
        </pc:spChg>
        <pc:spChg chg="add del">
          <ac:chgData name="Sanchali Das" userId="7d1d7627-035a-4aaf-9094-4aa36b0df96a" providerId="ADAL" clId="{A63617D3-420B-4066-90D8-34486D828DFF}" dt="2023-07-27T10:36:19.483" v="2146" actId="26606"/>
          <ac:spMkLst>
            <pc:docMk/>
            <pc:sldMk cId="2921554428" sldId="276"/>
            <ac:spMk id="66" creationId="{3FCFB1DE-0B7E-48CC-BA90-B2AB0889F9D6}"/>
          </ac:spMkLst>
        </pc:spChg>
        <pc:spChg chg="add del">
          <ac:chgData name="Sanchali Das" userId="7d1d7627-035a-4aaf-9094-4aa36b0df96a" providerId="ADAL" clId="{A63617D3-420B-4066-90D8-34486D828DFF}" dt="2023-07-27T10:36:25.096" v="2148" actId="26606"/>
          <ac:spMkLst>
            <pc:docMk/>
            <pc:sldMk cId="2921554428" sldId="276"/>
            <ac:spMk id="71" creationId="{C3420C89-0B09-4632-A4AF-3971D08BF7A8}"/>
          </ac:spMkLst>
        </pc:spChg>
        <pc:spChg chg="add del">
          <ac:chgData name="Sanchali Das" userId="7d1d7627-035a-4aaf-9094-4aa36b0df96a" providerId="ADAL" clId="{A63617D3-420B-4066-90D8-34486D828DFF}" dt="2023-07-27T10:36:25.096" v="2148" actId="26606"/>
          <ac:spMkLst>
            <pc:docMk/>
            <pc:sldMk cId="2921554428" sldId="276"/>
            <ac:spMk id="80" creationId="{4E5CBA61-BF74-40B4-A3A8-366BBA626CCF}"/>
          </ac:spMkLst>
        </pc:spChg>
        <pc:spChg chg="add">
          <ac:chgData name="Sanchali Das" userId="7d1d7627-035a-4aaf-9094-4aa36b0df96a" providerId="ADAL" clId="{A63617D3-420B-4066-90D8-34486D828DFF}" dt="2023-07-27T10:36:25.115" v="2149" actId="26606"/>
          <ac:spMkLst>
            <pc:docMk/>
            <pc:sldMk cId="2921554428" sldId="276"/>
            <ac:spMk id="82" creationId="{2C61293E-6EBE-43EF-A52C-9BEBFD7679D4}"/>
          </ac:spMkLst>
        </pc:spChg>
        <pc:spChg chg="add">
          <ac:chgData name="Sanchali Das" userId="7d1d7627-035a-4aaf-9094-4aa36b0df96a" providerId="ADAL" clId="{A63617D3-420B-4066-90D8-34486D828DFF}" dt="2023-07-27T10:36:25.115" v="2149" actId="26606"/>
          <ac:spMkLst>
            <pc:docMk/>
            <pc:sldMk cId="2921554428" sldId="276"/>
            <ac:spMk id="83" creationId="{3FCFB1DE-0B7E-48CC-BA90-B2AB0889F9D6}"/>
          </ac:spMkLst>
        </pc:spChg>
        <pc:grpChg chg="add del">
          <ac:chgData name="Sanchali Das" userId="7d1d7627-035a-4aaf-9094-4aa36b0df96a" providerId="ADAL" clId="{A63617D3-420B-4066-90D8-34486D828DFF}" dt="2023-07-27T10:35:06.945" v="2137" actId="26606"/>
          <ac:grpSpMkLst>
            <pc:docMk/>
            <pc:sldMk cId="2921554428" sldId="276"/>
            <ac:grpSpMk id="12" creationId="{AE1C45F0-260A-458C-96ED-C1F6D2151219}"/>
          </ac:grpSpMkLst>
        </pc:grpChg>
        <pc:grpChg chg="add del">
          <ac:chgData name="Sanchali Das" userId="7d1d7627-035a-4aaf-9094-4aa36b0df96a" providerId="ADAL" clId="{A63617D3-420B-4066-90D8-34486D828DFF}" dt="2023-07-27T10:34:44.171" v="2126" actId="26606"/>
          <ac:grpSpMkLst>
            <pc:docMk/>
            <pc:sldMk cId="2921554428" sldId="276"/>
            <ac:grpSpMk id="30" creationId="{C5F6476F-D303-44D3-B30F-1BA348F0F64A}"/>
          </ac:grpSpMkLst>
        </pc:grpChg>
        <pc:grpChg chg="add del">
          <ac:chgData name="Sanchali Das" userId="7d1d7627-035a-4aaf-9094-4aa36b0df96a" providerId="ADAL" clId="{A63617D3-420B-4066-90D8-34486D828DFF}" dt="2023-07-27T10:34:45.897" v="2128" actId="26606"/>
          <ac:grpSpMkLst>
            <pc:docMk/>
            <pc:sldMk cId="2921554428" sldId="276"/>
            <ac:grpSpMk id="37" creationId="{25EE5136-01F1-466C-962D-BA9B4C6757AA}"/>
          </ac:grpSpMkLst>
        </pc:grpChg>
        <pc:grpChg chg="add del">
          <ac:chgData name="Sanchali Das" userId="7d1d7627-035a-4aaf-9094-4aa36b0df96a" providerId="ADAL" clId="{A63617D3-420B-4066-90D8-34486D828DFF}" dt="2023-07-27T10:34:49.880" v="2130" actId="26606"/>
          <ac:grpSpMkLst>
            <pc:docMk/>
            <pc:sldMk cId="2921554428" sldId="276"/>
            <ac:grpSpMk id="46" creationId="{C5F6476F-D303-44D3-B30F-1BA348F0F64A}"/>
          </ac:grpSpMkLst>
        </pc:grpChg>
        <pc:grpChg chg="add del">
          <ac:chgData name="Sanchali Das" userId="7d1d7627-035a-4aaf-9094-4aa36b0df96a" providerId="ADAL" clId="{A63617D3-420B-4066-90D8-34486D828DFF}" dt="2023-07-27T10:36:25.096" v="2148" actId="26606"/>
          <ac:grpSpMkLst>
            <pc:docMk/>
            <pc:sldMk cId="2921554428" sldId="276"/>
            <ac:grpSpMk id="68" creationId="{AC27E70C-5470-4262-B9CE-AE52C51CF4C1}"/>
          </ac:grpSpMkLst>
        </pc:grpChg>
        <pc:grpChg chg="add del">
          <ac:chgData name="Sanchali Das" userId="7d1d7627-035a-4aaf-9094-4aa36b0df96a" providerId="ADAL" clId="{A63617D3-420B-4066-90D8-34486D828DFF}" dt="2023-07-27T10:36:25.096" v="2148" actId="26606"/>
          <ac:grpSpMkLst>
            <pc:docMk/>
            <pc:sldMk cId="2921554428" sldId="276"/>
            <ac:grpSpMk id="72" creationId="{E27AF472-EAE3-4572-AB69-B92BD10DBC6D}"/>
          </ac:grpSpMkLst>
        </pc:grpChg>
        <pc:graphicFrameChg chg="del mod">
          <ac:chgData name="Sanchali Das" userId="7d1d7627-035a-4aaf-9094-4aa36b0df96a" providerId="ADAL" clId="{A63617D3-420B-4066-90D8-34486D828DFF}" dt="2023-07-26T07:00:26.134" v="734" actId="21"/>
          <ac:graphicFrameMkLst>
            <pc:docMk/>
            <pc:sldMk cId="2921554428" sldId="276"/>
            <ac:graphicFrameMk id="4" creationId="{73F0990F-7723-4D0A-AB9A-B949DD83F1BC}"/>
          </ac:graphicFrameMkLst>
        </pc:graphicFrameChg>
        <pc:graphicFrameChg chg="add del">
          <ac:chgData name="Sanchali Das" userId="7d1d7627-035a-4aaf-9094-4aa36b0df96a" providerId="ADAL" clId="{A63617D3-420B-4066-90D8-34486D828DFF}" dt="2023-07-26T07:55:09.822" v="974" actId="26606"/>
          <ac:graphicFrameMkLst>
            <pc:docMk/>
            <pc:sldMk cId="2921554428" sldId="276"/>
            <ac:graphicFrameMk id="21" creationId="{43E9F0D7-9270-EFE9-36DA-038556AE0373}"/>
          </ac:graphicFrameMkLst>
        </pc:graphicFrameChg>
        <pc:graphicFrameChg chg="add del">
          <ac:chgData name="Sanchali Das" userId="7d1d7627-035a-4aaf-9094-4aa36b0df96a" providerId="ADAL" clId="{A63617D3-420B-4066-90D8-34486D828DFF}" dt="2023-07-26T07:55:14.861" v="976" actId="26606"/>
          <ac:graphicFrameMkLst>
            <pc:docMk/>
            <pc:sldMk cId="2921554428" sldId="276"/>
            <ac:graphicFrameMk id="23" creationId="{1B333C87-4AEA-54D7-923E-2D4613F00272}"/>
          </ac:graphicFrameMkLst>
        </pc:graphicFrameChg>
        <pc:graphicFrameChg chg="add del">
          <ac:chgData name="Sanchali Das" userId="7d1d7627-035a-4aaf-9094-4aa36b0df96a" providerId="ADAL" clId="{A63617D3-420B-4066-90D8-34486D828DFF}" dt="2023-07-27T05:10:15.959" v="1997" actId="478"/>
          <ac:graphicFrameMkLst>
            <pc:docMk/>
            <pc:sldMk cId="2921554428" sldId="276"/>
            <ac:graphicFrameMk id="25" creationId="{43E9F0D7-9270-EFE9-36DA-038556AE0373}"/>
          </ac:graphicFrameMkLst>
        </pc:graphicFrameChg>
        <pc:picChg chg="add del">
          <ac:chgData name="Sanchali Das" userId="7d1d7627-035a-4aaf-9094-4aa36b0df96a" providerId="ADAL" clId="{A63617D3-420B-4066-90D8-34486D828DFF}" dt="2023-07-27T10:34:44.171" v="2126" actId="26606"/>
          <ac:picMkLst>
            <pc:docMk/>
            <pc:sldMk cId="2921554428" sldId="276"/>
            <ac:picMk id="22" creationId="{0C40696A-31C9-4784-D94A-416FC381A0B8}"/>
          </ac:picMkLst>
        </pc:picChg>
        <pc:picChg chg="add del">
          <ac:chgData name="Sanchali Das" userId="7d1d7627-035a-4aaf-9094-4aa36b0df96a" providerId="ADAL" clId="{A63617D3-420B-4066-90D8-34486D828DFF}" dt="2023-07-27T10:34:45.897" v="2128" actId="26606"/>
          <ac:picMkLst>
            <pc:docMk/>
            <pc:sldMk cId="2921554428" sldId="276"/>
            <ac:picMk id="41" creationId="{3DC247A9-CEDA-32DB-0B2A-51C3CEEEAA69}"/>
          </ac:picMkLst>
        </pc:picChg>
        <pc:picChg chg="add del">
          <ac:chgData name="Sanchali Das" userId="7d1d7627-035a-4aaf-9094-4aa36b0df96a" providerId="ADAL" clId="{A63617D3-420B-4066-90D8-34486D828DFF}" dt="2023-07-27T10:34:49.880" v="2130" actId="26606"/>
          <ac:picMkLst>
            <pc:docMk/>
            <pc:sldMk cId="2921554428" sldId="276"/>
            <ac:picMk id="45" creationId="{4C0BEE82-E9EC-46D0-9869-B3D90BDB34DA}"/>
          </ac:picMkLst>
        </pc:picChg>
        <pc:picChg chg="add del">
          <ac:chgData name="Sanchali Das" userId="7d1d7627-035a-4aaf-9094-4aa36b0df96a" providerId="ADAL" clId="{A63617D3-420B-4066-90D8-34486D828DFF}" dt="2023-07-27T10:34:53.144" v="2132" actId="26606"/>
          <ac:picMkLst>
            <pc:docMk/>
            <pc:sldMk cId="2921554428" sldId="276"/>
            <ac:picMk id="49" creationId="{18CA3D71-1E71-9ED0-722F-C4C3E7EBB769}"/>
          </ac:picMkLst>
        </pc:picChg>
        <pc:picChg chg="add del">
          <ac:chgData name="Sanchali Das" userId="7d1d7627-035a-4aaf-9094-4aa36b0df96a" providerId="ADAL" clId="{A63617D3-420B-4066-90D8-34486D828DFF}" dt="2023-07-27T10:34:57.736" v="2134" actId="26606"/>
          <ac:picMkLst>
            <pc:docMk/>
            <pc:sldMk cId="2921554428" sldId="276"/>
            <ac:picMk id="51" creationId="{E47B0D99-69D6-8040-C8F4-843EDEFE5A8C}"/>
          </ac:picMkLst>
        </pc:picChg>
        <pc:picChg chg="add del">
          <ac:chgData name="Sanchali Das" userId="7d1d7627-035a-4aaf-9094-4aa36b0df96a" providerId="ADAL" clId="{A63617D3-420B-4066-90D8-34486D828DFF}" dt="2023-07-27T10:35:06.909" v="2136" actId="26606"/>
          <ac:picMkLst>
            <pc:docMk/>
            <pc:sldMk cId="2921554428" sldId="276"/>
            <ac:picMk id="55" creationId="{BD9D20B6-67C4-6CFC-E915-1DF2B881184B}"/>
          </ac:picMkLst>
        </pc:picChg>
        <pc:picChg chg="add mod ord">
          <ac:chgData name="Sanchali Das" userId="7d1d7627-035a-4aaf-9094-4aa36b0df96a" providerId="ADAL" clId="{A63617D3-420B-4066-90D8-34486D828DFF}" dt="2023-07-27T10:36:25.115" v="2149" actId="26606"/>
          <ac:picMkLst>
            <pc:docMk/>
            <pc:sldMk cId="2921554428" sldId="276"/>
            <ac:picMk id="59" creationId="{18CA3D71-1E71-9ED0-722F-C4C3E7EBB769}"/>
          </ac:picMkLst>
        </pc:picChg>
        <pc:cxnChg chg="add del">
          <ac:chgData name="Sanchali Das" userId="7d1d7627-035a-4aaf-9094-4aa36b0df96a" providerId="ADAL" clId="{A63617D3-420B-4066-90D8-34486D828DFF}" dt="2023-07-27T10:35:06.945" v="2137" actId="26606"/>
          <ac:cxnSpMkLst>
            <pc:docMk/>
            <pc:sldMk cId="2921554428" sldId="276"/>
            <ac:cxnSpMk id="19" creationId="{6CF1BAF6-AD41-4082-B212-8A1F9A2E8779}"/>
          </ac:cxnSpMkLst>
        </pc:cxnChg>
        <pc:cxnChg chg="add del">
          <ac:chgData name="Sanchali Das" userId="7d1d7627-035a-4aaf-9094-4aa36b0df96a" providerId="ADAL" clId="{A63617D3-420B-4066-90D8-34486D828DFF}" dt="2023-07-27T10:34:57.736" v="2134" actId="26606"/>
          <ac:cxnSpMkLst>
            <pc:docMk/>
            <pc:sldMk cId="2921554428" sldId="276"/>
            <ac:cxnSpMk id="52" creationId="{1503BFE4-729B-D9D0-C17B-501E6AF1127A}"/>
          </ac:cxnSpMkLst>
        </pc:cxnChg>
        <pc:cxnChg chg="add del">
          <ac:chgData name="Sanchali Das" userId="7d1d7627-035a-4aaf-9094-4aa36b0df96a" providerId="ADAL" clId="{A63617D3-420B-4066-90D8-34486D828DFF}" dt="2023-07-27T10:35:06.909" v="2136" actId="26606"/>
          <ac:cxnSpMkLst>
            <pc:docMk/>
            <pc:sldMk cId="2921554428" sldId="276"/>
            <ac:cxnSpMk id="54" creationId="{1503BFE4-729B-D9D0-C17B-501E6AF1127A}"/>
          </ac:cxnSpMkLst>
        </pc:cxnChg>
      </pc:sldChg>
      <pc:sldChg chg="modSp mod">
        <pc:chgData name="Sanchali Das" userId="7d1d7627-035a-4aaf-9094-4aa36b0df96a" providerId="ADAL" clId="{A63617D3-420B-4066-90D8-34486D828DFF}" dt="2023-07-28T10:29:11.496" v="2805" actId="20577"/>
        <pc:sldMkLst>
          <pc:docMk/>
          <pc:sldMk cId="2557928424" sldId="290"/>
        </pc:sldMkLst>
        <pc:spChg chg="mod">
          <ac:chgData name="Sanchali Das" userId="7d1d7627-035a-4aaf-9094-4aa36b0df96a" providerId="ADAL" clId="{A63617D3-420B-4066-90D8-34486D828DFF}" dt="2023-07-28T10:29:11.496" v="2805" actId="20577"/>
          <ac:spMkLst>
            <pc:docMk/>
            <pc:sldMk cId="2557928424" sldId="290"/>
            <ac:spMk id="7" creationId="{E716BBAE-7C89-4D6B-A2C9-74259F165A85}"/>
          </ac:spMkLst>
        </pc:spChg>
      </pc:sldChg>
      <pc:sldChg chg="addSp delSp modSp mod setBg">
        <pc:chgData name="Sanchali Das" userId="7d1d7627-035a-4aaf-9094-4aa36b0df96a" providerId="ADAL" clId="{A63617D3-420B-4066-90D8-34486D828DFF}" dt="2023-07-28T09:53:56.689" v="2631" actId="13926"/>
        <pc:sldMkLst>
          <pc:docMk/>
          <pc:sldMk cId="516891714" sldId="292"/>
        </pc:sldMkLst>
        <pc:spChg chg="del mod">
          <ac:chgData name="Sanchali Das" userId="7d1d7627-035a-4aaf-9094-4aa36b0df96a" providerId="ADAL" clId="{A63617D3-420B-4066-90D8-34486D828DFF}" dt="2023-07-26T08:15:00.291" v="1227" actId="478"/>
          <ac:spMkLst>
            <pc:docMk/>
            <pc:sldMk cId="516891714" sldId="292"/>
            <ac:spMk id="4" creationId="{84492D47-E238-44CD-8B7F-2C3C34B01BDB}"/>
          </ac:spMkLst>
        </pc:spChg>
        <pc:spChg chg="ord">
          <ac:chgData name="Sanchali Das" userId="7d1d7627-035a-4aaf-9094-4aa36b0df96a" providerId="ADAL" clId="{A63617D3-420B-4066-90D8-34486D828DFF}" dt="2023-07-26T08:25:26.802" v="1330" actId="26606"/>
          <ac:spMkLst>
            <pc:docMk/>
            <pc:sldMk cId="516891714" sldId="292"/>
            <ac:spMk id="6" creationId="{81C4C360-C742-4A4F-8C53-476098A09A45}"/>
          </ac:spMkLst>
        </pc:spChg>
        <pc:spChg chg="add del mod">
          <ac:chgData name="Sanchali Das" userId="7d1d7627-035a-4aaf-9094-4aa36b0df96a" providerId="ADAL" clId="{A63617D3-420B-4066-90D8-34486D828DFF}" dt="2023-07-26T08:20:55.345" v="1279" actId="931"/>
          <ac:spMkLst>
            <pc:docMk/>
            <pc:sldMk cId="516891714" sldId="292"/>
            <ac:spMk id="7" creationId="{6033CA0B-3BC0-D4A2-87B6-F80F8BD1498B}"/>
          </ac:spMkLst>
        </pc:spChg>
        <pc:spChg chg="mod">
          <ac:chgData name="Sanchali Das" userId="7d1d7627-035a-4aaf-9094-4aa36b0df96a" providerId="ADAL" clId="{A63617D3-420B-4066-90D8-34486D828DFF}" dt="2023-07-26T08:26:05.353" v="1338" actId="26606"/>
          <ac:spMkLst>
            <pc:docMk/>
            <pc:sldMk cId="516891714" sldId="292"/>
            <ac:spMk id="8" creationId="{4419E408-281A-42C4-A8B8-EEABA80960F5}"/>
          </ac:spMkLst>
        </pc:spChg>
        <pc:spChg chg="add del mod">
          <ac:chgData name="Sanchali Das" userId="7d1d7627-035a-4aaf-9094-4aa36b0df96a" providerId="ADAL" clId="{A63617D3-420B-4066-90D8-34486D828DFF}" dt="2023-07-26T08:14:29.944" v="1217" actId="26606"/>
          <ac:spMkLst>
            <pc:docMk/>
            <pc:sldMk cId="516891714" sldId="292"/>
            <ac:spMk id="9" creationId="{9733CF7C-382E-A817-DEF6-ACDA9BF01AFE}"/>
          </ac:spMkLst>
        </pc:spChg>
        <pc:spChg chg="mod">
          <ac:chgData name="Sanchali Das" userId="7d1d7627-035a-4aaf-9094-4aa36b0df96a" providerId="ADAL" clId="{A63617D3-420B-4066-90D8-34486D828DFF}" dt="2023-07-25T15:38:10.481" v="122" actId="27636"/>
          <ac:spMkLst>
            <pc:docMk/>
            <pc:sldMk cId="516891714" sldId="292"/>
            <ac:spMk id="16" creationId="{59AFE21E-B142-436C-A62E-D237124EC862}"/>
          </ac:spMkLst>
        </pc:spChg>
        <pc:spChg chg="add">
          <ac:chgData name="Sanchali Das" userId="7d1d7627-035a-4aaf-9094-4aa36b0df96a" providerId="ADAL" clId="{A63617D3-420B-4066-90D8-34486D828DFF}" dt="2023-07-26T08:26:05.353" v="1338" actId="26606"/>
          <ac:spMkLst>
            <pc:docMk/>
            <pc:sldMk cId="516891714" sldId="292"/>
            <ac:spMk id="29" creationId="{2E442304-DDBD-4F7B-8017-36BCC863FB40}"/>
          </ac:spMkLst>
        </pc:spChg>
        <pc:spChg chg="add">
          <ac:chgData name="Sanchali Das" userId="7d1d7627-035a-4aaf-9094-4aa36b0df96a" providerId="ADAL" clId="{A63617D3-420B-4066-90D8-34486D828DFF}" dt="2023-07-26T08:26:05.353" v="1338" actId="26606"/>
          <ac:spMkLst>
            <pc:docMk/>
            <pc:sldMk cId="516891714" sldId="292"/>
            <ac:spMk id="31" creationId="{5E107275-3853-46FD-A241-DE4355A42675}"/>
          </ac:spMkLst>
        </pc:spChg>
        <pc:graphicFrameChg chg="add del">
          <ac:chgData name="Sanchali Das" userId="7d1d7627-035a-4aaf-9094-4aa36b0df96a" providerId="ADAL" clId="{A63617D3-420B-4066-90D8-34486D828DFF}" dt="2023-07-26T08:14:18.190" v="1212" actId="26606"/>
          <ac:graphicFrameMkLst>
            <pc:docMk/>
            <pc:sldMk cId="516891714" sldId="292"/>
            <ac:graphicFrameMk id="18" creationId="{A60D0EA7-5E74-7CFA-4298-44F196FE9512}"/>
          </ac:graphicFrameMkLst>
        </pc:graphicFrameChg>
        <pc:graphicFrameChg chg="add del">
          <ac:chgData name="Sanchali Das" userId="7d1d7627-035a-4aaf-9094-4aa36b0df96a" providerId="ADAL" clId="{A63617D3-420B-4066-90D8-34486D828DFF}" dt="2023-07-26T08:14:22.652" v="1214" actId="26606"/>
          <ac:graphicFrameMkLst>
            <pc:docMk/>
            <pc:sldMk cId="516891714" sldId="292"/>
            <ac:graphicFrameMk id="20" creationId="{B47760FB-5847-3C6B-5F02-D28BE9D7A3A9}"/>
          </ac:graphicFrameMkLst>
        </pc:graphicFrameChg>
        <pc:graphicFrameChg chg="add del">
          <ac:chgData name="Sanchali Das" userId="7d1d7627-035a-4aaf-9094-4aa36b0df96a" providerId="ADAL" clId="{A63617D3-420B-4066-90D8-34486D828DFF}" dt="2023-07-26T08:14:29.929" v="1216" actId="26606"/>
          <ac:graphicFrameMkLst>
            <pc:docMk/>
            <pc:sldMk cId="516891714" sldId="292"/>
            <ac:graphicFrameMk id="22" creationId="{A5F2659C-08EE-4FFE-25B1-085F9408C41E}"/>
          </ac:graphicFrameMkLst>
        </pc:graphicFrameChg>
        <pc:graphicFrameChg chg="add mod modGraphic">
          <ac:chgData name="Sanchali Das" userId="7d1d7627-035a-4aaf-9094-4aa36b0df96a" providerId="ADAL" clId="{A63617D3-420B-4066-90D8-34486D828DFF}" dt="2023-07-28T09:53:56.689" v="2631" actId="13926"/>
          <ac:graphicFrameMkLst>
            <pc:docMk/>
            <pc:sldMk cId="516891714" sldId="292"/>
            <ac:graphicFrameMk id="24" creationId="{B47760FB-5847-3C6B-5F02-D28BE9D7A3A9}"/>
          </ac:graphicFrameMkLst>
        </pc:graphicFrameChg>
        <pc:picChg chg="add del mod">
          <ac:chgData name="Sanchali Das" userId="7d1d7627-035a-4aaf-9094-4aa36b0df96a" providerId="ADAL" clId="{A63617D3-420B-4066-90D8-34486D828DFF}" dt="2023-07-26T08:20:55.345" v="1279" actId="931"/>
          <ac:picMkLst>
            <pc:docMk/>
            <pc:sldMk cId="516891714" sldId="292"/>
            <ac:picMk id="5" creationId="{BD202F4C-18ED-76B9-47D8-2B64AF2E2D65}"/>
          </ac:picMkLst>
        </pc:picChg>
        <pc:picChg chg="del">
          <ac:chgData name="Sanchali Das" userId="7d1d7627-035a-4aaf-9094-4aa36b0df96a" providerId="ADAL" clId="{A63617D3-420B-4066-90D8-34486D828DFF}" dt="2023-07-26T05:50:42.055" v="167" actId="478"/>
          <ac:picMkLst>
            <pc:docMk/>
            <pc:sldMk cId="516891714" sldId="292"/>
            <ac:picMk id="15" creationId="{FEE8AB55-A05E-47B1-8854-DACACD261ED2}"/>
          </ac:picMkLst>
        </pc:picChg>
        <pc:picChg chg="add del">
          <ac:chgData name="Sanchali Das" userId="7d1d7627-035a-4aaf-9094-4aa36b0df96a" providerId="ADAL" clId="{A63617D3-420B-4066-90D8-34486D828DFF}" dt="2023-07-26T08:25:31.480" v="1332" actId="478"/>
          <ac:picMkLst>
            <pc:docMk/>
            <pc:sldMk cId="516891714" sldId="292"/>
            <ac:picMk id="26" creationId="{2E534EA9-1969-1187-01D9-A6B431D8357E}"/>
          </ac:picMkLst>
        </pc:picChg>
        <pc:picChg chg="add del mod ord">
          <ac:chgData name="Sanchali Das" userId="7d1d7627-035a-4aaf-9094-4aa36b0df96a" providerId="ADAL" clId="{A63617D3-420B-4066-90D8-34486D828DFF}" dt="2023-07-26T08:25:22.419" v="1329" actId="478"/>
          <ac:picMkLst>
            <pc:docMk/>
            <pc:sldMk cId="516891714" sldId="292"/>
            <ac:picMk id="6146" creationId="{63D7B1DF-B97C-DA45-E445-BFC0DB4AF9E2}"/>
          </ac:picMkLst>
        </pc:picChg>
        <pc:picChg chg="add del mod">
          <ac:chgData name="Sanchali Das" userId="7d1d7627-035a-4aaf-9094-4aa36b0df96a" providerId="ADAL" clId="{A63617D3-420B-4066-90D8-34486D828DFF}" dt="2023-07-26T08:25:55.751" v="1337" actId="478"/>
          <ac:picMkLst>
            <pc:docMk/>
            <pc:sldMk cId="516891714" sldId="292"/>
            <ac:picMk id="6148" creationId="{7F1786E1-38C3-0A9F-5178-FB710D1BEBCD}"/>
          </ac:picMkLst>
        </pc:picChg>
        <pc:cxnChg chg="add del">
          <ac:chgData name="Sanchali Das" userId="7d1d7627-035a-4aaf-9094-4aa36b0df96a" providerId="ADAL" clId="{A63617D3-420B-4066-90D8-34486D828DFF}" dt="2023-07-26T08:25:11.970" v="1322" actId="26606"/>
          <ac:cxnSpMkLst>
            <pc:docMk/>
            <pc:sldMk cId="516891714" sldId="292"/>
            <ac:cxnSpMk id="6151" creationId="{FC23E3B9-5ABF-58B3-E2B0-E9A5DAA90037}"/>
          </ac:cxnSpMkLst>
        </pc:cxnChg>
      </pc:sldChg>
      <pc:sldChg chg="addSp delSp modSp add del mod ord">
        <pc:chgData name="Sanchali Das" userId="7d1d7627-035a-4aaf-9094-4aa36b0df96a" providerId="ADAL" clId="{A63617D3-420B-4066-90D8-34486D828DFF}" dt="2023-07-28T11:06:26.454" v="2842" actId="20577"/>
        <pc:sldMkLst>
          <pc:docMk/>
          <pc:sldMk cId="2149085629" sldId="297"/>
        </pc:sldMkLst>
        <pc:spChg chg="add del">
          <ac:chgData name="Sanchali Das" userId="7d1d7627-035a-4aaf-9094-4aa36b0df96a" providerId="ADAL" clId="{A63617D3-420B-4066-90D8-34486D828DFF}" dt="2023-07-27T10:54:04.675" v="2250"/>
          <ac:spMkLst>
            <pc:docMk/>
            <pc:sldMk cId="2149085629" sldId="297"/>
            <ac:spMk id="2" creationId="{AE0CCA9A-21EA-7C9B-203D-6D8270142C99}"/>
          </ac:spMkLst>
        </pc:spChg>
        <pc:spChg chg="add del">
          <ac:chgData name="Sanchali Das" userId="7d1d7627-035a-4aaf-9094-4aa36b0df96a" providerId="ADAL" clId="{A63617D3-420B-4066-90D8-34486D828DFF}" dt="2023-07-27T10:54:08.721" v="2252"/>
          <ac:spMkLst>
            <pc:docMk/>
            <pc:sldMk cId="2149085629" sldId="297"/>
            <ac:spMk id="3" creationId="{1FF69C34-2DA2-EBA4-C75C-69247A54B9F2}"/>
          </ac:spMkLst>
        </pc:spChg>
        <pc:spChg chg="mod">
          <ac:chgData name="Sanchali Das" userId="7d1d7627-035a-4aaf-9094-4aa36b0df96a" providerId="ADAL" clId="{A63617D3-420B-4066-90D8-34486D828DFF}" dt="2023-07-28T11:06:26.454" v="2842" actId="20577"/>
          <ac:spMkLst>
            <pc:docMk/>
            <pc:sldMk cId="2149085629" sldId="297"/>
            <ac:spMk id="7" creationId="{DBFC4626-01D0-4CD5-BA90-9A845DBCB63B}"/>
          </ac:spMkLst>
        </pc:spChg>
        <pc:spChg chg="mod">
          <ac:chgData name="Sanchali Das" userId="7d1d7627-035a-4aaf-9094-4aa36b0df96a" providerId="ADAL" clId="{A63617D3-420B-4066-90D8-34486D828DFF}" dt="2023-07-28T09:45:46.960" v="2589" actId="403"/>
          <ac:spMkLst>
            <pc:docMk/>
            <pc:sldMk cId="2149085629" sldId="297"/>
            <ac:spMk id="8" creationId="{4419E408-281A-42C4-A8B8-EEABA80960F5}"/>
          </ac:spMkLst>
        </pc:spChg>
      </pc:sldChg>
      <pc:sldChg chg="modSp mod">
        <pc:chgData name="Sanchali Das" userId="7d1d7627-035a-4aaf-9094-4aa36b0df96a" providerId="ADAL" clId="{A63617D3-420B-4066-90D8-34486D828DFF}" dt="2023-07-28T09:49:57.498" v="2609" actId="20577"/>
        <pc:sldMkLst>
          <pc:docMk/>
          <pc:sldMk cId="571684693" sldId="315"/>
        </pc:sldMkLst>
        <pc:spChg chg="mod">
          <ac:chgData name="Sanchali Das" userId="7d1d7627-035a-4aaf-9094-4aa36b0df96a" providerId="ADAL" clId="{A63617D3-420B-4066-90D8-34486D828DFF}" dt="2023-07-25T15:35:57.174" v="1" actId="20577"/>
          <ac:spMkLst>
            <pc:docMk/>
            <pc:sldMk cId="571684693" sldId="315"/>
            <ac:spMk id="2" creationId="{230C37A0-F6EE-47F2-BB76-F5E477FC32EF}"/>
          </ac:spMkLst>
        </pc:spChg>
        <pc:spChg chg="mod">
          <ac:chgData name="Sanchali Das" userId="7d1d7627-035a-4aaf-9094-4aa36b0df96a" providerId="ADAL" clId="{A63617D3-420B-4066-90D8-34486D828DFF}" dt="2023-07-28T09:49:57.498" v="2609" actId="20577"/>
          <ac:spMkLst>
            <pc:docMk/>
            <pc:sldMk cId="571684693" sldId="315"/>
            <ac:spMk id="6" creationId="{DBA533BB-141C-43FE-948B-6D2211DF075C}"/>
          </ac:spMkLst>
        </pc:spChg>
      </pc:sldChg>
      <pc:sldChg chg="addSp delSp modSp mod ord">
        <pc:chgData name="Sanchali Das" userId="7d1d7627-035a-4aaf-9094-4aa36b0df96a" providerId="ADAL" clId="{A63617D3-420B-4066-90D8-34486D828DFF}" dt="2023-07-28T09:58:51.228" v="2674" actId="14100"/>
        <pc:sldMkLst>
          <pc:docMk/>
          <pc:sldMk cId="1745491461" sldId="351"/>
        </pc:sldMkLst>
        <pc:spChg chg="mod">
          <ac:chgData name="Sanchali Das" userId="7d1d7627-035a-4aaf-9094-4aa36b0df96a" providerId="ADAL" clId="{A63617D3-420B-4066-90D8-34486D828DFF}" dt="2023-07-27T10:40:20.474" v="2200" actId="14100"/>
          <ac:spMkLst>
            <pc:docMk/>
            <pc:sldMk cId="1745491461" sldId="351"/>
            <ac:spMk id="2" creationId="{7619953A-035D-4526-ACD8-D2A0B9999327}"/>
          </ac:spMkLst>
        </pc:spChg>
        <pc:spChg chg="mod">
          <ac:chgData name="Sanchali Das" userId="7d1d7627-035a-4aaf-9094-4aa36b0df96a" providerId="ADAL" clId="{A63617D3-420B-4066-90D8-34486D828DFF}" dt="2023-07-25T15:38:20" v="123" actId="20577"/>
          <ac:spMkLst>
            <pc:docMk/>
            <pc:sldMk cId="1745491461" sldId="351"/>
            <ac:spMk id="5" creationId="{72513A3C-145B-4F53-BCCD-CD6306236C4E}"/>
          </ac:spMkLst>
        </pc:spChg>
        <pc:spChg chg="add del">
          <ac:chgData name="Sanchali Das" userId="7d1d7627-035a-4aaf-9094-4aa36b0df96a" providerId="ADAL" clId="{A63617D3-420B-4066-90D8-34486D828DFF}" dt="2023-07-26T05:48:44.482" v="165" actId="478"/>
          <ac:spMkLst>
            <pc:docMk/>
            <pc:sldMk cId="1745491461" sldId="351"/>
            <ac:spMk id="7" creationId="{CE5BF66B-C8DA-B539-BBBD-AB67FD1AB4B4}"/>
          </ac:spMkLst>
        </pc:spChg>
        <pc:spChg chg="del mod">
          <ac:chgData name="Sanchali Das" userId="7d1d7627-035a-4aaf-9094-4aa36b0df96a" providerId="ADAL" clId="{A63617D3-420B-4066-90D8-34486D828DFF}" dt="2023-07-26T09:29:09.875" v="1621"/>
          <ac:spMkLst>
            <pc:docMk/>
            <pc:sldMk cId="1745491461" sldId="351"/>
            <ac:spMk id="8" creationId="{4419E408-281A-42C4-A8B8-EEABA80960F5}"/>
          </ac:spMkLst>
        </pc:spChg>
        <pc:spChg chg="add mod">
          <ac:chgData name="Sanchali Das" userId="7d1d7627-035a-4aaf-9094-4aa36b0df96a" providerId="ADAL" clId="{A63617D3-420B-4066-90D8-34486D828DFF}" dt="2023-07-28T09:58:26.029" v="2668" actId="13926"/>
          <ac:spMkLst>
            <pc:docMk/>
            <pc:sldMk cId="1745491461" sldId="351"/>
            <ac:spMk id="9" creationId="{62E29476-2106-B8FB-D514-3004A8F5C903}"/>
          </ac:spMkLst>
        </pc:spChg>
        <pc:spChg chg="add del mod">
          <ac:chgData name="Sanchali Das" userId="7d1d7627-035a-4aaf-9094-4aa36b0df96a" providerId="ADAL" clId="{A63617D3-420B-4066-90D8-34486D828DFF}" dt="2023-07-26T08:31:49.502" v="1401" actId="478"/>
          <ac:spMkLst>
            <pc:docMk/>
            <pc:sldMk cId="1745491461" sldId="351"/>
            <ac:spMk id="9" creationId="{6CC03F13-918B-4715-E3DB-E51CD2DB5BAD}"/>
          </ac:spMkLst>
        </pc:spChg>
        <pc:spChg chg="add del">
          <ac:chgData name="Sanchali Das" userId="7d1d7627-035a-4aaf-9094-4aa36b0df96a" providerId="ADAL" clId="{A63617D3-420B-4066-90D8-34486D828DFF}" dt="2023-07-26T08:31:56.886" v="1403" actId="21"/>
          <ac:spMkLst>
            <pc:docMk/>
            <pc:sldMk cId="1745491461" sldId="351"/>
            <ac:spMk id="10" creationId="{B774ACDD-2AC0-AD3F-786D-3C0A31B3C763}"/>
          </ac:spMkLst>
        </pc:spChg>
        <pc:spChg chg="add mod">
          <ac:chgData name="Sanchali Das" userId="7d1d7627-035a-4aaf-9094-4aa36b0df96a" providerId="ADAL" clId="{A63617D3-420B-4066-90D8-34486D828DFF}" dt="2023-07-28T09:58:44.355" v="2672" actId="207"/>
          <ac:spMkLst>
            <pc:docMk/>
            <pc:sldMk cId="1745491461" sldId="351"/>
            <ac:spMk id="12" creationId="{4F658B03-286E-0511-CE09-B50877403A0A}"/>
          </ac:spMkLst>
        </pc:spChg>
        <pc:spChg chg="add mod">
          <ac:chgData name="Sanchali Das" userId="7d1d7627-035a-4aaf-9094-4aa36b0df96a" providerId="ADAL" clId="{A63617D3-420B-4066-90D8-34486D828DFF}" dt="2023-07-28T09:57:58.706" v="2664" actId="1076"/>
          <ac:spMkLst>
            <pc:docMk/>
            <pc:sldMk cId="1745491461" sldId="351"/>
            <ac:spMk id="13" creationId="{1472509A-1F91-E011-6DD9-C676E0A9BD2D}"/>
          </ac:spMkLst>
        </pc:spChg>
        <pc:spChg chg="add del mod">
          <ac:chgData name="Sanchali Das" userId="7d1d7627-035a-4aaf-9094-4aa36b0df96a" providerId="ADAL" clId="{A63617D3-420B-4066-90D8-34486D828DFF}" dt="2023-07-27T05:05:08.126" v="1946" actId="478"/>
          <ac:spMkLst>
            <pc:docMk/>
            <pc:sldMk cId="1745491461" sldId="351"/>
            <ac:spMk id="14" creationId="{C970BB19-A67D-56E0-8880-E252D72F12CD}"/>
          </ac:spMkLst>
        </pc:spChg>
        <pc:spChg chg="add mod">
          <ac:chgData name="Sanchali Das" userId="7d1d7627-035a-4aaf-9094-4aa36b0df96a" providerId="ADAL" clId="{A63617D3-420B-4066-90D8-34486D828DFF}" dt="2023-07-27T10:40:55.089" v="2204" actId="1076"/>
          <ac:spMkLst>
            <pc:docMk/>
            <pc:sldMk cId="1745491461" sldId="351"/>
            <ac:spMk id="18" creationId="{8B884DCE-4839-D2E2-ECFC-AEEA484355D5}"/>
          </ac:spMkLst>
        </pc:spChg>
        <pc:spChg chg="add del mod">
          <ac:chgData name="Sanchali Das" userId="7d1d7627-035a-4aaf-9094-4aa36b0df96a" providerId="ADAL" clId="{A63617D3-420B-4066-90D8-34486D828DFF}" dt="2023-07-27T10:40:05.061" v="2194" actId="22"/>
          <ac:spMkLst>
            <pc:docMk/>
            <pc:sldMk cId="1745491461" sldId="351"/>
            <ac:spMk id="19" creationId="{9E0A1E8B-4165-632D-C8A8-32D8D8E258C0}"/>
          </ac:spMkLst>
        </pc:spChg>
        <pc:picChg chg="add del mod">
          <ac:chgData name="Sanchali Das" userId="7d1d7627-035a-4aaf-9094-4aa36b0df96a" providerId="ADAL" clId="{A63617D3-420B-4066-90D8-34486D828DFF}" dt="2023-07-27T10:37:46.881" v="2157" actId="478"/>
          <ac:picMkLst>
            <pc:docMk/>
            <pc:sldMk cId="1745491461" sldId="351"/>
            <ac:picMk id="15" creationId="{312177EA-DFBF-D788-3FB3-9F7058F12D45}"/>
          </ac:picMkLst>
        </pc:picChg>
        <pc:picChg chg="add del mod">
          <ac:chgData name="Sanchali Das" userId="7d1d7627-035a-4aaf-9094-4aa36b0df96a" providerId="ADAL" clId="{A63617D3-420B-4066-90D8-34486D828DFF}" dt="2023-07-27T10:37:41.534" v="2155" actId="478"/>
          <ac:picMkLst>
            <pc:docMk/>
            <pc:sldMk cId="1745491461" sldId="351"/>
            <ac:picMk id="16" creationId="{AC99E6FE-9986-80E3-ABF1-AA316C5F534A}"/>
          </ac:picMkLst>
        </pc:picChg>
        <pc:picChg chg="add del mod">
          <ac:chgData name="Sanchali Das" userId="7d1d7627-035a-4aaf-9094-4aa36b0df96a" providerId="ADAL" clId="{A63617D3-420B-4066-90D8-34486D828DFF}" dt="2023-07-27T10:37:48.552" v="2158" actId="478"/>
          <ac:picMkLst>
            <pc:docMk/>
            <pc:sldMk cId="1745491461" sldId="351"/>
            <ac:picMk id="17" creationId="{93B5CA17-2B7A-DCB3-15A5-BBD8BB4F3E2E}"/>
          </ac:picMkLst>
        </pc:picChg>
        <pc:picChg chg="add mod">
          <ac:chgData name="Sanchali Das" userId="7d1d7627-035a-4aaf-9094-4aa36b0df96a" providerId="ADAL" clId="{A63617D3-420B-4066-90D8-34486D828DFF}" dt="2023-07-28T09:58:30.863" v="2669" actId="1076"/>
          <ac:picMkLst>
            <pc:docMk/>
            <pc:sldMk cId="1745491461" sldId="351"/>
            <ac:picMk id="1026" creationId="{5F7DB22C-CD3E-08AD-FD65-E4E345696956}"/>
          </ac:picMkLst>
        </pc:picChg>
        <pc:picChg chg="add mod">
          <ac:chgData name="Sanchali Das" userId="7d1d7627-035a-4aaf-9094-4aa36b0df96a" providerId="ADAL" clId="{A63617D3-420B-4066-90D8-34486D828DFF}" dt="2023-07-28T09:58:51.228" v="2674" actId="14100"/>
          <ac:picMkLst>
            <pc:docMk/>
            <pc:sldMk cId="1745491461" sldId="351"/>
            <ac:picMk id="1028" creationId="{7B7FD6DF-9FDF-3B1A-293D-00946656DCBF}"/>
          </ac:picMkLst>
        </pc:picChg>
        <pc:picChg chg="add mod">
          <ac:chgData name="Sanchali Das" userId="7d1d7627-035a-4aaf-9094-4aa36b0df96a" providerId="ADAL" clId="{A63617D3-420B-4066-90D8-34486D828DFF}" dt="2023-07-27T10:43:04.179" v="2211" actId="14100"/>
          <ac:picMkLst>
            <pc:docMk/>
            <pc:sldMk cId="1745491461" sldId="351"/>
            <ac:picMk id="1030" creationId="{5B1BD2AC-3DE4-89F6-FC60-BED6FEB77CDE}"/>
          </ac:picMkLst>
        </pc:picChg>
        <pc:picChg chg="add del">
          <ac:chgData name="Sanchali Das" userId="7d1d7627-035a-4aaf-9094-4aa36b0df96a" providerId="ADAL" clId="{A63617D3-420B-4066-90D8-34486D828DFF}" dt="2023-07-26T08:31:56.886" v="1403" actId="21"/>
          <ac:picMkLst>
            <pc:docMk/>
            <pc:sldMk cId="1745491461" sldId="351"/>
            <ac:picMk id="7170" creationId="{8C71AC1C-E7E3-40DB-B442-93E089CC2D82}"/>
          </ac:picMkLst>
        </pc:picChg>
        <pc:picChg chg="add del">
          <ac:chgData name="Sanchali Das" userId="7d1d7627-035a-4aaf-9094-4aa36b0df96a" providerId="ADAL" clId="{A63617D3-420B-4066-90D8-34486D828DFF}" dt="2023-07-26T08:31:56.886" v="1403" actId="21"/>
          <ac:picMkLst>
            <pc:docMk/>
            <pc:sldMk cId="1745491461" sldId="351"/>
            <ac:picMk id="7171" creationId="{77336923-A3FF-60C7-1017-78C0796E4EB9}"/>
          </ac:picMkLst>
        </pc:picChg>
        <pc:picChg chg="add del">
          <ac:chgData name="Sanchali Das" userId="7d1d7627-035a-4aaf-9094-4aa36b0df96a" providerId="ADAL" clId="{A63617D3-420B-4066-90D8-34486D828DFF}" dt="2023-07-26T08:31:56.886" v="1403" actId="21"/>
          <ac:picMkLst>
            <pc:docMk/>
            <pc:sldMk cId="1745491461" sldId="351"/>
            <ac:picMk id="7172" creationId="{4A64A239-05D3-80C3-9DB0-819320049D88}"/>
          </ac:picMkLst>
        </pc:picChg>
      </pc:sldChg>
      <pc:sldChg chg="del">
        <pc:chgData name="Sanchali Das" userId="7d1d7627-035a-4aaf-9094-4aa36b0df96a" providerId="ADAL" clId="{A63617D3-420B-4066-90D8-34486D828DFF}" dt="2023-07-26T05:51:53.424" v="182" actId="47"/>
        <pc:sldMkLst>
          <pc:docMk/>
          <pc:sldMk cId="2179692378" sldId="352"/>
        </pc:sldMkLst>
      </pc:sldChg>
      <pc:sldChg chg="del">
        <pc:chgData name="Sanchali Das" userId="7d1d7627-035a-4aaf-9094-4aa36b0df96a" providerId="ADAL" clId="{A63617D3-420B-4066-90D8-34486D828DFF}" dt="2023-07-26T05:51:56.483" v="183" actId="47"/>
        <pc:sldMkLst>
          <pc:docMk/>
          <pc:sldMk cId="2722314563" sldId="353"/>
        </pc:sldMkLst>
      </pc:sldChg>
      <pc:sldChg chg="addSp delSp modSp del mod">
        <pc:chgData name="Sanchali Das" userId="7d1d7627-035a-4aaf-9094-4aa36b0df96a" providerId="ADAL" clId="{A63617D3-420B-4066-90D8-34486D828DFF}" dt="2023-07-26T10:02:10.594" v="1859" actId="47"/>
        <pc:sldMkLst>
          <pc:docMk/>
          <pc:sldMk cId="2775167666" sldId="354"/>
        </pc:sldMkLst>
        <pc:spChg chg="add del">
          <ac:chgData name="Sanchali Das" userId="7d1d7627-035a-4aaf-9094-4aa36b0df96a" providerId="ADAL" clId="{A63617D3-420B-4066-90D8-34486D828DFF}" dt="2023-07-26T06:01:36.604" v="298"/>
          <ac:spMkLst>
            <pc:docMk/>
            <pc:sldMk cId="2775167666" sldId="354"/>
            <ac:spMk id="4" creationId="{CC20D0EF-539B-132B-BA11-FFD376634C2D}"/>
          </ac:spMkLst>
        </pc:spChg>
        <pc:spChg chg="mod">
          <ac:chgData name="Sanchali Das" userId="7d1d7627-035a-4aaf-9094-4aa36b0df96a" providerId="ADAL" clId="{A63617D3-420B-4066-90D8-34486D828DFF}" dt="2023-07-26T06:00:54.960" v="292" actId="20577"/>
          <ac:spMkLst>
            <pc:docMk/>
            <pc:sldMk cId="2775167666" sldId="354"/>
            <ac:spMk id="5" creationId="{8F448637-349E-498D-80A2-01062966807E}"/>
          </ac:spMkLst>
        </pc:spChg>
        <pc:spChg chg="add del mod">
          <ac:chgData name="Sanchali Das" userId="7d1d7627-035a-4aaf-9094-4aa36b0df96a" providerId="ADAL" clId="{A63617D3-420B-4066-90D8-34486D828DFF}" dt="2023-07-26T06:01:35.923" v="297"/>
          <ac:spMkLst>
            <pc:docMk/>
            <pc:sldMk cId="2775167666" sldId="354"/>
            <ac:spMk id="7" creationId="{026827DD-9564-5684-03D5-C8C5EB29F92D}"/>
          </ac:spMkLst>
        </pc:spChg>
        <pc:spChg chg="mod">
          <ac:chgData name="Sanchali Das" userId="7d1d7627-035a-4aaf-9094-4aa36b0df96a" providerId="ADAL" clId="{A63617D3-420B-4066-90D8-34486D828DFF}" dt="2023-07-26T10:01:40.864" v="1858"/>
          <ac:spMkLst>
            <pc:docMk/>
            <pc:sldMk cId="2775167666" sldId="354"/>
            <ac:spMk id="8" creationId="{4419E408-281A-42C4-A8B8-EEABA80960F5}"/>
          </ac:spMkLst>
        </pc:spChg>
        <pc:spChg chg="del mod">
          <ac:chgData name="Sanchali Das" userId="7d1d7627-035a-4aaf-9094-4aa36b0df96a" providerId="ADAL" clId="{A63617D3-420B-4066-90D8-34486D828DFF}" dt="2023-07-26T06:00:34.419" v="269"/>
          <ac:spMkLst>
            <pc:docMk/>
            <pc:sldMk cId="2775167666" sldId="354"/>
            <ac:spMk id="12" creationId="{04A4538C-4FC6-45B3-AE29-33DC130595EC}"/>
          </ac:spMkLst>
        </pc:spChg>
        <pc:spChg chg="add mod">
          <ac:chgData name="Sanchali Das" userId="7d1d7627-035a-4aaf-9094-4aa36b0df96a" providerId="ADAL" clId="{A63617D3-420B-4066-90D8-34486D828DFF}" dt="2023-07-26T06:01:58.615" v="305" actId="14100"/>
          <ac:spMkLst>
            <pc:docMk/>
            <pc:sldMk cId="2775167666" sldId="354"/>
            <ac:spMk id="13" creationId="{DF7E7DD0-BFDB-DA37-79BB-57C3C11B8947}"/>
          </ac:spMkLst>
        </pc:spChg>
        <pc:spChg chg="del mod">
          <ac:chgData name="Sanchali Das" userId="7d1d7627-035a-4aaf-9094-4aa36b0df96a" providerId="ADAL" clId="{A63617D3-420B-4066-90D8-34486D828DFF}" dt="2023-07-26T06:00:43.507" v="275" actId="478"/>
          <ac:spMkLst>
            <pc:docMk/>
            <pc:sldMk cId="2775167666" sldId="354"/>
            <ac:spMk id="16" creationId="{417E1405-BFFB-45B4-8AFB-BF3B5F97942D}"/>
          </ac:spMkLst>
        </pc:spChg>
        <pc:picChg chg="del">
          <ac:chgData name="Sanchali Das" userId="7d1d7627-035a-4aaf-9094-4aa36b0df96a" providerId="ADAL" clId="{A63617D3-420B-4066-90D8-34486D828DFF}" dt="2023-07-26T06:00:40.146" v="273" actId="478"/>
          <ac:picMkLst>
            <pc:docMk/>
            <pc:sldMk cId="2775167666" sldId="354"/>
            <ac:picMk id="3" creationId="{E715A213-54DC-D218-C519-D8347B8F5F03}"/>
          </ac:picMkLst>
        </pc:picChg>
        <pc:picChg chg="del">
          <ac:chgData name="Sanchali Das" userId="7d1d7627-035a-4aaf-9094-4aa36b0df96a" providerId="ADAL" clId="{A63617D3-420B-4066-90D8-34486D828DFF}" dt="2023-07-26T06:00:34.395" v="267" actId="478"/>
          <ac:picMkLst>
            <pc:docMk/>
            <pc:sldMk cId="2775167666" sldId="354"/>
            <ac:picMk id="11" creationId="{825ECB52-83DD-461C-AC2D-03D154472CB3}"/>
          </ac:picMkLst>
        </pc:picChg>
        <pc:picChg chg="del">
          <ac:chgData name="Sanchali Das" userId="7d1d7627-035a-4aaf-9094-4aa36b0df96a" providerId="ADAL" clId="{A63617D3-420B-4066-90D8-34486D828DFF}" dt="2023-07-26T06:00:35.763" v="270" actId="478"/>
          <ac:picMkLst>
            <pc:docMk/>
            <pc:sldMk cId="2775167666" sldId="354"/>
            <ac:picMk id="14" creationId="{A07F210D-67F4-4F68-A626-36E9C6940838}"/>
          </ac:picMkLst>
        </pc:picChg>
        <pc:picChg chg="del">
          <ac:chgData name="Sanchali Das" userId="7d1d7627-035a-4aaf-9094-4aa36b0df96a" providerId="ADAL" clId="{A63617D3-420B-4066-90D8-34486D828DFF}" dt="2023-07-26T06:00:37.021" v="271" actId="478"/>
          <ac:picMkLst>
            <pc:docMk/>
            <pc:sldMk cId="2775167666" sldId="354"/>
            <ac:picMk id="18" creationId="{1461340D-982E-49F0-B4D8-6F7E54866D60}"/>
          </ac:picMkLst>
        </pc:picChg>
        <pc:cxnChg chg="mod">
          <ac:chgData name="Sanchali Das" userId="7d1d7627-035a-4aaf-9094-4aa36b0df96a" providerId="ADAL" clId="{A63617D3-420B-4066-90D8-34486D828DFF}" dt="2023-07-26T06:01:56.792" v="304" actId="1076"/>
          <ac:cxnSpMkLst>
            <pc:docMk/>
            <pc:sldMk cId="2775167666" sldId="354"/>
            <ac:cxnSpMk id="23" creationId="{B62E38E9-FDE7-405E-90A6-2411BB06C32D}"/>
          </ac:cxnSpMkLst>
        </pc:cxnChg>
      </pc:sldChg>
      <pc:sldChg chg="del">
        <pc:chgData name="Sanchali Das" userId="7d1d7627-035a-4aaf-9094-4aa36b0df96a" providerId="ADAL" clId="{A63617D3-420B-4066-90D8-34486D828DFF}" dt="2023-07-26T05:51:56.807" v="184" actId="47"/>
        <pc:sldMkLst>
          <pc:docMk/>
          <pc:sldMk cId="1004324743" sldId="355"/>
        </pc:sldMkLst>
      </pc:sldChg>
      <pc:sldChg chg="del">
        <pc:chgData name="Sanchali Das" userId="7d1d7627-035a-4aaf-9094-4aa36b0df96a" providerId="ADAL" clId="{A63617D3-420B-4066-90D8-34486D828DFF}" dt="2023-07-26T05:51:57.071" v="185" actId="47"/>
        <pc:sldMkLst>
          <pc:docMk/>
          <pc:sldMk cId="3019168678" sldId="356"/>
        </pc:sldMkLst>
      </pc:sldChg>
      <pc:sldChg chg="del">
        <pc:chgData name="Sanchali Das" userId="7d1d7627-035a-4aaf-9094-4aa36b0df96a" providerId="ADAL" clId="{A63617D3-420B-4066-90D8-34486D828DFF}" dt="2023-07-26T05:51:57.357" v="186" actId="47"/>
        <pc:sldMkLst>
          <pc:docMk/>
          <pc:sldMk cId="473094638" sldId="357"/>
        </pc:sldMkLst>
      </pc:sldChg>
      <pc:sldChg chg="del">
        <pc:chgData name="Sanchali Das" userId="7d1d7627-035a-4aaf-9094-4aa36b0df96a" providerId="ADAL" clId="{A63617D3-420B-4066-90D8-34486D828DFF}" dt="2023-07-26T05:51:58.471" v="187" actId="47"/>
        <pc:sldMkLst>
          <pc:docMk/>
          <pc:sldMk cId="1757771836" sldId="358"/>
        </pc:sldMkLst>
      </pc:sldChg>
      <pc:sldChg chg="del">
        <pc:chgData name="Sanchali Das" userId="7d1d7627-035a-4aaf-9094-4aa36b0df96a" providerId="ADAL" clId="{A63617D3-420B-4066-90D8-34486D828DFF}" dt="2023-07-26T05:51:58.745" v="188" actId="47"/>
        <pc:sldMkLst>
          <pc:docMk/>
          <pc:sldMk cId="1376364496" sldId="359"/>
        </pc:sldMkLst>
      </pc:sldChg>
      <pc:sldChg chg="del">
        <pc:chgData name="Sanchali Das" userId="7d1d7627-035a-4aaf-9094-4aa36b0df96a" providerId="ADAL" clId="{A63617D3-420B-4066-90D8-34486D828DFF}" dt="2023-07-26T05:51:58.930" v="189" actId="47"/>
        <pc:sldMkLst>
          <pc:docMk/>
          <pc:sldMk cId="3946164919" sldId="360"/>
        </pc:sldMkLst>
      </pc:sldChg>
      <pc:sldChg chg="del">
        <pc:chgData name="Sanchali Das" userId="7d1d7627-035a-4aaf-9094-4aa36b0df96a" providerId="ADAL" clId="{A63617D3-420B-4066-90D8-34486D828DFF}" dt="2023-07-26T05:51:59.162" v="190" actId="47"/>
        <pc:sldMkLst>
          <pc:docMk/>
          <pc:sldMk cId="2867120981" sldId="361"/>
        </pc:sldMkLst>
      </pc:sldChg>
      <pc:sldChg chg="del">
        <pc:chgData name="Sanchali Das" userId="7d1d7627-035a-4aaf-9094-4aa36b0df96a" providerId="ADAL" clId="{A63617D3-420B-4066-90D8-34486D828DFF}" dt="2023-07-26T05:51:59.880" v="193" actId="47"/>
        <pc:sldMkLst>
          <pc:docMk/>
          <pc:sldMk cId="2802238479" sldId="362"/>
        </pc:sldMkLst>
      </pc:sldChg>
      <pc:sldChg chg="del">
        <pc:chgData name="Sanchali Das" userId="7d1d7627-035a-4aaf-9094-4aa36b0df96a" providerId="ADAL" clId="{A63617D3-420B-4066-90D8-34486D828DFF}" dt="2023-07-26T05:51:59.655" v="192" actId="47"/>
        <pc:sldMkLst>
          <pc:docMk/>
          <pc:sldMk cId="3129851988" sldId="363"/>
        </pc:sldMkLst>
      </pc:sldChg>
      <pc:sldChg chg="del">
        <pc:chgData name="Sanchali Das" userId="7d1d7627-035a-4aaf-9094-4aa36b0df96a" providerId="ADAL" clId="{A63617D3-420B-4066-90D8-34486D828DFF}" dt="2023-07-26T05:52:00.266" v="194" actId="47"/>
        <pc:sldMkLst>
          <pc:docMk/>
          <pc:sldMk cId="3764024479" sldId="364"/>
        </pc:sldMkLst>
      </pc:sldChg>
      <pc:sldChg chg="del">
        <pc:chgData name="Sanchali Das" userId="7d1d7627-035a-4aaf-9094-4aa36b0df96a" providerId="ADAL" clId="{A63617D3-420B-4066-90D8-34486D828DFF}" dt="2023-07-26T05:51:59.380" v="191" actId="47"/>
        <pc:sldMkLst>
          <pc:docMk/>
          <pc:sldMk cId="4149865010" sldId="365"/>
        </pc:sldMkLst>
      </pc:sldChg>
      <pc:sldChg chg="del">
        <pc:chgData name="Sanchali Das" userId="7d1d7627-035a-4aaf-9094-4aa36b0df96a" providerId="ADAL" clId="{A63617D3-420B-4066-90D8-34486D828DFF}" dt="2023-07-26T05:52:00.614" v="195" actId="47"/>
        <pc:sldMkLst>
          <pc:docMk/>
          <pc:sldMk cId="4077008774" sldId="366"/>
        </pc:sldMkLst>
      </pc:sldChg>
      <pc:sldChg chg="del">
        <pc:chgData name="Sanchali Das" userId="7d1d7627-035a-4aaf-9094-4aa36b0df96a" providerId="ADAL" clId="{A63617D3-420B-4066-90D8-34486D828DFF}" dt="2023-07-26T05:52:01.638" v="197" actId="47"/>
        <pc:sldMkLst>
          <pc:docMk/>
          <pc:sldMk cId="3793991590" sldId="367"/>
        </pc:sldMkLst>
      </pc:sldChg>
      <pc:sldChg chg="del">
        <pc:chgData name="Sanchali Das" userId="7d1d7627-035a-4aaf-9094-4aa36b0df96a" providerId="ADAL" clId="{A63617D3-420B-4066-90D8-34486D828DFF}" dt="2023-07-26T05:52:02.072" v="198" actId="47"/>
        <pc:sldMkLst>
          <pc:docMk/>
          <pc:sldMk cId="1551144957" sldId="368"/>
        </pc:sldMkLst>
      </pc:sldChg>
      <pc:sldChg chg="del">
        <pc:chgData name="Sanchali Das" userId="7d1d7627-035a-4aaf-9094-4aa36b0df96a" providerId="ADAL" clId="{A63617D3-420B-4066-90D8-34486D828DFF}" dt="2023-07-26T05:52:03.509" v="200" actId="47"/>
        <pc:sldMkLst>
          <pc:docMk/>
          <pc:sldMk cId="2193752074" sldId="369"/>
        </pc:sldMkLst>
      </pc:sldChg>
      <pc:sldChg chg="del">
        <pc:chgData name="Sanchali Das" userId="7d1d7627-035a-4aaf-9094-4aa36b0df96a" providerId="ADAL" clId="{A63617D3-420B-4066-90D8-34486D828DFF}" dt="2023-07-26T05:52:02.669" v="199" actId="47"/>
        <pc:sldMkLst>
          <pc:docMk/>
          <pc:sldMk cId="999466179" sldId="370"/>
        </pc:sldMkLst>
      </pc:sldChg>
      <pc:sldChg chg="del">
        <pc:chgData name="Sanchali Das" userId="7d1d7627-035a-4aaf-9094-4aa36b0df96a" providerId="ADAL" clId="{A63617D3-420B-4066-90D8-34486D828DFF}" dt="2023-07-26T05:52:03.864" v="201" actId="47"/>
        <pc:sldMkLst>
          <pc:docMk/>
          <pc:sldMk cId="861653129" sldId="371"/>
        </pc:sldMkLst>
      </pc:sldChg>
      <pc:sldChg chg="del">
        <pc:chgData name="Sanchali Das" userId="7d1d7627-035a-4aaf-9094-4aa36b0df96a" providerId="ADAL" clId="{A63617D3-420B-4066-90D8-34486D828DFF}" dt="2023-07-26T05:52:04.996" v="203" actId="47"/>
        <pc:sldMkLst>
          <pc:docMk/>
          <pc:sldMk cId="2321002016" sldId="372"/>
        </pc:sldMkLst>
      </pc:sldChg>
      <pc:sldChg chg="del">
        <pc:chgData name="Sanchali Das" userId="7d1d7627-035a-4aaf-9094-4aa36b0df96a" providerId="ADAL" clId="{A63617D3-420B-4066-90D8-34486D828DFF}" dt="2023-07-26T05:52:04.495" v="202" actId="47"/>
        <pc:sldMkLst>
          <pc:docMk/>
          <pc:sldMk cId="1247399530" sldId="373"/>
        </pc:sldMkLst>
      </pc:sldChg>
      <pc:sldChg chg="del">
        <pc:chgData name="Sanchali Das" userId="7d1d7627-035a-4aaf-9094-4aa36b0df96a" providerId="ADAL" clId="{A63617D3-420B-4066-90D8-34486D828DFF}" dt="2023-07-26T05:52:07.057" v="204" actId="47"/>
        <pc:sldMkLst>
          <pc:docMk/>
          <pc:sldMk cId="142969718" sldId="374"/>
        </pc:sldMkLst>
      </pc:sldChg>
      <pc:sldChg chg="del">
        <pc:chgData name="Sanchali Das" userId="7d1d7627-035a-4aaf-9094-4aa36b0df96a" providerId="ADAL" clId="{A63617D3-420B-4066-90D8-34486D828DFF}" dt="2023-07-26T05:52:01.197" v="196" actId="47"/>
        <pc:sldMkLst>
          <pc:docMk/>
          <pc:sldMk cId="2003089392" sldId="375"/>
        </pc:sldMkLst>
      </pc:sldChg>
      <pc:sldChg chg="new del">
        <pc:chgData name="Sanchali Das" userId="7d1d7627-035a-4aaf-9094-4aa36b0df96a" providerId="ADAL" clId="{A63617D3-420B-4066-90D8-34486D828DFF}" dt="2023-07-26T05:51:10.825" v="177" actId="47"/>
        <pc:sldMkLst>
          <pc:docMk/>
          <pc:sldMk cId="3867388884" sldId="376"/>
        </pc:sldMkLst>
      </pc:sldChg>
      <pc:sldChg chg="addSp delSp modSp add mod ord setBg">
        <pc:chgData name="Sanchali Das" userId="7d1d7627-035a-4aaf-9094-4aa36b0df96a" providerId="ADAL" clId="{A63617D3-420B-4066-90D8-34486D828DFF}" dt="2023-07-27T05:09:41.795" v="1992"/>
        <pc:sldMkLst>
          <pc:docMk/>
          <pc:sldMk cId="499610096" sldId="377"/>
        </pc:sldMkLst>
        <pc:spChg chg="add mod">
          <ac:chgData name="Sanchali Das" userId="7d1d7627-035a-4aaf-9094-4aa36b0df96a" providerId="ADAL" clId="{A63617D3-420B-4066-90D8-34486D828DFF}" dt="2023-07-27T05:08:38.042" v="1988" actId="1076"/>
          <ac:spMkLst>
            <pc:docMk/>
            <pc:sldMk cId="499610096" sldId="377"/>
            <ac:spMk id="3" creationId="{7E65AB19-8F6D-0D10-E17C-F9BA91568EB3}"/>
          </ac:spMkLst>
        </pc:spChg>
        <pc:spChg chg="del mod">
          <ac:chgData name="Sanchali Das" userId="7d1d7627-035a-4aaf-9094-4aa36b0df96a" providerId="ADAL" clId="{A63617D3-420B-4066-90D8-34486D828DFF}" dt="2023-07-26T08:29:05.494" v="1370" actId="478"/>
          <ac:spMkLst>
            <pc:docMk/>
            <pc:sldMk cId="499610096" sldId="377"/>
            <ac:spMk id="4" creationId="{84492D47-E238-44CD-8B7F-2C3C34B01BDB}"/>
          </ac:spMkLst>
        </pc:spChg>
        <pc:spChg chg="ord">
          <ac:chgData name="Sanchali Das" userId="7d1d7627-035a-4aaf-9094-4aa36b0df96a" providerId="ADAL" clId="{A63617D3-420B-4066-90D8-34486D828DFF}" dt="2023-07-26T08:29:37.319" v="1375" actId="26606"/>
          <ac:spMkLst>
            <pc:docMk/>
            <pc:sldMk cId="499610096" sldId="377"/>
            <ac:spMk id="6" creationId="{81C4C360-C742-4A4F-8C53-476098A09A45}"/>
          </ac:spMkLst>
        </pc:spChg>
        <pc:spChg chg="del mod">
          <ac:chgData name="Sanchali Das" userId="7d1d7627-035a-4aaf-9094-4aa36b0df96a" providerId="ADAL" clId="{A63617D3-420B-4066-90D8-34486D828DFF}" dt="2023-07-26T08:29:53.914" v="1378" actId="478"/>
          <ac:spMkLst>
            <pc:docMk/>
            <pc:sldMk cId="499610096" sldId="377"/>
            <ac:spMk id="8" creationId="{4419E408-281A-42C4-A8B8-EEABA80960F5}"/>
          </ac:spMkLst>
        </pc:spChg>
        <pc:spChg chg="del mod">
          <ac:chgData name="Sanchali Das" userId="7d1d7627-035a-4aaf-9094-4aa36b0df96a" providerId="ADAL" clId="{A63617D3-420B-4066-90D8-34486D828DFF}" dt="2023-07-26T05:51:07.713" v="175" actId="478"/>
          <ac:spMkLst>
            <pc:docMk/>
            <pc:sldMk cId="499610096" sldId="377"/>
            <ac:spMk id="9" creationId="{9733CF7C-382E-A817-DEF6-ACDA9BF01AFE}"/>
          </ac:spMkLst>
        </pc:spChg>
        <pc:spChg chg="add mod ord">
          <ac:chgData name="Sanchali Das" userId="7d1d7627-035a-4aaf-9094-4aa36b0df96a" providerId="ADAL" clId="{A63617D3-420B-4066-90D8-34486D828DFF}" dt="2023-07-27T05:08:32.234" v="1987" actId="1076"/>
          <ac:spMkLst>
            <pc:docMk/>
            <pc:sldMk cId="499610096" sldId="377"/>
            <ac:spMk id="10" creationId="{6A1CF946-57D6-5DA3-5200-5552605225DC}"/>
          </ac:spMkLst>
        </pc:spChg>
        <pc:spChg chg="ord">
          <ac:chgData name="Sanchali Das" userId="7d1d7627-035a-4aaf-9094-4aa36b0df96a" providerId="ADAL" clId="{A63617D3-420B-4066-90D8-34486D828DFF}" dt="2023-07-26T08:29:37.319" v="1375" actId="26606"/>
          <ac:spMkLst>
            <pc:docMk/>
            <pc:sldMk cId="499610096" sldId="377"/>
            <ac:spMk id="16" creationId="{59AFE21E-B142-436C-A62E-D237124EC862}"/>
          </ac:spMkLst>
        </pc:spChg>
        <pc:spChg chg="add del">
          <ac:chgData name="Sanchali Das" userId="7d1d7627-035a-4aaf-9094-4aa36b0df96a" providerId="ADAL" clId="{A63617D3-420B-4066-90D8-34486D828DFF}" dt="2023-07-26T08:29:37.311" v="1374" actId="26606"/>
          <ac:spMkLst>
            <pc:docMk/>
            <pc:sldMk cId="499610096" sldId="377"/>
            <ac:spMk id="1031" creationId="{201CC55D-ED54-4C5C-95E6-10947BD1103B}"/>
          </ac:spMkLst>
        </pc:spChg>
        <pc:spChg chg="add del">
          <ac:chgData name="Sanchali Das" userId="7d1d7627-035a-4aaf-9094-4aa36b0df96a" providerId="ADAL" clId="{A63617D3-420B-4066-90D8-34486D828DFF}" dt="2023-07-26T08:29:37.311" v="1374" actId="26606"/>
          <ac:spMkLst>
            <pc:docMk/>
            <pc:sldMk cId="499610096" sldId="377"/>
            <ac:spMk id="1037" creationId="{3873B707-463F-40B0-8227-E8CC6C67EB25}"/>
          </ac:spMkLst>
        </pc:spChg>
        <pc:spChg chg="add del">
          <ac:chgData name="Sanchali Das" userId="7d1d7627-035a-4aaf-9094-4aa36b0df96a" providerId="ADAL" clId="{A63617D3-420B-4066-90D8-34486D828DFF}" dt="2023-07-26T08:29:37.311" v="1374" actId="26606"/>
          <ac:spMkLst>
            <pc:docMk/>
            <pc:sldMk cId="499610096" sldId="377"/>
            <ac:spMk id="1039" creationId="{C13237C8-E62C-4F0D-A318-BD6FB6C2D138}"/>
          </ac:spMkLst>
        </pc:spChg>
        <pc:spChg chg="add del">
          <ac:chgData name="Sanchali Das" userId="7d1d7627-035a-4aaf-9094-4aa36b0df96a" providerId="ADAL" clId="{A63617D3-420B-4066-90D8-34486D828DFF}" dt="2023-07-26T08:29:37.311" v="1374" actId="26606"/>
          <ac:spMkLst>
            <pc:docMk/>
            <pc:sldMk cId="499610096" sldId="377"/>
            <ac:spMk id="1041" creationId="{19C9EAEA-39D0-4B0E-A0EB-51E7B26740B1}"/>
          </ac:spMkLst>
        </pc:spChg>
        <pc:spChg chg="add">
          <ac:chgData name="Sanchali Das" userId="7d1d7627-035a-4aaf-9094-4aa36b0df96a" providerId="ADAL" clId="{A63617D3-420B-4066-90D8-34486D828DFF}" dt="2023-07-26T08:29:37.319" v="1375" actId="26606"/>
          <ac:spMkLst>
            <pc:docMk/>
            <pc:sldMk cId="499610096" sldId="377"/>
            <ac:spMk id="1043" creationId="{7ED7575E-88D2-B771-681D-46A7E55415DD}"/>
          </ac:spMkLst>
        </pc:spChg>
        <pc:grpChg chg="add del">
          <ac:chgData name="Sanchali Das" userId="7d1d7627-035a-4aaf-9094-4aa36b0df96a" providerId="ADAL" clId="{A63617D3-420B-4066-90D8-34486D828DFF}" dt="2023-07-26T08:29:37.311" v="1374" actId="26606"/>
          <ac:grpSpMkLst>
            <pc:docMk/>
            <pc:sldMk cId="499610096" sldId="377"/>
            <ac:grpSpMk id="1033" creationId="{1DE889C7-FAD6-4397-98E2-05D503484459}"/>
          </ac:grpSpMkLst>
        </pc:grpChg>
        <pc:picChg chg="add mod">
          <ac:chgData name="Sanchali Das" userId="7d1d7627-035a-4aaf-9094-4aa36b0df96a" providerId="ADAL" clId="{A63617D3-420B-4066-90D8-34486D828DFF}" dt="2023-07-26T08:34:59.534" v="1428" actId="14100"/>
          <ac:picMkLst>
            <pc:docMk/>
            <pc:sldMk cId="499610096" sldId="377"/>
            <ac:picMk id="1026" creationId="{0C3D2884-82E6-4E1B-B436-420DF11EDA4D}"/>
          </ac:picMkLst>
        </pc:picChg>
        <pc:cxnChg chg="add">
          <ac:chgData name="Sanchali Das" userId="7d1d7627-035a-4aaf-9094-4aa36b0df96a" providerId="ADAL" clId="{A63617D3-420B-4066-90D8-34486D828DFF}" dt="2023-07-26T08:29:37.319" v="1375" actId="26606"/>
          <ac:cxnSpMkLst>
            <pc:docMk/>
            <pc:sldMk cId="499610096" sldId="377"/>
            <ac:cxnSpMk id="1044" creationId="{249EDD1B-F94D-B4E6-ACAA-566B9A26FDE3}"/>
          </ac:cxnSpMkLst>
        </pc:cxnChg>
      </pc:sldChg>
      <pc:sldChg chg="new del">
        <pc:chgData name="Sanchali Das" userId="7d1d7627-035a-4aaf-9094-4aa36b0df96a" providerId="ADAL" clId="{A63617D3-420B-4066-90D8-34486D828DFF}" dt="2023-07-26T05:52:24.425" v="207" actId="47"/>
        <pc:sldMkLst>
          <pc:docMk/>
          <pc:sldMk cId="1025427225" sldId="378"/>
        </pc:sldMkLst>
      </pc:sldChg>
      <pc:sldChg chg="addSp delSp modSp add mod">
        <pc:chgData name="Sanchali Das" userId="7d1d7627-035a-4aaf-9094-4aa36b0df96a" providerId="ADAL" clId="{A63617D3-420B-4066-90D8-34486D828DFF}" dt="2023-07-28T09:54:21.988" v="2633" actId="207"/>
        <pc:sldMkLst>
          <pc:docMk/>
          <pc:sldMk cId="4040512687" sldId="379"/>
        </pc:sldMkLst>
        <pc:spChg chg="mod">
          <ac:chgData name="Sanchali Das" userId="7d1d7627-035a-4aaf-9094-4aa36b0df96a" providerId="ADAL" clId="{A63617D3-420B-4066-90D8-34486D828DFF}" dt="2023-07-26T09:29:38.510" v="1625" actId="21"/>
          <ac:spMkLst>
            <pc:docMk/>
            <pc:sldMk cId="4040512687" sldId="379"/>
            <ac:spMk id="4" creationId="{84492D47-E238-44CD-8B7F-2C3C34B01BDB}"/>
          </ac:spMkLst>
        </pc:spChg>
        <pc:spChg chg="mod">
          <ac:chgData name="Sanchali Das" userId="7d1d7627-035a-4aaf-9094-4aa36b0df96a" providerId="ADAL" clId="{A63617D3-420B-4066-90D8-34486D828DFF}" dt="2023-07-26T09:36:48.246" v="1761" actId="21"/>
          <ac:spMkLst>
            <pc:docMk/>
            <pc:sldMk cId="4040512687" sldId="379"/>
            <ac:spMk id="8" creationId="{4419E408-281A-42C4-A8B8-EEABA80960F5}"/>
          </ac:spMkLst>
        </pc:spChg>
        <pc:spChg chg="del">
          <ac:chgData name="Sanchali Das" userId="7d1d7627-035a-4aaf-9094-4aa36b0df96a" providerId="ADAL" clId="{A63617D3-420B-4066-90D8-34486D828DFF}" dt="2023-07-26T05:52:37.549" v="208" actId="478"/>
          <ac:spMkLst>
            <pc:docMk/>
            <pc:sldMk cId="4040512687" sldId="379"/>
            <ac:spMk id="10" creationId="{6A1CF946-57D6-5DA3-5200-5552605225DC}"/>
          </ac:spMkLst>
        </pc:spChg>
        <pc:spChg chg="add del mod">
          <ac:chgData name="Sanchali Das" userId="7d1d7627-035a-4aaf-9094-4aa36b0df96a" providerId="ADAL" clId="{A63617D3-420B-4066-90D8-34486D828DFF}" dt="2023-07-26T05:54:13.296" v="233" actId="26606"/>
          <ac:spMkLst>
            <pc:docMk/>
            <pc:sldMk cId="4040512687" sldId="379"/>
            <ac:spMk id="16" creationId="{59AFE21E-B142-436C-A62E-D237124EC862}"/>
          </ac:spMkLst>
        </pc:spChg>
        <pc:spChg chg="add del">
          <ac:chgData name="Sanchali Das" userId="7d1d7627-035a-4aaf-9094-4aa36b0df96a" providerId="ADAL" clId="{A63617D3-420B-4066-90D8-34486D828DFF}" dt="2023-07-26T09:29:38.125" v="1624" actId="22"/>
          <ac:spMkLst>
            <pc:docMk/>
            <pc:sldMk cId="4040512687" sldId="379"/>
            <ac:spMk id="17" creationId="{31A8DC36-F6BE-61E0-4E2D-3113C189266A}"/>
          </ac:spMkLst>
        </pc:spChg>
        <pc:graphicFrameChg chg="add del">
          <ac:chgData name="Sanchali Das" userId="7d1d7627-035a-4aaf-9094-4aa36b0df96a" providerId="ADAL" clId="{A63617D3-420B-4066-90D8-34486D828DFF}" dt="2023-07-26T05:53:53.098" v="224" actId="26606"/>
          <ac:graphicFrameMkLst>
            <pc:docMk/>
            <pc:sldMk cId="4040512687" sldId="379"/>
            <ac:graphicFrameMk id="18" creationId="{5776F24E-5E2E-2F81-4E6D-FAE9811FD5C6}"/>
          </ac:graphicFrameMkLst>
        </pc:graphicFrameChg>
        <pc:graphicFrameChg chg="add del">
          <ac:chgData name="Sanchali Das" userId="7d1d7627-035a-4aaf-9094-4aa36b0df96a" providerId="ADAL" clId="{A63617D3-420B-4066-90D8-34486D828DFF}" dt="2023-07-26T05:53:56.250" v="226" actId="26606"/>
          <ac:graphicFrameMkLst>
            <pc:docMk/>
            <pc:sldMk cId="4040512687" sldId="379"/>
            <ac:graphicFrameMk id="20" creationId="{1CDA2DD3-249C-DC86-4BB9-14F32F4D62E5}"/>
          </ac:graphicFrameMkLst>
        </pc:graphicFrameChg>
        <pc:graphicFrameChg chg="add del">
          <ac:chgData name="Sanchali Das" userId="7d1d7627-035a-4aaf-9094-4aa36b0df96a" providerId="ADAL" clId="{A63617D3-420B-4066-90D8-34486D828DFF}" dt="2023-07-26T05:53:58.779" v="228" actId="26606"/>
          <ac:graphicFrameMkLst>
            <pc:docMk/>
            <pc:sldMk cId="4040512687" sldId="379"/>
            <ac:graphicFrameMk id="22" creationId="{51944359-9EC2-BE0D-0DF0-CF97C9A475DC}"/>
          </ac:graphicFrameMkLst>
        </pc:graphicFrameChg>
        <pc:graphicFrameChg chg="add del">
          <ac:chgData name="Sanchali Das" userId="7d1d7627-035a-4aaf-9094-4aa36b0df96a" providerId="ADAL" clId="{A63617D3-420B-4066-90D8-34486D828DFF}" dt="2023-07-26T05:54:07.593" v="230" actId="26606"/>
          <ac:graphicFrameMkLst>
            <pc:docMk/>
            <pc:sldMk cId="4040512687" sldId="379"/>
            <ac:graphicFrameMk id="24" creationId="{481B8134-BA06-71F0-FE5D-EEEDE248D918}"/>
          </ac:graphicFrameMkLst>
        </pc:graphicFrameChg>
        <pc:graphicFrameChg chg="add del">
          <ac:chgData name="Sanchali Das" userId="7d1d7627-035a-4aaf-9094-4aa36b0df96a" providerId="ADAL" clId="{A63617D3-420B-4066-90D8-34486D828DFF}" dt="2023-07-26T05:54:13.269" v="232" actId="26606"/>
          <ac:graphicFrameMkLst>
            <pc:docMk/>
            <pc:sldMk cId="4040512687" sldId="379"/>
            <ac:graphicFrameMk id="26" creationId="{5776F24E-5E2E-2F81-4E6D-FAE9811FD5C6}"/>
          </ac:graphicFrameMkLst>
        </pc:graphicFrameChg>
        <pc:graphicFrameChg chg="add modGraphic">
          <ac:chgData name="Sanchali Das" userId="7d1d7627-035a-4aaf-9094-4aa36b0df96a" providerId="ADAL" clId="{A63617D3-420B-4066-90D8-34486D828DFF}" dt="2023-07-28T09:54:21.988" v="2633" actId="207"/>
          <ac:graphicFrameMkLst>
            <pc:docMk/>
            <pc:sldMk cId="4040512687" sldId="379"/>
            <ac:graphicFrameMk id="28" creationId="{481B8134-BA06-71F0-FE5D-EEEDE248D918}"/>
          </ac:graphicFrameMkLst>
        </pc:graphicFrameChg>
        <pc:picChg chg="add mod">
          <ac:chgData name="Sanchali Das" userId="7d1d7627-035a-4aaf-9094-4aa36b0df96a" providerId="ADAL" clId="{A63617D3-420B-4066-90D8-34486D828DFF}" dt="2023-07-26T05:54:28.338" v="235" actId="1076"/>
          <ac:picMkLst>
            <pc:docMk/>
            <pc:sldMk cId="4040512687" sldId="379"/>
            <ac:picMk id="9" creationId="{5F5DD9EF-CD7D-4609-184A-BB6F40658529}"/>
          </ac:picMkLst>
        </pc:picChg>
        <pc:picChg chg="del">
          <ac:chgData name="Sanchali Das" userId="7d1d7627-035a-4aaf-9094-4aa36b0df96a" providerId="ADAL" clId="{A63617D3-420B-4066-90D8-34486D828DFF}" dt="2023-07-26T05:52:38.981" v="209" actId="478"/>
          <ac:picMkLst>
            <pc:docMk/>
            <pc:sldMk cId="4040512687" sldId="379"/>
            <ac:picMk id="1026" creationId="{0C3D2884-82E6-4E1B-B436-420DF11EDA4D}"/>
          </ac:picMkLst>
        </pc:picChg>
      </pc:sldChg>
      <pc:sldChg chg="addSp delSp modSp add mod">
        <pc:chgData name="Sanchali Das" userId="7d1d7627-035a-4aaf-9094-4aa36b0df96a" providerId="ADAL" clId="{A63617D3-420B-4066-90D8-34486D828DFF}" dt="2023-07-28T10:01:31.966" v="2680" actId="208"/>
        <pc:sldMkLst>
          <pc:docMk/>
          <pc:sldMk cId="510886706" sldId="380"/>
        </pc:sldMkLst>
        <pc:spChg chg="del mod">
          <ac:chgData name="Sanchali Das" userId="7d1d7627-035a-4aaf-9094-4aa36b0df96a" providerId="ADAL" clId="{A63617D3-420B-4066-90D8-34486D828DFF}" dt="2023-07-26T09:38:40.158" v="1788" actId="478"/>
          <ac:spMkLst>
            <pc:docMk/>
            <pc:sldMk cId="510886706" sldId="380"/>
            <ac:spMk id="2" creationId="{7619953A-035D-4526-ACD8-D2A0B9999327}"/>
          </ac:spMkLst>
        </pc:spChg>
        <pc:spChg chg="mod">
          <ac:chgData name="Sanchali Das" userId="7d1d7627-035a-4aaf-9094-4aa36b0df96a" providerId="ADAL" clId="{A63617D3-420B-4066-90D8-34486D828DFF}" dt="2023-07-26T09:38:49.087" v="1806" actId="20577"/>
          <ac:spMkLst>
            <pc:docMk/>
            <pc:sldMk cId="510886706" sldId="380"/>
            <ac:spMk id="8" creationId="{4419E408-281A-42C4-A8B8-EEABA80960F5}"/>
          </ac:spMkLst>
        </pc:spChg>
        <pc:spChg chg="add del mod">
          <ac:chgData name="Sanchali Das" userId="7d1d7627-035a-4aaf-9094-4aa36b0df96a" providerId="ADAL" clId="{A63617D3-420B-4066-90D8-34486D828DFF}" dt="2023-07-28T10:01:04.111" v="2678" actId="207"/>
          <ac:spMkLst>
            <pc:docMk/>
            <pc:sldMk cId="510886706" sldId="380"/>
            <ac:spMk id="9" creationId="{6CC03F13-918B-4715-E3DB-E51CD2DB5BAD}"/>
          </ac:spMkLst>
        </pc:spChg>
        <pc:spChg chg="add del mod">
          <ac:chgData name="Sanchali Das" userId="7d1d7627-035a-4aaf-9094-4aa36b0df96a" providerId="ADAL" clId="{A63617D3-420B-4066-90D8-34486D828DFF}" dt="2023-07-26T09:35:52.508" v="1758" actId="478"/>
          <ac:spMkLst>
            <pc:docMk/>
            <pc:sldMk cId="510886706" sldId="380"/>
            <ac:spMk id="11" creationId="{42F7CBD3-3731-0D1B-A227-3E9435DCECDC}"/>
          </ac:spMkLst>
        </pc:spChg>
        <pc:graphicFrameChg chg="add del">
          <ac:chgData name="Sanchali Das" userId="7d1d7627-035a-4aaf-9094-4aa36b0df96a" providerId="ADAL" clId="{A63617D3-420B-4066-90D8-34486D828DFF}" dt="2023-07-26T09:38:10.254" v="1777" actId="26606"/>
          <ac:graphicFrameMkLst>
            <pc:docMk/>
            <pc:sldMk cId="510886706" sldId="380"/>
            <ac:graphicFrameMk id="12" creationId="{AE880A1B-D9EC-1C6D-2523-3BE94A62A85D}"/>
          </ac:graphicFrameMkLst>
        </pc:graphicFrameChg>
        <pc:graphicFrameChg chg="add del">
          <ac:chgData name="Sanchali Das" userId="7d1d7627-035a-4aaf-9094-4aa36b0df96a" providerId="ADAL" clId="{A63617D3-420B-4066-90D8-34486D828DFF}" dt="2023-07-26T09:38:20.927" v="1781" actId="26606"/>
          <ac:graphicFrameMkLst>
            <pc:docMk/>
            <pc:sldMk cId="510886706" sldId="380"/>
            <ac:graphicFrameMk id="14" creationId="{63C586E6-55B0-7EEB-B822-3645BEBD4AE0}"/>
          </ac:graphicFrameMkLst>
        </pc:graphicFrameChg>
        <pc:picChg chg="add mod">
          <ac:chgData name="Sanchali Das" userId="7d1d7627-035a-4aaf-9094-4aa36b0df96a" providerId="ADAL" clId="{A63617D3-420B-4066-90D8-34486D828DFF}" dt="2023-07-28T10:00:51.408" v="2677" actId="14100"/>
          <ac:picMkLst>
            <pc:docMk/>
            <pc:sldMk cId="510886706" sldId="380"/>
            <ac:picMk id="7" creationId="{A2F0B37F-7B16-57AF-740A-0DDCBC489D9D}"/>
          </ac:picMkLst>
        </pc:picChg>
        <pc:picChg chg="add mod">
          <ac:chgData name="Sanchali Das" userId="7d1d7627-035a-4aaf-9094-4aa36b0df96a" providerId="ADAL" clId="{A63617D3-420B-4066-90D8-34486D828DFF}" dt="2023-07-28T10:01:31.966" v="2680" actId="208"/>
          <ac:picMkLst>
            <pc:docMk/>
            <pc:sldMk cId="510886706" sldId="380"/>
            <ac:picMk id="10" creationId="{E296976B-9C1D-3277-CE66-8220B113B2C6}"/>
          </ac:picMkLst>
        </pc:picChg>
      </pc:sldChg>
      <pc:sldChg chg="addSp delSp modSp add mod">
        <pc:chgData name="Sanchali Das" userId="7d1d7627-035a-4aaf-9094-4aa36b0df96a" providerId="ADAL" clId="{A63617D3-420B-4066-90D8-34486D828DFF}" dt="2023-07-28T10:03:15.858" v="2688" actId="1076"/>
        <pc:sldMkLst>
          <pc:docMk/>
          <pc:sldMk cId="1555445219" sldId="381"/>
        </pc:sldMkLst>
        <pc:spChg chg="mod">
          <ac:chgData name="Sanchali Das" userId="7d1d7627-035a-4aaf-9094-4aa36b0df96a" providerId="ADAL" clId="{A63617D3-420B-4066-90D8-34486D828DFF}" dt="2023-07-26T09:58:54.732" v="1838" actId="1076"/>
          <ac:spMkLst>
            <pc:docMk/>
            <pc:sldMk cId="1555445219" sldId="381"/>
            <ac:spMk id="2" creationId="{7619953A-035D-4526-ACD8-D2A0B9999327}"/>
          </ac:spMkLst>
        </pc:spChg>
        <pc:spChg chg="mod">
          <ac:chgData name="Sanchali Das" userId="7d1d7627-035a-4aaf-9094-4aa36b0df96a" providerId="ADAL" clId="{A63617D3-420B-4066-90D8-34486D828DFF}" dt="2023-07-26T10:00:35.180" v="1853"/>
          <ac:spMkLst>
            <pc:docMk/>
            <pc:sldMk cId="1555445219" sldId="381"/>
            <ac:spMk id="8" creationId="{4419E408-281A-42C4-A8B8-EEABA80960F5}"/>
          </ac:spMkLst>
        </pc:spChg>
        <pc:spChg chg="del mod">
          <ac:chgData name="Sanchali Das" userId="7d1d7627-035a-4aaf-9094-4aa36b0df96a" providerId="ADAL" clId="{A63617D3-420B-4066-90D8-34486D828DFF}" dt="2023-07-26T09:58:39.493" v="1834" actId="26606"/>
          <ac:spMkLst>
            <pc:docMk/>
            <pc:sldMk cId="1555445219" sldId="381"/>
            <ac:spMk id="9" creationId="{6CC03F13-918B-4715-E3DB-E51CD2DB5BAD}"/>
          </ac:spMkLst>
        </pc:spChg>
        <pc:graphicFrameChg chg="add mod modGraphic">
          <ac:chgData name="Sanchali Das" userId="7d1d7627-035a-4aaf-9094-4aa36b0df96a" providerId="ADAL" clId="{A63617D3-420B-4066-90D8-34486D828DFF}" dt="2023-07-28T10:03:15.858" v="2688" actId="1076"/>
          <ac:graphicFrameMkLst>
            <pc:docMk/>
            <pc:sldMk cId="1555445219" sldId="381"/>
            <ac:graphicFrameMk id="11" creationId="{38459216-23ED-E885-D00B-5EFA67D39D20}"/>
          </ac:graphicFrameMkLst>
        </pc:graphicFrameChg>
      </pc:sldChg>
      <pc:sldChg chg="add del">
        <pc:chgData name="Sanchali Das" userId="7d1d7627-035a-4aaf-9094-4aa36b0df96a" providerId="ADAL" clId="{A63617D3-420B-4066-90D8-34486D828DFF}" dt="2023-07-26T10:00:45.202" v="1854" actId="47"/>
        <pc:sldMkLst>
          <pc:docMk/>
          <pc:sldMk cId="2048088450" sldId="382"/>
        </pc:sldMkLst>
      </pc:sldChg>
      <pc:sldChg chg="addSp delSp modSp add mod ord setBg">
        <pc:chgData name="Sanchali Das" userId="7d1d7627-035a-4aaf-9094-4aa36b0df96a" providerId="ADAL" clId="{A63617D3-420B-4066-90D8-34486D828DFF}" dt="2023-07-28T09:54:59.240" v="2635" actId="207"/>
        <pc:sldMkLst>
          <pc:docMk/>
          <pc:sldMk cId="2369604077" sldId="383"/>
        </pc:sldMkLst>
        <pc:spChg chg="del mod">
          <ac:chgData name="Sanchali Das" userId="7d1d7627-035a-4aaf-9094-4aa36b0df96a" providerId="ADAL" clId="{A63617D3-420B-4066-90D8-34486D828DFF}" dt="2023-07-26T08:46:15.825" v="1469" actId="478"/>
          <ac:spMkLst>
            <pc:docMk/>
            <pc:sldMk cId="2369604077" sldId="383"/>
            <ac:spMk id="5" creationId="{8F448637-349E-498D-80A2-01062966807E}"/>
          </ac:spMkLst>
        </pc:spChg>
        <pc:spChg chg="ord">
          <ac:chgData name="Sanchali Das" userId="7d1d7627-035a-4aaf-9094-4aa36b0df96a" providerId="ADAL" clId="{A63617D3-420B-4066-90D8-34486D828DFF}" dt="2023-07-26T09:25:37.191" v="1546" actId="26606"/>
          <ac:spMkLst>
            <pc:docMk/>
            <pc:sldMk cId="2369604077" sldId="383"/>
            <ac:spMk id="6" creationId="{81C4C360-C742-4A4F-8C53-476098A09A45}"/>
          </ac:spMkLst>
        </pc:spChg>
        <pc:spChg chg="mod">
          <ac:chgData name="Sanchali Das" userId="7d1d7627-035a-4aaf-9094-4aa36b0df96a" providerId="ADAL" clId="{A63617D3-420B-4066-90D8-34486D828DFF}" dt="2023-07-26T09:28:02.666" v="1603" actId="1076"/>
          <ac:spMkLst>
            <pc:docMk/>
            <pc:sldMk cId="2369604077" sldId="383"/>
            <ac:spMk id="8" creationId="{4419E408-281A-42C4-A8B8-EEABA80960F5}"/>
          </ac:spMkLst>
        </pc:spChg>
        <pc:spChg chg="add del mod ord">
          <ac:chgData name="Sanchali Das" userId="7d1d7627-035a-4aaf-9094-4aa36b0df96a" providerId="ADAL" clId="{A63617D3-420B-4066-90D8-34486D828DFF}" dt="2023-07-28T09:54:59.240" v="2635" actId="207"/>
          <ac:spMkLst>
            <pc:docMk/>
            <pc:sldMk cId="2369604077" sldId="383"/>
            <ac:spMk id="9" creationId="{524B5B30-9707-DDBC-57DF-9C9309F2F74A}"/>
          </ac:spMkLst>
        </pc:spChg>
        <pc:spChg chg="add del">
          <ac:chgData name="Sanchali Das" userId="7d1d7627-035a-4aaf-9094-4aa36b0df96a" providerId="ADAL" clId="{A63617D3-420B-4066-90D8-34486D828DFF}" dt="2023-07-26T06:03:03.008" v="326" actId="22"/>
          <ac:spMkLst>
            <pc:docMk/>
            <pc:sldMk cId="2369604077" sldId="383"/>
            <ac:spMk id="10" creationId="{34566455-D5F9-EA62-2C15-E62BB1359A3E}"/>
          </ac:spMkLst>
        </pc:spChg>
        <pc:spChg chg="add del mod">
          <ac:chgData name="Sanchali Das" userId="7d1d7627-035a-4aaf-9094-4aa36b0df96a" providerId="ADAL" clId="{A63617D3-420B-4066-90D8-34486D828DFF}" dt="2023-07-26T08:39:20.904" v="1451" actId="931"/>
          <ac:spMkLst>
            <pc:docMk/>
            <pc:sldMk cId="2369604077" sldId="383"/>
            <ac:spMk id="11" creationId="{854A00A2-BBF3-04C7-B743-40B6E68043A8}"/>
          </ac:spMkLst>
        </pc:spChg>
        <pc:spChg chg="del">
          <ac:chgData name="Sanchali Das" userId="7d1d7627-035a-4aaf-9094-4aa36b0df96a" providerId="ADAL" clId="{A63617D3-420B-4066-90D8-34486D828DFF}" dt="2023-07-26T06:02:13.053" v="307" actId="478"/>
          <ac:spMkLst>
            <pc:docMk/>
            <pc:sldMk cId="2369604077" sldId="383"/>
            <ac:spMk id="13" creationId="{DF7E7DD0-BFDB-DA37-79BB-57C3C11B8947}"/>
          </ac:spMkLst>
        </pc:spChg>
        <pc:spChg chg="add del mod">
          <ac:chgData name="Sanchali Das" userId="7d1d7627-035a-4aaf-9094-4aa36b0df96a" providerId="ADAL" clId="{A63617D3-420B-4066-90D8-34486D828DFF}" dt="2023-07-26T08:45:25.355" v="1464" actId="478"/>
          <ac:spMkLst>
            <pc:docMk/>
            <pc:sldMk cId="2369604077" sldId="383"/>
            <ac:spMk id="15" creationId="{9E9D4FF3-BB13-2D0E-D966-165DBE738E41}"/>
          </ac:spMkLst>
        </pc:spChg>
        <pc:spChg chg="add mod">
          <ac:chgData name="Sanchali Das" userId="7d1d7627-035a-4aaf-9094-4aa36b0df96a" providerId="ADAL" clId="{A63617D3-420B-4066-90D8-34486D828DFF}" dt="2023-07-26T09:28:37.109" v="1613" actId="20577"/>
          <ac:spMkLst>
            <pc:docMk/>
            <pc:sldMk cId="2369604077" sldId="383"/>
            <ac:spMk id="33" creationId="{BF672C48-8F45-AC07-3720-E3982B3899EE}"/>
          </ac:spMkLst>
        </pc:spChg>
        <pc:spChg chg="add del">
          <ac:chgData name="Sanchali Das" userId="7d1d7627-035a-4aaf-9094-4aa36b0df96a" providerId="ADAL" clId="{A63617D3-420B-4066-90D8-34486D828DFF}" dt="2023-07-26T09:25:34.726" v="1543" actId="26606"/>
          <ac:spMkLst>
            <pc:docMk/>
            <pc:sldMk cId="2369604077" sldId="383"/>
            <ac:spMk id="8201" creationId="{2B97F24A-32CE-4C1C-A50D-3016B394DCFB}"/>
          </ac:spMkLst>
        </pc:spChg>
        <pc:spChg chg="add del">
          <ac:chgData name="Sanchali Das" userId="7d1d7627-035a-4aaf-9094-4aa36b0df96a" providerId="ADAL" clId="{A63617D3-420B-4066-90D8-34486D828DFF}" dt="2023-07-26T09:25:34.726" v="1543" actId="26606"/>
          <ac:spMkLst>
            <pc:docMk/>
            <pc:sldMk cId="2369604077" sldId="383"/>
            <ac:spMk id="8203" creationId="{CD8B4F24-440B-49E9-B85D-733523DC064B}"/>
          </ac:spMkLst>
        </pc:spChg>
        <pc:spChg chg="add del">
          <ac:chgData name="Sanchali Das" userId="7d1d7627-035a-4aaf-9094-4aa36b0df96a" providerId="ADAL" clId="{A63617D3-420B-4066-90D8-34486D828DFF}" dt="2023-07-26T09:25:37.174" v="1545" actId="26606"/>
          <ac:spMkLst>
            <pc:docMk/>
            <pc:sldMk cId="2369604077" sldId="383"/>
            <ac:spMk id="8205" creationId="{C0BDBCD2-E081-43AB-9119-C55465E59757}"/>
          </ac:spMkLst>
        </pc:spChg>
        <pc:spChg chg="add del">
          <ac:chgData name="Sanchali Das" userId="7d1d7627-035a-4aaf-9094-4aa36b0df96a" providerId="ADAL" clId="{A63617D3-420B-4066-90D8-34486D828DFF}" dt="2023-07-26T09:25:37.174" v="1545" actId="26606"/>
          <ac:spMkLst>
            <pc:docMk/>
            <pc:sldMk cId="2369604077" sldId="383"/>
            <ac:spMk id="8206" creationId="{0288C6B4-AFC3-407F-A595-EFFD38D4CCAF}"/>
          </ac:spMkLst>
        </pc:spChg>
        <pc:spChg chg="add del">
          <ac:chgData name="Sanchali Das" userId="7d1d7627-035a-4aaf-9094-4aa36b0df96a" providerId="ADAL" clId="{A63617D3-420B-4066-90D8-34486D828DFF}" dt="2023-07-26T09:25:37.174" v="1545" actId="26606"/>
          <ac:spMkLst>
            <pc:docMk/>
            <pc:sldMk cId="2369604077" sldId="383"/>
            <ac:spMk id="8207" creationId="{98E79BE4-34FE-485A-98A5-92CE8F7C4743}"/>
          </ac:spMkLst>
        </pc:spChg>
        <pc:spChg chg="add del">
          <ac:chgData name="Sanchali Das" userId="7d1d7627-035a-4aaf-9094-4aa36b0df96a" providerId="ADAL" clId="{A63617D3-420B-4066-90D8-34486D828DFF}" dt="2023-07-26T09:25:37.174" v="1545" actId="26606"/>
          <ac:spMkLst>
            <pc:docMk/>
            <pc:sldMk cId="2369604077" sldId="383"/>
            <ac:spMk id="8208" creationId="{CF236821-17FE-429B-8D2C-08E13A64EA40}"/>
          </ac:spMkLst>
        </pc:spChg>
        <pc:spChg chg="add del">
          <ac:chgData name="Sanchali Das" userId="7d1d7627-035a-4aaf-9094-4aa36b0df96a" providerId="ADAL" clId="{A63617D3-420B-4066-90D8-34486D828DFF}" dt="2023-07-26T09:25:37.174" v="1545" actId="26606"/>
          <ac:spMkLst>
            <pc:docMk/>
            <pc:sldMk cId="2369604077" sldId="383"/>
            <ac:spMk id="8209" creationId="{7A5F0580-5EE9-419F-96EE-B6529EF6E7D0}"/>
          </ac:spMkLst>
        </pc:spChg>
        <pc:spChg chg="add">
          <ac:chgData name="Sanchali Das" userId="7d1d7627-035a-4aaf-9094-4aa36b0df96a" providerId="ADAL" clId="{A63617D3-420B-4066-90D8-34486D828DFF}" dt="2023-07-26T09:25:37.191" v="1546" actId="26606"/>
          <ac:spMkLst>
            <pc:docMk/>
            <pc:sldMk cId="2369604077" sldId="383"/>
            <ac:spMk id="8211" creationId="{A8908DB7-C3A6-4FCB-9820-CEE02B398C4A}"/>
          </ac:spMkLst>
        </pc:spChg>
        <pc:spChg chg="add">
          <ac:chgData name="Sanchali Das" userId="7d1d7627-035a-4aaf-9094-4aa36b0df96a" providerId="ADAL" clId="{A63617D3-420B-4066-90D8-34486D828DFF}" dt="2023-07-26T09:25:37.191" v="1546" actId="26606"/>
          <ac:spMkLst>
            <pc:docMk/>
            <pc:sldMk cId="2369604077" sldId="383"/>
            <ac:spMk id="8212" creationId="{535742DD-1B16-4E9D-B715-0D74B4574A68}"/>
          </ac:spMkLst>
        </pc:spChg>
        <pc:graphicFrameChg chg="add del">
          <ac:chgData name="Sanchali Das" userId="7d1d7627-035a-4aaf-9094-4aa36b0df96a" providerId="ADAL" clId="{A63617D3-420B-4066-90D8-34486D828DFF}" dt="2023-07-26T08:37:35.388" v="1432" actId="26606"/>
          <ac:graphicFrameMkLst>
            <pc:docMk/>
            <pc:sldMk cId="2369604077" sldId="383"/>
            <ac:graphicFrameMk id="25" creationId="{D7EE768B-0A63-4CE3-A6ED-11888A31D3FC}"/>
          </ac:graphicFrameMkLst>
        </pc:graphicFrameChg>
        <pc:graphicFrameChg chg="add del">
          <ac:chgData name="Sanchali Das" userId="7d1d7627-035a-4aaf-9094-4aa36b0df96a" providerId="ADAL" clId="{A63617D3-420B-4066-90D8-34486D828DFF}" dt="2023-07-26T08:37:42.703" v="1434" actId="26606"/>
          <ac:graphicFrameMkLst>
            <pc:docMk/>
            <pc:sldMk cId="2369604077" sldId="383"/>
            <ac:graphicFrameMk id="27" creationId="{3079F8B8-F155-ACD2-EB50-6D6CB54E8BBF}"/>
          </ac:graphicFrameMkLst>
        </pc:graphicFrameChg>
        <pc:graphicFrameChg chg="add del">
          <ac:chgData name="Sanchali Das" userId="7d1d7627-035a-4aaf-9094-4aa36b0df96a" providerId="ADAL" clId="{A63617D3-420B-4066-90D8-34486D828DFF}" dt="2023-07-26T08:37:52.717" v="1436" actId="26606"/>
          <ac:graphicFrameMkLst>
            <pc:docMk/>
            <pc:sldMk cId="2369604077" sldId="383"/>
            <ac:graphicFrameMk id="29" creationId="{1F89173E-CFD4-77A4-82E2-C0F6BFD27D36}"/>
          </ac:graphicFrameMkLst>
        </pc:graphicFrameChg>
        <pc:graphicFrameChg chg="add del modGraphic">
          <ac:chgData name="Sanchali Das" userId="7d1d7627-035a-4aaf-9094-4aa36b0df96a" providerId="ADAL" clId="{A63617D3-420B-4066-90D8-34486D828DFF}" dt="2023-07-26T08:38:31.375" v="1446" actId="26606"/>
          <ac:graphicFrameMkLst>
            <pc:docMk/>
            <pc:sldMk cId="2369604077" sldId="383"/>
            <ac:graphicFrameMk id="31" creationId="{3079F8B8-F155-ACD2-EB50-6D6CB54E8BBF}"/>
          </ac:graphicFrameMkLst>
        </pc:graphicFrameChg>
        <pc:picChg chg="add del mod">
          <ac:chgData name="Sanchali Das" userId="7d1d7627-035a-4aaf-9094-4aa36b0df96a" providerId="ADAL" clId="{A63617D3-420B-4066-90D8-34486D828DFF}" dt="2023-07-26T08:39:20.904" v="1451" actId="931"/>
          <ac:picMkLst>
            <pc:docMk/>
            <pc:sldMk cId="2369604077" sldId="383"/>
            <ac:picMk id="7" creationId="{D3ECC110-6554-9BFD-E027-E5BCC8565DF2}"/>
          </ac:picMkLst>
        </pc:picChg>
        <pc:picChg chg="add del mod">
          <ac:chgData name="Sanchali Das" userId="7d1d7627-035a-4aaf-9094-4aa36b0df96a" providerId="ADAL" clId="{A63617D3-420B-4066-90D8-34486D828DFF}" dt="2023-07-26T09:25:21.419" v="1539" actId="478"/>
          <ac:picMkLst>
            <pc:docMk/>
            <pc:sldMk cId="2369604077" sldId="383"/>
            <ac:picMk id="14" creationId="{0AAB107A-EF97-1A7A-24BF-03D80FD3E671}"/>
          </ac:picMkLst>
        </pc:picChg>
        <pc:picChg chg="add del">
          <ac:chgData name="Sanchali Das" userId="7d1d7627-035a-4aaf-9094-4aa36b0df96a" providerId="ADAL" clId="{A63617D3-420B-4066-90D8-34486D828DFF}" dt="2023-07-26T09:25:21.419" v="1539" actId="478"/>
          <ac:picMkLst>
            <pc:docMk/>
            <pc:sldMk cId="2369604077" sldId="383"/>
            <ac:picMk id="8194" creationId="{648747BA-CF81-A6F1-2108-5C5C9F32D951}"/>
          </ac:picMkLst>
        </pc:picChg>
        <pc:picChg chg="add mod">
          <ac:chgData name="Sanchali Das" userId="7d1d7627-035a-4aaf-9094-4aa36b0df96a" providerId="ADAL" clId="{A63617D3-420B-4066-90D8-34486D828DFF}" dt="2023-07-26T09:27:58.880" v="1601" actId="1076"/>
          <ac:picMkLst>
            <pc:docMk/>
            <pc:sldMk cId="2369604077" sldId="383"/>
            <ac:picMk id="8196" creationId="{6536AF8B-90D6-7665-D3CB-30737BFF94CE}"/>
          </ac:picMkLst>
        </pc:picChg>
        <pc:cxnChg chg="del">
          <ac:chgData name="Sanchali Das" userId="7d1d7627-035a-4aaf-9094-4aa36b0df96a" providerId="ADAL" clId="{A63617D3-420B-4066-90D8-34486D828DFF}" dt="2023-07-26T08:46:18.057" v="1470" actId="478"/>
          <ac:cxnSpMkLst>
            <pc:docMk/>
            <pc:sldMk cId="2369604077" sldId="383"/>
            <ac:cxnSpMk id="23" creationId="{B62E38E9-FDE7-405E-90A6-2411BB06C32D}"/>
          </ac:cxnSpMkLst>
        </pc:cxnChg>
      </pc:sldChg>
      <pc:sldChg chg="addSp delSp modSp add del mod ord">
        <pc:chgData name="Sanchali Das" userId="7d1d7627-035a-4aaf-9094-4aa36b0df96a" providerId="ADAL" clId="{A63617D3-420B-4066-90D8-34486D828DFF}" dt="2023-07-26T09:22:51.817" v="1516" actId="47"/>
        <pc:sldMkLst>
          <pc:docMk/>
          <pc:sldMk cId="1755825664" sldId="384"/>
        </pc:sldMkLst>
        <pc:spChg chg="del">
          <ac:chgData name="Sanchali Das" userId="7d1d7627-035a-4aaf-9094-4aa36b0df96a" providerId="ADAL" clId="{A63617D3-420B-4066-90D8-34486D828DFF}" dt="2023-07-26T06:03:09.423" v="328" actId="478"/>
          <ac:spMkLst>
            <pc:docMk/>
            <pc:sldMk cId="1755825664" sldId="384"/>
            <ac:spMk id="9" creationId="{524B5B30-9707-DDBC-57DF-9C9309F2F74A}"/>
          </ac:spMkLst>
        </pc:spChg>
        <pc:spChg chg="add mod">
          <ac:chgData name="Sanchali Das" userId="7d1d7627-035a-4aaf-9094-4aa36b0df96a" providerId="ADAL" clId="{A63617D3-420B-4066-90D8-34486D828DFF}" dt="2023-07-26T06:03:32.302" v="330" actId="1076"/>
          <ac:spMkLst>
            <pc:docMk/>
            <pc:sldMk cId="1755825664" sldId="384"/>
            <ac:spMk id="10" creationId="{9482D7E7-8869-BBBA-7025-B8E6E20D8178}"/>
          </ac:spMkLst>
        </pc:spChg>
        <pc:picChg chg="add mod">
          <ac:chgData name="Sanchali Das" userId="7d1d7627-035a-4aaf-9094-4aa36b0df96a" providerId="ADAL" clId="{A63617D3-420B-4066-90D8-34486D828DFF}" dt="2023-07-26T06:03:44.904" v="332" actId="1076"/>
          <ac:picMkLst>
            <pc:docMk/>
            <pc:sldMk cId="1755825664" sldId="384"/>
            <ac:picMk id="3074" creationId="{16B6BA3B-014A-CFFC-5FBA-C12D8E26F0BD}"/>
          </ac:picMkLst>
        </pc:picChg>
      </pc:sldChg>
      <pc:sldChg chg="addSp delSp modSp add mod ord setBg">
        <pc:chgData name="Sanchali Das" userId="7d1d7627-035a-4aaf-9094-4aa36b0df96a" providerId="ADAL" clId="{A63617D3-420B-4066-90D8-34486D828DFF}" dt="2023-07-28T09:56:10.333" v="2646" actId="13926"/>
        <pc:sldMkLst>
          <pc:docMk/>
          <pc:sldMk cId="1890609344" sldId="385"/>
        </pc:sldMkLst>
        <pc:spChg chg="mod ord">
          <ac:chgData name="Sanchali Das" userId="7d1d7627-035a-4aaf-9094-4aa36b0df96a" providerId="ADAL" clId="{A63617D3-420B-4066-90D8-34486D828DFF}" dt="2023-07-26T10:12:03.627" v="1945" actId="26606"/>
          <ac:spMkLst>
            <pc:docMk/>
            <pc:sldMk cId="1890609344" sldId="385"/>
            <ac:spMk id="5" creationId="{8F448637-349E-498D-80A2-01062966807E}"/>
          </ac:spMkLst>
        </pc:spChg>
        <pc:spChg chg="ord">
          <ac:chgData name="Sanchali Das" userId="7d1d7627-035a-4aaf-9094-4aa36b0df96a" providerId="ADAL" clId="{A63617D3-420B-4066-90D8-34486D828DFF}" dt="2023-07-26T10:12:03.627" v="1945" actId="26606"/>
          <ac:spMkLst>
            <pc:docMk/>
            <pc:sldMk cId="1890609344" sldId="385"/>
            <ac:spMk id="6" creationId="{81C4C360-C742-4A4F-8C53-476098A09A45}"/>
          </ac:spMkLst>
        </pc:spChg>
        <pc:spChg chg="mod">
          <ac:chgData name="Sanchali Das" userId="7d1d7627-035a-4aaf-9094-4aa36b0df96a" providerId="ADAL" clId="{A63617D3-420B-4066-90D8-34486D828DFF}" dt="2023-07-26T10:12:03.627" v="1945" actId="26606"/>
          <ac:spMkLst>
            <pc:docMk/>
            <pc:sldMk cId="1890609344" sldId="385"/>
            <ac:spMk id="8" creationId="{4419E408-281A-42C4-A8B8-EEABA80960F5}"/>
          </ac:spMkLst>
        </pc:spChg>
        <pc:spChg chg="add del mod">
          <ac:chgData name="Sanchali Das" userId="7d1d7627-035a-4aaf-9094-4aa36b0df96a" providerId="ADAL" clId="{A63617D3-420B-4066-90D8-34486D828DFF}" dt="2023-07-26T06:05:15.901" v="345"/>
          <ac:spMkLst>
            <pc:docMk/>
            <pc:sldMk cId="1890609344" sldId="385"/>
            <ac:spMk id="9" creationId="{F91784FE-F12E-EB46-9730-2008063C1AB3}"/>
          </ac:spMkLst>
        </pc:spChg>
        <pc:spChg chg="del mod">
          <ac:chgData name="Sanchali Das" userId="7d1d7627-035a-4aaf-9094-4aa36b0df96a" providerId="ADAL" clId="{A63617D3-420B-4066-90D8-34486D828DFF}" dt="2023-07-26T06:04:11.823" v="335" actId="478"/>
          <ac:spMkLst>
            <pc:docMk/>
            <pc:sldMk cId="1890609344" sldId="385"/>
            <ac:spMk id="10" creationId="{9482D7E7-8869-BBBA-7025-B8E6E20D8178}"/>
          </ac:spMkLst>
        </pc:spChg>
        <pc:spChg chg="add del mod">
          <ac:chgData name="Sanchali Das" userId="7d1d7627-035a-4aaf-9094-4aa36b0df96a" providerId="ADAL" clId="{A63617D3-420B-4066-90D8-34486D828DFF}" dt="2023-07-26T10:03:16.801" v="1881"/>
          <ac:spMkLst>
            <pc:docMk/>
            <pc:sldMk cId="1890609344" sldId="385"/>
            <ac:spMk id="11" creationId="{803E77C2-4CF9-8596-F81F-F5E6676C5375}"/>
          </ac:spMkLst>
        </pc:spChg>
        <pc:spChg chg="add mod ord">
          <ac:chgData name="Sanchali Das" userId="7d1d7627-035a-4aaf-9094-4aa36b0df96a" providerId="ADAL" clId="{A63617D3-420B-4066-90D8-34486D828DFF}" dt="2023-07-28T09:56:10.333" v="2646" actId="13926"/>
          <ac:spMkLst>
            <pc:docMk/>
            <pc:sldMk cId="1890609344" sldId="385"/>
            <ac:spMk id="14" creationId="{0860C454-BCD3-6364-4718-9D9910583B3D}"/>
          </ac:spMkLst>
        </pc:spChg>
        <pc:spChg chg="add">
          <ac:chgData name="Sanchali Das" userId="7d1d7627-035a-4aaf-9094-4aa36b0df96a" providerId="ADAL" clId="{A63617D3-420B-4066-90D8-34486D828DFF}" dt="2023-07-26T10:12:03.627" v="1945" actId="26606"/>
          <ac:spMkLst>
            <pc:docMk/>
            <pc:sldMk cId="1890609344" sldId="385"/>
            <ac:spMk id="4102" creationId="{DBC6133C-0615-4CE4-9132-37E609A9BDFA}"/>
          </ac:spMkLst>
        </pc:spChg>
        <pc:spChg chg="add">
          <ac:chgData name="Sanchali Das" userId="7d1d7627-035a-4aaf-9094-4aa36b0df96a" providerId="ADAL" clId="{A63617D3-420B-4066-90D8-34486D828DFF}" dt="2023-07-26T10:12:03.627" v="1945" actId="26606"/>
          <ac:spMkLst>
            <pc:docMk/>
            <pc:sldMk cId="1890609344" sldId="385"/>
            <ac:spMk id="4103" creationId="{169CC832-2974-4E8D-90ED-3E2941BA7336}"/>
          </ac:spMkLst>
        </pc:spChg>
        <pc:spChg chg="add">
          <ac:chgData name="Sanchali Das" userId="7d1d7627-035a-4aaf-9094-4aa36b0df96a" providerId="ADAL" clId="{A63617D3-420B-4066-90D8-34486D828DFF}" dt="2023-07-26T10:12:03.627" v="1945" actId="26606"/>
          <ac:spMkLst>
            <pc:docMk/>
            <pc:sldMk cId="1890609344" sldId="385"/>
            <ac:spMk id="4104" creationId="{08980754-6F4B-43C9-B9BE-127B6BED6586}"/>
          </ac:spMkLst>
        </pc:spChg>
        <pc:spChg chg="add del">
          <ac:chgData name="Sanchali Das" userId="7d1d7627-035a-4aaf-9094-4aa36b0df96a" providerId="ADAL" clId="{A63617D3-420B-4066-90D8-34486D828DFF}" dt="2023-07-26T10:11:06.335" v="1934" actId="26606"/>
          <ac:spMkLst>
            <pc:docMk/>
            <pc:sldMk cId="1890609344" sldId="385"/>
            <ac:spMk id="4105" creationId="{201CC55D-ED54-4C5C-95E6-10947BD1103B}"/>
          </ac:spMkLst>
        </pc:spChg>
        <pc:spChg chg="add">
          <ac:chgData name="Sanchali Das" userId="7d1d7627-035a-4aaf-9094-4aa36b0df96a" providerId="ADAL" clId="{A63617D3-420B-4066-90D8-34486D828DFF}" dt="2023-07-26T10:12:03.627" v="1945" actId="26606"/>
          <ac:spMkLst>
            <pc:docMk/>
            <pc:sldMk cId="1890609344" sldId="385"/>
            <ac:spMk id="4106" creationId="{2C1BBA94-3F40-40AA-8BB9-E69E25E537C1}"/>
          </ac:spMkLst>
        </pc:spChg>
        <pc:spChg chg="add">
          <ac:chgData name="Sanchali Das" userId="7d1d7627-035a-4aaf-9094-4aa36b0df96a" providerId="ADAL" clId="{A63617D3-420B-4066-90D8-34486D828DFF}" dt="2023-07-26T10:12:03.627" v="1945" actId="26606"/>
          <ac:spMkLst>
            <pc:docMk/>
            <pc:sldMk cId="1890609344" sldId="385"/>
            <ac:spMk id="4109" creationId="{55222F96-971A-4F90-B841-6BAB416C7AC1}"/>
          </ac:spMkLst>
        </pc:spChg>
        <pc:spChg chg="add del">
          <ac:chgData name="Sanchali Das" userId="7d1d7627-035a-4aaf-9094-4aa36b0df96a" providerId="ADAL" clId="{A63617D3-420B-4066-90D8-34486D828DFF}" dt="2023-07-26T10:11:06.335" v="1934" actId="26606"/>
          <ac:spMkLst>
            <pc:docMk/>
            <pc:sldMk cId="1890609344" sldId="385"/>
            <ac:spMk id="4111" creationId="{3873B707-463F-40B0-8227-E8CC6C67EB25}"/>
          </ac:spMkLst>
        </pc:spChg>
        <pc:spChg chg="add del">
          <ac:chgData name="Sanchali Das" userId="7d1d7627-035a-4aaf-9094-4aa36b0df96a" providerId="ADAL" clId="{A63617D3-420B-4066-90D8-34486D828DFF}" dt="2023-07-26T10:11:06.335" v="1934" actId="26606"/>
          <ac:spMkLst>
            <pc:docMk/>
            <pc:sldMk cId="1890609344" sldId="385"/>
            <ac:spMk id="4113" creationId="{C13237C8-E62C-4F0D-A318-BD6FB6C2D138}"/>
          </ac:spMkLst>
        </pc:spChg>
        <pc:spChg chg="add del">
          <ac:chgData name="Sanchali Das" userId="7d1d7627-035a-4aaf-9094-4aa36b0df96a" providerId="ADAL" clId="{A63617D3-420B-4066-90D8-34486D828DFF}" dt="2023-07-26T10:11:06.335" v="1934" actId="26606"/>
          <ac:spMkLst>
            <pc:docMk/>
            <pc:sldMk cId="1890609344" sldId="385"/>
            <ac:spMk id="4115" creationId="{19C9EAEA-39D0-4B0E-A0EB-51E7B26740B1}"/>
          </ac:spMkLst>
        </pc:spChg>
        <pc:spChg chg="add del">
          <ac:chgData name="Sanchali Das" userId="7d1d7627-035a-4aaf-9094-4aa36b0df96a" providerId="ADAL" clId="{A63617D3-420B-4066-90D8-34486D828DFF}" dt="2023-07-26T10:11:22.694" v="1938" actId="26606"/>
          <ac:spMkLst>
            <pc:docMk/>
            <pc:sldMk cId="1890609344" sldId="385"/>
            <ac:spMk id="4119" creationId="{90B80AB5-04E5-2C2D-26E9-EF3A3DA3A442}"/>
          </ac:spMkLst>
        </pc:spChg>
        <pc:spChg chg="add del">
          <ac:chgData name="Sanchali Das" userId="7d1d7627-035a-4aaf-9094-4aa36b0df96a" providerId="ADAL" clId="{A63617D3-420B-4066-90D8-34486D828DFF}" dt="2023-07-26T10:11:31.020" v="1940" actId="26606"/>
          <ac:spMkLst>
            <pc:docMk/>
            <pc:sldMk cId="1890609344" sldId="385"/>
            <ac:spMk id="4122" creationId="{201CC55D-ED54-4C5C-95E6-10947BD1103B}"/>
          </ac:spMkLst>
        </pc:spChg>
        <pc:spChg chg="add del">
          <ac:chgData name="Sanchali Das" userId="7d1d7627-035a-4aaf-9094-4aa36b0df96a" providerId="ADAL" clId="{A63617D3-420B-4066-90D8-34486D828DFF}" dt="2023-07-26T10:11:31.020" v="1940" actId="26606"/>
          <ac:spMkLst>
            <pc:docMk/>
            <pc:sldMk cId="1890609344" sldId="385"/>
            <ac:spMk id="4124" creationId="{3873B707-463F-40B0-8227-E8CC6C67EB25}"/>
          </ac:spMkLst>
        </pc:spChg>
        <pc:spChg chg="add del">
          <ac:chgData name="Sanchali Das" userId="7d1d7627-035a-4aaf-9094-4aa36b0df96a" providerId="ADAL" clId="{A63617D3-420B-4066-90D8-34486D828DFF}" dt="2023-07-26T10:11:31.020" v="1940" actId="26606"/>
          <ac:spMkLst>
            <pc:docMk/>
            <pc:sldMk cId="1890609344" sldId="385"/>
            <ac:spMk id="4125" creationId="{C13237C8-E62C-4F0D-A318-BD6FB6C2D138}"/>
          </ac:spMkLst>
        </pc:spChg>
        <pc:spChg chg="add del">
          <ac:chgData name="Sanchali Das" userId="7d1d7627-035a-4aaf-9094-4aa36b0df96a" providerId="ADAL" clId="{A63617D3-420B-4066-90D8-34486D828DFF}" dt="2023-07-26T10:11:31.020" v="1940" actId="26606"/>
          <ac:spMkLst>
            <pc:docMk/>
            <pc:sldMk cId="1890609344" sldId="385"/>
            <ac:spMk id="4126" creationId="{19C9EAEA-39D0-4B0E-A0EB-51E7B26740B1}"/>
          </ac:spMkLst>
        </pc:spChg>
        <pc:grpChg chg="add del">
          <ac:chgData name="Sanchali Das" userId="7d1d7627-035a-4aaf-9094-4aa36b0df96a" providerId="ADAL" clId="{A63617D3-420B-4066-90D8-34486D828DFF}" dt="2023-07-26T10:11:06.335" v="1934" actId="26606"/>
          <ac:grpSpMkLst>
            <pc:docMk/>
            <pc:sldMk cId="1890609344" sldId="385"/>
            <ac:grpSpMk id="4107" creationId="{1DE889C7-FAD6-4397-98E2-05D503484459}"/>
          </ac:grpSpMkLst>
        </pc:grpChg>
        <pc:grpChg chg="add del">
          <ac:chgData name="Sanchali Das" userId="7d1d7627-035a-4aaf-9094-4aa36b0df96a" providerId="ADAL" clId="{A63617D3-420B-4066-90D8-34486D828DFF}" dt="2023-07-26T10:11:31.020" v="1940" actId="26606"/>
          <ac:grpSpMkLst>
            <pc:docMk/>
            <pc:sldMk cId="1890609344" sldId="385"/>
            <ac:grpSpMk id="4123" creationId="{1DE889C7-FAD6-4397-98E2-05D503484459}"/>
          </ac:grpSpMkLst>
        </pc:grpChg>
        <pc:picChg chg="del">
          <ac:chgData name="Sanchali Das" userId="7d1d7627-035a-4aaf-9094-4aa36b0df96a" providerId="ADAL" clId="{A63617D3-420B-4066-90D8-34486D828DFF}" dt="2023-07-26T06:04:14.430" v="337" actId="478"/>
          <ac:picMkLst>
            <pc:docMk/>
            <pc:sldMk cId="1890609344" sldId="385"/>
            <ac:picMk id="3074" creationId="{16B6BA3B-014A-CFFC-5FBA-C12D8E26F0BD}"/>
          </ac:picMkLst>
        </pc:picChg>
        <pc:picChg chg="add del mod">
          <ac:chgData name="Sanchali Das" userId="7d1d7627-035a-4aaf-9094-4aa36b0df96a" providerId="ADAL" clId="{A63617D3-420B-4066-90D8-34486D828DFF}" dt="2023-07-26T10:03:04.828" v="1877" actId="478"/>
          <ac:picMkLst>
            <pc:docMk/>
            <pc:sldMk cId="1890609344" sldId="385"/>
            <ac:picMk id="4098" creationId="{EB25D799-40CF-914E-315E-60F84CB198EC}"/>
          </ac:picMkLst>
        </pc:picChg>
        <pc:picChg chg="add mod">
          <ac:chgData name="Sanchali Das" userId="7d1d7627-035a-4aaf-9094-4aa36b0df96a" providerId="ADAL" clId="{A63617D3-420B-4066-90D8-34486D828DFF}" dt="2023-07-26T10:12:03.627" v="1945" actId="26606"/>
          <ac:picMkLst>
            <pc:docMk/>
            <pc:sldMk cId="1890609344" sldId="385"/>
            <ac:picMk id="4100" creationId="{BE8848FA-81AF-C118-A903-326379389537}"/>
          </ac:picMkLst>
        </pc:picChg>
        <pc:cxnChg chg="del">
          <ac:chgData name="Sanchali Das" userId="7d1d7627-035a-4aaf-9094-4aa36b0df96a" providerId="ADAL" clId="{A63617D3-420B-4066-90D8-34486D828DFF}" dt="2023-07-26T10:03:16.801" v="1879" actId="478"/>
          <ac:cxnSpMkLst>
            <pc:docMk/>
            <pc:sldMk cId="1890609344" sldId="385"/>
            <ac:cxnSpMk id="23" creationId="{B62E38E9-FDE7-405E-90A6-2411BB06C32D}"/>
          </ac:cxnSpMkLst>
        </pc:cxnChg>
        <pc:cxnChg chg="add del">
          <ac:chgData name="Sanchali Das" userId="7d1d7627-035a-4aaf-9094-4aa36b0df96a" providerId="ADAL" clId="{A63617D3-420B-4066-90D8-34486D828DFF}" dt="2023-07-26T10:11:11.831" v="1936" actId="26606"/>
          <ac:cxnSpMkLst>
            <pc:docMk/>
            <pc:sldMk cId="1890609344" sldId="385"/>
            <ac:cxnSpMk id="4117" creationId="{249EDD1B-F94D-B4E6-ACAA-566B9A26FDE3}"/>
          </ac:cxnSpMkLst>
        </pc:cxnChg>
        <pc:cxnChg chg="add del">
          <ac:chgData name="Sanchali Das" userId="7d1d7627-035a-4aaf-9094-4aa36b0df96a" providerId="ADAL" clId="{A63617D3-420B-4066-90D8-34486D828DFF}" dt="2023-07-26T10:11:22.694" v="1938" actId="26606"/>
          <ac:cxnSpMkLst>
            <pc:docMk/>
            <pc:sldMk cId="1890609344" sldId="385"/>
            <ac:cxnSpMk id="4120" creationId="{FC23E3B9-5ABF-58B3-E2B0-E9A5DAA90037}"/>
          </ac:cxnSpMkLst>
        </pc:cxnChg>
        <pc:cxnChg chg="add del">
          <ac:chgData name="Sanchali Das" userId="7d1d7627-035a-4aaf-9094-4aa36b0df96a" providerId="ADAL" clId="{A63617D3-420B-4066-90D8-34486D828DFF}" dt="2023-07-26T10:11:55.274" v="1944" actId="26606"/>
          <ac:cxnSpMkLst>
            <pc:docMk/>
            <pc:sldMk cId="1890609344" sldId="385"/>
            <ac:cxnSpMk id="4128" creationId="{249EDD1B-F94D-B4E6-ACAA-566B9A26FDE3}"/>
          </ac:cxnSpMkLst>
        </pc:cxnChg>
      </pc:sldChg>
      <pc:sldChg chg="modSp add del mod">
        <pc:chgData name="Sanchali Das" userId="7d1d7627-035a-4aaf-9094-4aa36b0df96a" providerId="ADAL" clId="{A63617D3-420B-4066-90D8-34486D828DFF}" dt="2023-07-26T10:01:04.363" v="1856" actId="47"/>
        <pc:sldMkLst>
          <pc:docMk/>
          <pc:sldMk cId="1863540102" sldId="386"/>
        </pc:sldMkLst>
        <pc:spChg chg="mod">
          <ac:chgData name="Sanchali Das" userId="7d1d7627-035a-4aaf-9094-4aa36b0df96a" providerId="ADAL" clId="{A63617D3-420B-4066-90D8-34486D828DFF}" dt="2023-07-26T10:01:02.696" v="1855" actId="6549"/>
          <ac:spMkLst>
            <pc:docMk/>
            <pc:sldMk cId="1863540102" sldId="386"/>
            <ac:spMk id="9" creationId="{6CC03F13-918B-4715-E3DB-E51CD2DB5BAD}"/>
          </ac:spMkLst>
        </pc:spChg>
      </pc:sldChg>
      <pc:sldChg chg="addSp delSp modSp add mod ord">
        <pc:chgData name="Sanchali Das" userId="7d1d7627-035a-4aaf-9094-4aa36b0df96a" providerId="ADAL" clId="{A63617D3-420B-4066-90D8-34486D828DFF}" dt="2023-07-27T05:14:37.889" v="2075" actId="20577"/>
        <pc:sldMkLst>
          <pc:docMk/>
          <pc:sldMk cId="218764952" sldId="387"/>
        </pc:sldMkLst>
        <pc:spChg chg="mod">
          <ac:chgData name="Sanchali Das" userId="7d1d7627-035a-4aaf-9094-4aa36b0df96a" providerId="ADAL" clId="{A63617D3-420B-4066-90D8-34486D828DFF}" dt="2023-07-27T05:13:12.366" v="2057" actId="1076"/>
          <ac:spMkLst>
            <pc:docMk/>
            <pc:sldMk cId="218764952" sldId="387"/>
            <ac:spMk id="4" creationId="{84492D47-E238-44CD-8B7F-2C3C34B01BDB}"/>
          </ac:spMkLst>
        </pc:spChg>
        <pc:spChg chg="mod">
          <ac:chgData name="Sanchali Das" userId="7d1d7627-035a-4aaf-9094-4aa36b0df96a" providerId="ADAL" clId="{A63617D3-420B-4066-90D8-34486D828DFF}" dt="2023-07-27T05:12:54.411" v="2055" actId="20577"/>
          <ac:spMkLst>
            <pc:docMk/>
            <pc:sldMk cId="218764952" sldId="387"/>
            <ac:spMk id="8" creationId="{4419E408-281A-42C4-A8B8-EEABA80960F5}"/>
          </ac:spMkLst>
        </pc:spChg>
        <pc:spChg chg="del mod">
          <ac:chgData name="Sanchali Das" userId="7d1d7627-035a-4aaf-9094-4aa36b0df96a" providerId="ADAL" clId="{A63617D3-420B-4066-90D8-34486D828DFF}" dt="2023-07-26T06:09:27.721" v="382" actId="478"/>
          <ac:spMkLst>
            <pc:docMk/>
            <pc:sldMk cId="218764952" sldId="387"/>
            <ac:spMk id="10" creationId="{6A1CF946-57D6-5DA3-5200-5552605225DC}"/>
          </ac:spMkLst>
        </pc:spChg>
        <pc:spChg chg="del">
          <ac:chgData name="Sanchali Das" userId="7d1d7627-035a-4aaf-9094-4aa36b0df96a" providerId="ADAL" clId="{A63617D3-420B-4066-90D8-34486D828DFF}" dt="2023-07-26T06:13:47.916" v="408" actId="478"/>
          <ac:spMkLst>
            <pc:docMk/>
            <pc:sldMk cId="218764952" sldId="387"/>
            <ac:spMk id="16" creationId="{59AFE21E-B142-436C-A62E-D237124EC862}"/>
          </ac:spMkLst>
        </pc:spChg>
        <pc:graphicFrameChg chg="add mod modGraphic">
          <ac:chgData name="Sanchali Das" userId="7d1d7627-035a-4aaf-9094-4aa36b0df96a" providerId="ADAL" clId="{A63617D3-420B-4066-90D8-34486D828DFF}" dt="2023-07-27T05:14:37.889" v="2075" actId="20577"/>
          <ac:graphicFrameMkLst>
            <pc:docMk/>
            <pc:sldMk cId="218764952" sldId="387"/>
            <ac:graphicFrameMk id="3" creationId="{DE366735-CE39-E157-5B1F-DBBF30BFE3EA}"/>
          </ac:graphicFrameMkLst>
        </pc:graphicFrameChg>
        <pc:picChg chg="add del">
          <ac:chgData name="Sanchali Das" userId="7d1d7627-035a-4aaf-9094-4aa36b0df96a" providerId="ADAL" clId="{A63617D3-420B-4066-90D8-34486D828DFF}" dt="2023-07-26T06:12:18.741" v="393"/>
          <ac:picMkLst>
            <pc:docMk/>
            <pc:sldMk cId="218764952" sldId="387"/>
            <ac:picMk id="2" creationId="{DA0FBBC7-F5C6-DB0A-E82B-8C07BD0284BD}"/>
          </ac:picMkLst>
        </pc:picChg>
        <pc:picChg chg="del">
          <ac:chgData name="Sanchali Das" userId="7d1d7627-035a-4aaf-9094-4aa36b0df96a" providerId="ADAL" clId="{A63617D3-420B-4066-90D8-34486D828DFF}" dt="2023-07-26T06:09:28.783" v="383" actId="478"/>
          <ac:picMkLst>
            <pc:docMk/>
            <pc:sldMk cId="218764952" sldId="387"/>
            <ac:picMk id="1026" creationId="{0C3D2884-82E6-4E1B-B436-420DF11EDA4D}"/>
          </ac:picMkLst>
        </pc:picChg>
        <pc:picChg chg="add del">
          <ac:chgData name="Sanchali Das" userId="7d1d7627-035a-4aaf-9094-4aa36b0df96a" providerId="ADAL" clId="{A63617D3-420B-4066-90D8-34486D828DFF}" dt="2023-07-26T06:12:16.324" v="389"/>
          <ac:picMkLst>
            <pc:docMk/>
            <pc:sldMk cId="218764952" sldId="387"/>
            <ac:picMk id="5122" creationId="{3DAE6402-8868-3693-C12B-667CF657246A}"/>
          </ac:picMkLst>
        </pc:picChg>
        <pc:picChg chg="add del">
          <ac:chgData name="Sanchali Das" userId="7d1d7627-035a-4aaf-9094-4aa36b0df96a" providerId="ADAL" clId="{A63617D3-420B-4066-90D8-34486D828DFF}" dt="2023-07-26T06:12:21.904" v="397"/>
          <ac:picMkLst>
            <pc:docMk/>
            <pc:sldMk cId="218764952" sldId="387"/>
            <ac:picMk id="5124" creationId="{32C10494-8E36-D655-D2F6-08D590BD087C}"/>
          </ac:picMkLst>
        </pc:picChg>
        <pc:picChg chg="add del mod">
          <ac:chgData name="Sanchali Das" userId="7d1d7627-035a-4aaf-9094-4aa36b0df96a" providerId="ADAL" clId="{A63617D3-420B-4066-90D8-34486D828DFF}" dt="2023-07-26T06:17:37.004" v="609" actId="478"/>
          <ac:picMkLst>
            <pc:docMk/>
            <pc:sldMk cId="218764952" sldId="387"/>
            <ac:picMk id="5126" creationId="{09312CB2-0F0B-96A9-979D-84A8CB5C00FE}"/>
          </ac:picMkLst>
        </pc:picChg>
      </pc:sldChg>
      <pc:sldChg chg="addSp delSp modSp add del mod">
        <pc:chgData name="Sanchali Das" userId="7d1d7627-035a-4aaf-9094-4aa36b0df96a" providerId="ADAL" clId="{A63617D3-420B-4066-90D8-34486D828DFF}" dt="2023-07-26T06:57:17.575" v="654" actId="47"/>
        <pc:sldMkLst>
          <pc:docMk/>
          <pc:sldMk cId="320298108" sldId="388"/>
        </pc:sldMkLst>
        <pc:spChg chg="del mod">
          <ac:chgData name="Sanchali Das" userId="7d1d7627-035a-4aaf-9094-4aa36b0df96a" providerId="ADAL" clId="{A63617D3-420B-4066-90D8-34486D828DFF}" dt="2023-07-26T06:26:02.822" v="628" actId="478"/>
          <ac:spMkLst>
            <pc:docMk/>
            <pc:sldMk cId="320298108" sldId="388"/>
            <ac:spMk id="4" creationId="{84492D47-E238-44CD-8B7F-2C3C34B01BDB}"/>
          </ac:spMkLst>
        </pc:spChg>
        <pc:spChg chg="add del mod">
          <ac:chgData name="Sanchali Das" userId="7d1d7627-035a-4aaf-9094-4aa36b0df96a" providerId="ADAL" clId="{A63617D3-420B-4066-90D8-34486D828DFF}" dt="2023-07-26T06:26:00.258" v="627" actId="478"/>
          <ac:spMkLst>
            <pc:docMk/>
            <pc:sldMk cId="320298108" sldId="388"/>
            <ac:spMk id="9" creationId="{8BAD06D0-A935-D02B-39AF-5C6AF0595E51}"/>
          </ac:spMkLst>
        </pc:spChg>
        <pc:spChg chg="add mod">
          <ac:chgData name="Sanchali Das" userId="7d1d7627-035a-4aaf-9094-4aa36b0df96a" providerId="ADAL" clId="{A63617D3-420B-4066-90D8-34486D828DFF}" dt="2023-07-26T06:55:14.381" v="646"/>
          <ac:spMkLst>
            <pc:docMk/>
            <pc:sldMk cId="320298108" sldId="388"/>
            <ac:spMk id="10" creationId="{6D545438-F406-6623-E927-83BB09D39A64}"/>
          </ac:spMkLst>
        </pc:spChg>
        <pc:graphicFrameChg chg="del">
          <ac:chgData name="Sanchali Das" userId="7d1d7627-035a-4aaf-9094-4aa36b0df96a" providerId="ADAL" clId="{A63617D3-420B-4066-90D8-34486D828DFF}" dt="2023-07-26T06:17:53.903" v="612" actId="478"/>
          <ac:graphicFrameMkLst>
            <pc:docMk/>
            <pc:sldMk cId="320298108" sldId="388"/>
            <ac:graphicFrameMk id="3" creationId="{DE366735-CE39-E157-5B1F-DBBF30BFE3EA}"/>
          </ac:graphicFrameMkLst>
        </pc:graphicFrameChg>
        <pc:graphicFrameChg chg="add del mod">
          <ac:chgData name="Sanchali Das" userId="7d1d7627-035a-4aaf-9094-4aa36b0df96a" providerId="ADAL" clId="{A63617D3-420B-4066-90D8-34486D828DFF}" dt="2023-07-26T06:18:49.472" v="614" actId="478"/>
          <ac:graphicFrameMkLst>
            <pc:docMk/>
            <pc:sldMk cId="320298108" sldId="388"/>
            <ac:graphicFrameMk id="7" creationId="{31491AC9-F5E6-5944-2958-D8F55E835F4C}"/>
          </ac:graphicFrameMkLst>
        </pc:graphicFrameChg>
      </pc:sldChg>
      <pc:sldChg chg="addSp delSp modSp add del mod">
        <pc:chgData name="Sanchali Das" userId="7d1d7627-035a-4aaf-9094-4aa36b0df96a" providerId="ADAL" clId="{A63617D3-420B-4066-90D8-34486D828DFF}" dt="2023-07-26T06:15:39.242" v="423" actId="47"/>
        <pc:sldMkLst>
          <pc:docMk/>
          <pc:sldMk cId="715465669" sldId="388"/>
        </pc:sldMkLst>
        <pc:graphicFrameChg chg="add del mod modGraphic">
          <ac:chgData name="Sanchali Das" userId="7d1d7627-035a-4aaf-9094-4aa36b0df96a" providerId="ADAL" clId="{A63617D3-420B-4066-90D8-34486D828DFF}" dt="2023-07-26T06:15:37.316" v="422" actId="1076"/>
          <ac:graphicFrameMkLst>
            <pc:docMk/>
            <pc:sldMk cId="715465669" sldId="388"/>
            <ac:graphicFrameMk id="7" creationId="{7012639E-4B61-4B6F-A415-C6AD424D5856}"/>
          </ac:graphicFrameMkLst>
        </pc:graphicFrameChg>
        <pc:picChg chg="del">
          <ac:chgData name="Sanchali Das" userId="7d1d7627-035a-4aaf-9094-4aa36b0df96a" providerId="ADAL" clId="{A63617D3-420B-4066-90D8-34486D828DFF}" dt="2023-07-26T06:14:03.612" v="410" actId="478"/>
          <ac:picMkLst>
            <pc:docMk/>
            <pc:sldMk cId="715465669" sldId="388"/>
            <ac:picMk id="5126" creationId="{09312CB2-0F0B-96A9-979D-84A8CB5C00FE}"/>
          </ac:picMkLst>
        </pc:picChg>
      </pc:sldChg>
      <pc:sldChg chg="addSp delSp modSp add mod">
        <pc:chgData name="Sanchali Das" userId="7d1d7627-035a-4aaf-9094-4aa36b0df96a" providerId="ADAL" clId="{A63617D3-420B-4066-90D8-34486D828DFF}" dt="2023-07-27T05:12:32.538" v="2039" actId="14100"/>
        <pc:sldMkLst>
          <pc:docMk/>
          <pc:sldMk cId="2914304384" sldId="388"/>
        </pc:sldMkLst>
        <pc:spChg chg="add mod">
          <ac:chgData name="Sanchali Das" userId="7d1d7627-035a-4aaf-9094-4aa36b0df96a" providerId="ADAL" clId="{A63617D3-420B-4066-90D8-34486D828DFF}" dt="2023-07-27T05:11:10.989" v="2011" actId="20577"/>
          <ac:spMkLst>
            <pc:docMk/>
            <pc:sldMk cId="2914304384" sldId="388"/>
            <ac:spMk id="2" creationId="{AFBDAB33-E0C2-1540-FC2C-4F1939BE262E}"/>
          </ac:spMkLst>
        </pc:spChg>
        <pc:spChg chg="del">
          <ac:chgData name="Sanchali Das" userId="7d1d7627-035a-4aaf-9094-4aa36b0df96a" providerId="ADAL" clId="{A63617D3-420B-4066-90D8-34486D828DFF}" dt="2023-07-26T06:58:13.018" v="667" actId="478"/>
          <ac:spMkLst>
            <pc:docMk/>
            <pc:sldMk cId="2914304384" sldId="388"/>
            <ac:spMk id="4" creationId="{84492D47-E238-44CD-8B7F-2C3C34B01BDB}"/>
          </ac:spMkLst>
        </pc:spChg>
        <pc:spChg chg="mod">
          <ac:chgData name="Sanchali Das" userId="7d1d7627-035a-4aaf-9094-4aa36b0df96a" providerId="ADAL" clId="{A63617D3-420B-4066-90D8-34486D828DFF}" dt="2023-07-26T06:59:41.991" v="722" actId="20577"/>
          <ac:spMkLst>
            <pc:docMk/>
            <pc:sldMk cId="2914304384" sldId="388"/>
            <ac:spMk id="8" creationId="{4419E408-281A-42C4-A8B8-EEABA80960F5}"/>
          </ac:spMkLst>
        </pc:spChg>
        <pc:spChg chg="add mod">
          <ac:chgData name="Sanchali Das" userId="7d1d7627-035a-4aaf-9094-4aa36b0df96a" providerId="ADAL" clId="{A63617D3-420B-4066-90D8-34486D828DFF}" dt="2023-07-27T05:11:26.648" v="2024" actId="20577"/>
          <ac:spMkLst>
            <pc:docMk/>
            <pc:sldMk cId="2914304384" sldId="388"/>
            <ac:spMk id="10" creationId="{3ACDA022-8340-CAEA-F4DE-197A4AB1ED17}"/>
          </ac:spMkLst>
        </pc:spChg>
        <pc:graphicFrameChg chg="del">
          <ac:chgData name="Sanchali Das" userId="7d1d7627-035a-4aaf-9094-4aa36b0df96a" providerId="ADAL" clId="{A63617D3-420B-4066-90D8-34486D828DFF}" dt="2023-07-26T06:57:59.854" v="664" actId="478"/>
          <ac:graphicFrameMkLst>
            <pc:docMk/>
            <pc:sldMk cId="2914304384" sldId="388"/>
            <ac:graphicFrameMk id="3" creationId="{DE366735-CE39-E157-5B1F-DBBF30BFE3EA}"/>
          </ac:graphicFrameMkLst>
        </pc:graphicFrameChg>
        <pc:graphicFrameChg chg="add mod">
          <ac:chgData name="Sanchali Das" userId="7d1d7627-035a-4aaf-9094-4aa36b0df96a" providerId="ADAL" clId="{A63617D3-420B-4066-90D8-34486D828DFF}" dt="2023-07-26T06:58:29.711" v="671" actId="14100"/>
          <ac:graphicFrameMkLst>
            <pc:docMk/>
            <pc:sldMk cId="2914304384" sldId="388"/>
            <ac:graphicFrameMk id="7" creationId="{B3747020-C099-9702-E016-83021B3A5070}"/>
          </ac:graphicFrameMkLst>
        </pc:graphicFrameChg>
        <pc:graphicFrameChg chg="add mod modGraphic">
          <ac:chgData name="Sanchali Das" userId="7d1d7627-035a-4aaf-9094-4aa36b0df96a" providerId="ADAL" clId="{A63617D3-420B-4066-90D8-34486D828DFF}" dt="2023-07-27T05:12:32.538" v="2039" actId="14100"/>
          <ac:graphicFrameMkLst>
            <pc:docMk/>
            <pc:sldMk cId="2914304384" sldId="388"/>
            <ac:graphicFrameMk id="9" creationId="{3CCBF0DA-8679-C41F-2C15-5DFCA3CCB241}"/>
          </ac:graphicFrameMkLst>
        </pc:graphicFrameChg>
      </pc:sldChg>
      <pc:sldChg chg="addSp delSp modSp add mod">
        <pc:chgData name="Sanchali Das" userId="7d1d7627-035a-4aaf-9094-4aa36b0df96a" providerId="ADAL" clId="{A63617D3-420B-4066-90D8-34486D828DFF}" dt="2023-07-28T10:24:52.683" v="2721" actId="14100"/>
        <pc:sldMkLst>
          <pc:docMk/>
          <pc:sldMk cId="578216473" sldId="389"/>
        </pc:sldMkLst>
        <pc:spChg chg="add del mod">
          <ac:chgData name="Sanchali Das" userId="7d1d7627-035a-4aaf-9094-4aa36b0df96a" providerId="ADAL" clId="{A63617D3-420B-4066-90D8-34486D828DFF}" dt="2023-07-28T10:15:01.218" v="2711" actId="478"/>
          <ac:spMkLst>
            <pc:docMk/>
            <pc:sldMk cId="578216473" sldId="389"/>
            <ac:spMk id="4" creationId="{124BBB02-CBE6-CED1-9202-38D21E31B55B}"/>
          </ac:spMkLst>
        </pc:spChg>
        <pc:spChg chg="mod">
          <ac:chgData name="Sanchali Das" userId="7d1d7627-035a-4aaf-9094-4aa36b0df96a" providerId="ADAL" clId="{A63617D3-420B-4066-90D8-34486D828DFF}" dt="2023-07-27T05:16:35.785" v="2108" actId="20577"/>
          <ac:spMkLst>
            <pc:docMk/>
            <pc:sldMk cId="578216473" sldId="389"/>
            <ac:spMk id="8" creationId="{4419E408-281A-42C4-A8B8-EEABA80960F5}"/>
          </ac:spMkLst>
        </pc:spChg>
        <pc:spChg chg="add mod">
          <ac:chgData name="Sanchali Das" userId="7d1d7627-035a-4aaf-9094-4aa36b0df96a" providerId="ADAL" clId="{A63617D3-420B-4066-90D8-34486D828DFF}" dt="2023-07-28T10:05:33.913" v="2701" actId="403"/>
          <ac:spMkLst>
            <pc:docMk/>
            <pc:sldMk cId="578216473" sldId="389"/>
            <ac:spMk id="12" creationId="{D77F100E-7DF2-2761-1879-A6B047107C91}"/>
          </ac:spMkLst>
        </pc:spChg>
        <pc:graphicFrameChg chg="del">
          <ac:chgData name="Sanchali Das" userId="7d1d7627-035a-4aaf-9094-4aa36b0df96a" providerId="ADAL" clId="{A63617D3-420B-4066-90D8-34486D828DFF}" dt="2023-07-26T06:59:54.332" v="724" actId="478"/>
          <ac:graphicFrameMkLst>
            <pc:docMk/>
            <pc:sldMk cId="578216473" sldId="389"/>
            <ac:graphicFrameMk id="7" creationId="{B3747020-C099-9702-E016-83021B3A5070}"/>
          </ac:graphicFrameMkLst>
        </pc:graphicFrameChg>
        <pc:graphicFrameChg chg="del">
          <ac:chgData name="Sanchali Das" userId="7d1d7627-035a-4aaf-9094-4aa36b0df96a" providerId="ADAL" clId="{A63617D3-420B-4066-90D8-34486D828DFF}" dt="2023-07-26T06:59:56.873" v="725" actId="478"/>
          <ac:graphicFrameMkLst>
            <pc:docMk/>
            <pc:sldMk cId="578216473" sldId="389"/>
            <ac:graphicFrameMk id="9" creationId="{3CCBF0DA-8679-C41F-2C15-5DFCA3CCB241}"/>
          </ac:graphicFrameMkLst>
        </pc:graphicFrameChg>
        <pc:graphicFrameChg chg="add mod modGraphic">
          <ac:chgData name="Sanchali Das" userId="7d1d7627-035a-4aaf-9094-4aa36b0df96a" providerId="ADAL" clId="{A63617D3-420B-4066-90D8-34486D828DFF}" dt="2023-07-28T10:24:48.239" v="2720" actId="1076"/>
          <ac:graphicFrameMkLst>
            <pc:docMk/>
            <pc:sldMk cId="578216473" sldId="389"/>
            <ac:graphicFrameMk id="10" creationId="{756A9758-F0B9-5CC3-5FEF-E5A66D58B81F}"/>
          </ac:graphicFrameMkLst>
        </pc:graphicFrameChg>
        <pc:graphicFrameChg chg="add del mod modGraphic">
          <ac:chgData name="Sanchali Das" userId="7d1d7627-035a-4aaf-9094-4aa36b0df96a" providerId="ADAL" clId="{A63617D3-420B-4066-90D8-34486D828DFF}" dt="2023-07-28T10:05:14.269" v="2692" actId="478"/>
          <ac:graphicFrameMkLst>
            <pc:docMk/>
            <pc:sldMk cId="578216473" sldId="389"/>
            <ac:graphicFrameMk id="11" creationId="{853A1CA7-F43E-49B1-0B6C-FFDA51C39809}"/>
          </ac:graphicFrameMkLst>
        </pc:graphicFrameChg>
        <pc:picChg chg="add del mod">
          <ac:chgData name="Sanchali Das" userId="7d1d7627-035a-4aaf-9094-4aa36b0df96a" providerId="ADAL" clId="{A63617D3-420B-4066-90D8-34486D828DFF}" dt="2023-07-28T10:18:49.509" v="2713" actId="478"/>
          <ac:picMkLst>
            <pc:docMk/>
            <pc:sldMk cId="578216473" sldId="389"/>
            <ac:picMk id="3" creationId="{C2E7B1FA-FFD7-C2BF-CC3E-74567A066594}"/>
          </ac:picMkLst>
        </pc:picChg>
        <pc:picChg chg="add mod">
          <ac:chgData name="Sanchali Das" userId="7d1d7627-035a-4aaf-9094-4aa36b0df96a" providerId="ADAL" clId="{A63617D3-420B-4066-90D8-34486D828DFF}" dt="2023-07-28T10:24:52.683" v="2721" actId="14100"/>
          <ac:picMkLst>
            <pc:docMk/>
            <pc:sldMk cId="578216473" sldId="389"/>
            <ac:picMk id="1026" creationId="{20F372C4-5150-FE97-8183-1C5B1501E995}"/>
          </ac:picMkLst>
        </pc:picChg>
      </pc:sldChg>
      <pc:sldChg chg="addSp delSp modSp add del mod">
        <pc:chgData name="Sanchali Das" userId="7d1d7627-035a-4aaf-9094-4aa36b0df96a" providerId="ADAL" clId="{A63617D3-420B-4066-90D8-34486D828DFF}" dt="2023-07-26T07:57:34.954" v="1001" actId="47"/>
        <pc:sldMkLst>
          <pc:docMk/>
          <pc:sldMk cId="1495419190" sldId="390"/>
        </pc:sldMkLst>
        <pc:spChg chg="mod">
          <ac:chgData name="Sanchali Das" userId="7d1d7627-035a-4aaf-9094-4aa36b0df96a" providerId="ADAL" clId="{A63617D3-420B-4066-90D8-34486D828DFF}" dt="2023-07-26T07:56:19.671" v="985" actId="26606"/>
          <ac:spMkLst>
            <pc:docMk/>
            <pc:sldMk cId="1495419190" sldId="390"/>
            <ac:spMk id="2" creationId="{29C4FC94-ECE1-4E6E-B6C7-149CD7972250}"/>
          </ac:spMkLst>
        </pc:spChg>
        <pc:spChg chg="add del mod">
          <ac:chgData name="Sanchali Das" userId="7d1d7627-035a-4aaf-9094-4aa36b0df96a" providerId="ADAL" clId="{A63617D3-420B-4066-90D8-34486D828DFF}" dt="2023-07-26T07:51:41.134" v="933" actId="26606"/>
          <ac:spMkLst>
            <pc:docMk/>
            <pc:sldMk cId="1495419190" sldId="390"/>
            <ac:spMk id="4" creationId="{6541A7B4-C707-FA3A-A0EA-4FD91DB1C500}"/>
          </ac:spMkLst>
        </pc:spChg>
        <pc:spChg chg="del">
          <ac:chgData name="Sanchali Das" userId="7d1d7627-035a-4aaf-9094-4aa36b0df96a" providerId="ADAL" clId="{A63617D3-420B-4066-90D8-34486D828DFF}" dt="2023-07-26T07:49:11.999" v="921" actId="478"/>
          <ac:spMkLst>
            <pc:docMk/>
            <pc:sldMk cId="1495419190" sldId="390"/>
            <ac:spMk id="5" creationId="{50095A7B-4140-216D-91AD-3941DAB69401}"/>
          </ac:spMkLst>
        </pc:spChg>
        <pc:spChg chg="add del">
          <ac:chgData name="Sanchali Das" userId="7d1d7627-035a-4aaf-9094-4aa36b0df96a" providerId="ADAL" clId="{A63617D3-420B-4066-90D8-34486D828DFF}" dt="2023-07-26T07:51:41.134" v="933" actId="26606"/>
          <ac:spMkLst>
            <pc:docMk/>
            <pc:sldMk cId="1495419190" sldId="390"/>
            <ac:spMk id="10" creationId="{B6CDA21F-E7AF-4C75-8395-33F58D5B0E45}"/>
          </ac:spMkLst>
        </pc:spChg>
        <pc:spChg chg="add del">
          <ac:chgData name="Sanchali Das" userId="7d1d7627-035a-4aaf-9094-4aa36b0df96a" providerId="ADAL" clId="{A63617D3-420B-4066-90D8-34486D828DFF}" dt="2023-07-26T07:51:41.134" v="933" actId="26606"/>
          <ac:spMkLst>
            <pc:docMk/>
            <pc:sldMk cId="1495419190" sldId="390"/>
            <ac:spMk id="17" creationId="{D5B0017B-2ECA-49AF-B397-DC140825DF8D}"/>
          </ac:spMkLst>
        </pc:spChg>
        <pc:spChg chg="add del">
          <ac:chgData name="Sanchali Das" userId="7d1d7627-035a-4aaf-9094-4aa36b0df96a" providerId="ADAL" clId="{A63617D3-420B-4066-90D8-34486D828DFF}" dt="2023-07-26T07:51:32.416" v="928" actId="26606"/>
          <ac:spMkLst>
            <pc:docMk/>
            <pc:sldMk cId="1495419190" sldId="390"/>
            <ac:spMk id="25" creationId="{955A2079-FA98-4876-80F0-72364A7D2EA4}"/>
          </ac:spMkLst>
        </pc:spChg>
        <pc:spChg chg="add del">
          <ac:chgData name="Sanchali Das" userId="7d1d7627-035a-4aaf-9094-4aa36b0df96a" providerId="ADAL" clId="{A63617D3-420B-4066-90D8-34486D828DFF}" dt="2023-07-26T07:51:35.040" v="930" actId="26606"/>
          <ac:spMkLst>
            <pc:docMk/>
            <pc:sldMk cId="1495419190" sldId="390"/>
            <ac:spMk id="26" creationId="{D1D34770-47A8-402C-AF23-2B653F2D88C1}"/>
          </ac:spMkLst>
        </pc:spChg>
        <pc:spChg chg="add del">
          <ac:chgData name="Sanchali Das" userId="7d1d7627-035a-4aaf-9094-4aa36b0df96a" providerId="ADAL" clId="{A63617D3-420B-4066-90D8-34486D828DFF}" dt="2023-07-26T07:51:41.051" v="932" actId="26606"/>
          <ac:spMkLst>
            <pc:docMk/>
            <pc:sldMk cId="1495419190" sldId="390"/>
            <ac:spMk id="30" creationId="{6541A7B4-C707-FA3A-A0EA-4FD91DB1C500}"/>
          </ac:spMkLst>
        </pc:spChg>
        <pc:spChg chg="add del">
          <ac:chgData name="Sanchali Das" userId="7d1d7627-035a-4aaf-9094-4aa36b0df96a" providerId="ADAL" clId="{A63617D3-420B-4066-90D8-34486D828DFF}" dt="2023-07-26T07:52:02.230" v="940" actId="26606"/>
          <ac:spMkLst>
            <pc:docMk/>
            <pc:sldMk cId="1495419190" sldId="390"/>
            <ac:spMk id="33" creationId="{B6CDA21F-E7AF-4C75-8395-33F58D5B0E45}"/>
          </ac:spMkLst>
        </pc:spChg>
        <pc:spChg chg="add del">
          <ac:chgData name="Sanchali Das" userId="7d1d7627-035a-4aaf-9094-4aa36b0df96a" providerId="ADAL" clId="{A63617D3-420B-4066-90D8-34486D828DFF}" dt="2023-07-26T07:52:02.230" v="940" actId="26606"/>
          <ac:spMkLst>
            <pc:docMk/>
            <pc:sldMk cId="1495419190" sldId="390"/>
            <ac:spMk id="38" creationId="{D5B0017B-2ECA-49AF-B397-DC140825DF8D}"/>
          </ac:spMkLst>
        </pc:spChg>
        <pc:spChg chg="add del">
          <ac:chgData name="Sanchali Das" userId="7d1d7627-035a-4aaf-9094-4aa36b0df96a" providerId="ADAL" clId="{A63617D3-420B-4066-90D8-34486D828DFF}" dt="2023-07-26T07:56:19.671" v="985" actId="26606"/>
          <ac:spMkLst>
            <pc:docMk/>
            <pc:sldMk cId="1495419190" sldId="390"/>
            <ac:spMk id="45" creationId="{DCC231C8-C761-4B31-9B1C-C6D19248C6B3}"/>
          </ac:spMkLst>
        </pc:spChg>
        <pc:spChg chg="add del">
          <ac:chgData name="Sanchali Das" userId="7d1d7627-035a-4aaf-9094-4aa36b0df96a" providerId="ADAL" clId="{A63617D3-420B-4066-90D8-34486D828DFF}" dt="2023-07-26T07:56:07.881" v="982" actId="26606"/>
          <ac:spMkLst>
            <pc:docMk/>
            <pc:sldMk cId="1495419190" sldId="390"/>
            <ac:spMk id="50" creationId="{955A2079-FA98-4876-80F0-72364A7D2EA4}"/>
          </ac:spMkLst>
        </pc:spChg>
        <pc:spChg chg="add del">
          <ac:chgData name="Sanchali Das" userId="7d1d7627-035a-4aaf-9094-4aa36b0df96a" providerId="ADAL" clId="{A63617D3-420B-4066-90D8-34486D828DFF}" dt="2023-07-26T07:56:19.601" v="984" actId="26606"/>
          <ac:spMkLst>
            <pc:docMk/>
            <pc:sldMk cId="1495419190" sldId="390"/>
            <ac:spMk id="52" creationId="{E2A46BAB-8C31-42B2-90E8-B26DD3E81D37}"/>
          </ac:spMkLst>
        </pc:spChg>
        <pc:spChg chg="add del">
          <ac:chgData name="Sanchali Das" userId="7d1d7627-035a-4aaf-9094-4aa36b0df96a" providerId="ADAL" clId="{A63617D3-420B-4066-90D8-34486D828DFF}" dt="2023-07-26T07:56:19.601" v="984" actId="26606"/>
          <ac:spMkLst>
            <pc:docMk/>
            <pc:sldMk cId="1495419190" sldId="390"/>
            <ac:spMk id="53" creationId="{1D63C574-BFD2-41A1-A567-B0C3CC7FDD4F}"/>
          </ac:spMkLst>
        </pc:spChg>
        <pc:spChg chg="add">
          <ac:chgData name="Sanchali Das" userId="7d1d7627-035a-4aaf-9094-4aa36b0df96a" providerId="ADAL" clId="{A63617D3-420B-4066-90D8-34486D828DFF}" dt="2023-07-26T07:56:19.671" v="985" actId="26606"/>
          <ac:spMkLst>
            <pc:docMk/>
            <pc:sldMk cId="1495419190" sldId="390"/>
            <ac:spMk id="67" creationId="{955A2079-FA98-4876-80F0-72364A7D2EA4}"/>
          </ac:spMkLst>
        </pc:spChg>
        <pc:grpChg chg="add del">
          <ac:chgData name="Sanchali Das" userId="7d1d7627-035a-4aaf-9094-4aa36b0df96a" providerId="ADAL" clId="{A63617D3-420B-4066-90D8-34486D828DFF}" dt="2023-07-26T07:51:41.134" v="933" actId="26606"/>
          <ac:grpSpMkLst>
            <pc:docMk/>
            <pc:sldMk cId="1495419190" sldId="390"/>
            <ac:grpSpMk id="12" creationId="{AE1C45F0-260A-458C-96ED-C1F6D2151219}"/>
          </ac:grpSpMkLst>
        </pc:grpChg>
        <pc:grpChg chg="add del">
          <ac:chgData name="Sanchali Das" userId="7d1d7627-035a-4aaf-9094-4aa36b0df96a" providerId="ADAL" clId="{A63617D3-420B-4066-90D8-34486D828DFF}" dt="2023-07-26T07:52:02.230" v="940" actId="26606"/>
          <ac:grpSpMkLst>
            <pc:docMk/>
            <pc:sldMk cId="1495419190" sldId="390"/>
            <ac:grpSpMk id="34" creationId="{AE1C45F0-260A-458C-96ED-C1F6D2151219}"/>
          </ac:grpSpMkLst>
        </pc:grpChg>
        <pc:grpChg chg="add del">
          <ac:chgData name="Sanchali Das" userId="7d1d7627-035a-4aaf-9094-4aa36b0df96a" providerId="ADAL" clId="{A63617D3-420B-4066-90D8-34486D828DFF}" dt="2023-07-26T07:56:19.601" v="984" actId="26606"/>
          <ac:grpSpMkLst>
            <pc:docMk/>
            <pc:sldMk cId="1495419190" sldId="390"/>
            <ac:grpSpMk id="54" creationId="{B3F7A3C7-0737-4E57-B30E-8EEFE638B401}"/>
          </ac:grpSpMkLst>
        </pc:grpChg>
        <pc:grpChg chg="add del">
          <ac:chgData name="Sanchali Das" userId="7d1d7627-035a-4aaf-9094-4aa36b0df96a" providerId="ADAL" clId="{A63617D3-420B-4066-90D8-34486D828DFF}" dt="2023-07-26T07:56:19.601" v="984" actId="26606"/>
          <ac:grpSpMkLst>
            <pc:docMk/>
            <pc:sldMk cId="1495419190" sldId="390"/>
            <ac:grpSpMk id="58" creationId="{43F5E015-E085-4624-B431-B42414448684}"/>
          </ac:grpSpMkLst>
        </pc:grpChg>
        <pc:graphicFrameChg chg="add del">
          <ac:chgData name="Sanchali Das" userId="7d1d7627-035a-4aaf-9094-4aa36b0df96a" providerId="ADAL" clId="{A63617D3-420B-4066-90D8-34486D828DFF}" dt="2023-07-26T07:51:32.416" v="928" actId="26606"/>
          <ac:graphicFrameMkLst>
            <pc:docMk/>
            <pc:sldMk cId="1495419190" sldId="390"/>
            <ac:graphicFrameMk id="21" creationId="{B7D255E6-BE2F-3D87-1413-8C4E0CEFAAA5}"/>
          </ac:graphicFrameMkLst>
        </pc:graphicFrameChg>
        <pc:graphicFrameChg chg="add del">
          <ac:chgData name="Sanchali Das" userId="7d1d7627-035a-4aaf-9094-4aa36b0df96a" providerId="ADAL" clId="{A63617D3-420B-4066-90D8-34486D828DFF}" dt="2023-07-26T07:51:35.040" v="930" actId="26606"/>
          <ac:graphicFrameMkLst>
            <pc:docMk/>
            <pc:sldMk cId="1495419190" sldId="390"/>
            <ac:graphicFrameMk id="27" creationId="{6077D480-1142-B100-BF2A-DC5DDE5F5748}"/>
          </ac:graphicFrameMkLst>
        </pc:graphicFrameChg>
        <pc:graphicFrameChg chg="add mod modGraphic">
          <ac:chgData name="Sanchali Das" userId="7d1d7627-035a-4aaf-9094-4aa36b0df96a" providerId="ADAL" clId="{A63617D3-420B-4066-90D8-34486D828DFF}" dt="2023-07-26T07:56:19.671" v="985" actId="26606"/>
          <ac:graphicFrameMkLst>
            <pc:docMk/>
            <pc:sldMk cId="1495419190" sldId="390"/>
            <ac:graphicFrameMk id="40" creationId="{FF04288E-9A49-DBA1-B1ED-5E01DDEB9B46}"/>
          </ac:graphicFrameMkLst>
        </pc:graphicFrameChg>
        <pc:picChg chg="add del">
          <ac:chgData name="Sanchali Das" userId="7d1d7627-035a-4aaf-9094-4aa36b0df96a" providerId="ADAL" clId="{A63617D3-420B-4066-90D8-34486D828DFF}" dt="2023-07-26T07:51:35.040" v="930" actId="26606"/>
          <ac:picMkLst>
            <pc:docMk/>
            <pc:sldMk cId="1495419190" sldId="390"/>
            <ac:picMk id="22" creationId="{495C43BE-A2C8-D682-C9CD-BA8926D5F5CE}"/>
          </ac:picMkLst>
        </pc:picChg>
        <pc:picChg chg="add del">
          <ac:chgData name="Sanchali Das" userId="7d1d7627-035a-4aaf-9094-4aa36b0df96a" providerId="ADAL" clId="{A63617D3-420B-4066-90D8-34486D828DFF}" dt="2023-07-26T07:51:41.051" v="932" actId="26606"/>
          <ac:picMkLst>
            <pc:docMk/>
            <pc:sldMk cId="1495419190" sldId="390"/>
            <ac:picMk id="31" creationId="{B392ACEF-EC56-93BD-F7AE-97893BC94FE8}"/>
          </ac:picMkLst>
        </pc:picChg>
        <pc:cxnChg chg="add del">
          <ac:chgData name="Sanchali Das" userId="7d1d7627-035a-4aaf-9094-4aa36b0df96a" providerId="ADAL" clId="{A63617D3-420B-4066-90D8-34486D828DFF}" dt="2023-07-26T07:51:41.134" v="933" actId="26606"/>
          <ac:cxnSpMkLst>
            <pc:docMk/>
            <pc:sldMk cId="1495419190" sldId="390"/>
            <ac:cxnSpMk id="19" creationId="{6CF1BAF6-AD41-4082-B212-8A1F9A2E8779}"/>
          </ac:cxnSpMkLst>
        </pc:cxnChg>
        <pc:cxnChg chg="add del">
          <ac:chgData name="Sanchali Das" userId="7d1d7627-035a-4aaf-9094-4aa36b0df96a" providerId="ADAL" clId="{A63617D3-420B-4066-90D8-34486D828DFF}" dt="2023-07-26T07:51:41.051" v="932" actId="26606"/>
          <ac:cxnSpMkLst>
            <pc:docMk/>
            <pc:sldMk cId="1495419190" sldId="390"/>
            <ac:cxnSpMk id="29" creationId="{1503BFE4-729B-D9D0-C17B-501E6AF1127A}"/>
          </ac:cxnSpMkLst>
        </pc:cxnChg>
        <pc:cxnChg chg="add del">
          <ac:chgData name="Sanchali Das" userId="7d1d7627-035a-4aaf-9094-4aa36b0df96a" providerId="ADAL" clId="{A63617D3-420B-4066-90D8-34486D828DFF}" dt="2023-07-26T07:52:02.230" v="940" actId="26606"/>
          <ac:cxnSpMkLst>
            <pc:docMk/>
            <pc:sldMk cId="1495419190" sldId="390"/>
            <ac:cxnSpMk id="39" creationId="{6CF1BAF6-AD41-4082-B212-8A1F9A2E8779}"/>
          </ac:cxnSpMkLst>
        </pc:cxnChg>
      </pc:sldChg>
      <pc:sldChg chg="new del">
        <pc:chgData name="Sanchali Das" userId="7d1d7627-035a-4aaf-9094-4aa36b0df96a" providerId="ADAL" clId="{A63617D3-420B-4066-90D8-34486D828DFF}" dt="2023-07-26T07:55:29.581" v="979" actId="47"/>
        <pc:sldMkLst>
          <pc:docMk/>
          <pc:sldMk cId="2025845353" sldId="391"/>
        </pc:sldMkLst>
      </pc:sldChg>
      <pc:sldChg chg="new del">
        <pc:chgData name="Sanchali Das" userId="7d1d7627-035a-4aaf-9094-4aa36b0df96a" providerId="ADAL" clId="{A63617D3-420B-4066-90D8-34486D828DFF}" dt="2023-07-26T08:00:30.271" v="1029" actId="47"/>
        <pc:sldMkLst>
          <pc:docMk/>
          <pc:sldMk cId="2130311928" sldId="391"/>
        </pc:sldMkLst>
      </pc:sldChg>
      <pc:sldChg chg="addSp delSp modSp add mod">
        <pc:chgData name="Sanchali Das" userId="7d1d7627-035a-4aaf-9094-4aa36b0df96a" providerId="ADAL" clId="{A63617D3-420B-4066-90D8-34486D828DFF}" dt="2023-07-27T11:01:12.917" v="2351" actId="20577"/>
        <pc:sldMkLst>
          <pc:docMk/>
          <pc:sldMk cId="2890589923" sldId="392"/>
        </pc:sldMkLst>
        <pc:spChg chg="mod">
          <ac:chgData name="Sanchali Das" userId="7d1d7627-035a-4aaf-9094-4aa36b0df96a" providerId="ADAL" clId="{A63617D3-420B-4066-90D8-34486D828DFF}" dt="2023-07-26T07:57:04.411" v="999" actId="1076"/>
          <ac:spMkLst>
            <pc:docMk/>
            <pc:sldMk cId="2890589923" sldId="392"/>
            <ac:spMk id="2" creationId="{29C4FC94-ECE1-4E6E-B6C7-149CD7972250}"/>
          </ac:spMkLst>
        </pc:spChg>
        <pc:spChg chg="add del mod">
          <ac:chgData name="Sanchali Das" userId="7d1d7627-035a-4aaf-9094-4aa36b0df96a" providerId="ADAL" clId="{A63617D3-420B-4066-90D8-34486D828DFF}" dt="2023-07-26T07:56:48.211" v="988" actId="478"/>
          <ac:spMkLst>
            <pc:docMk/>
            <pc:sldMk cId="2890589923" sldId="392"/>
            <ac:spMk id="4" creationId="{21FACC30-659F-6089-1A46-D1C2EBEE1524}"/>
          </ac:spMkLst>
        </pc:spChg>
        <pc:graphicFrameChg chg="add mod">
          <ac:chgData name="Sanchali Das" userId="7d1d7627-035a-4aaf-9094-4aa36b0df96a" providerId="ADAL" clId="{A63617D3-420B-4066-90D8-34486D828DFF}" dt="2023-07-27T11:01:12.917" v="2351" actId="20577"/>
          <ac:graphicFrameMkLst>
            <pc:docMk/>
            <pc:sldMk cId="2890589923" sldId="392"/>
            <ac:graphicFrameMk id="16" creationId="{15C4FEFF-7B6D-0D85-C680-7C06F86BA72C}"/>
          </ac:graphicFrameMkLst>
        </pc:graphicFrameChg>
        <pc:graphicFrameChg chg="del">
          <ac:chgData name="Sanchali Das" userId="7d1d7627-035a-4aaf-9094-4aa36b0df96a" providerId="ADAL" clId="{A63617D3-420B-4066-90D8-34486D828DFF}" dt="2023-07-26T07:56:44.490" v="987" actId="478"/>
          <ac:graphicFrameMkLst>
            <pc:docMk/>
            <pc:sldMk cId="2890589923" sldId="392"/>
            <ac:graphicFrameMk id="25" creationId="{43E9F0D7-9270-EFE9-36DA-038556AE0373}"/>
          </ac:graphicFrameMkLst>
        </pc:graphicFrameChg>
      </pc:sldChg>
      <pc:sldChg chg="addSp delSp modSp add mod">
        <pc:chgData name="Sanchali Das" userId="7d1d7627-035a-4aaf-9094-4aa36b0df96a" providerId="ADAL" clId="{A63617D3-420B-4066-90D8-34486D828DFF}" dt="2023-07-28T10:26:47.763" v="2769" actId="20577"/>
        <pc:sldMkLst>
          <pc:docMk/>
          <pc:sldMk cId="1615840174" sldId="393"/>
        </pc:sldMkLst>
        <pc:spChg chg="mod">
          <ac:chgData name="Sanchali Das" userId="7d1d7627-035a-4aaf-9094-4aa36b0df96a" providerId="ADAL" clId="{A63617D3-420B-4066-90D8-34486D828DFF}" dt="2023-07-26T08:00:23.342" v="1028" actId="20577"/>
          <ac:spMkLst>
            <pc:docMk/>
            <pc:sldMk cId="1615840174" sldId="393"/>
            <ac:spMk id="2" creationId="{29C4FC94-ECE1-4E6E-B6C7-149CD7972250}"/>
          </ac:spMkLst>
        </pc:spChg>
        <pc:spChg chg="add del mod">
          <ac:chgData name="Sanchali Das" userId="7d1d7627-035a-4aaf-9094-4aa36b0df96a" providerId="ADAL" clId="{A63617D3-420B-4066-90D8-34486D828DFF}" dt="2023-07-26T07:57:48.339" v="1005" actId="478"/>
          <ac:spMkLst>
            <pc:docMk/>
            <pc:sldMk cId="1615840174" sldId="393"/>
            <ac:spMk id="4" creationId="{BC2DF684-8719-B7E5-4339-D0B90C8222CB}"/>
          </ac:spMkLst>
        </pc:spChg>
        <pc:spChg chg="add del mod">
          <ac:chgData name="Sanchali Das" userId="7d1d7627-035a-4aaf-9094-4aa36b0df96a" providerId="ADAL" clId="{A63617D3-420B-4066-90D8-34486D828DFF}" dt="2023-07-26T07:59:55.891" v="1018" actId="26606"/>
          <ac:spMkLst>
            <pc:docMk/>
            <pc:sldMk cId="1615840174" sldId="393"/>
            <ac:spMk id="18" creationId="{BFC0A6A4-D200-C5BC-0361-C4BAC23AAF9F}"/>
          </ac:spMkLst>
        </pc:spChg>
        <pc:graphicFrameChg chg="del">
          <ac:chgData name="Sanchali Das" userId="7d1d7627-035a-4aaf-9094-4aa36b0df96a" providerId="ADAL" clId="{A63617D3-420B-4066-90D8-34486D828DFF}" dt="2023-07-26T07:57:44.737" v="1003" actId="478"/>
          <ac:graphicFrameMkLst>
            <pc:docMk/>
            <pc:sldMk cId="1615840174" sldId="393"/>
            <ac:graphicFrameMk id="16" creationId="{15C4FEFF-7B6D-0D85-C680-7C06F86BA72C}"/>
          </ac:graphicFrameMkLst>
        </pc:graphicFrameChg>
        <pc:graphicFrameChg chg="add mod modGraphic">
          <ac:chgData name="Sanchali Das" userId="7d1d7627-035a-4aaf-9094-4aa36b0df96a" providerId="ADAL" clId="{A63617D3-420B-4066-90D8-34486D828DFF}" dt="2023-07-28T10:26:47.763" v="2769" actId="20577"/>
          <ac:graphicFrameMkLst>
            <pc:docMk/>
            <pc:sldMk cId="1615840174" sldId="393"/>
            <ac:graphicFrameMk id="21" creationId="{AFC8AEB5-75B4-C035-9FBE-B1949990D1E9}"/>
          </ac:graphicFrameMkLst>
        </pc:graphicFrameChg>
      </pc:sldChg>
      <pc:sldChg chg="modSp new del mod">
        <pc:chgData name="Sanchali Das" userId="7d1d7627-035a-4aaf-9094-4aa36b0df96a" providerId="ADAL" clId="{A63617D3-420B-4066-90D8-34486D828DFF}" dt="2023-07-27T05:24:39.925" v="2122" actId="47"/>
        <pc:sldMkLst>
          <pc:docMk/>
          <pc:sldMk cId="1415760663" sldId="394"/>
        </pc:sldMkLst>
        <pc:spChg chg="mod">
          <ac:chgData name="Sanchali Das" userId="7d1d7627-035a-4aaf-9094-4aa36b0df96a" providerId="ADAL" clId="{A63617D3-420B-4066-90D8-34486D828DFF}" dt="2023-07-26T08:00:47.691" v="1053" actId="20577"/>
          <ac:spMkLst>
            <pc:docMk/>
            <pc:sldMk cId="1415760663" sldId="394"/>
            <ac:spMk id="2" creationId="{3CC3F545-10D1-CBC1-3B92-C3C6C9195EE5}"/>
          </ac:spMkLst>
        </pc:spChg>
      </pc:sldChg>
      <pc:sldChg chg="modSp add mod">
        <pc:chgData name="Sanchali Das" userId="7d1d7627-035a-4aaf-9094-4aa36b0df96a" providerId="ADAL" clId="{A63617D3-420B-4066-90D8-34486D828DFF}" dt="2023-07-27T05:18:27.398" v="2121" actId="2711"/>
        <pc:sldMkLst>
          <pc:docMk/>
          <pc:sldMk cId="1189047323" sldId="395"/>
        </pc:sldMkLst>
        <pc:graphicFrameChg chg="mod">
          <ac:chgData name="Sanchali Das" userId="7d1d7627-035a-4aaf-9094-4aa36b0df96a" providerId="ADAL" clId="{A63617D3-420B-4066-90D8-34486D828DFF}" dt="2023-07-27T05:18:27.398" v="2121" actId="2711"/>
          <ac:graphicFrameMkLst>
            <pc:docMk/>
            <pc:sldMk cId="1189047323" sldId="395"/>
            <ac:graphicFrameMk id="25" creationId="{43E9F0D7-9270-EFE9-36DA-038556AE0373}"/>
          </ac:graphicFrameMkLst>
        </pc:graphicFrameChg>
      </pc:sldChg>
      <pc:sldChg chg="delSp modSp add del mod">
        <pc:chgData name="Sanchali Das" userId="7d1d7627-035a-4aaf-9094-4aa36b0df96a" providerId="ADAL" clId="{A63617D3-420B-4066-90D8-34486D828DFF}" dt="2023-07-26T09:58:16.273" v="1833" actId="47"/>
        <pc:sldMkLst>
          <pc:docMk/>
          <pc:sldMk cId="1912607453" sldId="395"/>
        </pc:sldMkLst>
        <pc:spChg chg="del mod">
          <ac:chgData name="Sanchali Das" userId="7d1d7627-035a-4aaf-9094-4aa36b0df96a" providerId="ADAL" clId="{A63617D3-420B-4066-90D8-34486D828DFF}" dt="2023-07-26T09:35:19.057" v="1752" actId="478"/>
          <ac:spMkLst>
            <pc:docMk/>
            <pc:sldMk cId="1912607453" sldId="395"/>
            <ac:spMk id="9" creationId="{6CC03F13-918B-4715-E3DB-E51CD2DB5BAD}"/>
          </ac:spMkLst>
        </pc:spChg>
        <pc:spChg chg="mod">
          <ac:chgData name="Sanchali Das" userId="7d1d7627-035a-4aaf-9094-4aa36b0df96a" providerId="ADAL" clId="{A63617D3-420B-4066-90D8-34486D828DFF}" dt="2023-07-26T09:35:29.338" v="1755" actId="14100"/>
          <ac:spMkLst>
            <pc:docMk/>
            <pc:sldMk cId="1912607453" sldId="395"/>
            <ac:spMk id="11" creationId="{42F7CBD3-3731-0D1B-A227-3E9435DCECDC}"/>
          </ac:spMkLst>
        </pc:spChg>
        <pc:picChg chg="del">
          <ac:chgData name="Sanchali Das" userId="7d1d7627-035a-4aaf-9094-4aa36b0df96a" providerId="ADAL" clId="{A63617D3-420B-4066-90D8-34486D828DFF}" dt="2023-07-26T09:35:20.681" v="1753" actId="478"/>
          <ac:picMkLst>
            <pc:docMk/>
            <pc:sldMk cId="1912607453" sldId="395"/>
            <ac:picMk id="7" creationId="{A2F0B37F-7B16-57AF-740A-0DDCBC489D9D}"/>
          </ac:picMkLst>
        </pc:picChg>
        <pc:picChg chg="mod">
          <ac:chgData name="Sanchali Das" userId="7d1d7627-035a-4aaf-9094-4aa36b0df96a" providerId="ADAL" clId="{A63617D3-420B-4066-90D8-34486D828DFF}" dt="2023-07-26T09:35:36.424" v="1756" actId="1076"/>
          <ac:picMkLst>
            <pc:docMk/>
            <pc:sldMk cId="1912607453" sldId="395"/>
            <ac:picMk id="10" creationId="{E296976B-9C1D-3277-CE66-8220B113B2C6}"/>
          </ac:picMkLst>
        </pc:picChg>
      </pc:sldChg>
      <pc:sldChg chg="addSp modSp new mod modAnim">
        <pc:chgData name="Sanchali Das" userId="7d1d7627-035a-4aaf-9094-4aa36b0df96a" providerId="ADAL" clId="{A63617D3-420B-4066-90D8-34486D828DFF}" dt="2023-07-27T10:48:14.353" v="2225" actId="1038"/>
        <pc:sldMkLst>
          <pc:docMk/>
          <pc:sldMk cId="3875708495" sldId="396"/>
        </pc:sldMkLst>
        <pc:picChg chg="add mod">
          <ac:chgData name="Sanchali Das" userId="7d1d7627-035a-4aaf-9094-4aa36b0df96a" providerId="ADAL" clId="{A63617D3-420B-4066-90D8-34486D828DFF}" dt="2023-07-27T10:48:14.353" v="2225" actId="1038"/>
          <ac:picMkLst>
            <pc:docMk/>
            <pc:sldMk cId="3875708495" sldId="396"/>
            <ac:picMk id="2" creationId="{A8DAE4D4-BEF2-083C-86F4-F612C0F75FE3}"/>
          </ac:picMkLst>
        </pc:picChg>
      </pc:sldChg>
      <pc:sldChg chg="addSp delSp modSp add mod ord setBg">
        <pc:chgData name="Sanchali Das" userId="7d1d7627-035a-4aaf-9094-4aa36b0df96a" providerId="ADAL" clId="{A63617D3-420B-4066-90D8-34486D828DFF}" dt="2023-07-27T10:59:37.165" v="2335" actId="1076"/>
        <pc:sldMkLst>
          <pc:docMk/>
          <pc:sldMk cId="295021366" sldId="397"/>
        </pc:sldMkLst>
        <pc:spChg chg="del">
          <ac:chgData name="Sanchali Das" userId="7d1d7627-035a-4aaf-9094-4aa36b0df96a" providerId="ADAL" clId="{A63617D3-420B-4066-90D8-34486D828DFF}" dt="2023-07-27T10:57:24.220" v="2284" actId="478"/>
          <ac:spMkLst>
            <pc:docMk/>
            <pc:sldMk cId="295021366" sldId="397"/>
            <ac:spMk id="2" creationId="{AFBDAB33-E0C2-1540-FC2C-4F1939BE262E}"/>
          </ac:spMkLst>
        </pc:spChg>
        <pc:spChg chg="ord">
          <ac:chgData name="Sanchali Das" userId="7d1d7627-035a-4aaf-9094-4aa36b0df96a" providerId="ADAL" clId="{A63617D3-420B-4066-90D8-34486D828DFF}" dt="2023-07-27T10:59:24.530" v="2332" actId="26606"/>
          <ac:spMkLst>
            <pc:docMk/>
            <pc:sldMk cId="295021366" sldId="397"/>
            <ac:spMk id="6" creationId="{81C4C360-C742-4A4F-8C53-476098A09A45}"/>
          </ac:spMkLst>
        </pc:spChg>
        <pc:spChg chg="add del mod">
          <ac:chgData name="Sanchali Das" userId="7d1d7627-035a-4aaf-9094-4aa36b0df96a" providerId="ADAL" clId="{A63617D3-420B-4066-90D8-34486D828DFF}" dt="2023-07-27T10:59:24.530" v="2332" actId="26606"/>
          <ac:spMkLst>
            <pc:docMk/>
            <pc:sldMk cId="295021366" sldId="397"/>
            <ac:spMk id="8" creationId="{4419E408-281A-42C4-A8B8-EEABA80960F5}"/>
          </ac:spMkLst>
        </pc:spChg>
        <pc:spChg chg="del">
          <ac:chgData name="Sanchali Das" userId="7d1d7627-035a-4aaf-9094-4aa36b0df96a" providerId="ADAL" clId="{A63617D3-420B-4066-90D8-34486D828DFF}" dt="2023-07-27T10:57:28.622" v="2285" actId="478"/>
          <ac:spMkLst>
            <pc:docMk/>
            <pc:sldMk cId="295021366" sldId="397"/>
            <ac:spMk id="10" creationId="{3ACDA022-8340-CAEA-F4DE-197A4AB1ED17}"/>
          </ac:spMkLst>
        </pc:spChg>
        <pc:spChg chg="add">
          <ac:chgData name="Sanchali Das" userId="7d1d7627-035a-4aaf-9094-4aa36b0df96a" providerId="ADAL" clId="{A63617D3-420B-4066-90D8-34486D828DFF}" dt="2023-07-27T10:59:24.530" v="2332" actId="26606"/>
          <ac:spMkLst>
            <pc:docMk/>
            <pc:sldMk cId="295021366" sldId="397"/>
            <ac:spMk id="1031" creationId="{D4771268-CB57-404A-9271-370EB28F6090}"/>
          </ac:spMkLst>
        </pc:spChg>
        <pc:graphicFrameChg chg="del">
          <ac:chgData name="Sanchali Das" userId="7d1d7627-035a-4aaf-9094-4aa36b0df96a" providerId="ADAL" clId="{A63617D3-420B-4066-90D8-34486D828DFF}" dt="2023-07-27T10:57:18.198" v="2282" actId="478"/>
          <ac:graphicFrameMkLst>
            <pc:docMk/>
            <pc:sldMk cId="295021366" sldId="397"/>
            <ac:graphicFrameMk id="7" creationId="{B3747020-C099-9702-E016-83021B3A5070}"/>
          </ac:graphicFrameMkLst>
        </pc:graphicFrameChg>
        <pc:graphicFrameChg chg="del">
          <ac:chgData name="Sanchali Das" userId="7d1d7627-035a-4aaf-9094-4aa36b0df96a" providerId="ADAL" clId="{A63617D3-420B-4066-90D8-34486D828DFF}" dt="2023-07-27T10:57:21.034" v="2283" actId="478"/>
          <ac:graphicFrameMkLst>
            <pc:docMk/>
            <pc:sldMk cId="295021366" sldId="397"/>
            <ac:graphicFrameMk id="9" creationId="{3CCBF0DA-8679-C41F-2C15-5DFCA3CCB241}"/>
          </ac:graphicFrameMkLst>
        </pc:graphicFrameChg>
        <pc:picChg chg="add mod">
          <ac:chgData name="Sanchali Das" userId="7d1d7627-035a-4aaf-9094-4aa36b0df96a" providerId="ADAL" clId="{A63617D3-420B-4066-90D8-34486D828DFF}" dt="2023-07-27T10:59:37.165" v="2335" actId="1076"/>
          <ac:picMkLst>
            <pc:docMk/>
            <pc:sldMk cId="295021366" sldId="397"/>
            <ac:picMk id="1026" creationId="{4BA41944-0167-4173-2B6D-965A4C9169B0}"/>
          </ac:picMkLst>
        </pc:picChg>
      </pc:sldChg>
      <pc:sldChg chg="modSp new del mod">
        <pc:chgData name="Sanchali Das" userId="7d1d7627-035a-4aaf-9094-4aa36b0df96a" providerId="ADAL" clId="{A63617D3-420B-4066-90D8-34486D828DFF}" dt="2023-07-27T10:53:04.226" v="2240" actId="47"/>
        <pc:sldMkLst>
          <pc:docMk/>
          <pc:sldMk cId="1922195551" sldId="397"/>
        </pc:sldMkLst>
        <pc:spChg chg="mod">
          <ac:chgData name="Sanchali Das" userId="7d1d7627-035a-4aaf-9094-4aa36b0df96a" providerId="ADAL" clId="{A63617D3-420B-4066-90D8-34486D828DFF}" dt="2023-07-27T10:52:48.490" v="2238" actId="21"/>
          <ac:spMkLst>
            <pc:docMk/>
            <pc:sldMk cId="1922195551" sldId="397"/>
            <ac:spMk id="3" creationId="{CE3A5FCF-B59D-9C7A-5DC5-679F5E8F0028}"/>
          </ac:spMkLst>
        </pc:spChg>
      </pc:sldChg>
      <pc:sldChg chg="new del">
        <pc:chgData name="Sanchali Das" userId="7d1d7627-035a-4aaf-9094-4aa36b0df96a" providerId="ADAL" clId="{A63617D3-420B-4066-90D8-34486D828DFF}" dt="2023-07-28T09:41:03.147" v="2353" actId="47"/>
        <pc:sldMkLst>
          <pc:docMk/>
          <pc:sldMk cId="3736622694" sldId="398"/>
        </pc:sldMkLst>
      </pc:sldChg>
      <pc:sldMasterChg chg="modSldLayout">
        <pc:chgData name="Sanchali Das" userId="7d1d7627-035a-4aaf-9094-4aa36b0df96a" providerId="ADAL" clId="{A63617D3-420B-4066-90D8-34486D828DFF}" dt="2023-07-28T10:30:44.072" v="2836" actId="1076"/>
        <pc:sldMasterMkLst>
          <pc:docMk/>
          <pc:sldMasterMk cId="1198455789" sldId="2147483648"/>
        </pc:sldMasterMkLst>
        <pc:sldLayoutChg chg="addSp modSp mod">
          <pc:chgData name="Sanchali Das" userId="7d1d7627-035a-4aaf-9094-4aa36b0df96a" providerId="ADAL" clId="{A63617D3-420B-4066-90D8-34486D828DFF}" dt="2023-07-28T10:30:44.072" v="2836" actId="1076"/>
          <pc:sldLayoutMkLst>
            <pc:docMk/>
            <pc:sldMasterMk cId="1198455789" sldId="2147483648"/>
            <pc:sldLayoutMk cId="373323153" sldId="2147483649"/>
          </pc:sldLayoutMkLst>
          <pc:spChg chg="mod">
            <ac:chgData name="Sanchali Das" userId="7d1d7627-035a-4aaf-9094-4aa36b0df96a" providerId="ADAL" clId="{A63617D3-420B-4066-90D8-34486D828DFF}" dt="2023-07-28T10:30:35.532" v="2823" actId="1076"/>
            <ac:spMkLst>
              <pc:docMk/>
              <pc:sldMasterMk cId="1198455789" sldId="2147483648"/>
              <pc:sldLayoutMk cId="373323153" sldId="2147483649"/>
              <ac:spMk id="4" creationId="{4BF79F25-A079-4EC4-99FC-C870106882BA}"/>
            </ac:spMkLst>
          </pc:spChg>
          <pc:spChg chg="add mod">
            <ac:chgData name="Sanchali Das" userId="7d1d7627-035a-4aaf-9094-4aa36b0df96a" providerId="ADAL" clId="{A63617D3-420B-4066-90D8-34486D828DFF}" dt="2023-07-28T10:30:44.072" v="2836" actId="1076"/>
            <ac:spMkLst>
              <pc:docMk/>
              <pc:sldMasterMk cId="1198455789" sldId="2147483648"/>
              <pc:sldLayoutMk cId="373323153" sldId="2147483649"/>
              <ac:spMk id="14" creationId="{BEABC736-9587-FBF8-9355-1C43AC4F4CBA}"/>
            </ac:spMkLst>
          </pc:spChg>
        </pc:sldLayoutChg>
        <pc:sldLayoutChg chg="addSp modSp mod">
          <pc:chgData name="Sanchali Das" userId="7d1d7627-035a-4aaf-9094-4aa36b0df96a" providerId="ADAL" clId="{A63617D3-420B-4066-90D8-34486D828DFF}" dt="2023-07-28T10:29:50.837" v="2820" actId="20577"/>
          <pc:sldLayoutMkLst>
            <pc:docMk/>
            <pc:sldMasterMk cId="1198455789" sldId="2147483648"/>
            <pc:sldLayoutMk cId="1346388441" sldId="2147483660"/>
          </pc:sldLayoutMkLst>
          <pc:spChg chg="mod">
            <ac:chgData name="Sanchali Das" userId="7d1d7627-035a-4aaf-9094-4aa36b0df96a" providerId="ADAL" clId="{A63617D3-420B-4066-90D8-34486D828DFF}" dt="2023-07-28T10:29:38.304" v="2806" actId="1076"/>
            <ac:spMkLst>
              <pc:docMk/>
              <pc:sldMasterMk cId="1198455789" sldId="2147483648"/>
              <pc:sldLayoutMk cId="1346388441" sldId="2147483660"/>
              <ac:spMk id="9" creationId="{5A3C6D11-DAB8-404D-9E74-4548A7216465}"/>
            </ac:spMkLst>
          </pc:spChg>
          <pc:spChg chg="add mod">
            <ac:chgData name="Sanchali Das" userId="7d1d7627-035a-4aaf-9094-4aa36b0df96a" providerId="ADAL" clId="{A63617D3-420B-4066-90D8-34486D828DFF}" dt="2023-07-28T10:29:50.837" v="2820" actId="20577"/>
            <ac:spMkLst>
              <pc:docMk/>
              <pc:sldMasterMk cId="1198455789" sldId="2147483648"/>
              <pc:sldLayoutMk cId="1346388441" sldId="2147483660"/>
              <ac:spMk id="14" creationId="{E494D140-DAA0-BDF4-5D7B-D64C5B6E9C62}"/>
            </ac:spMkLst>
          </pc:spChg>
        </pc:sldLayoutChg>
      </pc:sldMasterChg>
    </pc:docChg>
  </pc:docChgLst>
  <pc:docChgLst>
    <pc:chgData name="Guest User" userId="S::urn:spo:anon#cb3b7240ee7b95f273b18b1b0ff69ab6bc49ff183340fecc90c56b1efe94ac12::" providerId="AD" clId="Web-{ABE78301-732C-D96D-3832-02F761CB5EF4}"/>
    <pc:docChg chg="modSld sldOrd">
      <pc:chgData name="Guest User" userId="S::urn:spo:anon#cb3b7240ee7b95f273b18b1b0ff69ab6bc49ff183340fecc90c56b1efe94ac12::" providerId="AD" clId="Web-{ABE78301-732C-D96D-3832-02F761CB5EF4}" dt="2023-08-21T10:17:06.442" v="12" actId="14100"/>
      <pc:docMkLst>
        <pc:docMk/>
      </pc:docMkLst>
      <pc:sldChg chg="addSp delSp modSp">
        <pc:chgData name="Guest User" userId="S::urn:spo:anon#cb3b7240ee7b95f273b18b1b0ff69ab6bc49ff183340fecc90c56b1efe94ac12::" providerId="AD" clId="Web-{ABE78301-732C-D96D-3832-02F761CB5EF4}" dt="2023-08-21T10:17:06.442" v="12" actId="14100"/>
        <pc:sldMkLst>
          <pc:docMk/>
          <pc:sldMk cId="2735598143" sldId="319"/>
        </pc:sldMkLst>
        <pc:spChg chg="del">
          <ac:chgData name="Guest User" userId="S::urn:spo:anon#cb3b7240ee7b95f273b18b1b0ff69ab6bc49ff183340fecc90c56b1efe94ac12::" providerId="AD" clId="Web-{ABE78301-732C-D96D-3832-02F761CB5EF4}" dt="2023-08-21T10:07:37.385" v="0"/>
          <ac:spMkLst>
            <pc:docMk/>
            <pc:sldMk cId="2735598143" sldId="319"/>
            <ac:spMk id="7" creationId="{C0FD84B2-4AE8-5BB6-9295-AB383F8339EE}"/>
          </ac:spMkLst>
        </pc:spChg>
        <pc:picChg chg="del">
          <ac:chgData name="Guest User" userId="S::urn:spo:anon#cb3b7240ee7b95f273b18b1b0ff69ab6bc49ff183340fecc90c56b1efe94ac12::" providerId="AD" clId="Web-{ABE78301-732C-D96D-3832-02F761CB5EF4}" dt="2023-08-21T10:07:37.385" v="0"/>
          <ac:picMkLst>
            <pc:docMk/>
            <pc:sldMk cId="2735598143" sldId="319"/>
            <ac:picMk id="5" creationId="{26F1F5F6-6AFD-4AAA-6C61-2BFFE9D7B6FA}"/>
          </ac:picMkLst>
        </pc:picChg>
        <pc:picChg chg="add mod">
          <ac:chgData name="Guest User" userId="S::urn:spo:anon#cb3b7240ee7b95f273b18b1b0ff69ab6bc49ff183340fecc90c56b1efe94ac12::" providerId="AD" clId="Web-{ABE78301-732C-D96D-3832-02F761CB5EF4}" dt="2023-08-21T10:17:06.442" v="12" actId="14100"/>
          <ac:picMkLst>
            <pc:docMk/>
            <pc:sldMk cId="2735598143" sldId="319"/>
            <ac:picMk id="9" creationId="{5361E97E-1741-2067-65D9-ECBA937C303B}"/>
          </ac:picMkLst>
        </pc:picChg>
      </pc:sldChg>
      <pc:sldChg chg="ord">
        <pc:chgData name="Guest User" userId="S::urn:spo:anon#cb3b7240ee7b95f273b18b1b0ff69ab6bc49ff183340fecc90c56b1efe94ac12::" providerId="AD" clId="Web-{ABE78301-732C-D96D-3832-02F761CB5EF4}" dt="2023-08-21T10:07:58.433" v="1"/>
        <pc:sldMkLst>
          <pc:docMk/>
          <pc:sldMk cId="1269106309" sldId="368"/>
        </pc:sldMkLst>
      </pc:sldChg>
      <pc:sldChg chg="ord">
        <pc:chgData name="Guest User" userId="S::urn:spo:anon#cb3b7240ee7b95f273b18b1b0ff69ab6bc49ff183340fecc90c56b1efe94ac12::" providerId="AD" clId="Web-{ABE78301-732C-D96D-3832-02F761CB5EF4}" dt="2023-08-21T10:08:37.011" v="3"/>
        <pc:sldMkLst>
          <pc:docMk/>
          <pc:sldMk cId="3680995584" sldId="389"/>
        </pc:sldMkLst>
      </pc:sldChg>
    </pc:docChg>
  </pc:docChgLst>
  <pc:docChgLst>
    <pc:chgData name="Tej Chandra" userId="fd16bead-a7d5-4d61-a87b-b6fc5f95769a" providerId="ADAL" clId="{2D785C43-ACDF-4DEA-A8D7-134BE71FEB5A}"/>
    <pc:docChg chg="undo redo custSel addSld delSld modSld sldOrd modMainMaster">
      <pc:chgData name="Tej Chandra" userId="fd16bead-a7d5-4d61-a87b-b6fc5f95769a" providerId="ADAL" clId="{2D785C43-ACDF-4DEA-A8D7-134BE71FEB5A}" dt="2023-09-04T14:12:51.036" v="1175"/>
      <pc:docMkLst>
        <pc:docMk/>
      </pc:docMkLst>
      <pc:sldChg chg="modSp mod">
        <pc:chgData name="Tej Chandra" userId="fd16bead-a7d5-4d61-a87b-b6fc5f95769a" providerId="ADAL" clId="{2D785C43-ACDF-4DEA-A8D7-134BE71FEB5A}" dt="2023-09-04T12:44:00.133" v="17" actId="1076"/>
        <pc:sldMkLst>
          <pc:docMk/>
          <pc:sldMk cId="2557928424" sldId="290"/>
        </pc:sldMkLst>
        <pc:spChg chg="mod">
          <ac:chgData name="Tej Chandra" userId="fd16bead-a7d5-4d61-a87b-b6fc5f95769a" providerId="ADAL" clId="{2D785C43-ACDF-4DEA-A8D7-134BE71FEB5A}" dt="2023-09-04T12:44:00.133" v="17" actId="1076"/>
          <ac:spMkLst>
            <pc:docMk/>
            <pc:sldMk cId="2557928424" sldId="290"/>
            <ac:spMk id="7" creationId="{E716BBAE-7C89-4D6B-A2C9-74259F165A85}"/>
          </ac:spMkLst>
        </pc:spChg>
      </pc:sldChg>
      <pc:sldChg chg="del">
        <pc:chgData name="Tej Chandra" userId="fd16bead-a7d5-4d61-a87b-b6fc5f95769a" providerId="ADAL" clId="{2D785C43-ACDF-4DEA-A8D7-134BE71FEB5A}" dt="2023-09-04T12:43:20.698" v="7" actId="47"/>
        <pc:sldMkLst>
          <pc:docMk/>
          <pc:sldMk cId="516891714" sldId="292"/>
        </pc:sldMkLst>
      </pc:sldChg>
      <pc:sldChg chg="del">
        <pc:chgData name="Tej Chandra" userId="fd16bead-a7d5-4d61-a87b-b6fc5f95769a" providerId="ADAL" clId="{2D785C43-ACDF-4DEA-A8D7-134BE71FEB5A}" dt="2023-09-04T12:43:20.698" v="7" actId="47"/>
        <pc:sldMkLst>
          <pc:docMk/>
          <pc:sldMk cId="2149085629" sldId="297"/>
        </pc:sldMkLst>
      </pc:sldChg>
      <pc:sldChg chg="delSp modSp mod">
        <pc:chgData name="Tej Chandra" userId="fd16bead-a7d5-4d61-a87b-b6fc5f95769a" providerId="ADAL" clId="{2D785C43-ACDF-4DEA-A8D7-134BE71FEB5A}" dt="2023-09-04T12:44:58.202" v="45" actId="1076"/>
        <pc:sldMkLst>
          <pc:docMk/>
          <pc:sldMk cId="571684693" sldId="315"/>
        </pc:sldMkLst>
        <pc:spChg chg="del">
          <ac:chgData name="Tej Chandra" userId="fd16bead-a7d5-4d61-a87b-b6fc5f95769a" providerId="ADAL" clId="{2D785C43-ACDF-4DEA-A8D7-134BE71FEB5A}" dt="2023-09-04T12:42:50.869" v="2" actId="478"/>
          <ac:spMkLst>
            <pc:docMk/>
            <pc:sldMk cId="571684693" sldId="315"/>
            <ac:spMk id="2" creationId="{230C37A0-F6EE-47F2-BB76-F5E477FC32EF}"/>
          </ac:spMkLst>
        </pc:spChg>
        <pc:spChg chg="mod">
          <ac:chgData name="Tej Chandra" userId="fd16bead-a7d5-4d61-a87b-b6fc5f95769a" providerId="ADAL" clId="{2D785C43-ACDF-4DEA-A8D7-134BE71FEB5A}" dt="2023-09-04T12:44:58.202" v="45" actId="1076"/>
          <ac:spMkLst>
            <pc:docMk/>
            <pc:sldMk cId="571684693" sldId="315"/>
            <ac:spMk id="4" creationId="{066423CF-8BCC-209F-BAC7-F0B50B8B0E2B}"/>
          </ac:spMkLst>
        </pc:spChg>
        <pc:spChg chg="mod">
          <ac:chgData name="Tej Chandra" userId="fd16bead-a7d5-4d61-a87b-b6fc5f95769a" providerId="ADAL" clId="{2D785C43-ACDF-4DEA-A8D7-134BE71FEB5A}" dt="2023-09-04T12:43:32.005" v="10" actId="6549"/>
          <ac:spMkLst>
            <pc:docMk/>
            <pc:sldMk cId="571684693" sldId="315"/>
            <ac:spMk id="6" creationId="{DBA533BB-141C-43FE-948B-6D2211DF075C}"/>
          </ac:spMkLst>
        </pc:spChg>
      </pc:sldChg>
      <pc:sldChg chg="del">
        <pc:chgData name="Tej Chandra" userId="fd16bead-a7d5-4d61-a87b-b6fc5f95769a" providerId="ADAL" clId="{2D785C43-ACDF-4DEA-A8D7-134BE71FEB5A}" dt="2023-09-04T12:43:20.698" v="7" actId="47"/>
        <pc:sldMkLst>
          <pc:docMk/>
          <pc:sldMk cId="1672393772" sldId="317"/>
        </pc:sldMkLst>
      </pc:sldChg>
      <pc:sldChg chg="del">
        <pc:chgData name="Tej Chandra" userId="fd16bead-a7d5-4d61-a87b-b6fc5f95769a" providerId="ADAL" clId="{2D785C43-ACDF-4DEA-A8D7-134BE71FEB5A}" dt="2023-09-04T12:43:20.698" v="7" actId="47"/>
        <pc:sldMkLst>
          <pc:docMk/>
          <pc:sldMk cId="4235021453" sldId="320"/>
        </pc:sldMkLst>
      </pc:sldChg>
      <pc:sldChg chg="del">
        <pc:chgData name="Tej Chandra" userId="fd16bead-a7d5-4d61-a87b-b6fc5f95769a" providerId="ADAL" clId="{2D785C43-ACDF-4DEA-A8D7-134BE71FEB5A}" dt="2023-09-04T12:43:20.698" v="7" actId="47"/>
        <pc:sldMkLst>
          <pc:docMk/>
          <pc:sldMk cId="2556836266" sldId="321"/>
        </pc:sldMkLst>
      </pc:sldChg>
      <pc:sldChg chg="del">
        <pc:chgData name="Tej Chandra" userId="fd16bead-a7d5-4d61-a87b-b6fc5f95769a" providerId="ADAL" clId="{2D785C43-ACDF-4DEA-A8D7-134BE71FEB5A}" dt="2023-09-04T12:43:20.698" v="7" actId="47"/>
        <pc:sldMkLst>
          <pc:docMk/>
          <pc:sldMk cId="2888879569" sldId="323"/>
        </pc:sldMkLst>
      </pc:sldChg>
      <pc:sldChg chg="del">
        <pc:chgData name="Tej Chandra" userId="fd16bead-a7d5-4d61-a87b-b6fc5f95769a" providerId="ADAL" clId="{2D785C43-ACDF-4DEA-A8D7-134BE71FEB5A}" dt="2023-09-04T12:43:20.698" v="7" actId="47"/>
        <pc:sldMkLst>
          <pc:docMk/>
          <pc:sldMk cId="340498912" sldId="395"/>
        </pc:sldMkLst>
      </pc:sldChg>
      <pc:sldChg chg="addSp delSp modSp mod setBg modAnim">
        <pc:chgData name="Tej Chandra" userId="fd16bead-a7d5-4d61-a87b-b6fc5f95769a" providerId="ADAL" clId="{2D785C43-ACDF-4DEA-A8D7-134BE71FEB5A}" dt="2023-09-04T13:15:48.831" v="488" actId="1036"/>
        <pc:sldMkLst>
          <pc:docMk/>
          <pc:sldMk cId="1359869716" sldId="396"/>
        </pc:sldMkLst>
        <pc:spChg chg="mod">
          <ac:chgData name="Tej Chandra" userId="fd16bead-a7d5-4d61-a87b-b6fc5f95769a" providerId="ADAL" clId="{2D785C43-ACDF-4DEA-A8D7-134BE71FEB5A}" dt="2023-09-04T12:47:26.777" v="70" actId="26606"/>
          <ac:spMkLst>
            <pc:docMk/>
            <pc:sldMk cId="1359869716" sldId="396"/>
            <ac:spMk id="4" creationId="{066423CF-8BCC-209F-BAC7-F0B50B8B0E2B}"/>
          </ac:spMkLst>
        </pc:spChg>
        <pc:spChg chg="add mod ord">
          <ac:chgData name="Tej Chandra" userId="fd16bead-a7d5-4d61-a87b-b6fc5f95769a" providerId="ADAL" clId="{2D785C43-ACDF-4DEA-A8D7-134BE71FEB5A}" dt="2023-09-04T13:15:48.831" v="488" actId="1036"/>
          <ac:spMkLst>
            <pc:docMk/>
            <pc:sldMk cId="1359869716" sldId="396"/>
            <ac:spMk id="5" creationId="{2922735C-28A9-F383-C166-2B897E1888AF}"/>
          </ac:spMkLst>
        </pc:spChg>
        <pc:spChg chg="add del">
          <ac:chgData name="Tej Chandra" userId="fd16bead-a7d5-4d61-a87b-b6fc5f95769a" providerId="ADAL" clId="{2D785C43-ACDF-4DEA-A8D7-134BE71FEB5A}" dt="2023-09-04T12:47:18.596" v="58" actId="26606"/>
          <ac:spMkLst>
            <pc:docMk/>
            <pc:sldMk cId="1359869716" sldId="396"/>
            <ac:spMk id="9" creationId="{E914257E-1E2A-4AC7-89EC-1FB65C9C0A0D}"/>
          </ac:spMkLst>
        </pc:spChg>
        <pc:spChg chg="add del">
          <ac:chgData name="Tej Chandra" userId="fd16bead-a7d5-4d61-a87b-b6fc5f95769a" providerId="ADAL" clId="{2D785C43-ACDF-4DEA-A8D7-134BE71FEB5A}" dt="2023-09-04T12:47:18.596" v="58" actId="26606"/>
          <ac:spMkLst>
            <pc:docMk/>
            <pc:sldMk cId="1359869716" sldId="396"/>
            <ac:spMk id="11" creationId="{03E1C8F1-97F5-489C-8308-958F09657254}"/>
          </ac:spMkLst>
        </pc:spChg>
        <pc:spChg chg="add del">
          <ac:chgData name="Tej Chandra" userId="fd16bead-a7d5-4d61-a87b-b6fc5f95769a" providerId="ADAL" clId="{2D785C43-ACDF-4DEA-A8D7-134BE71FEB5A}" dt="2023-09-04T12:47:18.596" v="58" actId="26606"/>
          <ac:spMkLst>
            <pc:docMk/>
            <pc:sldMk cId="1359869716" sldId="396"/>
            <ac:spMk id="13" creationId="{DEB62645-D4DA-4E99-8344-B1536F63D108}"/>
          </ac:spMkLst>
        </pc:spChg>
        <pc:spChg chg="add del">
          <ac:chgData name="Tej Chandra" userId="fd16bead-a7d5-4d61-a87b-b6fc5f95769a" providerId="ADAL" clId="{2D785C43-ACDF-4DEA-A8D7-134BE71FEB5A}" dt="2023-09-04T12:47:19.698" v="60" actId="26606"/>
          <ac:spMkLst>
            <pc:docMk/>
            <pc:sldMk cId="1359869716" sldId="396"/>
            <ac:spMk id="16" creationId="{017517EF-BD4D-4055-BDB4-A322C53568AD}"/>
          </ac:spMkLst>
        </pc:spChg>
        <pc:spChg chg="add del">
          <ac:chgData name="Tej Chandra" userId="fd16bead-a7d5-4d61-a87b-b6fc5f95769a" providerId="ADAL" clId="{2D785C43-ACDF-4DEA-A8D7-134BE71FEB5A}" dt="2023-09-04T12:47:19.698" v="60" actId="26606"/>
          <ac:spMkLst>
            <pc:docMk/>
            <pc:sldMk cId="1359869716" sldId="396"/>
            <ac:spMk id="17" creationId="{0ADDB668-2CA4-4D2B-9C34-3487CA330BA8}"/>
          </ac:spMkLst>
        </pc:spChg>
        <pc:spChg chg="add del">
          <ac:chgData name="Tej Chandra" userId="fd16bead-a7d5-4d61-a87b-b6fc5f95769a" providerId="ADAL" clId="{2D785C43-ACDF-4DEA-A8D7-134BE71FEB5A}" dt="2023-09-04T12:47:19.698" v="60" actId="26606"/>
          <ac:spMkLst>
            <pc:docMk/>
            <pc:sldMk cId="1359869716" sldId="396"/>
            <ac:spMk id="18" creationId="{2568BC19-F052-4108-93E1-6A3D1DEC072F}"/>
          </ac:spMkLst>
        </pc:spChg>
        <pc:spChg chg="add del">
          <ac:chgData name="Tej Chandra" userId="fd16bead-a7d5-4d61-a87b-b6fc5f95769a" providerId="ADAL" clId="{2D785C43-ACDF-4DEA-A8D7-134BE71FEB5A}" dt="2023-09-04T12:47:19.698" v="60" actId="26606"/>
          <ac:spMkLst>
            <pc:docMk/>
            <pc:sldMk cId="1359869716" sldId="396"/>
            <ac:spMk id="19" creationId="{D5FD337D-4D6B-4C8B-B6F5-121097E09881}"/>
          </ac:spMkLst>
        </pc:spChg>
        <pc:spChg chg="add del">
          <ac:chgData name="Tej Chandra" userId="fd16bead-a7d5-4d61-a87b-b6fc5f95769a" providerId="ADAL" clId="{2D785C43-ACDF-4DEA-A8D7-134BE71FEB5A}" dt="2023-09-04T12:47:20.975" v="62" actId="26606"/>
          <ac:spMkLst>
            <pc:docMk/>
            <pc:sldMk cId="1359869716" sldId="396"/>
            <ac:spMk id="21" creationId="{53F29798-D584-4792-9B62-3F5F5C36D619}"/>
          </ac:spMkLst>
        </pc:spChg>
        <pc:spChg chg="add del">
          <ac:chgData name="Tej Chandra" userId="fd16bead-a7d5-4d61-a87b-b6fc5f95769a" providerId="ADAL" clId="{2D785C43-ACDF-4DEA-A8D7-134BE71FEB5A}" dt="2023-09-04T12:47:22.057" v="64" actId="26606"/>
          <ac:spMkLst>
            <pc:docMk/>
            <pc:sldMk cId="1359869716" sldId="396"/>
            <ac:spMk id="23" creationId="{D4771268-CB57-404A-9271-370EB28F6090}"/>
          </ac:spMkLst>
        </pc:spChg>
        <pc:spChg chg="add del">
          <ac:chgData name="Tej Chandra" userId="fd16bead-a7d5-4d61-a87b-b6fc5f95769a" providerId="ADAL" clId="{2D785C43-ACDF-4DEA-A8D7-134BE71FEB5A}" dt="2023-09-04T12:47:23.655" v="66" actId="26606"/>
          <ac:spMkLst>
            <pc:docMk/>
            <pc:sldMk cId="1359869716" sldId="396"/>
            <ac:spMk id="25" creationId="{F0A604E4-7307-451C-93BE-F1F7E1BF3BF8}"/>
          </ac:spMkLst>
        </pc:spChg>
        <pc:spChg chg="add del">
          <ac:chgData name="Tej Chandra" userId="fd16bead-a7d5-4d61-a87b-b6fc5f95769a" providerId="ADAL" clId="{2D785C43-ACDF-4DEA-A8D7-134BE71FEB5A}" dt="2023-09-04T12:47:23.655" v="66" actId="26606"/>
          <ac:spMkLst>
            <pc:docMk/>
            <pc:sldMk cId="1359869716" sldId="396"/>
            <ac:spMk id="26" creationId="{F7F3A0AA-35E5-4085-942B-737839030604}"/>
          </ac:spMkLst>
        </pc:spChg>
        <pc:spChg chg="add del">
          <ac:chgData name="Tej Chandra" userId="fd16bead-a7d5-4d61-a87b-b6fc5f95769a" providerId="ADAL" clId="{2D785C43-ACDF-4DEA-A8D7-134BE71FEB5A}" dt="2023-09-04T12:47:23.655" v="66" actId="26606"/>
          <ac:spMkLst>
            <pc:docMk/>
            <pc:sldMk cId="1359869716" sldId="396"/>
            <ac:spMk id="27" creationId="{402F5C38-C747-4173-ABBF-656E39E82130}"/>
          </ac:spMkLst>
        </pc:spChg>
        <pc:spChg chg="add del">
          <ac:chgData name="Tej Chandra" userId="fd16bead-a7d5-4d61-a87b-b6fc5f95769a" providerId="ADAL" clId="{2D785C43-ACDF-4DEA-A8D7-134BE71FEB5A}" dt="2023-09-04T12:47:23.655" v="66" actId="26606"/>
          <ac:spMkLst>
            <pc:docMk/>
            <pc:sldMk cId="1359869716" sldId="396"/>
            <ac:spMk id="28" creationId="{E37EECFC-A684-4391-AE85-4CDAF5565F61}"/>
          </ac:spMkLst>
        </pc:spChg>
        <pc:spChg chg="add del mod">
          <ac:chgData name="Tej Chandra" userId="fd16bead-a7d5-4d61-a87b-b6fc5f95769a" providerId="ADAL" clId="{2D785C43-ACDF-4DEA-A8D7-134BE71FEB5A}" dt="2023-09-04T12:53:12.067" v="154" actId="478"/>
          <ac:spMkLst>
            <pc:docMk/>
            <pc:sldMk cId="1359869716" sldId="396"/>
            <ac:spMk id="29" creationId="{A5E206F9-4522-25F0-971B-652885058182}"/>
          </ac:spMkLst>
        </pc:spChg>
        <pc:spChg chg="add del">
          <ac:chgData name="Tej Chandra" userId="fd16bead-a7d5-4d61-a87b-b6fc5f95769a" providerId="ADAL" clId="{2D785C43-ACDF-4DEA-A8D7-134BE71FEB5A}" dt="2023-09-04T12:47:25.513" v="68" actId="26606"/>
          <ac:spMkLst>
            <pc:docMk/>
            <pc:sldMk cId="1359869716" sldId="396"/>
            <ac:spMk id="30" creationId="{BCED4D40-4B67-4331-AC48-79B82B4A47D8}"/>
          </ac:spMkLst>
        </pc:spChg>
        <pc:spChg chg="add del">
          <ac:chgData name="Tej Chandra" userId="fd16bead-a7d5-4d61-a87b-b6fc5f95769a" providerId="ADAL" clId="{2D785C43-ACDF-4DEA-A8D7-134BE71FEB5A}" dt="2023-09-04T12:47:25.513" v="68" actId="26606"/>
          <ac:spMkLst>
            <pc:docMk/>
            <pc:sldMk cId="1359869716" sldId="396"/>
            <ac:spMk id="31" creationId="{670CEDEF-4F34-412E-84EE-329C1E936AF5}"/>
          </ac:spMkLst>
        </pc:spChg>
        <pc:spChg chg="add del">
          <ac:chgData name="Tej Chandra" userId="fd16bead-a7d5-4d61-a87b-b6fc5f95769a" providerId="ADAL" clId="{2D785C43-ACDF-4DEA-A8D7-134BE71FEB5A}" dt="2023-09-04T12:47:26.777" v="70" actId="26606"/>
          <ac:spMkLst>
            <pc:docMk/>
            <pc:sldMk cId="1359869716" sldId="396"/>
            <ac:spMk id="33" creationId="{A4AC5506-6312-4701-8D3C-40187889A947}"/>
          </ac:spMkLst>
        </pc:spChg>
        <pc:spChg chg="add mod">
          <ac:chgData name="Tej Chandra" userId="fd16bead-a7d5-4d61-a87b-b6fc5f95769a" providerId="ADAL" clId="{2D785C43-ACDF-4DEA-A8D7-134BE71FEB5A}" dt="2023-09-04T13:14:40.400" v="430" actId="14100"/>
          <ac:spMkLst>
            <pc:docMk/>
            <pc:sldMk cId="1359869716" sldId="396"/>
            <ac:spMk id="34" creationId="{37772A0F-9D3D-5D93-916F-EED2EF72A30D}"/>
          </ac:spMkLst>
        </pc:spChg>
        <pc:spChg chg="add mod ord">
          <ac:chgData name="Tej Chandra" userId="fd16bead-a7d5-4d61-a87b-b6fc5f95769a" providerId="ADAL" clId="{2D785C43-ACDF-4DEA-A8D7-134BE71FEB5A}" dt="2023-09-04T13:14:43.840" v="431" actId="14100"/>
          <ac:spMkLst>
            <pc:docMk/>
            <pc:sldMk cId="1359869716" sldId="396"/>
            <ac:spMk id="35" creationId="{C2518E44-9736-BCAD-6555-1E320BB90CF6}"/>
          </ac:spMkLst>
        </pc:spChg>
        <pc:spChg chg="add del mod">
          <ac:chgData name="Tej Chandra" userId="fd16bead-a7d5-4d61-a87b-b6fc5f95769a" providerId="ADAL" clId="{2D785C43-ACDF-4DEA-A8D7-134BE71FEB5A}" dt="2023-09-04T12:55:54.637" v="200" actId="478"/>
          <ac:spMkLst>
            <pc:docMk/>
            <pc:sldMk cId="1359869716" sldId="396"/>
            <ac:spMk id="38" creationId="{E08FF87C-C73F-3079-D913-8E1D90F17B0F}"/>
          </ac:spMkLst>
        </pc:spChg>
        <pc:spChg chg="add del mod">
          <ac:chgData name="Tej Chandra" userId="fd16bead-a7d5-4d61-a87b-b6fc5f95769a" providerId="ADAL" clId="{2D785C43-ACDF-4DEA-A8D7-134BE71FEB5A}" dt="2023-09-04T12:56:36.365" v="209" actId="478"/>
          <ac:spMkLst>
            <pc:docMk/>
            <pc:sldMk cId="1359869716" sldId="396"/>
            <ac:spMk id="39" creationId="{2A8499E9-4A84-64C0-5D1C-252BF857B7F0}"/>
          </ac:spMkLst>
        </pc:spChg>
        <pc:spChg chg="add del mod">
          <ac:chgData name="Tej Chandra" userId="fd16bead-a7d5-4d61-a87b-b6fc5f95769a" providerId="ADAL" clId="{2D785C43-ACDF-4DEA-A8D7-134BE71FEB5A}" dt="2023-09-04T12:57:42.530" v="222" actId="478"/>
          <ac:spMkLst>
            <pc:docMk/>
            <pc:sldMk cId="1359869716" sldId="396"/>
            <ac:spMk id="40" creationId="{D2E4B783-62F4-82CD-85A3-F7C8BA3658EE}"/>
          </ac:spMkLst>
        </pc:spChg>
        <pc:spChg chg="add del mod">
          <ac:chgData name="Tej Chandra" userId="fd16bead-a7d5-4d61-a87b-b6fc5f95769a" providerId="ADAL" clId="{2D785C43-ACDF-4DEA-A8D7-134BE71FEB5A}" dt="2023-09-04T12:58:34.813" v="236" actId="478"/>
          <ac:spMkLst>
            <pc:docMk/>
            <pc:sldMk cId="1359869716" sldId="396"/>
            <ac:spMk id="41" creationId="{C7058E11-96F0-1C7C-F114-87DBF5C04D10}"/>
          </ac:spMkLst>
        </pc:spChg>
        <pc:spChg chg="mod">
          <ac:chgData name="Tej Chandra" userId="fd16bead-a7d5-4d61-a87b-b6fc5f95769a" providerId="ADAL" clId="{2D785C43-ACDF-4DEA-A8D7-134BE71FEB5A}" dt="2023-09-04T12:58:32.132" v="235"/>
          <ac:spMkLst>
            <pc:docMk/>
            <pc:sldMk cId="1359869716" sldId="396"/>
            <ac:spMk id="42" creationId="{A9D0AAFC-FC6D-2D10-0F2C-E0F13F9AA92D}"/>
          </ac:spMkLst>
        </pc:spChg>
        <pc:spChg chg="mod">
          <ac:chgData name="Tej Chandra" userId="fd16bead-a7d5-4d61-a87b-b6fc5f95769a" providerId="ADAL" clId="{2D785C43-ACDF-4DEA-A8D7-134BE71FEB5A}" dt="2023-09-04T12:58:32.132" v="235"/>
          <ac:spMkLst>
            <pc:docMk/>
            <pc:sldMk cId="1359869716" sldId="396"/>
            <ac:spMk id="43" creationId="{FB2AFF2E-0275-7188-71E0-9BAF961FEBC4}"/>
          </ac:spMkLst>
        </pc:spChg>
        <pc:spChg chg="mod">
          <ac:chgData name="Tej Chandra" userId="fd16bead-a7d5-4d61-a87b-b6fc5f95769a" providerId="ADAL" clId="{2D785C43-ACDF-4DEA-A8D7-134BE71FEB5A}" dt="2023-09-04T12:58:32.132" v="235"/>
          <ac:spMkLst>
            <pc:docMk/>
            <pc:sldMk cId="1359869716" sldId="396"/>
            <ac:spMk id="44" creationId="{788D6022-DF9B-8F09-D6F4-0B36FFB06F9B}"/>
          </ac:spMkLst>
        </pc:spChg>
        <pc:spChg chg="mod">
          <ac:chgData name="Tej Chandra" userId="fd16bead-a7d5-4d61-a87b-b6fc5f95769a" providerId="ADAL" clId="{2D785C43-ACDF-4DEA-A8D7-134BE71FEB5A}" dt="2023-09-04T12:58:32.132" v="235"/>
          <ac:spMkLst>
            <pc:docMk/>
            <pc:sldMk cId="1359869716" sldId="396"/>
            <ac:spMk id="45" creationId="{6207246E-1EFA-7BF9-D74E-D821E6FAE183}"/>
          </ac:spMkLst>
        </pc:spChg>
        <pc:spChg chg="mod">
          <ac:chgData name="Tej Chandra" userId="fd16bead-a7d5-4d61-a87b-b6fc5f95769a" providerId="ADAL" clId="{2D785C43-ACDF-4DEA-A8D7-134BE71FEB5A}" dt="2023-09-04T12:58:32.132" v="235"/>
          <ac:spMkLst>
            <pc:docMk/>
            <pc:sldMk cId="1359869716" sldId="396"/>
            <ac:spMk id="46" creationId="{008EC9F9-2E20-BD70-CD28-23D6EA976DB1}"/>
          </ac:spMkLst>
        </pc:spChg>
        <pc:spChg chg="mod">
          <ac:chgData name="Tej Chandra" userId="fd16bead-a7d5-4d61-a87b-b6fc5f95769a" providerId="ADAL" clId="{2D785C43-ACDF-4DEA-A8D7-134BE71FEB5A}" dt="2023-09-04T12:58:32.132" v="235"/>
          <ac:spMkLst>
            <pc:docMk/>
            <pc:sldMk cId="1359869716" sldId="396"/>
            <ac:spMk id="47" creationId="{A48C783E-1A51-AD7B-FBD3-934B85B5FAF6}"/>
          </ac:spMkLst>
        </pc:spChg>
        <pc:spChg chg="mod">
          <ac:chgData name="Tej Chandra" userId="fd16bead-a7d5-4d61-a87b-b6fc5f95769a" providerId="ADAL" clId="{2D785C43-ACDF-4DEA-A8D7-134BE71FEB5A}" dt="2023-09-04T12:58:32.132" v="235"/>
          <ac:spMkLst>
            <pc:docMk/>
            <pc:sldMk cId="1359869716" sldId="396"/>
            <ac:spMk id="48" creationId="{73AEA2E2-E19E-B441-E979-2E20A5278C0F}"/>
          </ac:spMkLst>
        </pc:spChg>
        <pc:spChg chg="mod">
          <ac:chgData name="Tej Chandra" userId="fd16bead-a7d5-4d61-a87b-b6fc5f95769a" providerId="ADAL" clId="{2D785C43-ACDF-4DEA-A8D7-134BE71FEB5A}" dt="2023-09-04T12:58:32.132" v="235"/>
          <ac:spMkLst>
            <pc:docMk/>
            <pc:sldMk cId="1359869716" sldId="396"/>
            <ac:spMk id="49" creationId="{2F4AE816-5B96-8E6F-AB23-8BF71CEB0ED1}"/>
          </ac:spMkLst>
        </pc:spChg>
        <pc:spChg chg="mod">
          <ac:chgData name="Tej Chandra" userId="fd16bead-a7d5-4d61-a87b-b6fc5f95769a" providerId="ADAL" clId="{2D785C43-ACDF-4DEA-A8D7-134BE71FEB5A}" dt="2023-09-04T12:58:32.132" v="235"/>
          <ac:spMkLst>
            <pc:docMk/>
            <pc:sldMk cId="1359869716" sldId="396"/>
            <ac:spMk id="50" creationId="{8188F1C8-87FE-FA18-40AD-A951F4E16541}"/>
          </ac:spMkLst>
        </pc:spChg>
        <pc:grpChg chg="add mod">
          <ac:chgData name="Tej Chandra" userId="fd16bead-a7d5-4d61-a87b-b6fc5f95769a" providerId="ADAL" clId="{2D785C43-ACDF-4DEA-A8D7-134BE71FEB5A}" dt="2023-09-04T13:15:06.860" v="460" actId="164"/>
          <ac:grpSpMkLst>
            <pc:docMk/>
            <pc:sldMk cId="1359869716" sldId="396"/>
            <ac:grpSpMk id="51" creationId="{17E3A23F-3597-7C1B-6270-129DAD449428}"/>
          </ac:grpSpMkLst>
        </pc:grpChg>
        <pc:grpChg chg="add mod">
          <ac:chgData name="Tej Chandra" userId="fd16bead-a7d5-4d61-a87b-b6fc5f95769a" providerId="ADAL" clId="{2D785C43-ACDF-4DEA-A8D7-134BE71FEB5A}" dt="2023-09-04T13:15:06.860" v="460" actId="164"/>
          <ac:grpSpMkLst>
            <pc:docMk/>
            <pc:sldMk cId="1359869716" sldId="396"/>
            <ac:grpSpMk id="53" creationId="{38A4CAC1-CB15-8E00-97BB-B6AD84CBC0AE}"/>
          </ac:grpSpMkLst>
        </pc:grpChg>
        <pc:graphicFrameChg chg="del">
          <ac:chgData name="Tej Chandra" userId="fd16bead-a7d5-4d61-a87b-b6fc5f95769a" providerId="ADAL" clId="{2D785C43-ACDF-4DEA-A8D7-134BE71FEB5A}" dt="2023-09-04T12:43:25.186" v="9" actId="478"/>
          <ac:graphicFrameMkLst>
            <pc:docMk/>
            <pc:sldMk cId="1359869716" sldId="396"/>
            <ac:graphicFrameMk id="2054" creationId="{4F3C9129-3C5C-2826-5ACE-4595E7CCA4E1}"/>
          </ac:graphicFrameMkLst>
        </pc:graphicFrameChg>
        <pc:picChg chg="add mod">
          <ac:chgData name="Tej Chandra" userId="fd16bead-a7d5-4d61-a87b-b6fc5f95769a" providerId="ADAL" clId="{2D785C43-ACDF-4DEA-A8D7-134BE71FEB5A}" dt="2023-09-04T13:15:48.831" v="488" actId="1036"/>
          <ac:picMkLst>
            <pc:docMk/>
            <pc:sldMk cId="1359869716" sldId="396"/>
            <ac:picMk id="3" creationId="{28FB5C21-7297-092D-97F3-12024E88E88C}"/>
          </ac:picMkLst>
        </pc:picChg>
        <pc:picChg chg="del">
          <ac:chgData name="Tej Chandra" userId="fd16bead-a7d5-4d61-a87b-b6fc5f95769a" providerId="ADAL" clId="{2D785C43-ACDF-4DEA-A8D7-134BE71FEB5A}" dt="2023-09-04T12:43:22.906" v="8" actId="478"/>
          <ac:picMkLst>
            <pc:docMk/>
            <pc:sldMk cId="1359869716" sldId="396"/>
            <ac:picMk id="15" creationId="{B49F0403-48F8-6BEE-83E9-4A87959F4E81}"/>
          </ac:picMkLst>
        </pc:picChg>
        <pc:picChg chg="add del mod">
          <ac:chgData name="Tej Chandra" userId="fd16bead-a7d5-4d61-a87b-b6fc5f95769a" providerId="ADAL" clId="{2D785C43-ACDF-4DEA-A8D7-134BE71FEB5A}" dt="2023-09-04T12:53:14.705" v="156" actId="478"/>
          <ac:picMkLst>
            <pc:docMk/>
            <pc:sldMk cId="1359869716" sldId="396"/>
            <ac:picMk id="24" creationId="{D728BB24-6EF2-8835-01DF-151EEF977739}"/>
          </ac:picMkLst>
        </pc:picChg>
        <pc:picChg chg="add del mod">
          <ac:chgData name="Tej Chandra" userId="fd16bead-a7d5-4d61-a87b-b6fc5f95769a" providerId="ADAL" clId="{2D785C43-ACDF-4DEA-A8D7-134BE71FEB5A}" dt="2023-09-04T13:14:15.317" v="422" actId="478"/>
          <ac:picMkLst>
            <pc:docMk/>
            <pc:sldMk cId="1359869716" sldId="396"/>
            <ac:picMk id="37" creationId="{C9674ABB-ED63-F518-283E-4C43638D9513}"/>
          </ac:picMkLst>
        </pc:picChg>
        <pc:picChg chg="add mod">
          <ac:chgData name="Tej Chandra" userId="fd16bead-a7d5-4d61-a87b-b6fc5f95769a" providerId="ADAL" clId="{2D785C43-ACDF-4DEA-A8D7-134BE71FEB5A}" dt="2023-09-04T13:15:06.860" v="460" actId="164"/>
          <ac:picMkLst>
            <pc:docMk/>
            <pc:sldMk cId="1359869716" sldId="396"/>
            <ac:picMk id="52" creationId="{F8EF4EA6-2FF9-5B67-98CC-FEFE27D2F427}"/>
          </ac:picMkLst>
        </pc:picChg>
        <pc:inkChg chg="add mod">
          <ac:chgData name="Tej Chandra" userId="fd16bead-a7d5-4d61-a87b-b6fc5f95769a" providerId="ADAL" clId="{2D785C43-ACDF-4DEA-A8D7-134BE71FEB5A}" dt="2023-09-04T13:15:48.831" v="488" actId="1036"/>
          <ac:inkMkLst>
            <pc:docMk/>
            <pc:sldMk cId="1359869716" sldId="396"/>
            <ac:inkMk id="6" creationId="{7378D07A-0DDA-B48F-9D8F-D3FA044D0CE5}"/>
          </ac:inkMkLst>
        </pc:inkChg>
        <pc:inkChg chg="add del">
          <ac:chgData name="Tej Chandra" userId="fd16bead-a7d5-4d61-a87b-b6fc5f95769a" providerId="ADAL" clId="{2D785C43-ACDF-4DEA-A8D7-134BE71FEB5A}" dt="2023-09-04T12:49:35.236" v="137" actId="9405"/>
          <ac:inkMkLst>
            <pc:docMk/>
            <pc:sldMk cId="1359869716" sldId="396"/>
            <ac:inkMk id="7" creationId="{C5293D2E-D6D1-764C-C0FF-69322C7E4AA6}"/>
          </ac:inkMkLst>
        </pc:inkChg>
        <pc:inkChg chg="add mod">
          <ac:chgData name="Tej Chandra" userId="fd16bead-a7d5-4d61-a87b-b6fc5f95769a" providerId="ADAL" clId="{2D785C43-ACDF-4DEA-A8D7-134BE71FEB5A}" dt="2023-09-04T13:15:48.831" v="488" actId="1036"/>
          <ac:inkMkLst>
            <pc:docMk/>
            <pc:sldMk cId="1359869716" sldId="396"/>
            <ac:inkMk id="8" creationId="{DC2D24A1-2ABF-7AF4-F2FB-9F6554EB4295}"/>
          </ac:inkMkLst>
        </pc:inkChg>
        <pc:inkChg chg="add mod">
          <ac:chgData name="Tej Chandra" userId="fd16bead-a7d5-4d61-a87b-b6fc5f95769a" providerId="ADAL" clId="{2D785C43-ACDF-4DEA-A8D7-134BE71FEB5A}" dt="2023-09-04T13:15:48.831" v="488" actId="1036"/>
          <ac:inkMkLst>
            <pc:docMk/>
            <pc:sldMk cId="1359869716" sldId="396"/>
            <ac:inkMk id="10" creationId="{500181F6-EB23-9844-E3B1-C37DB4135B45}"/>
          </ac:inkMkLst>
        </pc:inkChg>
        <pc:inkChg chg="add mod">
          <ac:chgData name="Tej Chandra" userId="fd16bead-a7d5-4d61-a87b-b6fc5f95769a" providerId="ADAL" clId="{2D785C43-ACDF-4DEA-A8D7-134BE71FEB5A}" dt="2023-09-04T13:15:48.831" v="488" actId="1036"/>
          <ac:inkMkLst>
            <pc:docMk/>
            <pc:sldMk cId="1359869716" sldId="396"/>
            <ac:inkMk id="12" creationId="{5F2B4F63-4CEA-214C-8472-C14EA100D84D}"/>
          </ac:inkMkLst>
        </pc:inkChg>
        <pc:inkChg chg="add mod">
          <ac:chgData name="Tej Chandra" userId="fd16bead-a7d5-4d61-a87b-b6fc5f95769a" providerId="ADAL" clId="{2D785C43-ACDF-4DEA-A8D7-134BE71FEB5A}" dt="2023-09-04T13:15:48.831" v="488" actId="1036"/>
          <ac:inkMkLst>
            <pc:docMk/>
            <pc:sldMk cId="1359869716" sldId="396"/>
            <ac:inkMk id="14" creationId="{AA4EEF81-FE89-2B9D-9960-D7EF1A2DAD17}"/>
          </ac:inkMkLst>
        </pc:inkChg>
        <pc:inkChg chg="add mod">
          <ac:chgData name="Tej Chandra" userId="fd16bead-a7d5-4d61-a87b-b6fc5f95769a" providerId="ADAL" clId="{2D785C43-ACDF-4DEA-A8D7-134BE71FEB5A}" dt="2023-09-04T13:15:48.831" v="488" actId="1036"/>
          <ac:inkMkLst>
            <pc:docMk/>
            <pc:sldMk cId="1359869716" sldId="396"/>
            <ac:inkMk id="20" creationId="{6309DD34-A5D7-2E1D-5978-3516439B2D66}"/>
          </ac:inkMkLst>
        </pc:inkChg>
      </pc:sldChg>
      <pc:sldChg chg="del">
        <pc:chgData name="Tej Chandra" userId="fd16bead-a7d5-4d61-a87b-b6fc5f95769a" providerId="ADAL" clId="{2D785C43-ACDF-4DEA-A8D7-134BE71FEB5A}" dt="2023-09-04T12:43:20.698" v="7" actId="47"/>
        <pc:sldMkLst>
          <pc:docMk/>
          <pc:sldMk cId="1453240167" sldId="397"/>
        </pc:sldMkLst>
      </pc:sldChg>
      <pc:sldChg chg="addSp modSp add mod modAnim">
        <pc:chgData name="Tej Chandra" userId="fd16bead-a7d5-4d61-a87b-b6fc5f95769a" providerId="ADAL" clId="{2D785C43-ACDF-4DEA-A8D7-134BE71FEB5A}" dt="2023-09-04T13:16:13.802" v="502" actId="1036"/>
        <pc:sldMkLst>
          <pc:docMk/>
          <pc:sldMk cId="4200631736" sldId="397"/>
        </pc:sldMkLst>
        <pc:spChg chg="add mod">
          <ac:chgData name="Tej Chandra" userId="fd16bead-a7d5-4d61-a87b-b6fc5f95769a" providerId="ADAL" clId="{2D785C43-ACDF-4DEA-A8D7-134BE71FEB5A}" dt="2023-09-04T13:16:06.208" v="493" actId="404"/>
          <ac:spMkLst>
            <pc:docMk/>
            <pc:sldMk cId="4200631736" sldId="397"/>
            <ac:spMk id="3" creationId="{F8079B5E-40ED-5BC0-AA1A-5BD17C6D6D07}"/>
          </ac:spMkLst>
        </pc:spChg>
        <pc:grpChg chg="add mod">
          <ac:chgData name="Tej Chandra" userId="fd16bead-a7d5-4d61-a87b-b6fc5f95769a" providerId="ADAL" clId="{2D785C43-ACDF-4DEA-A8D7-134BE71FEB5A}" dt="2023-09-04T13:11:20.027" v="405" actId="164"/>
          <ac:grpSpMkLst>
            <pc:docMk/>
            <pc:sldMk cId="4200631736" sldId="397"/>
            <ac:grpSpMk id="34" creationId="{F7FB5CEB-9097-68E5-3D9C-8D0E33C21892}"/>
          </ac:grpSpMkLst>
        </pc:grpChg>
        <pc:picChg chg="add mod modCrop">
          <ac:chgData name="Tej Chandra" userId="fd16bead-a7d5-4d61-a87b-b6fc5f95769a" providerId="ADAL" clId="{2D785C43-ACDF-4DEA-A8D7-134BE71FEB5A}" dt="2023-09-04T13:11:20.027" v="405" actId="164"/>
          <ac:picMkLst>
            <pc:docMk/>
            <pc:sldMk cId="4200631736" sldId="397"/>
            <ac:picMk id="6" creationId="{3FB680E7-35AD-BEF0-01EA-DD8E54601DDA}"/>
          </ac:picMkLst>
        </pc:picChg>
        <pc:picChg chg="add mod modCrop">
          <ac:chgData name="Tej Chandra" userId="fd16bead-a7d5-4d61-a87b-b6fc5f95769a" providerId="ADAL" clId="{2D785C43-ACDF-4DEA-A8D7-134BE71FEB5A}" dt="2023-09-04T13:11:20.027" v="405" actId="164"/>
          <ac:picMkLst>
            <pc:docMk/>
            <pc:sldMk cId="4200631736" sldId="397"/>
            <ac:picMk id="8" creationId="{86341DB2-4F9E-2C49-FFAC-E38C7ED5EDA5}"/>
          </ac:picMkLst>
        </pc:picChg>
        <pc:picChg chg="add mod modCrop">
          <ac:chgData name="Tej Chandra" userId="fd16bead-a7d5-4d61-a87b-b6fc5f95769a" providerId="ADAL" clId="{2D785C43-ACDF-4DEA-A8D7-134BE71FEB5A}" dt="2023-09-04T13:11:20.027" v="405" actId="164"/>
          <ac:picMkLst>
            <pc:docMk/>
            <pc:sldMk cId="4200631736" sldId="397"/>
            <ac:picMk id="10" creationId="{EE9B091A-8FE4-275F-EA9E-92E8DCB760DB}"/>
          </ac:picMkLst>
        </pc:picChg>
        <pc:picChg chg="add mod modCrop">
          <ac:chgData name="Tej Chandra" userId="fd16bead-a7d5-4d61-a87b-b6fc5f95769a" providerId="ADAL" clId="{2D785C43-ACDF-4DEA-A8D7-134BE71FEB5A}" dt="2023-09-04T13:11:20.027" v="405" actId="164"/>
          <ac:picMkLst>
            <pc:docMk/>
            <pc:sldMk cId="4200631736" sldId="397"/>
            <ac:picMk id="12" creationId="{4EE050D6-6446-C0E9-A715-D4C6F20946A7}"/>
          </ac:picMkLst>
        </pc:picChg>
        <pc:picChg chg="add mod modCrop">
          <ac:chgData name="Tej Chandra" userId="fd16bead-a7d5-4d61-a87b-b6fc5f95769a" providerId="ADAL" clId="{2D785C43-ACDF-4DEA-A8D7-134BE71FEB5A}" dt="2023-09-04T13:11:20.027" v="405" actId="164"/>
          <ac:picMkLst>
            <pc:docMk/>
            <pc:sldMk cId="4200631736" sldId="397"/>
            <ac:picMk id="14" creationId="{DD3C9085-37D0-C6B1-AA30-395AA0F083BB}"/>
          </ac:picMkLst>
        </pc:picChg>
        <pc:picChg chg="add mod modCrop">
          <ac:chgData name="Tej Chandra" userId="fd16bead-a7d5-4d61-a87b-b6fc5f95769a" providerId="ADAL" clId="{2D785C43-ACDF-4DEA-A8D7-134BE71FEB5A}" dt="2023-09-04T13:11:20.027" v="405" actId="164"/>
          <ac:picMkLst>
            <pc:docMk/>
            <pc:sldMk cId="4200631736" sldId="397"/>
            <ac:picMk id="16" creationId="{85714EFE-F075-3CE5-79BC-B8C0F58795CB}"/>
          </ac:picMkLst>
        </pc:picChg>
        <pc:picChg chg="add mod">
          <ac:chgData name="Tej Chandra" userId="fd16bead-a7d5-4d61-a87b-b6fc5f95769a" providerId="ADAL" clId="{2D785C43-ACDF-4DEA-A8D7-134BE71FEB5A}" dt="2023-09-04T13:11:20.027" v="405" actId="164"/>
          <ac:picMkLst>
            <pc:docMk/>
            <pc:sldMk cId="4200631736" sldId="397"/>
            <ac:picMk id="18" creationId="{A6183FB1-6DF1-74EE-9F91-AFDFA082598B}"/>
          </ac:picMkLst>
        </pc:picChg>
        <pc:picChg chg="add mod">
          <ac:chgData name="Tej Chandra" userId="fd16bead-a7d5-4d61-a87b-b6fc5f95769a" providerId="ADAL" clId="{2D785C43-ACDF-4DEA-A8D7-134BE71FEB5A}" dt="2023-09-04T13:11:20.027" v="405" actId="164"/>
          <ac:picMkLst>
            <pc:docMk/>
            <pc:sldMk cId="4200631736" sldId="397"/>
            <ac:picMk id="20" creationId="{60392F11-998A-7F95-2AA1-70CB3CFF482A}"/>
          </ac:picMkLst>
        </pc:picChg>
        <pc:picChg chg="add mod modCrop">
          <ac:chgData name="Tej Chandra" userId="fd16bead-a7d5-4d61-a87b-b6fc5f95769a" providerId="ADAL" clId="{2D785C43-ACDF-4DEA-A8D7-134BE71FEB5A}" dt="2023-09-04T13:11:20.027" v="405" actId="164"/>
          <ac:picMkLst>
            <pc:docMk/>
            <pc:sldMk cId="4200631736" sldId="397"/>
            <ac:picMk id="22" creationId="{DE1A29BD-5B17-9EE4-5C08-E806BB6270DF}"/>
          </ac:picMkLst>
        </pc:picChg>
        <pc:picChg chg="add mod">
          <ac:chgData name="Tej Chandra" userId="fd16bead-a7d5-4d61-a87b-b6fc5f95769a" providerId="ADAL" clId="{2D785C43-ACDF-4DEA-A8D7-134BE71FEB5A}" dt="2023-09-04T13:11:20.027" v="405" actId="164"/>
          <ac:picMkLst>
            <pc:docMk/>
            <pc:sldMk cId="4200631736" sldId="397"/>
            <ac:picMk id="24" creationId="{1B820A33-9174-E906-0B49-86E94720E300}"/>
          </ac:picMkLst>
        </pc:picChg>
        <pc:picChg chg="add mod">
          <ac:chgData name="Tej Chandra" userId="fd16bead-a7d5-4d61-a87b-b6fc5f95769a" providerId="ADAL" clId="{2D785C43-ACDF-4DEA-A8D7-134BE71FEB5A}" dt="2023-09-04T13:11:20.027" v="405" actId="164"/>
          <ac:picMkLst>
            <pc:docMk/>
            <pc:sldMk cId="4200631736" sldId="397"/>
            <ac:picMk id="26" creationId="{460F95F5-C297-BD02-B093-E506A34BC7BE}"/>
          </ac:picMkLst>
        </pc:picChg>
        <pc:picChg chg="add mod modCrop">
          <ac:chgData name="Tej Chandra" userId="fd16bead-a7d5-4d61-a87b-b6fc5f95769a" providerId="ADAL" clId="{2D785C43-ACDF-4DEA-A8D7-134BE71FEB5A}" dt="2023-09-04T13:11:20.027" v="405" actId="164"/>
          <ac:picMkLst>
            <pc:docMk/>
            <pc:sldMk cId="4200631736" sldId="397"/>
            <ac:picMk id="28" creationId="{FFEF163B-F29D-0FA0-C82D-3D36BD876C1C}"/>
          </ac:picMkLst>
        </pc:picChg>
        <pc:inkChg chg="add mod">
          <ac:chgData name="Tej Chandra" userId="fd16bead-a7d5-4d61-a87b-b6fc5f95769a" providerId="ADAL" clId="{2D785C43-ACDF-4DEA-A8D7-134BE71FEB5A}" dt="2023-09-04T13:16:13.802" v="502" actId="1036"/>
          <ac:inkMkLst>
            <pc:docMk/>
            <pc:sldMk cId="4200631736" sldId="397"/>
            <ac:inkMk id="29" creationId="{859CC8D9-6D3F-FE57-FC79-A3AB4DE7F4D7}"/>
          </ac:inkMkLst>
        </pc:inkChg>
        <pc:inkChg chg="add mod">
          <ac:chgData name="Tej Chandra" userId="fd16bead-a7d5-4d61-a87b-b6fc5f95769a" providerId="ADAL" clId="{2D785C43-ACDF-4DEA-A8D7-134BE71FEB5A}" dt="2023-09-04T13:16:13.802" v="502" actId="1036"/>
          <ac:inkMkLst>
            <pc:docMk/>
            <pc:sldMk cId="4200631736" sldId="397"/>
            <ac:inkMk id="30" creationId="{A9C9BF87-D755-1763-26AE-BEA0C1213E5B}"/>
          </ac:inkMkLst>
        </pc:inkChg>
        <pc:inkChg chg="add mod">
          <ac:chgData name="Tej Chandra" userId="fd16bead-a7d5-4d61-a87b-b6fc5f95769a" providerId="ADAL" clId="{2D785C43-ACDF-4DEA-A8D7-134BE71FEB5A}" dt="2023-09-04T13:16:13.802" v="502" actId="1036"/>
          <ac:inkMkLst>
            <pc:docMk/>
            <pc:sldMk cId="4200631736" sldId="397"/>
            <ac:inkMk id="31" creationId="{36B55F27-93EC-05F3-4749-8B72112D17F8}"/>
          </ac:inkMkLst>
        </pc:inkChg>
        <pc:inkChg chg="add mod">
          <ac:chgData name="Tej Chandra" userId="fd16bead-a7d5-4d61-a87b-b6fc5f95769a" providerId="ADAL" clId="{2D785C43-ACDF-4DEA-A8D7-134BE71FEB5A}" dt="2023-09-04T13:16:13.802" v="502" actId="1036"/>
          <ac:inkMkLst>
            <pc:docMk/>
            <pc:sldMk cId="4200631736" sldId="397"/>
            <ac:inkMk id="32" creationId="{0D81141D-547C-51A9-6A40-22C644D90D76}"/>
          </ac:inkMkLst>
        </pc:inkChg>
        <pc:inkChg chg="add mod">
          <ac:chgData name="Tej Chandra" userId="fd16bead-a7d5-4d61-a87b-b6fc5f95769a" providerId="ADAL" clId="{2D785C43-ACDF-4DEA-A8D7-134BE71FEB5A}" dt="2023-09-04T13:16:13.802" v="502" actId="1036"/>
          <ac:inkMkLst>
            <pc:docMk/>
            <pc:sldMk cId="4200631736" sldId="397"/>
            <ac:inkMk id="33" creationId="{244BF065-AB1B-7C11-FCC2-B25CA9265790}"/>
          </ac:inkMkLst>
        </pc:inkChg>
      </pc:sldChg>
      <pc:sldChg chg="addSp delSp modSp add mod">
        <pc:chgData name="Tej Chandra" userId="fd16bead-a7d5-4d61-a87b-b6fc5f95769a" providerId="ADAL" clId="{2D785C43-ACDF-4DEA-A8D7-134BE71FEB5A}" dt="2023-09-04T13:22:35.209" v="613" actId="207"/>
        <pc:sldMkLst>
          <pc:docMk/>
          <pc:sldMk cId="2700762554" sldId="398"/>
        </pc:sldMkLst>
        <pc:spChg chg="add del mod">
          <ac:chgData name="Tej Chandra" userId="fd16bead-a7d5-4d61-a87b-b6fc5f95769a" providerId="ADAL" clId="{2D785C43-ACDF-4DEA-A8D7-134BE71FEB5A}" dt="2023-09-04T13:14:04.661" v="419"/>
          <ac:spMkLst>
            <pc:docMk/>
            <pc:sldMk cId="2700762554" sldId="398"/>
            <ac:spMk id="5" creationId="{6582FBFB-8A14-AAE1-F155-B038B86CF88A}"/>
          </ac:spMkLst>
        </pc:spChg>
        <pc:spChg chg="add mod">
          <ac:chgData name="Tej Chandra" userId="fd16bead-a7d5-4d61-a87b-b6fc5f95769a" providerId="ADAL" clId="{2D785C43-ACDF-4DEA-A8D7-134BE71FEB5A}" dt="2023-09-04T13:20:40.415" v="542" actId="113"/>
          <ac:spMkLst>
            <pc:docMk/>
            <pc:sldMk cId="2700762554" sldId="398"/>
            <ac:spMk id="8" creationId="{CECDDE1D-2568-F722-4C58-EE40B261547D}"/>
          </ac:spMkLst>
        </pc:spChg>
        <pc:spChg chg="add mod">
          <ac:chgData name="Tej Chandra" userId="fd16bead-a7d5-4d61-a87b-b6fc5f95769a" providerId="ADAL" clId="{2D785C43-ACDF-4DEA-A8D7-134BE71FEB5A}" dt="2023-09-04T13:20:56.180" v="545" actId="14100"/>
          <ac:spMkLst>
            <pc:docMk/>
            <pc:sldMk cId="2700762554" sldId="398"/>
            <ac:spMk id="9" creationId="{F4DA0AD2-9E0C-5CC6-5FE6-FD0310A4DC19}"/>
          </ac:spMkLst>
        </pc:spChg>
        <pc:spChg chg="add mod">
          <ac:chgData name="Tej Chandra" userId="fd16bead-a7d5-4d61-a87b-b6fc5f95769a" providerId="ADAL" clId="{2D785C43-ACDF-4DEA-A8D7-134BE71FEB5A}" dt="2023-09-04T13:21:13.087" v="577" actId="1035"/>
          <ac:spMkLst>
            <pc:docMk/>
            <pc:sldMk cId="2700762554" sldId="398"/>
            <ac:spMk id="10" creationId="{B18B0429-34CE-E196-A9A1-505C6A1B235A}"/>
          </ac:spMkLst>
        </pc:spChg>
        <pc:spChg chg="add mod">
          <ac:chgData name="Tej Chandra" userId="fd16bead-a7d5-4d61-a87b-b6fc5f95769a" providerId="ADAL" clId="{2D785C43-ACDF-4DEA-A8D7-134BE71FEB5A}" dt="2023-09-04T13:22:35.209" v="613" actId="207"/>
          <ac:spMkLst>
            <pc:docMk/>
            <pc:sldMk cId="2700762554" sldId="398"/>
            <ac:spMk id="11" creationId="{EAA0552F-4A0D-14AA-01E6-1B5ABD719E11}"/>
          </ac:spMkLst>
        </pc:spChg>
        <pc:spChg chg="add mod">
          <ac:chgData name="Tej Chandra" userId="fd16bead-a7d5-4d61-a87b-b6fc5f95769a" providerId="ADAL" clId="{2D785C43-ACDF-4DEA-A8D7-134BE71FEB5A}" dt="2023-09-04T13:22:35.209" v="613" actId="207"/>
          <ac:spMkLst>
            <pc:docMk/>
            <pc:sldMk cId="2700762554" sldId="398"/>
            <ac:spMk id="12" creationId="{CCCECE78-3FC8-4E54-8A36-CC5ACB3266AF}"/>
          </ac:spMkLst>
        </pc:spChg>
        <pc:picChg chg="add del mod">
          <ac:chgData name="Tej Chandra" userId="fd16bead-a7d5-4d61-a87b-b6fc5f95769a" providerId="ADAL" clId="{2D785C43-ACDF-4DEA-A8D7-134BE71FEB5A}" dt="2023-09-04T13:14:04.661" v="419"/>
          <ac:picMkLst>
            <pc:docMk/>
            <pc:sldMk cId="2700762554" sldId="398"/>
            <ac:picMk id="3" creationId="{E760A474-E9B0-8D1A-6622-9AC9236124A7}"/>
          </ac:picMkLst>
        </pc:picChg>
        <pc:picChg chg="del mod">
          <ac:chgData name="Tej Chandra" userId="fd16bead-a7d5-4d61-a87b-b6fc5f95769a" providerId="ADAL" clId="{2D785C43-ACDF-4DEA-A8D7-134BE71FEB5A}" dt="2023-09-04T13:14:10.922" v="421" actId="21"/>
          <ac:picMkLst>
            <pc:docMk/>
            <pc:sldMk cId="2700762554" sldId="398"/>
            <ac:picMk id="6" creationId="{E313AC59-7228-7567-6ECF-FDA5624454F2}"/>
          </ac:picMkLst>
        </pc:picChg>
      </pc:sldChg>
      <pc:sldChg chg="modSp add mod">
        <pc:chgData name="Tej Chandra" userId="fd16bead-a7d5-4d61-a87b-b6fc5f95769a" providerId="ADAL" clId="{2D785C43-ACDF-4DEA-A8D7-134BE71FEB5A}" dt="2023-09-04T13:31:00.128" v="733" actId="20577"/>
        <pc:sldMkLst>
          <pc:docMk/>
          <pc:sldMk cId="729668239" sldId="399"/>
        </pc:sldMkLst>
        <pc:spChg chg="mod">
          <ac:chgData name="Tej Chandra" userId="fd16bead-a7d5-4d61-a87b-b6fc5f95769a" providerId="ADAL" clId="{2D785C43-ACDF-4DEA-A8D7-134BE71FEB5A}" dt="2023-09-04T13:31:00.128" v="733" actId="20577"/>
          <ac:spMkLst>
            <pc:docMk/>
            <pc:sldMk cId="729668239" sldId="399"/>
            <ac:spMk id="8" creationId="{CECDDE1D-2568-F722-4C58-EE40B261547D}"/>
          </ac:spMkLst>
        </pc:spChg>
        <pc:spChg chg="mod">
          <ac:chgData name="Tej Chandra" userId="fd16bead-a7d5-4d61-a87b-b6fc5f95769a" providerId="ADAL" clId="{2D785C43-ACDF-4DEA-A8D7-134BE71FEB5A}" dt="2023-09-04T13:25:41.762" v="640" actId="14100"/>
          <ac:spMkLst>
            <pc:docMk/>
            <pc:sldMk cId="729668239" sldId="399"/>
            <ac:spMk id="9" creationId="{F4DA0AD2-9E0C-5CC6-5FE6-FD0310A4DC19}"/>
          </ac:spMkLst>
        </pc:spChg>
        <pc:spChg chg="mod">
          <ac:chgData name="Tej Chandra" userId="fd16bead-a7d5-4d61-a87b-b6fc5f95769a" providerId="ADAL" clId="{2D785C43-ACDF-4DEA-A8D7-134BE71FEB5A}" dt="2023-09-04T13:25:59.166" v="673" actId="14100"/>
          <ac:spMkLst>
            <pc:docMk/>
            <pc:sldMk cId="729668239" sldId="399"/>
            <ac:spMk id="10" creationId="{B18B0429-34CE-E196-A9A1-505C6A1B235A}"/>
          </ac:spMkLst>
        </pc:spChg>
        <pc:spChg chg="mod">
          <ac:chgData name="Tej Chandra" userId="fd16bead-a7d5-4d61-a87b-b6fc5f95769a" providerId="ADAL" clId="{2D785C43-ACDF-4DEA-A8D7-134BE71FEB5A}" dt="2023-09-04T13:28:04.403" v="725" actId="1036"/>
          <ac:spMkLst>
            <pc:docMk/>
            <pc:sldMk cId="729668239" sldId="399"/>
            <ac:spMk id="11" creationId="{EAA0552F-4A0D-14AA-01E6-1B5ABD719E11}"/>
          </ac:spMkLst>
        </pc:spChg>
        <pc:spChg chg="mod">
          <ac:chgData name="Tej Chandra" userId="fd16bead-a7d5-4d61-a87b-b6fc5f95769a" providerId="ADAL" clId="{2D785C43-ACDF-4DEA-A8D7-134BE71FEB5A}" dt="2023-09-04T13:28:04.403" v="725" actId="1036"/>
          <ac:spMkLst>
            <pc:docMk/>
            <pc:sldMk cId="729668239" sldId="399"/>
            <ac:spMk id="12" creationId="{CCCECE78-3FC8-4E54-8A36-CC5ACB3266AF}"/>
          </ac:spMkLst>
        </pc:spChg>
      </pc:sldChg>
      <pc:sldChg chg="addSp delSp modSp add mod modAnim">
        <pc:chgData name="Tej Chandra" userId="fd16bead-a7d5-4d61-a87b-b6fc5f95769a" providerId="ADAL" clId="{2D785C43-ACDF-4DEA-A8D7-134BE71FEB5A}" dt="2023-09-04T13:59:10.606" v="892" actId="20577"/>
        <pc:sldMkLst>
          <pc:docMk/>
          <pc:sldMk cId="1224825955" sldId="400"/>
        </pc:sldMkLst>
        <pc:spChg chg="add del mod">
          <ac:chgData name="Tej Chandra" userId="fd16bead-a7d5-4d61-a87b-b6fc5f95769a" providerId="ADAL" clId="{2D785C43-ACDF-4DEA-A8D7-134BE71FEB5A}" dt="2023-09-04T13:34:17.010" v="755" actId="21"/>
          <ac:spMkLst>
            <pc:docMk/>
            <pc:sldMk cId="1224825955" sldId="400"/>
            <ac:spMk id="6" creationId="{10A61039-6F1B-F275-2ABC-91E587406DC4}"/>
          </ac:spMkLst>
        </pc:spChg>
        <pc:spChg chg="mod">
          <ac:chgData name="Tej Chandra" userId="fd16bead-a7d5-4d61-a87b-b6fc5f95769a" providerId="ADAL" clId="{2D785C43-ACDF-4DEA-A8D7-134BE71FEB5A}" dt="2023-09-04T13:59:10.606" v="892" actId="20577"/>
          <ac:spMkLst>
            <pc:docMk/>
            <pc:sldMk cId="1224825955" sldId="400"/>
            <ac:spMk id="8" creationId="{CECDDE1D-2568-F722-4C58-EE40B261547D}"/>
          </ac:spMkLst>
        </pc:spChg>
        <pc:spChg chg="del">
          <ac:chgData name="Tej Chandra" userId="fd16bead-a7d5-4d61-a87b-b6fc5f95769a" providerId="ADAL" clId="{2D785C43-ACDF-4DEA-A8D7-134BE71FEB5A}" dt="2023-09-04T13:31:18.519" v="739" actId="478"/>
          <ac:spMkLst>
            <pc:docMk/>
            <pc:sldMk cId="1224825955" sldId="400"/>
            <ac:spMk id="9" creationId="{F4DA0AD2-9E0C-5CC6-5FE6-FD0310A4DC19}"/>
          </ac:spMkLst>
        </pc:spChg>
        <pc:spChg chg="del">
          <ac:chgData name="Tej Chandra" userId="fd16bead-a7d5-4d61-a87b-b6fc5f95769a" providerId="ADAL" clId="{2D785C43-ACDF-4DEA-A8D7-134BE71FEB5A}" dt="2023-09-04T13:31:17.737" v="738" actId="478"/>
          <ac:spMkLst>
            <pc:docMk/>
            <pc:sldMk cId="1224825955" sldId="400"/>
            <ac:spMk id="10" creationId="{B18B0429-34CE-E196-A9A1-505C6A1B235A}"/>
          </ac:spMkLst>
        </pc:spChg>
        <pc:spChg chg="del">
          <ac:chgData name="Tej Chandra" userId="fd16bead-a7d5-4d61-a87b-b6fc5f95769a" providerId="ADAL" clId="{2D785C43-ACDF-4DEA-A8D7-134BE71FEB5A}" dt="2023-09-04T13:31:13.184" v="736" actId="478"/>
          <ac:spMkLst>
            <pc:docMk/>
            <pc:sldMk cId="1224825955" sldId="400"/>
            <ac:spMk id="11" creationId="{EAA0552F-4A0D-14AA-01E6-1B5ABD719E11}"/>
          </ac:spMkLst>
        </pc:spChg>
        <pc:spChg chg="del">
          <ac:chgData name="Tej Chandra" userId="fd16bead-a7d5-4d61-a87b-b6fc5f95769a" providerId="ADAL" clId="{2D785C43-ACDF-4DEA-A8D7-134BE71FEB5A}" dt="2023-09-04T13:31:12.532" v="735" actId="478"/>
          <ac:spMkLst>
            <pc:docMk/>
            <pc:sldMk cId="1224825955" sldId="400"/>
            <ac:spMk id="12" creationId="{CCCECE78-3FC8-4E54-8A36-CC5ACB3266AF}"/>
          </ac:spMkLst>
        </pc:spChg>
        <pc:spChg chg="add del">
          <ac:chgData name="Tej Chandra" userId="fd16bead-a7d5-4d61-a87b-b6fc5f95769a" providerId="ADAL" clId="{2D785C43-ACDF-4DEA-A8D7-134BE71FEB5A}" dt="2023-09-04T13:34:35.626" v="759" actId="22"/>
          <ac:spMkLst>
            <pc:docMk/>
            <pc:sldMk cId="1224825955" sldId="400"/>
            <ac:spMk id="14" creationId="{FA4E1631-1CD4-C521-B872-AA75144195A4}"/>
          </ac:spMkLst>
        </pc:spChg>
        <pc:spChg chg="add mod">
          <ac:chgData name="Tej Chandra" userId="fd16bead-a7d5-4d61-a87b-b6fc5f95769a" providerId="ADAL" clId="{2D785C43-ACDF-4DEA-A8D7-134BE71FEB5A}" dt="2023-09-04T13:42:48.337" v="796" actId="12"/>
          <ac:spMkLst>
            <pc:docMk/>
            <pc:sldMk cId="1224825955" sldId="400"/>
            <ac:spMk id="18" creationId="{964BA363-6AA9-E9A4-95F8-96000B29285E}"/>
          </ac:spMkLst>
        </pc:spChg>
        <pc:spChg chg="add del mod">
          <ac:chgData name="Tej Chandra" userId="fd16bead-a7d5-4d61-a87b-b6fc5f95769a" providerId="ADAL" clId="{2D785C43-ACDF-4DEA-A8D7-134BE71FEB5A}" dt="2023-09-04T13:46:41.856" v="814"/>
          <ac:spMkLst>
            <pc:docMk/>
            <pc:sldMk cId="1224825955" sldId="400"/>
            <ac:spMk id="23" creationId="{35CF47BC-D527-7CC3-9EA4-D453F2252B7D}"/>
          </ac:spMkLst>
        </pc:spChg>
        <pc:grpChg chg="add mod">
          <ac:chgData name="Tej Chandra" userId="fd16bead-a7d5-4d61-a87b-b6fc5f95769a" providerId="ADAL" clId="{2D785C43-ACDF-4DEA-A8D7-134BE71FEB5A}" dt="2023-09-04T13:47:47.002" v="828" actId="164"/>
          <ac:grpSpMkLst>
            <pc:docMk/>
            <pc:sldMk cId="1224825955" sldId="400"/>
            <ac:grpSpMk id="25" creationId="{E8448BD2-CCBD-B524-A8C0-EE9BAF5BD919}"/>
          </ac:grpSpMkLst>
        </pc:grpChg>
        <pc:grpChg chg="add mod">
          <ac:chgData name="Tej Chandra" userId="fd16bead-a7d5-4d61-a87b-b6fc5f95769a" providerId="ADAL" clId="{2D785C43-ACDF-4DEA-A8D7-134BE71FEB5A}" dt="2023-09-04T13:47:47.002" v="828" actId="164"/>
          <ac:grpSpMkLst>
            <pc:docMk/>
            <pc:sldMk cId="1224825955" sldId="400"/>
            <ac:grpSpMk id="30" creationId="{72B91EDC-3238-1E63-681F-5115ED96CCA3}"/>
          </ac:grpSpMkLst>
        </pc:grpChg>
        <pc:picChg chg="add del mod">
          <ac:chgData name="Tej Chandra" userId="fd16bead-a7d5-4d61-a87b-b6fc5f95769a" providerId="ADAL" clId="{2D785C43-ACDF-4DEA-A8D7-134BE71FEB5A}" dt="2023-09-04T13:34:17.010" v="755" actId="21"/>
          <ac:picMkLst>
            <pc:docMk/>
            <pc:sldMk cId="1224825955" sldId="400"/>
            <ac:picMk id="3" creationId="{643E9361-8A0B-8149-78F7-38A1DC44B6C8}"/>
          </ac:picMkLst>
        </pc:picChg>
        <pc:picChg chg="add del mod">
          <ac:chgData name="Tej Chandra" userId="fd16bead-a7d5-4d61-a87b-b6fc5f95769a" providerId="ADAL" clId="{2D785C43-ACDF-4DEA-A8D7-134BE71FEB5A}" dt="2023-09-04T13:40:59.004" v="775" actId="478"/>
          <ac:picMkLst>
            <pc:docMk/>
            <pc:sldMk cId="1224825955" sldId="400"/>
            <ac:picMk id="7" creationId="{7F9E7A1C-E535-D675-0066-678CF63F874B}"/>
          </ac:picMkLst>
        </pc:picChg>
        <pc:picChg chg="add del mod">
          <ac:chgData name="Tej Chandra" userId="fd16bead-a7d5-4d61-a87b-b6fc5f95769a" providerId="ADAL" clId="{2D785C43-ACDF-4DEA-A8D7-134BE71FEB5A}" dt="2023-09-04T13:41:00.923" v="776" actId="478"/>
          <ac:picMkLst>
            <pc:docMk/>
            <pc:sldMk cId="1224825955" sldId="400"/>
            <ac:picMk id="16" creationId="{B99DE7D2-0473-72AE-7CD0-ABE5AA470B6E}"/>
          </ac:picMkLst>
        </pc:picChg>
        <pc:picChg chg="add mod">
          <ac:chgData name="Tej Chandra" userId="fd16bead-a7d5-4d61-a87b-b6fc5f95769a" providerId="ADAL" clId="{2D785C43-ACDF-4DEA-A8D7-134BE71FEB5A}" dt="2023-09-04T13:47:01.845" v="820" actId="164"/>
          <ac:picMkLst>
            <pc:docMk/>
            <pc:sldMk cId="1224825955" sldId="400"/>
            <ac:picMk id="20" creationId="{C39BB942-2E79-C4E1-72EE-1B9A35FF7BBA}"/>
          </ac:picMkLst>
        </pc:picChg>
        <pc:picChg chg="add del mod">
          <ac:chgData name="Tej Chandra" userId="fd16bead-a7d5-4d61-a87b-b6fc5f95769a" providerId="ADAL" clId="{2D785C43-ACDF-4DEA-A8D7-134BE71FEB5A}" dt="2023-09-04T13:46:41.856" v="814"/>
          <ac:picMkLst>
            <pc:docMk/>
            <pc:sldMk cId="1224825955" sldId="400"/>
            <ac:picMk id="22" creationId="{2B4A45AC-EB78-4AB4-BE80-173F63EBD9F9}"/>
          </ac:picMkLst>
        </pc:picChg>
        <pc:picChg chg="mod">
          <ac:chgData name="Tej Chandra" userId="fd16bead-a7d5-4d61-a87b-b6fc5f95769a" providerId="ADAL" clId="{2D785C43-ACDF-4DEA-A8D7-134BE71FEB5A}" dt="2023-09-04T13:47:01.845" v="820" actId="164"/>
          <ac:picMkLst>
            <pc:docMk/>
            <pc:sldMk cId="1224825955" sldId="400"/>
            <ac:picMk id="24" creationId="{C2C2F98B-0F77-069D-9430-BFC9F5044597}"/>
          </ac:picMkLst>
        </pc:picChg>
        <pc:inkChg chg="add del">
          <ac:chgData name="Tej Chandra" userId="fd16bead-a7d5-4d61-a87b-b6fc5f95769a" providerId="ADAL" clId="{2D785C43-ACDF-4DEA-A8D7-134BE71FEB5A}" dt="2023-09-04T13:47:20.410" v="823" actId="9405"/>
          <ac:inkMkLst>
            <pc:docMk/>
            <pc:sldMk cId="1224825955" sldId="400"/>
            <ac:inkMk id="26" creationId="{6A520B9C-0741-1031-BDAA-D00AAF8A5321}"/>
          </ac:inkMkLst>
        </pc:inkChg>
        <pc:inkChg chg="add mod">
          <ac:chgData name="Tej Chandra" userId="fd16bead-a7d5-4d61-a87b-b6fc5f95769a" providerId="ADAL" clId="{2D785C43-ACDF-4DEA-A8D7-134BE71FEB5A}" dt="2023-09-04T13:47:47.002" v="828" actId="164"/>
          <ac:inkMkLst>
            <pc:docMk/>
            <pc:sldMk cId="1224825955" sldId="400"/>
            <ac:inkMk id="27" creationId="{85DB5B69-635D-2ED2-743B-B4DEADB0A19F}"/>
          </ac:inkMkLst>
        </pc:inkChg>
        <pc:inkChg chg="add del">
          <ac:chgData name="Tej Chandra" userId="fd16bead-a7d5-4d61-a87b-b6fc5f95769a" providerId="ADAL" clId="{2D785C43-ACDF-4DEA-A8D7-134BE71FEB5A}" dt="2023-09-04T13:47:33.850" v="826" actId="9405"/>
          <ac:inkMkLst>
            <pc:docMk/>
            <pc:sldMk cId="1224825955" sldId="400"/>
            <ac:inkMk id="28" creationId="{5178274C-FA28-787A-9C94-B12E1C858F00}"/>
          </ac:inkMkLst>
        </pc:inkChg>
        <pc:inkChg chg="add mod">
          <ac:chgData name="Tej Chandra" userId="fd16bead-a7d5-4d61-a87b-b6fc5f95769a" providerId="ADAL" clId="{2D785C43-ACDF-4DEA-A8D7-134BE71FEB5A}" dt="2023-09-04T13:47:47.002" v="828" actId="164"/>
          <ac:inkMkLst>
            <pc:docMk/>
            <pc:sldMk cId="1224825955" sldId="400"/>
            <ac:inkMk id="29" creationId="{86933A76-AD74-5E38-8E5F-EEB763A23AA9}"/>
          </ac:inkMkLst>
        </pc:inkChg>
      </pc:sldChg>
      <pc:sldChg chg="modSp add mod">
        <pc:chgData name="Tej Chandra" userId="fd16bead-a7d5-4d61-a87b-b6fc5f95769a" providerId="ADAL" clId="{2D785C43-ACDF-4DEA-A8D7-134BE71FEB5A}" dt="2023-09-04T13:50:47.413" v="857" actId="1076"/>
        <pc:sldMkLst>
          <pc:docMk/>
          <pc:sldMk cId="1679463669" sldId="401"/>
        </pc:sldMkLst>
        <pc:spChg chg="mod">
          <ac:chgData name="Tej Chandra" userId="fd16bead-a7d5-4d61-a87b-b6fc5f95769a" providerId="ADAL" clId="{2D785C43-ACDF-4DEA-A8D7-134BE71FEB5A}" dt="2023-09-04T13:50:41.994" v="856" actId="20577"/>
          <ac:spMkLst>
            <pc:docMk/>
            <pc:sldMk cId="1679463669" sldId="401"/>
            <ac:spMk id="8" creationId="{CECDDE1D-2568-F722-4C58-EE40B261547D}"/>
          </ac:spMkLst>
        </pc:spChg>
        <pc:picChg chg="mod">
          <ac:chgData name="Tej Chandra" userId="fd16bead-a7d5-4d61-a87b-b6fc5f95769a" providerId="ADAL" clId="{2D785C43-ACDF-4DEA-A8D7-134BE71FEB5A}" dt="2023-09-04T13:50:47.413" v="857" actId="1076"/>
          <ac:picMkLst>
            <pc:docMk/>
            <pc:sldMk cId="1679463669" sldId="401"/>
            <ac:picMk id="7" creationId="{7F9E7A1C-E535-D675-0066-678CF63F874B}"/>
          </ac:picMkLst>
        </pc:picChg>
      </pc:sldChg>
      <pc:sldChg chg="addSp delSp modSp add mod delAnim modAnim">
        <pc:chgData name="Tej Chandra" userId="fd16bead-a7d5-4d61-a87b-b6fc5f95769a" providerId="ADAL" clId="{2D785C43-ACDF-4DEA-A8D7-134BE71FEB5A}" dt="2023-09-04T13:56:05.839" v="882"/>
        <pc:sldMkLst>
          <pc:docMk/>
          <pc:sldMk cId="2152594910" sldId="402"/>
        </pc:sldMkLst>
        <pc:spChg chg="mod">
          <ac:chgData name="Tej Chandra" userId="fd16bead-a7d5-4d61-a87b-b6fc5f95769a" providerId="ADAL" clId="{2D785C43-ACDF-4DEA-A8D7-134BE71FEB5A}" dt="2023-09-04T13:52:58.628" v="869"/>
          <ac:spMkLst>
            <pc:docMk/>
            <pc:sldMk cId="2152594910" sldId="402"/>
            <ac:spMk id="8" creationId="{CECDDE1D-2568-F722-4C58-EE40B261547D}"/>
          </ac:spMkLst>
        </pc:spChg>
        <pc:spChg chg="mod">
          <ac:chgData name="Tej Chandra" userId="fd16bead-a7d5-4d61-a87b-b6fc5f95769a" providerId="ADAL" clId="{2D785C43-ACDF-4DEA-A8D7-134BE71FEB5A}" dt="2023-09-04T13:54:18.953" v="876"/>
          <ac:spMkLst>
            <pc:docMk/>
            <pc:sldMk cId="2152594910" sldId="402"/>
            <ac:spMk id="18" creationId="{964BA363-6AA9-E9A4-95F8-96000B29285E}"/>
          </ac:spMkLst>
        </pc:spChg>
        <pc:grpChg chg="del">
          <ac:chgData name="Tej Chandra" userId="fd16bead-a7d5-4d61-a87b-b6fc5f95769a" providerId="ADAL" clId="{2D785C43-ACDF-4DEA-A8D7-134BE71FEB5A}" dt="2023-09-04T13:53:00.617" v="870" actId="478"/>
          <ac:grpSpMkLst>
            <pc:docMk/>
            <pc:sldMk cId="2152594910" sldId="402"/>
            <ac:grpSpMk id="30" creationId="{72B91EDC-3238-1E63-681F-5115ED96CCA3}"/>
          </ac:grpSpMkLst>
        </pc:grpChg>
        <pc:picChg chg="add mod">
          <ac:chgData name="Tej Chandra" userId="fd16bead-a7d5-4d61-a87b-b6fc5f95769a" providerId="ADAL" clId="{2D785C43-ACDF-4DEA-A8D7-134BE71FEB5A}" dt="2023-09-04T13:55:56.281" v="880" actId="1076"/>
          <ac:picMkLst>
            <pc:docMk/>
            <pc:sldMk cId="2152594910" sldId="402"/>
            <ac:picMk id="3" creationId="{50E4D395-098C-B65E-F9BE-DA19D833C97F}"/>
          </ac:picMkLst>
        </pc:picChg>
      </pc:sldChg>
      <pc:sldChg chg="add del">
        <pc:chgData name="Tej Chandra" userId="fd16bead-a7d5-4d61-a87b-b6fc5f95769a" providerId="ADAL" clId="{2D785C43-ACDF-4DEA-A8D7-134BE71FEB5A}" dt="2023-09-04T13:43:21.191" v="798"/>
        <pc:sldMkLst>
          <pc:docMk/>
          <pc:sldMk cId="4052167309" sldId="402"/>
        </pc:sldMkLst>
      </pc:sldChg>
      <pc:sldChg chg="addSp modSp new mod">
        <pc:chgData name="Tej Chandra" userId="fd16bead-a7d5-4d61-a87b-b6fc5f95769a" providerId="ADAL" clId="{2D785C43-ACDF-4DEA-A8D7-134BE71FEB5A}" dt="2023-09-04T13:49:45.162" v="851" actId="20577"/>
        <pc:sldMkLst>
          <pc:docMk/>
          <pc:sldMk cId="4224783860" sldId="403"/>
        </pc:sldMkLst>
        <pc:spChg chg="add mod">
          <ac:chgData name="Tej Chandra" userId="fd16bead-a7d5-4d61-a87b-b6fc5f95769a" providerId="ADAL" clId="{2D785C43-ACDF-4DEA-A8D7-134BE71FEB5A}" dt="2023-09-04T13:49:45.162" v="851" actId="20577"/>
          <ac:spMkLst>
            <pc:docMk/>
            <pc:sldMk cId="4224783860" sldId="403"/>
            <ac:spMk id="3" creationId="{34E5A37B-59E8-613C-3F17-995BF5B71257}"/>
          </ac:spMkLst>
        </pc:spChg>
      </pc:sldChg>
      <pc:sldChg chg="addSp modSp new mod ord">
        <pc:chgData name="Tej Chandra" userId="fd16bead-a7d5-4d61-a87b-b6fc5f95769a" providerId="ADAL" clId="{2D785C43-ACDF-4DEA-A8D7-134BE71FEB5A}" dt="2023-09-04T14:05:35.430" v="1076"/>
        <pc:sldMkLst>
          <pc:docMk/>
          <pc:sldMk cId="3691565694" sldId="404"/>
        </pc:sldMkLst>
        <pc:spChg chg="add mod">
          <ac:chgData name="Tej Chandra" userId="fd16bead-a7d5-4d61-a87b-b6fc5f95769a" providerId="ADAL" clId="{2D785C43-ACDF-4DEA-A8D7-134BE71FEB5A}" dt="2023-09-04T14:05:26.392" v="1073" actId="1076"/>
          <ac:spMkLst>
            <pc:docMk/>
            <pc:sldMk cId="3691565694" sldId="404"/>
            <ac:spMk id="2" creationId="{9F116DA5-1AC1-2E9F-47B7-C7413B5B547C}"/>
          </ac:spMkLst>
        </pc:spChg>
        <pc:spChg chg="add mod">
          <ac:chgData name="Tej Chandra" userId="fd16bead-a7d5-4d61-a87b-b6fc5f95769a" providerId="ADAL" clId="{2D785C43-ACDF-4DEA-A8D7-134BE71FEB5A}" dt="2023-09-04T14:05:23.736" v="1071" actId="1076"/>
          <ac:spMkLst>
            <pc:docMk/>
            <pc:sldMk cId="3691565694" sldId="404"/>
            <ac:spMk id="4" creationId="{F190BC39-76C5-BE3A-8052-AC03F4222EA3}"/>
          </ac:spMkLst>
        </pc:spChg>
        <pc:spChg chg="add mod">
          <ac:chgData name="Tej Chandra" userId="fd16bead-a7d5-4d61-a87b-b6fc5f95769a" providerId="ADAL" clId="{2D785C43-ACDF-4DEA-A8D7-134BE71FEB5A}" dt="2023-09-04T14:03:57.359" v="989" actId="14100"/>
          <ac:spMkLst>
            <pc:docMk/>
            <pc:sldMk cId="3691565694" sldId="404"/>
            <ac:spMk id="6" creationId="{A56C6012-8E57-0D5F-509D-2867F1EA9EA3}"/>
          </ac:spMkLst>
        </pc:spChg>
        <pc:spChg chg="add mod">
          <ac:chgData name="Tej Chandra" userId="fd16bead-a7d5-4d61-a87b-b6fc5f95769a" providerId="ADAL" clId="{2D785C43-ACDF-4DEA-A8D7-134BE71FEB5A}" dt="2023-09-04T14:05:28.920" v="1074" actId="1076"/>
          <ac:spMkLst>
            <pc:docMk/>
            <pc:sldMk cId="3691565694" sldId="404"/>
            <ac:spMk id="7" creationId="{2EF44360-9EE3-70FF-DB09-602954966C29}"/>
          </ac:spMkLst>
        </pc:spChg>
      </pc:sldChg>
      <pc:sldChg chg="addSp delSp modSp add mod delAnim">
        <pc:chgData name="Tej Chandra" userId="fd16bead-a7d5-4d61-a87b-b6fc5f95769a" providerId="ADAL" clId="{2D785C43-ACDF-4DEA-A8D7-134BE71FEB5A}" dt="2023-09-04T14:12:51.036" v="1175"/>
        <pc:sldMkLst>
          <pc:docMk/>
          <pc:sldMk cId="3069938268" sldId="405"/>
        </pc:sldMkLst>
        <pc:spChg chg="add mod">
          <ac:chgData name="Tej Chandra" userId="fd16bead-a7d5-4d61-a87b-b6fc5f95769a" providerId="ADAL" clId="{2D785C43-ACDF-4DEA-A8D7-134BE71FEB5A}" dt="2023-09-04T14:12:27.852" v="1167" actId="122"/>
          <ac:spMkLst>
            <pc:docMk/>
            <pc:sldMk cId="3069938268" sldId="405"/>
            <ac:spMk id="5" creationId="{8E31CB4B-3457-8FDD-32F1-736020A3A5E1}"/>
          </ac:spMkLst>
        </pc:spChg>
        <pc:spChg chg="add mod">
          <ac:chgData name="Tej Chandra" userId="fd16bead-a7d5-4d61-a87b-b6fc5f95769a" providerId="ADAL" clId="{2D785C43-ACDF-4DEA-A8D7-134BE71FEB5A}" dt="2023-09-04T14:12:47.510" v="1174" actId="207"/>
          <ac:spMkLst>
            <pc:docMk/>
            <pc:sldMk cId="3069938268" sldId="405"/>
            <ac:spMk id="6" creationId="{4119F01E-AF2E-B9E8-4FAD-BDAC63959938}"/>
          </ac:spMkLst>
        </pc:spChg>
        <pc:spChg chg="add mod">
          <ac:chgData name="Tej Chandra" userId="fd16bead-a7d5-4d61-a87b-b6fc5f95769a" providerId="ADAL" clId="{2D785C43-ACDF-4DEA-A8D7-134BE71FEB5A}" dt="2023-09-04T14:12:51.036" v="1175"/>
          <ac:spMkLst>
            <pc:docMk/>
            <pc:sldMk cId="3069938268" sldId="405"/>
            <ac:spMk id="7" creationId="{674C089B-D896-7A9A-E459-7F57F4D5E4E0}"/>
          </ac:spMkLst>
        </pc:spChg>
        <pc:spChg chg="mod">
          <ac:chgData name="Tej Chandra" userId="fd16bead-a7d5-4d61-a87b-b6fc5f95769a" providerId="ADAL" clId="{2D785C43-ACDF-4DEA-A8D7-134BE71FEB5A}" dt="2023-09-04T14:08:36.844" v="1126" actId="207"/>
          <ac:spMkLst>
            <pc:docMk/>
            <pc:sldMk cId="3069938268" sldId="405"/>
            <ac:spMk id="8" creationId="{CECDDE1D-2568-F722-4C58-EE40B261547D}"/>
          </ac:spMkLst>
        </pc:spChg>
        <pc:spChg chg="mod">
          <ac:chgData name="Tej Chandra" userId="fd16bead-a7d5-4d61-a87b-b6fc5f95769a" providerId="ADAL" clId="{2D785C43-ACDF-4DEA-A8D7-134BE71FEB5A}" dt="2023-09-04T14:11:44.182" v="1160" actId="13926"/>
          <ac:spMkLst>
            <pc:docMk/>
            <pc:sldMk cId="3069938268" sldId="405"/>
            <ac:spMk id="18" creationId="{964BA363-6AA9-E9A4-95F8-96000B29285E}"/>
          </ac:spMkLst>
        </pc:spChg>
        <pc:picChg chg="del">
          <ac:chgData name="Tej Chandra" userId="fd16bead-a7d5-4d61-a87b-b6fc5f95769a" providerId="ADAL" clId="{2D785C43-ACDF-4DEA-A8D7-134BE71FEB5A}" dt="2023-09-04T14:08:04.888" v="1078" actId="478"/>
          <ac:picMkLst>
            <pc:docMk/>
            <pc:sldMk cId="3069938268" sldId="405"/>
            <ac:picMk id="3" creationId="{50E4D395-098C-B65E-F9BE-DA19D833C97F}"/>
          </ac:picMkLst>
        </pc:picChg>
      </pc:sldChg>
      <pc:sldMasterChg chg="modSldLayout">
        <pc:chgData name="Tej Chandra" userId="fd16bead-a7d5-4d61-a87b-b6fc5f95769a" providerId="ADAL" clId="{2D785C43-ACDF-4DEA-A8D7-134BE71FEB5A}" dt="2023-09-04T12:44:41.076" v="41"/>
        <pc:sldMasterMkLst>
          <pc:docMk/>
          <pc:sldMasterMk cId="1198455789" sldId="2147483648"/>
        </pc:sldMasterMkLst>
        <pc:sldLayoutChg chg="addSp delSp modSp mod">
          <pc:chgData name="Tej Chandra" userId="fd16bead-a7d5-4d61-a87b-b6fc5f95769a" providerId="ADAL" clId="{2D785C43-ACDF-4DEA-A8D7-134BE71FEB5A}" dt="2023-09-04T12:44:41.076" v="41"/>
          <pc:sldLayoutMkLst>
            <pc:docMk/>
            <pc:sldMasterMk cId="1198455789" sldId="2147483648"/>
            <pc:sldLayoutMk cId="373323153" sldId="2147483649"/>
          </pc:sldLayoutMkLst>
          <pc:spChg chg="add mod">
            <ac:chgData name="Tej Chandra" userId="fd16bead-a7d5-4d61-a87b-b6fc5f95769a" providerId="ADAL" clId="{2D785C43-ACDF-4DEA-A8D7-134BE71FEB5A}" dt="2023-09-04T12:44:41.076" v="41"/>
            <ac:spMkLst>
              <pc:docMk/>
              <pc:sldMasterMk cId="1198455789" sldId="2147483648"/>
              <pc:sldLayoutMk cId="373323153" sldId="2147483649"/>
              <ac:spMk id="12" creationId="{87DB49C9-B1CC-F288-3A76-7ED4624C45FF}"/>
            </ac:spMkLst>
          </pc:spChg>
          <pc:spChg chg="del">
            <ac:chgData name="Tej Chandra" userId="fd16bead-a7d5-4d61-a87b-b6fc5f95769a" providerId="ADAL" clId="{2D785C43-ACDF-4DEA-A8D7-134BE71FEB5A}" dt="2023-09-04T12:44:40.730" v="40" actId="478"/>
            <ac:spMkLst>
              <pc:docMk/>
              <pc:sldMasterMk cId="1198455789" sldId="2147483648"/>
              <pc:sldLayoutMk cId="373323153" sldId="2147483649"/>
              <ac:spMk id="14" creationId="{BEABC736-9587-FBF8-9355-1C43AC4F4CBA}"/>
            </ac:spMkLst>
          </pc:spChg>
        </pc:sldLayoutChg>
        <pc:sldLayoutChg chg="modSp mod">
          <pc:chgData name="Tej Chandra" userId="fd16bead-a7d5-4d61-a87b-b6fc5f95769a" providerId="ADAL" clId="{2D785C43-ACDF-4DEA-A8D7-134BE71FEB5A}" dt="2023-09-04T12:44:30.415" v="39" actId="20577"/>
          <pc:sldLayoutMkLst>
            <pc:docMk/>
            <pc:sldMasterMk cId="1198455789" sldId="2147483648"/>
            <pc:sldLayoutMk cId="1346388441" sldId="2147483660"/>
          </pc:sldLayoutMkLst>
          <pc:spChg chg="mod">
            <ac:chgData name="Tej Chandra" userId="fd16bead-a7d5-4d61-a87b-b6fc5f95769a" providerId="ADAL" clId="{2D785C43-ACDF-4DEA-A8D7-134BE71FEB5A}" dt="2023-09-04T12:44:30.415" v="39" actId="20577"/>
            <ac:spMkLst>
              <pc:docMk/>
              <pc:sldMasterMk cId="1198455789" sldId="2147483648"/>
              <pc:sldLayoutMk cId="1346388441" sldId="2147483660"/>
              <ac:spMk id="14" creationId="{E494D140-DAA0-BDF4-5D7B-D64C5B6E9C62}"/>
            </ac:spMkLst>
          </pc:spChg>
        </pc:sldLayoutChg>
      </pc:sldMasterChg>
    </pc:docChg>
  </pc:docChgLst>
  <pc:docChgLst>
    <pc:chgData name="Tej Bahadur Chandra" userId="79b8fba8ad0a4796" providerId="LiveId" clId="{614BBE20-D9FC-4E14-9E6F-E9375E6FD4C8}"/>
    <pc:docChg chg="undo redo custSel addSld delSld modSld sldOrd modMainMaster">
      <pc:chgData name="Tej Bahadur Chandra" userId="79b8fba8ad0a4796" providerId="LiveId" clId="{614BBE20-D9FC-4E14-9E6F-E9375E6FD4C8}" dt="2021-10-29T07:23:20.832" v="34809" actId="47"/>
      <pc:docMkLst>
        <pc:docMk/>
      </pc:docMkLst>
      <pc:sldChg chg="addSp delSp modSp">
        <pc:chgData name="Tej Bahadur Chandra" userId="79b8fba8ad0a4796" providerId="LiveId" clId="{614BBE20-D9FC-4E14-9E6F-E9375E6FD4C8}" dt="2021-10-24T13:31:24.086" v="11626" actId="403"/>
        <pc:sldMkLst>
          <pc:docMk/>
          <pc:sldMk cId="2121379472" sldId="259"/>
        </pc:sldMkLst>
        <pc:spChg chg="add mod">
          <ac:chgData name="Tej Bahadur Chandra" userId="79b8fba8ad0a4796" providerId="LiveId" clId="{614BBE20-D9FC-4E14-9E6F-E9375E6FD4C8}" dt="2021-10-23T05:41:51.976" v="2164" actId="14100"/>
          <ac:spMkLst>
            <pc:docMk/>
            <pc:sldMk cId="2121379472" sldId="259"/>
            <ac:spMk id="2" creationId="{C7192F21-9BAD-46C7-B97C-33719A7BD963}"/>
          </ac:spMkLst>
        </pc:spChg>
        <pc:spChg chg="add mod">
          <ac:chgData name="Tej Bahadur Chandra" userId="79b8fba8ad0a4796" providerId="LiveId" clId="{614BBE20-D9FC-4E14-9E6F-E9375E6FD4C8}" dt="2021-10-23T06:12:55.284" v="2446" actId="207"/>
          <ac:spMkLst>
            <pc:docMk/>
            <pc:sldMk cId="2121379472" sldId="259"/>
            <ac:spMk id="3" creationId="{62854179-0776-4EBF-842F-B293FD5FE7FC}"/>
          </ac:spMkLst>
        </pc:spChg>
        <pc:spChg chg="add del mod">
          <ac:chgData name="Tej Bahadur Chandra" userId="79b8fba8ad0a4796" providerId="LiveId" clId="{614BBE20-D9FC-4E14-9E6F-E9375E6FD4C8}" dt="2021-10-23T05:24:16.937" v="1811" actId="478"/>
          <ac:spMkLst>
            <pc:docMk/>
            <pc:sldMk cId="2121379472" sldId="259"/>
            <ac:spMk id="4" creationId="{2EA2ED08-E24F-4E03-8C12-EA2E077C53A4}"/>
          </ac:spMkLst>
        </pc:spChg>
        <pc:spChg chg="mod">
          <ac:chgData name="Tej Bahadur Chandra" userId="79b8fba8ad0a4796" providerId="LiveId" clId="{614BBE20-D9FC-4E14-9E6F-E9375E6FD4C8}" dt="2021-10-23T10:28:09.034" v="3864" actId="20577"/>
          <ac:spMkLst>
            <pc:docMk/>
            <pc:sldMk cId="2121379472" sldId="259"/>
            <ac:spMk id="6" creationId="{9F219E0A-DC0F-42C3-8CE5-410A03EFC1DB}"/>
          </ac:spMkLst>
        </pc:spChg>
        <pc:spChg chg="add mod topLvl">
          <ac:chgData name="Tej Bahadur Chandra" userId="79b8fba8ad0a4796" providerId="LiveId" clId="{614BBE20-D9FC-4E14-9E6F-E9375E6FD4C8}" dt="2021-10-23T05:42:59.260" v="2251" actId="164"/>
          <ac:spMkLst>
            <pc:docMk/>
            <pc:sldMk cId="2121379472" sldId="259"/>
            <ac:spMk id="10" creationId="{801384BF-BFC8-48D5-9C79-4B926D94B196}"/>
          </ac:spMkLst>
        </pc:spChg>
        <pc:spChg chg="add del mod">
          <ac:chgData name="Tej Bahadur Chandra" userId="79b8fba8ad0a4796" providerId="LiveId" clId="{614BBE20-D9FC-4E14-9E6F-E9375E6FD4C8}" dt="2021-10-22T13:18:08.691" v="1327" actId="478"/>
          <ac:spMkLst>
            <pc:docMk/>
            <pc:sldMk cId="2121379472" sldId="259"/>
            <ac:spMk id="11" creationId="{9F18FB7C-0C6B-4457-9233-22398F406ECB}"/>
          </ac:spMkLst>
        </pc:spChg>
        <pc:spChg chg="add del mod">
          <ac:chgData name="Tej Bahadur Chandra" userId="79b8fba8ad0a4796" providerId="LiveId" clId="{614BBE20-D9FC-4E14-9E6F-E9375E6FD4C8}" dt="2021-10-23T05:31:00.209" v="1915" actId="478"/>
          <ac:spMkLst>
            <pc:docMk/>
            <pc:sldMk cId="2121379472" sldId="259"/>
            <ac:spMk id="11" creationId="{EADC5AB9-CC6A-42C0-9D63-BAD358EBD3B4}"/>
          </ac:spMkLst>
        </pc:spChg>
        <pc:spChg chg="mod">
          <ac:chgData name="Tej Bahadur Chandra" userId="79b8fba8ad0a4796" providerId="LiveId" clId="{614BBE20-D9FC-4E14-9E6F-E9375E6FD4C8}" dt="2021-10-22T10:55:36.037" v="498"/>
          <ac:spMkLst>
            <pc:docMk/>
            <pc:sldMk cId="2121379472" sldId="259"/>
            <ac:spMk id="14" creationId="{7264CAC4-82E0-4D65-9DF7-93368999415C}"/>
          </ac:spMkLst>
        </pc:spChg>
        <pc:spChg chg="add mod">
          <ac:chgData name="Tej Bahadur Chandra" userId="79b8fba8ad0a4796" providerId="LiveId" clId="{614BBE20-D9FC-4E14-9E6F-E9375E6FD4C8}" dt="2021-10-23T05:42:02.048" v="2171" actId="1037"/>
          <ac:spMkLst>
            <pc:docMk/>
            <pc:sldMk cId="2121379472" sldId="259"/>
            <ac:spMk id="16" creationId="{0F8EC205-ACC3-43B5-A430-29F63A761E74}"/>
          </ac:spMkLst>
        </pc:spChg>
        <pc:spChg chg="add mod">
          <ac:chgData name="Tej Bahadur Chandra" userId="79b8fba8ad0a4796" providerId="LiveId" clId="{614BBE20-D9FC-4E14-9E6F-E9375E6FD4C8}" dt="2021-10-23T06:12:57.300" v="2447" actId="207"/>
          <ac:spMkLst>
            <pc:docMk/>
            <pc:sldMk cId="2121379472" sldId="259"/>
            <ac:spMk id="17" creationId="{C53014F5-D7BD-431A-B574-845A8DC2FF0F}"/>
          </ac:spMkLst>
        </pc:spChg>
        <pc:spChg chg="mod">
          <ac:chgData name="Tej Bahadur Chandra" userId="79b8fba8ad0a4796" providerId="LiveId" clId="{614BBE20-D9FC-4E14-9E6F-E9375E6FD4C8}" dt="2021-10-23T05:42:08.319" v="2173" actId="14100"/>
          <ac:spMkLst>
            <pc:docMk/>
            <pc:sldMk cId="2121379472" sldId="259"/>
            <ac:spMk id="23" creationId="{D35247EA-B0B4-49AD-9526-86437A45E16A}"/>
          </ac:spMkLst>
        </pc:spChg>
        <pc:spChg chg="mod">
          <ac:chgData name="Tej Bahadur Chandra" userId="79b8fba8ad0a4796" providerId="LiveId" clId="{614BBE20-D9FC-4E14-9E6F-E9375E6FD4C8}" dt="2021-10-23T06:13:00.035" v="2448" actId="207"/>
          <ac:spMkLst>
            <pc:docMk/>
            <pc:sldMk cId="2121379472" sldId="259"/>
            <ac:spMk id="24" creationId="{AD458806-9177-4371-9A13-08F636FB5704}"/>
          </ac:spMkLst>
        </pc:spChg>
        <pc:spChg chg="mod">
          <ac:chgData name="Tej Bahadur Chandra" userId="79b8fba8ad0a4796" providerId="LiveId" clId="{614BBE20-D9FC-4E14-9E6F-E9375E6FD4C8}" dt="2021-10-23T05:42:16.886" v="2175" actId="14100"/>
          <ac:spMkLst>
            <pc:docMk/>
            <pc:sldMk cId="2121379472" sldId="259"/>
            <ac:spMk id="26" creationId="{73E74054-986C-40C6-8ADB-B31117192D6B}"/>
          </ac:spMkLst>
        </pc:spChg>
        <pc:spChg chg="mod">
          <ac:chgData name="Tej Bahadur Chandra" userId="79b8fba8ad0a4796" providerId="LiveId" clId="{614BBE20-D9FC-4E14-9E6F-E9375E6FD4C8}" dt="2021-10-22T11:04:57.044" v="531"/>
          <ac:spMkLst>
            <pc:docMk/>
            <pc:sldMk cId="2121379472" sldId="259"/>
            <ac:spMk id="27" creationId="{BD99DCA5-7DB1-4989-B624-99F802046E78}"/>
          </ac:spMkLst>
        </pc:spChg>
        <pc:spChg chg="mod">
          <ac:chgData name="Tej Bahadur Chandra" userId="79b8fba8ad0a4796" providerId="LiveId" clId="{614BBE20-D9FC-4E14-9E6F-E9375E6FD4C8}" dt="2021-10-23T06:13:02.356" v="2449" actId="207"/>
          <ac:spMkLst>
            <pc:docMk/>
            <pc:sldMk cId="2121379472" sldId="259"/>
            <ac:spMk id="28" creationId="{D7E56FE6-60C6-4C87-9EAF-2F0081010960}"/>
          </ac:spMkLst>
        </pc:spChg>
        <pc:spChg chg="add mod">
          <ac:chgData name="Tej Bahadur Chandra" userId="79b8fba8ad0a4796" providerId="LiveId" clId="{614BBE20-D9FC-4E14-9E6F-E9375E6FD4C8}" dt="2021-10-23T06:13:25.839" v="2455" actId="1038"/>
          <ac:spMkLst>
            <pc:docMk/>
            <pc:sldMk cId="2121379472" sldId="259"/>
            <ac:spMk id="30" creationId="{9EDC57F4-C6E8-49D1-974D-3615761AF242}"/>
          </ac:spMkLst>
        </pc:spChg>
        <pc:spChg chg="add del mod">
          <ac:chgData name="Tej Bahadur Chandra" userId="79b8fba8ad0a4796" providerId="LiveId" clId="{614BBE20-D9FC-4E14-9E6F-E9375E6FD4C8}" dt="2021-10-23T05:31:02.261" v="1916" actId="478"/>
          <ac:spMkLst>
            <pc:docMk/>
            <pc:sldMk cId="2121379472" sldId="259"/>
            <ac:spMk id="31" creationId="{76C47824-656B-48DD-BD13-D2700AAE5D1C}"/>
          </ac:spMkLst>
        </pc:spChg>
        <pc:spChg chg="add del mod">
          <ac:chgData name="Tej Bahadur Chandra" userId="79b8fba8ad0a4796" providerId="LiveId" clId="{614BBE20-D9FC-4E14-9E6F-E9375E6FD4C8}" dt="2021-10-23T05:31:02.964" v="1917" actId="478"/>
          <ac:spMkLst>
            <pc:docMk/>
            <pc:sldMk cId="2121379472" sldId="259"/>
            <ac:spMk id="32" creationId="{11B5A714-0CA4-4A6C-936F-B3A745FC3EAB}"/>
          </ac:spMkLst>
        </pc:spChg>
        <pc:spChg chg="add mod">
          <ac:chgData name="Tej Bahadur Chandra" userId="79b8fba8ad0a4796" providerId="LiveId" clId="{614BBE20-D9FC-4E14-9E6F-E9375E6FD4C8}" dt="2021-10-24T13:31:24.086" v="11626" actId="403"/>
          <ac:spMkLst>
            <pc:docMk/>
            <pc:sldMk cId="2121379472" sldId="259"/>
            <ac:spMk id="35" creationId="{CFAAF408-42B3-4F62-B41B-37628E0A7E6F}"/>
          </ac:spMkLst>
        </pc:spChg>
        <pc:spChg chg="mod">
          <ac:chgData name="Tej Bahadur Chandra" userId="79b8fba8ad0a4796" providerId="LiveId" clId="{614BBE20-D9FC-4E14-9E6F-E9375E6FD4C8}" dt="2021-10-24T13:31:20.678" v="11625" actId="403"/>
          <ac:spMkLst>
            <pc:docMk/>
            <pc:sldMk cId="2121379472" sldId="259"/>
            <ac:spMk id="86" creationId="{78F1FA62-A180-42A5-851F-B8B9A0346D35}"/>
          </ac:spMkLst>
        </pc:spChg>
        <pc:spChg chg="del">
          <ac:chgData name="Tej Bahadur Chandra" userId="79b8fba8ad0a4796" providerId="LiveId" clId="{614BBE20-D9FC-4E14-9E6F-E9375E6FD4C8}" dt="2021-10-22T13:16:13.865" v="1316" actId="478"/>
          <ac:spMkLst>
            <pc:docMk/>
            <pc:sldMk cId="2121379472" sldId="259"/>
            <ac:spMk id="87" creationId="{E457A4E7-207F-47C7-86AC-38243D7C6E3A}"/>
          </ac:spMkLst>
        </pc:spChg>
        <pc:spChg chg="mod">
          <ac:chgData name="Tej Bahadur Chandra" userId="79b8fba8ad0a4796" providerId="LiveId" clId="{614BBE20-D9FC-4E14-9E6F-E9375E6FD4C8}" dt="2021-10-22T13:11:03.050" v="1311" actId="6549"/>
          <ac:spMkLst>
            <pc:docMk/>
            <pc:sldMk cId="2121379472" sldId="259"/>
            <ac:spMk id="88" creationId="{F37E429D-287A-4992-BCC1-63F365940789}"/>
          </ac:spMkLst>
        </pc:spChg>
        <pc:grpChg chg="add mod topLvl">
          <ac:chgData name="Tej Bahadur Chandra" userId="79b8fba8ad0a4796" providerId="LiveId" clId="{614BBE20-D9FC-4E14-9E6F-E9375E6FD4C8}" dt="2021-10-23T05:42:59.260" v="2251" actId="164"/>
          <ac:grpSpMkLst>
            <pc:docMk/>
            <pc:sldMk cId="2121379472" sldId="259"/>
            <ac:grpSpMk id="5" creationId="{1B1B6EBA-B53E-4099-BCCC-48B2EA93893D}"/>
          </ac:grpSpMkLst>
        </pc:grpChg>
        <pc:grpChg chg="add mod topLvl">
          <ac:chgData name="Tej Bahadur Chandra" userId="79b8fba8ad0a4796" providerId="LiveId" clId="{614BBE20-D9FC-4E14-9E6F-E9375E6FD4C8}" dt="2021-10-23T05:42:59.260" v="2251" actId="164"/>
          <ac:grpSpMkLst>
            <pc:docMk/>
            <pc:sldMk cId="2121379472" sldId="259"/>
            <ac:grpSpMk id="8" creationId="{8FAAEA98-0466-4C40-BBE2-375419957C75}"/>
          </ac:grpSpMkLst>
        </pc:grpChg>
        <pc:grpChg chg="add mod">
          <ac:chgData name="Tej Bahadur Chandra" userId="79b8fba8ad0a4796" providerId="LiveId" clId="{614BBE20-D9FC-4E14-9E6F-E9375E6FD4C8}" dt="2021-10-22T13:38:30.818" v="1539" actId="164"/>
          <ac:grpSpMkLst>
            <pc:docMk/>
            <pc:sldMk cId="2121379472" sldId="259"/>
            <ac:grpSpMk id="9" creationId="{E32F5A75-98A8-4F34-99F6-DF269B194FE7}"/>
          </ac:grpSpMkLst>
        </pc:grpChg>
        <pc:grpChg chg="add del mod">
          <ac:chgData name="Tej Bahadur Chandra" userId="79b8fba8ad0a4796" providerId="LiveId" clId="{614BBE20-D9FC-4E14-9E6F-E9375E6FD4C8}" dt="2021-10-23T05:42:25.950" v="2176" actId="165"/>
          <ac:grpSpMkLst>
            <pc:docMk/>
            <pc:sldMk cId="2121379472" sldId="259"/>
            <ac:grpSpMk id="13" creationId="{257BBBF9-21FE-4E57-8AC4-638CEA6B55A0}"/>
          </ac:grpSpMkLst>
        </pc:grpChg>
        <pc:grpChg chg="add mod">
          <ac:chgData name="Tej Bahadur Chandra" userId="79b8fba8ad0a4796" providerId="LiveId" clId="{614BBE20-D9FC-4E14-9E6F-E9375E6FD4C8}" dt="2021-10-23T06:15:28.049" v="2502" actId="1036"/>
          <ac:grpSpMkLst>
            <pc:docMk/>
            <pc:sldMk cId="2121379472" sldId="259"/>
            <ac:grpSpMk id="15" creationId="{CAE6F019-A1A2-42D0-A45E-1EA8D342982D}"/>
          </ac:grpSpMkLst>
        </pc:grpChg>
        <pc:grpChg chg="add mod">
          <ac:chgData name="Tej Bahadur Chandra" userId="79b8fba8ad0a4796" providerId="LiveId" clId="{614BBE20-D9FC-4E14-9E6F-E9375E6FD4C8}" dt="2021-10-22T13:38:35.830" v="1540" actId="164"/>
          <ac:grpSpMkLst>
            <pc:docMk/>
            <pc:sldMk cId="2121379472" sldId="259"/>
            <ac:grpSpMk id="22" creationId="{141B6246-109F-49D2-BD5F-BAA8BB7A4B49}"/>
          </ac:grpSpMkLst>
        </pc:grpChg>
        <pc:grpChg chg="add mod">
          <ac:chgData name="Tej Bahadur Chandra" userId="79b8fba8ad0a4796" providerId="LiveId" clId="{614BBE20-D9FC-4E14-9E6F-E9375E6FD4C8}" dt="2021-10-22T13:38:40.002" v="1541" actId="164"/>
          <ac:grpSpMkLst>
            <pc:docMk/>
            <pc:sldMk cId="2121379472" sldId="259"/>
            <ac:grpSpMk id="25" creationId="{2449680F-29F7-416E-AC45-F5C79E6A94B2}"/>
          </ac:grpSpMkLst>
        </pc:grpChg>
        <pc:grpChg chg="add mod ord topLvl">
          <ac:chgData name="Tej Bahadur Chandra" userId="79b8fba8ad0a4796" providerId="LiveId" clId="{614BBE20-D9FC-4E14-9E6F-E9375E6FD4C8}" dt="2021-10-23T05:42:59.260" v="2251" actId="164"/>
          <ac:grpSpMkLst>
            <pc:docMk/>
            <pc:sldMk cId="2121379472" sldId="259"/>
            <ac:grpSpMk id="44" creationId="{6033BA4A-1898-4403-8FFC-99FCABF58FAB}"/>
          </ac:grpSpMkLst>
        </pc:grpChg>
        <pc:grpChg chg="add mod ord topLvl">
          <ac:chgData name="Tej Bahadur Chandra" userId="79b8fba8ad0a4796" providerId="LiveId" clId="{614BBE20-D9FC-4E14-9E6F-E9375E6FD4C8}" dt="2021-10-23T05:42:59.260" v="2251" actId="164"/>
          <ac:grpSpMkLst>
            <pc:docMk/>
            <pc:sldMk cId="2121379472" sldId="259"/>
            <ac:grpSpMk id="45" creationId="{5827593D-93E9-4D8A-86EF-F6321642E473}"/>
          </ac:grpSpMkLst>
        </pc:grpChg>
        <pc:grpChg chg="add mod ord topLvl">
          <ac:chgData name="Tej Bahadur Chandra" userId="79b8fba8ad0a4796" providerId="LiveId" clId="{614BBE20-D9FC-4E14-9E6F-E9375E6FD4C8}" dt="2021-10-23T05:42:59.260" v="2251" actId="164"/>
          <ac:grpSpMkLst>
            <pc:docMk/>
            <pc:sldMk cId="2121379472" sldId="259"/>
            <ac:grpSpMk id="46" creationId="{17223064-0AE1-4336-9540-07444DA47D33}"/>
          </ac:grpSpMkLst>
        </pc:grpChg>
        <pc:grpChg chg="del">
          <ac:chgData name="Tej Bahadur Chandra" userId="79b8fba8ad0a4796" providerId="LiveId" clId="{614BBE20-D9FC-4E14-9E6F-E9375E6FD4C8}" dt="2021-10-22T13:11:08.712" v="1312" actId="478"/>
          <ac:grpSpMkLst>
            <pc:docMk/>
            <pc:sldMk cId="2121379472" sldId="259"/>
            <ac:grpSpMk id="92" creationId="{DD6EB1FD-BD73-43F6-BD9B-BADF05BE2852}"/>
          </ac:grpSpMkLst>
        </pc:grpChg>
        <pc:graphicFrameChg chg="add del mod">
          <ac:chgData name="Tej Bahadur Chandra" userId="79b8fba8ad0a4796" providerId="LiveId" clId="{614BBE20-D9FC-4E14-9E6F-E9375E6FD4C8}" dt="2021-10-22T13:33:04.089" v="1506"/>
          <ac:graphicFrameMkLst>
            <pc:docMk/>
            <pc:sldMk cId="2121379472" sldId="259"/>
            <ac:graphicFrameMk id="38" creationId="{23CD70DB-39B1-41D4-84C6-EE548FA31219}"/>
          </ac:graphicFrameMkLst>
        </pc:graphicFrameChg>
        <pc:graphicFrameChg chg="add del mod">
          <ac:chgData name="Tej Bahadur Chandra" userId="79b8fba8ad0a4796" providerId="LiveId" clId="{614BBE20-D9FC-4E14-9E6F-E9375E6FD4C8}" dt="2021-10-22T13:33:10.979" v="1508"/>
          <ac:graphicFrameMkLst>
            <pc:docMk/>
            <pc:sldMk cId="2121379472" sldId="259"/>
            <ac:graphicFrameMk id="39" creationId="{CDCB235D-A063-444F-B221-19243DBC96B4}"/>
          </ac:graphicFrameMkLst>
        </pc:graphicFrameChg>
        <pc:graphicFrameChg chg="add del mod">
          <ac:chgData name="Tej Bahadur Chandra" userId="79b8fba8ad0a4796" providerId="LiveId" clId="{614BBE20-D9FC-4E14-9E6F-E9375E6FD4C8}" dt="2021-10-22T13:33:16.556" v="1510"/>
          <ac:graphicFrameMkLst>
            <pc:docMk/>
            <pc:sldMk cId="2121379472" sldId="259"/>
            <ac:graphicFrameMk id="40" creationId="{7F625D81-ABC5-44DC-B132-3FCB45CBE965}"/>
          </ac:graphicFrameMkLst>
        </pc:graphicFrameChg>
        <pc:picChg chg="add del mod">
          <ac:chgData name="Tej Bahadur Chandra" userId="79b8fba8ad0a4796" providerId="LiveId" clId="{614BBE20-D9FC-4E14-9E6F-E9375E6FD4C8}" dt="2021-10-22T13:20:58.344" v="1352" actId="478"/>
          <ac:picMkLst>
            <pc:docMk/>
            <pc:sldMk cId="2121379472" sldId="259"/>
            <ac:picMk id="4" creationId="{0578826B-B1F5-4699-92FB-8FCEB845FB70}"/>
          </ac:picMkLst>
        </pc:picChg>
        <pc:picChg chg="add mod">
          <ac:chgData name="Tej Bahadur Chandra" userId="79b8fba8ad0a4796" providerId="LiveId" clId="{614BBE20-D9FC-4E14-9E6F-E9375E6FD4C8}" dt="2021-10-22T13:21:38.506" v="1361" actId="164"/>
          <ac:picMkLst>
            <pc:docMk/>
            <pc:sldMk cId="2121379472" sldId="259"/>
            <ac:picMk id="7" creationId="{E1A05E66-26EF-489B-A58E-42916882FB32}"/>
          </ac:picMkLst>
        </pc:picChg>
        <pc:picChg chg="add mod">
          <ac:chgData name="Tej Bahadur Chandra" userId="79b8fba8ad0a4796" providerId="LiveId" clId="{614BBE20-D9FC-4E14-9E6F-E9375E6FD4C8}" dt="2021-10-22T13:38:30.818" v="1539" actId="164"/>
          <ac:picMkLst>
            <pc:docMk/>
            <pc:sldMk cId="2121379472" sldId="259"/>
            <ac:picMk id="12" creationId="{8C9D4E1F-01C2-412C-9BCA-9807F7C4BFB7}"/>
          </ac:picMkLst>
        </pc:picChg>
        <pc:picChg chg="add del mod modCrop">
          <ac:chgData name="Tej Bahadur Chandra" userId="79b8fba8ad0a4796" providerId="LiveId" clId="{614BBE20-D9FC-4E14-9E6F-E9375E6FD4C8}" dt="2021-10-22T13:29:25.618" v="1489" actId="478"/>
          <ac:picMkLst>
            <pc:docMk/>
            <pc:sldMk cId="2121379472" sldId="259"/>
            <ac:picMk id="15" creationId="{C399663C-1B22-4AA0-8430-5AFCFDA1EE33}"/>
          </ac:picMkLst>
        </pc:picChg>
        <pc:picChg chg="add del mod">
          <ac:chgData name="Tej Bahadur Chandra" userId="79b8fba8ad0a4796" providerId="LiveId" clId="{614BBE20-D9FC-4E14-9E6F-E9375E6FD4C8}" dt="2021-10-22T13:28:27.877" v="1467"/>
          <ac:picMkLst>
            <pc:docMk/>
            <pc:sldMk cId="2121379472" sldId="259"/>
            <ac:picMk id="19" creationId="{CC5E9653-29E5-42C9-897A-CBF08AB37294}"/>
          </ac:picMkLst>
        </pc:picChg>
        <pc:picChg chg="add del">
          <ac:chgData name="Tej Bahadur Chandra" userId="79b8fba8ad0a4796" providerId="LiveId" clId="{614BBE20-D9FC-4E14-9E6F-E9375E6FD4C8}" dt="2021-10-22T13:28:30.526" v="1469"/>
          <ac:picMkLst>
            <pc:docMk/>
            <pc:sldMk cId="2121379472" sldId="259"/>
            <ac:picMk id="20" creationId="{5A7FC5FA-1D06-47F7-8CDC-F928F797CB3E}"/>
          </ac:picMkLst>
        </pc:picChg>
        <pc:picChg chg="add mod">
          <ac:chgData name="Tej Bahadur Chandra" userId="79b8fba8ad0a4796" providerId="LiveId" clId="{614BBE20-D9FC-4E14-9E6F-E9375E6FD4C8}" dt="2021-10-22T13:38:35.830" v="1540" actId="164"/>
          <ac:picMkLst>
            <pc:docMk/>
            <pc:sldMk cId="2121379472" sldId="259"/>
            <ac:picMk id="29" creationId="{D23B2954-3B03-4903-BE81-935391C26565}"/>
          </ac:picMkLst>
        </pc:picChg>
        <pc:picChg chg="add del mod">
          <ac:chgData name="Tej Bahadur Chandra" userId="79b8fba8ad0a4796" providerId="LiveId" clId="{614BBE20-D9FC-4E14-9E6F-E9375E6FD4C8}" dt="2021-10-22T13:30:05.257" v="1491"/>
          <ac:picMkLst>
            <pc:docMk/>
            <pc:sldMk cId="2121379472" sldId="259"/>
            <ac:picMk id="31" creationId="{F2F6AE8A-DA51-44AD-8862-3BE13FDE0118}"/>
          </ac:picMkLst>
        </pc:picChg>
        <pc:picChg chg="add del mod">
          <ac:chgData name="Tej Bahadur Chandra" userId="79b8fba8ad0a4796" providerId="LiveId" clId="{614BBE20-D9FC-4E14-9E6F-E9375E6FD4C8}" dt="2021-10-22T13:31:48.521" v="1503" actId="478"/>
          <ac:picMkLst>
            <pc:docMk/>
            <pc:sldMk cId="2121379472" sldId="259"/>
            <ac:picMk id="33" creationId="{71EFA572-A8C3-460D-B0FF-CD5046F0B8E9}"/>
          </ac:picMkLst>
        </pc:picChg>
        <pc:picChg chg="add del mod">
          <ac:chgData name="Tej Bahadur Chandra" userId="79b8fba8ad0a4796" providerId="LiveId" clId="{614BBE20-D9FC-4E14-9E6F-E9375E6FD4C8}" dt="2021-10-22T13:31:30.078" v="1496"/>
          <ac:picMkLst>
            <pc:docMk/>
            <pc:sldMk cId="2121379472" sldId="259"/>
            <ac:picMk id="35" creationId="{63999E03-C438-42F3-BAA3-C060BB426F41}"/>
          </ac:picMkLst>
        </pc:picChg>
        <pc:picChg chg="add del mod">
          <ac:chgData name="Tej Bahadur Chandra" userId="79b8fba8ad0a4796" providerId="LiveId" clId="{614BBE20-D9FC-4E14-9E6F-E9375E6FD4C8}" dt="2021-10-22T13:33:48.128" v="1520" actId="478"/>
          <ac:picMkLst>
            <pc:docMk/>
            <pc:sldMk cId="2121379472" sldId="259"/>
            <ac:picMk id="37" creationId="{B656EAAE-6BFB-40A9-8AF6-0B79F5238DF6}"/>
          </ac:picMkLst>
        </pc:picChg>
        <pc:picChg chg="add mod modCrop">
          <ac:chgData name="Tej Bahadur Chandra" userId="79b8fba8ad0a4796" providerId="LiveId" clId="{614BBE20-D9FC-4E14-9E6F-E9375E6FD4C8}" dt="2021-10-22T13:38:40.002" v="1541" actId="164"/>
          <ac:picMkLst>
            <pc:docMk/>
            <pc:sldMk cId="2121379472" sldId="259"/>
            <ac:picMk id="41" creationId="{6839492F-2316-4DC5-BA14-3537488F15F8}"/>
          </ac:picMkLst>
        </pc:picChg>
        <pc:picChg chg="add mod modCrop">
          <ac:chgData name="Tej Bahadur Chandra" userId="79b8fba8ad0a4796" providerId="LiveId" clId="{614BBE20-D9FC-4E14-9E6F-E9375E6FD4C8}" dt="2021-10-23T06:13:22.214" v="2453" actId="1038"/>
          <ac:picMkLst>
            <pc:docMk/>
            <pc:sldMk cId="2121379472" sldId="259"/>
            <ac:picMk id="43" creationId="{796DB2C6-A973-40C4-A59F-BAB0F4516825}"/>
          </ac:picMkLst>
        </pc:picChg>
      </pc:sldChg>
      <pc:sldChg chg="addSp delSp modSp">
        <pc:chgData name="Tej Bahadur Chandra" userId="79b8fba8ad0a4796" providerId="LiveId" clId="{614BBE20-D9FC-4E14-9E6F-E9375E6FD4C8}" dt="2021-10-26T06:39:04.120" v="19612" actId="20577"/>
        <pc:sldMkLst>
          <pc:docMk/>
          <pc:sldMk cId="1421414658" sldId="261"/>
        </pc:sldMkLst>
        <pc:spChg chg="add mod">
          <ac:chgData name="Tej Bahadur Chandra" userId="79b8fba8ad0a4796" providerId="LiveId" clId="{614BBE20-D9FC-4E14-9E6F-E9375E6FD4C8}" dt="2021-10-25T10:59:02.725" v="15619" actId="20577"/>
          <ac:spMkLst>
            <pc:docMk/>
            <pc:sldMk cId="1421414658" sldId="261"/>
            <ac:spMk id="5" creationId="{17AF68DC-585F-4A5B-9241-873BAF6808AA}"/>
          </ac:spMkLst>
        </pc:spChg>
        <pc:spChg chg="mod">
          <ac:chgData name="Tej Bahadur Chandra" userId="79b8fba8ad0a4796" providerId="LiveId" clId="{614BBE20-D9FC-4E14-9E6F-E9375E6FD4C8}" dt="2021-10-26T06:39:04.120" v="19612" actId="20577"/>
          <ac:spMkLst>
            <pc:docMk/>
            <pc:sldMk cId="1421414658" sldId="261"/>
            <ac:spMk id="7" creationId="{3775C660-A6E0-4669-8B4A-5E7565384ECA}"/>
          </ac:spMkLst>
        </pc:spChg>
        <pc:spChg chg="mod topLvl">
          <ac:chgData name="Tej Bahadur Chandra" userId="79b8fba8ad0a4796" providerId="LiveId" clId="{614BBE20-D9FC-4E14-9E6F-E9375E6FD4C8}" dt="2021-10-24T13:10:49.402" v="10975" actId="164"/>
          <ac:spMkLst>
            <pc:docMk/>
            <pc:sldMk cId="1421414658" sldId="261"/>
            <ac:spMk id="9" creationId="{09415DCC-3192-4CDF-BA79-679BE2E72C08}"/>
          </ac:spMkLst>
        </pc:spChg>
        <pc:spChg chg="mod">
          <ac:chgData name="Tej Bahadur Chandra" userId="79b8fba8ad0a4796" providerId="LiveId" clId="{614BBE20-D9FC-4E14-9E6F-E9375E6FD4C8}" dt="2021-10-23T14:35:38.091" v="6416" actId="20577"/>
          <ac:spMkLst>
            <pc:docMk/>
            <pc:sldMk cId="1421414658" sldId="261"/>
            <ac:spMk id="14" creationId="{4CCC5935-3986-4E28-BB43-E333B67699D1}"/>
          </ac:spMkLst>
        </pc:spChg>
        <pc:spChg chg="del mod topLvl">
          <ac:chgData name="Tej Bahadur Chandra" userId="79b8fba8ad0a4796" providerId="LiveId" clId="{614BBE20-D9FC-4E14-9E6F-E9375E6FD4C8}" dt="2021-10-24T13:08:50.240" v="10940" actId="478"/>
          <ac:spMkLst>
            <pc:docMk/>
            <pc:sldMk cId="1421414658" sldId="261"/>
            <ac:spMk id="19" creationId="{F8D4106A-A31C-4A0F-AA42-BBA1615BDB1E}"/>
          </ac:spMkLst>
        </pc:spChg>
        <pc:spChg chg="del">
          <ac:chgData name="Tej Bahadur Chandra" userId="79b8fba8ad0a4796" providerId="LiveId" clId="{614BBE20-D9FC-4E14-9E6F-E9375E6FD4C8}" dt="2021-10-24T13:08:40.636" v="10938" actId="478"/>
          <ac:spMkLst>
            <pc:docMk/>
            <pc:sldMk cId="1421414658" sldId="261"/>
            <ac:spMk id="20" creationId="{6A7998F3-34D0-483A-A946-11843770B4A1}"/>
          </ac:spMkLst>
        </pc:spChg>
        <pc:spChg chg="del mod topLvl">
          <ac:chgData name="Tej Bahadur Chandra" userId="79b8fba8ad0a4796" providerId="LiveId" clId="{614BBE20-D9FC-4E14-9E6F-E9375E6FD4C8}" dt="2021-10-24T13:09:26.234" v="10954" actId="478"/>
          <ac:spMkLst>
            <pc:docMk/>
            <pc:sldMk cId="1421414658" sldId="261"/>
            <ac:spMk id="21" creationId="{37C1573C-A314-4821-8816-36BC502BCA6B}"/>
          </ac:spMkLst>
        </pc:spChg>
        <pc:spChg chg="del mod topLvl">
          <ac:chgData name="Tej Bahadur Chandra" userId="79b8fba8ad0a4796" providerId="LiveId" clId="{614BBE20-D9FC-4E14-9E6F-E9375E6FD4C8}" dt="2021-10-24T13:09:14.005" v="10949" actId="478"/>
          <ac:spMkLst>
            <pc:docMk/>
            <pc:sldMk cId="1421414658" sldId="261"/>
            <ac:spMk id="22" creationId="{D8560850-38EC-480B-95CE-0BF4E57EB529}"/>
          </ac:spMkLst>
        </pc:spChg>
        <pc:spChg chg="del mod topLvl">
          <ac:chgData name="Tej Bahadur Chandra" userId="79b8fba8ad0a4796" providerId="LiveId" clId="{614BBE20-D9FC-4E14-9E6F-E9375E6FD4C8}" dt="2021-10-24T13:09:14.005" v="10949" actId="478"/>
          <ac:spMkLst>
            <pc:docMk/>
            <pc:sldMk cId="1421414658" sldId="261"/>
            <ac:spMk id="23" creationId="{AB8E61F0-D2E9-4C88-B544-20290E197D0E}"/>
          </ac:spMkLst>
        </pc:spChg>
        <pc:spChg chg="mod">
          <ac:chgData name="Tej Bahadur Chandra" userId="79b8fba8ad0a4796" providerId="LiveId" clId="{614BBE20-D9FC-4E14-9E6F-E9375E6FD4C8}" dt="2021-10-22T11:05:11.492" v="536" actId="20577"/>
          <ac:spMkLst>
            <pc:docMk/>
            <pc:sldMk cId="1421414658" sldId="261"/>
            <ac:spMk id="29" creationId="{12DFA964-72E9-4775-95C1-175191B62C65}"/>
          </ac:spMkLst>
        </pc:spChg>
        <pc:spChg chg="del">
          <ac:chgData name="Tej Bahadur Chandra" userId="79b8fba8ad0a4796" providerId="LiveId" clId="{614BBE20-D9FC-4E14-9E6F-E9375E6FD4C8}" dt="2021-10-24T13:09:22.660" v="10953" actId="478"/>
          <ac:spMkLst>
            <pc:docMk/>
            <pc:sldMk cId="1421414658" sldId="261"/>
            <ac:spMk id="32" creationId="{5D293D7C-3EC5-47DC-A9A8-CCADDB8A2D24}"/>
          </ac:spMkLst>
        </pc:spChg>
        <pc:spChg chg="del">
          <ac:chgData name="Tej Bahadur Chandra" userId="79b8fba8ad0a4796" providerId="LiveId" clId="{614BBE20-D9FC-4E14-9E6F-E9375E6FD4C8}" dt="2021-10-24T13:09:20.912" v="10952" actId="478"/>
          <ac:spMkLst>
            <pc:docMk/>
            <pc:sldMk cId="1421414658" sldId="261"/>
            <ac:spMk id="33" creationId="{0690CEC0-EC0F-4C2F-B688-59F077C61766}"/>
          </ac:spMkLst>
        </pc:spChg>
        <pc:spChg chg="del">
          <ac:chgData name="Tej Bahadur Chandra" userId="79b8fba8ad0a4796" providerId="LiveId" clId="{614BBE20-D9FC-4E14-9E6F-E9375E6FD4C8}" dt="2021-10-24T13:08:57.398" v="10944" actId="478"/>
          <ac:spMkLst>
            <pc:docMk/>
            <pc:sldMk cId="1421414658" sldId="261"/>
            <ac:spMk id="34" creationId="{17DF2DA2-EF62-4438-8EF9-742C5534FEB7}"/>
          </ac:spMkLst>
        </pc:spChg>
        <pc:spChg chg="del">
          <ac:chgData name="Tej Bahadur Chandra" userId="79b8fba8ad0a4796" providerId="LiveId" clId="{614BBE20-D9FC-4E14-9E6F-E9375E6FD4C8}" dt="2021-10-24T13:08:52.669" v="10941" actId="478"/>
          <ac:spMkLst>
            <pc:docMk/>
            <pc:sldMk cId="1421414658" sldId="261"/>
            <ac:spMk id="35" creationId="{DE05AD18-7985-4FFB-9961-36DC048E56AA}"/>
          </ac:spMkLst>
        </pc:spChg>
        <pc:spChg chg="del topLvl">
          <ac:chgData name="Tej Bahadur Chandra" userId="79b8fba8ad0a4796" providerId="LiveId" clId="{614BBE20-D9FC-4E14-9E6F-E9375E6FD4C8}" dt="2021-10-24T13:11:02.439" v="10979" actId="478"/>
          <ac:spMkLst>
            <pc:docMk/>
            <pc:sldMk cId="1421414658" sldId="261"/>
            <ac:spMk id="36" creationId="{59D0544C-5DE0-4993-A126-C52FFC4AE3EF}"/>
          </ac:spMkLst>
        </pc:spChg>
        <pc:spChg chg="mod topLvl">
          <ac:chgData name="Tej Bahadur Chandra" userId="79b8fba8ad0a4796" providerId="LiveId" clId="{614BBE20-D9FC-4E14-9E6F-E9375E6FD4C8}" dt="2021-10-24T13:13:33.281" v="11039" actId="164"/>
          <ac:spMkLst>
            <pc:docMk/>
            <pc:sldMk cId="1421414658" sldId="261"/>
            <ac:spMk id="37" creationId="{533ACAA9-67C4-4967-88DF-55946ED61732}"/>
          </ac:spMkLst>
        </pc:spChg>
        <pc:spChg chg="del mod topLvl">
          <ac:chgData name="Tej Bahadur Chandra" userId="79b8fba8ad0a4796" providerId="LiveId" clId="{614BBE20-D9FC-4E14-9E6F-E9375E6FD4C8}" dt="2021-10-24T13:12:00.203" v="11025" actId="478"/>
          <ac:spMkLst>
            <pc:docMk/>
            <pc:sldMk cId="1421414658" sldId="261"/>
            <ac:spMk id="38" creationId="{8813148E-A6DE-4D63-84EA-74128C419A62}"/>
          </ac:spMkLst>
        </pc:spChg>
        <pc:spChg chg="mod topLvl">
          <ac:chgData name="Tej Bahadur Chandra" userId="79b8fba8ad0a4796" providerId="LiveId" clId="{614BBE20-D9FC-4E14-9E6F-E9375E6FD4C8}" dt="2021-10-24T13:13:40.435" v="11042" actId="164"/>
          <ac:spMkLst>
            <pc:docMk/>
            <pc:sldMk cId="1421414658" sldId="261"/>
            <ac:spMk id="39" creationId="{C3A36E22-6545-492B-B176-288A88A5A622}"/>
          </ac:spMkLst>
        </pc:spChg>
        <pc:spChg chg="del">
          <ac:chgData name="Tej Bahadur Chandra" userId="79b8fba8ad0a4796" providerId="LiveId" clId="{614BBE20-D9FC-4E14-9E6F-E9375E6FD4C8}" dt="2021-10-24T13:09:15.723" v="10950" actId="478"/>
          <ac:spMkLst>
            <pc:docMk/>
            <pc:sldMk cId="1421414658" sldId="261"/>
            <ac:spMk id="40" creationId="{055F2621-2D90-4F6F-8052-8820A42C9F30}"/>
          </ac:spMkLst>
        </pc:spChg>
        <pc:spChg chg="del">
          <ac:chgData name="Tej Bahadur Chandra" userId="79b8fba8ad0a4796" providerId="LiveId" clId="{614BBE20-D9FC-4E14-9E6F-E9375E6FD4C8}" dt="2021-10-24T13:09:19.170" v="10951" actId="478"/>
          <ac:spMkLst>
            <pc:docMk/>
            <pc:sldMk cId="1421414658" sldId="261"/>
            <ac:spMk id="41" creationId="{6C87096D-1E12-439E-8D2B-6FFD96C0CE6D}"/>
          </ac:spMkLst>
        </pc:spChg>
        <pc:spChg chg="add mod ord">
          <ac:chgData name="Tej Bahadur Chandra" userId="79b8fba8ad0a4796" providerId="LiveId" clId="{614BBE20-D9FC-4E14-9E6F-E9375E6FD4C8}" dt="2021-10-24T13:13:33.281" v="11039" actId="164"/>
          <ac:spMkLst>
            <pc:docMk/>
            <pc:sldMk cId="1421414658" sldId="261"/>
            <ac:spMk id="42" creationId="{31E65A29-0EB4-4866-B4A5-95D9A078E970}"/>
          </ac:spMkLst>
        </pc:spChg>
        <pc:spChg chg="add mod ord">
          <ac:chgData name="Tej Bahadur Chandra" userId="79b8fba8ad0a4796" providerId="LiveId" clId="{614BBE20-D9FC-4E14-9E6F-E9375E6FD4C8}" dt="2021-10-24T13:13:40.435" v="11042" actId="164"/>
          <ac:spMkLst>
            <pc:docMk/>
            <pc:sldMk cId="1421414658" sldId="261"/>
            <ac:spMk id="43" creationId="{9B4EBC7A-07CF-463F-8EEA-1C3CA332EAFF}"/>
          </ac:spMkLst>
        </pc:spChg>
        <pc:spChg chg="add mod">
          <ac:chgData name="Tej Bahadur Chandra" userId="79b8fba8ad0a4796" providerId="LiveId" clId="{614BBE20-D9FC-4E14-9E6F-E9375E6FD4C8}" dt="2021-10-25T04:23:12.192" v="12059"/>
          <ac:spMkLst>
            <pc:docMk/>
            <pc:sldMk cId="1421414658" sldId="261"/>
            <ac:spMk id="46" creationId="{FADB0791-8B82-4B04-A3F5-2A03CDD10DB8}"/>
          </ac:spMkLst>
        </pc:spChg>
        <pc:grpChg chg="add del mod">
          <ac:chgData name="Tej Bahadur Chandra" userId="79b8fba8ad0a4796" providerId="LiveId" clId="{614BBE20-D9FC-4E14-9E6F-E9375E6FD4C8}" dt="2021-10-24T13:10:10.841" v="10971" actId="165"/>
          <ac:grpSpMkLst>
            <pc:docMk/>
            <pc:sldMk cId="1421414658" sldId="261"/>
            <ac:grpSpMk id="2" creationId="{1723841B-900F-4824-98D2-D0E930067AD5}"/>
          </ac:grpSpMkLst>
        </pc:grpChg>
        <pc:grpChg chg="add mod">
          <ac:chgData name="Tej Bahadur Chandra" userId="79b8fba8ad0a4796" providerId="LiveId" clId="{614BBE20-D9FC-4E14-9E6F-E9375E6FD4C8}" dt="2021-10-24T13:13:33.281" v="11039" actId="164"/>
          <ac:grpSpMkLst>
            <pc:docMk/>
            <pc:sldMk cId="1421414658" sldId="261"/>
            <ac:grpSpMk id="3" creationId="{86E6EC51-AD97-4731-874C-0E1BAB3EE9FA}"/>
          </ac:grpSpMkLst>
        </pc:grpChg>
        <pc:grpChg chg="add mod">
          <ac:chgData name="Tej Bahadur Chandra" userId="79b8fba8ad0a4796" providerId="LiveId" clId="{614BBE20-D9FC-4E14-9E6F-E9375E6FD4C8}" dt="2021-10-25T04:20:51.094" v="11972" actId="1038"/>
          <ac:grpSpMkLst>
            <pc:docMk/>
            <pc:sldMk cId="1421414658" sldId="261"/>
            <ac:grpSpMk id="4" creationId="{2FC377E0-FC23-4763-9F70-5B8B322D1919}"/>
          </ac:grpSpMkLst>
        </pc:grpChg>
        <pc:grpChg chg="add del mod">
          <ac:chgData name="Tej Bahadur Chandra" userId="79b8fba8ad0a4796" providerId="LiveId" clId="{614BBE20-D9FC-4E14-9E6F-E9375E6FD4C8}" dt="2021-10-24T13:08:45.145" v="10939" actId="165"/>
          <ac:grpSpMkLst>
            <pc:docMk/>
            <pc:sldMk cId="1421414658" sldId="261"/>
            <ac:grpSpMk id="6" creationId="{BE6E0FC6-2737-42E5-9FAB-BC1E2EF3FD16}"/>
          </ac:grpSpMkLst>
        </pc:grpChg>
        <pc:grpChg chg="add del mod topLvl">
          <ac:chgData name="Tej Bahadur Chandra" userId="79b8fba8ad0a4796" providerId="LiveId" clId="{614BBE20-D9FC-4E14-9E6F-E9375E6FD4C8}" dt="2021-10-24T13:10:25.577" v="10972" actId="165"/>
          <ac:grpSpMkLst>
            <pc:docMk/>
            <pc:sldMk cId="1421414658" sldId="261"/>
            <ac:grpSpMk id="8" creationId="{436AA945-3994-4135-AD6E-E92BBA5FC474}"/>
          </ac:grpSpMkLst>
        </pc:grpChg>
        <pc:grpChg chg="del">
          <ac:chgData name="Tej Bahadur Chandra" userId="79b8fba8ad0a4796" providerId="LiveId" clId="{614BBE20-D9FC-4E14-9E6F-E9375E6FD4C8}" dt="2021-10-24T13:09:15.723" v="10950" actId="478"/>
          <ac:grpSpMkLst>
            <pc:docMk/>
            <pc:sldMk cId="1421414658" sldId="261"/>
            <ac:grpSpMk id="24" creationId="{25D13E66-EDCF-46EC-8D04-A1D1505DB898}"/>
          </ac:grpSpMkLst>
        </pc:grpChg>
        <pc:grpChg chg="del mod topLvl">
          <ac:chgData name="Tej Bahadur Chandra" userId="79b8fba8ad0a4796" providerId="LiveId" clId="{614BBE20-D9FC-4E14-9E6F-E9375E6FD4C8}" dt="2021-10-24T13:11:28.622" v="11007" actId="165"/>
          <ac:grpSpMkLst>
            <pc:docMk/>
            <pc:sldMk cId="1421414658" sldId="261"/>
            <ac:grpSpMk id="25" creationId="{DB059712-6784-4ADD-86DB-9F7697C259C4}"/>
          </ac:grpSpMkLst>
        </pc:grpChg>
        <pc:grpChg chg="del mod topLvl">
          <ac:chgData name="Tej Bahadur Chandra" userId="79b8fba8ad0a4796" providerId="LiveId" clId="{614BBE20-D9FC-4E14-9E6F-E9375E6FD4C8}" dt="2021-10-24T13:11:02.439" v="10979" actId="478"/>
          <ac:grpSpMkLst>
            <pc:docMk/>
            <pc:sldMk cId="1421414658" sldId="261"/>
            <ac:grpSpMk id="26" creationId="{7AAB8017-F5B1-48CE-B2AC-D267E595AA10}"/>
          </ac:grpSpMkLst>
        </pc:grpChg>
        <pc:grpChg chg="del">
          <ac:chgData name="Tej Bahadur Chandra" userId="79b8fba8ad0a4796" providerId="LiveId" clId="{614BBE20-D9FC-4E14-9E6F-E9375E6FD4C8}" dt="2021-10-24T13:08:52.669" v="10941" actId="478"/>
          <ac:grpSpMkLst>
            <pc:docMk/>
            <pc:sldMk cId="1421414658" sldId="261"/>
            <ac:grpSpMk id="27" creationId="{58BDE9A3-F6DE-4862-A981-DECD46F3502E}"/>
          </ac:grpSpMkLst>
        </pc:grpChg>
        <pc:grpChg chg="del">
          <ac:chgData name="Tej Bahadur Chandra" userId="79b8fba8ad0a4796" providerId="LiveId" clId="{614BBE20-D9FC-4E14-9E6F-E9375E6FD4C8}" dt="2021-10-24T13:09:20.912" v="10952" actId="478"/>
          <ac:grpSpMkLst>
            <pc:docMk/>
            <pc:sldMk cId="1421414658" sldId="261"/>
            <ac:grpSpMk id="31" creationId="{C9DCFC2E-D7F2-47D6-B3C1-0FD4DD817F7C}"/>
          </ac:grpSpMkLst>
        </pc:grpChg>
        <pc:grpChg chg="add mod">
          <ac:chgData name="Tej Bahadur Chandra" userId="79b8fba8ad0a4796" providerId="LiveId" clId="{614BBE20-D9FC-4E14-9E6F-E9375E6FD4C8}" dt="2021-10-25T04:20:51.094" v="11972" actId="1038"/>
          <ac:grpSpMkLst>
            <pc:docMk/>
            <pc:sldMk cId="1421414658" sldId="261"/>
            <ac:grpSpMk id="45" creationId="{907BBD2F-97C6-4761-A00A-6905D99B26A9}"/>
          </ac:grpSpMkLst>
        </pc:grpChg>
        <pc:picChg chg="del mod topLvl">
          <ac:chgData name="Tej Bahadur Chandra" userId="79b8fba8ad0a4796" providerId="LiveId" clId="{614BBE20-D9FC-4E14-9E6F-E9375E6FD4C8}" dt="2021-10-24T13:12:49.580" v="11034" actId="478"/>
          <ac:picMkLst>
            <pc:docMk/>
            <pc:sldMk cId="1421414658" sldId="261"/>
            <ac:picMk id="10" creationId="{5CDD2520-4E59-46DD-AE27-406CD4741453}"/>
          </ac:picMkLst>
        </pc:picChg>
        <pc:picChg chg="del mod topLvl">
          <ac:chgData name="Tej Bahadur Chandra" userId="79b8fba8ad0a4796" providerId="LiveId" clId="{614BBE20-D9FC-4E14-9E6F-E9375E6FD4C8}" dt="2021-10-24T13:09:14.005" v="10949" actId="478"/>
          <ac:picMkLst>
            <pc:docMk/>
            <pc:sldMk cId="1421414658" sldId="261"/>
            <ac:picMk id="11" creationId="{7F832871-F4E2-4DBE-AA05-244097541BBB}"/>
          </ac:picMkLst>
        </pc:picChg>
        <pc:picChg chg="del mod topLvl">
          <ac:chgData name="Tej Bahadur Chandra" userId="79b8fba8ad0a4796" providerId="LiveId" clId="{614BBE20-D9FC-4E14-9E6F-E9375E6FD4C8}" dt="2021-10-24T13:09:14.005" v="10949" actId="478"/>
          <ac:picMkLst>
            <pc:docMk/>
            <pc:sldMk cId="1421414658" sldId="261"/>
            <ac:picMk id="12" creationId="{982619AA-890A-4254-B138-42F87807E60A}"/>
          </ac:picMkLst>
        </pc:picChg>
        <pc:picChg chg="del mod topLvl">
          <ac:chgData name="Tej Bahadur Chandra" userId="79b8fba8ad0a4796" providerId="LiveId" clId="{614BBE20-D9FC-4E14-9E6F-E9375E6FD4C8}" dt="2021-10-24T13:08:50.240" v="10940" actId="478"/>
          <ac:picMkLst>
            <pc:docMk/>
            <pc:sldMk cId="1421414658" sldId="261"/>
            <ac:picMk id="13" creationId="{C4DDA128-FB78-4010-911D-AEF6BC3FB6CD}"/>
          </ac:picMkLst>
        </pc:picChg>
        <pc:picChg chg="mod topLvl">
          <ac:chgData name="Tej Bahadur Chandra" userId="79b8fba8ad0a4796" providerId="LiveId" clId="{614BBE20-D9FC-4E14-9E6F-E9375E6FD4C8}" dt="2021-10-24T13:10:49.402" v="10975" actId="164"/>
          <ac:picMkLst>
            <pc:docMk/>
            <pc:sldMk cId="1421414658" sldId="261"/>
            <ac:picMk id="15" creationId="{E9C64950-BF65-4910-A310-6F802DF7CFA1}"/>
          </ac:picMkLst>
        </pc:picChg>
        <pc:picChg chg="mod topLvl">
          <ac:chgData name="Tej Bahadur Chandra" userId="79b8fba8ad0a4796" providerId="LiveId" clId="{614BBE20-D9FC-4E14-9E6F-E9375E6FD4C8}" dt="2021-10-24T13:10:49.402" v="10975" actId="164"/>
          <ac:picMkLst>
            <pc:docMk/>
            <pc:sldMk cId="1421414658" sldId="261"/>
            <ac:picMk id="28" creationId="{EECF0F9D-F605-480F-B03C-7B21463D30FD}"/>
          </ac:picMkLst>
        </pc:picChg>
        <pc:picChg chg="mod topLvl">
          <ac:chgData name="Tej Bahadur Chandra" userId="79b8fba8ad0a4796" providerId="LiveId" clId="{614BBE20-D9FC-4E14-9E6F-E9375E6FD4C8}" dt="2021-10-24T13:10:49.402" v="10975" actId="164"/>
          <ac:picMkLst>
            <pc:docMk/>
            <pc:sldMk cId="1421414658" sldId="261"/>
            <ac:picMk id="30" creationId="{053993C9-C406-4AAD-86C9-2BE5A8F14CC6}"/>
          </ac:picMkLst>
        </pc:picChg>
        <pc:picChg chg="add mod modCrop">
          <ac:chgData name="Tej Bahadur Chandra" userId="79b8fba8ad0a4796" providerId="LiveId" clId="{614BBE20-D9FC-4E14-9E6F-E9375E6FD4C8}" dt="2021-10-24T13:13:40.435" v="11042" actId="164"/>
          <ac:picMkLst>
            <pc:docMk/>
            <pc:sldMk cId="1421414658" sldId="261"/>
            <ac:picMk id="44" creationId="{EC5A4A4F-B006-4439-8B98-9764505BF22B}"/>
          </ac:picMkLst>
        </pc:picChg>
        <pc:cxnChg chg="mod topLvl">
          <ac:chgData name="Tej Bahadur Chandra" userId="79b8fba8ad0a4796" providerId="LiveId" clId="{614BBE20-D9FC-4E14-9E6F-E9375E6FD4C8}" dt="2021-10-24T13:10:49.402" v="10975" actId="164"/>
          <ac:cxnSpMkLst>
            <pc:docMk/>
            <pc:sldMk cId="1421414658" sldId="261"/>
            <ac:cxnSpMk id="16" creationId="{680BAFB4-297A-4F07-AAC0-BFEAE6126AA4}"/>
          </ac:cxnSpMkLst>
        </pc:cxnChg>
        <pc:cxnChg chg="mod topLvl">
          <ac:chgData name="Tej Bahadur Chandra" userId="79b8fba8ad0a4796" providerId="LiveId" clId="{614BBE20-D9FC-4E14-9E6F-E9375E6FD4C8}" dt="2021-10-24T13:10:49.402" v="10975" actId="164"/>
          <ac:cxnSpMkLst>
            <pc:docMk/>
            <pc:sldMk cId="1421414658" sldId="261"/>
            <ac:cxnSpMk id="17" creationId="{E4511D17-DDB6-4701-9150-DEAF7A9A71C4}"/>
          </ac:cxnSpMkLst>
        </pc:cxnChg>
        <pc:cxnChg chg="mod topLvl">
          <ac:chgData name="Tej Bahadur Chandra" userId="79b8fba8ad0a4796" providerId="LiveId" clId="{614BBE20-D9FC-4E14-9E6F-E9375E6FD4C8}" dt="2021-10-24T13:10:49.402" v="10975" actId="164"/>
          <ac:cxnSpMkLst>
            <pc:docMk/>
            <pc:sldMk cId="1421414658" sldId="261"/>
            <ac:cxnSpMk id="18" creationId="{22F17018-AC4D-4F15-9158-0E20F2245F58}"/>
          </ac:cxnSpMkLst>
        </pc:cxnChg>
      </pc:sldChg>
      <pc:sldChg chg="addSp delSp modSp ord">
        <pc:chgData name="Tej Bahadur Chandra" userId="79b8fba8ad0a4796" providerId="LiveId" clId="{614BBE20-D9FC-4E14-9E6F-E9375E6FD4C8}" dt="2021-10-26T06:39:26.769" v="19614" actId="20577"/>
        <pc:sldMkLst>
          <pc:docMk/>
          <pc:sldMk cId="2613397573" sldId="262"/>
        </pc:sldMkLst>
        <pc:spChg chg="add del mod ord">
          <ac:chgData name="Tej Bahadur Chandra" userId="79b8fba8ad0a4796" providerId="LiveId" clId="{614BBE20-D9FC-4E14-9E6F-E9375E6FD4C8}" dt="2021-10-25T11:14:38.981" v="15657" actId="478"/>
          <ac:spMkLst>
            <pc:docMk/>
            <pc:sldMk cId="2613397573" sldId="262"/>
            <ac:spMk id="2" creationId="{F7D1F454-5D11-42FB-B86F-1966DDA399E2}"/>
          </ac:spMkLst>
        </pc:spChg>
        <pc:spChg chg="add mod">
          <ac:chgData name="Tej Bahadur Chandra" userId="79b8fba8ad0a4796" providerId="LiveId" clId="{614BBE20-D9FC-4E14-9E6F-E9375E6FD4C8}" dt="2021-10-25T11:00:26.533" v="15637" actId="20577"/>
          <ac:spMkLst>
            <pc:docMk/>
            <pc:sldMk cId="2613397573" sldId="262"/>
            <ac:spMk id="5" creationId="{54B21F26-943F-45B2-8E1A-FFE26710877C}"/>
          </ac:spMkLst>
        </pc:spChg>
        <pc:spChg chg="mod">
          <ac:chgData name="Tej Bahadur Chandra" userId="79b8fba8ad0a4796" providerId="LiveId" clId="{614BBE20-D9FC-4E14-9E6F-E9375E6FD4C8}" dt="2021-10-26T06:39:26.769" v="19614" actId="20577"/>
          <ac:spMkLst>
            <pc:docMk/>
            <pc:sldMk cId="2613397573" sldId="262"/>
            <ac:spMk id="7" creationId="{64C1F162-8A25-461F-9639-C54625A1CFFC}"/>
          </ac:spMkLst>
        </pc:spChg>
        <pc:spChg chg="mod">
          <ac:chgData name="Tej Bahadur Chandra" userId="79b8fba8ad0a4796" providerId="LiveId" clId="{614BBE20-D9FC-4E14-9E6F-E9375E6FD4C8}" dt="2021-10-25T11:18:50.079" v="15781" actId="20577"/>
          <ac:spMkLst>
            <pc:docMk/>
            <pc:sldMk cId="2613397573" sldId="262"/>
            <ac:spMk id="9" creationId="{08BE5160-1B27-44C7-8B25-88EA9CC0C3CA}"/>
          </ac:spMkLst>
        </pc:spChg>
        <pc:spChg chg="del">
          <ac:chgData name="Tej Bahadur Chandra" userId="79b8fba8ad0a4796" providerId="LiveId" clId="{614BBE20-D9FC-4E14-9E6F-E9375E6FD4C8}" dt="2021-10-25T11:19:02.878" v="15789" actId="478"/>
          <ac:spMkLst>
            <pc:docMk/>
            <pc:sldMk cId="2613397573" sldId="262"/>
            <ac:spMk id="13" creationId="{0D1A0DD8-4DAE-488C-9972-892F0A0FF6D2}"/>
          </ac:spMkLst>
        </pc:spChg>
        <pc:spChg chg="mod">
          <ac:chgData name="Tej Bahadur Chandra" userId="79b8fba8ad0a4796" providerId="LiveId" clId="{614BBE20-D9FC-4E14-9E6F-E9375E6FD4C8}" dt="2021-10-23T14:39:58.539" v="6461"/>
          <ac:spMkLst>
            <pc:docMk/>
            <pc:sldMk cId="2613397573" sldId="262"/>
            <ac:spMk id="14" creationId="{82B63A5D-C7CB-4BB7-A9B6-A8C80D82F18F}"/>
          </ac:spMkLst>
        </pc:spChg>
        <pc:spChg chg="mod">
          <ac:chgData name="Tej Bahadur Chandra" userId="79b8fba8ad0a4796" providerId="LiveId" clId="{614BBE20-D9FC-4E14-9E6F-E9375E6FD4C8}" dt="2021-10-25T11:24:47.799" v="15854" actId="20577"/>
          <ac:spMkLst>
            <pc:docMk/>
            <pc:sldMk cId="2613397573" sldId="262"/>
            <ac:spMk id="21" creationId="{608F42B8-7DB8-44D0-B885-DC42CC3B6DB1}"/>
          </ac:spMkLst>
        </pc:spChg>
        <pc:spChg chg="add mod ord">
          <ac:chgData name="Tej Bahadur Chandra" userId="79b8fba8ad0a4796" providerId="LiveId" clId="{614BBE20-D9FC-4E14-9E6F-E9375E6FD4C8}" dt="2021-10-25T11:22:10.959" v="15828" actId="164"/>
          <ac:spMkLst>
            <pc:docMk/>
            <pc:sldMk cId="2613397573" sldId="262"/>
            <ac:spMk id="28" creationId="{8E9EE5EB-C212-4082-B922-33C0F6889388}"/>
          </ac:spMkLst>
        </pc:spChg>
        <pc:spChg chg="mod">
          <ac:chgData name="Tej Bahadur Chandra" userId="79b8fba8ad0a4796" providerId="LiveId" clId="{614BBE20-D9FC-4E14-9E6F-E9375E6FD4C8}" dt="2021-10-22T11:05:41.355" v="562" actId="20577"/>
          <ac:spMkLst>
            <pc:docMk/>
            <pc:sldMk cId="2613397573" sldId="262"/>
            <ac:spMk id="30" creationId="{F58D2760-186C-41A5-B837-17AE0EC507DF}"/>
          </ac:spMkLst>
        </pc:spChg>
        <pc:spChg chg="add del">
          <ac:chgData name="Tej Bahadur Chandra" userId="79b8fba8ad0a4796" providerId="LiveId" clId="{614BBE20-D9FC-4E14-9E6F-E9375E6FD4C8}" dt="2021-10-25T11:29:37.152" v="16021" actId="478"/>
          <ac:spMkLst>
            <pc:docMk/>
            <pc:sldMk cId="2613397573" sldId="262"/>
            <ac:spMk id="100" creationId="{BCA18DE3-CEC9-44B8-9000-19350995ABA4}"/>
          </ac:spMkLst>
        </pc:spChg>
        <pc:spChg chg="mod">
          <ac:chgData name="Tej Bahadur Chandra" userId="79b8fba8ad0a4796" providerId="LiveId" clId="{614BBE20-D9FC-4E14-9E6F-E9375E6FD4C8}" dt="2021-10-25T11:27:26.431" v="15940" actId="14100"/>
          <ac:spMkLst>
            <pc:docMk/>
            <pc:sldMk cId="2613397573" sldId="262"/>
            <ac:spMk id="102" creationId="{552E915F-5164-4926-8FE1-AC2A354E37C3}"/>
          </ac:spMkLst>
        </pc:spChg>
        <pc:spChg chg="add mod">
          <ac:chgData name="Tej Bahadur Chandra" userId="79b8fba8ad0a4796" providerId="LiveId" clId="{614BBE20-D9FC-4E14-9E6F-E9375E6FD4C8}" dt="2021-10-25T12:08:20.583" v="16427" actId="164"/>
          <ac:spMkLst>
            <pc:docMk/>
            <pc:sldMk cId="2613397573" sldId="262"/>
            <ac:spMk id="104" creationId="{1612FC87-3AD9-4F0C-B533-E0B5D88C9748}"/>
          </ac:spMkLst>
        </pc:spChg>
        <pc:spChg chg="add mod">
          <ac:chgData name="Tej Bahadur Chandra" userId="79b8fba8ad0a4796" providerId="LiveId" clId="{614BBE20-D9FC-4E14-9E6F-E9375E6FD4C8}" dt="2021-10-25T12:08:20.583" v="16427" actId="164"/>
          <ac:spMkLst>
            <pc:docMk/>
            <pc:sldMk cId="2613397573" sldId="262"/>
            <ac:spMk id="105" creationId="{199EC871-5268-4153-9E81-B7254B45F0E4}"/>
          </ac:spMkLst>
        </pc:spChg>
        <pc:spChg chg="add mod">
          <ac:chgData name="Tej Bahadur Chandra" userId="79b8fba8ad0a4796" providerId="LiveId" clId="{614BBE20-D9FC-4E14-9E6F-E9375E6FD4C8}" dt="2021-10-25T11:30:09.656" v="16032" actId="164"/>
          <ac:spMkLst>
            <pc:docMk/>
            <pc:sldMk cId="2613397573" sldId="262"/>
            <ac:spMk id="117" creationId="{0B768BF7-0826-481B-85CA-5A945116D03C}"/>
          </ac:spMkLst>
        </pc:spChg>
        <pc:spChg chg="add mod">
          <ac:chgData name="Tej Bahadur Chandra" userId="79b8fba8ad0a4796" providerId="LiveId" clId="{614BBE20-D9FC-4E14-9E6F-E9375E6FD4C8}" dt="2021-10-25T12:36:54.381" v="16741" actId="1035"/>
          <ac:spMkLst>
            <pc:docMk/>
            <pc:sldMk cId="2613397573" sldId="262"/>
            <ac:spMk id="119" creationId="{94B67092-912D-493A-A782-59FD9A578F5F}"/>
          </ac:spMkLst>
        </pc:spChg>
        <pc:grpChg chg="add del mod">
          <ac:chgData name="Tej Bahadur Chandra" userId="79b8fba8ad0a4796" providerId="LiveId" clId="{614BBE20-D9FC-4E14-9E6F-E9375E6FD4C8}" dt="2021-10-25T11:23:56.863" v="15843" actId="164"/>
          <ac:grpSpMkLst>
            <pc:docMk/>
            <pc:sldMk cId="2613397573" sldId="262"/>
            <ac:grpSpMk id="6" creationId="{4BC6854E-9B66-4093-B719-67AF6B56765A}"/>
          </ac:grpSpMkLst>
        </pc:grpChg>
        <pc:grpChg chg="del">
          <ac:chgData name="Tej Bahadur Chandra" userId="79b8fba8ad0a4796" providerId="LiveId" clId="{614BBE20-D9FC-4E14-9E6F-E9375E6FD4C8}" dt="2021-10-25T11:19:06.716" v="15791" actId="478"/>
          <ac:grpSpMkLst>
            <pc:docMk/>
            <pc:sldMk cId="2613397573" sldId="262"/>
            <ac:grpSpMk id="10" creationId="{3741DD17-ED25-4A33-A8E0-9E5D60CAD092}"/>
          </ac:grpSpMkLst>
        </pc:grpChg>
        <pc:grpChg chg="add mod ord">
          <ac:chgData name="Tej Bahadur Chandra" userId="79b8fba8ad0a4796" providerId="LiveId" clId="{614BBE20-D9FC-4E14-9E6F-E9375E6FD4C8}" dt="2021-10-25T11:24:01.424" v="15844" actId="164"/>
          <ac:grpSpMkLst>
            <pc:docMk/>
            <pc:sldMk cId="2613397573" sldId="262"/>
            <ac:grpSpMk id="19" creationId="{9BC22516-1BAA-47ED-BA31-7A74866CAD1C}"/>
          </ac:grpSpMkLst>
        </pc:grpChg>
        <pc:grpChg chg="add del">
          <ac:chgData name="Tej Bahadur Chandra" userId="79b8fba8ad0a4796" providerId="LiveId" clId="{614BBE20-D9FC-4E14-9E6F-E9375E6FD4C8}" dt="2021-10-25T11:19:26.753" v="15794"/>
          <ac:grpSpMkLst>
            <pc:docMk/>
            <pc:sldMk cId="2613397573" sldId="262"/>
            <ac:grpSpMk id="29" creationId="{DDA2EAE1-8ED5-4946-A99F-1D255EA89E81}"/>
          </ac:grpSpMkLst>
        </pc:grpChg>
        <pc:grpChg chg="add del mod">
          <ac:chgData name="Tej Bahadur Chandra" userId="79b8fba8ad0a4796" providerId="LiveId" clId="{614BBE20-D9FC-4E14-9E6F-E9375E6FD4C8}" dt="2021-10-25T11:22:10.959" v="15828" actId="164"/>
          <ac:grpSpMkLst>
            <pc:docMk/>
            <pc:sldMk cId="2613397573" sldId="262"/>
            <ac:grpSpMk id="62" creationId="{DD48D424-A898-43C9-AB32-742AC5DE4CB9}"/>
          </ac:grpSpMkLst>
        </pc:grpChg>
        <pc:grpChg chg="add mod">
          <ac:chgData name="Tej Bahadur Chandra" userId="79b8fba8ad0a4796" providerId="LiveId" clId="{614BBE20-D9FC-4E14-9E6F-E9375E6FD4C8}" dt="2021-10-25T11:21:49.137" v="15822" actId="164"/>
          <ac:grpSpMkLst>
            <pc:docMk/>
            <pc:sldMk cId="2613397573" sldId="262"/>
            <ac:grpSpMk id="94" creationId="{1CE3C409-D5E7-4C95-9558-A2E6A4C69916}"/>
          </ac:grpSpMkLst>
        </pc:grpChg>
        <pc:grpChg chg="add del mod">
          <ac:chgData name="Tej Bahadur Chandra" userId="79b8fba8ad0a4796" providerId="LiveId" clId="{614BBE20-D9FC-4E14-9E6F-E9375E6FD4C8}" dt="2021-10-25T11:22:40.106" v="15833" actId="21"/>
          <ac:grpSpMkLst>
            <pc:docMk/>
            <pc:sldMk cId="2613397573" sldId="262"/>
            <ac:grpSpMk id="96" creationId="{242A279B-9793-4767-B85D-AB838A97384F}"/>
          </ac:grpSpMkLst>
        </pc:grpChg>
        <pc:grpChg chg="add mod">
          <ac:chgData name="Tej Bahadur Chandra" userId="79b8fba8ad0a4796" providerId="LiveId" clId="{614BBE20-D9FC-4E14-9E6F-E9375E6FD4C8}" dt="2021-10-25T12:08:20.583" v="16427" actId="164"/>
          <ac:grpSpMkLst>
            <pc:docMk/>
            <pc:sldMk cId="2613397573" sldId="262"/>
            <ac:grpSpMk id="98" creationId="{C12ACF93-0F5A-4BF5-B13B-CE1C46399322}"/>
          </ac:grpSpMkLst>
        </pc:grpChg>
        <pc:grpChg chg="add mod">
          <ac:chgData name="Tej Bahadur Chandra" userId="79b8fba8ad0a4796" providerId="LiveId" clId="{614BBE20-D9FC-4E14-9E6F-E9375E6FD4C8}" dt="2021-10-25T12:08:20.583" v="16427" actId="164"/>
          <ac:grpSpMkLst>
            <pc:docMk/>
            <pc:sldMk cId="2613397573" sldId="262"/>
            <ac:grpSpMk id="99" creationId="{52256FD3-C10E-4568-850B-9F30433CCD03}"/>
          </ac:grpSpMkLst>
        </pc:grpChg>
        <pc:grpChg chg="add mod">
          <ac:chgData name="Tej Bahadur Chandra" userId="79b8fba8ad0a4796" providerId="LiveId" clId="{614BBE20-D9FC-4E14-9E6F-E9375E6FD4C8}" dt="2021-10-25T12:08:20.583" v="16427" actId="164"/>
          <ac:grpSpMkLst>
            <pc:docMk/>
            <pc:sldMk cId="2613397573" sldId="262"/>
            <ac:grpSpMk id="101" creationId="{81E5AB1B-889B-43FC-BA98-D3CB97A67D1E}"/>
          </ac:grpSpMkLst>
        </pc:grpChg>
        <pc:grpChg chg="add mod">
          <ac:chgData name="Tej Bahadur Chandra" userId="79b8fba8ad0a4796" providerId="LiveId" clId="{614BBE20-D9FC-4E14-9E6F-E9375E6FD4C8}" dt="2021-10-25T12:08:20.583" v="16427" actId="164"/>
          <ac:grpSpMkLst>
            <pc:docMk/>
            <pc:sldMk cId="2613397573" sldId="262"/>
            <ac:grpSpMk id="118" creationId="{837ABF9F-D982-41E9-B72C-B47DC66E9962}"/>
          </ac:grpSpMkLst>
        </pc:grpChg>
        <pc:grpChg chg="add mod">
          <ac:chgData name="Tej Bahadur Chandra" userId="79b8fba8ad0a4796" providerId="LiveId" clId="{614BBE20-D9FC-4E14-9E6F-E9375E6FD4C8}" dt="2021-10-25T12:08:20.583" v="16427" actId="164"/>
          <ac:grpSpMkLst>
            <pc:docMk/>
            <pc:sldMk cId="2613397573" sldId="262"/>
            <ac:grpSpMk id="120" creationId="{02BB9044-C531-4800-8317-207AA5537B12}"/>
          </ac:grpSpMkLst>
        </pc:grpChg>
        <pc:picChg chg="add del mod">
          <ac:chgData name="Tej Bahadur Chandra" userId="79b8fba8ad0a4796" providerId="LiveId" clId="{614BBE20-D9FC-4E14-9E6F-E9375E6FD4C8}" dt="2021-10-25T11:16:16.991" v="15659"/>
          <ac:picMkLst>
            <pc:docMk/>
            <pc:sldMk cId="2613397573" sldId="262"/>
            <ac:picMk id="4" creationId="{1F8FE750-BF82-45EC-865F-74510D71E164}"/>
          </ac:picMkLst>
        </pc:picChg>
        <pc:picChg chg="del">
          <ac:chgData name="Tej Bahadur Chandra" userId="79b8fba8ad0a4796" providerId="LiveId" clId="{614BBE20-D9FC-4E14-9E6F-E9375E6FD4C8}" dt="2021-10-25T11:18:59.393" v="15786" actId="478"/>
          <ac:picMkLst>
            <pc:docMk/>
            <pc:sldMk cId="2613397573" sldId="262"/>
            <ac:picMk id="11" creationId="{070CC6E2-5B90-4B02-B856-A2E5B76CF392}"/>
          </ac:picMkLst>
        </pc:picChg>
        <pc:picChg chg="del">
          <ac:chgData name="Tej Bahadur Chandra" userId="79b8fba8ad0a4796" providerId="LiveId" clId="{614BBE20-D9FC-4E14-9E6F-E9375E6FD4C8}" dt="2021-10-25T11:18:54.697" v="15782" actId="478"/>
          <ac:picMkLst>
            <pc:docMk/>
            <pc:sldMk cId="2613397573" sldId="262"/>
            <ac:picMk id="12" creationId="{8FB647E6-9D4A-4BCF-AE25-AC3F8382F342}"/>
          </ac:picMkLst>
        </pc:picChg>
        <pc:picChg chg="del">
          <ac:chgData name="Tej Bahadur Chandra" userId="79b8fba8ad0a4796" providerId="LiveId" clId="{614BBE20-D9FC-4E14-9E6F-E9375E6FD4C8}" dt="2021-10-25T11:18:56.200" v="15783" actId="478"/>
          <ac:picMkLst>
            <pc:docMk/>
            <pc:sldMk cId="2613397573" sldId="262"/>
            <ac:picMk id="15" creationId="{7816C556-7FA2-4C74-A950-241134036998}"/>
          </ac:picMkLst>
        </pc:picChg>
        <pc:picChg chg="del">
          <ac:chgData name="Tej Bahadur Chandra" userId="79b8fba8ad0a4796" providerId="LiveId" clId="{614BBE20-D9FC-4E14-9E6F-E9375E6FD4C8}" dt="2021-10-25T11:11:11.797" v="15641" actId="478"/>
          <ac:picMkLst>
            <pc:docMk/>
            <pc:sldMk cId="2613397573" sldId="262"/>
            <ac:picMk id="22" creationId="{52F2580C-5867-4CE4-8E52-5743B550AD79}"/>
          </ac:picMkLst>
        </pc:picChg>
        <pc:picChg chg="add del mod">
          <ac:chgData name="Tej Bahadur Chandra" userId="79b8fba8ad0a4796" providerId="LiveId" clId="{614BBE20-D9FC-4E14-9E6F-E9375E6FD4C8}" dt="2021-10-25T11:14:38.258" v="15656" actId="478"/>
          <ac:picMkLst>
            <pc:docMk/>
            <pc:sldMk cId="2613397573" sldId="262"/>
            <ac:picMk id="23" creationId="{0CA6E4DA-0757-4A1F-80EA-BCBDAF2E769C}"/>
          </ac:picMkLst>
        </pc:picChg>
        <pc:picChg chg="add del mod">
          <ac:chgData name="Tej Bahadur Chandra" userId="79b8fba8ad0a4796" providerId="LiveId" clId="{614BBE20-D9FC-4E14-9E6F-E9375E6FD4C8}" dt="2021-10-25T11:16:57.856" v="15661"/>
          <ac:picMkLst>
            <pc:docMk/>
            <pc:sldMk cId="2613397573" sldId="262"/>
            <ac:picMk id="25" creationId="{086DC079-C6B4-4BC1-9F93-1DB02D717D7D}"/>
          </ac:picMkLst>
        </pc:picChg>
        <pc:picChg chg="add mod">
          <ac:chgData name="Tej Bahadur Chandra" userId="79b8fba8ad0a4796" providerId="LiveId" clId="{614BBE20-D9FC-4E14-9E6F-E9375E6FD4C8}" dt="2021-10-25T11:24:01.424" v="15844" actId="164"/>
          <ac:picMkLst>
            <pc:docMk/>
            <pc:sldMk cId="2613397573" sldId="262"/>
            <ac:picMk id="27" creationId="{39A8EEEF-137A-41DB-9DDA-D35562A972E9}"/>
          </ac:picMkLst>
        </pc:picChg>
        <pc:picChg chg="add del">
          <ac:chgData name="Tej Bahadur Chandra" userId="79b8fba8ad0a4796" providerId="LiveId" clId="{614BBE20-D9FC-4E14-9E6F-E9375E6FD4C8}" dt="2021-10-25T11:22:03.548" v="15827"/>
          <ac:picMkLst>
            <pc:docMk/>
            <pc:sldMk cId="2613397573" sldId="262"/>
            <ac:picMk id="95" creationId="{646A5341-7827-4702-B211-DCC79E183730}"/>
          </ac:picMkLst>
        </pc:picChg>
        <pc:picChg chg="add mod">
          <ac:chgData name="Tej Bahadur Chandra" userId="79b8fba8ad0a4796" providerId="LiveId" clId="{614BBE20-D9FC-4E14-9E6F-E9375E6FD4C8}" dt="2021-10-25T11:23:56.863" v="15843" actId="164"/>
          <ac:picMkLst>
            <pc:docMk/>
            <pc:sldMk cId="2613397573" sldId="262"/>
            <ac:picMk id="97" creationId="{35DCC917-3CCD-4E7F-A02F-89C1587DA370}"/>
          </ac:picMkLst>
        </pc:picChg>
        <pc:picChg chg="mod">
          <ac:chgData name="Tej Bahadur Chandra" userId="79b8fba8ad0a4796" providerId="LiveId" clId="{614BBE20-D9FC-4E14-9E6F-E9375E6FD4C8}" dt="2021-10-25T11:27:31.207" v="15942" actId="1036"/>
          <ac:picMkLst>
            <pc:docMk/>
            <pc:sldMk cId="2613397573" sldId="262"/>
            <ac:picMk id="103" creationId="{F6F5932B-0730-4019-832D-9286D3215AB2}"/>
          </ac:picMkLst>
        </pc:picChg>
        <pc:picChg chg="add mod">
          <ac:chgData name="Tej Bahadur Chandra" userId="79b8fba8ad0a4796" providerId="LiveId" clId="{614BBE20-D9FC-4E14-9E6F-E9375E6FD4C8}" dt="2021-10-25T12:08:20.583" v="16427" actId="164"/>
          <ac:picMkLst>
            <pc:docMk/>
            <pc:sldMk cId="2613397573" sldId="262"/>
            <ac:picMk id="114" creationId="{537EC1AC-9529-4802-8A65-B155569F9BA3}"/>
          </ac:picMkLst>
        </pc:picChg>
        <pc:picChg chg="add del">
          <ac:chgData name="Tej Bahadur Chandra" userId="79b8fba8ad0a4796" providerId="LiveId" clId="{614BBE20-D9FC-4E14-9E6F-E9375E6FD4C8}" dt="2021-10-25T11:29:57.877" v="16030"/>
          <ac:picMkLst>
            <pc:docMk/>
            <pc:sldMk cId="2613397573" sldId="262"/>
            <ac:picMk id="115" creationId="{98A1FDB9-D8FC-425C-B82A-176C2B6609C8}"/>
          </ac:picMkLst>
        </pc:picChg>
        <pc:picChg chg="add mod">
          <ac:chgData name="Tej Bahadur Chandra" userId="79b8fba8ad0a4796" providerId="LiveId" clId="{614BBE20-D9FC-4E14-9E6F-E9375E6FD4C8}" dt="2021-10-25T11:30:09.656" v="16032" actId="164"/>
          <ac:picMkLst>
            <pc:docMk/>
            <pc:sldMk cId="2613397573" sldId="262"/>
            <ac:picMk id="116" creationId="{750B3C06-CA86-4B0A-944F-71AEFB5D306E}"/>
          </ac:picMkLst>
        </pc:picChg>
        <pc:cxnChg chg="del">
          <ac:chgData name="Tej Bahadur Chandra" userId="79b8fba8ad0a4796" providerId="LiveId" clId="{614BBE20-D9FC-4E14-9E6F-E9375E6FD4C8}" dt="2021-10-25T11:19:06.716" v="15791" actId="478"/>
          <ac:cxnSpMkLst>
            <pc:docMk/>
            <pc:sldMk cId="2613397573" sldId="262"/>
            <ac:cxnSpMk id="16" creationId="{316C17AA-854A-4DBB-936D-EB774C26F65C}"/>
          </ac:cxnSpMkLst>
        </pc:cxnChg>
        <pc:cxnChg chg="del">
          <ac:chgData name="Tej Bahadur Chandra" userId="79b8fba8ad0a4796" providerId="LiveId" clId="{614BBE20-D9FC-4E14-9E6F-E9375E6FD4C8}" dt="2021-10-25T11:19:08.283" v="15792" actId="478"/>
          <ac:cxnSpMkLst>
            <pc:docMk/>
            <pc:sldMk cId="2613397573" sldId="262"/>
            <ac:cxnSpMk id="17" creationId="{5B16DA56-7992-4351-A47B-CD203D6F686C}"/>
          </ac:cxnSpMkLst>
        </pc:cxnChg>
        <pc:cxnChg chg="del">
          <ac:chgData name="Tej Bahadur Chandra" userId="79b8fba8ad0a4796" providerId="LiveId" clId="{614BBE20-D9FC-4E14-9E6F-E9375E6FD4C8}" dt="2021-10-25T11:19:04.805" v="15790" actId="478"/>
          <ac:cxnSpMkLst>
            <pc:docMk/>
            <pc:sldMk cId="2613397573" sldId="262"/>
            <ac:cxnSpMk id="18" creationId="{1D81D77A-2A7C-4828-A699-5D7577D6A712}"/>
          </ac:cxnSpMkLst>
        </pc:cxnChg>
        <pc:cxnChg chg="add mod">
          <ac:chgData name="Tej Bahadur Chandra" userId="79b8fba8ad0a4796" providerId="LiveId" clId="{614BBE20-D9FC-4E14-9E6F-E9375E6FD4C8}" dt="2021-10-25T12:08:20.583" v="16427" actId="164"/>
          <ac:cxnSpMkLst>
            <pc:docMk/>
            <pc:sldMk cId="2613397573" sldId="262"/>
            <ac:cxnSpMk id="106" creationId="{0A8B6A3A-9634-4AB2-8B10-502D5282444E}"/>
          </ac:cxnSpMkLst>
        </pc:cxnChg>
        <pc:cxnChg chg="add mod">
          <ac:chgData name="Tej Bahadur Chandra" userId="79b8fba8ad0a4796" providerId="LiveId" clId="{614BBE20-D9FC-4E14-9E6F-E9375E6FD4C8}" dt="2021-10-25T12:08:20.583" v="16427" actId="164"/>
          <ac:cxnSpMkLst>
            <pc:docMk/>
            <pc:sldMk cId="2613397573" sldId="262"/>
            <ac:cxnSpMk id="109" creationId="{CF7676F2-7083-420C-92FD-1E929F25605A}"/>
          </ac:cxnSpMkLst>
        </pc:cxnChg>
      </pc:sldChg>
      <pc:sldChg chg="addSp delSp modSp">
        <pc:chgData name="Tej Bahadur Chandra" userId="79b8fba8ad0a4796" providerId="LiveId" clId="{614BBE20-D9FC-4E14-9E6F-E9375E6FD4C8}" dt="2021-10-26T12:58:20.208" v="22529" actId="164"/>
        <pc:sldMkLst>
          <pc:docMk/>
          <pc:sldMk cId="3169210083" sldId="263"/>
        </pc:sldMkLst>
        <pc:spChg chg="add mod">
          <ac:chgData name="Tej Bahadur Chandra" userId="79b8fba8ad0a4796" providerId="LiveId" clId="{614BBE20-D9FC-4E14-9E6F-E9375E6FD4C8}" dt="2021-10-26T06:43:04.583" v="19647" actId="313"/>
          <ac:spMkLst>
            <pc:docMk/>
            <pc:sldMk cId="3169210083" sldId="263"/>
            <ac:spMk id="5" creationId="{F2DCDB0B-7769-4A93-9CC1-A56FD92754AA}"/>
          </ac:spMkLst>
        </pc:spChg>
        <pc:spChg chg="mod">
          <ac:chgData name="Tej Bahadur Chandra" userId="79b8fba8ad0a4796" providerId="LiveId" clId="{614BBE20-D9FC-4E14-9E6F-E9375E6FD4C8}" dt="2021-10-26T06:38:32.702" v="19608" actId="20577"/>
          <ac:spMkLst>
            <pc:docMk/>
            <pc:sldMk cId="3169210083" sldId="263"/>
            <ac:spMk id="6" creationId="{6E503D7A-15D8-4393-BCF4-17F3B97B9569}"/>
          </ac:spMkLst>
        </pc:spChg>
        <pc:spChg chg="del mod topLvl">
          <ac:chgData name="Tej Bahadur Chandra" userId="79b8fba8ad0a4796" providerId="LiveId" clId="{614BBE20-D9FC-4E14-9E6F-E9375E6FD4C8}" dt="2021-10-26T06:44:47.835" v="19649" actId="478"/>
          <ac:spMkLst>
            <pc:docMk/>
            <pc:sldMk cId="3169210083" sldId="263"/>
            <ac:spMk id="11" creationId="{FFE475EC-ECCF-4406-8D60-67499911E6E4}"/>
          </ac:spMkLst>
        </pc:spChg>
        <pc:spChg chg="del mod topLvl">
          <ac:chgData name="Tej Bahadur Chandra" userId="79b8fba8ad0a4796" providerId="LiveId" clId="{614BBE20-D9FC-4E14-9E6F-E9375E6FD4C8}" dt="2021-10-26T06:44:47.835" v="19649" actId="478"/>
          <ac:spMkLst>
            <pc:docMk/>
            <pc:sldMk cId="3169210083" sldId="263"/>
            <ac:spMk id="12" creationId="{21756204-2229-4030-A9B4-DBB0CEA29928}"/>
          </ac:spMkLst>
        </pc:spChg>
        <pc:spChg chg="mod">
          <ac:chgData name="Tej Bahadur Chandra" userId="79b8fba8ad0a4796" providerId="LiveId" clId="{614BBE20-D9FC-4E14-9E6F-E9375E6FD4C8}" dt="2021-10-23T14:40:49.997" v="6488"/>
          <ac:spMkLst>
            <pc:docMk/>
            <pc:sldMk cId="3169210083" sldId="263"/>
            <ac:spMk id="14" creationId="{3DA0699A-5B65-487D-B73F-470EC1D2CF32}"/>
          </ac:spMkLst>
        </pc:spChg>
        <pc:spChg chg="mod">
          <ac:chgData name="Tej Bahadur Chandra" userId="79b8fba8ad0a4796" providerId="LiveId" clId="{614BBE20-D9FC-4E14-9E6F-E9375E6FD4C8}" dt="2021-10-26T06:47:34.784" v="19731" actId="14100"/>
          <ac:spMkLst>
            <pc:docMk/>
            <pc:sldMk cId="3169210083" sldId="263"/>
            <ac:spMk id="24" creationId="{98F93F65-661B-48DE-AEE4-D677FCF58430}"/>
          </ac:spMkLst>
        </pc:spChg>
        <pc:spChg chg="mod">
          <ac:chgData name="Tej Bahadur Chandra" userId="79b8fba8ad0a4796" providerId="LiveId" clId="{614BBE20-D9FC-4E14-9E6F-E9375E6FD4C8}" dt="2021-10-26T06:47:37.088" v="19732" actId="1038"/>
          <ac:spMkLst>
            <pc:docMk/>
            <pc:sldMk cId="3169210083" sldId="263"/>
            <ac:spMk id="25" creationId="{1AA919A0-E632-49DC-B695-1B2804FC5CF2}"/>
          </ac:spMkLst>
        </pc:spChg>
        <pc:spChg chg="mod">
          <ac:chgData name="Tej Bahadur Chandra" userId="79b8fba8ad0a4796" providerId="LiveId" clId="{614BBE20-D9FC-4E14-9E6F-E9375E6FD4C8}" dt="2021-10-26T06:46:26.337" v="19689"/>
          <ac:spMkLst>
            <pc:docMk/>
            <pc:sldMk cId="3169210083" sldId="263"/>
            <ac:spMk id="29" creationId="{528F8FB1-8428-4596-BED1-6C2B063CD81A}"/>
          </ac:spMkLst>
        </pc:spChg>
        <pc:spChg chg="mod">
          <ac:chgData name="Tej Bahadur Chandra" userId="79b8fba8ad0a4796" providerId="LiveId" clId="{614BBE20-D9FC-4E14-9E6F-E9375E6FD4C8}" dt="2021-10-22T11:06:08.584" v="574" actId="20577"/>
          <ac:spMkLst>
            <pc:docMk/>
            <pc:sldMk cId="3169210083" sldId="263"/>
            <ac:spMk id="31" creationId="{8A4A78A7-94BA-49CF-8DE0-8ABDF51D88A7}"/>
          </ac:spMkLst>
        </pc:spChg>
        <pc:spChg chg="add mod">
          <ac:chgData name="Tej Bahadur Chandra" userId="79b8fba8ad0a4796" providerId="LiveId" clId="{614BBE20-D9FC-4E14-9E6F-E9375E6FD4C8}" dt="2021-10-26T07:48:48.726" v="19806"/>
          <ac:spMkLst>
            <pc:docMk/>
            <pc:sldMk cId="3169210083" sldId="263"/>
            <ac:spMk id="33" creationId="{8439C74E-8558-487A-A1CA-2A533615F2FB}"/>
          </ac:spMkLst>
        </pc:spChg>
        <pc:spChg chg="mod">
          <ac:chgData name="Tej Bahadur Chandra" userId="79b8fba8ad0a4796" providerId="LiveId" clId="{614BBE20-D9FC-4E14-9E6F-E9375E6FD4C8}" dt="2021-10-26T12:41:26.650" v="22368" actId="20577"/>
          <ac:spMkLst>
            <pc:docMk/>
            <pc:sldMk cId="3169210083" sldId="263"/>
            <ac:spMk id="37" creationId="{89C2FDE1-EB1F-4588-B458-8EBD72CDAC3B}"/>
          </ac:spMkLst>
        </pc:spChg>
        <pc:spChg chg="add mod">
          <ac:chgData name="Tej Bahadur Chandra" userId="79b8fba8ad0a4796" providerId="LiveId" clId="{614BBE20-D9FC-4E14-9E6F-E9375E6FD4C8}" dt="2021-10-26T12:57:28.970" v="22515" actId="164"/>
          <ac:spMkLst>
            <pc:docMk/>
            <pc:sldMk cId="3169210083" sldId="263"/>
            <ac:spMk id="39" creationId="{D2622492-4BAD-4F17-BE69-140DD459EB69}"/>
          </ac:spMkLst>
        </pc:spChg>
        <pc:spChg chg="add mod">
          <ac:chgData name="Tej Bahadur Chandra" userId="79b8fba8ad0a4796" providerId="LiveId" clId="{614BBE20-D9FC-4E14-9E6F-E9375E6FD4C8}" dt="2021-10-26T12:57:28.970" v="22515" actId="164"/>
          <ac:spMkLst>
            <pc:docMk/>
            <pc:sldMk cId="3169210083" sldId="263"/>
            <ac:spMk id="40" creationId="{BBE3F177-449D-4ACB-9F7F-4D29A3FF970F}"/>
          </ac:spMkLst>
        </pc:spChg>
        <pc:spChg chg="add mod">
          <ac:chgData name="Tej Bahadur Chandra" userId="79b8fba8ad0a4796" providerId="LiveId" clId="{614BBE20-D9FC-4E14-9E6F-E9375E6FD4C8}" dt="2021-10-26T12:57:28.970" v="22515" actId="164"/>
          <ac:spMkLst>
            <pc:docMk/>
            <pc:sldMk cId="3169210083" sldId="263"/>
            <ac:spMk id="60" creationId="{8F33DC1D-129E-4F74-BAAC-5E4626D5E73B}"/>
          </ac:spMkLst>
        </pc:spChg>
        <pc:spChg chg="add mod">
          <ac:chgData name="Tej Bahadur Chandra" userId="79b8fba8ad0a4796" providerId="LiveId" clId="{614BBE20-D9FC-4E14-9E6F-E9375E6FD4C8}" dt="2021-10-26T12:57:28.970" v="22515" actId="164"/>
          <ac:spMkLst>
            <pc:docMk/>
            <pc:sldMk cId="3169210083" sldId="263"/>
            <ac:spMk id="61" creationId="{8277FFF4-F101-4079-92EC-7337F7D6C87D}"/>
          </ac:spMkLst>
        </pc:spChg>
        <pc:spChg chg="add mod">
          <ac:chgData name="Tej Bahadur Chandra" userId="79b8fba8ad0a4796" providerId="LiveId" clId="{614BBE20-D9FC-4E14-9E6F-E9375E6FD4C8}" dt="2021-10-26T12:57:28.970" v="22515" actId="164"/>
          <ac:spMkLst>
            <pc:docMk/>
            <pc:sldMk cId="3169210083" sldId="263"/>
            <ac:spMk id="62" creationId="{216CA955-9E02-4241-9B38-362BA2809DA8}"/>
          </ac:spMkLst>
        </pc:spChg>
        <pc:grpChg chg="add del">
          <ac:chgData name="Tej Bahadur Chandra" userId="79b8fba8ad0a4796" providerId="LiveId" clId="{614BBE20-D9FC-4E14-9E6F-E9375E6FD4C8}" dt="2021-10-26T06:44:45.103" v="19648" actId="165"/>
          <ac:grpSpMkLst>
            <pc:docMk/>
            <pc:sldMk cId="3169210083" sldId="263"/>
            <ac:grpSpMk id="7" creationId="{952AFBBD-A854-4C82-97B8-4CCC211C53C3}"/>
          </ac:grpSpMkLst>
        </pc:grpChg>
        <pc:grpChg chg="del mod topLvl">
          <ac:chgData name="Tej Bahadur Chandra" userId="79b8fba8ad0a4796" providerId="LiveId" clId="{614BBE20-D9FC-4E14-9E6F-E9375E6FD4C8}" dt="2021-10-26T06:47:03.813" v="19691" actId="478"/>
          <ac:grpSpMkLst>
            <pc:docMk/>
            <pc:sldMk cId="3169210083" sldId="263"/>
            <ac:grpSpMk id="8" creationId="{D7A35BF6-8850-4FAD-B187-4589F9DCE565}"/>
          </ac:grpSpMkLst>
        </pc:grpChg>
        <pc:grpChg chg="del mod topLvl">
          <ac:chgData name="Tej Bahadur Chandra" userId="79b8fba8ad0a4796" providerId="LiveId" clId="{614BBE20-D9FC-4E14-9E6F-E9375E6FD4C8}" dt="2021-10-26T06:47:05.800" v="19692" actId="478"/>
          <ac:grpSpMkLst>
            <pc:docMk/>
            <pc:sldMk cId="3169210083" sldId="263"/>
            <ac:grpSpMk id="9" creationId="{FD0CEB32-AF18-4719-B001-5ED5CAA93369}"/>
          </ac:grpSpMkLst>
        </pc:grpChg>
        <pc:grpChg chg="del mod topLvl">
          <ac:chgData name="Tej Bahadur Chandra" userId="79b8fba8ad0a4796" providerId="LiveId" clId="{614BBE20-D9FC-4E14-9E6F-E9375E6FD4C8}" dt="2021-10-26T06:44:47.835" v="19649" actId="478"/>
          <ac:grpSpMkLst>
            <pc:docMk/>
            <pc:sldMk cId="3169210083" sldId="263"/>
            <ac:grpSpMk id="10" creationId="{0A920B37-F1D2-423C-83B9-9E7D056195E7}"/>
          </ac:grpSpMkLst>
        </pc:grpChg>
        <pc:grpChg chg="del mod topLvl">
          <ac:chgData name="Tej Bahadur Chandra" userId="79b8fba8ad0a4796" providerId="LiveId" clId="{614BBE20-D9FC-4E14-9E6F-E9375E6FD4C8}" dt="2021-10-26T06:44:47.835" v="19649" actId="478"/>
          <ac:grpSpMkLst>
            <pc:docMk/>
            <pc:sldMk cId="3169210083" sldId="263"/>
            <ac:grpSpMk id="17" creationId="{22CEDCC4-9C4E-464F-BA47-22A91A5913F5}"/>
          </ac:grpSpMkLst>
        </pc:grpChg>
        <pc:grpChg chg="mod topLvl">
          <ac:chgData name="Tej Bahadur Chandra" userId="79b8fba8ad0a4796" providerId="LiveId" clId="{614BBE20-D9FC-4E14-9E6F-E9375E6FD4C8}" dt="2021-10-26T12:58:20.208" v="22529" actId="164"/>
          <ac:grpSpMkLst>
            <pc:docMk/>
            <pc:sldMk cId="3169210083" sldId="263"/>
            <ac:grpSpMk id="22" creationId="{5C0807EC-BCB5-4AE2-83C7-DCD4AB8B2731}"/>
          </ac:grpSpMkLst>
        </pc:grpChg>
        <pc:grpChg chg="mod topLvl">
          <ac:chgData name="Tej Bahadur Chandra" userId="79b8fba8ad0a4796" providerId="LiveId" clId="{614BBE20-D9FC-4E14-9E6F-E9375E6FD4C8}" dt="2021-10-26T12:58:20.208" v="22529" actId="164"/>
          <ac:grpSpMkLst>
            <pc:docMk/>
            <pc:sldMk cId="3169210083" sldId="263"/>
            <ac:grpSpMk id="26" creationId="{24E3F42D-1374-44E9-9BD4-D1BBB65BB7E6}"/>
          </ac:grpSpMkLst>
        </pc:grpChg>
        <pc:grpChg chg="add del mod">
          <ac:chgData name="Tej Bahadur Chandra" userId="79b8fba8ad0a4796" providerId="LiveId" clId="{614BBE20-D9FC-4E14-9E6F-E9375E6FD4C8}" dt="2021-10-26T12:40:25.527" v="22281" actId="165"/>
          <ac:grpSpMkLst>
            <pc:docMk/>
            <pc:sldMk cId="3169210083" sldId="263"/>
            <ac:grpSpMk id="34" creationId="{9251F7C4-B08D-4567-B923-97EB0F94902E}"/>
          </ac:grpSpMkLst>
        </pc:grpChg>
        <pc:grpChg chg="add mod">
          <ac:chgData name="Tej Bahadur Chandra" userId="79b8fba8ad0a4796" providerId="LiveId" clId="{614BBE20-D9FC-4E14-9E6F-E9375E6FD4C8}" dt="2021-10-26T12:58:20.208" v="22529" actId="164"/>
          <ac:grpSpMkLst>
            <pc:docMk/>
            <pc:sldMk cId="3169210083" sldId="263"/>
            <ac:grpSpMk id="35" creationId="{B590C9BF-3F0F-4C76-B24C-3B517694760F}"/>
          </ac:grpSpMkLst>
        </pc:grpChg>
        <pc:grpChg chg="add del mod">
          <ac:chgData name="Tej Bahadur Chandra" userId="79b8fba8ad0a4796" providerId="LiveId" clId="{614BBE20-D9FC-4E14-9E6F-E9375E6FD4C8}" dt="2021-10-26T12:57:32.338" v="22517" actId="21"/>
          <ac:grpSpMkLst>
            <pc:docMk/>
            <pc:sldMk cId="3169210083" sldId="263"/>
            <ac:grpSpMk id="63" creationId="{622CA6DC-4342-414D-ADD4-679952D744AC}"/>
          </ac:grpSpMkLst>
        </pc:grpChg>
        <pc:grpChg chg="add mod">
          <ac:chgData name="Tej Bahadur Chandra" userId="79b8fba8ad0a4796" providerId="LiveId" clId="{614BBE20-D9FC-4E14-9E6F-E9375E6FD4C8}" dt="2021-10-26T12:58:20.208" v="22529" actId="164"/>
          <ac:grpSpMkLst>
            <pc:docMk/>
            <pc:sldMk cId="3169210083" sldId="263"/>
            <ac:grpSpMk id="65" creationId="{F5B92B43-0D9F-440F-AEF3-FFE01444EA60}"/>
          </ac:grpSpMkLst>
        </pc:grpChg>
        <pc:graphicFrameChg chg="add del mod">
          <ac:chgData name="Tej Bahadur Chandra" userId="79b8fba8ad0a4796" providerId="LiveId" clId="{614BBE20-D9FC-4E14-9E6F-E9375E6FD4C8}" dt="2021-10-26T12:46:46.504" v="22415"/>
          <ac:graphicFrameMkLst>
            <pc:docMk/>
            <pc:sldMk cId="3169210083" sldId="263"/>
            <ac:graphicFrameMk id="41" creationId="{9CEA95CD-35F7-4FAF-92AE-EE6478B11D96}"/>
          </ac:graphicFrameMkLst>
        </pc:graphicFrameChg>
        <pc:graphicFrameChg chg="add del mod">
          <ac:chgData name="Tej Bahadur Chandra" userId="79b8fba8ad0a4796" providerId="LiveId" clId="{614BBE20-D9FC-4E14-9E6F-E9375E6FD4C8}" dt="2021-10-26T12:50:04.515" v="22427"/>
          <ac:graphicFrameMkLst>
            <pc:docMk/>
            <pc:sldMk cId="3169210083" sldId="263"/>
            <ac:graphicFrameMk id="49" creationId="{C4726942-8257-4754-8682-A24A1CBA5756}"/>
          </ac:graphicFrameMkLst>
        </pc:graphicFrameChg>
        <pc:picChg chg="add mod topLvl">
          <ac:chgData name="Tej Bahadur Chandra" userId="79b8fba8ad0a4796" providerId="LiveId" clId="{614BBE20-D9FC-4E14-9E6F-E9375E6FD4C8}" dt="2021-10-26T12:58:20.208" v="22529" actId="164"/>
          <ac:picMkLst>
            <pc:docMk/>
            <pc:sldMk cId="3169210083" sldId="263"/>
            <ac:picMk id="3" creationId="{5F0EECC8-2F16-4F8C-BFE2-D54AAEBC9516}"/>
          </ac:picMkLst>
        </pc:picChg>
        <pc:picChg chg="del mod topLvl">
          <ac:chgData name="Tej Bahadur Chandra" userId="79b8fba8ad0a4796" providerId="LiveId" clId="{614BBE20-D9FC-4E14-9E6F-E9375E6FD4C8}" dt="2021-10-26T06:44:47.835" v="19649" actId="478"/>
          <ac:picMkLst>
            <pc:docMk/>
            <pc:sldMk cId="3169210083" sldId="263"/>
            <ac:picMk id="16" creationId="{D6CE5ABD-5828-43E8-8F5C-797B033375E6}"/>
          </ac:picMkLst>
        </pc:picChg>
        <pc:picChg chg="del topLvl">
          <ac:chgData name="Tej Bahadur Chandra" userId="79b8fba8ad0a4796" providerId="LiveId" clId="{614BBE20-D9FC-4E14-9E6F-E9375E6FD4C8}" dt="2021-10-26T06:47:05.800" v="19692" actId="478"/>
          <ac:picMkLst>
            <pc:docMk/>
            <pc:sldMk cId="3169210083" sldId="263"/>
            <ac:picMk id="23" creationId="{CF4C80ED-17DA-4994-9FBD-748BC062A5DE}"/>
          </ac:picMkLst>
        </pc:picChg>
        <pc:picChg chg="del topLvl">
          <ac:chgData name="Tej Bahadur Chandra" userId="79b8fba8ad0a4796" providerId="LiveId" clId="{614BBE20-D9FC-4E14-9E6F-E9375E6FD4C8}" dt="2021-10-26T06:47:03.813" v="19691" actId="478"/>
          <ac:picMkLst>
            <pc:docMk/>
            <pc:sldMk cId="3169210083" sldId="263"/>
            <ac:picMk id="27" creationId="{D380D270-B361-4075-981B-85DAEB3F80F6}"/>
          </ac:picMkLst>
        </pc:picChg>
        <pc:picChg chg="add del mod modCrop">
          <ac:chgData name="Tej Bahadur Chandra" userId="79b8fba8ad0a4796" providerId="LiveId" clId="{614BBE20-D9FC-4E14-9E6F-E9375E6FD4C8}" dt="2021-10-26T06:56:16.989" v="19748" actId="478"/>
          <ac:picMkLst>
            <pc:docMk/>
            <pc:sldMk cId="3169210083" sldId="263"/>
            <ac:picMk id="30" creationId="{8EE307D5-F850-4321-8987-45C53F85E118}"/>
          </ac:picMkLst>
        </pc:picChg>
        <pc:picChg chg="add mod topLvl">
          <ac:chgData name="Tej Bahadur Chandra" userId="79b8fba8ad0a4796" providerId="LiveId" clId="{614BBE20-D9FC-4E14-9E6F-E9375E6FD4C8}" dt="2021-10-26T12:58:20.208" v="22529" actId="164"/>
          <ac:picMkLst>
            <pc:docMk/>
            <pc:sldMk cId="3169210083" sldId="263"/>
            <ac:picMk id="32" creationId="{AC056B36-5859-4BF8-8ED0-336E1C37DEF7}"/>
          </ac:picMkLst>
        </pc:picChg>
        <pc:picChg chg="add del mod ord">
          <ac:chgData name="Tej Bahadur Chandra" userId="79b8fba8ad0a4796" providerId="LiveId" clId="{614BBE20-D9FC-4E14-9E6F-E9375E6FD4C8}" dt="2021-10-26T12:45:27.514" v="22403" actId="478"/>
          <ac:picMkLst>
            <pc:docMk/>
            <pc:sldMk cId="3169210083" sldId="263"/>
            <ac:picMk id="38" creationId="{CD39D0F7-880E-47D7-9725-43738CAA740D}"/>
          </ac:picMkLst>
        </pc:picChg>
        <pc:picChg chg="add del">
          <ac:chgData name="Tej Bahadur Chandra" userId="79b8fba8ad0a4796" providerId="LiveId" clId="{614BBE20-D9FC-4E14-9E6F-E9375E6FD4C8}" dt="2021-10-26T12:46:49.448" v="22417"/>
          <ac:picMkLst>
            <pc:docMk/>
            <pc:sldMk cId="3169210083" sldId="263"/>
            <ac:picMk id="42" creationId="{4BC34C8F-27BA-436E-B0ED-5540B09941AF}"/>
          </ac:picMkLst>
        </pc:picChg>
        <pc:picChg chg="add del mod">
          <ac:chgData name="Tej Bahadur Chandra" userId="79b8fba8ad0a4796" providerId="LiveId" clId="{614BBE20-D9FC-4E14-9E6F-E9375E6FD4C8}" dt="2021-10-26T12:47:37.718" v="22421" actId="478"/>
          <ac:picMkLst>
            <pc:docMk/>
            <pc:sldMk cId="3169210083" sldId="263"/>
            <ac:picMk id="44" creationId="{CDD204DF-0147-40AE-8C1A-4B7EF90D692B}"/>
          </ac:picMkLst>
        </pc:picChg>
        <pc:picChg chg="add del mod">
          <ac:chgData name="Tej Bahadur Chandra" userId="79b8fba8ad0a4796" providerId="LiveId" clId="{614BBE20-D9FC-4E14-9E6F-E9375E6FD4C8}" dt="2021-10-26T12:49:12.389" v="22423"/>
          <ac:picMkLst>
            <pc:docMk/>
            <pc:sldMk cId="3169210083" sldId="263"/>
            <ac:picMk id="46" creationId="{48430CBE-DF73-48A6-894D-98E25822424F}"/>
          </ac:picMkLst>
        </pc:picChg>
        <pc:picChg chg="add del mod">
          <ac:chgData name="Tej Bahadur Chandra" userId="79b8fba8ad0a4796" providerId="LiveId" clId="{614BBE20-D9FC-4E14-9E6F-E9375E6FD4C8}" dt="2021-10-26T12:49:27.490" v="22425"/>
          <ac:picMkLst>
            <pc:docMk/>
            <pc:sldMk cId="3169210083" sldId="263"/>
            <ac:picMk id="48" creationId="{8B7D1D10-70BD-416E-8364-5CC90D35A26A}"/>
          </ac:picMkLst>
        </pc:picChg>
        <pc:picChg chg="add del mod">
          <ac:chgData name="Tej Bahadur Chandra" userId="79b8fba8ad0a4796" providerId="LiveId" clId="{614BBE20-D9FC-4E14-9E6F-E9375E6FD4C8}" dt="2021-10-26T12:50:18.176" v="22430" actId="21"/>
          <ac:picMkLst>
            <pc:docMk/>
            <pc:sldMk cId="3169210083" sldId="263"/>
            <ac:picMk id="50" creationId="{4CD76540-D56E-47F6-8111-4EFBA81D9134}"/>
          </ac:picMkLst>
        </pc:picChg>
        <pc:picChg chg="add del mod">
          <ac:chgData name="Tej Bahadur Chandra" userId="79b8fba8ad0a4796" providerId="LiveId" clId="{614BBE20-D9FC-4E14-9E6F-E9375E6FD4C8}" dt="2021-10-26T12:50:37.637" v="22435" actId="478"/>
          <ac:picMkLst>
            <pc:docMk/>
            <pc:sldMk cId="3169210083" sldId="263"/>
            <ac:picMk id="51" creationId="{6C666535-8E10-4D77-98C2-2CD1D4865173}"/>
          </ac:picMkLst>
        </pc:picChg>
        <pc:picChg chg="add del mod">
          <ac:chgData name="Tej Bahadur Chandra" userId="79b8fba8ad0a4796" providerId="LiveId" clId="{614BBE20-D9FC-4E14-9E6F-E9375E6FD4C8}" dt="2021-10-26T12:51:19.499" v="22439" actId="478"/>
          <ac:picMkLst>
            <pc:docMk/>
            <pc:sldMk cId="3169210083" sldId="263"/>
            <ac:picMk id="53" creationId="{3305D7B3-6240-4656-B6C3-4B74C0619E00}"/>
          </ac:picMkLst>
        </pc:picChg>
        <pc:picChg chg="add mod">
          <ac:chgData name="Tej Bahadur Chandra" userId="79b8fba8ad0a4796" providerId="LiveId" clId="{614BBE20-D9FC-4E14-9E6F-E9375E6FD4C8}" dt="2021-10-26T12:57:28.970" v="22515" actId="164"/>
          <ac:picMkLst>
            <pc:docMk/>
            <pc:sldMk cId="3169210083" sldId="263"/>
            <ac:picMk id="55" creationId="{B06663A7-D33B-4CA3-8187-14EEFBD57D16}"/>
          </ac:picMkLst>
        </pc:picChg>
        <pc:picChg chg="add mod">
          <ac:chgData name="Tej Bahadur Chandra" userId="79b8fba8ad0a4796" providerId="LiveId" clId="{614BBE20-D9FC-4E14-9E6F-E9375E6FD4C8}" dt="2021-10-26T12:57:28.970" v="22515" actId="164"/>
          <ac:picMkLst>
            <pc:docMk/>
            <pc:sldMk cId="3169210083" sldId="263"/>
            <ac:picMk id="57" creationId="{AE5E9C24-1574-4268-BC47-7C6D28E70F93}"/>
          </ac:picMkLst>
        </pc:picChg>
        <pc:picChg chg="add mod">
          <ac:chgData name="Tej Bahadur Chandra" userId="79b8fba8ad0a4796" providerId="LiveId" clId="{614BBE20-D9FC-4E14-9E6F-E9375E6FD4C8}" dt="2021-10-26T12:57:28.970" v="22515" actId="164"/>
          <ac:picMkLst>
            <pc:docMk/>
            <pc:sldMk cId="3169210083" sldId="263"/>
            <ac:picMk id="59" creationId="{12D84474-BDB5-40FB-B983-CD1473DFD107}"/>
          </ac:picMkLst>
        </pc:picChg>
        <pc:picChg chg="add mod">
          <ac:chgData name="Tej Bahadur Chandra" userId="79b8fba8ad0a4796" providerId="LiveId" clId="{614BBE20-D9FC-4E14-9E6F-E9375E6FD4C8}" dt="2021-10-26T12:58:20.208" v="22529" actId="164"/>
          <ac:picMkLst>
            <pc:docMk/>
            <pc:sldMk cId="3169210083" sldId="263"/>
            <ac:picMk id="64" creationId="{53461FC9-FC24-4E78-89F2-8FEB5126F238}"/>
          </ac:picMkLst>
        </pc:picChg>
        <pc:cxnChg chg="del mod topLvl">
          <ac:chgData name="Tej Bahadur Chandra" userId="79b8fba8ad0a4796" providerId="LiveId" clId="{614BBE20-D9FC-4E14-9E6F-E9375E6FD4C8}" dt="2021-10-26T06:44:47.835" v="19649" actId="478"/>
          <ac:cxnSpMkLst>
            <pc:docMk/>
            <pc:sldMk cId="3169210083" sldId="263"/>
            <ac:cxnSpMk id="13" creationId="{BF3D579D-395B-463F-99F1-D9325E8F7BDD}"/>
          </ac:cxnSpMkLst>
        </pc:cxnChg>
        <pc:cxnChg chg="del mod topLvl">
          <ac:chgData name="Tej Bahadur Chandra" userId="79b8fba8ad0a4796" providerId="LiveId" clId="{614BBE20-D9FC-4E14-9E6F-E9375E6FD4C8}" dt="2021-10-26T06:44:47.835" v="19649" actId="478"/>
          <ac:cxnSpMkLst>
            <pc:docMk/>
            <pc:sldMk cId="3169210083" sldId="263"/>
            <ac:cxnSpMk id="15" creationId="{3BFD26B7-1F4A-457C-9089-C1D0762747F8}"/>
          </ac:cxnSpMkLst>
        </pc:cxnChg>
      </pc:sldChg>
      <pc:sldChg chg="addSp delSp modSp ord">
        <pc:chgData name="Tej Bahadur Chandra" userId="79b8fba8ad0a4796" providerId="LiveId" clId="{614BBE20-D9FC-4E14-9E6F-E9375E6FD4C8}" dt="2021-10-27T05:54:19.754" v="26885"/>
        <pc:sldMkLst>
          <pc:docMk/>
          <pc:sldMk cId="385764574" sldId="264"/>
        </pc:sldMkLst>
        <pc:spChg chg="add del">
          <ac:chgData name="Tej Bahadur Chandra" userId="79b8fba8ad0a4796" providerId="LiveId" clId="{614BBE20-D9FC-4E14-9E6F-E9375E6FD4C8}" dt="2021-10-27T05:35:59.393" v="26759"/>
          <ac:spMkLst>
            <pc:docMk/>
            <pc:sldMk cId="385764574" sldId="264"/>
            <ac:spMk id="5" creationId="{828FAB86-F78D-46F3-9378-B1A328E97E50}"/>
          </ac:spMkLst>
        </pc:spChg>
        <pc:spChg chg="del mod">
          <ac:chgData name="Tej Bahadur Chandra" userId="79b8fba8ad0a4796" providerId="LiveId" clId="{614BBE20-D9FC-4E14-9E6F-E9375E6FD4C8}" dt="2021-10-27T05:36:01.115" v="26760" actId="478"/>
          <ac:spMkLst>
            <pc:docMk/>
            <pc:sldMk cId="385764574" sldId="264"/>
            <ac:spMk id="6" creationId="{09A4D2A6-2B3B-422D-ABAC-39DDEE260EF6}"/>
          </ac:spMkLst>
        </pc:spChg>
        <pc:spChg chg="add del">
          <ac:chgData name="Tej Bahadur Chandra" userId="79b8fba8ad0a4796" providerId="LiveId" clId="{614BBE20-D9FC-4E14-9E6F-E9375E6FD4C8}" dt="2021-10-27T05:35:59.393" v="26759"/>
          <ac:spMkLst>
            <pc:docMk/>
            <pc:sldMk cId="385764574" sldId="264"/>
            <ac:spMk id="7" creationId="{3170A2C9-182E-46AD-965C-89A0CEDF2D56}"/>
          </ac:spMkLst>
        </pc:spChg>
        <pc:spChg chg="add del">
          <ac:chgData name="Tej Bahadur Chandra" userId="79b8fba8ad0a4796" providerId="LiveId" clId="{614BBE20-D9FC-4E14-9E6F-E9375E6FD4C8}" dt="2021-10-27T05:35:59.393" v="26759"/>
          <ac:spMkLst>
            <pc:docMk/>
            <pc:sldMk cId="385764574" sldId="264"/>
            <ac:spMk id="8" creationId="{5CA02246-0C88-40E5-A67C-313E4F096D8A}"/>
          </ac:spMkLst>
        </pc:spChg>
        <pc:spChg chg="mod">
          <ac:chgData name="Tej Bahadur Chandra" userId="79b8fba8ad0a4796" providerId="LiveId" clId="{614BBE20-D9FC-4E14-9E6F-E9375E6FD4C8}" dt="2021-10-23T14:42:50.147" v="6539"/>
          <ac:spMkLst>
            <pc:docMk/>
            <pc:sldMk cId="385764574" sldId="264"/>
            <ac:spMk id="14" creationId="{1775D11F-E852-4DA4-A42A-6EF606986D83}"/>
          </ac:spMkLst>
        </pc:spChg>
        <pc:spChg chg="add">
          <ac:chgData name="Tej Bahadur Chandra" userId="79b8fba8ad0a4796" providerId="LiveId" clId="{614BBE20-D9FC-4E14-9E6F-E9375E6FD4C8}" dt="2021-10-27T05:36:03.167" v="26761"/>
          <ac:spMkLst>
            <pc:docMk/>
            <pc:sldMk cId="385764574" sldId="264"/>
            <ac:spMk id="20" creationId="{BEF7BA44-30D6-4AED-8E72-A6BBDF5D1C4F}"/>
          </ac:spMkLst>
        </pc:spChg>
        <pc:spChg chg="add">
          <ac:chgData name="Tej Bahadur Chandra" userId="79b8fba8ad0a4796" providerId="LiveId" clId="{614BBE20-D9FC-4E14-9E6F-E9375E6FD4C8}" dt="2021-10-27T05:36:03.167" v="26761"/>
          <ac:spMkLst>
            <pc:docMk/>
            <pc:sldMk cId="385764574" sldId="264"/>
            <ac:spMk id="21" creationId="{B2AF7BB4-843C-4C9D-8A27-1C104F3B398E}"/>
          </ac:spMkLst>
        </pc:spChg>
        <pc:spChg chg="add mod">
          <ac:chgData name="Tej Bahadur Chandra" userId="79b8fba8ad0a4796" providerId="LiveId" clId="{614BBE20-D9FC-4E14-9E6F-E9375E6FD4C8}" dt="2021-10-27T05:54:19.754" v="26885"/>
          <ac:spMkLst>
            <pc:docMk/>
            <pc:sldMk cId="385764574" sldId="264"/>
            <ac:spMk id="22" creationId="{E3396728-F982-44B6-AEE1-1E3F993A2F57}"/>
          </ac:spMkLst>
        </pc:spChg>
        <pc:spChg chg="mod">
          <ac:chgData name="Tej Bahadur Chandra" userId="79b8fba8ad0a4796" providerId="LiveId" clId="{614BBE20-D9FC-4E14-9E6F-E9375E6FD4C8}" dt="2021-10-22T11:06:32.317" v="586" actId="20577"/>
          <ac:spMkLst>
            <pc:docMk/>
            <pc:sldMk cId="385764574" sldId="264"/>
            <ac:spMk id="32" creationId="{81719F5B-3BB5-4CDA-BBDA-9246375EC5A5}"/>
          </ac:spMkLst>
        </pc:spChg>
        <pc:grpChg chg="add del">
          <ac:chgData name="Tej Bahadur Chandra" userId="79b8fba8ad0a4796" providerId="LiveId" clId="{614BBE20-D9FC-4E14-9E6F-E9375E6FD4C8}" dt="2021-10-27T05:35:59.393" v="26759"/>
          <ac:grpSpMkLst>
            <pc:docMk/>
            <pc:sldMk cId="385764574" sldId="264"/>
            <ac:grpSpMk id="9" creationId="{76628025-7896-4D40-91DA-0F1D8388A55F}"/>
          </ac:grpSpMkLst>
        </pc:grpChg>
        <pc:grpChg chg="add">
          <ac:chgData name="Tej Bahadur Chandra" userId="79b8fba8ad0a4796" providerId="LiveId" clId="{614BBE20-D9FC-4E14-9E6F-E9375E6FD4C8}" dt="2021-10-27T05:36:03.167" v="26761"/>
          <ac:grpSpMkLst>
            <pc:docMk/>
            <pc:sldMk cId="385764574" sldId="264"/>
            <ac:grpSpMk id="23" creationId="{FCFEBDDA-4388-47DE-A21C-4252A2C81D40}"/>
          </ac:grpSpMkLst>
        </pc:grpChg>
      </pc:sldChg>
      <pc:sldChg chg="addSp delSp modSp add del">
        <pc:chgData name="Tej Bahadur Chandra" userId="79b8fba8ad0a4796" providerId="LiveId" clId="{614BBE20-D9FC-4E14-9E6F-E9375E6FD4C8}" dt="2021-10-28T12:17:57.585" v="33938" actId="207"/>
        <pc:sldMkLst>
          <pc:docMk/>
          <pc:sldMk cId="2245056461" sldId="265"/>
        </pc:sldMkLst>
        <pc:spChg chg="add del">
          <ac:chgData name="Tej Bahadur Chandra" userId="79b8fba8ad0a4796" providerId="LiveId" clId="{614BBE20-D9FC-4E14-9E6F-E9375E6FD4C8}" dt="2021-10-28T06:18:21.630" v="30949" actId="11529"/>
          <ac:spMkLst>
            <pc:docMk/>
            <pc:sldMk cId="2245056461" sldId="265"/>
            <ac:spMk id="4" creationId="{167DD5E0-B4A4-4787-8101-7F7E1D1362A7}"/>
          </ac:spMkLst>
        </pc:spChg>
        <pc:spChg chg="add del mod">
          <ac:chgData name="Tej Bahadur Chandra" userId="79b8fba8ad0a4796" providerId="LiveId" clId="{614BBE20-D9FC-4E14-9E6F-E9375E6FD4C8}" dt="2021-10-28T06:30:25.438" v="31020" actId="478"/>
          <ac:spMkLst>
            <pc:docMk/>
            <pc:sldMk cId="2245056461" sldId="265"/>
            <ac:spMk id="5" creationId="{70E9FA66-97EC-4887-9136-1F5B924306A4}"/>
          </ac:spMkLst>
        </pc:spChg>
        <pc:spChg chg="mod">
          <ac:chgData name="Tej Bahadur Chandra" userId="79b8fba8ad0a4796" providerId="LiveId" clId="{614BBE20-D9FC-4E14-9E6F-E9375E6FD4C8}" dt="2021-10-28T06:30:43.799" v="31042" actId="6549"/>
          <ac:spMkLst>
            <pc:docMk/>
            <pc:sldMk cId="2245056461" sldId="265"/>
            <ac:spMk id="6" creationId="{F3C1DB12-5BD4-4325-A69B-0A7896DBCAE6}"/>
          </ac:spMkLst>
        </pc:spChg>
        <pc:spChg chg="add mod">
          <ac:chgData name="Tej Bahadur Chandra" userId="79b8fba8ad0a4796" providerId="LiveId" clId="{614BBE20-D9FC-4E14-9E6F-E9375E6FD4C8}" dt="2021-10-28T06:24:45.305" v="30984" actId="164"/>
          <ac:spMkLst>
            <pc:docMk/>
            <pc:sldMk cId="2245056461" sldId="265"/>
            <ac:spMk id="11" creationId="{4BAD29CB-66F1-4FFC-ACA1-E128315F424B}"/>
          </ac:spMkLst>
        </pc:spChg>
        <pc:spChg chg="add del mod">
          <ac:chgData name="Tej Bahadur Chandra" userId="79b8fba8ad0a4796" providerId="LiveId" clId="{614BBE20-D9FC-4E14-9E6F-E9375E6FD4C8}" dt="2021-10-28T06:28:14.212" v="31012" actId="478"/>
          <ac:spMkLst>
            <pc:docMk/>
            <pc:sldMk cId="2245056461" sldId="265"/>
            <ac:spMk id="13" creationId="{22E5E012-E771-4128-A09C-C324823713F4}"/>
          </ac:spMkLst>
        </pc:spChg>
        <pc:spChg chg="mod">
          <ac:chgData name="Tej Bahadur Chandra" userId="79b8fba8ad0a4796" providerId="LiveId" clId="{614BBE20-D9FC-4E14-9E6F-E9375E6FD4C8}" dt="2021-10-23T14:44:21.330" v="6577"/>
          <ac:spMkLst>
            <pc:docMk/>
            <pc:sldMk cId="2245056461" sldId="265"/>
            <ac:spMk id="14" creationId="{EB31978B-26E2-40E9-A5B2-8D294384DB89}"/>
          </ac:spMkLst>
        </pc:spChg>
        <pc:spChg chg="add mod">
          <ac:chgData name="Tej Bahadur Chandra" userId="79b8fba8ad0a4796" providerId="LiveId" clId="{614BBE20-D9FC-4E14-9E6F-E9375E6FD4C8}" dt="2021-10-28T12:17:57.585" v="33938" actId="207"/>
          <ac:spMkLst>
            <pc:docMk/>
            <pc:sldMk cId="2245056461" sldId="265"/>
            <ac:spMk id="16" creationId="{63E60BB7-91B8-4B2C-8782-22B7C64933EF}"/>
          </ac:spMkLst>
        </pc:spChg>
        <pc:spChg chg="mod">
          <ac:chgData name="Tej Bahadur Chandra" userId="79b8fba8ad0a4796" providerId="LiveId" clId="{614BBE20-D9FC-4E14-9E6F-E9375E6FD4C8}" dt="2021-10-22T11:06:52.473" v="594" actId="20577"/>
          <ac:spMkLst>
            <pc:docMk/>
            <pc:sldMk cId="2245056461" sldId="265"/>
            <ac:spMk id="33" creationId="{04D90444-7197-48F4-A9C3-2776AC63E2DD}"/>
          </ac:spMkLst>
        </pc:spChg>
        <pc:grpChg chg="add del mod">
          <ac:chgData name="Tej Bahadur Chandra" userId="79b8fba8ad0a4796" providerId="LiveId" clId="{614BBE20-D9FC-4E14-9E6F-E9375E6FD4C8}" dt="2021-10-28T06:30:24.240" v="31019" actId="478"/>
          <ac:grpSpMkLst>
            <pc:docMk/>
            <pc:sldMk cId="2245056461" sldId="265"/>
            <ac:grpSpMk id="12" creationId="{35B5CB61-1EF1-44DD-8888-170C23C3FF77}"/>
          </ac:grpSpMkLst>
        </pc:grpChg>
        <pc:graphicFrameChg chg="add del mod">
          <ac:chgData name="Tej Bahadur Chandra" userId="79b8fba8ad0a4796" providerId="LiveId" clId="{614BBE20-D9FC-4E14-9E6F-E9375E6FD4C8}" dt="2021-10-28T06:22:51.512" v="30961"/>
          <ac:graphicFrameMkLst>
            <pc:docMk/>
            <pc:sldMk cId="2245056461" sldId="265"/>
            <ac:graphicFrameMk id="9" creationId="{BE1F36EE-6308-4332-AD92-2B1DCABC58BF}"/>
          </ac:graphicFrameMkLst>
        </pc:graphicFrameChg>
        <pc:picChg chg="add del mod">
          <ac:chgData name="Tej Bahadur Chandra" userId="79b8fba8ad0a4796" providerId="LiveId" clId="{614BBE20-D9FC-4E14-9E6F-E9375E6FD4C8}" dt="2021-10-28T06:17:37.936" v="30947" actId="478"/>
          <ac:picMkLst>
            <pc:docMk/>
            <pc:sldMk cId="2245056461" sldId="265"/>
            <ac:picMk id="3" creationId="{66484995-5583-4D11-9D0A-91C1D33DA83E}"/>
          </ac:picMkLst>
        </pc:picChg>
        <pc:picChg chg="add del mod">
          <ac:chgData name="Tej Bahadur Chandra" userId="79b8fba8ad0a4796" providerId="LiveId" clId="{614BBE20-D9FC-4E14-9E6F-E9375E6FD4C8}" dt="2021-10-28T06:21:48.414" v="30959"/>
          <ac:picMkLst>
            <pc:docMk/>
            <pc:sldMk cId="2245056461" sldId="265"/>
            <ac:picMk id="8" creationId="{F8247BD0-C2C9-4214-B29B-BEC48696EAF8}"/>
          </ac:picMkLst>
        </pc:picChg>
        <pc:picChg chg="add mod ord">
          <ac:chgData name="Tej Bahadur Chandra" userId="79b8fba8ad0a4796" providerId="LiveId" clId="{614BBE20-D9FC-4E14-9E6F-E9375E6FD4C8}" dt="2021-10-28T06:24:55.629" v="30985" actId="1036"/>
          <ac:picMkLst>
            <pc:docMk/>
            <pc:sldMk cId="2245056461" sldId="265"/>
            <ac:picMk id="10" creationId="{ED5AD0E9-C355-4707-9210-2F2C479D768E}"/>
          </ac:picMkLst>
        </pc:picChg>
      </pc:sldChg>
      <pc:sldChg chg="addSp delSp modSp">
        <pc:chgData name="Tej Bahadur Chandra" userId="79b8fba8ad0a4796" providerId="LiveId" clId="{614BBE20-D9FC-4E14-9E6F-E9375E6FD4C8}" dt="2021-10-28T06:34:03.671" v="31087"/>
        <pc:sldMkLst>
          <pc:docMk/>
          <pc:sldMk cId="3480467477" sldId="267"/>
        </pc:sldMkLst>
        <pc:spChg chg="add mod">
          <ac:chgData name="Tej Bahadur Chandra" userId="79b8fba8ad0a4796" providerId="LiveId" clId="{614BBE20-D9FC-4E14-9E6F-E9375E6FD4C8}" dt="2021-10-27T11:44:17.697" v="30470" actId="20577"/>
          <ac:spMkLst>
            <pc:docMk/>
            <pc:sldMk cId="3480467477" sldId="267"/>
            <ac:spMk id="5" creationId="{AEF214DC-D7BE-44C5-97BA-274378B0A361}"/>
          </ac:spMkLst>
        </pc:spChg>
        <pc:spChg chg="mod">
          <ac:chgData name="Tej Bahadur Chandra" userId="79b8fba8ad0a4796" providerId="LiveId" clId="{614BBE20-D9FC-4E14-9E6F-E9375E6FD4C8}" dt="2021-10-27T11:30:55.191" v="30093"/>
          <ac:spMkLst>
            <pc:docMk/>
            <pc:sldMk cId="3480467477" sldId="267"/>
            <ac:spMk id="6" creationId="{105CE517-C9B5-410C-8245-90420988A27B}"/>
          </ac:spMkLst>
        </pc:spChg>
        <pc:spChg chg="add del">
          <ac:chgData name="Tej Bahadur Chandra" userId="79b8fba8ad0a4796" providerId="LiveId" clId="{614BBE20-D9FC-4E14-9E6F-E9375E6FD4C8}" dt="2021-10-27T11:35:36.701" v="30167"/>
          <ac:spMkLst>
            <pc:docMk/>
            <pc:sldMk cId="3480467477" sldId="267"/>
            <ac:spMk id="7" creationId="{46D78E20-99B5-4BFF-82E0-0A9E1CFEF614}"/>
          </ac:spMkLst>
        </pc:spChg>
        <pc:spChg chg="add">
          <ac:chgData name="Tej Bahadur Chandra" userId="79b8fba8ad0a4796" providerId="LiveId" clId="{614BBE20-D9FC-4E14-9E6F-E9375E6FD4C8}" dt="2021-10-28T06:34:03.671" v="31087"/>
          <ac:spMkLst>
            <pc:docMk/>
            <pc:sldMk cId="3480467477" sldId="267"/>
            <ac:spMk id="7" creationId="{9176A5FC-C9AF-4CAA-8DC7-A37178DA9DAF}"/>
          </ac:spMkLst>
        </pc:spChg>
        <pc:spChg chg="add del">
          <ac:chgData name="Tej Bahadur Chandra" userId="79b8fba8ad0a4796" providerId="LiveId" clId="{614BBE20-D9FC-4E14-9E6F-E9375E6FD4C8}" dt="2021-10-27T11:35:40.284" v="30169"/>
          <ac:spMkLst>
            <pc:docMk/>
            <pc:sldMk cId="3480467477" sldId="267"/>
            <ac:spMk id="8" creationId="{F0136988-77D5-4F72-91AE-D167975DA9F9}"/>
          </ac:spMkLst>
        </pc:spChg>
        <pc:spChg chg="mod">
          <ac:chgData name="Tej Bahadur Chandra" userId="79b8fba8ad0a4796" providerId="LiveId" clId="{614BBE20-D9FC-4E14-9E6F-E9375E6FD4C8}" dt="2021-10-27T11:30:43.444" v="30092"/>
          <ac:spMkLst>
            <pc:docMk/>
            <pc:sldMk cId="3480467477" sldId="267"/>
            <ac:spMk id="14" creationId="{04DC2529-6AD5-4274-89E5-2306BD63D973}"/>
          </ac:spMkLst>
        </pc:spChg>
        <pc:spChg chg="del mod">
          <ac:chgData name="Tej Bahadur Chandra" userId="79b8fba8ad0a4796" providerId="LiveId" clId="{614BBE20-D9FC-4E14-9E6F-E9375E6FD4C8}" dt="2021-10-28T06:34:03.266" v="31086" actId="478"/>
          <ac:spMkLst>
            <pc:docMk/>
            <pc:sldMk cId="3480467477" sldId="267"/>
            <ac:spMk id="35" creationId="{02DED3B7-A228-493B-A618-429D812D32D1}"/>
          </ac:spMkLst>
        </pc:spChg>
      </pc:sldChg>
      <pc:sldChg chg="addSp modSp">
        <pc:chgData name="Tej Bahadur Chandra" userId="79b8fba8ad0a4796" providerId="LiveId" clId="{614BBE20-D9FC-4E14-9E6F-E9375E6FD4C8}" dt="2021-10-28T06:34:15.268" v="31115" actId="1035"/>
        <pc:sldMkLst>
          <pc:docMk/>
          <pc:sldMk cId="506606645" sldId="268"/>
        </pc:sldMkLst>
        <pc:spChg chg="add mod">
          <ac:chgData name="Tej Bahadur Chandra" userId="79b8fba8ad0a4796" providerId="LiveId" clId="{614BBE20-D9FC-4E14-9E6F-E9375E6FD4C8}" dt="2021-10-28T06:08:09.626" v="30807" actId="207"/>
          <ac:spMkLst>
            <pc:docMk/>
            <pc:sldMk cId="506606645" sldId="268"/>
            <ac:spMk id="2" creationId="{1E065E3D-15A5-489B-989C-D0B303F93BF0}"/>
          </ac:spMkLst>
        </pc:spChg>
        <pc:spChg chg="add mod">
          <ac:chgData name="Tej Bahadur Chandra" userId="79b8fba8ad0a4796" providerId="LiveId" clId="{614BBE20-D9FC-4E14-9E6F-E9375E6FD4C8}" dt="2021-10-28T06:08:35.898" v="30809" actId="207"/>
          <ac:spMkLst>
            <pc:docMk/>
            <pc:sldMk cId="506606645" sldId="268"/>
            <ac:spMk id="4" creationId="{8F5246EE-616A-4BE2-8316-8777B0C27A35}"/>
          </ac:spMkLst>
        </pc:spChg>
        <pc:spChg chg="mod">
          <ac:chgData name="Tej Bahadur Chandra" userId="79b8fba8ad0a4796" providerId="LiveId" clId="{614BBE20-D9FC-4E14-9E6F-E9375E6FD4C8}" dt="2021-10-27T11:45:48.688" v="30485" actId="20577"/>
          <ac:spMkLst>
            <pc:docMk/>
            <pc:sldMk cId="506606645" sldId="268"/>
            <ac:spMk id="6" creationId="{E4E3400D-1F70-496E-9A37-18220451AE6E}"/>
          </ac:spMkLst>
        </pc:spChg>
        <pc:spChg chg="mod">
          <ac:chgData name="Tej Bahadur Chandra" userId="79b8fba8ad0a4796" providerId="LiveId" clId="{614BBE20-D9FC-4E14-9E6F-E9375E6FD4C8}" dt="2021-10-22T11:18:43.887" v="607"/>
          <ac:spMkLst>
            <pc:docMk/>
            <pc:sldMk cId="506606645" sldId="268"/>
            <ac:spMk id="14" creationId="{9F5912A7-1CF9-465C-8182-BE1562546F5B}"/>
          </ac:spMkLst>
        </pc:spChg>
        <pc:spChg chg="mod">
          <ac:chgData name="Tej Bahadur Chandra" userId="79b8fba8ad0a4796" providerId="LiveId" clId="{614BBE20-D9FC-4E14-9E6F-E9375E6FD4C8}" dt="2021-10-28T06:34:15.268" v="31115" actId="1035"/>
          <ac:spMkLst>
            <pc:docMk/>
            <pc:sldMk cId="506606645" sldId="268"/>
            <ac:spMk id="36" creationId="{44757F07-2ECA-4330-84A5-370BC2836E7E}"/>
          </ac:spMkLst>
        </pc:spChg>
        <pc:picChg chg="add mod">
          <ac:chgData name="Tej Bahadur Chandra" userId="79b8fba8ad0a4796" providerId="LiveId" clId="{614BBE20-D9FC-4E14-9E6F-E9375E6FD4C8}" dt="2021-10-28T05:51:55.682" v="30566" actId="1035"/>
          <ac:picMkLst>
            <pc:docMk/>
            <pc:sldMk cId="506606645" sldId="268"/>
            <ac:picMk id="3" creationId="{3C5557BB-8FE9-4AFC-BAB9-731D3DB30E7E}"/>
          </ac:picMkLst>
        </pc:picChg>
      </pc:sldChg>
      <pc:sldChg chg="addSp delSp modSp ord">
        <pc:chgData name="Tej Bahadur Chandra" userId="79b8fba8ad0a4796" providerId="LiveId" clId="{614BBE20-D9FC-4E14-9E6F-E9375E6FD4C8}" dt="2021-10-29T06:54:40.858" v="34504" actId="6549"/>
        <pc:sldMkLst>
          <pc:docMk/>
          <pc:sldMk cId="3876408188" sldId="269"/>
        </pc:sldMkLst>
        <pc:spChg chg="add del mod">
          <ac:chgData name="Tej Bahadur Chandra" userId="79b8fba8ad0a4796" providerId="LiveId" clId="{614BBE20-D9FC-4E14-9E6F-E9375E6FD4C8}" dt="2021-10-29T06:21:55.214" v="34457" actId="478"/>
          <ac:spMkLst>
            <pc:docMk/>
            <pc:sldMk cId="3876408188" sldId="269"/>
            <ac:spMk id="5" creationId="{294486E6-59A5-444E-86DE-1C75686E5585}"/>
          </ac:spMkLst>
        </pc:spChg>
        <pc:spChg chg="mod">
          <ac:chgData name="Tej Bahadur Chandra" userId="79b8fba8ad0a4796" providerId="LiveId" clId="{614BBE20-D9FC-4E14-9E6F-E9375E6FD4C8}" dt="2021-10-29T06:16:54.655" v="34429" actId="14100"/>
          <ac:spMkLst>
            <pc:docMk/>
            <pc:sldMk cId="3876408188" sldId="269"/>
            <ac:spMk id="6" creationId="{3E6AA016-BC67-4F99-B725-27D9F9C05153}"/>
          </ac:spMkLst>
        </pc:spChg>
        <pc:spChg chg="add mod">
          <ac:chgData name="Tej Bahadur Chandra" userId="79b8fba8ad0a4796" providerId="LiveId" clId="{614BBE20-D9FC-4E14-9E6F-E9375E6FD4C8}" dt="2021-10-29T06:54:40.858" v="34504" actId="6549"/>
          <ac:spMkLst>
            <pc:docMk/>
            <pc:sldMk cId="3876408188" sldId="269"/>
            <ac:spMk id="7" creationId="{88BCB9B0-A5B6-416E-835E-F20A34098BD8}"/>
          </ac:spMkLst>
        </pc:spChg>
        <pc:spChg chg="mod">
          <ac:chgData name="Tej Bahadur Chandra" userId="79b8fba8ad0a4796" providerId="LiveId" clId="{614BBE20-D9FC-4E14-9E6F-E9375E6FD4C8}" dt="2021-10-22T11:18:53.487" v="609"/>
          <ac:spMkLst>
            <pc:docMk/>
            <pc:sldMk cId="3876408188" sldId="269"/>
            <ac:spMk id="14" creationId="{5270F438-4290-4085-9C53-F600591EE9F0}"/>
          </ac:spMkLst>
        </pc:spChg>
        <pc:spChg chg="mod">
          <ac:chgData name="Tej Bahadur Chandra" userId="79b8fba8ad0a4796" providerId="LiveId" clId="{614BBE20-D9FC-4E14-9E6F-E9375E6FD4C8}" dt="2021-10-28T06:34:29.191" v="31144" actId="1036"/>
          <ac:spMkLst>
            <pc:docMk/>
            <pc:sldMk cId="3876408188" sldId="269"/>
            <ac:spMk id="37" creationId="{2F400960-EDC6-4E85-941B-9515125F69FB}"/>
          </ac:spMkLst>
        </pc:spChg>
      </pc:sldChg>
      <pc:sldChg chg="modSp">
        <pc:chgData name="Tej Bahadur Chandra" userId="79b8fba8ad0a4796" providerId="LiveId" clId="{614BBE20-D9FC-4E14-9E6F-E9375E6FD4C8}" dt="2021-10-22T10:16:03.169" v="196" actId="20577"/>
        <pc:sldMkLst>
          <pc:docMk/>
          <pc:sldMk cId="1560231504" sldId="270"/>
        </pc:sldMkLst>
        <pc:spChg chg="mod">
          <ac:chgData name="Tej Bahadur Chandra" userId="79b8fba8ad0a4796" providerId="LiveId" clId="{614BBE20-D9FC-4E14-9E6F-E9375E6FD4C8}" dt="2021-10-22T10:08:40.282" v="45" actId="1035"/>
          <ac:spMkLst>
            <pc:docMk/>
            <pc:sldMk cId="1560231504" sldId="270"/>
            <ac:spMk id="9" creationId="{A79D0F6A-6FDC-49C5-9D75-D8FF7DB14817}"/>
          </ac:spMkLst>
        </pc:spChg>
        <pc:spChg chg="mod">
          <ac:chgData name="Tej Bahadur Chandra" userId="79b8fba8ad0a4796" providerId="LiveId" clId="{614BBE20-D9FC-4E14-9E6F-E9375E6FD4C8}" dt="2021-10-22T10:10:04.624" v="82" actId="207"/>
          <ac:spMkLst>
            <pc:docMk/>
            <pc:sldMk cId="1560231504" sldId="270"/>
            <ac:spMk id="12" creationId="{70E24A04-7E34-4344-BE39-F202C023B6CF}"/>
          </ac:spMkLst>
        </pc:spChg>
        <pc:spChg chg="mod">
          <ac:chgData name="Tej Bahadur Chandra" userId="79b8fba8ad0a4796" providerId="LiveId" clId="{614BBE20-D9FC-4E14-9E6F-E9375E6FD4C8}" dt="2021-10-22T10:11:00.133" v="107" actId="20577"/>
          <ac:spMkLst>
            <pc:docMk/>
            <pc:sldMk cId="1560231504" sldId="270"/>
            <ac:spMk id="13" creationId="{F21C01D2-8413-4E17-AFCB-B839AA4070BF}"/>
          </ac:spMkLst>
        </pc:spChg>
        <pc:spChg chg="mod">
          <ac:chgData name="Tej Bahadur Chandra" userId="79b8fba8ad0a4796" providerId="LiveId" clId="{614BBE20-D9FC-4E14-9E6F-E9375E6FD4C8}" dt="2021-10-22T10:16:03.169" v="196" actId="20577"/>
          <ac:spMkLst>
            <pc:docMk/>
            <pc:sldMk cId="1560231504" sldId="270"/>
            <ac:spMk id="14" creationId="{F12252E0-C148-4225-AC89-7228F362602E}"/>
          </ac:spMkLst>
        </pc:spChg>
        <pc:grpChg chg="mod">
          <ac:chgData name="Tej Bahadur Chandra" userId="79b8fba8ad0a4796" providerId="LiveId" clId="{614BBE20-D9FC-4E14-9E6F-E9375E6FD4C8}" dt="2021-10-22T10:10:29.996" v="96" actId="1035"/>
          <ac:grpSpMkLst>
            <pc:docMk/>
            <pc:sldMk cId="1560231504" sldId="270"/>
            <ac:grpSpMk id="18" creationId="{47DB5175-1214-44E1-AE91-14A24814F28B}"/>
          </ac:grpSpMkLst>
        </pc:grpChg>
        <pc:picChg chg="mod">
          <ac:chgData name="Tej Bahadur Chandra" userId="79b8fba8ad0a4796" providerId="LiveId" clId="{614BBE20-D9FC-4E14-9E6F-E9375E6FD4C8}" dt="2021-10-22T10:10:21.930" v="92" actId="1037"/>
          <ac:picMkLst>
            <pc:docMk/>
            <pc:sldMk cId="1560231504" sldId="270"/>
            <ac:picMk id="17" creationId="{8970BEB9-C13F-406B-B207-15FB86A10378}"/>
          </ac:picMkLst>
        </pc:picChg>
      </pc:sldChg>
      <pc:sldChg chg="modSp">
        <pc:chgData name="Tej Bahadur Chandra" userId="79b8fba8ad0a4796" providerId="LiveId" clId="{614BBE20-D9FC-4E14-9E6F-E9375E6FD4C8}" dt="2021-10-28T12:45:12.388" v="34050" actId="255"/>
        <pc:sldMkLst>
          <pc:docMk/>
          <pc:sldMk cId="988275560" sldId="271"/>
        </pc:sldMkLst>
        <pc:spChg chg="mod">
          <ac:chgData name="Tej Bahadur Chandra" userId="79b8fba8ad0a4796" providerId="LiveId" clId="{614BBE20-D9FC-4E14-9E6F-E9375E6FD4C8}" dt="2021-10-23T06:24:23.876" v="2559"/>
          <ac:spMkLst>
            <pc:docMk/>
            <pc:sldMk cId="988275560" sldId="271"/>
            <ac:spMk id="4" creationId="{C717EB88-2085-446E-A23D-A4F4A6BD1DB0}"/>
          </ac:spMkLst>
        </pc:spChg>
        <pc:spChg chg="mod">
          <ac:chgData name="Tej Bahadur Chandra" userId="79b8fba8ad0a4796" providerId="LiveId" clId="{614BBE20-D9FC-4E14-9E6F-E9375E6FD4C8}" dt="2021-10-28T12:45:12.388" v="34050" actId="255"/>
          <ac:spMkLst>
            <pc:docMk/>
            <pc:sldMk cId="988275560" sldId="271"/>
            <ac:spMk id="7" creationId="{9C92B501-6B6B-4870-A46E-D71572DF0845}"/>
          </ac:spMkLst>
        </pc:spChg>
        <pc:spChg chg="mod">
          <ac:chgData name="Tej Bahadur Chandra" userId="79b8fba8ad0a4796" providerId="LiveId" clId="{614BBE20-D9FC-4E14-9E6F-E9375E6FD4C8}" dt="2021-10-23T09:30:19.184" v="3337"/>
          <ac:spMkLst>
            <pc:docMk/>
            <pc:sldMk cId="988275560" sldId="271"/>
            <ac:spMk id="9" creationId="{85138F27-4FE3-4E9F-9051-36E1D44155BD}"/>
          </ac:spMkLst>
        </pc:spChg>
        <pc:spChg chg="mod">
          <ac:chgData name="Tej Bahadur Chandra" userId="79b8fba8ad0a4796" providerId="LiveId" clId="{614BBE20-D9FC-4E14-9E6F-E9375E6FD4C8}" dt="2021-10-22T10:55:19.542" v="493"/>
          <ac:spMkLst>
            <pc:docMk/>
            <pc:sldMk cId="988275560" sldId="271"/>
            <ac:spMk id="15" creationId="{72EE02C0-6557-4807-A64D-ACBEB594319F}"/>
          </ac:spMkLst>
        </pc:spChg>
        <pc:graphicFrameChg chg="mod">
          <ac:chgData name="Tej Bahadur Chandra" userId="79b8fba8ad0a4796" providerId="LiveId" clId="{614BBE20-D9FC-4E14-9E6F-E9375E6FD4C8}" dt="2021-10-23T09:30:29.312" v="3345" actId="1036"/>
          <ac:graphicFrameMkLst>
            <pc:docMk/>
            <pc:sldMk cId="988275560" sldId="271"/>
            <ac:graphicFrameMk id="8" creationId="{2434690F-9306-4FBF-A9A1-3F01C6716BAE}"/>
          </ac:graphicFrameMkLst>
        </pc:graphicFrameChg>
      </pc:sldChg>
      <pc:sldChg chg="modSp">
        <pc:chgData name="Tej Bahadur Chandra" userId="79b8fba8ad0a4796" providerId="LiveId" clId="{614BBE20-D9FC-4E14-9E6F-E9375E6FD4C8}" dt="2021-10-23T06:24:12.701" v="2557" actId="115"/>
        <pc:sldMkLst>
          <pc:docMk/>
          <pc:sldMk cId="425722310" sldId="273"/>
        </pc:sldMkLst>
        <pc:spChg chg="mod">
          <ac:chgData name="Tej Bahadur Chandra" userId="79b8fba8ad0a4796" providerId="LiveId" clId="{614BBE20-D9FC-4E14-9E6F-E9375E6FD4C8}" dt="2021-10-23T06:24:12.701" v="2557" actId="115"/>
          <ac:spMkLst>
            <pc:docMk/>
            <pc:sldMk cId="425722310" sldId="273"/>
            <ac:spMk id="8" creationId="{EE1FC509-3E27-446A-BA81-1D292D0B5C87}"/>
          </ac:spMkLst>
        </pc:spChg>
        <pc:spChg chg="mod">
          <ac:chgData name="Tej Bahadur Chandra" userId="79b8fba8ad0a4796" providerId="LiveId" clId="{614BBE20-D9FC-4E14-9E6F-E9375E6FD4C8}" dt="2021-10-22T10:54:14.301" v="487"/>
          <ac:spMkLst>
            <pc:docMk/>
            <pc:sldMk cId="425722310" sldId="273"/>
            <ac:spMk id="15" creationId="{72EE02C0-6557-4807-A64D-ACBEB594319F}"/>
          </ac:spMkLst>
        </pc:spChg>
      </pc:sldChg>
      <pc:sldChg chg="addSp modSp">
        <pc:chgData name="Tej Bahadur Chandra" userId="79b8fba8ad0a4796" providerId="LiveId" clId="{614BBE20-D9FC-4E14-9E6F-E9375E6FD4C8}" dt="2021-10-29T07:18:59.479" v="34807" actId="14861"/>
        <pc:sldMkLst>
          <pc:docMk/>
          <pc:sldMk cId="3983718629" sldId="275"/>
        </pc:sldMkLst>
        <pc:spChg chg="add mod">
          <ac:chgData name="Tej Bahadur Chandra" userId="79b8fba8ad0a4796" providerId="LiveId" clId="{614BBE20-D9FC-4E14-9E6F-E9375E6FD4C8}" dt="2021-10-29T07:18:31.028" v="34806" actId="2710"/>
          <ac:spMkLst>
            <pc:docMk/>
            <pc:sldMk cId="3983718629" sldId="275"/>
            <ac:spMk id="2" creationId="{2A67E37B-4068-400D-AB31-A4A7F778907E}"/>
          </ac:spMkLst>
        </pc:spChg>
        <pc:spChg chg="mod">
          <ac:chgData name="Tej Bahadur Chandra" userId="79b8fba8ad0a4796" providerId="LiveId" clId="{614BBE20-D9FC-4E14-9E6F-E9375E6FD4C8}" dt="2021-10-29T07:07:15.357" v="34576" actId="20577"/>
          <ac:spMkLst>
            <pc:docMk/>
            <pc:sldMk cId="3983718629" sldId="275"/>
            <ac:spMk id="6" creationId="{3E6AA016-BC67-4F99-B725-27D9F9C05153}"/>
          </ac:spMkLst>
        </pc:spChg>
        <pc:spChg chg="mod">
          <ac:chgData name="Tej Bahadur Chandra" userId="79b8fba8ad0a4796" providerId="LiveId" clId="{614BBE20-D9FC-4E14-9E6F-E9375E6FD4C8}" dt="2021-10-22T11:19:03.846" v="611"/>
          <ac:spMkLst>
            <pc:docMk/>
            <pc:sldMk cId="3983718629" sldId="275"/>
            <ac:spMk id="14" creationId="{5270F438-4290-4085-9C53-F600591EE9F0}"/>
          </ac:spMkLst>
        </pc:spChg>
        <pc:spChg chg="mod">
          <ac:chgData name="Tej Bahadur Chandra" userId="79b8fba8ad0a4796" providerId="LiveId" clId="{614BBE20-D9FC-4E14-9E6F-E9375E6FD4C8}" dt="2021-10-28T06:34:37.351" v="31164" actId="1035"/>
          <ac:spMkLst>
            <pc:docMk/>
            <pc:sldMk cId="3983718629" sldId="275"/>
            <ac:spMk id="37" creationId="{2F400960-EDC6-4E85-941B-9515125F69FB}"/>
          </ac:spMkLst>
        </pc:spChg>
        <pc:picChg chg="add mod">
          <ac:chgData name="Tej Bahadur Chandra" userId="79b8fba8ad0a4796" providerId="LiveId" clId="{614BBE20-D9FC-4E14-9E6F-E9375E6FD4C8}" dt="2021-10-29T07:18:59.479" v="34807" actId="14861"/>
          <ac:picMkLst>
            <pc:docMk/>
            <pc:sldMk cId="3983718629" sldId="275"/>
            <ac:picMk id="7" creationId="{15C07DE4-4CDD-485F-ACC9-FDD809F03B5D}"/>
          </ac:picMkLst>
        </pc:picChg>
      </pc:sldChg>
      <pc:sldChg chg="delSp modSp">
        <pc:chgData name="Tej Bahadur Chandra" userId="79b8fba8ad0a4796" providerId="LiveId" clId="{614BBE20-D9FC-4E14-9E6F-E9375E6FD4C8}" dt="2021-10-29T06:10:51.640" v="34412" actId="20577"/>
        <pc:sldMkLst>
          <pc:docMk/>
          <pc:sldMk cId="3587219018" sldId="276"/>
        </pc:sldMkLst>
        <pc:spChg chg="mod">
          <ac:chgData name="Tej Bahadur Chandra" userId="79b8fba8ad0a4796" providerId="LiveId" clId="{614BBE20-D9FC-4E14-9E6F-E9375E6FD4C8}" dt="2021-10-29T06:00:14.012" v="34309" actId="20577"/>
          <ac:spMkLst>
            <pc:docMk/>
            <pc:sldMk cId="3587219018" sldId="276"/>
            <ac:spMk id="4" creationId="{82881FD4-24E5-49A3-A578-1B6BBCE3FF1B}"/>
          </ac:spMkLst>
        </pc:spChg>
        <pc:spChg chg="mod">
          <ac:chgData name="Tej Bahadur Chandra" userId="79b8fba8ad0a4796" providerId="LiveId" clId="{614BBE20-D9FC-4E14-9E6F-E9375E6FD4C8}" dt="2021-10-29T06:00:29.944" v="34312" actId="20577"/>
          <ac:spMkLst>
            <pc:docMk/>
            <pc:sldMk cId="3587219018" sldId="276"/>
            <ac:spMk id="5" creationId="{4764C1FB-42FA-4144-A692-B4C744F89681}"/>
          </ac:spMkLst>
        </pc:spChg>
        <pc:spChg chg="mod">
          <ac:chgData name="Tej Bahadur Chandra" userId="79b8fba8ad0a4796" providerId="LiveId" clId="{614BBE20-D9FC-4E14-9E6F-E9375E6FD4C8}" dt="2021-10-29T06:06:11.452" v="34318" actId="20577"/>
          <ac:spMkLst>
            <pc:docMk/>
            <pc:sldMk cId="3587219018" sldId="276"/>
            <ac:spMk id="6" creationId="{62216AAA-E3F8-47AB-8ED7-B7CFC15418E2}"/>
          </ac:spMkLst>
        </pc:spChg>
        <pc:spChg chg="mod">
          <ac:chgData name="Tej Bahadur Chandra" userId="79b8fba8ad0a4796" providerId="LiveId" clId="{614BBE20-D9FC-4E14-9E6F-E9375E6FD4C8}" dt="2021-10-29T06:07:39.284" v="34323" actId="20577"/>
          <ac:spMkLst>
            <pc:docMk/>
            <pc:sldMk cId="3587219018" sldId="276"/>
            <ac:spMk id="7" creationId="{14A4C9F3-4E37-42E2-A38D-76015AE187FC}"/>
          </ac:spMkLst>
        </pc:spChg>
        <pc:spChg chg="mod">
          <ac:chgData name="Tej Bahadur Chandra" userId="79b8fba8ad0a4796" providerId="LiveId" clId="{614BBE20-D9FC-4E14-9E6F-E9375E6FD4C8}" dt="2021-10-29T06:08:09.262" v="34333" actId="20577"/>
          <ac:spMkLst>
            <pc:docMk/>
            <pc:sldMk cId="3587219018" sldId="276"/>
            <ac:spMk id="8" creationId="{A84AB047-A6AE-425F-9D92-B7A19904429E}"/>
          </ac:spMkLst>
        </pc:spChg>
        <pc:spChg chg="mod">
          <ac:chgData name="Tej Bahadur Chandra" userId="79b8fba8ad0a4796" providerId="LiveId" clId="{614BBE20-D9FC-4E14-9E6F-E9375E6FD4C8}" dt="2021-10-29T06:08:51.534" v="34345" actId="20577"/>
          <ac:spMkLst>
            <pc:docMk/>
            <pc:sldMk cId="3587219018" sldId="276"/>
            <ac:spMk id="9" creationId="{23488DDF-817A-4DC1-9543-05429F1F479D}"/>
          </ac:spMkLst>
        </pc:spChg>
        <pc:spChg chg="mod">
          <ac:chgData name="Tej Bahadur Chandra" userId="79b8fba8ad0a4796" providerId="LiveId" clId="{614BBE20-D9FC-4E14-9E6F-E9375E6FD4C8}" dt="2021-10-29T06:09:13.343" v="34358" actId="20577"/>
          <ac:spMkLst>
            <pc:docMk/>
            <pc:sldMk cId="3587219018" sldId="276"/>
            <ac:spMk id="10" creationId="{8BC1BA12-DA92-48A8-8330-6172A0608A8B}"/>
          </ac:spMkLst>
        </pc:spChg>
        <pc:spChg chg="mod">
          <ac:chgData name="Tej Bahadur Chandra" userId="79b8fba8ad0a4796" providerId="LiveId" clId="{614BBE20-D9FC-4E14-9E6F-E9375E6FD4C8}" dt="2021-10-29T06:09:33.628" v="34370" actId="20577"/>
          <ac:spMkLst>
            <pc:docMk/>
            <pc:sldMk cId="3587219018" sldId="276"/>
            <ac:spMk id="11" creationId="{E5F44765-D48D-4E9E-BAAB-E29E27ABFBA1}"/>
          </ac:spMkLst>
        </pc:spChg>
        <pc:spChg chg="mod">
          <ac:chgData name="Tej Bahadur Chandra" userId="79b8fba8ad0a4796" providerId="LiveId" clId="{614BBE20-D9FC-4E14-9E6F-E9375E6FD4C8}" dt="2021-10-29T06:10:29.195" v="34407"/>
          <ac:spMkLst>
            <pc:docMk/>
            <pc:sldMk cId="3587219018" sldId="276"/>
            <ac:spMk id="12" creationId="{41626673-FAB4-4648-90E5-188796EF2FB8}"/>
          </ac:spMkLst>
        </pc:spChg>
        <pc:spChg chg="mod">
          <ac:chgData name="Tej Bahadur Chandra" userId="79b8fba8ad0a4796" providerId="LiveId" clId="{614BBE20-D9FC-4E14-9E6F-E9375E6FD4C8}" dt="2021-10-29T06:10:19.594" v="34405" actId="20577"/>
          <ac:spMkLst>
            <pc:docMk/>
            <pc:sldMk cId="3587219018" sldId="276"/>
            <ac:spMk id="13" creationId="{2DADBDF4-4317-4A87-BBC9-62F72686566F}"/>
          </ac:spMkLst>
        </pc:spChg>
        <pc:spChg chg="mod">
          <ac:chgData name="Tej Bahadur Chandra" userId="79b8fba8ad0a4796" providerId="LiveId" clId="{614BBE20-D9FC-4E14-9E6F-E9375E6FD4C8}" dt="2021-10-29T06:10:51.640" v="34412" actId="20577"/>
          <ac:spMkLst>
            <pc:docMk/>
            <pc:sldMk cId="3587219018" sldId="276"/>
            <ac:spMk id="14" creationId="{B003F95D-1086-483C-960B-E8B448DA78F1}"/>
          </ac:spMkLst>
        </pc:spChg>
        <pc:spChg chg="del mod">
          <ac:chgData name="Tej Bahadur Chandra" userId="79b8fba8ad0a4796" providerId="LiveId" clId="{614BBE20-D9FC-4E14-9E6F-E9375E6FD4C8}" dt="2021-10-29T05:58:27.757" v="34291" actId="478"/>
          <ac:spMkLst>
            <pc:docMk/>
            <pc:sldMk cId="3587219018" sldId="276"/>
            <ac:spMk id="15" creationId="{DA0B418A-CCD6-4EB5-9EA8-1502DD23A9FB}"/>
          </ac:spMkLst>
        </pc:spChg>
        <pc:spChg chg="mod">
          <ac:chgData name="Tej Bahadur Chandra" userId="79b8fba8ad0a4796" providerId="LiveId" clId="{614BBE20-D9FC-4E14-9E6F-E9375E6FD4C8}" dt="2021-10-22T10:54:31.390" v="490"/>
          <ac:spMkLst>
            <pc:docMk/>
            <pc:sldMk cId="3587219018" sldId="276"/>
            <ac:spMk id="18" creationId="{74E04EC9-EE83-42B3-A36E-B58F85ACAA75}"/>
          </ac:spMkLst>
        </pc:spChg>
      </pc:sldChg>
      <pc:sldChg chg="addSp delSp modSp add">
        <pc:chgData name="Tej Bahadur Chandra" userId="79b8fba8ad0a4796" providerId="LiveId" clId="{614BBE20-D9FC-4E14-9E6F-E9375E6FD4C8}" dt="2021-10-28T11:23:23.117" v="33409" actId="1036"/>
        <pc:sldMkLst>
          <pc:docMk/>
          <pc:sldMk cId="2053216764" sldId="278"/>
        </pc:sldMkLst>
        <pc:spChg chg="add del mod">
          <ac:chgData name="Tej Bahadur Chandra" userId="79b8fba8ad0a4796" providerId="LiveId" clId="{614BBE20-D9FC-4E14-9E6F-E9375E6FD4C8}" dt="2021-10-24T06:18:41.293" v="7120" actId="478"/>
          <ac:spMkLst>
            <pc:docMk/>
            <pc:sldMk cId="2053216764" sldId="278"/>
            <ac:spMk id="5" creationId="{3B83D9E5-1B1B-4A39-8941-905697F12503}"/>
          </ac:spMkLst>
        </pc:spChg>
        <pc:spChg chg="mod">
          <ac:chgData name="Tej Bahadur Chandra" userId="79b8fba8ad0a4796" providerId="LiveId" clId="{614BBE20-D9FC-4E14-9E6F-E9375E6FD4C8}" dt="2021-10-24T08:01:27.210" v="8456" actId="20577"/>
          <ac:spMkLst>
            <pc:docMk/>
            <pc:sldMk cId="2053216764" sldId="278"/>
            <ac:spMk id="6" creationId="{5E94FEF6-3A53-48A6-AADF-BE623D2E4A97}"/>
          </ac:spMkLst>
        </pc:spChg>
        <pc:spChg chg="add del mod">
          <ac:chgData name="Tej Bahadur Chandra" userId="79b8fba8ad0a4796" providerId="LiveId" clId="{614BBE20-D9FC-4E14-9E6F-E9375E6FD4C8}" dt="2021-10-24T06:16:21.082" v="7115" actId="478"/>
          <ac:spMkLst>
            <pc:docMk/>
            <pc:sldMk cId="2053216764" sldId="278"/>
            <ac:spMk id="8" creationId="{99656C75-1BBC-4398-B220-39AE7CAE5730}"/>
          </ac:spMkLst>
        </pc:spChg>
        <pc:spChg chg="add mod">
          <ac:chgData name="Tej Bahadur Chandra" userId="79b8fba8ad0a4796" providerId="LiveId" clId="{614BBE20-D9FC-4E14-9E6F-E9375E6FD4C8}" dt="2021-10-28T11:23:23.117" v="33409" actId="1036"/>
          <ac:spMkLst>
            <pc:docMk/>
            <pc:sldMk cId="2053216764" sldId="278"/>
            <ac:spMk id="10" creationId="{0CDF81D0-9DAD-4690-90A0-2058C010B2A7}"/>
          </ac:spMkLst>
        </pc:spChg>
        <pc:spChg chg="mod">
          <ac:chgData name="Tej Bahadur Chandra" userId="79b8fba8ad0a4796" providerId="LiveId" clId="{614BBE20-D9FC-4E14-9E6F-E9375E6FD4C8}" dt="2021-10-23T14:32:50.654" v="6377" actId="20577"/>
          <ac:spMkLst>
            <pc:docMk/>
            <pc:sldMk cId="2053216764" sldId="278"/>
            <ac:spMk id="14" creationId="{DE4B82E7-3EEB-47D3-8DE3-F92BC992A70B}"/>
          </ac:spMkLst>
        </pc:spChg>
        <pc:grpChg chg="add mod">
          <ac:chgData name="Tej Bahadur Chandra" userId="79b8fba8ad0a4796" providerId="LiveId" clId="{614BBE20-D9FC-4E14-9E6F-E9375E6FD4C8}" dt="2021-10-26T04:55:50.943" v="19518" actId="1036"/>
          <ac:grpSpMkLst>
            <pc:docMk/>
            <pc:sldMk cId="2053216764" sldId="278"/>
            <ac:grpSpMk id="11" creationId="{1CB5A9D9-CED6-4B61-A2D7-AAC12C1E727C}"/>
          </ac:grpSpMkLst>
        </pc:grpChg>
        <pc:grpChg chg="add mod">
          <ac:chgData name="Tej Bahadur Chandra" userId="79b8fba8ad0a4796" providerId="LiveId" clId="{614BBE20-D9FC-4E14-9E6F-E9375E6FD4C8}" dt="2021-10-26T04:55:54.927" v="19528" actId="1035"/>
          <ac:grpSpMkLst>
            <pc:docMk/>
            <pc:sldMk cId="2053216764" sldId="278"/>
            <ac:grpSpMk id="15" creationId="{AA37ADB2-B6EC-42D7-B671-0A7ED902EA74}"/>
          </ac:grpSpMkLst>
        </pc:grpChg>
        <pc:grpChg chg="add mod">
          <ac:chgData name="Tej Bahadur Chandra" userId="79b8fba8ad0a4796" providerId="LiveId" clId="{614BBE20-D9FC-4E14-9E6F-E9375E6FD4C8}" dt="2021-10-26T04:55:58.529" v="19539" actId="1036"/>
          <ac:grpSpMkLst>
            <pc:docMk/>
            <pc:sldMk cId="2053216764" sldId="278"/>
            <ac:grpSpMk id="18" creationId="{412ADBF3-B0DE-43B0-80F5-23A9AF6C1B4A}"/>
          </ac:grpSpMkLst>
        </pc:grpChg>
        <pc:grpChg chg="add mod">
          <ac:chgData name="Tej Bahadur Chandra" userId="79b8fba8ad0a4796" providerId="LiveId" clId="{614BBE20-D9FC-4E14-9E6F-E9375E6FD4C8}" dt="2021-10-26T04:56:02.954" v="19550" actId="1035"/>
          <ac:grpSpMkLst>
            <pc:docMk/>
            <pc:sldMk cId="2053216764" sldId="278"/>
            <ac:grpSpMk id="21" creationId="{3A085E7F-F9F1-4FDE-A2F1-4C06032B0772}"/>
          </ac:grpSpMkLst>
        </pc:grpChg>
        <pc:graphicFrameChg chg="add del">
          <ac:chgData name="Tej Bahadur Chandra" userId="79b8fba8ad0a4796" providerId="LiveId" clId="{614BBE20-D9FC-4E14-9E6F-E9375E6FD4C8}" dt="2021-10-24T05:54:54.042" v="6934"/>
          <ac:graphicFrameMkLst>
            <pc:docMk/>
            <pc:sldMk cId="2053216764" sldId="278"/>
            <ac:graphicFrameMk id="2" creationId="{6B982A2E-2CEE-493B-AA4F-D4A5A629CF77}"/>
          </ac:graphicFrameMkLst>
        </pc:graphicFrameChg>
        <pc:graphicFrameChg chg="add del mod modGraphic">
          <ac:chgData name="Tej Bahadur Chandra" userId="79b8fba8ad0a4796" providerId="LiveId" clId="{614BBE20-D9FC-4E14-9E6F-E9375E6FD4C8}" dt="2021-10-24T06:16:19.657" v="7114" actId="478"/>
          <ac:graphicFrameMkLst>
            <pc:docMk/>
            <pc:sldMk cId="2053216764" sldId="278"/>
            <ac:graphicFrameMk id="3" creationId="{6FD3D6EE-7E35-4C1D-BF0B-F2BFA8AC9E09}"/>
          </ac:graphicFrameMkLst>
        </pc:graphicFrameChg>
        <pc:graphicFrameChg chg="add mod modGraphic">
          <ac:chgData name="Tej Bahadur Chandra" userId="79b8fba8ad0a4796" providerId="LiveId" clId="{614BBE20-D9FC-4E14-9E6F-E9375E6FD4C8}" dt="2021-10-28T11:23:23.117" v="33409" actId="1036"/>
          <ac:graphicFrameMkLst>
            <pc:docMk/>
            <pc:sldMk cId="2053216764" sldId="278"/>
            <ac:graphicFrameMk id="4" creationId="{9B3BCA5B-A46E-4045-8F90-3F5C245360E5}"/>
          </ac:graphicFrameMkLst>
        </pc:graphicFrameChg>
      </pc:sldChg>
      <pc:sldChg chg="addSp delSp modSp add">
        <pc:chgData name="Tej Bahadur Chandra" userId="79b8fba8ad0a4796" providerId="LiveId" clId="{614BBE20-D9FC-4E14-9E6F-E9375E6FD4C8}" dt="2021-10-24T13:31:17.094" v="11624" actId="403"/>
        <pc:sldMkLst>
          <pc:docMk/>
          <pc:sldMk cId="1536875079" sldId="279"/>
        </pc:sldMkLst>
        <pc:spChg chg="mod">
          <ac:chgData name="Tej Bahadur Chandra" userId="79b8fba8ad0a4796" providerId="LiveId" clId="{614BBE20-D9FC-4E14-9E6F-E9375E6FD4C8}" dt="2021-10-23T08:16:14.626" v="2639" actId="1038"/>
          <ac:spMkLst>
            <pc:docMk/>
            <pc:sldMk cId="1536875079" sldId="279"/>
            <ac:spMk id="2" creationId="{C7192F21-9BAD-46C7-B97C-33719A7BD963}"/>
          </ac:spMkLst>
        </pc:spChg>
        <pc:spChg chg="mod">
          <ac:chgData name="Tej Bahadur Chandra" userId="79b8fba8ad0a4796" providerId="LiveId" clId="{614BBE20-D9FC-4E14-9E6F-E9375E6FD4C8}" dt="2021-10-23T08:16:21.923" v="2641" actId="1035"/>
          <ac:spMkLst>
            <pc:docMk/>
            <pc:sldMk cId="1536875079" sldId="279"/>
            <ac:spMk id="3" creationId="{62854179-0776-4EBF-842F-B293FD5FE7FC}"/>
          </ac:spMkLst>
        </pc:spChg>
        <pc:spChg chg="mod">
          <ac:chgData name="Tej Bahadur Chandra" userId="79b8fba8ad0a4796" providerId="LiveId" clId="{614BBE20-D9FC-4E14-9E6F-E9375E6FD4C8}" dt="2021-10-23T10:28:16.284" v="3866" actId="20577"/>
          <ac:spMkLst>
            <pc:docMk/>
            <pc:sldMk cId="1536875079" sldId="279"/>
            <ac:spMk id="6" creationId="{9F219E0A-DC0F-42C3-8CE5-410A03EFC1DB}"/>
          </ac:spMkLst>
        </pc:spChg>
        <pc:spChg chg="del mod topLvl">
          <ac:chgData name="Tej Bahadur Chandra" userId="79b8fba8ad0a4796" providerId="LiveId" clId="{614BBE20-D9FC-4E14-9E6F-E9375E6FD4C8}" dt="2021-10-23T08:20:10.905" v="2747" actId="478"/>
          <ac:spMkLst>
            <pc:docMk/>
            <pc:sldMk cId="1536875079" sldId="279"/>
            <ac:spMk id="10" creationId="{801384BF-BFC8-48D5-9C79-4B926D94B196}"/>
          </ac:spMkLst>
        </pc:spChg>
        <pc:spChg chg="mod">
          <ac:chgData name="Tej Bahadur Chandra" userId="79b8fba8ad0a4796" providerId="LiveId" clId="{614BBE20-D9FC-4E14-9E6F-E9375E6FD4C8}" dt="2021-10-23T08:17:44.555" v="2691" actId="1035"/>
          <ac:spMkLst>
            <pc:docMk/>
            <pc:sldMk cId="1536875079" sldId="279"/>
            <ac:spMk id="17" creationId="{C53014F5-D7BD-431A-B574-845A8DC2FF0F}"/>
          </ac:spMkLst>
        </pc:spChg>
        <pc:spChg chg="mod">
          <ac:chgData name="Tej Bahadur Chandra" userId="79b8fba8ad0a4796" providerId="LiveId" clId="{614BBE20-D9FC-4E14-9E6F-E9375E6FD4C8}" dt="2021-10-23T08:19:54.614" v="2745" actId="20577"/>
          <ac:spMkLst>
            <pc:docMk/>
            <pc:sldMk cId="1536875079" sldId="279"/>
            <ac:spMk id="24" creationId="{AD458806-9177-4371-9A13-08F636FB5704}"/>
          </ac:spMkLst>
        </pc:spChg>
        <pc:spChg chg="mod">
          <ac:chgData name="Tej Bahadur Chandra" userId="79b8fba8ad0a4796" providerId="LiveId" clId="{614BBE20-D9FC-4E14-9E6F-E9375E6FD4C8}" dt="2021-10-23T08:20:26.370" v="2752" actId="20577"/>
          <ac:spMkLst>
            <pc:docMk/>
            <pc:sldMk cId="1536875079" sldId="279"/>
            <ac:spMk id="28" creationId="{D7E56FE6-60C6-4C87-9EAF-2F0081010960}"/>
          </ac:spMkLst>
        </pc:spChg>
        <pc:spChg chg="mod">
          <ac:chgData name="Tej Bahadur Chandra" userId="79b8fba8ad0a4796" providerId="LiveId" clId="{614BBE20-D9FC-4E14-9E6F-E9375E6FD4C8}" dt="2021-10-24T13:31:17.094" v="11624" actId="403"/>
          <ac:spMkLst>
            <pc:docMk/>
            <pc:sldMk cId="1536875079" sldId="279"/>
            <ac:spMk id="35" creationId="{CFAAF408-42B3-4F62-B41B-37628E0A7E6F}"/>
          </ac:spMkLst>
        </pc:spChg>
        <pc:spChg chg="mod">
          <ac:chgData name="Tej Bahadur Chandra" userId="79b8fba8ad0a4796" providerId="LiveId" clId="{614BBE20-D9FC-4E14-9E6F-E9375E6FD4C8}" dt="2021-10-23T08:26:33.246" v="2810" actId="14100"/>
          <ac:spMkLst>
            <pc:docMk/>
            <pc:sldMk cId="1536875079" sldId="279"/>
            <ac:spMk id="40" creationId="{C379B51C-234C-441C-867C-D51CD4CCC49E}"/>
          </ac:spMkLst>
        </pc:spChg>
        <pc:spChg chg="mod">
          <ac:chgData name="Tej Bahadur Chandra" userId="79b8fba8ad0a4796" providerId="LiveId" clId="{614BBE20-D9FC-4E14-9E6F-E9375E6FD4C8}" dt="2021-10-24T13:31:13.485" v="11623" actId="403"/>
          <ac:spMkLst>
            <pc:docMk/>
            <pc:sldMk cId="1536875079" sldId="279"/>
            <ac:spMk id="86" creationId="{78F1FA62-A180-42A5-851F-B8B9A0346D35}"/>
          </ac:spMkLst>
        </pc:spChg>
        <pc:grpChg chg="del mod topLvl">
          <ac:chgData name="Tej Bahadur Chandra" userId="79b8fba8ad0a4796" providerId="LiveId" clId="{614BBE20-D9FC-4E14-9E6F-E9375E6FD4C8}" dt="2021-10-23T08:20:09.527" v="2746" actId="478"/>
          <ac:grpSpMkLst>
            <pc:docMk/>
            <pc:sldMk cId="1536875079" sldId="279"/>
            <ac:grpSpMk id="5" creationId="{1B1B6EBA-B53E-4099-BCCC-48B2EA93893D}"/>
          </ac:grpSpMkLst>
        </pc:grpChg>
        <pc:grpChg chg="mod topLvl">
          <ac:chgData name="Tej Bahadur Chandra" userId="79b8fba8ad0a4796" providerId="LiveId" clId="{614BBE20-D9FC-4E14-9E6F-E9375E6FD4C8}" dt="2021-10-23T08:29:35.402" v="2823" actId="164"/>
          <ac:grpSpMkLst>
            <pc:docMk/>
            <pc:sldMk cId="1536875079" sldId="279"/>
            <ac:grpSpMk id="8" creationId="{8FAAEA98-0466-4C40-BBE2-375419957C75}"/>
          </ac:grpSpMkLst>
        </pc:grpChg>
        <pc:grpChg chg="mod topLvl">
          <ac:chgData name="Tej Bahadur Chandra" userId="79b8fba8ad0a4796" providerId="LiveId" clId="{614BBE20-D9FC-4E14-9E6F-E9375E6FD4C8}" dt="2021-10-23T08:29:35.402" v="2823" actId="164"/>
          <ac:grpSpMkLst>
            <pc:docMk/>
            <pc:sldMk cId="1536875079" sldId="279"/>
            <ac:grpSpMk id="9" creationId="{E32F5A75-98A8-4F34-99F6-DF269B194FE7}"/>
          </ac:grpSpMkLst>
        </pc:grpChg>
        <pc:grpChg chg="del mod">
          <ac:chgData name="Tej Bahadur Chandra" userId="79b8fba8ad0a4796" providerId="LiveId" clId="{614BBE20-D9FC-4E14-9E6F-E9375E6FD4C8}" dt="2021-10-23T08:15:42.443" v="2615" actId="165"/>
          <ac:grpSpMkLst>
            <pc:docMk/>
            <pc:sldMk cId="1536875079" sldId="279"/>
            <ac:grpSpMk id="15" creationId="{CAE6F019-A1A2-42D0-A45E-1EA8D342982D}"/>
          </ac:grpSpMkLst>
        </pc:grpChg>
        <pc:grpChg chg="add mod">
          <ac:chgData name="Tej Bahadur Chandra" userId="79b8fba8ad0a4796" providerId="LiveId" clId="{614BBE20-D9FC-4E14-9E6F-E9375E6FD4C8}" dt="2021-10-23T08:29:41.387" v="2851" actId="1035"/>
          <ac:grpSpMkLst>
            <pc:docMk/>
            <pc:sldMk cId="1536875079" sldId="279"/>
            <ac:grpSpMk id="20" creationId="{DED66343-D93F-4DDD-B896-993DACEDC98E}"/>
          </ac:grpSpMkLst>
        </pc:grpChg>
        <pc:grpChg chg="mod topLvl">
          <ac:chgData name="Tej Bahadur Chandra" userId="79b8fba8ad0a4796" providerId="LiveId" clId="{614BBE20-D9FC-4E14-9E6F-E9375E6FD4C8}" dt="2021-10-23T08:29:35.402" v="2823" actId="164"/>
          <ac:grpSpMkLst>
            <pc:docMk/>
            <pc:sldMk cId="1536875079" sldId="279"/>
            <ac:grpSpMk id="22" creationId="{141B6246-109F-49D2-BD5F-BAA8BB7A4B49}"/>
          </ac:grpSpMkLst>
        </pc:grpChg>
        <pc:grpChg chg="mod topLvl">
          <ac:chgData name="Tej Bahadur Chandra" userId="79b8fba8ad0a4796" providerId="LiveId" clId="{614BBE20-D9FC-4E14-9E6F-E9375E6FD4C8}" dt="2021-10-23T08:29:35.402" v="2823" actId="164"/>
          <ac:grpSpMkLst>
            <pc:docMk/>
            <pc:sldMk cId="1536875079" sldId="279"/>
            <ac:grpSpMk id="25" creationId="{2449680F-29F7-416E-AC45-F5C79E6A94B2}"/>
          </ac:grpSpMkLst>
        </pc:grpChg>
        <pc:grpChg chg="add mod">
          <ac:chgData name="Tej Bahadur Chandra" userId="79b8fba8ad0a4796" providerId="LiveId" clId="{614BBE20-D9FC-4E14-9E6F-E9375E6FD4C8}" dt="2021-10-23T08:29:35.402" v="2823" actId="164"/>
          <ac:grpSpMkLst>
            <pc:docMk/>
            <pc:sldMk cId="1536875079" sldId="279"/>
            <ac:grpSpMk id="38" creationId="{F4FA2307-A6D0-4F08-9D6D-9EEAD58188BE}"/>
          </ac:grpSpMkLst>
        </pc:grpChg>
        <pc:grpChg chg="del mod topLvl">
          <ac:chgData name="Tej Bahadur Chandra" userId="79b8fba8ad0a4796" providerId="LiveId" clId="{614BBE20-D9FC-4E14-9E6F-E9375E6FD4C8}" dt="2021-10-23T08:17:37.469" v="2674" actId="478"/>
          <ac:grpSpMkLst>
            <pc:docMk/>
            <pc:sldMk cId="1536875079" sldId="279"/>
            <ac:grpSpMk id="44" creationId="{6033BA4A-1898-4403-8FFC-99FCABF58FAB}"/>
          </ac:grpSpMkLst>
        </pc:grpChg>
        <pc:grpChg chg="add del mod topLvl">
          <ac:chgData name="Tej Bahadur Chandra" userId="79b8fba8ad0a4796" providerId="LiveId" clId="{614BBE20-D9FC-4E14-9E6F-E9375E6FD4C8}" dt="2021-10-23T08:21:20.071" v="2755" actId="478"/>
          <ac:grpSpMkLst>
            <pc:docMk/>
            <pc:sldMk cId="1536875079" sldId="279"/>
            <ac:grpSpMk id="45" creationId="{5827593D-93E9-4D8A-86EF-F6321642E473}"/>
          </ac:grpSpMkLst>
        </pc:grpChg>
        <pc:grpChg chg="del mod topLvl">
          <ac:chgData name="Tej Bahadur Chandra" userId="79b8fba8ad0a4796" providerId="LiveId" clId="{614BBE20-D9FC-4E14-9E6F-E9375E6FD4C8}" dt="2021-10-23T08:22:05.926" v="2764" actId="478"/>
          <ac:grpSpMkLst>
            <pc:docMk/>
            <pc:sldMk cId="1536875079" sldId="279"/>
            <ac:grpSpMk id="46" creationId="{17223064-0AE1-4336-9540-07444DA47D33}"/>
          </ac:grpSpMkLst>
        </pc:grpChg>
        <pc:picChg chg="del">
          <ac:chgData name="Tej Bahadur Chandra" userId="79b8fba8ad0a4796" providerId="LiveId" clId="{614BBE20-D9FC-4E14-9E6F-E9375E6FD4C8}" dt="2021-10-23T08:15:47.272" v="2616" actId="478"/>
          <ac:picMkLst>
            <pc:docMk/>
            <pc:sldMk cId="1536875079" sldId="279"/>
            <ac:picMk id="7" creationId="{E1A05E66-26EF-489B-A58E-42916882FB32}"/>
          </ac:picMkLst>
        </pc:picChg>
        <pc:picChg chg="add mod">
          <ac:chgData name="Tej Bahadur Chandra" userId="79b8fba8ad0a4796" providerId="LiveId" clId="{614BBE20-D9FC-4E14-9E6F-E9375E6FD4C8}" dt="2021-10-23T08:29:35.402" v="2823" actId="164"/>
          <ac:picMkLst>
            <pc:docMk/>
            <pc:sldMk cId="1536875079" sldId="279"/>
            <ac:picMk id="11" creationId="{5D292BB9-7D11-43B2-8016-7D9121B7E3F4}"/>
          </ac:picMkLst>
        </pc:picChg>
        <pc:picChg chg="del topLvl">
          <ac:chgData name="Tej Bahadur Chandra" userId="79b8fba8ad0a4796" providerId="LiveId" clId="{614BBE20-D9FC-4E14-9E6F-E9375E6FD4C8}" dt="2021-10-23T08:17:37.469" v="2674" actId="478"/>
          <ac:picMkLst>
            <pc:docMk/>
            <pc:sldMk cId="1536875079" sldId="279"/>
            <ac:picMk id="12" creationId="{8C9D4E1F-01C2-412C-9BCA-9807F7C4BFB7}"/>
          </ac:picMkLst>
        </pc:picChg>
        <pc:picChg chg="add del mod">
          <ac:chgData name="Tej Bahadur Chandra" userId="79b8fba8ad0a4796" providerId="LiveId" clId="{614BBE20-D9FC-4E14-9E6F-E9375E6FD4C8}" dt="2021-10-23T08:28:58.470" v="2813"/>
          <ac:picMkLst>
            <pc:docMk/>
            <pc:sldMk cId="1536875079" sldId="279"/>
            <ac:picMk id="18" creationId="{B8C88086-73A6-4B15-8C22-4DFC8DC1A35A}"/>
          </ac:picMkLst>
        </pc:picChg>
        <pc:picChg chg="add mod">
          <ac:chgData name="Tej Bahadur Chandra" userId="79b8fba8ad0a4796" providerId="LiveId" clId="{614BBE20-D9FC-4E14-9E6F-E9375E6FD4C8}" dt="2021-10-23T08:29:35.402" v="2823" actId="164"/>
          <ac:picMkLst>
            <pc:docMk/>
            <pc:sldMk cId="1536875079" sldId="279"/>
            <ac:picMk id="19" creationId="{1B377420-54EF-446E-BBD5-379586C74737}"/>
          </ac:picMkLst>
        </pc:picChg>
        <pc:picChg chg="del topLvl">
          <ac:chgData name="Tej Bahadur Chandra" userId="79b8fba8ad0a4796" providerId="LiveId" clId="{614BBE20-D9FC-4E14-9E6F-E9375E6FD4C8}" dt="2021-10-23T08:21:20.071" v="2755" actId="478"/>
          <ac:picMkLst>
            <pc:docMk/>
            <pc:sldMk cId="1536875079" sldId="279"/>
            <ac:picMk id="29" creationId="{D23B2954-3B03-4903-BE81-935391C26565}"/>
          </ac:picMkLst>
        </pc:picChg>
        <pc:picChg chg="add mod">
          <ac:chgData name="Tej Bahadur Chandra" userId="79b8fba8ad0a4796" providerId="LiveId" clId="{614BBE20-D9FC-4E14-9E6F-E9375E6FD4C8}" dt="2021-10-23T08:29:35.402" v="2823" actId="164"/>
          <ac:picMkLst>
            <pc:docMk/>
            <pc:sldMk cId="1536875079" sldId="279"/>
            <ac:picMk id="31" creationId="{19965960-C554-473A-8115-D2D7DA769DC7}"/>
          </ac:picMkLst>
        </pc:picChg>
        <pc:picChg chg="add mod">
          <ac:chgData name="Tej Bahadur Chandra" userId="79b8fba8ad0a4796" providerId="LiveId" clId="{614BBE20-D9FC-4E14-9E6F-E9375E6FD4C8}" dt="2021-10-23T08:29:35.402" v="2823" actId="164"/>
          <ac:picMkLst>
            <pc:docMk/>
            <pc:sldMk cId="1536875079" sldId="279"/>
            <ac:picMk id="32" creationId="{A7D725DE-4C8C-409E-BDE9-4957B4991EED}"/>
          </ac:picMkLst>
        </pc:picChg>
        <pc:picChg chg="add mod">
          <ac:chgData name="Tej Bahadur Chandra" userId="79b8fba8ad0a4796" providerId="LiveId" clId="{614BBE20-D9FC-4E14-9E6F-E9375E6FD4C8}" dt="2021-10-23T08:29:35.402" v="2823" actId="164"/>
          <ac:picMkLst>
            <pc:docMk/>
            <pc:sldMk cId="1536875079" sldId="279"/>
            <ac:picMk id="33" creationId="{DB1ACBD0-54F0-4F20-A31D-91D2AD5BD125}"/>
          </ac:picMkLst>
        </pc:picChg>
        <pc:picChg chg="add mod">
          <ac:chgData name="Tej Bahadur Chandra" userId="79b8fba8ad0a4796" providerId="LiveId" clId="{614BBE20-D9FC-4E14-9E6F-E9375E6FD4C8}" dt="2021-10-23T08:29:35.402" v="2823" actId="164"/>
          <ac:picMkLst>
            <pc:docMk/>
            <pc:sldMk cId="1536875079" sldId="279"/>
            <ac:picMk id="34" creationId="{3293B538-93F2-4C0F-AD02-42E7A4A6628D}"/>
          </ac:picMkLst>
        </pc:picChg>
        <pc:picChg chg="add mod">
          <ac:chgData name="Tej Bahadur Chandra" userId="79b8fba8ad0a4796" providerId="LiveId" clId="{614BBE20-D9FC-4E14-9E6F-E9375E6FD4C8}" dt="2021-10-23T08:29:35.402" v="2823" actId="164"/>
          <ac:picMkLst>
            <pc:docMk/>
            <pc:sldMk cId="1536875079" sldId="279"/>
            <ac:picMk id="36" creationId="{EE36B3DF-7AF1-48CB-A138-69EF3AEC416E}"/>
          </ac:picMkLst>
        </pc:picChg>
        <pc:picChg chg="del topLvl">
          <ac:chgData name="Tej Bahadur Chandra" userId="79b8fba8ad0a4796" providerId="LiveId" clId="{614BBE20-D9FC-4E14-9E6F-E9375E6FD4C8}" dt="2021-10-23T08:22:05.926" v="2764" actId="478"/>
          <ac:picMkLst>
            <pc:docMk/>
            <pc:sldMk cId="1536875079" sldId="279"/>
            <ac:picMk id="41" creationId="{6839492F-2316-4DC5-BA14-3537488F15F8}"/>
          </ac:picMkLst>
        </pc:picChg>
        <pc:picChg chg="add del mod">
          <ac:chgData name="Tej Bahadur Chandra" userId="79b8fba8ad0a4796" providerId="LiveId" clId="{614BBE20-D9FC-4E14-9E6F-E9375E6FD4C8}" dt="2021-10-23T08:26:35.926" v="2811" actId="478"/>
          <ac:picMkLst>
            <pc:docMk/>
            <pc:sldMk cId="1536875079" sldId="279"/>
            <ac:picMk id="42" creationId="{360927C6-DB01-40D1-9B32-65082DFC3E0A}"/>
          </ac:picMkLst>
        </pc:picChg>
      </pc:sldChg>
      <pc:sldChg chg="addSp delSp modSp add">
        <pc:chgData name="Tej Bahadur Chandra" userId="79b8fba8ad0a4796" providerId="LiveId" clId="{614BBE20-D9FC-4E14-9E6F-E9375E6FD4C8}" dt="2021-10-24T13:31:07.114" v="11622" actId="255"/>
        <pc:sldMkLst>
          <pc:docMk/>
          <pc:sldMk cId="891683758" sldId="280"/>
        </pc:sldMkLst>
        <pc:spChg chg="mod">
          <ac:chgData name="Tej Bahadur Chandra" userId="79b8fba8ad0a4796" providerId="LiveId" clId="{614BBE20-D9FC-4E14-9E6F-E9375E6FD4C8}" dt="2021-10-23T10:28:26.420" v="3868" actId="20577"/>
          <ac:spMkLst>
            <pc:docMk/>
            <pc:sldMk cId="891683758" sldId="280"/>
            <ac:spMk id="6" creationId="{9F219E0A-DC0F-42C3-8CE5-410A03EFC1DB}"/>
          </ac:spMkLst>
        </pc:spChg>
        <pc:spChg chg="del">
          <ac:chgData name="Tej Bahadur Chandra" userId="79b8fba8ad0a4796" providerId="LiveId" clId="{614BBE20-D9FC-4E14-9E6F-E9375E6FD4C8}" dt="2021-10-23T08:39:12.376" v="3066" actId="478"/>
          <ac:spMkLst>
            <pc:docMk/>
            <pc:sldMk cId="891683758" sldId="280"/>
            <ac:spMk id="35" creationId="{CFAAF408-42B3-4F62-B41B-37628E0A7E6F}"/>
          </ac:spMkLst>
        </pc:spChg>
        <pc:spChg chg="add mod">
          <ac:chgData name="Tej Bahadur Chandra" userId="79b8fba8ad0a4796" providerId="LiveId" clId="{614BBE20-D9FC-4E14-9E6F-E9375E6FD4C8}" dt="2021-10-23T09:28:53.600" v="3335" actId="207"/>
          <ac:spMkLst>
            <pc:docMk/>
            <pc:sldMk cId="891683758" sldId="280"/>
            <ac:spMk id="47" creationId="{0F60C34A-5748-40F1-9136-A89CA7E6B3B2}"/>
          </ac:spMkLst>
        </pc:spChg>
        <pc:spChg chg="mod">
          <ac:chgData name="Tej Bahadur Chandra" userId="79b8fba8ad0a4796" providerId="LiveId" clId="{614BBE20-D9FC-4E14-9E6F-E9375E6FD4C8}" dt="2021-10-24T13:31:07.114" v="11622" actId="255"/>
          <ac:spMkLst>
            <pc:docMk/>
            <pc:sldMk cId="891683758" sldId="280"/>
            <ac:spMk id="86" creationId="{78F1FA62-A180-42A5-851F-B8B9A0346D35}"/>
          </ac:spMkLst>
        </pc:spChg>
        <pc:grpChg chg="del">
          <ac:chgData name="Tej Bahadur Chandra" userId="79b8fba8ad0a4796" providerId="LiveId" clId="{614BBE20-D9FC-4E14-9E6F-E9375E6FD4C8}" dt="2021-10-23T08:39:09.569" v="3065" actId="478"/>
          <ac:grpSpMkLst>
            <pc:docMk/>
            <pc:sldMk cId="891683758" sldId="280"/>
            <ac:grpSpMk id="20" creationId="{DED66343-D93F-4DDD-B896-993DACEDC98E}"/>
          </ac:grpSpMkLst>
        </pc:grpChg>
        <pc:grpChg chg="add mod">
          <ac:chgData name="Tej Bahadur Chandra" userId="79b8fba8ad0a4796" providerId="LiveId" clId="{614BBE20-D9FC-4E14-9E6F-E9375E6FD4C8}" dt="2021-10-23T09:27:45.644" v="3317" actId="1036"/>
          <ac:grpSpMkLst>
            <pc:docMk/>
            <pc:sldMk cId="891683758" sldId="280"/>
            <ac:grpSpMk id="30" creationId="{F085AB4D-5B11-4A16-9FCF-F3105FF2E12D}"/>
          </ac:grpSpMkLst>
        </pc:grpChg>
      </pc:sldChg>
      <pc:sldChg chg="addSp delSp modSp add">
        <pc:chgData name="Tej Bahadur Chandra" userId="79b8fba8ad0a4796" providerId="LiveId" clId="{614BBE20-D9FC-4E14-9E6F-E9375E6FD4C8}" dt="2021-10-28T12:49:44.659" v="34057" actId="20577"/>
        <pc:sldMkLst>
          <pc:docMk/>
          <pc:sldMk cId="2910266448" sldId="282"/>
        </pc:sldMkLst>
        <pc:spChg chg="mod">
          <ac:chgData name="Tej Bahadur Chandra" userId="79b8fba8ad0a4796" providerId="LiveId" clId="{614BBE20-D9FC-4E14-9E6F-E9375E6FD4C8}" dt="2021-10-23T10:28:33.772" v="3870" actId="20577"/>
          <ac:spMkLst>
            <pc:docMk/>
            <pc:sldMk cId="2910266448" sldId="282"/>
            <ac:spMk id="6" creationId="{9F219E0A-DC0F-42C3-8CE5-410A03EFC1DB}"/>
          </ac:spMkLst>
        </pc:spChg>
        <pc:spChg chg="add del">
          <ac:chgData name="Tej Bahadur Chandra" userId="79b8fba8ad0a4796" providerId="LiveId" clId="{614BBE20-D9FC-4E14-9E6F-E9375E6FD4C8}" dt="2021-10-23T09:34:47.367" v="3351"/>
          <ac:spMkLst>
            <pc:docMk/>
            <pc:sldMk cId="2910266448" sldId="282"/>
            <ac:spMk id="20" creationId="{AF66CA0D-437D-401C-8649-0449A638213F}"/>
          </ac:spMkLst>
        </pc:spChg>
        <pc:spChg chg="add del">
          <ac:chgData name="Tej Bahadur Chandra" userId="79b8fba8ad0a4796" providerId="LiveId" clId="{614BBE20-D9FC-4E14-9E6F-E9375E6FD4C8}" dt="2021-10-23T09:34:47.367" v="3351"/>
          <ac:spMkLst>
            <pc:docMk/>
            <pc:sldMk cId="2910266448" sldId="282"/>
            <ac:spMk id="22" creationId="{D55F09EB-5D9A-4432-ABF5-CF0B7ABEB307}"/>
          </ac:spMkLst>
        </pc:spChg>
        <pc:spChg chg="add del">
          <ac:chgData name="Tej Bahadur Chandra" userId="79b8fba8ad0a4796" providerId="LiveId" clId="{614BBE20-D9FC-4E14-9E6F-E9375E6FD4C8}" dt="2021-10-23T09:34:47.367" v="3351"/>
          <ac:spMkLst>
            <pc:docMk/>
            <pc:sldMk cId="2910266448" sldId="282"/>
            <ac:spMk id="28" creationId="{51930A5B-D6C3-41D5-810F-88F65841B97B}"/>
          </ac:spMkLst>
        </pc:spChg>
        <pc:spChg chg="add del">
          <ac:chgData name="Tej Bahadur Chandra" userId="79b8fba8ad0a4796" providerId="LiveId" clId="{614BBE20-D9FC-4E14-9E6F-E9375E6FD4C8}" dt="2021-10-23T09:34:47.367" v="3351"/>
          <ac:spMkLst>
            <pc:docMk/>
            <pc:sldMk cId="2910266448" sldId="282"/>
            <ac:spMk id="29" creationId="{11021E13-99C6-4CF9-A5E0-5BF8C4615AE7}"/>
          </ac:spMkLst>
        </pc:spChg>
        <pc:spChg chg="add mod topLvl">
          <ac:chgData name="Tej Bahadur Chandra" userId="79b8fba8ad0a4796" providerId="LiveId" clId="{614BBE20-D9FC-4E14-9E6F-E9375E6FD4C8}" dt="2021-10-23T10:42:53.725" v="4187" actId="1035"/>
          <ac:spMkLst>
            <pc:docMk/>
            <pc:sldMk cId="2910266448" sldId="282"/>
            <ac:spMk id="36" creationId="{4B587205-D2C8-4189-8E76-D80A1BD323D1}"/>
          </ac:spMkLst>
        </pc:spChg>
        <pc:spChg chg="add del mod topLvl">
          <ac:chgData name="Tej Bahadur Chandra" userId="79b8fba8ad0a4796" providerId="LiveId" clId="{614BBE20-D9FC-4E14-9E6F-E9375E6FD4C8}" dt="2021-10-23T09:38:20.317" v="3498" actId="478"/>
          <ac:spMkLst>
            <pc:docMk/>
            <pc:sldMk cId="2910266448" sldId="282"/>
            <ac:spMk id="39" creationId="{DAAEE4DA-C929-456E-8032-69595E94281D}"/>
          </ac:spMkLst>
        </pc:spChg>
        <pc:spChg chg="mod">
          <ac:chgData name="Tej Bahadur Chandra" userId="79b8fba8ad0a4796" providerId="LiveId" clId="{614BBE20-D9FC-4E14-9E6F-E9375E6FD4C8}" dt="2021-10-23T14:09:12.358" v="6207" actId="20577"/>
          <ac:spMkLst>
            <pc:docMk/>
            <pc:sldMk cId="2910266448" sldId="282"/>
            <ac:spMk id="47" creationId="{0F60C34A-5748-40F1-9136-A89CA7E6B3B2}"/>
          </ac:spMkLst>
        </pc:spChg>
        <pc:spChg chg="add del mod topLvl">
          <ac:chgData name="Tej Bahadur Chandra" userId="79b8fba8ad0a4796" providerId="LiveId" clId="{614BBE20-D9FC-4E14-9E6F-E9375E6FD4C8}" dt="2021-10-23T09:38:22.521" v="3499" actId="478"/>
          <ac:spMkLst>
            <pc:docMk/>
            <pc:sldMk cId="2910266448" sldId="282"/>
            <ac:spMk id="51" creationId="{C939F815-06C2-483A-B2D1-10B91D1DDCDD}"/>
          </ac:spMkLst>
        </pc:spChg>
        <pc:spChg chg="add del mod">
          <ac:chgData name="Tej Bahadur Chandra" userId="79b8fba8ad0a4796" providerId="LiveId" clId="{614BBE20-D9FC-4E14-9E6F-E9375E6FD4C8}" dt="2021-10-23T09:36:51.939" v="3426" actId="478"/>
          <ac:spMkLst>
            <pc:docMk/>
            <pc:sldMk cId="2910266448" sldId="282"/>
            <ac:spMk id="52" creationId="{896D21FC-D532-4786-9ADD-053135AEDA4F}"/>
          </ac:spMkLst>
        </pc:spChg>
        <pc:spChg chg="add del mod">
          <ac:chgData name="Tej Bahadur Chandra" userId="79b8fba8ad0a4796" providerId="LiveId" clId="{614BBE20-D9FC-4E14-9E6F-E9375E6FD4C8}" dt="2021-10-28T12:49:44.659" v="34057" actId="20577"/>
          <ac:spMkLst>
            <pc:docMk/>
            <pc:sldMk cId="2910266448" sldId="282"/>
            <ac:spMk id="86" creationId="{78F1FA62-A180-42A5-851F-B8B9A0346D35}"/>
          </ac:spMkLst>
        </pc:spChg>
        <pc:grpChg chg="add del mod">
          <ac:chgData name="Tej Bahadur Chandra" userId="79b8fba8ad0a4796" providerId="LiveId" clId="{614BBE20-D9FC-4E14-9E6F-E9375E6FD4C8}" dt="2021-10-23T09:38:14.546" v="3497" actId="165"/>
          <ac:grpSpMkLst>
            <pc:docMk/>
            <pc:sldMk cId="2910266448" sldId="282"/>
            <ac:grpSpMk id="2" creationId="{12080E57-2C9D-4127-89B2-9FAC38AEDC09}"/>
          </ac:grpSpMkLst>
        </pc:grpChg>
        <pc:grpChg chg="add del">
          <ac:chgData name="Tej Bahadur Chandra" userId="79b8fba8ad0a4796" providerId="LiveId" clId="{614BBE20-D9FC-4E14-9E6F-E9375E6FD4C8}" dt="2021-10-23T09:34:47.367" v="3351"/>
          <ac:grpSpMkLst>
            <pc:docMk/>
            <pc:sldMk cId="2910266448" sldId="282"/>
            <ac:grpSpMk id="15" creationId="{DAC2A665-E0D0-4D63-98A7-9893CAE821E0}"/>
          </ac:grpSpMkLst>
        </pc:grpChg>
        <pc:grpChg chg="add del">
          <ac:chgData name="Tej Bahadur Chandra" userId="79b8fba8ad0a4796" providerId="LiveId" clId="{614BBE20-D9FC-4E14-9E6F-E9375E6FD4C8}" dt="2021-10-23T09:34:47.367" v="3351"/>
          <ac:grpSpMkLst>
            <pc:docMk/>
            <pc:sldMk cId="2910266448" sldId="282"/>
            <ac:grpSpMk id="23" creationId="{BD95A6E5-31CF-4F1A-80A9-25885A25B367}"/>
          </ac:grpSpMkLst>
        </pc:grpChg>
        <pc:grpChg chg="del">
          <ac:chgData name="Tej Bahadur Chandra" userId="79b8fba8ad0a4796" providerId="LiveId" clId="{614BBE20-D9FC-4E14-9E6F-E9375E6FD4C8}" dt="2021-10-23T09:34:00.157" v="3348" actId="478"/>
          <ac:grpSpMkLst>
            <pc:docMk/>
            <pc:sldMk cId="2910266448" sldId="282"/>
            <ac:grpSpMk id="30" creationId="{F085AB4D-5B11-4A16-9FCF-F3105FF2E12D}"/>
          </ac:grpSpMkLst>
        </pc:grpChg>
        <pc:grpChg chg="add del mod topLvl">
          <ac:chgData name="Tej Bahadur Chandra" userId="79b8fba8ad0a4796" providerId="LiveId" clId="{614BBE20-D9FC-4E14-9E6F-E9375E6FD4C8}" dt="2021-10-23T10:37:46.326" v="3896" actId="478"/>
          <ac:grpSpMkLst>
            <pc:docMk/>
            <pc:sldMk cId="2910266448" sldId="282"/>
            <ac:grpSpMk id="31" creationId="{2E50E93D-0D22-48AD-91D5-EB3480C7C7CD}"/>
          </ac:grpSpMkLst>
        </pc:grpChg>
        <pc:grpChg chg="add del mod topLvl">
          <ac:chgData name="Tej Bahadur Chandra" userId="79b8fba8ad0a4796" providerId="LiveId" clId="{614BBE20-D9FC-4E14-9E6F-E9375E6FD4C8}" dt="2021-10-23T10:37:46.326" v="3896" actId="478"/>
          <ac:grpSpMkLst>
            <pc:docMk/>
            <pc:sldMk cId="2910266448" sldId="282"/>
            <ac:grpSpMk id="40" creationId="{B3238850-EC35-4CA9-9BF6-AC51005F5C8A}"/>
          </ac:grpSpMkLst>
        </pc:grpChg>
        <pc:grpChg chg="add mod">
          <ac:chgData name="Tej Bahadur Chandra" userId="79b8fba8ad0a4796" providerId="LiveId" clId="{614BBE20-D9FC-4E14-9E6F-E9375E6FD4C8}" dt="2021-10-23T10:52:52.438" v="4456" actId="14100"/>
          <ac:grpSpMkLst>
            <pc:docMk/>
            <pc:sldMk cId="2910266448" sldId="282"/>
            <ac:grpSpMk id="53" creationId="{8070976B-E9E0-46E8-9F47-FCAEF1E6C842}"/>
          </ac:grpSpMkLst>
        </pc:grpChg>
        <pc:grpChg chg="add del mod">
          <ac:chgData name="Tej Bahadur Chandra" userId="79b8fba8ad0a4796" providerId="LiveId" clId="{614BBE20-D9FC-4E14-9E6F-E9375E6FD4C8}" dt="2021-10-23T10:44:47.413" v="4224" actId="21"/>
          <ac:grpSpMkLst>
            <pc:docMk/>
            <pc:sldMk cId="2910266448" sldId="282"/>
            <ac:grpSpMk id="66" creationId="{A11CCAEB-5002-48F2-9155-FF9990C93FEA}"/>
          </ac:grpSpMkLst>
        </pc:grpChg>
        <pc:picChg chg="add del mod">
          <ac:chgData name="Tej Bahadur Chandra" userId="79b8fba8ad0a4796" providerId="LiveId" clId="{614BBE20-D9FC-4E14-9E6F-E9375E6FD4C8}" dt="2021-10-23T10:38:34.085" v="3902"/>
          <ac:picMkLst>
            <pc:docMk/>
            <pc:sldMk cId="2910266448" sldId="282"/>
            <ac:picMk id="3" creationId="{8FE7D084-E95F-4604-B3C9-EA007E6D06F3}"/>
          </ac:picMkLst>
        </pc:picChg>
        <pc:picChg chg="add del">
          <ac:chgData name="Tej Bahadur Chandra" userId="79b8fba8ad0a4796" providerId="LiveId" clId="{614BBE20-D9FC-4E14-9E6F-E9375E6FD4C8}" dt="2021-10-23T09:34:47.367" v="3351"/>
          <ac:picMkLst>
            <pc:docMk/>
            <pc:sldMk cId="2910266448" sldId="282"/>
            <ac:picMk id="21" creationId="{DFB8D644-22E1-4018-AE7B-8FFBDA4433FF}"/>
          </ac:picMkLst>
        </pc:picChg>
        <pc:picChg chg="add del mod topLvl">
          <ac:chgData name="Tej Bahadur Chandra" userId="79b8fba8ad0a4796" providerId="LiveId" clId="{614BBE20-D9FC-4E14-9E6F-E9375E6FD4C8}" dt="2021-10-23T10:37:46.326" v="3896" actId="478"/>
          <ac:picMkLst>
            <pc:docMk/>
            <pc:sldMk cId="2910266448" sldId="282"/>
            <ac:picMk id="38" creationId="{5250965F-3CBB-4FAC-A9DF-F20CA4BE0637}"/>
          </ac:picMkLst>
        </pc:picChg>
      </pc:sldChg>
      <pc:sldChg chg="addSp delSp modSp add">
        <pc:chgData name="Tej Bahadur Chandra" userId="79b8fba8ad0a4796" providerId="LiveId" clId="{614BBE20-D9FC-4E14-9E6F-E9375E6FD4C8}" dt="2021-10-23T14:23:36.058" v="6209" actId="20577"/>
        <pc:sldMkLst>
          <pc:docMk/>
          <pc:sldMk cId="638407175" sldId="283"/>
        </pc:sldMkLst>
        <pc:spChg chg="mod">
          <ac:chgData name="Tej Bahadur Chandra" userId="79b8fba8ad0a4796" providerId="LiveId" clId="{614BBE20-D9FC-4E14-9E6F-E9375E6FD4C8}" dt="2021-10-23T10:28:38.387" v="3872" actId="20577"/>
          <ac:spMkLst>
            <pc:docMk/>
            <pc:sldMk cId="638407175" sldId="283"/>
            <ac:spMk id="6" creationId="{9F219E0A-DC0F-42C3-8CE5-410A03EFC1DB}"/>
          </ac:spMkLst>
        </pc:spChg>
        <pc:spChg chg="add mod">
          <ac:chgData name="Tej Bahadur Chandra" userId="79b8fba8ad0a4796" providerId="LiveId" clId="{614BBE20-D9FC-4E14-9E6F-E9375E6FD4C8}" dt="2021-10-23T09:48:42.220" v="3763" actId="164"/>
          <ac:spMkLst>
            <pc:docMk/>
            <pc:sldMk cId="638407175" sldId="283"/>
            <ac:spMk id="23" creationId="{AD2E6AC0-3F91-455F-85B2-3BF38A65BCB5}"/>
          </ac:spMkLst>
        </pc:spChg>
        <pc:spChg chg="mod">
          <ac:chgData name="Tej Bahadur Chandra" userId="79b8fba8ad0a4796" providerId="LiveId" clId="{614BBE20-D9FC-4E14-9E6F-E9375E6FD4C8}" dt="2021-10-23T09:48:53.885" v="3764" actId="164"/>
          <ac:spMkLst>
            <pc:docMk/>
            <pc:sldMk cId="638407175" sldId="283"/>
            <ac:spMk id="36" creationId="{4B587205-D2C8-4189-8E76-D80A1BD323D1}"/>
          </ac:spMkLst>
        </pc:spChg>
        <pc:spChg chg="mod">
          <ac:chgData name="Tej Bahadur Chandra" userId="79b8fba8ad0a4796" providerId="LiveId" clId="{614BBE20-D9FC-4E14-9E6F-E9375E6FD4C8}" dt="2021-10-23T14:23:36.058" v="6209" actId="20577"/>
          <ac:spMkLst>
            <pc:docMk/>
            <pc:sldMk cId="638407175" sldId="283"/>
            <ac:spMk id="47" creationId="{0F60C34A-5748-40F1-9136-A89CA7E6B3B2}"/>
          </ac:spMkLst>
        </pc:spChg>
        <pc:spChg chg="add mod">
          <ac:chgData name="Tej Bahadur Chandra" userId="79b8fba8ad0a4796" providerId="LiveId" clId="{614BBE20-D9FC-4E14-9E6F-E9375E6FD4C8}" dt="2021-10-23T10:51:20.683" v="4420" actId="1035"/>
          <ac:spMkLst>
            <pc:docMk/>
            <pc:sldMk cId="638407175" sldId="283"/>
            <ac:spMk id="70" creationId="{F78AFBC8-3FB9-4B55-A24B-546A095B81CC}"/>
          </ac:spMkLst>
        </pc:spChg>
        <pc:spChg chg="add mod">
          <ac:chgData name="Tej Bahadur Chandra" userId="79b8fba8ad0a4796" providerId="LiveId" clId="{614BBE20-D9FC-4E14-9E6F-E9375E6FD4C8}" dt="2021-10-23T10:51:39.244" v="4446" actId="1035"/>
          <ac:spMkLst>
            <pc:docMk/>
            <pc:sldMk cId="638407175" sldId="283"/>
            <ac:spMk id="71" creationId="{91557915-F592-460D-AA23-7D35DF83624B}"/>
          </ac:spMkLst>
        </pc:spChg>
        <pc:spChg chg="del">
          <ac:chgData name="Tej Bahadur Chandra" userId="79b8fba8ad0a4796" providerId="LiveId" clId="{614BBE20-D9FC-4E14-9E6F-E9375E6FD4C8}" dt="2021-10-23T10:43:38.610" v="4207" actId="478"/>
          <ac:spMkLst>
            <pc:docMk/>
            <pc:sldMk cId="638407175" sldId="283"/>
            <ac:spMk id="86" creationId="{78F1FA62-A180-42A5-851F-B8B9A0346D35}"/>
          </ac:spMkLst>
        </pc:spChg>
        <pc:grpChg chg="add mod">
          <ac:chgData name="Tej Bahadur Chandra" userId="79b8fba8ad0a4796" providerId="LiveId" clId="{614BBE20-D9FC-4E14-9E6F-E9375E6FD4C8}" dt="2021-10-23T09:48:53.885" v="3764" actId="164"/>
          <ac:grpSpMkLst>
            <pc:docMk/>
            <pc:sldMk cId="638407175" sldId="283"/>
            <ac:grpSpMk id="2" creationId="{F86E94AB-780B-452E-A36F-976853755064}"/>
          </ac:grpSpMkLst>
        </pc:grpChg>
        <pc:grpChg chg="add mod">
          <ac:chgData name="Tej Bahadur Chandra" userId="79b8fba8ad0a4796" providerId="LiveId" clId="{614BBE20-D9FC-4E14-9E6F-E9375E6FD4C8}" dt="2021-10-23T10:11:14.386" v="3820" actId="164"/>
          <ac:grpSpMkLst>
            <pc:docMk/>
            <pc:sldMk cId="638407175" sldId="283"/>
            <ac:grpSpMk id="3" creationId="{2FCE52EB-05E0-4F4D-8C18-76E3B94B58E4}"/>
          </ac:grpSpMkLst>
        </pc:grpChg>
        <pc:grpChg chg="add del mod">
          <ac:chgData name="Tej Bahadur Chandra" userId="79b8fba8ad0a4796" providerId="LiveId" clId="{614BBE20-D9FC-4E14-9E6F-E9375E6FD4C8}" dt="2021-10-23T10:43:39.593" v="4208" actId="478"/>
          <ac:grpSpMkLst>
            <pc:docMk/>
            <pc:sldMk cId="638407175" sldId="283"/>
            <ac:grpSpMk id="7" creationId="{BB2FE509-5403-4649-B84E-4BCE014E9E95}"/>
          </ac:grpSpMkLst>
        </pc:grpChg>
        <pc:grpChg chg="add del mod">
          <ac:chgData name="Tej Bahadur Chandra" userId="79b8fba8ad0a4796" providerId="LiveId" clId="{614BBE20-D9FC-4E14-9E6F-E9375E6FD4C8}" dt="2021-10-23T10:44:30.662" v="4218" actId="21"/>
          <ac:grpSpMkLst>
            <pc:docMk/>
            <pc:sldMk cId="638407175" sldId="283"/>
            <ac:grpSpMk id="29" creationId="{0C1BDE57-D49B-487C-85B8-31749DFA0DB2}"/>
          </ac:grpSpMkLst>
        </pc:grpChg>
        <pc:grpChg chg="del">
          <ac:chgData name="Tej Bahadur Chandra" userId="79b8fba8ad0a4796" providerId="LiveId" clId="{614BBE20-D9FC-4E14-9E6F-E9375E6FD4C8}" dt="2021-10-23T09:39:40.902" v="3672" actId="478"/>
          <ac:grpSpMkLst>
            <pc:docMk/>
            <pc:sldMk cId="638407175" sldId="283"/>
            <ac:grpSpMk id="31" creationId="{2E50E93D-0D22-48AD-91D5-EB3480C7C7CD}"/>
          </ac:grpSpMkLst>
        </pc:grpChg>
        <pc:grpChg chg="del">
          <ac:chgData name="Tej Bahadur Chandra" userId="79b8fba8ad0a4796" providerId="LiveId" clId="{614BBE20-D9FC-4E14-9E6F-E9375E6FD4C8}" dt="2021-10-23T09:39:40.902" v="3672" actId="478"/>
          <ac:grpSpMkLst>
            <pc:docMk/>
            <pc:sldMk cId="638407175" sldId="283"/>
            <ac:grpSpMk id="40" creationId="{B3238850-EC35-4CA9-9BF6-AC51005F5C8A}"/>
          </ac:grpSpMkLst>
        </pc:grpChg>
        <pc:grpChg chg="add mod ord">
          <ac:chgData name="Tej Bahadur Chandra" userId="79b8fba8ad0a4796" providerId="LiveId" clId="{614BBE20-D9FC-4E14-9E6F-E9375E6FD4C8}" dt="2021-10-23T10:51:33.335" v="4429" actId="14100"/>
          <ac:grpSpMkLst>
            <pc:docMk/>
            <pc:sldMk cId="638407175" sldId="283"/>
            <ac:grpSpMk id="46" creationId="{52097519-5F15-4B1C-ADA6-30B7A396B537}"/>
          </ac:grpSpMkLst>
        </pc:grpChg>
        <pc:grpChg chg="add mod">
          <ac:chgData name="Tej Bahadur Chandra" userId="79b8fba8ad0a4796" providerId="LiveId" clId="{614BBE20-D9FC-4E14-9E6F-E9375E6FD4C8}" dt="2021-10-23T10:51:17.230" v="4413" actId="14100"/>
          <ac:grpSpMkLst>
            <pc:docMk/>
            <pc:sldMk cId="638407175" sldId="283"/>
            <ac:grpSpMk id="61" creationId="{BD1D0134-708A-4A13-BF58-A3436F3A8734}"/>
          </ac:grpSpMkLst>
        </pc:grpChg>
        <pc:picChg chg="add mod modCrop">
          <ac:chgData name="Tej Bahadur Chandra" userId="79b8fba8ad0a4796" providerId="LiveId" clId="{614BBE20-D9FC-4E14-9E6F-E9375E6FD4C8}" dt="2021-10-23T10:11:14.386" v="3820" actId="164"/>
          <ac:picMkLst>
            <pc:docMk/>
            <pc:sldMk cId="638407175" sldId="283"/>
            <ac:picMk id="5" creationId="{CE900903-8152-4FF0-BA40-AA0B556B2326}"/>
          </ac:picMkLst>
        </pc:picChg>
        <pc:picChg chg="add mod">
          <ac:chgData name="Tej Bahadur Chandra" userId="79b8fba8ad0a4796" providerId="LiveId" clId="{614BBE20-D9FC-4E14-9E6F-E9375E6FD4C8}" dt="2021-10-23T09:49:32.934" v="3775" actId="208"/>
          <ac:picMkLst>
            <pc:docMk/>
            <pc:sldMk cId="638407175" sldId="283"/>
            <ac:picMk id="18" creationId="{36986020-9A22-4EA1-B8AE-10344352DA92}"/>
          </ac:picMkLst>
        </pc:picChg>
        <pc:picChg chg="add del mod">
          <ac:chgData name="Tej Bahadur Chandra" userId="79b8fba8ad0a4796" providerId="LiveId" clId="{614BBE20-D9FC-4E14-9E6F-E9375E6FD4C8}" dt="2021-10-23T10:10:43.923" v="3815" actId="478"/>
          <ac:picMkLst>
            <pc:docMk/>
            <pc:sldMk cId="638407175" sldId="283"/>
            <ac:picMk id="19" creationId="{A79641D5-96BB-4F72-8E5B-84B3EED23BA0}"/>
          </ac:picMkLst>
        </pc:picChg>
        <pc:picChg chg="add mod">
          <ac:chgData name="Tej Bahadur Chandra" userId="79b8fba8ad0a4796" providerId="LiveId" clId="{614BBE20-D9FC-4E14-9E6F-E9375E6FD4C8}" dt="2021-10-23T09:49:37.958" v="3777" actId="208"/>
          <ac:picMkLst>
            <pc:docMk/>
            <pc:sldMk cId="638407175" sldId="283"/>
            <ac:picMk id="20" creationId="{0C680E94-A7B8-4E6E-B590-001B7C329707}"/>
          </ac:picMkLst>
        </pc:picChg>
        <pc:picChg chg="del">
          <ac:chgData name="Tej Bahadur Chandra" userId="79b8fba8ad0a4796" providerId="LiveId" clId="{614BBE20-D9FC-4E14-9E6F-E9375E6FD4C8}" dt="2021-10-23T09:39:40.902" v="3672" actId="478"/>
          <ac:picMkLst>
            <pc:docMk/>
            <pc:sldMk cId="638407175" sldId="283"/>
            <ac:picMk id="38" creationId="{5250965F-3CBB-4FAC-A9DF-F20CA4BE0637}"/>
          </ac:picMkLst>
        </pc:picChg>
        <pc:cxnChg chg="add mod">
          <ac:chgData name="Tej Bahadur Chandra" userId="79b8fba8ad0a4796" providerId="LiveId" clId="{614BBE20-D9FC-4E14-9E6F-E9375E6FD4C8}" dt="2021-10-23T09:48:42.220" v="3763" actId="164"/>
          <ac:cxnSpMkLst>
            <pc:docMk/>
            <pc:sldMk cId="638407175" sldId="283"/>
            <ac:cxnSpMk id="21" creationId="{9D25C739-F5E2-4BB3-A73C-880FBEAB709E}"/>
          </ac:cxnSpMkLst>
        </pc:cxnChg>
        <pc:cxnChg chg="add mod">
          <ac:chgData name="Tej Bahadur Chandra" userId="79b8fba8ad0a4796" providerId="LiveId" clId="{614BBE20-D9FC-4E14-9E6F-E9375E6FD4C8}" dt="2021-10-23T09:48:42.220" v="3763" actId="164"/>
          <ac:cxnSpMkLst>
            <pc:docMk/>
            <pc:sldMk cId="638407175" sldId="283"/>
            <ac:cxnSpMk id="22" creationId="{28012F1B-2414-4034-8104-AD03FFC588FE}"/>
          </ac:cxnSpMkLst>
        </pc:cxnChg>
      </pc:sldChg>
      <pc:sldChg chg="addSp delSp modSp add modAnim">
        <pc:chgData name="Tej Bahadur Chandra" userId="79b8fba8ad0a4796" providerId="LiveId" clId="{614BBE20-D9FC-4E14-9E6F-E9375E6FD4C8}" dt="2021-10-28T11:12:10.383" v="33321"/>
        <pc:sldMkLst>
          <pc:docMk/>
          <pc:sldMk cId="3695620506" sldId="284"/>
        </pc:sldMkLst>
        <pc:spChg chg="mod">
          <ac:chgData name="Tej Bahadur Chandra" userId="79b8fba8ad0a4796" providerId="LiveId" clId="{614BBE20-D9FC-4E14-9E6F-E9375E6FD4C8}" dt="2021-10-23T10:28:44.827" v="3874" actId="20577"/>
          <ac:spMkLst>
            <pc:docMk/>
            <pc:sldMk cId="3695620506" sldId="284"/>
            <ac:spMk id="6" creationId="{9F219E0A-DC0F-42C3-8CE5-410A03EFC1DB}"/>
          </ac:spMkLst>
        </pc:spChg>
        <pc:spChg chg="add del">
          <ac:chgData name="Tej Bahadur Chandra" userId="79b8fba8ad0a4796" providerId="LiveId" clId="{614BBE20-D9FC-4E14-9E6F-E9375E6FD4C8}" dt="2021-10-23T11:19:33.214" v="4584"/>
          <ac:spMkLst>
            <pc:docMk/>
            <pc:sldMk cId="3695620506" sldId="284"/>
            <ac:spMk id="13" creationId="{5C1C4D21-40D6-4399-999E-82B3FDB9608E}"/>
          </ac:spMkLst>
        </pc:spChg>
        <pc:spChg chg="add mod">
          <ac:chgData name="Tej Bahadur Chandra" userId="79b8fba8ad0a4796" providerId="LiveId" clId="{614BBE20-D9FC-4E14-9E6F-E9375E6FD4C8}" dt="2021-10-24T13:30:06.649" v="11603" actId="403"/>
          <ac:spMkLst>
            <pc:docMk/>
            <pc:sldMk cId="3695620506" sldId="284"/>
            <ac:spMk id="15" creationId="{1CF5442E-ED4E-40F2-9DF2-C9A78D62707C}"/>
          </ac:spMkLst>
        </pc:spChg>
        <pc:spChg chg="add mod">
          <ac:chgData name="Tej Bahadur Chandra" userId="79b8fba8ad0a4796" providerId="LiveId" clId="{614BBE20-D9FC-4E14-9E6F-E9375E6FD4C8}" dt="2021-10-24T13:30:06.649" v="11603" actId="403"/>
          <ac:spMkLst>
            <pc:docMk/>
            <pc:sldMk cId="3695620506" sldId="284"/>
            <ac:spMk id="18" creationId="{FDC52C1C-7A0D-47DA-AE58-1EAA3A0A3687}"/>
          </ac:spMkLst>
        </pc:spChg>
        <pc:spChg chg="del">
          <ac:chgData name="Tej Bahadur Chandra" userId="79b8fba8ad0a4796" providerId="LiveId" clId="{614BBE20-D9FC-4E14-9E6F-E9375E6FD4C8}" dt="2021-10-23T10:12:06.062" v="3825" actId="478"/>
          <ac:spMkLst>
            <pc:docMk/>
            <pc:sldMk cId="3695620506" sldId="284"/>
            <ac:spMk id="35" creationId="{CFAAF408-42B3-4F62-B41B-37628E0A7E6F}"/>
          </ac:spMkLst>
        </pc:spChg>
        <pc:spChg chg="add mod">
          <ac:chgData name="Tej Bahadur Chandra" userId="79b8fba8ad0a4796" providerId="LiveId" clId="{614BBE20-D9FC-4E14-9E6F-E9375E6FD4C8}" dt="2021-10-23T14:23:40.982" v="6211" actId="20577"/>
          <ac:spMkLst>
            <pc:docMk/>
            <pc:sldMk cId="3695620506" sldId="284"/>
            <ac:spMk id="49" creationId="{BC97B8CF-102E-480B-8B80-B031CA040DD8}"/>
          </ac:spMkLst>
        </pc:spChg>
        <pc:spChg chg="add del mod">
          <ac:chgData name="Tej Bahadur Chandra" userId="79b8fba8ad0a4796" providerId="LiveId" clId="{614BBE20-D9FC-4E14-9E6F-E9375E6FD4C8}" dt="2021-10-23T11:04:46.563" v="4511" actId="478"/>
          <ac:spMkLst>
            <pc:docMk/>
            <pc:sldMk cId="3695620506" sldId="284"/>
            <ac:spMk id="50" creationId="{45104F75-6ACA-4995-9290-6FD049EA726A}"/>
          </ac:spMkLst>
        </pc:spChg>
        <pc:spChg chg="add del mod">
          <ac:chgData name="Tej Bahadur Chandra" userId="79b8fba8ad0a4796" providerId="LiveId" clId="{614BBE20-D9FC-4E14-9E6F-E9375E6FD4C8}" dt="2021-10-23T11:23:24.217" v="4718" actId="478"/>
          <ac:spMkLst>
            <pc:docMk/>
            <pc:sldMk cId="3695620506" sldId="284"/>
            <ac:spMk id="74" creationId="{BF1F089E-1E55-4C86-A4FB-99F632198024}"/>
          </ac:spMkLst>
        </pc:spChg>
        <pc:spChg chg="add mod">
          <ac:chgData name="Tej Bahadur Chandra" userId="79b8fba8ad0a4796" providerId="LiveId" clId="{614BBE20-D9FC-4E14-9E6F-E9375E6FD4C8}" dt="2021-10-23T11:17:59.129" v="4561" actId="164"/>
          <ac:spMkLst>
            <pc:docMk/>
            <pc:sldMk cId="3695620506" sldId="284"/>
            <ac:spMk id="75" creationId="{F6FD95E6-A211-40E4-BE1D-675328D9B800}"/>
          </ac:spMkLst>
        </pc:spChg>
        <pc:spChg chg="mod">
          <ac:chgData name="Tej Bahadur Chandra" userId="79b8fba8ad0a4796" providerId="LiveId" clId="{614BBE20-D9FC-4E14-9E6F-E9375E6FD4C8}" dt="2021-10-23T11:19:59.722" v="4604" actId="5793"/>
          <ac:spMkLst>
            <pc:docMk/>
            <pc:sldMk cId="3695620506" sldId="284"/>
            <ac:spMk id="78" creationId="{B099A0AC-B4E9-416F-8653-7588CD56A05A}"/>
          </ac:spMkLst>
        </pc:spChg>
        <pc:spChg chg="mod">
          <ac:chgData name="Tej Bahadur Chandra" userId="79b8fba8ad0a4796" providerId="LiveId" clId="{614BBE20-D9FC-4E14-9E6F-E9375E6FD4C8}" dt="2021-10-23T11:18:48.412" v="4572"/>
          <ac:spMkLst>
            <pc:docMk/>
            <pc:sldMk cId="3695620506" sldId="284"/>
            <ac:spMk id="81" creationId="{1CB88A27-A4C5-453E-831C-5FBA47D9FDE8}"/>
          </ac:spMkLst>
        </pc:spChg>
        <pc:spChg chg="mod">
          <ac:chgData name="Tej Bahadur Chandra" userId="79b8fba8ad0a4796" providerId="LiveId" clId="{614BBE20-D9FC-4E14-9E6F-E9375E6FD4C8}" dt="2021-10-23T11:19:58.056" v="4598"/>
          <ac:spMkLst>
            <pc:docMk/>
            <pc:sldMk cId="3695620506" sldId="284"/>
            <ac:spMk id="84" creationId="{CDE4B345-FB13-41C5-A7C3-042F70C9FDBA}"/>
          </ac:spMkLst>
        </pc:spChg>
        <pc:spChg chg="add del mod">
          <ac:chgData name="Tej Bahadur Chandra" userId="79b8fba8ad0a4796" providerId="LiveId" clId="{614BBE20-D9FC-4E14-9E6F-E9375E6FD4C8}" dt="2021-10-24T13:29:58.262" v="11601" actId="403"/>
          <ac:spMkLst>
            <pc:docMk/>
            <pc:sldMk cId="3695620506" sldId="284"/>
            <ac:spMk id="86" creationId="{78F1FA62-A180-42A5-851F-B8B9A0346D35}"/>
          </ac:spMkLst>
        </pc:spChg>
        <pc:spChg chg="add mod">
          <ac:chgData name="Tej Bahadur Chandra" userId="79b8fba8ad0a4796" providerId="LiveId" clId="{614BBE20-D9FC-4E14-9E6F-E9375E6FD4C8}" dt="2021-10-28T11:10:55.409" v="33315" actId="164"/>
          <ac:spMkLst>
            <pc:docMk/>
            <pc:sldMk cId="3695620506" sldId="284"/>
            <ac:spMk id="89" creationId="{52712280-F3FE-4872-90BC-33CFC77AD30E}"/>
          </ac:spMkLst>
        </pc:spChg>
        <pc:spChg chg="mod">
          <ac:chgData name="Tej Bahadur Chandra" userId="79b8fba8ad0a4796" providerId="LiveId" clId="{614BBE20-D9FC-4E14-9E6F-E9375E6FD4C8}" dt="2021-10-24T13:30:06.649" v="11603" actId="403"/>
          <ac:spMkLst>
            <pc:docMk/>
            <pc:sldMk cId="3695620506" sldId="284"/>
            <ac:spMk id="91" creationId="{BF4D0DD7-81C3-4D56-853B-9FED3F3F482B}"/>
          </ac:spMkLst>
        </pc:spChg>
        <pc:spChg chg="mod">
          <ac:chgData name="Tej Bahadur Chandra" userId="79b8fba8ad0a4796" providerId="LiveId" clId="{614BBE20-D9FC-4E14-9E6F-E9375E6FD4C8}" dt="2021-10-24T13:30:06.649" v="11603" actId="403"/>
          <ac:spMkLst>
            <pc:docMk/>
            <pc:sldMk cId="3695620506" sldId="284"/>
            <ac:spMk id="92" creationId="{8E7F54D9-8631-48FC-AFD2-55D9F9CF458F}"/>
          </ac:spMkLst>
        </pc:spChg>
        <pc:spChg chg="mod">
          <ac:chgData name="Tej Bahadur Chandra" userId="79b8fba8ad0a4796" providerId="LiveId" clId="{614BBE20-D9FC-4E14-9E6F-E9375E6FD4C8}" dt="2021-10-24T13:30:06.649" v="11603" actId="403"/>
          <ac:spMkLst>
            <pc:docMk/>
            <pc:sldMk cId="3695620506" sldId="284"/>
            <ac:spMk id="94" creationId="{B27D353A-911D-4BC6-88D1-F8B541978E2D}"/>
          </ac:spMkLst>
        </pc:spChg>
        <pc:spChg chg="mod">
          <ac:chgData name="Tej Bahadur Chandra" userId="79b8fba8ad0a4796" providerId="LiveId" clId="{614BBE20-D9FC-4E14-9E6F-E9375E6FD4C8}" dt="2021-10-24T13:30:36.248" v="11616" actId="20577"/>
          <ac:spMkLst>
            <pc:docMk/>
            <pc:sldMk cId="3695620506" sldId="284"/>
            <ac:spMk id="95" creationId="{B0B1CE50-5606-43E0-8E27-F18C340B854E}"/>
          </ac:spMkLst>
        </pc:spChg>
        <pc:spChg chg="mod">
          <ac:chgData name="Tej Bahadur Chandra" userId="79b8fba8ad0a4796" providerId="LiveId" clId="{614BBE20-D9FC-4E14-9E6F-E9375E6FD4C8}" dt="2021-10-24T13:30:06.649" v="11603" actId="403"/>
          <ac:spMkLst>
            <pc:docMk/>
            <pc:sldMk cId="3695620506" sldId="284"/>
            <ac:spMk id="97" creationId="{E3760F18-4479-4097-B157-59426AC5053E}"/>
          </ac:spMkLst>
        </pc:spChg>
        <pc:spChg chg="mod">
          <ac:chgData name="Tej Bahadur Chandra" userId="79b8fba8ad0a4796" providerId="LiveId" clId="{614BBE20-D9FC-4E14-9E6F-E9375E6FD4C8}" dt="2021-10-24T13:30:15.637" v="11604" actId="14100"/>
          <ac:spMkLst>
            <pc:docMk/>
            <pc:sldMk cId="3695620506" sldId="284"/>
            <ac:spMk id="98" creationId="{1E34EFD5-E69F-4D3E-8942-765077775386}"/>
          </ac:spMkLst>
        </pc:spChg>
        <pc:spChg chg="mod">
          <ac:chgData name="Tej Bahadur Chandra" userId="79b8fba8ad0a4796" providerId="LiveId" clId="{614BBE20-D9FC-4E14-9E6F-E9375E6FD4C8}" dt="2021-10-24T13:30:06.649" v="11603" actId="403"/>
          <ac:spMkLst>
            <pc:docMk/>
            <pc:sldMk cId="3695620506" sldId="284"/>
            <ac:spMk id="100" creationId="{FBD51BF3-AB73-4B13-BD88-2ACBC379BFF7}"/>
          </ac:spMkLst>
        </pc:spChg>
        <pc:spChg chg="mod">
          <ac:chgData name="Tej Bahadur Chandra" userId="79b8fba8ad0a4796" providerId="LiveId" clId="{614BBE20-D9FC-4E14-9E6F-E9375E6FD4C8}" dt="2021-10-24T13:30:18.820" v="11605" actId="14100"/>
          <ac:spMkLst>
            <pc:docMk/>
            <pc:sldMk cId="3695620506" sldId="284"/>
            <ac:spMk id="101" creationId="{8D995CCA-C934-497F-97AE-C0EF1B580E50}"/>
          </ac:spMkLst>
        </pc:spChg>
        <pc:spChg chg="mod">
          <ac:chgData name="Tej Bahadur Chandra" userId="79b8fba8ad0a4796" providerId="LiveId" clId="{614BBE20-D9FC-4E14-9E6F-E9375E6FD4C8}" dt="2021-10-24T13:30:06.649" v="11603" actId="403"/>
          <ac:spMkLst>
            <pc:docMk/>
            <pc:sldMk cId="3695620506" sldId="284"/>
            <ac:spMk id="103" creationId="{27D051A9-C9AF-487D-AC2E-615B0A6E8DDE}"/>
          </ac:spMkLst>
        </pc:spChg>
        <pc:spChg chg="mod">
          <ac:chgData name="Tej Bahadur Chandra" userId="79b8fba8ad0a4796" providerId="LiveId" clId="{614BBE20-D9FC-4E14-9E6F-E9375E6FD4C8}" dt="2021-10-24T13:30:06.649" v="11603" actId="403"/>
          <ac:spMkLst>
            <pc:docMk/>
            <pc:sldMk cId="3695620506" sldId="284"/>
            <ac:spMk id="104" creationId="{1978A063-FF8C-4D61-8E61-8B7DD69EADEC}"/>
          </ac:spMkLst>
        </pc:spChg>
        <pc:grpChg chg="add mod">
          <ac:chgData name="Tej Bahadur Chandra" userId="79b8fba8ad0a4796" providerId="LiveId" clId="{614BBE20-D9FC-4E14-9E6F-E9375E6FD4C8}" dt="2021-10-28T11:10:55.409" v="33315" actId="164"/>
          <ac:grpSpMkLst>
            <pc:docMk/>
            <pc:sldMk cId="3695620506" sldId="284"/>
            <ac:grpSpMk id="2" creationId="{EDA8C607-8AFD-48A8-B64F-FEF35704A35E}"/>
          </ac:grpSpMkLst>
        </pc:grpChg>
        <pc:grpChg chg="add del mod">
          <ac:chgData name="Tej Bahadur Chandra" userId="79b8fba8ad0a4796" providerId="LiveId" clId="{614BBE20-D9FC-4E14-9E6F-E9375E6FD4C8}" dt="2021-10-23T11:20:04.607" v="4606" actId="478"/>
          <ac:grpSpMkLst>
            <pc:docMk/>
            <pc:sldMk cId="3695620506" sldId="284"/>
            <ac:grpSpMk id="12" creationId="{11683386-AA2D-4C7D-964A-8EAAB84D217F}"/>
          </ac:grpSpMkLst>
        </pc:grpChg>
        <pc:grpChg chg="del">
          <ac:chgData name="Tej Bahadur Chandra" userId="79b8fba8ad0a4796" providerId="LiveId" clId="{614BBE20-D9FC-4E14-9E6F-E9375E6FD4C8}" dt="2021-10-23T10:12:03.959" v="3824" actId="478"/>
          <ac:grpSpMkLst>
            <pc:docMk/>
            <pc:sldMk cId="3695620506" sldId="284"/>
            <ac:grpSpMk id="20" creationId="{DED66343-D93F-4DDD-B896-993DACEDC98E}"/>
          </ac:grpSpMkLst>
        </pc:grpChg>
        <pc:grpChg chg="add mod">
          <ac:chgData name="Tej Bahadur Chandra" userId="79b8fba8ad0a4796" providerId="LiveId" clId="{614BBE20-D9FC-4E14-9E6F-E9375E6FD4C8}" dt="2021-10-28T11:10:55.409" v="33315" actId="164"/>
          <ac:grpSpMkLst>
            <pc:docMk/>
            <pc:sldMk cId="3695620506" sldId="284"/>
            <ac:grpSpMk id="21" creationId="{749359B1-FC9B-42B6-B552-65C44F903E31}"/>
          </ac:grpSpMkLst>
        </pc:grpChg>
        <pc:grpChg chg="add mod">
          <ac:chgData name="Tej Bahadur Chandra" userId="79b8fba8ad0a4796" providerId="LiveId" clId="{614BBE20-D9FC-4E14-9E6F-E9375E6FD4C8}" dt="2021-10-23T11:25:10.530" v="4768" actId="1076"/>
          <ac:grpSpMkLst>
            <pc:docMk/>
            <pc:sldMk cId="3695620506" sldId="284"/>
            <ac:grpSpMk id="30" creationId="{8BEB3AEC-3D45-43EA-B949-5FCC2F5F07F1}"/>
          </ac:grpSpMkLst>
        </pc:grpChg>
        <pc:grpChg chg="add del mod">
          <ac:chgData name="Tej Bahadur Chandra" userId="79b8fba8ad0a4796" providerId="LiveId" clId="{614BBE20-D9FC-4E14-9E6F-E9375E6FD4C8}" dt="2021-10-23T11:10:36.649" v="4529" actId="478"/>
          <ac:grpSpMkLst>
            <pc:docMk/>
            <pc:sldMk cId="3695620506" sldId="284"/>
            <ac:grpSpMk id="51" creationId="{D6A995A0-6BD4-4C8C-A1EA-125E5CD254B2}"/>
          </ac:grpSpMkLst>
        </pc:grpChg>
        <pc:grpChg chg="add del mod">
          <ac:chgData name="Tej Bahadur Chandra" userId="79b8fba8ad0a4796" providerId="LiveId" clId="{614BBE20-D9FC-4E14-9E6F-E9375E6FD4C8}" dt="2021-10-23T11:20:02.981" v="4605" actId="478"/>
          <ac:grpSpMkLst>
            <pc:docMk/>
            <pc:sldMk cId="3695620506" sldId="284"/>
            <ac:grpSpMk id="76" creationId="{C4AD13FE-45E9-4523-AB53-044513C0090E}"/>
          </ac:grpSpMkLst>
        </pc:grpChg>
        <pc:grpChg chg="add del mod">
          <ac:chgData name="Tej Bahadur Chandra" userId="79b8fba8ad0a4796" providerId="LiveId" clId="{614BBE20-D9FC-4E14-9E6F-E9375E6FD4C8}" dt="2021-10-23T11:19:59.256" v="4602"/>
          <ac:grpSpMkLst>
            <pc:docMk/>
            <pc:sldMk cId="3695620506" sldId="284"/>
            <ac:grpSpMk id="79" creationId="{3B617510-BE56-4EA4-B6B4-1672BF30AC59}"/>
          </ac:grpSpMkLst>
        </pc:grpChg>
        <pc:grpChg chg="add del mod">
          <ac:chgData name="Tej Bahadur Chandra" userId="79b8fba8ad0a4796" providerId="LiveId" clId="{614BBE20-D9FC-4E14-9E6F-E9375E6FD4C8}" dt="2021-10-23T11:19:58.554" v="4600"/>
          <ac:grpSpMkLst>
            <pc:docMk/>
            <pc:sldMk cId="3695620506" sldId="284"/>
            <ac:grpSpMk id="82" creationId="{BCAEB2CE-7447-4778-91F4-C46E590B4DE3}"/>
          </ac:grpSpMkLst>
        </pc:grpChg>
        <pc:grpChg chg="add del mod">
          <ac:chgData name="Tej Bahadur Chandra" userId="79b8fba8ad0a4796" providerId="LiveId" clId="{614BBE20-D9FC-4E14-9E6F-E9375E6FD4C8}" dt="2021-10-23T11:19:56.095" v="4590"/>
          <ac:grpSpMkLst>
            <pc:docMk/>
            <pc:sldMk cId="3695620506" sldId="284"/>
            <ac:grpSpMk id="85" creationId="{80CB1CA1-88CE-4DF3-B4D3-0961A7A6AF83}"/>
          </ac:grpSpMkLst>
        </pc:grpChg>
        <pc:grpChg chg="add mod">
          <ac:chgData name="Tej Bahadur Chandra" userId="79b8fba8ad0a4796" providerId="LiveId" clId="{614BBE20-D9FC-4E14-9E6F-E9375E6FD4C8}" dt="2021-10-28T11:10:55.409" v="33315" actId="164"/>
          <ac:grpSpMkLst>
            <pc:docMk/>
            <pc:sldMk cId="3695620506" sldId="284"/>
            <ac:grpSpMk id="90" creationId="{A3BE9FEE-CC90-4691-AFE8-7A38416785E5}"/>
          </ac:grpSpMkLst>
        </pc:grpChg>
        <pc:grpChg chg="add mod">
          <ac:chgData name="Tej Bahadur Chandra" userId="79b8fba8ad0a4796" providerId="LiveId" clId="{614BBE20-D9FC-4E14-9E6F-E9375E6FD4C8}" dt="2021-10-28T11:10:55.409" v="33315" actId="164"/>
          <ac:grpSpMkLst>
            <pc:docMk/>
            <pc:sldMk cId="3695620506" sldId="284"/>
            <ac:grpSpMk id="93" creationId="{3D8771E3-869D-4415-9932-BC2EBDBDF3F0}"/>
          </ac:grpSpMkLst>
        </pc:grpChg>
        <pc:grpChg chg="add mod">
          <ac:chgData name="Tej Bahadur Chandra" userId="79b8fba8ad0a4796" providerId="LiveId" clId="{614BBE20-D9FC-4E14-9E6F-E9375E6FD4C8}" dt="2021-10-28T11:10:55.409" v="33315" actId="164"/>
          <ac:grpSpMkLst>
            <pc:docMk/>
            <pc:sldMk cId="3695620506" sldId="284"/>
            <ac:grpSpMk id="96" creationId="{668A7A37-6F6F-4816-AED1-03DE8EA1817D}"/>
          </ac:grpSpMkLst>
        </pc:grpChg>
        <pc:grpChg chg="add mod">
          <ac:chgData name="Tej Bahadur Chandra" userId="79b8fba8ad0a4796" providerId="LiveId" clId="{614BBE20-D9FC-4E14-9E6F-E9375E6FD4C8}" dt="2021-10-28T11:10:55.409" v="33315" actId="164"/>
          <ac:grpSpMkLst>
            <pc:docMk/>
            <pc:sldMk cId="3695620506" sldId="284"/>
            <ac:grpSpMk id="99" creationId="{EAC7AF2A-EDBA-455B-AB2B-2A138D115156}"/>
          </ac:grpSpMkLst>
        </pc:grpChg>
        <pc:grpChg chg="add mod">
          <ac:chgData name="Tej Bahadur Chandra" userId="79b8fba8ad0a4796" providerId="LiveId" clId="{614BBE20-D9FC-4E14-9E6F-E9375E6FD4C8}" dt="2021-10-28T11:10:55.409" v="33315" actId="164"/>
          <ac:grpSpMkLst>
            <pc:docMk/>
            <pc:sldMk cId="3695620506" sldId="284"/>
            <ac:grpSpMk id="102" creationId="{A44A370E-CA6C-4342-AB85-D859D001DF59}"/>
          </ac:grpSpMkLst>
        </pc:grpChg>
        <pc:picChg chg="add del mod">
          <ac:chgData name="Tej Bahadur Chandra" userId="79b8fba8ad0a4796" providerId="LiveId" clId="{614BBE20-D9FC-4E14-9E6F-E9375E6FD4C8}" dt="2021-10-23T11:15:11.428" v="4541"/>
          <ac:picMkLst>
            <pc:docMk/>
            <pc:sldMk cId="3695620506" sldId="284"/>
            <ac:picMk id="5" creationId="{DD68E27A-911B-417D-8C4D-80674C6B243E}"/>
          </ac:picMkLst>
        </pc:picChg>
        <pc:picChg chg="add mod modCrop">
          <ac:chgData name="Tej Bahadur Chandra" userId="79b8fba8ad0a4796" providerId="LiveId" clId="{614BBE20-D9FC-4E14-9E6F-E9375E6FD4C8}" dt="2021-10-23T11:17:59.129" v="4561" actId="164"/>
          <ac:picMkLst>
            <pc:docMk/>
            <pc:sldMk cId="3695620506" sldId="284"/>
            <ac:picMk id="10" creationId="{686AFB2C-B1E9-4308-8E1D-F8E1480F97D1}"/>
          </ac:picMkLst>
        </pc:picChg>
      </pc:sldChg>
      <pc:sldChg chg="addSp delSp modSp add">
        <pc:chgData name="Tej Bahadur Chandra" userId="79b8fba8ad0a4796" providerId="LiveId" clId="{614BBE20-D9FC-4E14-9E6F-E9375E6FD4C8}" dt="2021-10-24T05:15:11.217" v="6881" actId="20577"/>
        <pc:sldMkLst>
          <pc:docMk/>
          <pc:sldMk cId="1869458726" sldId="285"/>
        </pc:sldMkLst>
        <pc:spChg chg="mod">
          <ac:chgData name="Tej Bahadur Chandra" userId="79b8fba8ad0a4796" providerId="LiveId" clId="{614BBE20-D9FC-4E14-9E6F-E9375E6FD4C8}" dt="2021-10-23T11:51:51.727" v="5034" actId="20577"/>
          <ac:spMkLst>
            <pc:docMk/>
            <pc:sldMk cId="1869458726" sldId="285"/>
            <ac:spMk id="6" creationId="{9F219E0A-DC0F-42C3-8CE5-410A03EFC1DB}"/>
          </ac:spMkLst>
        </pc:spChg>
        <pc:spChg chg="add del mod">
          <ac:chgData name="Tej Bahadur Chandra" userId="79b8fba8ad0a4796" providerId="LiveId" clId="{614BBE20-D9FC-4E14-9E6F-E9375E6FD4C8}" dt="2021-10-23T11:47:00.883" v="5028" actId="478"/>
          <ac:spMkLst>
            <pc:docMk/>
            <pc:sldMk cId="1869458726" sldId="285"/>
            <ac:spMk id="9" creationId="{253BB1A5-52E6-490E-8D93-38AEF195A810}"/>
          </ac:spMkLst>
        </pc:spChg>
        <pc:spChg chg="add del mod">
          <ac:chgData name="Tej Bahadur Chandra" userId="79b8fba8ad0a4796" providerId="LiveId" clId="{614BBE20-D9FC-4E14-9E6F-E9375E6FD4C8}" dt="2021-10-23T11:47:01.928" v="5029" actId="478"/>
          <ac:spMkLst>
            <pc:docMk/>
            <pc:sldMk cId="1869458726" sldId="285"/>
            <ac:spMk id="10" creationId="{712B4AAF-2B6F-4A9D-890F-F3F1A7B087C1}"/>
          </ac:spMkLst>
        </pc:spChg>
        <pc:spChg chg="add del mod">
          <ac:chgData name="Tej Bahadur Chandra" userId="79b8fba8ad0a4796" providerId="LiveId" clId="{614BBE20-D9FC-4E14-9E6F-E9375E6FD4C8}" dt="2021-10-23T11:47:03.627" v="5030" actId="478"/>
          <ac:spMkLst>
            <pc:docMk/>
            <pc:sldMk cId="1869458726" sldId="285"/>
            <ac:spMk id="11" creationId="{C0539DC8-EEB9-4616-9F61-0AEE662BB690}"/>
          </ac:spMkLst>
        </pc:spChg>
        <pc:spChg chg="mod">
          <ac:chgData name="Tej Bahadur Chandra" userId="79b8fba8ad0a4796" providerId="LiveId" clId="{614BBE20-D9FC-4E14-9E6F-E9375E6FD4C8}" dt="2021-10-23T11:57:36.746" v="5146" actId="1035"/>
          <ac:spMkLst>
            <pc:docMk/>
            <pc:sldMk cId="1869458726" sldId="285"/>
            <ac:spMk id="18" creationId="{276F2A28-F574-461A-AD42-5AAB3EF8EC31}"/>
          </ac:spMkLst>
        </pc:spChg>
        <pc:spChg chg="del mod">
          <ac:chgData name="Tej Bahadur Chandra" userId="79b8fba8ad0a4796" providerId="LiveId" clId="{614BBE20-D9FC-4E14-9E6F-E9375E6FD4C8}" dt="2021-10-23T11:52:32.125" v="5037" actId="478"/>
          <ac:spMkLst>
            <pc:docMk/>
            <pc:sldMk cId="1869458726" sldId="285"/>
            <ac:spMk id="25" creationId="{BFBE0806-2092-46CA-BF5D-243FF346CBED}"/>
          </ac:spMkLst>
        </pc:spChg>
        <pc:spChg chg="del">
          <ac:chgData name="Tej Bahadur Chandra" userId="79b8fba8ad0a4796" providerId="LiveId" clId="{614BBE20-D9FC-4E14-9E6F-E9375E6FD4C8}" dt="2021-10-23T11:52:35.028" v="5038" actId="478"/>
          <ac:spMkLst>
            <pc:docMk/>
            <pc:sldMk cId="1869458726" sldId="285"/>
            <ac:spMk id="26" creationId="{C092430F-F1B6-46A4-97FE-818A8F81EC8B}"/>
          </ac:spMkLst>
        </pc:spChg>
        <pc:spChg chg="add mod">
          <ac:chgData name="Tej Bahadur Chandra" userId="79b8fba8ad0a4796" providerId="LiveId" clId="{614BBE20-D9FC-4E14-9E6F-E9375E6FD4C8}" dt="2021-10-23T11:59:16.265" v="5231" actId="255"/>
          <ac:spMkLst>
            <pc:docMk/>
            <pc:sldMk cId="1869458726" sldId="285"/>
            <ac:spMk id="29" creationId="{838B85F2-58C2-4151-BE66-7B8AF47A2E9F}"/>
          </ac:spMkLst>
        </pc:spChg>
        <pc:spChg chg="add mod">
          <ac:chgData name="Tej Bahadur Chandra" userId="79b8fba8ad0a4796" providerId="LiveId" clId="{614BBE20-D9FC-4E14-9E6F-E9375E6FD4C8}" dt="2021-10-24T05:15:11.217" v="6881" actId="20577"/>
          <ac:spMkLst>
            <pc:docMk/>
            <pc:sldMk cId="1869458726" sldId="285"/>
            <ac:spMk id="31" creationId="{8977A6FD-F77D-49E9-84A8-FC4765A55B06}"/>
          </ac:spMkLst>
        </pc:spChg>
        <pc:spChg chg="del mod">
          <ac:chgData name="Tej Bahadur Chandra" userId="79b8fba8ad0a4796" providerId="LiveId" clId="{614BBE20-D9FC-4E14-9E6F-E9375E6FD4C8}" dt="2021-10-23T11:46:57.836" v="5025" actId="478"/>
          <ac:spMkLst>
            <pc:docMk/>
            <pc:sldMk cId="1869458726" sldId="285"/>
            <ac:spMk id="86" creationId="{78F1FA62-A180-42A5-851F-B8B9A0346D35}"/>
          </ac:spMkLst>
        </pc:spChg>
        <pc:grpChg chg="add mod">
          <ac:chgData name="Tej Bahadur Chandra" userId="79b8fba8ad0a4796" providerId="LiveId" clId="{614BBE20-D9FC-4E14-9E6F-E9375E6FD4C8}" dt="2021-10-23T11:59:29.499" v="5241" actId="1035"/>
          <ac:grpSpMkLst>
            <pc:docMk/>
            <pc:sldMk cId="1869458726" sldId="285"/>
            <ac:grpSpMk id="13" creationId="{9C8A7C75-D2D0-4EAD-9F29-B130621D7184}"/>
          </ac:grpSpMkLst>
        </pc:grpChg>
        <pc:grpChg chg="add mod">
          <ac:chgData name="Tej Bahadur Chandra" userId="79b8fba8ad0a4796" providerId="LiveId" clId="{614BBE20-D9FC-4E14-9E6F-E9375E6FD4C8}" dt="2021-10-23T11:52:54.055" v="5050" actId="1076"/>
          <ac:grpSpMkLst>
            <pc:docMk/>
            <pc:sldMk cId="1869458726" sldId="285"/>
            <ac:grpSpMk id="15" creationId="{D96E84D2-926C-46A5-9720-1F1F7369D9FF}"/>
          </ac:grpSpMkLst>
        </pc:grpChg>
        <pc:grpChg chg="del">
          <ac:chgData name="Tej Bahadur Chandra" userId="79b8fba8ad0a4796" providerId="LiveId" clId="{614BBE20-D9FC-4E14-9E6F-E9375E6FD4C8}" dt="2021-10-23T11:52:35.028" v="5038" actId="478"/>
          <ac:grpSpMkLst>
            <pc:docMk/>
            <pc:sldMk cId="1869458726" sldId="285"/>
            <ac:grpSpMk id="20" creationId="{E9E6FADE-02A2-4DB2-8BB6-C89B2D2D9FAB}"/>
          </ac:grpSpMkLst>
        </pc:grpChg>
        <pc:picChg chg="add del mod">
          <ac:chgData name="Tej Bahadur Chandra" userId="79b8fba8ad0a4796" providerId="LiveId" clId="{614BBE20-D9FC-4E14-9E6F-E9375E6FD4C8}" dt="2021-10-23T11:46:58.947" v="5027" actId="478"/>
          <ac:picMkLst>
            <pc:docMk/>
            <pc:sldMk cId="1869458726" sldId="285"/>
            <ac:picMk id="7" creationId="{62813886-0E2C-4C64-B9F0-9EB30EED5B06}"/>
          </ac:picMkLst>
        </pc:picChg>
        <pc:picChg chg="add del mod">
          <ac:chgData name="Tej Bahadur Chandra" userId="79b8fba8ad0a4796" providerId="LiveId" clId="{614BBE20-D9FC-4E14-9E6F-E9375E6FD4C8}" dt="2021-10-23T11:46:58.514" v="5026" actId="478"/>
          <ac:picMkLst>
            <pc:docMk/>
            <pc:sldMk cId="1869458726" sldId="285"/>
            <ac:picMk id="8" creationId="{DCE6C578-E537-4883-9451-1D9087B2A14C}"/>
          </ac:picMkLst>
        </pc:picChg>
        <pc:picChg chg="mod">
          <ac:chgData name="Tej Bahadur Chandra" userId="79b8fba8ad0a4796" providerId="LiveId" clId="{614BBE20-D9FC-4E14-9E6F-E9375E6FD4C8}" dt="2021-10-23T11:57:41.757" v="5154" actId="1035"/>
          <ac:picMkLst>
            <pc:docMk/>
            <pc:sldMk cId="1869458726" sldId="285"/>
            <ac:picMk id="16" creationId="{F07CBBD0-29CB-4A3C-B3B4-623A29E5678F}"/>
          </ac:picMkLst>
        </pc:picChg>
        <pc:picChg chg="mod">
          <ac:chgData name="Tej Bahadur Chandra" userId="79b8fba8ad0a4796" providerId="LiveId" clId="{614BBE20-D9FC-4E14-9E6F-E9375E6FD4C8}" dt="2021-10-23T11:57:41.757" v="5154" actId="1035"/>
          <ac:picMkLst>
            <pc:docMk/>
            <pc:sldMk cId="1869458726" sldId="285"/>
            <ac:picMk id="17" creationId="{17F881D8-A634-497A-9018-1B0738AA10AD}"/>
          </ac:picMkLst>
        </pc:picChg>
        <pc:picChg chg="mod">
          <ac:chgData name="Tej Bahadur Chandra" userId="79b8fba8ad0a4796" providerId="LiveId" clId="{614BBE20-D9FC-4E14-9E6F-E9375E6FD4C8}" dt="2021-10-23T11:57:41.757" v="5154" actId="1035"/>
          <ac:picMkLst>
            <pc:docMk/>
            <pc:sldMk cId="1869458726" sldId="285"/>
            <ac:picMk id="19" creationId="{CA7F111D-71F6-4F9B-A29B-84B23153FFCF}"/>
          </ac:picMkLst>
        </pc:picChg>
        <pc:cxnChg chg="add del mod">
          <ac:chgData name="Tej Bahadur Chandra" userId="79b8fba8ad0a4796" providerId="LiveId" clId="{614BBE20-D9FC-4E14-9E6F-E9375E6FD4C8}" dt="2021-10-23T11:47:04.485" v="5031" actId="478"/>
          <ac:cxnSpMkLst>
            <pc:docMk/>
            <pc:sldMk cId="1869458726" sldId="285"/>
            <ac:cxnSpMk id="3" creationId="{7FB24939-E43B-4953-BE6B-0444E2BA9D5A}"/>
          </ac:cxnSpMkLst>
        </pc:cxnChg>
        <pc:cxnChg chg="add mod">
          <ac:chgData name="Tej Bahadur Chandra" userId="79b8fba8ad0a4796" providerId="LiveId" clId="{614BBE20-D9FC-4E14-9E6F-E9375E6FD4C8}" dt="2021-10-23T11:59:21.288" v="5235" actId="1037"/>
          <ac:cxnSpMkLst>
            <pc:docMk/>
            <pc:sldMk cId="1869458726" sldId="285"/>
            <ac:cxnSpMk id="12" creationId="{3E4B2008-880C-48BE-971A-E39827978479}"/>
          </ac:cxnSpMkLst>
        </pc:cxnChg>
        <pc:cxnChg chg="del mod">
          <ac:chgData name="Tej Bahadur Chandra" userId="79b8fba8ad0a4796" providerId="LiveId" clId="{614BBE20-D9FC-4E14-9E6F-E9375E6FD4C8}" dt="2021-10-23T11:52:37.064" v="5039" actId="478"/>
          <ac:cxnSpMkLst>
            <pc:docMk/>
            <pc:sldMk cId="1869458726" sldId="285"/>
            <ac:cxnSpMk id="28" creationId="{DBDDB61E-128E-4DC0-BC16-245A3BD51A4E}"/>
          </ac:cxnSpMkLst>
        </pc:cxnChg>
      </pc:sldChg>
      <pc:sldChg chg="addSp delSp modSp add modAnim">
        <pc:chgData name="Tej Bahadur Chandra" userId="79b8fba8ad0a4796" providerId="LiveId" clId="{614BBE20-D9FC-4E14-9E6F-E9375E6FD4C8}" dt="2021-10-28T11:14:26.291" v="33338" actId="20577"/>
        <pc:sldMkLst>
          <pc:docMk/>
          <pc:sldMk cId="3707191281" sldId="286"/>
        </pc:sldMkLst>
        <pc:spChg chg="mod">
          <ac:chgData name="Tej Bahadur Chandra" userId="79b8fba8ad0a4796" providerId="LiveId" clId="{614BBE20-D9FC-4E14-9E6F-E9375E6FD4C8}" dt="2021-10-23T12:16:25.907" v="5427" actId="20577"/>
          <ac:spMkLst>
            <pc:docMk/>
            <pc:sldMk cId="3707191281" sldId="286"/>
            <ac:spMk id="6" creationId="{9F219E0A-DC0F-42C3-8CE5-410A03EFC1DB}"/>
          </ac:spMkLst>
        </pc:spChg>
        <pc:spChg chg="mod">
          <ac:chgData name="Tej Bahadur Chandra" userId="79b8fba8ad0a4796" providerId="LiveId" clId="{614BBE20-D9FC-4E14-9E6F-E9375E6FD4C8}" dt="2021-10-23T12:23:13.148" v="5440" actId="404"/>
          <ac:spMkLst>
            <pc:docMk/>
            <pc:sldMk cId="3707191281" sldId="286"/>
            <ac:spMk id="62" creationId="{F970BB39-D6AC-41B3-BA4E-3747435908DB}"/>
          </ac:spMkLst>
        </pc:spChg>
        <pc:spChg chg="mod">
          <ac:chgData name="Tej Bahadur Chandra" userId="79b8fba8ad0a4796" providerId="LiveId" clId="{614BBE20-D9FC-4E14-9E6F-E9375E6FD4C8}" dt="2021-10-23T12:23:16.525" v="5441" actId="404"/>
          <ac:spMkLst>
            <pc:docMk/>
            <pc:sldMk cId="3707191281" sldId="286"/>
            <ac:spMk id="71" creationId="{DE65962B-841F-41C2-9887-20F1174F1E6D}"/>
          </ac:spMkLst>
        </pc:spChg>
        <pc:spChg chg="mod">
          <ac:chgData name="Tej Bahadur Chandra" userId="79b8fba8ad0a4796" providerId="LiveId" clId="{614BBE20-D9FC-4E14-9E6F-E9375E6FD4C8}" dt="2021-10-28T11:13:38.264" v="33327" actId="14100"/>
          <ac:spMkLst>
            <pc:docMk/>
            <pc:sldMk cId="3707191281" sldId="286"/>
            <ac:spMk id="80" creationId="{308A300C-B293-4B0B-95FF-535FA74B75EA}"/>
          </ac:spMkLst>
        </pc:spChg>
        <pc:spChg chg="del">
          <ac:chgData name="Tej Bahadur Chandra" userId="79b8fba8ad0a4796" providerId="LiveId" clId="{614BBE20-D9FC-4E14-9E6F-E9375E6FD4C8}" dt="2021-10-23T12:20:31.846" v="5428" actId="478"/>
          <ac:spMkLst>
            <pc:docMk/>
            <pc:sldMk cId="3707191281" sldId="286"/>
            <ac:spMk id="86" creationId="{78F1FA62-A180-42A5-851F-B8B9A0346D35}"/>
          </ac:spMkLst>
        </pc:spChg>
        <pc:spChg chg="mod">
          <ac:chgData name="Tej Bahadur Chandra" userId="79b8fba8ad0a4796" providerId="LiveId" clId="{614BBE20-D9FC-4E14-9E6F-E9375E6FD4C8}" dt="2021-10-23T12:23:18.852" v="5442" actId="404"/>
          <ac:spMkLst>
            <pc:docMk/>
            <pc:sldMk cId="3707191281" sldId="286"/>
            <ac:spMk id="90" creationId="{7DC5E4B2-2DD9-4AD5-8D82-DE34AE05B346}"/>
          </ac:spMkLst>
        </pc:spChg>
        <pc:spChg chg="mod">
          <ac:chgData name="Tej Bahadur Chandra" userId="79b8fba8ad0a4796" providerId="LiveId" clId="{614BBE20-D9FC-4E14-9E6F-E9375E6FD4C8}" dt="2021-10-28T11:14:26.291" v="33338" actId="20577"/>
          <ac:spMkLst>
            <pc:docMk/>
            <pc:sldMk cId="3707191281" sldId="286"/>
            <ac:spMk id="93" creationId="{40CEFA79-6AA7-4ED9-9C68-EA0A5D65D7CE}"/>
          </ac:spMkLst>
        </pc:spChg>
        <pc:spChg chg="mod">
          <ac:chgData name="Tej Bahadur Chandra" userId="79b8fba8ad0a4796" providerId="LiveId" clId="{614BBE20-D9FC-4E14-9E6F-E9375E6FD4C8}" dt="2021-10-23T12:31:39.288" v="5650" actId="20577"/>
          <ac:spMkLst>
            <pc:docMk/>
            <pc:sldMk cId="3707191281" sldId="286"/>
            <ac:spMk id="99" creationId="{4EB30EEC-09E5-4EDD-AC50-EAE928B083D7}"/>
          </ac:spMkLst>
        </pc:spChg>
        <pc:grpChg chg="add del">
          <ac:chgData name="Tej Bahadur Chandra" userId="79b8fba8ad0a4796" providerId="LiveId" clId="{614BBE20-D9FC-4E14-9E6F-E9375E6FD4C8}" dt="2021-10-23T12:20:52.602" v="5430"/>
          <ac:grpSpMkLst>
            <pc:docMk/>
            <pc:sldMk cId="3707191281" sldId="286"/>
            <ac:grpSpMk id="7" creationId="{81A4A1B9-FD96-4F16-A8C3-A5408973551C}"/>
          </ac:grpSpMkLst>
        </pc:grpChg>
        <pc:grpChg chg="add del">
          <ac:chgData name="Tej Bahadur Chandra" userId="79b8fba8ad0a4796" providerId="LiveId" clId="{614BBE20-D9FC-4E14-9E6F-E9375E6FD4C8}" dt="2021-10-23T12:20:52.602" v="5430"/>
          <ac:grpSpMkLst>
            <pc:docMk/>
            <pc:sldMk cId="3707191281" sldId="286"/>
            <ac:grpSpMk id="17" creationId="{013DC002-FAF1-4000-9D15-81BAA3912C1C}"/>
          </ac:grpSpMkLst>
        </pc:grpChg>
        <pc:grpChg chg="add del">
          <ac:chgData name="Tej Bahadur Chandra" userId="79b8fba8ad0a4796" providerId="LiveId" clId="{614BBE20-D9FC-4E14-9E6F-E9375E6FD4C8}" dt="2021-10-23T12:20:52.602" v="5430"/>
          <ac:grpSpMkLst>
            <pc:docMk/>
            <pc:sldMk cId="3707191281" sldId="286"/>
            <ac:grpSpMk id="26" creationId="{0683AD5D-CD43-451F-A44D-2727632E4FDF}"/>
          </ac:grpSpMkLst>
        </pc:grpChg>
        <pc:grpChg chg="add del">
          <ac:chgData name="Tej Bahadur Chandra" userId="79b8fba8ad0a4796" providerId="LiveId" clId="{614BBE20-D9FC-4E14-9E6F-E9375E6FD4C8}" dt="2021-10-23T12:20:52.602" v="5430"/>
          <ac:grpSpMkLst>
            <pc:docMk/>
            <pc:sldMk cId="3707191281" sldId="286"/>
            <ac:grpSpMk id="36" creationId="{49618154-9671-4B55-97D7-F35CB6E3C6D9}"/>
          </ac:grpSpMkLst>
        </pc:grpChg>
        <pc:grpChg chg="add del">
          <ac:chgData name="Tej Bahadur Chandra" userId="79b8fba8ad0a4796" providerId="LiveId" clId="{614BBE20-D9FC-4E14-9E6F-E9375E6FD4C8}" dt="2021-10-23T12:20:52.602" v="5430"/>
          <ac:grpSpMkLst>
            <pc:docMk/>
            <pc:sldMk cId="3707191281" sldId="286"/>
            <ac:grpSpMk id="45" creationId="{AB6D1A6D-3B23-480D-B5FD-46B3F63ED472}"/>
          </ac:grpSpMkLst>
        </pc:grpChg>
        <pc:grpChg chg="add mod">
          <ac:chgData name="Tej Bahadur Chandra" userId="79b8fba8ad0a4796" providerId="LiveId" clId="{614BBE20-D9FC-4E14-9E6F-E9375E6FD4C8}" dt="2021-10-23T12:20:56.205" v="5439" actId="1037"/>
          <ac:grpSpMkLst>
            <pc:docMk/>
            <pc:sldMk cId="3707191281" sldId="286"/>
            <ac:grpSpMk id="54" creationId="{326EDDF0-A3B8-49CB-9BAD-837FB926F6BB}"/>
          </ac:grpSpMkLst>
        </pc:grpChg>
        <pc:grpChg chg="add mod">
          <ac:chgData name="Tej Bahadur Chandra" userId="79b8fba8ad0a4796" providerId="LiveId" clId="{614BBE20-D9FC-4E14-9E6F-E9375E6FD4C8}" dt="2021-10-23T12:20:56.205" v="5439" actId="1037"/>
          <ac:grpSpMkLst>
            <pc:docMk/>
            <pc:sldMk cId="3707191281" sldId="286"/>
            <ac:grpSpMk id="63" creationId="{9EC9E684-FEEF-4F6E-8385-CB8F2EB39C49}"/>
          </ac:grpSpMkLst>
        </pc:grpChg>
        <pc:grpChg chg="add mod">
          <ac:chgData name="Tej Bahadur Chandra" userId="79b8fba8ad0a4796" providerId="LiveId" clId="{614BBE20-D9FC-4E14-9E6F-E9375E6FD4C8}" dt="2021-10-28T11:13:10.186" v="33322" actId="14100"/>
          <ac:grpSpMkLst>
            <pc:docMk/>
            <pc:sldMk cId="3707191281" sldId="286"/>
            <ac:grpSpMk id="72" creationId="{EC22859B-A2E1-4301-90B5-74101D222635}"/>
          </ac:grpSpMkLst>
        </pc:grpChg>
        <pc:grpChg chg="add mod">
          <ac:chgData name="Tej Bahadur Chandra" userId="79b8fba8ad0a4796" providerId="LiveId" clId="{614BBE20-D9FC-4E14-9E6F-E9375E6FD4C8}" dt="2021-10-23T12:20:56.205" v="5439" actId="1037"/>
          <ac:grpSpMkLst>
            <pc:docMk/>
            <pc:sldMk cId="3707191281" sldId="286"/>
            <ac:grpSpMk id="81" creationId="{D3270991-A764-454C-A485-15B375DA0C63}"/>
          </ac:grpSpMkLst>
        </pc:grpChg>
        <pc:grpChg chg="add mod">
          <ac:chgData name="Tej Bahadur Chandra" userId="79b8fba8ad0a4796" providerId="LiveId" clId="{614BBE20-D9FC-4E14-9E6F-E9375E6FD4C8}" dt="2021-10-28T11:14:17.642" v="33334" actId="14100"/>
          <ac:grpSpMkLst>
            <pc:docMk/>
            <pc:sldMk cId="3707191281" sldId="286"/>
            <ac:grpSpMk id="91" creationId="{4954FCAF-1C47-4D2D-9725-8C643F3E5005}"/>
          </ac:grpSpMkLst>
        </pc:grpChg>
      </pc:sldChg>
      <pc:sldChg chg="addSp delSp modSp add">
        <pc:chgData name="Tej Bahadur Chandra" userId="79b8fba8ad0a4796" providerId="LiveId" clId="{614BBE20-D9FC-4E14-9E6F-E9375E6FD4C8}" dt="2021-10-23T12:14:08.005" v="5408" actId="14100"/>
        <pc:sldMkLst>
          <pc:docMk/>
          <pc:sldMk cId="382700366" sldId="287"/>
        </pc:sldMkLst>
        <pc:spChg chg="mod">
          <ac:chgData name="Tej Bahadur Chandra" userId="79b8fba8ad0a4796" providerId="LiveId" clId="{614BBE20-D9FC-4E14-9E6F-E9375E6FD4C8}" dt="2021-10-23T12:01:14.708" v="5245" actId="20577"/>
          <ac:spMkLst>
            <pc:docMk/>
            <pc:sldMk cId="382700366" sldId="287"/>
            <ac:spMk id="6" creationId="{9F219E0A-DC0F-42C3-8CE5-410A03EFC1DB}"/>
          </ac:spMkLst>
        </pc:spChg>
        <pc:spChg chg="add mod">
          <ac:chgData name="Tej Bahadur Chandra" userId="79b8fba8ad0a4796" providerId="LiveId" clId="{614BBE20-D9FC-4E14-9E6F-E9375E6FD4C8}" dt="2021-10-23T12:14:08.005" v="5408" actId="14100"/>
          <ac:spMkLst>
            <pc:docMk/>
            <pc:sldMk cId="382700366" sldId="287"/>
            <ac:spMk id="9" creationId="{13E121B2-2D9B-49FF-8F1E-8F985418F01A}"/>
          </ac:spMkLst>
        </pc:spChg>
        <pc:spChg chg="del">
          <ac:chgData name="Tej Bahadur Chandra" userId="79b8fba8ad0a4796" providerId="LiveId" clId="{614BBE20-D9FC-4E14-9E6F-E9375E6FD4C8}" dt="2021-10-23T12:01:22.995" v="5246" actId="478"/>
          <ac:spMkLst>
            <pc:docMk/>
            <pc:sldMk cId="382700366" sldId="287"/>
            <ac:spMk id="86" creationId="{78F1FA62-A180-42A5-851F-B8B9A0346D35}"/>
          </ac:spMkLst>
        </pc:spChg>
        <pc:graphicFrameChg chg="add del mod">
          <ac:chgData name="Tej Bahadur Chandra" userId="79b8fba8ad0a4796" providerId="LiveId" clId="{614BBE20-D9FC-4E14-9E6F-E9375E6FD4C8}" dt="2021-10-23T12:12:44.616" v="5395"/>
          <ac:graphicFrameMkLst>
            <pc:docMk/>
            <pc:sldMk cId="382700366" sldId="287"/>
            <ac:graphicFrameMk id="2" creationId="{32887D74-0AD6-4F5B-B325-598A4BF992DB}"/>
          </ac:graphicFrameMkLst>
        </pc:graphicFrameChg>
        <pc:graphicFrameChg chg="add del mod">
          <ac:chgData name="Tej Bahadur Chandra" userId="79b8fba8ad0a4796" providerId="LiveId" clId="{614BBE20-D9FC-4E14-9E6F-E9375E6FD4C8}" dt="2021-10-23T12:12:52.604" v="5398"/>
          <ac:graphicFrameMkLst>
            <pc:docMk/>
            <pc:sldMk cId="382700366" sldId="287"/>
            <ac:graphicFrameMk id="3" creationId="{80F535ED-A4E5-4765-B0CC-5470B02FC370}"/>
          </ac:graphicFrameMkLst>
        </pc:graphicFrameChg>
        <pc:graphicFrameChg chg="add del mod">
          <ac:chgData name="Tej Bahadur Chandra" userId="79b8fba8ad0a4796" providerId="LiveId" clId="{614BBE20-D9FC-4E14-9E6F-E9375E6FD4C8}" dt="2021-10-23T12:13:02.192" v="5401"/>
          <ac:graphicFrameMkLst>
            <pc:docMk/>
            <pc:sldMk cId="382700366" sldId="287"/>
            <ac:graphicFrameMk id="4" creationId="{604ED369-73E5-4FD4-BD87-6739C6B6F174}"/>
          </ac:graphicFrameMkLst>
        </pc:graphicFrameChg>
        <pc:graphicFrameChg chg="add mod modGraphic">
          <ac:chgData name="Tej Bahadur Chandra" userId="79b8fba8ad0a4796" providerId="LiveId" clId="{614BBE20-D9FC-4E14-9E6F-E9375E6FD4C8}" dt="2021-10-23T12:13:50.832" v="5407"/>
          <ac:graphicFrameMkLst>
            <pc:docMk/>
            <pc:sldMk cId="382700366" sldId="287"/>
            <ac:graphicFrameMk id="7" creationId="{2FA2700F-BE76-4ED2-BC63-31C1F14407B1}"/>
          </ac:graphicFrameMkLst>
        </pc:graphicFrameChg>
        <pc:picChg chg="add mod">
          <ac:chgData name="Tej Bahadur Chandra" userId="79b8fba8ad0a4796" providerId="LiveId" clId="{614BBE20-D9FC-4E14-9E6F-E9375E6FD4C8}" dt="2021-10-23T12:02:57.014" v="5287" actId="1076"/>
          <ac:picMkLst>
            <pc:docMk/>
            <pc:sldMk cId="382700366" sldId="287"/>
            <ac:picMk id="8" creationId="{541358EA-CD93-4864-A254-1295C3C6AB12}"/>
          </ac:picMkLst>
        </pc:picChg>
      </pc:sldChg>
      <pc:sldChg chg="addSp delSp modSp add modAnim">
        <pc:chgData name="Tej Bahadur Chandra" userId="79b8fba8ad0a4796" providerId="LiveId" clId="{614BBE20-D9FC-4E14-9E6F-E9375E6FD4C8}" dt="2021-10-28T11:18:14.812" v="33350"/>
        <pc:sldMkLst>
          <pc:docMk/>
          <pc:sldMk cId="2680266746" sldId="288"/>
        </pc:sldMkLst>
        <pc:spChg chg="add del">
          <ac:chgData name="Tej Bahadur Chandra" userId="79b8fba8ad0a4796" providerId="LiveId" clId="{614BBE20-D9FC-4E14-9E6F-E9375E6FD4C8}" dt="2021-10-23T13:09:17.469" v="5815"/>
          <ac:spMkLst>
            <pc:docMk/>
            <pc:sldMk cId="2680266746" sldId="288"/>
            <ac:spMk id="2" creationId="{DC3AB1D9-51F4-4198-AABB-76A5ABC5FB77}"/>
          </ac:spMkLst>
        </pc:spChg>
        <pc:spChg chg="mod">
          <ac:chgData name="Tej Bahadur Chandra" userId="79b8fba8ad0a4796" providerId="LiveId" clId="{614BBE20-D9FC-4E14-9E6F-E9375E6FD4C8}" dt="2021-10-23T12:49:32.577" v="5789" actId="20577"/>
          <ac:spMkLst>
            <pc:docMk/>
            <pc:sldMk cId="2680266746" sldId="288"/>
            <ac:spMk id="6" creationId="{9F219E0A-DC0F-42C3-8CE5-410A03EFC1DB}"/>
          </ac:spMkLst>
        </pc:spChg>
        <pc:spChg chg="del">
          <ac:chgData name="Tej Bahadur Chandra" userId="79b8fba8ad0a4796" providerId="LiveId" clId="{614BBE20-D9FC-4E14-9E6F-E9375E6FD4C8}" dt="2021-10-23T12:49:04.832" v="5776" actId="478"/>
          <ac:spMkLst>
            <pc:docMk/>
            <pc:sldMk cId="2680266746" sldId="288"/>
            <ac:spMk id="9" creationId="{13E121B2-2D9B-49FF-8F1E-8F985418F01A}"/>
          </ac:spMkLst>
        </pc:spChg>
        <pc:spChg chg="add mod">
          <ac:chgData name="Tej Bahadur Chandra" userId="79b8fba8ad0a4796" providerId="LiveId" clId="{614BBE20-D9FC-4E14-9E6F-E9375E6FD4C8}" dt="2021-10-24T13:29:40.446" v="11599" actId="403"/>
          <ac:spMkLst>
            <pc:docMk/>
            <pc:sldMk cId="2680266746" sldId="288"/>
            <ac:spMk id="10" creationId="{F630E6CB-B73E-4BC6-A644-2A47D7B9EFFA}"/>
          </ac:spMkLst>
        </pc:spChg>
        <pc:spChg chg="mod">
          <ac:chgData name="Tej Bahadur Chandra" userId="79b8fba8ad0a4796" providerId="LiveId" clId="{614BBE20-D9FC-4E14-9E6F-E9375E6FD4C8}" dt="2021-10-24T13:29:45.776" v="11600" actId="403"/>
          <ac:spMkLst>
            <pc:docMk/>
            <pc:sldMk cId="2680266746" sldId="288"/>
            <ac:spMk id="12" creationId="{B05B563F-7A07-4973-966F-22D1E9D80D85}"/>
          </ac:spMkLst>
        </pc:spChg>
        <pc:spChg chg="mod">
          <ac:chgData name="Tej Bahadur Chandra" userId="79b8fba8ad0a4796" providerId="LiveId" clId="{614BBE20-D9FC-4E14-9E6F-E9375E6FD4C8}" dt="2021-10-24T13:29:45.776" v="11600" actId="403"/>
          <ac:spMkLst>
            <pc:docMk/>
            <pc:sldMk cId="2680266746" sldId="288"/>
            <ac:spMk id="13" creationId="{B27C92C7-8899-4A26-AE51-D922E6C86F73}"/>
          </ac:spMkLst>
        </pc:spChg>
        <pc:spChg chg="mod">
          <ac:chgData name="Tej Bahadur Chandra" userId="79b8fba8ad0a4796" providerId="LiveId" clId="{614BBE20-D9FC-4E14-9E6F-E9375E6FD4C8}" dt="2021-10-24T13:29:45.776" v="11600" actId="403"/>
          <ac:spMkLst>
            <pc:docMk/>
            <pc:sldMk cId="2680266746" sldId="288"/>
            <ac:spMk id="16" creationId="{7E73ED6B-9D77-4787-A747-CF6F190AC5A2}"/>
          </ac:spMkLst>
        </pc:spChg>
        <pc:spChg chg="mod">
          <ac:chgData name="Tej Bahadur Chandra" userId="79b8fba8ad0a4796" providerId="LiveId" clId="{614BBE20-D9FC-4E14-9E6F-E9375E6FD4C8}" dt="2021-10-24T13:29:45.776" v="11600" actId="403"/>
          <ac:spMkLst>
            <pc:docMk/>
            <pc:sldMk cId="2680266746" sldId="288"/>
            <ac:spMk id="17" creationId="{7E156109-A567-4C2B-859F-FF3C4DF4D913}"/>
          </ac:spMkLst>
        </pc:spChg>
        <pc:spChg chg="mod">
          <ac:chgData name="Tej Bahadur Chandra" userId="79b8fba8ad0a4796" providerId="LiveId" clId="{614BBE20-D9FC-4E14-9E6F-E9375E6FD4C8}" dt="2021-10-24T13:29:45.776" v="11600" actId="403"/>
          <ac:spMkLst>
            <pc:docMk/>
            <pc:sldMk cId="2680266746" sldId="288"/>
            <ac:spMk id="19" creationId="{3C324ED7-60EF-4BFB-96FD-1483034EE38A}"/>
          </ac:spMkLst>
        </pc:spChg>
        <pc:spChg chg="mod">
          <ac:chgData name="Tej Bahadur Chandra" userId="79b8fba8ad0a4796" providerId="LiveId" clId="{614BBE20-D9FC-4E14-9E6F-E9375E6FD4C8}" dt="2021-10-24T13:29:45.776" v="11600" actId="403"/>
          <ac:spMkLst>
            <pc:docMk/>
            <pc:sldMk cId="2680266746" sldId="288"/>
            <ac:spMk id="20" creationId="{0BE3FC54-CD8D-420F-B845-D01B8E460A1A}"/>
          </ac:spMkLst>
        </pc:spChg>
        <pc:spChg chg="mod">
          <ac:chgData name="Tej Bahadur Chandra" userId="79b8fba8ad0a4796" providerId="LiveId" clId="{614BBE20-D9FC-4E14-9E6F-E9375E6FD4C8}" dt="2021-10-24T13:29:45.776" v="11600" actId="403"/>
          <ac:spMkLst>
            <pc:docMk/>
            <pc:sldMk cId="2680266746" sldId="288"/>
            <ac:spMk id="22" creationId="{ADF35101-4442-4E48-9F78-B9DB56032670}"/>
          </ac:spMkLst>
        </pc:spChg>
        <pc:spChg chg="mod">
          <ac:chgData name="Tej Bahadur Chandra" userId="79b8fba8ad0a4796" providerId="LiveId" clId="{614BBE20-D9FC-4E14-9E6F-E9375E6FD4C8}" dt="2021-10-24T13:29:45.776" v="11600" actId="403"/>
          <ac:spMkLst>
            <pc:docMk/>
            <pc:sldMk cId="2680266746" sldId="288"/>
            <ac:spMk id="23" creationId="{7F35969C-0DA2-48D8-9257-298D138D9094}"/>
          </ac:spMkLst>
        </pc:spChg>
        <pc:spChg chg="mod">
          <ac:chgData name="Tej Bahadur Chandra" userId="79b8fba8ad0a4796" providerId="LiveId" clId="{614BBE20-D9FC-4E14-9E6F-E9375E6FD4C8}" dt="2021-10-24T13:29:45.776" v="11600" actId="403"/>
          <ac:spMkLst>
            <pc:docMk/>
            <pc:sldMk cId="2680266746" sldId="288"/>
            <ac:spMk id="25" creationId="{F08FEC49-F1AA-4CDC-903C-A44FE90FA783}"/>
          </ac:spMkLst>
        </pc:spChg>
        <pc:spChg chg="mod">
          <ac:chgData name="Tej Bahadur Chandra" userId="79b8fba8ad0a4796" providerId="LiveId" clId="{614BBE20-D9FC-4E14-9E6F-E9375E6FD4C8}" dt="2021-10-24T13:29:45.776" v="11600" actId="403"/>
          <ac:spMkLst>
            <pc:docMk/>
            <pc:sldMk cId="2680266746" sldId="288"/>
            <ac:spMk id="26" creationId="{02763301-D1F8-42E1-B084-3AD6067D692A}"/>
          </ac:spMkLst>
        </pc:spChg>
        <pc:grpChg chg="add del mod">
          <ac:chgData name="Tej Bahadur Chandra" userId="79b8fba8ad0a4796" providerId="LiveId" clId="{614BBE20-D9FC-4E14-9E6F-E9375E6FD4C8}" dt="2021-10-28T11:17:26.153" v="33345" actId="165"/>
          <ac:grpSpMkLst>
            <pc:docMk/>
            <pc:sldMk cId="2680266746" sldId="288"/>
            <ac:grpSpMk id="2" creationId="{6318A30B-226F-4029-865E-67070CCDD122}"/>
          </ac:grpSpMkLst>
        </pc:grpChg>
        <pc:grpChg chg="add mod">
          <ac:chgData name="Tej Bahadur Chandra" userId="79b8fba8ad0a4796" providerId="LiveId" clId="{614BBE20-D9FC-4E14-9E6F-E9375E6FD4C8}" dt="2021-10-28T11:17:54.519" v="33346" actId="164"/>
          <ac:grpSpMkLst>
            <pc:docMk/>
            <pc:sldMk cId="2680266746" sldId="288"/>
            <ac:grpSpMk id="3" creationId="{9663BF61-3C42-4A5E-888A-8BFD1472CBE9}"/>
          </ac:grpSpMkLst>
        </pc:grpChg>
        <pc:grpChg chg="add mod topLvl">
          <ac:chgData name="Tej Bahadur Chandra" userId="79b8fba8ad0a4796" providerId="LiveId" clId="{614BBE20-D9FC-4E14-9E6F-E9375E6FD4C8}" dt="2021-10-28T11:17:54.519" v="33346" actId="164"/>
          <ac:grpSpMkLst>
            <pc:docMk/>
            <pc:sldMk cId="2680266746" sldId="288"/>
            <ac:grpSpMk id="11" creationId="{4DB9DE0D-5961-43AC-9DA3-CBB696D4615B}"/>
          </ac:grpSpMkLst>
        </pc:grpChg>
        <pc:grpChg chg="add mod topLvl">
          <ac:chgData name="Tej Bahadur Chandra" userId="79b8fba8ad0a4796" providerId="LiveId" clId="{614BBE20-D9FC-4E14-9E6F-E9375E6FD4C8}" dt="2021-10-28T11:17:54.519" v="33346" actId="164"/>
          <ac:grpSpMkLst>
            <pc:docMk/>
            <pc:sldMk cId="2680266746" sldId="288"/>
            <ac:grpSpMk id="15" creationId="{B79B6519-F6E0-4998-82B0-2C72F8C885D9}"/>
          </ac:grpSpMkLst>
        </pc:grpChg>
        <pc:grpChg chg="add mod topLvl">
          <ac:chgData name="Tej Bahadur Chandra" userId="79b8fba8ad0a4796" providerId="LiveId" clId="{614BBE20-D9FC-4E14-9E6F-E9375E6FD4C8}" dt="2021-10-28T11:17:54.519" v="33346" actId="164"/>
          <ac:grpSpMkLst>
            <pc:docMk/>
            <pc:sldMk cId="2680266746" sldId="288"/>
            <ac:grpSpMk id="18" creationId="{625C2E29-76D5-4AA4-9209-E02CEADC595C}"/>
          </ac:grpSpMkLst>
        </pc:grpChg>
        <pc:grpChg chg="add mod topLvl">
          <ac:chgData name="Tej Bahadur Chandra" userId="79b8fba8ad0a4796" providerId="LiveId" clId="{614BBE20-D9FC-4E14-9E6F-E9375E6FD4C8}" dt="2021-10-28T11:17:26.153" v="33345" actId="165"/>
          <ac:grpSpMkLst>
            <pc:docMk/>
            <pc:sldMk cId="2680266746" sldId="288"/>
            <ac:grpSpMk id="21" creationId="{827C1D76-A03E-4E6E-833B-65ADA447AE71}"/>
          </ac:grpSpMkLst>
        </pc:grpChg>
        <pc:grpChg chg="add mod topLvl">
          <ac:chgData name="Tej Bahadur Chandra" userId="79b8fba8ad0a4796" providerId="LiveId" clId="{614BBE20-D9FC-4E14-9E6F-E9375E6FD4C8}" dt="2021-10-28T11:17:26.153" v="33345" actId="165"/>
          <ac:grpSpMkLst>
            <pc:docMk/>
            <pc:sldMk cId="2680266746" sldId="288"/>
            <ac:grpSpMk id="24" creationId="{DAA06436-AD70-474B-AA59-79B49A3BB255}"/>
          </ac:grpSpMkLst>
        </pc:grpChg>
        <pc:graphicFrameChg chg="del">
          <ac:chgData name="Tej Bahadur Chandra" userId="79b8fba8ad0a4796" providerId="LiveId" clId="{614BBE20-D9FC-4E14-9E6F-E9375E6FD4C8}" dt="2021-10-23T12:49:03.468" v="5775" actId="478"/>
          <ac:graphicFrameMkLst>
            <pc:docMk/>
            <pc:sldMk cId="2680266746" sldId="288"/>
            <ac:graphicFrameMk id="7" creationId="{2FA2700F-BE76-4ED2-BC63-31C1F14407B1}"/>
          </ac:graphicFrameMkLst>
        </pc:graphicFrameChg>
        <pc:picChg chg="del">
          <ac:chgData name="Tej Bahadur Chandra" userId="79b8fba8ad0a4796" providerId="LiveId" clId="{614BBE20-D9FC-4E14-9E6F-E9375E6FD4C8}" dt="2021-10-23T12:49:05.621" v="5777" actId="478"/>
          <ac:picMkLst>
            <pc:docMk/>
            <pc:sldMk cId="2680266746" sldId="288"/>
            <ac:picMk id="8" creationId="{541358EA-CD93-4864-A254-1295C3C6AB12}"/>
          </ac:picMkLst>
        </pc:picChg>
      </pc:sldChg>
      <pc:sldChg chg="addSp delSp modSp add">
        <pc:chgData name="Tej Bahadur Chandra" userId="79b8fba8ad0a4796" providerId="LiveId" clId="{614BBE20-D9FC-4E14-9E6F-E9375E6FD4C8}" dt="2021-10-29T05:41:38.150" v="34154"/>
        <pc:sldMkLst>
          <pc:docMk/>
          <pc:sldMk cId="2557928424" sldId="290"/>
        </pc:sldMkLst>
        <pc:spChg chg="mod">
          <ac:chgData name="Tej Bahadur Chandra" userId="79b8fba8ad0a4796" providerId="LiveId" clId="{614BBE20-D9FC-4E14-9E6F-E9375E6FD4C8}" dt="2021-10-23T14:32:22.102" v="6353" actId="1037"/>
          <ac:spMkLst>
            <pc:docMk/>
            <pc:sldMk cId="2557928424" sldId="290"/>
            <ac:spMk id="2" creationId="{1BD0861C-7010-4890-BA94-6F3DDB9AACB4}"/>
          </ac:spMkLst>
        </pc:spChg>
        <pc:spChg chg="mod">
          <ac:chgData name="Tej Bahadur Chandra" userId="79b8fba8ad0a4796" providerId="LiveId" clId="{614BBE20-D9FC-4E14-9E6F-E9375E6FD4C8}" dt="2021-10-23T13:23:38.175" v="5994" actId="1036"/>
          <ac:spMkLst>
            <pc:docMk/>
            <pc:sldMk cId="2557928424" sldId="290"/>
            <ac:spMk id="3" creationId="{31B2D6CE-739A-4E24-A7AA-BD2B6586D90B}"/>
          </ac:spMkLst>
        </pc:spChg>
        <pc:spChg chg="add">
          <ac:chgData name="Tej Bahadur Chandra" userId="79b8fba8ad0a4796" providerId="LiveId" clId="{614BBE20-D9FC-4E14-9E6F-E9375E6FD4C8}" dt="2021-10-29T05:40:58.903" v="34150"/>
          <ac:spMkLst>
            <pc:docMk/>
            <pc:sldMk cId="2557928424" sldId="290"/>
            <ac:spMk id="4" creationId="{9D94DC52-CD4A-40D8-BB83-A9410D934EC7}"/>
          </ac:spMkLst>
        </pc:spChg>
        <pc:spChg chg="add del mod">
          <ac:chgData name="Tej Bahadur Chandra" userId="79b8fba8ad0a4796" providerId="LiveId" clId="{614BBE20-D9FC-4E14-9E6F-E9375E6FD4C8}" dt="2021-10-29T05:41:23.834" v="34153" actId="207"/>
          <ac:spMkLst>
            <pc:docMk/>
            <pc:sldMk cId="2557928424" sldId="290"/>
            <ac:spMk id="5" creationId="{E6EBD22F-867E-4C22-A1B3-29525BD90741}"/>
          </ac:spMkLst>
        </pc:spChg>
        <pc:spChg chg="add mod">
          <ac:chgData name="Tej Bahadur Chandra" userId="79b8fba8ad0a4796" providerId="LiveId" clId="{614BBE20-D9FC-4E14-9E6F-E9375E6FD4C8}" dt="2021-10-29T05:41:38.150" v="34154"/>
          <ac:spMkLst>
            <pc:docMk/>
            <pc:sldMk cId="2557928424" sldId="290"/>
            <ac:spMk id="6" creationId="{C912EE60-209B-41E3-BD3C-F5D3557C6E36}"/>
          </ac:spMkLst>
        </pc:spChg>
      </pc:sldChg>
      <pc:sldChg chg="addSp modSp add">
        <pc:chgData name="Tej Bahadur Chandra" userId="79b8fba8ad0a4796" providerId="LiveId" clId="{614BBE20-D9FC-4E14-9E6F-E9375E6FD4C8}" dt="2021-10-29T05:40:41.283" v="34149"/>
        <pc:sldMkLst>
          <pc:docMk/>
          <pc:sldMk cId="3554180402" sldId="291"/>
        </pc:sldMkLst>
        <pc:spChg chg="mod">
          <ac:chgData name="Tej Bahadur Chandra" userId="79b8fba8ad0a4796" providerId="LiveId" clId="{614BBE20-D9FC-4E14-9E6F-E9375E6FD4C8}" dt="2021-10-23T14:32:29.352" v="6360" actId="1037"/>
          <ac:spMkLst>
            <pc:docMk/>
            <pc:sldMk cId="3554180402" sldId="291"/>
            <ac:spMk id="2" creationId="{1BD0861C-7010-4890-BA94-6F3DDB9AACB4}"/>
          </ac:spMkLst>
        </pc:spChg>
        <pc:spChg chg="mod">
          <ac:chgData name="Tej Bahadur Chandra" userId="79b8fba8ad0a4796" providerId="LiveId" clId="{614BBE20-D9FC-4E14-9E6F-E9375E6FD4C8}" dt="2021-10-23T13:24:51.549" v="6019" actId="20577"/>
          <ac:spMkLst>
            <pc:docMk/>
            <pc:sldMk cId="3554180402" sldId="291"/>
            <ac:spMk id="3" creationId="{31B2D6CE-739A-4E24-A7AA-BD2B6586D90B}"/>
          </ac:spMkLst>
        </pc:spChg>
        <pc:spChg chg="add mod">
          <ac:chgData name="Tej Bahadur Chandra" userId="79b8fba8ad0a4796" providerId="LiveId" clId="{614BBE20-D9FC-4E14-9E6F-E9375E6FD4C8}" dt="2021-10-29T05:40:02.956" v="34147"/>
          <ac:spMkLst>
            <pc:docMk/>
            <pc:sldMk cId="3554180402" sldId="291"/>
            <ac:spMk id="4" creationId="{775D47CE-C634-46F0-90B0-28E9F1EE7578}"/>
          </ac:spMkLst>
        </pc:spChg>
        <pc:spChg chg="add mod">
          <ac:chgData name="Tej Bahadur Chandra" userId="79b8fba8ad0a4796" providerId="LiveId" clId="{614BBE20-D9FC-4E14-9E6F-E9375E6FD4C8}" dt="2021-10-29T05:40:30.565" v="34148"/>
          <ac:spMkLst>
            <pc:docMk/>
            <pc:sldMk cId="3554180402" sldId="291"/>
            <ac:spMk id="5" creationId="{BD7DCE78-F879-44F3-BB71-0D9B7A3152F5}"/>
          </ac:spMkLst>
        </pc:spChg>
        <pc:spChg chg="add mod">
          <ac:chgData name="Tej Bahadur Chandra" userId="79b8fba8ad0a4796" providerId="LiveId" clId="{614BBE20-D9FC-4E14-9E6F-E9375E6FD4C8}" dt="2021-10-29T05:40:41.283" v="34149"/>
          <ac:spMkLst>
            <pc:docMk/>
            <pc:sldMk cId="3554180402" sldId="291"/>
            <ac:spMk id="6" creationId="{CF81DB70-749B-4DBA-AE5B-819527A92E0E}"/>
          </ac:spMkLst>
        </pc:spChg>
      </pc:sldChg>
      <pc:sldChg chg="addSp delSp modSp add">
        <pc:chgData name="Tej Bahadur Chandra" userId="79b8fba8ad0a4796" providerId="LiveId" clId="{614BBE20-D9FC-4E14-9E6F-E9375E6FD4C8}" dt="2021-10-23T14:02:23.408" v="6205" actId="113"/>
        <pc:sldMkLst>
          <pc:docMk/>
          <pc:sldMk cId="3822901999" sldId="292"/>
        </pc:sldMkLst>
        <pc:spChg chg="add del mod">
          <ac:chgData name="Tej Bahadur Chandra" userId="79b8fba8ad0a4796" providerId="LiveId" clId="{614BBE20-D9FC-4E14-9E6F-E9375E6FD4C8}" dt="2021-10-23T13:59:27.819" v="6170" actId="478"/>
          <ac:spMkLst>
            <pc:docMk/>
            <pc:sldMk cId="3822901999" sldId="292"/>
            <ac:spMk id="2" creationId="{BB5F36DC-E91A-41FC-BD52-EF1CA8577C3D}"/>
          </ac:spMkLst>
        </pc:spChg>
        <pc:spChg chg="add mod">
          <ac:chgData name="Tej Bahadur Chandra" userId="79b8fba8ad0a4796" providerId="LiveId" clId="{614BBE20-D9FC-4E14-9E6F-E9375E6FD4C8}" dt="2021-10-23T14:02:23.408" v="6205" actId="113"/>
          <ac:spMkLst>
            <pc:docMk/>
            <pc:sldMk cId="3822901999" sldId="292"/>
            <ac:spMk id="3" creationId="{BB1A9A3E-2D16-4580-BB7E-3AA98312898F}"/>
          </ac:spMkLst>
        </pc:spChg>
        <pc:spChg chg="mod">
          <ac:chgData name="Tej Bahadur Chandra" userId="79b8fba8ad0a4796" providerId="LiveId" clId="{614BBE20-D9FC-4E14-9E6F-E9375E6FD4C8}" dt="2021-10-23T14:02:00.758" v="6198" actId="21"/>
          <ac:spMkLst>
            <pc:docMk/>
            <pc:sldMk cId="3822901999" sldId="292"/>
            <ac:spMk id="47" creationId="{0F60C34A-5748-40F1-9136-A89CA7E6B3B2}"/>
          </ac:spMkLst>
        </pc:spChg>
        <pc:spChg chg="mod">
          <ac:chgData name="Tej Bahadur Chandra" userId="79b8fba8ad0a4796" providerId="LiveId" clId="{614BBE20-D9FC-4E14-9E6F-E9375E6FD4C8}" dt="2021-10-23T13:40:38.548" v="6043" actId="20577"/>
          <ac:spMkLst>
            <pc:docMk/>
            <pc:sldMk cId="3822901999" sldId="292"/>
            <ac:spMk id="86" creationId="{78F1FA62-A180-42A5-851F-B8B9A0346D35}"/>
          </ac:spMkLst>
        </pc:spChg>
        <pc:grpChg chg="del">
          <ac:chgData name="Tej Bahadur Chandra" userId="79b8fba8ad0a4796" providerId="LiveId" clId="{614BBE20-D9FC-4E14-9E6F-E9375E6FD4C8}" dt="2021-10-23T13:40:18.629" v="6023" actId="478"/>
          <ac:grpSpMkLst>
            <pc:docMk/>
            <pc:sldMk cId="3822901999" sldId="292"/>
            <ac:grpSpMk id="30" creationId="{F085AB4D-5B11-4A16-9FCF-F3105FF2E12D}"/>
          </ac:grpSpMkLst>
        </pc:grpChg>
        <pc:picChg chg="add mod modCrop">
          <ac:chgData name="Tej Bahadur Chandra" userId="79b8fba8ad0a4796" providerId="LiveId" clId="{614BBE20-D9FC-4E14-9E6F-E9375E6FD4C8}" dt="2021-10-23T13:57:45.115" v="6116" actId="1036"/>
          <ac:picMkLst>
            <pc:docMk/>
            <pc:sldMk cId="3822901999" sldId="292"/>
            <ac:picMk id="15" creationId="{6BC87AF7-2213-4885-BDB0-C7F1BA3FB86A}"/>
          </ac:picMkLst>
        </pc:picChg>
      </pc:sldChg>
      <pc:sldChg chg="addSp delSp modSp add">
        <pc:chgData name="Tej Bahadur Chandra" userId="79b8fba8ad0a4796" providerId="LiveId" clId="{614BBE20-D9FC-4E14-9E6F-E9375E6FD4C8}" dt="2021-10-24T13:25:35.454" v="11309" actId="403"/>
        <pc:sldMkLst>
          <pc:docMk/>
          <pc:sldMk cId="3916588665" sldId="293"/>
        </pc:sldMkLst>
        <pc:spChg chg="add mod">
          <ac:chgData name="Tej Bahadur Chandra" userId="79b8fba8ad0a4796" providerId="LiveId" clId="{614BBE20-D9FC-4E14-9E6F-E9375E6FD4C8}" dt="2021-10-24T13:25:24.359" v="11307" actId="403"/>
          <ac:spMkLst>
            <pc:docMk/>
            <pc:sldMk cId="3916588665" sldId="293"/>
            <ac:spMk id="5" creationId="{43B73DB8-6F90-4317-BEB3-EDFEF6001776}"/>
          </ac:spMkLst>
        </pc:spChg>
        <pc:spChg chg="mod">
          <ac:chgData name="Tej Bahadur Chandra" userId="79b8fba8ad0a4796" providerId="LiveId" clId="{614BBE20-D9FC-4E14-9E6F-E9375E6FD4C8}" dt="2021-10-24T12:43:40.404" v="10525" actId="20577"/>
          <ac:spMkLst>
            <pc:docMk/>
            <pc:sldMk cId="3916588665" sldId="293"/>
            <ac:spMk id="6" creationId="{5E94FEF6-3A53-48A6-AADF-BE623D2E4A97}"/>
          </ac:spMkLst>
        </pc:spChg>
        <pc:spChg chg="mod">
          <ac:chgData name="Tej Bahadur Chandra" userId="79b8fba8ad0a4796" providerId="LiveId" clId="{614BBE20-D9FC-4E14-9E6F-E9375E6FD4C8}" dt="2021-10-24T13:25:32.056" v="11308" actId="403"/>
          <ac:spMkLst>
            <pc:docMk/>
            <pc:sldMk cId="3916588665" sldId="293"/>
            <ac:spMk id="8" creationId="{7169FE48-1484-48D7-8A6A-DE234017A9D7}"/>
          </ac:spMkLst>
        </pc:spChg>
        <pc:spChg chg="mod">
          <ac:chgData name="Tej Bahadur Chandra" userId="79b8fba8ad0a4796" providerId="LiveId" clId="{614BBE20-D9FC-4E14-9E6F-E9375E6FD4C8}" dt="2021-10-24T13:25:32.056" v="11308" actId="403"/>
          <ac:spMkLst>
            <pc:docMk/>
            <pc:sldMk cId="3916588665" sldId="293"/>
            <ac:spMk id="9" creationId="{08400378-7612-488D-818F-1DE162894CFD}"/>
          </ac:spMkLst>
        </pc:spChg>
        <pc:spChg chg="mod">
          <ac:chgData name="Tej Bahadur Chandra" userId="79b8fba8ad0a4796" providerId="LiveId" clId="{614BBE20-D9FC-4E14-9E6F-E9375E6FD4C8}" dt="2021-10-24T13:25:32.056" v="11308" actId="403"/>
          <ac:spMkLst>
            <pc:docMk/>
            <pc:sldMk cId="3916588665" sldId="293"/>
            <ac:spMk id="11" creationId="{57226420-89AF-4253-9F98-54E44B9DBBC6}"/>
          </ac:spMkLst>
        </pc:spChg>
        <pc:spChg chg="mod">
          <ac:chgData name="Tej Bahadur Chandra" userId="79b8fba8ad0a4796" providerId="LiveId" clId="{614BBE20-D9FC-4E14-9E6F-E9375E6FD4C8}" dt="2021-10-24T13:25:32.056" v="11308" actId="403"/>
          <ac:spMkLst>
            <pc:docMk/>
            <pc:sldMk cId="3916588665" sldId="293"/>
            <ac:spMk id="12" creationId="{A78BF4AE-0DAE-4CEB-85D2-A56234483968}"/>
          </ac:spMkLst>
        </pc:spChg>
        <pc:spChg chg="mod">
          <ac:chgData name="Tej Bahadur Chandra" userId="79b8fba8ad0a4796" providerId="LiveId" clId="{614BBE20-D9FC-4E14-9E6F-E9375E6FD4C8}" dt="2021-10-24T13:25:32.056" v="11308" actId="403"/>
          <ac:spMkLst>
            <pc:docMk/>
            <pc:sldMk cId="3916588665" sldId="293"/>
            <ac:spMk id="15" creationId="{C86E8ED3-671D-43CE-9EBF-2290F2B348E9}"/>
          </ac:spMkLst>
        </pc:spChg>
        <pc:spChg chg="mod">
          <ac:chgData name="Tej Bahadur Chandra" userId="79b8fba8ad0a4796" providerId="LiveId" clId="{614BBE20-D9FC-4E14-9E6F-E9375E6FD4C8}" dt="2021-10-24T13:25:32.056" v="11308" actId="403"/>
          <ac:spMkLst>
            <pc:docMk/>
            <pc:sldMk cId="3916588665" sldId="293"/>
            <ac:spMk id="16" creationId="{D4DD9E8E-EA16-496F-B52E-39E298E568AD}"/>
          </ac:spMkLst>
        </pc:spChg>
        <pc:spChg chg="add mod">
          <ac:chgData name="Tej Bahadur Chandra" userId="79b8fba8ad0a4796" providerId="LiveId" clId="{614BBE20-D9FC-4E14-9E6F-E9375E6FD4C8}" dt="2021-10-24T13:25:35.454" v="11309" actId="403"/>
          <ac:spMkLst>
            <pc:docMk/>
            <pc:sldMk cId="3916588665" sldId="293"/>
            <ac:spMk id="23" creationId="{FB6609B9-B318-4C63-9F6C-422D3D7EB339}"/>
          </ac:spMkLst>
        </pc:spChg>
        <pc:grpChg chg="add">
          <ac:chgData name="Tej Bahadur Chandra" userId="79b8fba8ad0a4796" providerId="LiveId" clId="{614BBE20-D9FC-4E14-9E6F-E9375E6FD4C8}" dt="2021-10-24T12:44:10.225" v="10526"/>
          <ac:grpSpMkLst>
            <pc:docMk/>
            <pc:sldMk cId="3916588665" sldId="293"/>
            <ac:grpSpMk id="7" creationId="{7CE77DEF-E959-4F8F-808E-6751B07190D5}"/>
          </ac:grpSpMkLst>
        </pc:grpChg>
        <pc:grpChg chg="add">
          <ac:chgData name="Tej Bahadur Chandra" userId="79b8fba8ad0a4796" providerId="LiveId" clId="{614BBE20-D9FC-4E14-9E6F-E9375E6FD4C8}" dt="2021-10-24T12:44:10.225" v="10526"/>
          <ac:grpSpMkLst>
            <pc:docMk/>
            <pc:sldMk cId="3916588665" sldId="293"/>
            <ac:grpSpMk id="10" creationId="{6CB270C2-D355-4262-9F83-1DC5EFC835C4}"/>
          </ac:grpSpMkLst>
        </pc:grpChg>
        <pc:grpChg chg="add">
          <ac:chgData name="Tej Bahadur Chandra" userId="79b8fba8ad0a4796" providerId="LiveId" clId="{614BBE20-D9FC-4E14-9E6F-E9375E6FD4C8}" dt="2021-10-24T12:44:10.225" v="10526"/>
          <ac:grpSpMkLst>
            <pc:docMk/>
            <pc:sldMk cId="3916588665" sldId="293"/>
            <ac:grpSpMk id="13" creationId="{D7EA2C1E-2D38-4189-A404-1C32219985D9}"/>
          </ac:grpSpMkLst>
        </pc:grpChg>
        <pc:grpChg chg="add del mod">
          <ac:chgData name="Tej Bahadur Chandra" userId="79b8fba8ad0a4796" providerId="LiveId" clId="{614BBE20-D9FC-4E14-9E6F-E9375E6FD4C8}" dt="2021-10-24T12:50:26.047" v="10794" actId="478"/>
          <ac:grpSpMkLst>
            <pc:docMk/>
            <pc:sldMk cId="3916588665" sldId="293"/>
            <ac:grpSpMk id="17" creationId="{B22A7C5B-EEB1-46D6-8CC4-029FA846A0AB}"/>
          </ac:grpSpMkLst>
        </pc:grpChg>
        <pc:grpChg chg="add del mod">
          <ac:chgData name="Tej Bahadur Chandra" userId="79b8fba8ad0a4796" providerId="LiveId" clId="{614BBE20-D9FC-4E14-9E6F-E9375E6FD4C8}" dt="2021-10-24T12:50:26.047" v="10794" actId="478"/>
          <ac:grpSpMkLst>
            <pc:docMk/>
            <pc:sldMk cId="3916588665" sldId="293"/>
            <ac:grpSpMk id="20" creationId="{F75AE7B9-D0B1-427A-8BF8-F716DE1ADB63}"/>
          </ac:grpSpMkLst>
        </pc:grpChg>
      </pc:sldChg>
      <pc:sldChg chg="addSp modSp add">
        <pc:chgData name="Tej Bahadur Chandra" userId="79b8fba8ad0a4796" providerId="LiveId" clId="{614BBE20-D9FC-4E14-9E6F-E9375E6FD4C8}" dt="2021-10-29T05:42:20.599" v="34157"/>
        <pc:sldMkLst>
          <pc:docMk/>
          <pc:sldMk cId="4279822918" sldId="294"/>
        </pc:sldMkLst>
        <pc:spChg chg="mod">
          <ac:chgData name="Tej Bahadur Chandra" userId="79b8fba8ad0a4796" providerId="LiveId" clId="{614BBE20-D9FC-4E14-9E6F-E9375E6FD4C8}" dt="2021-10-23T14:35:50.189" v="6419" actId="20577"/>
          <ac:spMkLst>
            <pc:docMk/>
            <pc:sldMk cId="4279822918" sldId="294"/>
            <ac:spMk id="2" creationId="{1BD0861C-7010-4890-BA94-6F3DDB9AACB4}"/>
          </ac:spMkLst>
        </pc:spChg>
        <pc:spChg chg="mod">
          <ac:chgData name="Tej Bahadur Chandra" userId="79b8fba8ad0a4796" providerId="LiveId" clId="{614BBE20-D9FC-4E14-9E6F-E9375E6FD4C8}" dt="2021-10-23T14:35:47.597" v="6417"/>
          <ac:spMkLst>
            <pc:docMk/>
            <pc:sldMk cId="4279822918" sldId="294"/>
            <ac:spMk id="3" creationId="{31B2D6CE-739A-4E24-A7AA-BD2B6586D90B}"/>
          </ac:spMkLst>
        </pc:spChg>
        <pc:spChg chg="add">
          <ac:chgData name="Tej Bahadur Chandra" userId="79b8fba8ad0a4796" providerId="LiveId" clId="{614BBE20-D9FC-4E14-9E6F-E9375E6FD4C8}" dt="2021-10-29T05:41:58.642" v="34155"/>
          <ac:spMkLst>
            <pc:docMk/>
            <pc:sldMk cId="4279822918" sldId="294"/>
            <ac:spMk id="4" creationId="{80DD03E3-CEF4-4630-AD44-B1466867FD2F}"/>
          </ac:spMkLst>
        </pc:spChg>
        <pc:spChg chg="add mod">
          <ac:chgData name="Tej Bahadur Chandra" userId="79b8fba8ad0a4796" providerId="LiveId" clId="{614BBE20-D9FC-4E14-9E6F-E9375E6FD4C8}" dt="2021-10-29T05:42:12.793" v="34156"/>
          <ac:spMkLst>
            <pc:docMk/>
            <pc:sldMk cId="4279822918" sldId="294"/>
            <ac:spMk id="5" creationId="{ABDE8A29-F153-41F8-9DAD-25ED414F212E}"/>
          </ac:spMkLst>
        </pc:spChg>
        <pc:spChg chg="add mod">
          <ac:chgData name="Tej Bahadur Chandra" userId="79b8fba8ad0a4796" providerId="LiveId" clId="{614BBE20-D9FC-4E14-9E6F-E9375E6FD4C8}" dt="2021-10-29T05:42:20.599" v="34157"/>
          <ac:spMkLst>
            <pc:docMk/>
            <pc:sldMk cId="4279822918" sldId="294"/>
            <ac:spMk id="6" creationId="{EDEF5E15-C035-4A9C-9365-3DAF183E5060}"/>
          </ac:spMkLst>
        </pc:spChg>
      </pc:sldChg>
      <pc:sldChg chg="addSp modSp add">
        <pc:chgData name="Tej Bahadur Chandra" userId="79b8fba8ad0a4796" providerId="LiveId" clId="{614BBE20-D9FC-4E14-9E6F-E9375E6FD4C8}" dt="2021-10-29T05:43:00.963" v="34160"/>
        <pc:sldMkLst>
          <pc:docMk/>
          <pc:sldMk cId="1450166785" sldId="295"/>
        </pc:sldMkLst>
        <pc:spChg chg="mod">
          <ac:chgData name="Tej Bahadur Chandra" userId="79b8fba8ad0a4796" providerId="LiveId" clId="{614BBE20-D9FC-4E14-9E6F-E9375E6FD4C8}" dt="2021-10-23T14:36:44.088" v="6426" actId="20577"/>
          <ac:spMkLst>
            <pc:docMk/>
            <pc:sldMk cId="1450166785" sldId="295"/>
            <ac:spMk id="2" creationId="{1BD0861C-7010-4890-BA94-6F3DDB9AACB4}"/>
          </ac:spMkLst>
        </pc:spChg>
        <pc:spChg chg="mod">
          <ac:chgData name="Tej Bahadur Chandra" userId="79b8fba8ad0a4796" providerId="LiveId" clId="{614BBE20-D9FC-4E14-9E6F-E9375E6FD4C8}" dt="2021-10-23T14:39:04.236" v="6457" actId="20577"/>
          <ac:spMkLst>
            <pc:docMk/>
            <pc:sldMk cId="1450166785" sldId="295"/>
            <ac:spMk id="3" creationId="{31B2D6CE-739A-4E24-A7AA-BD2B6586D90B}"/>
          </ac:spMkLst>
        </pc:spChg>
        <pc:spChg chg="add">
          <ac:chgData name="Tej Bahadur Chandra" userId="79b8fba8ad0a4796" providerId="LiveId" clId="{614BBE20-D9FC-4E14-9E6F-E9375E6FD4C8}" dt="2021-10-29T05:42:27.190" v="34158"/>
          <ac:spMkLst>
            <pc:docMk/>
            <pc:sldMk cId="1450166785" sldId="295"/>
            <ac:spMk id="4" creationId="{0A7031FC-231C-4C2B-B377-A8B215D45392}"/>
          </ac:spMkLst>
        </pc:spChg>
        <pc:spChg chg="add mod">
          <ac:chgData name="Tej Bahadur Chandra" userId="79b8fba8ad0a4796" providerId="LiveId" clId="{614BBE20-D9FC-4E14-9E6F-E9375E6FD4C8}" dt="2021-10-29T05:42:39.691" v="34159"/>
          <ac:spMkLst>
            <pc:docMk/>
            <pc:sldMk cId="1450166785" sldId="295"/>
            <ac:spMk id="5" creationId="{89977409-D038-4987-80EB-D2B036F3695B}"/>
          </ac:spMkLst>
        </pc:spChg>
        <pc:spChg chg="add mod">
          <ac:chgData name="Tej Bahadur Chandra" userId="79b8fba8ad0a4796" providerId="LiveId" clId="{614BBE20-D9FC-4E14-9E6F-E9375E6FD4C8}" dt="2021-10-29T05:43:00.963" v="34160"/>
          <ac:spMkLst>
            <pc:docMk/>
            <pc:sldMk cId="1450166785" sldId="295"/>
            <ac:spMk id="6" creationId="{5C6D2CA9-D09A-4F9B-9BAA-1D2C217CB841}"/>
          </ac:spMkLst>
        </pc:spChg>
      </pc:sldChg>
      <pc:sldChg chg="addSp modSp add">
        <pc:chgData name="Tej Bahadur Chandra" userId="79b8fba8ad0a4796" providerId="LiveId" clId="{614BBE20-D9FC-4E14-9E6F-E9375E6FD4C8}" dt="2021-10-29T05:43:42.819" v="34163"/>
        <pc:sldMkLst>
          <pc:docMk/>
          <pc:sldMk cId="905252842" sldId="296"/>
        </pc:sldMkLst>
        <pc:spChg chg="mod">
          <ac:chgData name="Tej Bahadur Chandra" userId="79b8fba8ad0a4796" providerId="LiveId" clId="{614BBE20-D9FC-4E14-9E6F-E9375E6FD4C8}" dt="2021-10-23T14:40:18.546" v="6464" actId="20577"/>
          <ac:spMkLst>
            <pc:docMk/>
            <pc:sldMk cId="905252842" sldId="296"/>
            <ac:spMk id="2" creationId="{1BD0861C-7010-4890-BA94-6F3DDB9AACB4}"/>
          </ac:spMkLst>
        </pc:spChg>
        <pc:spChg chg="mod">
          <ac:chgData name="Tej Bahadur Chandra" userId="79b8fba8ad0a4796" providerId="LiveId" clId="{614BBE20-D9FC-4E14-9E6F-E9375E6FD4C8}" dt="2021-10-23T14:40:38.945" v="6487" actId="20577"/>
          <ac:spMkLst>
            <pc:docMk/>
            <pc:sldMk cId="905252842" sldId="296"/>
            <ac:spMk id="3" creationId="{31B2D6CE-739A-4E24-A7AA-BD2B6586D90B}"/>
          </ac:spMkLst>
        </pc:spChg>
        <pc:spChg chg="add">
          <ac:chgData name="Tej Bahadur Chandra" userId="79b8fba8ad0a4796" providerId="LiveId" clId="{614BBE20-D9FC-4E14-9E6F-E9375E6FD4C8}" dt="2021-10-29T05:43:13.683" v="34161"/>
          <ac:spMkLst>
            <pc:docMk/>
            <pc:sldMk cId="905252842" sldId="296"/>
            <ac:spMk id="4" creationId="{7DE07799-4B34-45A7-9712-93EED140E871}"/>
          </ac:spMkLst>
        </pc:spChg>
        <pc:spChg chg="add mod">
          <ac:chgData name="Tej Bahadur Chandra" userId="79b8fba8ad0a4796" providerId="LiveId" clId="{614BBE20-D9FC-4E14-9E6F-E9375E6FD4C8}" dt="2021-10-29T05:43:29.793" v="34162"/>
          <ac:spMkLst>
            <pc:docMk/>
            <pc:sldMk cId="905252842" sldId="296"/>
            <ac:spMk id="5" creationId="{AC7EB27D-D6A2-4403-BE18-0EBF9B0C0EED}"/>
          </ac:spMkLst>
        </pc:spChg>
        <pc:spChg chg="add mod">
          <ac:chgData name="Tej Bahadur Chandra" userId="79b8fba8ad0a4796" providerId="LiveId" clId="{614BBE20-D9FC-4E14-9E6F-E9375E6FD4C8}" dt="2021-10-29T05:43:42.819" v="34163"/>
          <ac:spMkLst>
            <pc:docMk/>
            <pc:sldMk cId="905252842" sldId="296"/>
            <ac:spMk id="6" creationId="{6DDEA9BB-2C8D-450A-ACC4-6A985CAA2371}"/>
          </ac:spMkLst>
        </pc:spChg>
      </pc:sldChg>
      <pc:sldChg chg="addSp modSp add">
        <pc:chgData name="Tej Bahadur Chandra" userId="79b8fba8ad0a4796" providerId="LiveId" clId="{614BBE20-D9FC-4E14-9E6F-E9375E6FD4C8}" dt="2021-10-29T05:44:23.796" v="34166"/>
        <pc:sldMkLst>
          <pc:docMk/>
          <pc:sldMk cId="4166603336" sldId="297"/>
        </pc:sldMkLst>
        <pc:spChg chg="mod">
          <ac:chgData name="Tej Bahadur Chandra" userId="79b8fba8ad0a4796" providerId="LiveId" clId="{614BBE20-D9FC-4E14-9E6F-E9375E6FD4C8}" dt="2021-10-23T14:42:07.743" v="6494" actId="20577"/>
          <ac:spMkLst>
            <pc:docMk/>
            <pc:sldMk cId="4166603336" sldId="297"/>
            <ac:spMk id="2" creationId="{1BD0861C-7010-4890-BA94-6F3DDB9AACB4}"/>
          </ac:spMkLst>
        </pc:spChg>
        <pc:spChg chg="mod">
          <ac:chgData name="Tej Bahadur Chandra" userId="79b8fba8ad0a4796" providerId="LiveId" clId="{614BBE20-D9FC-4E14-9E6F-E9375E6FD4C8}" dt="2021-10-23T14:42:40.816" v="6538" actId="20577"/>
          <ac:spMkLst>
            <pc:docMk/>
            <pc:sldMk cId="4166603336" sldId="297"/>
            <ac:spMk id="3" creationId="{31B2D6CE-739A-4E24-A7AA-BD2B6586D90B}"/>
          </ac:spMkLst>
        </pc:spChg>
        <pc:spChg chg="add">
          <ac:chgData name="Tej Bahadur Chandra" userId="79b8fba8ad0a4796" providerId="LiveId" clId="{614BBE20-D9FC-4E14-9E6F-E9375E6FD4C8}" dt="2021-10-29T05:43:47.105" v="34164"/>
          <ac:spMkLst>
            <pc:docMk/>
            <pc:sldMk cId="4166603336" sldId="297"/>
            <ac:spMk id="4" creationId="{FAA1C9B6-0269-483E-871C-6FA43A8B8D3E}"/>
          </ac:spMkLst>
        </pc:spChg>
        <pc:spChg chg="add mod">
          <ac:chgData name="Tej Bahadur Chandra" userId="79b8fba8ad0a4796" providerId="LiveId" clId="{614BBE20-D9FC-4E14-9E6F-E9375E6FD4C8}" dt="2021-10-29T05:44:03.370" v="34165"/>
          <ac:spMkLst>
            <pc:docMk/>
            <pc:sldMk cId="4166603336" sldId="297"/>
            <ac:spMk id="5" creationId="{E1D67C52-9DD3-4EE5-AAAE-6F520E3E7071}"/>
          </ac:spMkLst>
        </pc:spChg>
        <pc:spChg chg="add mod">
          <ac:chgData name="Tej Bahadur Chandra" userId="79b8fba8ad0a4796" providerId="LiveId" clId="{614BBE20-D9FC-4E14-9E6F-E9375E6FD4C8}" dt="2021-10-29T05:44:23.796" v="34166"/>
          <ac:spMkLst>
            <pc:docMk/>
            <pc:sldMk cId="4166603336" sldId="297"/>
            <ac:spMk id="6" creationId="{E01B2C17-5648-4896-BC1E-9F739BE5210E}"/>
          </ac:spMkLst>
        </pc:spChg>
      </pc:sldChg>
      <pc:sldChg chg="addSp delSp modSp add">
        <pc:chgData name="Tej Bahadur Chandra" userId="79b8fba8ad0a4796" providerId="LiveId" clId="{614BBE20-D9FC-4E14-9E6F-E9375E6FD4C8}" dt="2021-10-29T05:46:08.722" v="34187"/>
        <pc:sldMkLst>
          <pc:docMk/>
          <pc:sldMk cId="831303027" sldId="298"/>
        </pc:sldMkLst>
        <pc:spChg chg="mod">
          <ac:chgData name="Tej Bahadur Chandra" userId="79b8fba8ad0a4796" providerId="LiveId" clId="{614BBE20-D9FC-4E14-9E6F-E9375E6FD4C8}" dt="2021-10-23T14:43:27.156" v="6545" actId="20577"/>
          <ac:spMkLst>
            <pc:docMk/>
            <pc:sldMk cId="831303027" sldId="298"/>
            <ac:spMk id="2" creationId="{1BD0861C-7010-4890-BA94-6F3DDB9AACB4}"/>
          </ac:spMkLst>
        </pc:spChg>
        <pc:spChg chg="mod">
          <ac:chgData name="Tej Bahadur Chandra" userId="79b8fba8ad0a4796" providerId="LiveId" clId="{614BBE20-D9FC-4E14-9E6F-E9375E6FD4C8}" dt="2021-10-23T14:43:54.247" v="6572" actId="20577"/>
          <ac:spMkLst>
            <pc:docMk/>
            <pc:sldMk cId="831303027" sldId="298"/>
            <ac:spMk id="3" creationId="{31B2D6CE-739A-4E24-A7AA-BD2B6586D90B}"/>
          </ac:spMkLst>
        </pc:spChg>
        <pc:spChg chg="add del">
          <ac:chgData name="Tej Bahadur Chandra" userId="79b8fba8ad0a4796" providerId="LiveId" clId="{614BBE20-D9FC-4E14-9E6F-E9375E6FD4C8}" dt="2021-10-29T05:44:50.929" v="34168"/>
          <ac:spMkLst>
            <pc:docMk/>
            <pc:sldMk cId="831303027" sldId="298"/>
            <ac:spMk id="4" creationId="{3CB1BA0D-250A-4714-B4E2-C43BEB8F55CE}"/>
          </ac:spMkLst>
        </pc:spChg>
        <pc:spChg chg="add del">
          <ac:chgData name="Tej Bahadur Chandra" userId="79b8fba8ad0a4796" providerId="LiveId" clId="{614BBE20-D9FC-4E14-9E6F-E9375E6FD4C8}" dt="2021-10-29T05:44:50.929" v="34168"/>
          <ac:spMkLst>
            <pc:docMk/>
            <pc:sldMk cId="831303027" sldId="298"/>
            <ac:spMk id="5" creationId="{C95EC34E-1FAE-4DDE-8957-C74F015E0EB8}"/>
          </ac:spMkLst>
        </pc:spChg>
        <pc:spChg chg="add del">
          <ac:chgData name="Tej Bahadur Chandra" userId="79b8fba8ad0a4796" providerId="LiveId" clId="{614BBE20-D9FC-4E14-9E6F-E9375E6FD4C8}" dt="2021-10-29T05:44:50.929" v="34168"/>
          <ac:spMkLst>
            <pc:docMk/>
            <pc:sldMk cId="831303027" sldId="298"/>
            <ac:spMk id="6" creationId="{F38D146B-9052-40BE-94C8-0C7602B5E2A7}"/>
          </ac:spMkLst>
        </pc:spChg>
        <pc:spChg chg="add">
          <ac:chgData name="Tej Bahadur Chandra" userId="79b8fba8ad0a4796" providerId="LiveId" clId="{614BBE20-D9FC-4E14-9E6F-E9375E6FD4C8}" dt="2021-10-29T05:45:05.683" v="34169"/>
          <ac:spMkLst>
            <pc:docMk/>
            <pc:sldMk cId="831303027" sldId="298"/>
            <ac:spMk id="7" creationId="{24477B18-41E7-4E57-8E75-D83C4BF97789}"/>
          </ac:spMkLst>
        </pc:spChg>
        <pc:spChg chg="add mod">
          <ac:chgData name="Tej Bahadur Chandra" userId="79b8fba8ad0a4796" providerId="LiveId" clId="{614BBE20-D9FC-4E14-9E6F-E9375E6FD4C8}" dt="2021-10-29T05:45:21.708" v="34170"/>
          <ac:spMkLst>
            <pc:docMk/>
            <pc:sldMk cId="831303027" sldId="298"/>
            <ac:spMk id="8" creationId="{C8AC64D5-F5C0-477F-857C-DF8E2ADF840B}"/>
          </ac:spMkLst>
        </pc:spChg>
        <pc:spChg chg="add mod">
          <ac:chgData name="Tej Bahadur Chandra" userId="79b8fba8ad0a4796" providerId="LiveId" clId="{614BBE20-D9FC-4E14-9E6F-E9375E6FD4C8}" dt="2021-10-29T05:46:08.722" v="34187"/>
          <ac:spMkLst>
            <pc:docMk/>
            <pc:sldMk cId="831303027" sldId="298"/>
            <ac:spMk id="9" creationId="{B0B72B84-9C4F-4C10-99B8-C43B29A7761F}"/>
          </ac:spMkLst>
        </pc:spChg>
      </pc:sldChg>
      <pc:sldChg chg="addSp modSp add">
        <pc:chgData name="Tej Bahadur Chandra" userId="79b8fba8ad0a4796" providerId="LiveId" clId="{614BBE20-D9FC-4E14-9E6F-E9375E6FD4C8}" dt="2021-10-29T05:48:31.371" v="34226"/>
        <pc:sldMkLst>
          <pc:docMk/>
          <pc:sldMk cId="2055313700" sldId="300"/>
        </pc:sldMkLst>
        <pc:spChg chg="mod">
          <ac:chgData name="Tej Bahadur Chandra" userId="79b8fba8ad0a4796" providerId="LiveId" clId="{614BBE20-D9FC-4E14-9E6F-E9375E6FD4C8}" dt="2021-10-23T14:50:42.542" v="6646" actId="6549"/>
          <ac:spMkLst>
            <pc:docMk/>
            <pc:sldMk cId="2055313700" sldId="300"/>
            <ac:spMk id="2" creationId="{6EBD2D86-D275-4374-87D0-2C1812466E47}"/>
          </ac:spMkLst>
        </pc:spChg>
        <pc:spChg chg="add">
          <ac:chgData name="Tej Bahadur Chandra" userId="79b8fba8ad0a4796" providerId="LiveId" clId="{614BBE20-D9FC-4E14-9E6F-E9375E6FD4C8}" dt="2021-10-29T05:46:15.261" v="34188"/>
          <ac:spMkLst>
            <pc:docMk/>
            <pc:sldMk cId="2055313700" sldId="300"/>
            <ac:spMk id="3" creationId="{69D05E82-6B27-4883-94CC-A9C523F970F8}"/>
          </ac:spMkLst>
        </pc:spChg>
        <pc:spChg chg="add mod">
          <ac:chgData name="Tej Bahadur Chandra" userId="79b8fba8ad0a4796" providerId="LiveId" clId="{614BBE20-D9FC-4E14-9E6F-E9375E6FD4C8}" dt="2021-10-29T05:48:31.371" v="34226"/>
          <ac:spMkLst>
            <pc:docMk/>
            <pc:sldMk cId="2055313700" sldId="300"/>
            <ac:spMk id="4" creationId="{28665CF2-F6EC-4BEF-A6DC-56C7FBA1D2A4}"/>
          </ac:spMkLst>
        </pc:spChg>
        <pc:spChg chg="add mod">
          <ac:chgData name="Tej Bahadur Chandra" userId="79b8fba8ad0a4796" providerId="LiveId" clId="{614BBE20-D9FC-4E14-9E6F-E9375E6FD4C8}" dt="2021-10-29T05:46:59.946" v="34205"/>
          <ac:spMkLst>
            <pc:docMk/>
            <pc:sldMk cId="2055313700" sldId="300"/>
            <ac:spMk id="5" creationId="{04ED4E8C-CBB3-4FDA-9F1A-EE9E8B1602C5}"/>
          </ac:spMkLst>
        </pc:spChg>
      </pc:sldChg>
      <pc:sldChg chg="addSp modSp add">
        <pc:chgData name="Tej Bahadur Chandra" userId="79b8fba8ad0a4796" providerId="LiveId" clId="{614BBE20-D9FC-4E14-9E6F-E9375E6FD4C8}" dt="2021-10-29T05:49:09.093" v="34239"/>
        <pc:sldMkLst>
          <pc:docMk/>
          <pc:sldMk cId="3176698440" sldId="301"/>
        </pc:sldMkLst>
        <pc:spChg chg="add">
          <ac:chgData name="Tej Bahadur Chandra" userId="79b8fba8ad0a4796" providerId="LiveId" clId="{614BBE20-D9FC-4E14-9E6F-E9375E6FD4C8}" dt="2021-10-29T05:47:08.068" v="34206"/>
          <ac:spMkLst>
            <pc:docMk/>
            <pc:sldMk cId="3176698440" sldId="301"/>
            <ac:spMk id="3" creationId="{9B5C84CC-C9E1-482B-84E8-C1BE1B73B398}"/>
          </ac:spMkLst>
        </pc:spChg>
        <pc:spChg chg="add mod">
          <ac:chgData name="Tej Bahadur Chandra" userId="79b8fba8ad0a4796" providerId="LiveId" clId="{614BBE20-D9FC-4E14-9E6F-E9375E6FD4C8}" dt="2021-10-29T05:48:49.138" v="34227"/>
          <ac:spMkLst>
            <pc:docMk/>
            <pc:sldMk cId="3176698440" sldId="301"/>
            <ac:spMk id="4" creationId="{70DCFE93-87DA-4E67-8BDE-646CBE3A5478}"/>
          </ac:spMkLst>
        </pc:spChg>
        <pc:spChg chg="add mod">
          <ac:chgData name="Tej Bahadur Chandra" userId="79b8fba8ad0a4796" providerId="LiveId" clId="{614BBE20-D9FC-4E14-9E6F-E9375E6FD4C8}" dt="2021-10-29T05:49:09.093" v="34239"/>
          <ac:spMkLst>
            <pc:docMk/>
            <pc:sldMk cId="3176698440" sldId="301"/>
            <ac:spMk id="5" creationId="{4EACA279-7F86-4030-83EB-0E9AA9E6DDD2}"/>
          </ac:spMkLst>
        </pc:spChg>
      </pc:sldChg>
      <pc:sldChg chg="addSp modSp add">
        <pc:chgData name="Tej Bahadur Chandra" userId="79b8fba8ad0a4796" providerId="LiveId" clId="{614BBE20-D9FC-4E14-9E6F-E9375E6FD4C8}" dt="2021-10-29T05:50:05.749" v="34264"/>
        <pc:sldMkLst>
          <pc:docMk/>
          <pc:sldMk cId="504997952" sldId="302"/>
        </pc:sldMkLst>
        <pc:spChg chg="mod">
          <ac:chgData name="Tej Bahadur Chandra" userId="79b8fba8ad0a4796" providerId="LiveId" clId="{614BBE20-D9FC-4E14-9E6F-E9375E6FD4C8}" dt="2021-10-23T14:52:02.122" v="6692" actId="20577"/>
          <ac:spMkLst>
            <pc:docMk/>
            <pc:sldMk cId="504997952" sldId="302"/>
            <ac:spMk id="2" creationId="{6EBD2D86-D275-4374-87D0-2C1812466E47}"/>
          </ac:spMkLst>
        </pc:spChg>
        <pc:spChg chg="add">
          <ac:chgData name="Tej Bahadur Chandra" userId="79b8fba8ad0a4796" providerId="LiveId" clId="{614BBE20-D9FC-4E14-9E6F-E9375E6FD4C8}" dt="2021-10-29T05:49:20.264" v="34240"/>
          <ac:spMkLst>
            <pc:docMk/>
            <pc:sldMk cId="504997952" sldId="302"/>
            <ac:spMk id="3" creationId="{E6C8EE7D-092C-4D6F-AA41-0567A4958799}"/>
          </ac:spMkLst>
        </pc:spChg>
        <pc:spChg chg="add mod">
          <ac:chgData name="Tej Bahadur Chandra" userId="79b8fba8ad0a4796" providerId="LiveId" clId="{614BBE20-D9FC-4E14-9E6F-E9375E6FD4C8}" dt="2021-10-29T05:49:42.389" v="34255"/>
          <ac:spMkLst>
            <pc:docMk/>
            <pc:sldMk cId="504997952" sldId="302"/>
            <ac:spMk id="4" creationId="{D81239C6-279F-4292-9152-2282FDCC0438}"/>
          </ac:spMkLst>
        </pc:spChg>
        <pc:spChg chg="add mod">
          <ac:chgData name="Tej Bahadur Chandra" userId="79b8fba8ad0a4796" providerId="LiveId" clId="{614BBE20-D9FC-4E14-9E6F-E9375E6FD4C8}" dt="2021-10-29T05:50:05.749" v="34264"/>
          <ac:spMkLst>
            <pc:docMk/>
            <pc:sldMk cId="504997952" sldId="302"/>
            <ac:spMk id="5" creationId="{AFAB3609-E9AA-4399-88D7-A0BFCAFF76F9}"/>
          </ac:spMkLst>
        </pc:spChg>
      </pc:sldChg>
      <pc:sldChg chg="addSp modSp add">
        <pc:chgData name="Tej Bahadur Chandra" userId="79b8fba8ad0a4796" providerId="LiveId" clId="{614BBE20-D9FC-4E14-9E6F-E9375E6FD4C8}" dt="2021-10-29T05:52:30.148" v="34287" actId="20577"/>
        <pc:sldMkLst>
          <pc:docMk/>
          <pc:sldMk cId="1102507328" sldId="303"/>
        </pc:sldMkLst>
        <pc:spChg chg="mod">
          <ac:chgData name="Tej Bahadur Chandra" userId="79b8fba8ad0a4796" providerId="LiveId" clId="{614BBE20-D9FC-4E14-9E6F-E9375E6FD4C8}" dt="2021-10-23T14:52:36.354" v="6704" actId="20577"/>
          <ac:spMkLst>
            <pc:docMk/>
            <pc:sldMk cId="1102507328" sldId="303"/>
            <ac:spMk id="2" creationId="{6EBD2D86-D275-4374-87D0-2C1812466E47}"/>
          </ac:spMkLst>
        </pc:spChg>
        <pc:spChg chg="add">
          <ac:chgData name="Tej Bahadur Chandra" userId="79b8fba8ad0a4796" providerId="LiveId" clId="{614BBE20-D9FC-4E14-9E6F-E9375E6FD4C8}" dt="2021-10-29T05:50:17.359" v="34265"/>
          <ac:spMkLst>
            <pc:docMk/>
            <pc:sldMk cId="1102507328" sldId="303"/>
            <ac:spMk id="3" creationId="{A05A4D71-FAB5-46B4-8D40-997FCB6269C2}"/>
          </ac:spMkLst>
        </pc:spChg>
        <pc:spChg chg="add mod">
          <ac:chgData name="Tej Bahadur Chandra" userId="79b8fba8ad0a4796" providerId="LiveId" clId="{614BBE20-D9FC-4E14-9E6F-E9375E6FD4C8}" dt="2021-10-29T05:50:59.446" v="34277"/>
          <ac:spMkLst>
            <pc:docMk/>
            <pc:sldMk cId="1102507328" sldId="303"/>
            <ac:spMk id="4" creationId="{816B258D-A012-403B-9C21-B47F1BF6F6AC}"/>
          </ac:spMkLst>
        </pc:spChg>
        <pc:spChg chg="add mod">
          <ac:chgData name="Tej Bahadur Chandra" userId="79b8fba8ad0a4796" providerId="LiveId" clId="{614BBE20-D9FC-4E14-9E6F-E9375E6FD4C8}" dt="2021-10-29T05:52:30.148" v="34287" actId="20577"/>
          <ac:spMkLst>
            <pc:docMk/>
            <pc:sldMk cId="1102507328" sldId="303"/>
            <ac:spMk id="5" creationId="{B4160AE6-7F52-4D39-9551-DC4D10438489}"/>
          </ac:spMkLst>
        </pc:spChg>
      </pc:sldChg>
      <pc:sldChg chg="addSp delSp modSp add modAnim">
        <pc:chgData name="Tej Bahadur Chandra" userId="79b8fba8ad0a4796" providerId="LiveId" clId="{614BBE20-D9FC-4E14-9E6F-E9375E6FD4C8}" dt="2021-10-28T11:19:48.243" v="33354"/>
        <pc:sldMkLst>
          <pc:docMk/>
          <pc:sldMk cId="554722360" sldId="304"/>
        </pc:sldMkLst>
        <pc:spChg chg="add del">
          <ac:chgData name="Tej Bahadur Chandra" userId="79b8fba8ad0a4796" providerId="LiveId" clId="{614BBE20-D9FC-4E14-9E6F-E9375E6FD4C8}" dt="2021-10-24T07:33:12.056" v="7992" actId="478"/>
          <ac:spMkLst>
            <pc:docMk/>
            <pc:sldMk cId="554722360" sldId="304"/>
            <ac:spMk id="5" creationId="{9E0629E5-475E-4FE7-AB50-7747C7C7F47D}"/>
          </ac:spMkLst>
        </pc:spChg>
        <pc:spChg chg="mod">
          <ac:chgData name="Tej Bahadur Chandra" userId="79b8fba8ad0a4796" providerId="LiveId" clId="{614BBE20-D9FC-4E14-9E6F-E9375E6FD4C8}" dt="2021-10-24T08:01:38.009" v="8460" actId="20577"/>
          <ac:spMkLst>
            <pc:docMk/>
            <pc:sldMk cId="554722360" sldId="304"/>
            <ac:spMk id="6" creationId="{5E94FEF6-3A53-48A6-AADF-BE623D2E4A97}"/>
          </ac:spMkLst>
        </pc:spChg>
        <pc:graphicFrameChg chg="add mod modGraphic">
          <ac:chgData name="Tej Bahadur Chandra" userId="79b8fba8ad0a4796" providerId="LiveId" clId="{614BBE20-D9FC-4E14-9E6F-E9375E6FD4C8}" dt="2021-10-24T09:09:55.009" v="8868"/>
          <ac:graphicFrameMkLst>
            <pc:docMk/>
            <pc:sldMk cId="554722360" sldId="304"/>
            <ac:graphicFrameMk id="7" creationId="{143EE96B-973C-4E7D-BD95-E2C41E105CB2}"/>
          </ac:graphicFrameMkLst>
        </pc:graphicFrameChg>
        <pc:picChg chg="add del">
          <ac:chgData name="Tej Bahadur Chandra" userId="79b8fba8ad0a4796" providerId="LiveId" clId="{614BBE20-D9FC-4E14-9E6F-E9375E6FD4C8}" dt="2021-10-24T08:30:09.319" v="8663"/>
          <ac:picMkLst>
            <pc:docMk/>
            <pc:sldMk cId="554722360" sldId="304"/>
            <ac:picMk id="8" creationId="{DB1300E0-4D32-40FC-A8D5-0A0C76D4B98F}"/>
          </ac:picMkLst>
        </pc:picChg>
        <pc:picChg chg="add mod">
          <ac:chgData name="Tej Bahadur Chandra" userId="79b8fba8ad0a4796" providerId="LiveId" clId="{614BBE20-D9FC-4E14-9E6F-E9375E6FD4C8}" dt="2021-10-28T11:08:05.800" v="33314" actId="1076"/>
          <ac:picMkLst>
            <pc:docMk/>
            <pc:sldMk cId="554722360" sldId="304"/>
            <ac:picMk id="9" creationId="{0D5D49C4-A60A-4D20-A6D1-5D2BD43D0448}"/>
          </ac:picMkLst>
        </pc:picChg>
      </pc:sldChg>
      <pc:sldChg chg="addSp delSp modSp add ord modAnim">
        <pc:chgData name="Tej Bahadur Chandra" userId="79b8fba8ad0a4796" providerId="LiveId" clId="{614BBE20-D9FC-4E14-9E6F-E9375E6FD4C8}" dt="2021-10-28T11:20:13.906" v="33355"/>
        <pc:sldMkLst>
          <pc:docMk/>
          <pc:sldMk cId="1959336632" sldId="305"/>
        </pc:sldMkLst>
        <pc:spChg chg="mod">
          <ac:chgData name="Tej Bahadur Chandra" userId="79b8fba8ad0a4796" providerId="LiveId" clId="{614BBE20-D9FC-4E14-9E6F-E9375E6FD4C8}" dt="2021-10-24T08:54:22.387" v="8773" actId="20577"/>
          <ac:spMkLst>
            <pc:docMk/>
            <pc:sldMk cId="1959336632" sldId="305"/>
            <ac:spMk id="6" creationId="{5E94FEF6-3A53-48A6-AADF-BE623D2E4A97}"/>
          </ac:spMkLst>
        </pc:spChg>
        <pc:graphicFrameChg chg="add del mod">
          <ac:chgData name="Tej Bahadur Chandra" userId="79b8fba8ad0a4796" providerId="LiveId" clId="{614BBE20-D9FC-4E14-9E6F-E9375E6FD4C8}" dt="2021-10-24T08:57:38.006" v="8785" actId="478"/>
          <ac:graphicFrameMkLst>
            <pc:docMk/>
            <pc:sldMk cId="1959336632" sldId="305"/>
            <ac:graphicFrameMk id="5" creationId="{01B29F3B-0CF0-4992-A890-E6F4C758385D}"/>
          </ac:graphicFrameMkLst>
        </pc:graphicFrameChg>
        <pc:graphicFrameChg chg="add mod modGraphic">
          <ac:chgData name="Tej Bahadur Chandra" userId="79b8fba8ad0a4796" providerId="LiveId" clId="{614BBE20-D9FC-4E14-9E6F-E9375E6FD4C8}" dt="2021-10-24T09:42:05.103" v="8905" actId="20577"/>
          <ac:graphicFrameMkLst>
            <pc:docMk/>
            <pc:sldMk cId="1959336632" sldId="305"/>
            <ac:graphicFrameMk id="7" creationId="{49478C5D-349A-4D8C-BEB0-5615F3B965F1}"/>
          </ac:graphicFrameMkLst>
        </pc:graphicFrameChg>
        <pc:picChg chg="add mod">
          <ac:chgData name="Tej Bahadur Chandra" userId="79b8fba8ad0a4796" providerId="LiveId" clId="{614BBE20-D9FC-4E14-9E6F-E9375E6FD4C8}" dt="2021-10-24T09:43:14.486" v="8921" actId="1076"/>
          <ac:picMkLst>
            <pc:docMk/>
            <pc:sldMk cId="1959336632" sldId="305"/>
            <ac:picMk id="8" creationId="{0355ED7A-87AA-45A4-BB14-63A89AD65DF7}"/>
          </ac:picMkLst>
        </pc:picChg>
      </pc:sldChg>
      <pc:sldChg chg="addSp modSp add">
        <pc:chgData name="Tej Bahadur Chandra" userId="79b8fba8ad0a4796" providerId="LiveId" clId="{614BBE20-D9FC-4E14-9E6F-E9375E6FD4C8}" dt="2021-10-24T09:53:04.662" v="9001" actId="20577"/>
        <pc:sldMkLst>
          <pc:docMk/>
          <pc:sldMk cId="360132440" sldId="306"/>
        </pc:sldMkLst>
        <pc:spChg chg="mod">
          <ac:chgData name="Tej Bahadur Chandra" userId="79b8fba8ad0a4796" providerId="LiveId" clId="{614BBE20-D9FC-4E14-9E6F-E9375E6FD4C8}" dt="2021-10-24T09:45:50.407" v="8944" actId="20577"/>
          <ac:spMkLst>
            <pc:docMk/>
            <pc:sldMk cId="360132440" sldId="306"/>
            <ac:spMk id="6" creationId="{5E94FEF6-3A53-48A6-AADF-BE623D2E4A97}"/>
          </ac:spMkLst>
        </pc:spChg>
        <pc:graphicFrameChg chg="add mod modGraphic">
          <ac:chgData name="Tej Bahadur Chandra" userId="79b8fba8ad0a4796" providerId="LiveId" clId="{614BBE20-D9FC-4E14-9E6F-E9375E6FD4C8}" dt="2021-10-24T09:53:04.662" v="9001" actId="20577"/>
          <ac:graphicFrameMkLst>
            <pc:docMk/>
            <pc:sldMk cId="360132440" sldId="306"/>
            <ac:graphicFrameMk id="5" creationId="{01BC6BB2-DDE7-404D-8000-5553662282FD}"/>
          </ac:graphicFrameMkLst>
        </pc:graphicFrameChg>
      </pc:sldChg>
      <pc:sldChg chg="addSp delSp modSp add">
        <pc:chgData name="Tej Bahadur Chandra" userId="79b8fba8ad0a4796" providerId="LiveId" clId="{614BBE20-D9FC-4E14-9E6F-E9375E6FD4C8}" dt="2021-10-24T05:15:30.294" v="6891" actId="1036"/>
        <pc:sldMkLst>
          <pc:docMk/>
          <pc:sldMk cId="1473412588" sldId="307"/>
        </pc:sldMkLst>
        <pc:spChg chg="add mod">
          <ac:chgData name="Tej Bahadur Chandra" userId="79b8fba8ad0a4796" providerId="LiveId" clId="{614BBE20-D9FC-4E14-9E6F-E9375E6FD4C8}" dt="2021-10-24T05:15:26.721" v="6882" actId="164"/>
          <ac:spMkLst>
            <pc:docMk/>
            <pc:sldMk cId="1473412588" sldId="307"/>
            <ac:spMk id="39" creationId="{A46BAD10-4FFA-4E1C-9CAC-3AA0B03912D2}"/>
          </ac:spMkLst>
        </pc:spChg>
        <pc:spChg chg="add mod">
          <ac:chgData name="Tej Bahadur Chandra" userId="79b8fba8ad0a4796" providerId="LiveId" clId="{614BBE20-D9FC-4E14-9E6F-E9375E6FD4C8}" dt="2021-10-24T05:15:26.721" v="6882" actId="164"/>
          <ac:spMkLst>
            <pc:docMk/>
            <pc:sldMk cId="1473412588" sldId="307"/>
            <ac:spMk id="40" creationId="{28898DBA-23A3-49D9-9BD3-0C8671FC37BE}"/>
          </ac:spMkLst>
        </pc:spChg>
        <pc:spChg chg="mod">
          <ac:chgData name="Tej Bahadur Chandra" userId="79b8fba8ad0a4796" providerId="LiveId" clId="{614BBE20-D9FC-4E14-9E6F-E9375E6FD4C8}" dt="2021-10-24T05:15:30.294" v="6891" actId="1036"/>
          <ac:spMkLst>
            <pc:docMk/>
            <pc:sldMk cId="1473412588" sldId="307"/>
            <ac:spMk id="49" creationId="{BC97B8CF-102E-480B-8B80-B031CA040DD8}"/>
          </ac:spMkLst>
        </pc:spChg>
        <pc:spChg chg="del">
          <ac:chgData name="Tej Bahadur Chandra" userId="79b8fba8ad0a4796" providerId="LiveId" clId="{614BBE20-D9FC-4E14-9E6F-E9375E6FD4C8}" dt="2021-10-24T05:14:10.212" v="6866" actId="478"/>
          <ac:spMkLst>
            <pc:docMk/>
            <pc:sldMk cId="1473412588" sldId="307"/>
            <ac:spMk id="86" creationId="{78F1FA62-A180-42A5-851F-B8B9A0346D35}"/>
          </ac:spMkLst>
        </pc:spChg>
        <pc:spChg chg="del">
          <ac:chgData name="Tej Bahadur Chandra" userId="79b8fba8ad0a4796" providerId="LiveId" clId="{614BBE20-D9FC-4E14-9E6F-E9375E6FD4C8}" dt="2021-10-24T05:13:49.983" v="6862" actId="478"/>
          <ac:spMkLst>
            <pc:docMk/>
            <pc:sldMk cId="1473412588" sldId="307"/>
            <ac:spMk id="89" creationId="{52712280-F3FE-4872-90BC-33CFC77AD30E}"/>
          </ac:spMkLst>
        </pc:spChg>
        <pc:grpChg chg="add mod">
          <ac:chgData name="Tej Bahadur Chandra" userId="79b8fba8ad0a4796" providerId="LiveId" clId="{614BBE20-D9FC-4E14-9E6F-E9375E6FD4C8}" dt="2021-10-24T05:15:30.294" v="6891" actId="1036"/>
          <ac:grpSpMkLst>
            <pc:docMk/>
            <pc:sldMk cId="1473412588" sldId="307"/>
            <ac:grpSpMk id="2" creationId="{B4935195-7BD1-4DC4-8658-D069686FBA30}"/>
          </ac:grpSpMkLst>
        </pc:grpChg>
        <pc:grpChg chg="del">
          <ac:chgData name="Tej Bahadur Chandra" userId="79b8fba8ad0a4796" providerId="LiveId" clId="{614BBE20-D9FC-4E14-9E6F-E9375E6FD4C8}" dt="2021-10-24T05:13:51.279" v="6863" actId="478"/>
          <ac:grpSpMkLst>
            <pc:docMk/>
            <pc:sldMk cId="1473412588" sldId="307"/>
            <ac:grpSpMk id="21" creationId="{749359B1-FC9B-42B6-B552-65C44F903E31}"/>
          </ac:grpSpMkLst>
        </pc:grpChg>
        <pc:grpChg chg="del">
          <ac:chgData name="Tej Bahadur Chandra" userId="79b8fba8ad0a4796" providerId="LiveId" clId="{614BBE20-D9FC-4E14-9E6F-E9375E6FD4C8}" dt="2021-10-24T05:13:45.955" v="6861" actId="478"/>
          <ac:grpSpMkLst>
            <pc:docMk/>
            <pc:sldMk cId="1473412588" sldId="307"/>
            <ac:grpSpMk id="30" creationId="{8BEB3AEC-3D45-43EA-B949-5FCC2F5F07F1}"/>
          </ac:grpSpMkLst>
        </pc:grpChg>
        <pc:grpChg chg="del">
          <ac:chgData name="Tej Bahadur Chandra" userId="79b8fba8ad0a4796" providerId="LiveId" clId="{614BBE20-D9FC-4E14-9E6F-E9375E6FD4C8}" dt="2021-10-24T05:13:53.824" v="6864" actId="478"/>
          <ac:grpSpMkLst>
            <pc:docMk/>
            <pc:sldMk cId="1473412588" sldId="307"/>
            <ac:grpSpMk id="90" creationId="{A3BE9FEE-CC90-4691-AFE8-7A38416785E5}"/>
          </ac:grpSpMkLst>
        </pc:grpChg>
        <pc:grpChg chg="del">
          <ac:chgData name="Tej Bahadur Chandra" userId="79b8fba8ad0a4796" providerId="LiveId" clId="{614BBE20-D9FC-4E14-9E6F-E9375E6FD4C8}" dt="2021-10-24T05:13:53.824" v="6864" actId="478"/>
          <ac:grpSpMkLst>
            <pc:docMk/>
            <pc:sldMk cId="1473412588" sldId="307"/>
            <ac:grpSpMk id="93" creationId="{3D8771E3-869D-4415-9932-BC2EBDBDF3F0}"/>
          </ac:grpSpMkLst>
        </pc:grpChg>
        <pc:grpChg chg="del">
          <ac:chgData name="Tej Bahadur Chandra" userId="79b8fba8ad0a4796" providerId="LiveId" clId="{614BBE20-D9FC-4E14-9E6F-E9375E6FD4C8}" dt="2021-10-24T05:13:53.824" v="6864" actId="478"/>
          <ac:grpSpMkLst>
            <pc:docMk/>
            <pc:sldMk cId="1473412588" sldId="307"/>
            <ac:grpSpMk id="96" creationId="{668A7A37-6F6F-4816-AED1-03DE8EA1817D}"/>
          </ac:grpSpMkLst>
        </pc:grpChg>
        <pc:grpChg chg="del">
          <ac:chgData name="Tej Bahadur Chandra" userId="79b8fba8ad0a4796" providerId="LiveId" clId="{614BBE20-D9FC-4E14-9E6F-E9375E6FD4C8}" dt="2021-10-24T05:13:53.824" v="6864" actId="478"/>
          <ac:grpSpMkLst>
            <pc:docMk/>
            <pc:sldMk cId="1473412588" sldId="307"/>
            <ac:grpSpMk id="99" creationId="{EAC7AF2A-EDBA-455B-AB2B-2A138D115156}"/>
          </ac:grpSpMkLst>
        </pc:grpChg>
        <pc:grpChg chg="del">
          <ac:chgData name="Tej Bahadur Chandra" userId="79b8fba8ad0a4796" providerId="LiveId" clId="{614BBE20-D9FC-4E14-9E6F-E9375E6FD4C8}" dt="2021-10-24T05:13:53.824" v="6864" actId="478"/>
          <ac:grpSpMkLst>
            <pc:docMk/>
            <pc:sldMk cId="1473412588" sldId="307"/>
            <ac:grpSpMk id="102" creationId="{A44A370E-CA6C-4342-AB85-D859D001DF59}"/>
          </ac:grpSpMkLst>
        </pc:grpChg>
        <pc:picChg chg="add mod">
          <ac:chgData name="Tej Bahadur Chandra" userId="79b8fba8ad0a4796" providerId="LiveId" clId="{614BBE20-D9FC-4E14-9E6F-E9375E6FD4C8}" dt="2021-10-24T05:15:26.721" v="6882" actId="164"/>
          <ac:picMkLst>
            <pc:docMk/>
            <pc:sldMk cId="1473412588" sldId="307"/>
            <ac:picMk id="36" creationId="{6280BF29-58E5-4598-8DB7-79791CD228DA}"/>
          </ac:picMkLst>
        </pc:picChg>
        <pc:picChg chg="add mod">
          <ac:chgData name="Tej Bahadur Chandra" userId="79b8fba8ad0a4796" providerId="LiveId" clId="{614BBE20-D9FC-4E14-9E6F-E9375E6FD4C8}" dt="2021-10-24T05:15:26.721" v="6882" actId="164"/>
          <ac:picMkLst>
            <pc:docMk/>
            <pc:sldMk cId="1473412588" sldId="307"/>
            <ac:picMk id="38" creationId="{E95D7BA1-25A1-4654-9BC5-E864507C29DD}"/>
          </ac:picMkLst>
        </pc:picChg>
      </pc:sldChg>
      <pc:sldChg chg="addSp delSp modSp add">
        <pc:chgData name="Tej Bahadur Chandra" userId="79b8fba8ad0a4796" providerId="LiveId" clId="{614BBE20-D9FC-4E14-9E6F-E9375E6FD4C8}" dt="2021-10-26T04:57:28.167" v="19580" actId="1036"/>
        <pc:sldMkLst>
          <pc:docMk/>
          <pc:sldMk cId="64393243" sldId="308"/>
        </pc:sldMkLst>
        <pc:spChg chg="add mod">
          <ac:chgData name="Tej Bahadur Chandra" userId="79b8fba8ad0a4796" providerId="LiveId" clId="{614BBE20-D9FC-4E14-9E6F-E9375E6FD4C8}" dt="2021-10-26T04:57:20.665" v="19555" actId="2710"/>
          <ac:spMkLst>
            <pc:docMk/>
            <pc:sldMk cId="64393243" sldId="308"/>
            <ac:spMk id="5" creationId="{EFFBF3AE-5230-4669-BB4E-A7B09D52CE53}"/>
          </ac:spMkLst>
        </pc:spChg>
        <pc:spChg chg="mod">
          <ac:chgData name="Tej Bahadur Chandra" userId="79b8fba8ad0a4796" providerId="LiveId" clId="{614BBE20-D9FC-4E14-9E6F-E9375E6FD4C8}" dt="2021-10-24T08:01:32.554" v="8458" actId="20577"/>
          <ac:spMkLst>
            <pc:docMk/>
            <pc:sldMk cId="64393243" sldId="308"/>
            <ac:spMk id="6" creationId="{5E94FEF6-3A53-48A6-AADF-BE623D2E4A97}"/>
          </ac:spMkLst>
        </pc:spChg>
        <pc:spChg chg="mod">
          <ac:chgData name="Tej Bahadur Chandra" userId="79b8fba8ad0a4796" providerId="LiveId" clId="{614BBE20-D9FC-4E14-9E6F-E9375E6FD4C8}" dt="2021-10-24T13:28:24.324" v="11517" actId="14100"/>
          <ac:spMkLst>
            <pc:docMk/>
            <pc:sldMk cId="64393243" sldId="308"/>
            <ac:spMk id="9" creationId="{63A54201-C7D1-4A2E-B1F7-923072B6A593}"/>
          </ac:spMkLst>
        </pc:spChg>
        <pc:spChg chg="mod">
          <ac:chgData name="Tej Bahadur Chandra" userId="79b8fba8ad0a4796" providerId="LiveId" clId="{614BBE20-D9FC-4E14-9E6F-E9375E6FD4C8}" dt="2021-10-24T13:28:17.758" v="11504" actId="403"/>
          <ac:spMkLst>
            <pc:docMk/>
            <pc:sldMk cId="64393243" sldId="308"/>
            <ac:spMk id="12" creationId="{B0376989-B247-4229-9223-298F737A83B7}"/>
          </ac:spMkLst>
        </pc:spChg>
        <pc:grpChg chg="add mod">
          <ac:chgData name="Tej Bahadur Chandra" userId="79b8fba8ad0a4796" providerId="LiveId" clId="{614BBE20-D9FC-4E14-9E6F-E9375E6FD4C8}" dt="2021-10-26T04:57:25.490" v="19568" actId="1036"/>
          <ac:grpSpMkLst>
            <pc:docMk/>
            <pc:sldMk cId="64393243" sldId="308"/>
            <ac:grpSpMk id="8" creationId="{06CE0C22-A799-4D76-BE90-E87D3D5D79AD}"/>
          </ac:grpSpMkLst>
        </pc:grpChg>
        <pc:grpChg chg="add mod">
          <ac:chgData name="Tej Bahadur Chandra" userId="79b8fba8ad0a4796" providerId="LiveId" clId="{614BBE20-D9FC-4E14-9E6F-E9375E6FD4C8}" dt="2021-10-26T04:57:28.167" v="19580" actId="1036"/>
          <ac:grpSpMkLst>
            <pc:docMk/>
            <pc:sldMk cId="64393243" sldId="308"/>
            <ac:grpSpMk id="11" creationId="{2D9506D8-90F4-44D6-B52E-6C906C45D774}"/>
          </ac:grpSpMkLst>
        </pc:grpChg>
        <pc:picChg chg="add del mod">
          <ac:chgData name="Tej Bahadur Chandra" userId="79b8fba8ad0a4796" providerId="LiveId" clId="{614BBE20-D9FC-4E14-9E6F-E9375E6FD4C8}" dt="2021-10-24T07:12:18.944" v="7900" actId="478"/>
          <ac:picMkLst>
            <pc:docMk/>
            <pc:sldMk cId="64393243" sldId="308"/>
            <ac:picMk id="3" creationId="{DE2E6DF6-2F4D-4EBE-9B3C-F15FFFB73977}"/>
          </ac:picMkLst>
        </pc:picChg>
      </pc:sldChg>
      <pc:sldChg chg="addSp delSp modSp add modAnim">
        <pc:chgData name="Tej Bahadur Chandra" userId="79b8fba8ad0a4796" providerId="LiveId" clId="{614BBE20-D9FC-4E14-9E6F-E9375E6FD4C8}" dt="2021-10-28T11:19:17.565" v="33353"/>
        <pc:sldMkLst>
          <pc:docMk/>
          <pc:sldMk cId="1001831116" sldId="309"/>
        </pc:sldMkLst>
        <pc:spChg chg="add del">
          <ac:chgData name="Tej Bahadur Chandra" userId="79b8fba8ad0a4796" providerId="LiveId" clId="{614BBE20-D9FC-4E14-9E6F-E9375E6FD4C8}" dt="2021-10-24T07:35:38.416" v="8024"/>
          <ac:spMkLst>
            <pc:docMk/>
            <pc:sldMk cId="1001831116" sldId="309"/>
            <ac:spMk id="2" creationId="{B237FCE3-FA71-4777-9948-F473DC61D42B}"/>
          </ac:spMkLst>
        </pc:spChg>
        <pc:spChg chg="add mod">
          <ac:chgData name="Tej Bahadur Chandra" userId="79b8fba8ad0a4796" providerId="LiveId" clId="{614BBE20-D9FC-4E14-9E6F-E9375E6FD4C8}" dt="2021-10-24T08:00:37.133" v="8454" actId="164"/>
          <ac:spMkLst>
            <pc:docMk/>
            <pc:sldMk cId="1001831116" sldId="309"/>
            <ac:spMk id="3" creationId="{793EBBC0-5E8D-4980-B9C2-4250FBCBC8A5}"/>
          </ac:spMkLst>
        </pc:spChg>
        <pc:spChg chg="add del mod">
          <ac:chgData name="Tej Bahadur Chandra" userId="79b8fba8ad0a4796" providerId="LiveId" clId="{614BBE20-D9FC-4E14-9E6F-E9375E6FD4C8}" dt="2021-10-24T13:29:34.622" v="11598" actId="403"/>
          <ac:spMkLst>
            <pc:docMk/>
            <pc:sldMk cId="1001831116" sldId="309"/>
            <ac:spMk id="5" creationId="{EFFBF3AE-5230-4669-BB4E-A7B09D52CE53}"/>
          </ac:spMkLst>
        </pc:spChg>
        <pc:spChg chg="mod">
          <ac:chgData name="Tej Bahadur Chandra" userId="79b8fba8ad0a4796" providerId="LiveId" clId="{614BBE20-D9FC-4E14-9E6F-E9375E6FD4C8}" dt="2021-10-26T06:38:52.215" v="19610" actId="20577"/>
          <ac:spMkLst>
            <pc:docMk/>
            <pc:sldMk cId="1001831116" sldId="309"/>
            <ac:spMk id="6" creationId="{5E94FEF6-3A53-48A6-AADF-BE623D2E4A97}"/>
          </ac:spMkLst>
        </pc:spChg>
        <pc:spChg chg="mod">
          <ac:chgData name="Tej Bahadur Chandra" userId="79b8fba8ad0a4796" providerId="LiveId" clId="{614BBE20-D9FC-4E14-9E6F-E9375E6FD4C8}" dt="2021-10-24T07:42:45.790" v="8225" actId="6549"/>
          <ac:spMkLst>
            <pc:docMk/>
            <pc:sldMk cId="1001831116" sldId="309"/>
            <ac:spMk id="30" creationId="{A5073168-EE81-45D8-A58D-706A522B9DDD}"/>
          </ac:spMkLst>
        </pc:spChg>
        <pc:spChg chg="mod">
          <ac:chgData name="Tej Bahadur Chandra" userId="79b8fba8ad0a4796" providerId="LiveId" clId="{614BBE20-D9FC-4E14-9E6F-E9375E6FD4C8}" dt="2021-10-24T07:38:25.693" v="8092" actId="20577"/>
          <ac:spMkLst>
            <pc:docMk/>
            <pc:sldMk cId="1001831116" sldId="309"/>
            <ac:spMk id="32" creationId="{68242FAD-F989-464B-8537-1D51065C3BE6}"/>
          </ac:spMkLst>
        </pc:spChg>
        <pc:spChg chg="mod">
          <ac:chgData name="Tej Bahadur Chandra" userId="79b8fba8ad0a4796" providerId="LiveId" clId="{614BBE20-D9FC-4E14-9E6F-E9375E6FD4C8}" dt="2021-10-24T07:39:49.523" v="8120" actId="20577"/>
          <ac:spMkLst>
            <pc:docMk/>
            <pc:sldMk cId="1001831116" sldId="309"/>
            <ac:spMk id="34" creationId="{956A6740-97D1-467C-87B8-E7239A767F6B}"/>
          </ac:spMkLst>
        </pc:spChg>
        <pc:spChg chg="mod">
          <ac:chgData name="Tej Bahadur Chandra" userId="79b8fba8ad0a4796" providerId="LiveId" clId="{614BBE20-D9FC-4E14-9E6F-E9375E6FD4C8}" dt="2021-10-24T07:40:23.197" v="8152" actId="6549"/>
          <ac:spMkLst>
            <pc:docMk/>
            <pc:sldMk cId="1001831116" sldId="309"/>
            <ac:spMk id="36" creationId="{A570DD4D-57E4-400D-BB9D-CCA239DFAC4C}"/>
          </ac:spMkLst>
        </pc:spChg>
        <pc:spChg chg="mod">
          <ac:chgData name="Tej Bahadur Chandra" userId="79b8fba8ad0a4796" providerId="LiveId" clId="{614BBE20-D9FC-4E14-9E6F-E9375E6FD4C8}" dt="2021-10-24T07:42:04.467" v="8185" actId="20577"/>
          <ac:spMkLst>
            <pc:docMk/>
            <pc:sldMk cId="1001831116" sldId="309"/>
            <ac:spMk id="38" creationId="{EEFC89C2-5BBB-4EEE-8F67-616B89C433A5}"/>
          </ac:spMkLst>
        </pc:spChg>
        <pc:spChg chg="add mod">
          <ac:chgData name="Tej Bahadur Chandra" userId="79b8fba8ad0a4796" providerId="LiveId" clId="{614BBE20-D9FC-4E14-9E6F-E9375E6FD4C8}" dt="2021-10-24T07:56:30.166" v="8389" actId="208"/>
          <ac:spMkLst>
            <pc:docMk/>
            <pc:sldMk cId="1001831116" sldId="309"/>
            <ac:spMk id="59" creationId="{007635CD-9CC0-493A-A810-9CD55ECE024F}"/>
          </ac:spMkLst>
        </pc:spChg>
        <pc:spChg chg="add mod">
          <ac:chgData name="Tej Bahadur Chandra" userId="79b8fba8ad0a4796" providerId="LiveId" clId="{614BBE20-D9FC-4E14-9E6F-E9375E6FD4C8}" dt="2021-10-24T07:56:30.166" v="8389" actId="208"/>
          <ac:spMkLst>
            <pc:docMk/>
            <pc:sldMk cId="1001831116" sldId="309"/>
            <ac:spMk id="60" creationId="{C9DAFF03-BB89-48E0-ADDE-3FCA75C3937F}"/>
          </ac:spMkLst>
        </pc:spChg>
        <pc:spChg chg="add mod">
          <ac:chgData name="Tej Bahadur Chandra" userId="79b8fba8ad0a4796" providerId="LiveId" clId="{614BBE20-D9FC-4E14-9E6F-E9375E6FD4C8}" dt="2021-10-24T07:56:30.166" v="8389" actId="208"/>
          <ac:spMkLst>
            <pc:docMk/>
            <pc:sldMk cId="1001831116" sldId="309"/>
            <ac:spMk id="61" creationId="{169827AA-E5C2-4FC2-9F94-03D8B40671C2}"/>
          </ac:spMkLst>
        </pc:spChg>
        <pc:spChg chg="add mod">
          <ac:chgData name="Tej Bahadur Chandra" userId="79b8fba8ad0a4796" providerId="LiveId" clId="{614BBE20-D9FC-4E14-9E6F-E9375E6FD4C8}" dt="2021-10-24T07:56:30.166" v="8389" actId="208"/>
          <ac:spMkLst>
            <pc:docMk/>
            <pc:sldMk cId="1001831116" sldId="309"/>
            <ac:spMk id="62" creationId="{5B2F4833-B5BE-4D75-8DA6-33257D5BB25E}"/>
          </ac:spMkLst>
        </pc:spChg>
        <pc:spChg chg="add mod">
          <ac:chgData name="Tej Bahadur Chandra" userId="79b8fba8ad0a4796" providerId="LiveId" clId="{614BBE20-D9FC-4E14-9E6F-E9375E6FD4C8}" dt="2021-10-24T07:56:30.166" v="8389" actId="208"/>
          <ac:spMkLst>
            <pc:docMk/>
            <pc:sldMk cId="1001831116" sldId="309"/>
            <ac:spMk id="63" creationId="{CE0AB63A-78DD-4991-BCB0-9099DD27E140}"/>
          </ac:spMkLst>
        </pc:spChg>
        <pc:spChg chg="add mod">
          <ac:chgData name="Tej Bahadur Chandra" userId="79b8fba8ad0a4796" providerId="LiveId" clId="{614BBE20-D9FC-4E14-9E6F-E9375E6FD4C8}" dt="2021-10-24T08:00:37.133" v="8454" actId="164"/>
          <ac:spMkLst>
            <pc:docMk/>
            <pc:sldMk cId="1001831116" sldId="309"/>
            <ac:spMk id="74" creationId="{9221F238-CA8B-4CA8-9AAF-01E4DBCC88BD}"/>
          </ac:spMkLst>
        </pc:spChg>
        <pc:spChg chg="add mod">
          <ac:chgData name="Tej Bahadur Chandra" userId="79b8fba8ad0a4796" providerId="LiveId" clId="{614BBE20-D9FC-4E14-9E6F-E9375E6FD4C8}" dt="2021-10-24T08:00:37.133" v="8454" actId="164"/>
          <ac:spMkLst>
            <pc:docMk/>
            <pc:sldMk cId="1001831116" sldId="309"/>
            <ac:spMk id="75" creationId="{30F6DB2E-AE00-4A87-BF48-CA65062B2F03}"/>
          </ac:spMkLst>
        </pc:spChg>
        <pc:spChg chg="add mod">
          <ac:chgData name="Tej Bahadur Chandra" userId="79b8fba8ad0a4796" providerId="LiveId" clId="{614BBE20-D9FC-4E14-9E6F-E9375E6FD4C8}" dt="2021-10-24T08:00:37.133" v="8454" actId="164"/>
          <ac:spMkLst>
            <pc:docMk/>
            <pc:sldMk cId="1001831116" sldId="309"/>
            <ac:spMk id="76" creationId="{A4EB7897-D309-4BAA-8E67-DC29FAE6D125}"/>
          </ac:spMkLst>
        </pc:spChg>
        <pc:spChg chg="add mod">
          <ac:chgData name="Tej Bahadur Chandra" userId="79b8fba8ad0a4796" providerId="LiveId" clId="{614BBE20-D9FC-4E14-9E6F-E9375E6FD4C8}" dt="2021-10-24T08:00:37.133" v="8454" actId="164"/>
          <ac:spMkLst>
            <pc:docMk/>
            <pc:sldMk cId="1001831116" sldId="309"/>
            <ac:spMk id="77" creationId="{C26EA8FF-E1AD-46BD-982E-11D1245BEBCE}"/>
          </ac:spMkLst>
        </pc:spChg>
        <pc:spChg chg="add mod">
          <ac:chgData name="Tej Bahadur Chandra" userId="79b8fba8ad0a4796" providerId="LiveId" clId="{614BBE20-D9FC-4E14-9E6F-E9375E6FD4C8}" dt="2021-10-24T08:00:37.133" v="8454" actId="164"/>
          <ac:spMkLst>
            <pc:docMk/>
            <pc:sldMk cId="1001831116" sldId="309"/>
            <ac:spMk id="78" creationId="{CA0673CB-BB38-4957-A937-FE8E9474F86E}"/>
          </ac:spMkLst>
        </pc:spChg>
        <pc:spChg chg="add mod">
          <ac:chgData name="Tej Bahadur Chandra" userId="79b8fba8ad0a4796" providerId="LiveId" clId="{614BBE20-D9FC-4E14-9E6F-E9375E6FD4C8}" dt="2021-10-24T08:11:06.316" v="8598" actId="164"/>
          <ac:spMkLst>
            <pc:docMk/>
            <pc:sldMk cId="1001831116" sldId="309"/>
            <ac:spMk id="80" creationId="{A1B8EC2E-D72A-4710-8534-B86E894A4A92}"/>
          </ac:spMkLst>
        </pc:spChg>
        <pc:spChg chg="add mod">
          <ac:chgData name="Tej Bahadur Chandra" userId="79b8fba8ad0a4796" providerId="LiveId" clId="{614BBE20-D9FC-4E14-9E6F-E9375E6FD4C8}" dt="2021-10-24T08:11:06.316" v="8598" actId="164"/>
          <ac:spMkLst>
            <pc:docMk/>
            <pc:sldMk cId="1001831116" sldId="309"/>
            <ac:spMk id="81" creationId="{FFFFD8DA-3D65-4FF9-B568-C7F4E40D004B}"/>
          </ac:spMkLst>
        </pc:spChg>
        <pc:spChg chg="add mod">
          <ac:chgData name="Tej Bahadur Chandra" userId="79b8fba8ad0a4796" providerId="LiveId" clId="{614BBE20-D9FC-4E14-9E6F-E9375E6FD4C8}" dt="2021-10-24T08:11:06.316" v="8598" actId="164"/>
          <ac:spMkLst>
            <pc:docMk/>
            <pc:sldMk cId="1001831116" sldId="309"/>
            <ac:spMk id="82" creationId="{75D92200-5FFB-4721-A1A1-DA346C639517}"/>
          </ac:spMkLst>
        </pc:spChg>
        <pc:spChg chg="add del">
          <ac:chgData name="Tej Bahadur Chandra" userId="79b8fba8ad0a4796" providerId="LiveId" clId="{614BBE20-D9FC-4E14-9E6F-E9375E6FD4C8}" dt="2021-10-24T08:05:22.297" v="8514"/>
          <ac:spMkLst>
            <pc:docMk/>
            <pc:sldMk cId="1001831116" sldId="309"/>
            <ac:spMk id="83" creationId="{36423629-EAD8-472D-9ECD-71276B89B9CD}"/>
          </ac:spMkLst>
        </pc:spChg>
        <pc:spChg chg="add mod">
          <ac:chgData name="Tej Bahadur Chandra" userId="79b8fba8ad0a4796" providerId="LiveId" clId="{614BBE20-D9FC-4E14-9E6F-E9375E6FD4C8}" dt="2021-10-24T08:11:06.316" v="8598" actId="164"/>
          <ac:spMkLst>
            <pc:docMk/>
            <pc:sldMk cId="1001831116" sldId="309"/>
            <ac:spMk id="87" creationId="{05589B50-5660-4C7C-8C40-742DBDE32299}"/>
          </ac:spMkLst>
        </pc:spChg>
        <pc:spChg chg="add mod">
          <ac:chgData name="Tej Bahadur Chandra" userId="79b8fba8ad0a4796" providerId="LiveId" clId="{614BBE20-D9FC-4E14-9E6F-E9375E6FD4C8}" dt="2021-10-24T08:11:06.316" v="8598" actId="164"/>
          <ac:spMkLst>
            <pc:docMk/>
            <pc:sldMk cId="1001831116" sldId="309"/>
            <ac:spMk id="88" creationId="{A6870320-2DA0-4748-92F8-D2DCB3CAE07F}"/>
          </ac:spMkLst>
        </pc:spChg>
        <pc:spChg chg="add mod">
          <ac:chgData name="Tej Bahadur Chandra" userId="79b8fba8ad0a4796" providerId="LiveId" clId="{614BBE20-D9FC-4E14-9E6F-E9375E6FD4C8}" dt="2021-10-24T08:11:23.504" v="8623" actId="20577"/>
          <ac:spMkLst>
            <pc:docMk/>
            <pc:sldMk cId="1001831116" sldId="309"/>
            <ac:spMk id="89" creationId="{8EA2A02E-9F8C-4BEF-8737-14014DFF80FA}"/>
          </ac:spMkLst>
        </pc:spChg>
        <pc:grpChg chg="add mod">
          <ac:chgData name="Tej Bahadur Chandra" userId="79b8fba8ad0a4796" providerId="LiveId" clId="{614BBE20-D9FC-4E14-9E6F-E9375E6FD4C8}" dt="2021-10-28T11:19:08.073" v="33351" actId="164"/>
          <ac:grpSpMkLst>
            <pc:docMk/>
            <pc:sldMk cId="1001831116" sldId="309"/>
            <ac:grpSpMk id="2" creationId="{7EA7B6C5-DB4B-484D-8770-E83BDF3C3D66}"/>
          </ac:grpSpMkLst>
        </pc:grpChg>
        <pc:grpChg chg="add del">
          <ac:chgData name="Tej Bahadur Chandra" userId="79b8fba8ad0a4796" providerId="LiveId" clId="{614BBE20-D9FC-4E14-9E6F-E9375E6FD4C8}" dt="2021-10-24T07:35:03.969" v="8019" actId="478"/>
          <ac:grpSpMkLst>
            <pc:docMk/>
            <pc:sldMk cId="1001831116" sldId="309"/>
            <ac:grpSpMk id="8" creationId="{06CE0C22-A799-4D76-BE90-E87D3D5D79AD}"/>
          </ac:grpSpMkLst>
        </pc:grpChg>
        <pc:grpChg chg="add del">
          <ac:chgData name="Tej Bahadur Chandra" userId="79b8fba8ad0a4796" providerId="LiveId" clId="{614BBE20-D9FC-4E14-9E6F-E9375E6FD4C8}" dt="2021-10-24T07:35:03.969" v="8019" actId="478"/>
          <ac:grpSpMkLst>
            <pc:docMk/>
            <pc:sldMk cId="1001831116" sldId="309"/>
            <ac:grpSpMk id="11" creationId="{2D9506D8-90F4-44D6-B52E-6C906C45D774}"/>
          </ac:grpSpMkLst>
        </pc:grpChg>
        <pc:grpChg chg="add mod">
          <ac:chgData name="Tej Bahadur Chandra" userId="79b8fba8ad0a4796" providerId="LiveId" clId="{614BBE20-D9FC-4E14-9E6F-E9375E6FD4C8}" dt="2021-10-24T08:00:37.133" v="8454" actId="164"/>
          <ac:grpSpMkLst>
            <pc:docMk/>
            <pc:sldMk cId="1001831116" sldId="309"/>
            <ac:grpSpMk id="15" creationId="{23E5D536-8C09-4740-902D-E102CC50B39F}"/>
          </ac:grpSpMkLst>
        </pc:grpChg>
        <pc:grpChg chg="add del mod">
          <ac:chgData name="Tej Bahadur Chandra" userId="79b8fba8ad0a4796" providerId="LiveId" clId="{614BBE20-D9FC-4E14-9E6F-E9375E6FD4C8}" dt="2021-10-24T07:56:33.583" v="8390" actId="21"/>
          <ac:grpSpMkLst>
            <pc:docMk/>
            <pc:sldMk cId="1001831116" sldId="309"/>
            <ac:grpSpMk id="64" creationId="{5DA4ADF1-7D2A-4A42-A3F2-F7265D770A75}"/>
          </ac:grpSpMkLst>
        </pc:grpChg>
        <pc:grpChg chg="add mod">
          <ac:chgData name="Tej Bahadur Chandra" userId="79b8fba8ad0a4796" providerId="LiveId" clId="{614BBE20-D9FC-4E14-9E6F-E9375E6FD4C8}" dt="2021-10-28T11:19:08.073" v="33351" actId="164"/>
          <ac:grpSpMkLst>
            <pc:docMk/>
            <pc:sldMk cId="1001831116" sldId="309"/>
            <ac:grpSpMk id="79" creationId="{8B361702-EEB2-42DB-A339-009D5B6BC7B5}"/>
          </ac:grpSpMkLst>
        </pc:grpChg>
        <pc:grpChg chg="add del mod">
          <ac:chgData name="Tej Bahadur Chandra" userId="79b8fba8ad0a4796" providerId="LiveId" clId="{614BBE20-D9FC-4E14-9E6F-E9375E6FD4C8}" dt="2021-10-28T11:19:08.073" v="33351" actId="164"/>
          <ac:grpSpMkLst>
            <pc:docMk/>
            <pc:sldMk cId="1001831116" sldId="309"/>
            <ac:grpSpMk id="95" creationId="{CF27E45B-D741-49D2-8F3D-32CAB880E641}"/>
          </ac:grpSpMkLst>
        </pc:grpChg>
        <pc:graphicFrameChg chg="add del mod">
          <ac:chgData name="Tej Bahadur Chandra" userId="79b8fba8ad0a4796" providerId="LiveId" clId="{614BBE20-D9FC-4E14-9E6F-E9375E6FD4C8}" dt="2021-10-24T07:44:56.916" v="8248"/>
          <ac:graphicFrameMkLst>
            <pc:docMk/>
            <pc:sldMk cId="1001831116" sldId="309"/>
            <ac:graphicFrameMk id="4" creationId="{9434237E-2252-4E47-8123-C6E6D5575AAE}"/>
          </ac:graphicFrameMkLst>
        </pc:graphicFrameChg>
        <pc:picChg chg="add mod modCrop">
          <ac:chgData name="Tej Bahadur Chandra" userId="79b8fba8ad0a4796" providerId="LiveId" clId="{614BBE20-D9FC-4E14-9E6F-E9375E6FD4C8}" dt="2021-10-24T08:00:37.133" v="8454" actId="164"/>
          <ac:picMkLst>
            <pc:docMk/>
            <pc:sldMk cId="1001831116" sldId="309"/>
            <ac:picMk id="7" creationId="{3C394765-8E29-49B4-90F1-89ACCFF242F3}"/>
          </ac:picMkLst>
        </pc:picChg>
        <pc:picChg chg="del">
          <ac:chgData name="Tej Bahadur Chandra" userId="79b8fba8ad0a4796" providerId="LiveId" clId="{614BBE20-D9FC-4E14-9E6F-E9375E6FD4C8}" dt="2021-10-24T07:42:54.134" v="8226" actId="478"/>
          <ac:picMkLst>
            <pc:docMk/>
            <pc:sldMk cId="1001831116" sldId="309"/>
            <ac:picMk id="20" creationId="{922400F9-E459-4669-86A9-E69EEE8E8C9E}"/>
          </ac:picMkLst>
        </pc:picChg>
        <pc:picChg chg="mod">
          <ac:chgData name="Tej Bahadur Chandra" userId="79b8fba8ad0a4796" providerId="LiveId" clId="{614BBE20-D9FC-4E14-9E6F-E9375E6FD4C8}" dt="2021-10-24T07:43:25.124" v="8239" actId="1038"/>
          <ac:picMkLst>
            <pc:docMk/>
            <pc:sldMk cId="1001831116" sldId="309"/>
            <ac:picMk id="21" creationId="{1F81A6E3-6508-47A9-893B-DCB88B1ED771}"/>
          </ac:picMkLst>
        </pc:picChg>
        <pc:picChg chg="del">
          <ac:chgData name="Tej Bahadur Chandra" userId="79b8fba8ad0a4796" providerId="LiveId" clId="{614BBE20-D9FC-4E14-9E6F-E9375E6FD4C8}" dt="2021-10-24T07:42:58.371" v="8228" actId="478"/>
          <ac:picMkLst>
            <pc:docMk/>
            <pc:sldMk cId="1001831116" sldId="309"/>
            <ac:picMk id="22" creationId="{7ABEF906-B9D9-466F-8DCA-A75E7DA8DFAB}"/>
          </ac:picMkLst>
        </pc:picChg>
        <pc:picChg chg="del">
          <ac:chgData name="Tej Bahadur Chandra" userId="79b8fba8ad0a4796" providerId="LiveId" clId="{614BBE20-D9FC-4E14-9E6F-E9375E6FD4C8}" dt="2021-10-24T07:42:55.740" v="8227" actId="478"/>
          <ac:picMkLst>
            <pc:docMk/>
            <pc:sldMk cId="1001831116" sldId="309"/>
            <ac:picMk id="23" creationId="{0D83D203-F174-4F77-B0A9-074E8CE21FB0}"/>
          </ac:picMkLst>
        </pc:picChg>
        <pc:picChg chg="mod">
          <ac:chgData name="Tej Bahadur Chandra" userId="79b8fba8ad0a4796" providerId="LiveId" clId="{614BBE20-D9FC-4E14-9E6F-E9375E6FD4C8}" dt="2021-10-24T07:43:26.830" v="8240" actId="1038"/>
          <ac:picMkLst>
            <pc:docMk/>
            <pc:sldMk cId="1001831116" sldId="309"/>
            <ac:picMk id="24" creationId="{C2F9E454-5E6C-4ECC-8CC2-E9DCAC4AFF9D}"/>
          </ac:picMkLst>
        </pc:picChg>
        <pc:picChg chg="del">
          <ac:chgData name="Tej Bahadur Chandra" userId="79b8fba8ad0a4796" providerId="LiveId" clId="{614BBE20-D9FC-4E14-9E6F-E9375E6FD4C8}" dt="2021-10-24T07:49:49.964" v="8296" actId="478"/>
          <ac:picMkLst>
            <pc:docMk/>
            <pc:sldMk cId="1001831116" sldId="309"/>
            <ac:picMk id="25" creationId="{A439A57D-7A94-40E5-98DD-9B5517B78C36}"/>
          </ac:picMkLst>
        </pc:picChg>
        <pc:picChg chg="del">
          <ac:chgData name="Tej Bahadur Chandra" userId="79b8fba8ad0a4796" providerId="LiveId" clId="{614BBE20-D9FC-4E14-9E6F-E9375E6FD4C8}" dt="2021-10-24T07:47:54.561" v="8267" actId="478"/>
          <ac:picMkLst>
            <pc:docMk/>
            <pc:sldMk cId="1001831116" sldId="309"/>
            <ac:picMk id="27" creationId="{27C8E524-DC37-44CB-AB4C-36FDE271448C}"/>
          </ac:picMkLst>
        </pc:picChg>
        <pc:picChg chg="add mod modCrop">
          <ac:chgData name="Tej Bahadur Chandra" userId="79b8fba8ad0a4796" providerId="LiveId" clId="{614BBE20-D9FC-4E14-9E6F-E9375E6FD4C8}" dt="2021-10-24T08:00:37.133" v="8454" actId="164"/>
          <ac:picMkLst>
            <pc:docMk/>
            <pc:sldMk cId="1001831116" sldId="309"/>
            <ac:picMk id="40" creationId="{71F6AAB8-B7C4-42B9-A9B6-F9AD86D18BFE}"/>
          </ac:picMkLst>
        </pc:picChg>
        <pc:picChg chg="add del mod">
          <ac:chgData name="Tej Bahadur Chandra" userId="79b8fba8ad0a4796" providerId="LiveId" clId="{614BBE20-D9FC-4E14-9E6F-E9375E6FD4C8}" dt="2021-10-24T07:49:17.408" v="8286"/>
          <ac:picMkLst>
            <pc:docMk/>
            <pc:sldMk cId="1001831116" sldId="309"/>
            <ac:picMk id="42" creationId="{B8F0EFBF-E2FE-447F-9D54-88369DD4BA27}"/>
          </ac:picMkLst>
        </pc:picChg>
        <pc:picChg chg="add del mod">
          <ac:chgData name="Tej Bahadur Chandra" userId="79b8fba8ad0a4796" providerId="LiveId" clId="{614BBE20-D9FC-4E14-9E6F-E9375E6FD4C8}" dt="2021-10-24T07:49:22.774" v="8288"/>
          <ac:picMkLst>
            <pc:docMk/>
            <pc:sldMk cId="1001831116" sldId="309"/>
            <ac:picMk id="44" creationId="{52B61E4E-7659-4B28-A2CF-B85FE23B5D41}"/>
          </ac:picMkLst>
        </pc:picChg>
        <pc:picChg chg="add mod modCrop">
          <ac:chgData name="Tej Bahadur Chandra" userId="79b8fba8ad0a4796" providerId="LiveId" clId="{614BBE20-D9FC-4E14-9E6F-E9375E6FD4C8}" dt="2021-10-24T08:00:37.133" v="8454" actId="164"/>
          <ac:picMkLst>
            <pc:docMk/>
            <pc:sldMk cId="1001831116" sldId="309"/>
            <ac:picMk id="45" creationId="{C0702C85-EF58-4ED1-9065-C8B4D039D5ED}"/>
          </ac:picMkLst>
        </pc:picChg>
        <pc:picChg chg="add del mod">
          <ac:chgData name="Tej Bahadur Chandra" userId="79b8fba8ad0a4796" providerId="LiveId" clId="{614BBE20-D9FC-4E14-9E6F-E9375E6FD4C8}" dt="2021-10-24T07:51:08.306" v="8311"/>
          <ac:picMkLst>
            <pc:docMk/>
            <pc:sldMk cId="1001831116" sldId="309"/>
            <ac:picMk id="47" creationId="{554D7220-D51D-4A1D-9B30-D9DDAB23C420}"/>
          </ac:picMkLst>
        </pc:picChg>
        <pc:picChg chg="add del">
          <ac:chgData name="Tej Bahadur Chandra" userId="79b8fba8ad0a4796" providerId="LiveId" clId="{614BBE20-D9FC-4E14-9E6F-E9375E6FD4C8}" dt="2021-10-24T07:51:10.649" v="8313"/>
          <ac:picMkLst>
            <pc:docMk/>
            <pc:sldMk cId="1001831116" sldId="309"/>
            <ac:picMk id="48" creationId="{6C71C535-10AF-40FB-B83F-D2EF34C352C8}"/>
          </ac:picMkLst>
        </pc:picChg>
        <pc:picChg chg="add del mod">
          <ac:chgData name="Tej Bahadur Chandra" userId="79b8fba8ad0a4796" providerId="LiveId" clId="{614BBE20-D9FC-4E14-9E6F-E9375E6FD4C8}" dt="2021-10-24T07:51:18.878" v="8315"/>
          <ac:picMkLst>
            <pc:docMk/>
            <pc:sldMk cId="1001831116" sldId="309"/>
            <ac:picMk id="50" creationId="{7BC04BC9-AE55-4E23-81DA-0EDECC538818}"/>
          </ac:picMkLst>
        </pc:picChg>
        <pc:picChg chg="add mod">
          <ac:chgData name="Tej Bahadur Chandra" userId="79b8fba8ad0a4796" providerId="LiveId" clId="{614BBE20-D9FC-4E14-9E6F-E9375E6FD4C8}" dt="2021-10-24T08:00:37.133" v="8454" actId="164"/>
          <ac:picMkLst>
            <pc:docMk/>
            <pc:sldMk cId="1001831116" sldId="309"/>
            <ac:picMk id="52" creationId="{1930BE5F-B533-4E89-8890-5D464D38DEB5}"/>
          </ac:picMkLst>
        </pc:picChg>
        <pc:picChg chg="add del mod">
          <ac:chgData name="Tej Bahadur Chandra" userId="79b8fba8ad0a4796" providerId="LiveId" clId="{614BBE20-D9FC-4E14-9E6F-E9375E6FD4C8}" dt="2021-10-24T07:52:35.010" v="8322"/>
          <ac:picMkLst>
            <pc:docMk/>
            <pc:sldMk cId="1001831116" sldId="309"/>
            <ac:picMk id="54" creationId="{96E5D2E9-2EAD-476B-BF05-754FA51FD40B}"/>
          </ac:picMkLst>
        </pc:picChg>
        <pc:picChg chg="add del mod">
          <ac:chgData name="Tej Bahadur Chandra" userId="79b8fba8ad0a4796" providerId="LiveId" clId="{614BBE20-D9FC-4E14-9E6F-E9375E6FD4C8}" dt="2021-10-24T07:52:40.209" v="8324"/>
          <ac:picMkLst>
            <pc:docMk/>
            <pc:sldMk cId="1001831116" sldId="309"/>
            <ac:picMk id="56" creationId="{9F9FB582-0280-4378-987F-D49ABEDE7FE8}"/>
          </ac:picMkLst>
        </pc:picChg>
        <pc:picChg chg="add del mod">
          <ac:chgData name="Tej Bahadur Chandra" userId="79b8fba8ad0a4796" providerId="LiveId" clId="{614BBE20-D9FC-4E14-9E6F-E9375E6FD4C8}" dt="2021-10-24T07:53:07.165" v="8328" actId="478"/>
          <ac:picMkLst>
            <pc:docMk/>
            <pc:sldMk cId="1001831116" sldId="309"/>
            <ac:picMk id="58" creationId="{A4818E1F-0B58-4654-92E0-F0EC739EE8BF}"/>
          </ac:picMkLst>
        </pc:picChg>
        <pc:picChg chg="add del mod">
          <ac:chgData name="Tej Bahadur Chandra" userId="79b8fba8ad0a4796" providerId="LiveId" clId="{614BBE20-D9FC-4E14-9E6F-E9375E6FD4C8}" dt="2021-10-24T07:56:20.990" v="8387"/>
          <ac:picMkLst>
            <pc:docMk/>
            <pc:sldMk cId="1001831116" sldId="309"/>
            <ac:picMk id="65" creationId="{4EA6D5FD-0604-46BE-86A6-AB6107542FA8}"/>
          </ac:picMkLst>
        </pc:picChg>
        <pc:picChg chg="add mod">
          <ac:chgData name="Tej Bahadur Chandra" userId="79b8fba8ad0a4796" providerId="LiveId" clId="{614BBE20-D9FC-4E14-9E6F-E9375E6FD4C8}" dt="2021-10-24T08:00:37.133" v="8454" actId="164"/>
          <ac:picMkLst>
            <pc:docMk/>
            <pc:sldMk cId="1001831116" sldId="309"/>
            <ac:picMk id="66" creationId="{C9446951-413D-4184-8872-33B2A020300A}"/>
          </ac:picMkLst>
        </pc:picChg>
        <pc:picChg chg="add del mod modCrop">
          <ac:chgData name="Tej Bahadur Chandra" userId="79b8fba8ad0a4796" providerId="LiveId" clId="{614BBE20-D9FC-4E14-9E6F-E9375E6FD4C8}" dt="2021-10-24T08:06:03.331" v="8522" actId="478"/>
          <ac:picMkLst>
            <pc:docMk/>
            <pc:sldMk cId="1001831116" sldId="309"/>
            <ac:picMk id="84" creationId="{8908B124-54BC-46EE-AA69-9DF0890B1E16}"/>
          </ac:picMkLst>
        </pc:picChg>
        <pc:picChg chg="add mod">
          <ac:chgData name="Tej Bahadur Chandra" userId="79b8fba8ad0a4796" providerId="LiveId" clId="{614BBE20-D9FC-4E14-9E6F-E9375E6FD4C8}" dt="2021-10-24T08:11:06.316" v="8598" actId="164"/>
          <ac:picMkLst>
            <pc:docMk/>
            <pc:sldMk cId="1001831116" sldId="309"/>
            <ac:picMk id="86" creationId="{8A023149-C265-4008-B809-57D03737D042}"/>
          </ac:picMkLst>
        </pc:picChg>
        <pc:picChg chg="add del mod">
          <ac:chgData name="Tej Bahadur Chandra" userId="79b8fba8ad0a4796" providerId="LiveId" clId="{614BBE20-D9FC-4E14-9E6F-E9375E6FD4C8}" dt="2021-10-24T08:09:56.228" v="8568" actId="478"/>
          <ac:picMkLst>
            <pc:docMk/>
            <pc:sldMk cId="1001831116" sldId="309"/>
            <ac:picMk id="90" creationId="{DBA6344C-06E4-4BDF-8456-8DF355E7E92E}"/>
          </ac:picMkLst>
        </pc:picChg>
        <pc:picChg chg="add del mod modCrop">
          <ac:chgData name="Tej Bahadur Chandra" userId="79b8fba8ad0a4796" providerId="LiveId" clId="{614BBE20-D9FC-4E14-9E6F-E9375E6FD4C8}" dt="2021-10-24T08:10:45.493" v="8588" actId="478"/>
          <ac:picMkLst>
            <pc:docMk/>
            <pc:sldMk cId="1001831116" sldId="309"/>
            <ac:picMk id="92" creationId="{3EA06AD2-EBC5-45D3-A0CE-A6521A716BD0}"/>
          </ac:picMkLst>
        </pc:picChg>
        <pc:picChg chg="add mod modCrop">
          <ac:chgData name="Tej Bahadur Chandra" userId="79b8fba8ad0a4796" providerId="LiveId" clId="{614BBE20-D9FC-4E14-9E6F-E9375E6FD4C8}" dt="2021-10-24T08:11:06.316" v="8598" actId="164"/>
          <ac:picMkLst>
            <pc:docMk/>
            <pc:sldMk cId="1001831116" sldId="309"/>
            <ac:picMk id="94" creationId="{F3EF76A3-8858-4B22-B9B4-9578E70BA40A}"/>
          </ac:picMkLst>
        </pc:picChg>
        <pc:cxnChg chg="add mod">
          <ac:chgData name="Tej Bahadur Chandra" userId="79b8fba8ad0a4796" providerId="LiveId" clId="{614BBE20-D9FC-4E14-9E6F-E9375E6FD4C8}" dt="2021-10-24T08:00:37.133" v="8454" actId="164"/>
          <ac:cxnSpMkLst>
            <pc:docMk/>
            <pc:sldMk cId="1001831116" sldId="309"/>
            <ac:cxnSpMk id="68" creationId="{F578AB7B-F9B5-482A-8896-322013762805}"/>
          </ac:cxnSpMkLst>
        </pc:cxnChg>
        <pc:cxnChg chg="add mod">
          <ac:chgData name="Tej Bahadur Chandra" userId="79b8fba8ad0a4796" providerId="LiveId" clId="{614BBE20-D9FC-4E14-9E6F-E9375E6FD4C8}" dt="2021-10-24T08:00:37.133" v="8454" actId="164"/>
          <ac:cxnSpMkLst>
            <pc:docMk/>
            <pc:sldMk cId="1001831116" sldId="309"/>
            <ac:cxnSpMk id="69" creationId="{693B3FD7-B176-4981-8D9E-27D7B0B70F23}"/>
          </ac:cxnSpMkLst>
        </pc:cxnChg>
        <pc:cxnChg chg="add mod">
          <ac:chgData name="Tej Bahadur Chandra" userId="79b8fba8ad0a4796" providerId="LiveId" clId="{614BBE20-D9FC-4E14-9E6F-E9375E6FD4C8}" dt="2021-10-24T08:00:37.133" v="8454" actId="164"/>
          <ac:cxnSpMkLst>
            <pc:docMk/>
            <pc:sldMk cId="1001831116" sldId="309"/>
            <ac:cxnSpMk id="71" creationId="{7C3A5388-72D6-4C7A-8F3D-15824FE37689}"/>
          </ac:cxnSpMkLst>
        </pc:cxnChg>
      </pc:sldChg>
      <pc:sldChg chg="modSp add">
        <pc:chgData name="Tej Bahadur Chandra" userId="79b8fba8ad0a4796" providerId="LiveId" clId="{614BBE20-D9FC-4E14-9E6F-E9375E6FD4C8}" dt="2021-10-24T08:56:00.595" v="8778"/>
        <pc:sldMkLst>
          <pc:docMk/>
          <pc:sldMk cId="734892090" sldId="310"/>
        </pc:sldMkLst>
        <pc:graphicFrameChg chg="mod modGraphic">
          <ac:chgData name="Tej Bahadur Chandra" userId="79b8fba8ad0a4796" providerId="LiveId" clId="{614BBE20-D9FC-4E14-9E6F-E9375E6FD4C8}" dt="2021-10-24T08:56:00.595" v="8778"/>
          <ac:graphicFrameMkLst>
            <pc:docMk/>
            <pc:sldMk cId="734892090" sldId="310"/>
            <ac:graphicFrameMk id="7" creationId="{143EE96B-973C-4E7D-BD95-E2C41E105CB2}"/>
          </ac:graphicFrameMkLst>
        </pc:graphicFrameChg>
      </pc:sldChg>
      <pc:sldChg chg="modSp add">
        <pc:chgData name="Tej Bahadur Chandra" userId="79b8fba8ad0a4796" providerId="LiveId" clId="{614BBE20-D9FC-4E14-9E6F-E9375E6FD4C8}" dt="2021-10-24T09:49:29.849" v="8962"/>
        <pc:sldMkLst>
          <pc:docMk/>
          <pc:sldMk cId="1117083124" sldId="311"/>
        </pc:sldMkLst>
        <pc:graphicFrameChg chg="mod modGraphic">
          <ac:chgData name="Tej Bahadur Chandra" userId="79b8fba8ad0a4796" providerId="LiveId" clId="{614BBE20-D9FC-4E14-9E6F-E9375E6FD4C8}" dt="2021-10-24T09:49:29.849" v="8962"/>
          <ac:graphicFrameMkLst>
            <pc:docMk/>
            <pc:sldMk cId="1117083124" sldId="311"/>
            <ac:graphicFrameMk id="7" creationId="{49478C5D-349A-4D8C-BEB0-5615F3B965F1}"/>
          </ac:graphicFrameMkLst>
        </pc:graphicFrameChg>
      </pc:sldChg>
      <pc:sldChg chg="modSp add">
        <pc:chgData name="Tej Bahadur Chandra" userId="79b8fba8ad0a4796" providerId="LiveId" clId="{614BBE20-D9FC-4E14-9E6F-E9375E6FD4C8}" dt="2021-10-24T10:07:48.102" v="9085" actId="108"/>
        <pc:sldMkLst>
          <pc:docMk/>
          <pc:sldMk cId="2931413646" sldId="312"/>
        </pc:sldMkLst>
        <pc:graphicFrameChg chg="mod modGraphic">
          <ac:chgData name="Tej Bahadur Chandra" userId="79b8fba8ad0a4796" providerId="LiveId" clId="{614BBE20-D9FC-4E14-9E6F-E9375E6FD4C8}" dt="2021-10-24T10:07:48.102" v="9085" actId="108"/>
          <ac:graphicFrameMkLst>
            <pc:docMk/>
            <pc:sldMk cId="2931413646" sldId="312"/>
            <ac:graphicFrameMk id="5" creationId="{01BC6BB2-DDE7-404D-8000-5553662282FD}"/>
          </ac:graphicFrameMkLst>
        </pc:graphicFrameChg>
      </pc:sldChg>
      <pc:sldChg chg="addSp delSp modSp add delAnim">
        <pc:chgData name="Tej Bahadur Chandra" userId="79b8fba8ad0a4796" providerId="LiveId" clId="{614BBE20-D9FC-4E14-9E6F-E9375E6FD4C8}" dt="2021-10-24T13:26:56.465" v="11348" actId="403"/>
        <pc:sldMkLst>
          <pc:docMk/>
          <pc:sldMk cId="4109076177" sldId="313"/>
        </pc:sldMkLst>
        <pc:spChg chg="mod">
          <ac:chgData name="Tej Bahadur Chandra" userId="79b8fba8ad0a4796" providerId="LiveId" clId="{614BBE20-D9FC-4E14-9E6F-E9375E6FD4C8}" dt="2021-10-24T10:25:08.717" v="9149" actId="20577"/>
          <ac:spMkLst>
            <pc:docMk/>
            <pc:sldMk cId="4109076177" sldId="313"/>
            <ac:spMk id="6" creationId="{5E94FEF6-3A53-48A6-AADF-BE623D2E4A97}"/>
          </ac:spMkLst>
        </pc:spChg>
        <pc:spChg chg="add mod">
          <ac:chgData name="Tej Bahadur Chandra" userId="79b8fba8ad0a4796" providerId="LiveId" clId="{614BBE20-D9FC-4E14-9E6F-E9375E6FD4C8}" dt="2021-10-24T13:26:56.465" v="11348" actId="403"/>
          <ac:spMkLst>
            <pc:docMk/>
            <pc:sldMk cId="4109076177" sldId="313"/>
            <ac:spMk id="9" creationId="{4D0AF914-2B69-40C0-9380-B481C2BC70CB}"/>
          </ac:spMkLst>
        </pc:spChg>
        <pc:graphicFrameChg chg="mod modGraphic">
          <ac:chgData name="Tej Bahadur Chandra" userId="79b8fba8ad0a4796" providerId="LiveId" clId="{614BBE20-D9FC-4E14-9E6F-E9375E6FD4C8}" dt="2021-10-24T11:26:27.503" v="10148"/>
          <ac:graphicFrameMkLst>
            <pc:docMk/>
            <pc:sldMk cId="4109076177" sldId="313"/>
            <ac:graphicFrameMk id="7" creationId="{49478C5D-349A-4D8C-BEB0-5615F3B965F1}"/>
          </ac:graphicFrameMkLst>
        </pc:graphicFrameChg>
        <pc:picChg chg="del">
          <ac:chgData name="Tej Bahadur Chandra" userId="79b8fba8ad0a4796" providerId="LiveId" clId="{614BBE20-D9FC-4E14-9E6F-E9375E6FD4C8}" dt="2021-10-24T10:20:15.988" v="9102" actId="478"/>
          <ac:picMkLst>
            <pc:docMk/>
            <pc:sldMk cId="4109076177" sldId="313"/>
            <ac:picMk id="8" creationId="{0355ED7A-87AA-45A4-BB14-63A89AD65DF7}"/>
          </ac:picMkLst>
        </pc:picChg>
      </pc:sldChg>
      <pc:sldChg chg="addSp delSp modSp add delAnim modAnim">
        <pc:chgData name="Tej Bahadur Chandra" userId="79b8fba8ad0a4796" providerId="LiveId" clId="{614BBE20-D9FC-4E14-9E6F-E9375E6FD4C8}" dt="2021-10-28T11:27:11.306" v="33441"/>
        <pc:sldMkLst>
          <pc:docMk/>
          <pc:sldMk cId="1902565384" sldId="315"/>
        </pc:sldMkLst>
        <pc:spChg chg="add mod ord">
          <ac:chgData name="Tej Bahadur Chandra" userId="79b8fba8ad0a4796" providerId="LiveId" clId="{614BBE20-D9FC-4E14-9E6F-E9375E6FD4C8}" dt="2021-10-24T11:49:19.578" v="10422" actId="166"/>
          <ac:spMkLst>
            <pc:docMk/>
            <pc:sldMk cId="1902565384" sldId="315"/>
            <ac:spMk id="3" creationId="{A3F1F3C6-AD2F-4EA9-9DD9-1FED43B6A923}"/>
          </ac:spMkLst>
        </pc:spChg>
        <pc:spChg chg="mod">
          <ac:chgData name="Tej Bahadur Chandra" userId="79b8fba8ad0a4796" providerId="LiveId" clId="{614BBE20-D9FC-4E14-9E6F-E9375E6FD4C8}" dt="2021-10-24T11:13:25.850" v="9971" actId="20577"/>
          <ac:spMkLst>
            <pc:docMk/>
            <pc:sldMk cId="1902565384" sldId="315"/>
            <ac:spMk id="6" creationId="{5E94FEF6-3A53-48A6-AADF-BE623D2E4A97}"/>
          </ac:spMkLst>
        </pc:spChg>
        <pc:spChg chg="del">
          <ac:chgData name="Tej Bahadur Chandra" userId="79b8fba8ad0a4796" providerId="LiveId" clId="{614BBE20-D9FC-4E14-9E6F-E9375E6FD4C8}" dt="2021-10-24T11:15:36.095" v="9972" actId="478"/>
          <ac:spMkLst>
            <pc:docMk/>
            <pc:sldMk cId="1902565384" sldId="315"/>
            <ac:spMk id="9" creationId="{4D0AF914-2B69-40C0-9380-B481C2BC70CB}"/>
          </ac:spMkLst>
        </pc:spChg>
        <pc:spChg chg="mod">
          <ac:chgData name="Tej Bahadur Chandra" userId="79b8fba8ad0a4796" providerId="LiveId" clId="{614BBE20-D9FC-4E14-9E6F-E9375E6FD4C8}" dt="2021-10-24T11:19:42.507" v="10107" actId="242"/>
          <ac:spMkLst>
            <pc:docMk/>
            <pc:sldMk cId="1902565384" sldId="315"/>
            <ac:spMk id="17" creationId="{A0399770-7DAE-4AF4-B753-264DA0F28688}"/>
          </ac:spMkLst>
        </pc:spChg>
        <pc:spChg chg="mod">
          <ac:chgData name="Tej Bahadur Chandra" userId="79b8fba8ad0a4796" providerId="LiveId" clId="{614BBE20-D9FC-4E14-9E6F-E9375E6FD4C8}" dt="2021-10-24T11:16:58.030" v="9983" actId="207"/>
          <ac:spMkLst>
            <pc:docMk/>
            <pc:sldMk cId="1902565384" sldId="315"/>
            <ac:spMk id="29" creationId="{14D50FC4-E9EC-47D5-B918-FBB9C3E7C1A3}"/>
          </ac:spMkLst>
        </pc:spChg>
        <pc:spChg chg="mod">
          <ac:chgData name="Tej Bahadur Chandra" userId="79b8fba8ad0a4796" providerId="LiveId" clId="{614BBE20-D9FC-4E14-9E6F-E9375E6FD4C8}" dt="2021-10-24T11:19:45.490" v="10108" actId="242"/>
          <ac:spMkLst>
            <pc:docMk/>
            <pc:sldMk cId="1902565384" sldId="315"/>
            <ac:spMk id="30" creationId="{49794E89-8450-4F5F-9460-0AA5ECA26EB5}"/>
          </ac:spMkLst>
        </pc:spChg>
        <pc:spChg chg="mod">
          <ac:chgData name="Tej Bahadur Chandra" userId="79b8fba8ad0a4796" providerId="LiveId" clId="{614BBE20-D9FC-4E14-9E6F-E9375E6FD4C8}" dt="2021-10-24T11:19:29.931" v="10106" actId="255"/>
          <ac:spMkLst>
            <pc:docMk/>
            <pc:sldMk cId="1902565384" sldId="315"/>
            <ac:spMk id="42" creationId="{002506FB-88F9-4D7D-B358-3B698FE0CF3D}"/>
          </ac:spMkLst>
        </pc:spChg>
        <pc:spChg chg="add mod">
          <ac:chgData name="Tej Bahadur Chandra" userId="79b8fba8ad0a4796" providerId="LiveId" clId="{614BBE20-D9FC-4E14-9E6F-E9375E6FD4C8}" dt="2021-10-24T13:26:15.424" v="11320" actId="1036"/>
          <ac:spMkLst>
            <pc:docMk/>
            <pc:sldMk cId="1902565384" sldId="315"/>
            <ac:spMk id="44" creationId="{47875788-2FD8-4265-8969-794EB07A279C}"/>
          </ac:spMkLst>
        </pc:spChg>
        <pc:spChg chg="add mod">
          <ac:chgData name="Tej Bahadur Chandra" userId="79b8fba8ad0a4796" providerId="LiveId" clId="{614BBE20-D9FC-4E14-9E6F-E9375E6FD4C8}" dt="2021-10-24T11:48:06.964" v="10405" actId="208"/>
          <ac:spMkLst>
            <pc:docMk/>
            <pc:sldMk cId="1902565384" sldId="315"/>
            <ac:spMk id="45" creationId="{D501EA5B-7A4F-4DEE-AB52-AB3474903C4E}"/>
          </ac:spMkLst>
        </pc:spChg>
        <pc:spChg chg="mod">
          <ac:chgData name="Tej Bahadur Chandra" userId="79b8fba8ad0a4796" providerId="LiveId" clId="{614BBE20-D9FC-4E14-9E6F-E9375E6FD4C8}" dt="2021-10-24T13:26:24.546" v="11330" actId="1035"/>
          <ac:spMkLst>
            <pc:docMk/>
            <pc:sldMk cId="1902565384" sldId="315"/>
            <ac:spMk id="47" creationId="{A92EACC0-E010-411E-A472-7344BD731511}"/>
          </ac:spMkLst>
        </pc:spChg>
        <pc:spChg chg="mod ord">
          <ac:chgData name="Tej Bahadur Chandra" userId="79b8fba8ad0a4796" providerId="LiveId" clId="{614BBE20-D9FC-4E14-9E6F-E9375E6FD4C8}" dt="2021-10-24T11:49:14.011" v="10421" actId="166"/>
          <ac:spMkLst>
            <pc:docMk/>
            <pc:sldMk cId="1902565384" sldId="315"/>
            <ac:spMk id="48" creationId="{20E65271-1C92-4B48-9AFF-4E61822A32C3}"/>
          </ac:spMkLst>
        </pc:spChg>
        <pc:spChg chg="mod">
          <ac:chgData name="Tej Bahadur Chandra" userId="79b8fba8ad0a4796" providerId="LiveId" clId="{614BBE20-D9FC-4E14-9E6F-E9375E6FD4C8}" dt="2021-10-24T11:48:14.308" v="10406" actId="208"/>
          <ac:spMkLst>
            <pc:docMk/>
            <pc:sldMk cId="1902565384" sldId="315"/>
            <ac:spMk id="49" creationId="{EBF0116F-F736-4A9F-9DE6-FDF24A260935}"/>
          </ac:spMkLst>
        </pc:spChg>
        <pc:spChg chg="mod">
          <ac:chgData name="Tej Bahadur Chandra" userId="79b8fba8ad0a4796" providerId="LiveId" clId="{614BBE20-D9FC-4E14-9E6F-E9375E6FD4C8}" dt="2021-10-24T13:26:31.647" v="11336" actId="403"/>
          <ac:spMkLst>
            <pc:docMk/>
            <pc:sldMk cId="1902565384" sldId="315"/>
            <ac:spMk id="51" creationId="{EB62B4F7-8D1F-4795-B9AC-C9A524AE9B73}"/>
          </ac:spMkLst>
        </pc:spChg>
        <pc:spChg chg="mod ord">
          <ac:chgData name="Tej Bahadur Chandra" userId="79b8fba8ad0a4796" providerId="LiveId" clId="{614BBE20-D9FC-4E14-9E6F-E9375E6FD4C8}" dt="2021-10-24T11:49:09.681" v="10420" actId="166"/>
          <ac:spMkLst>
            <pc:docMk/>
            <pc:sldMk cId="1902565384" sldId="315"/>
            <ac:spMk id="52" creationId="{ADCF25FA-5E88-428C-A9B4-4B7090D8FBDB}"/>
          </ac:spMkLst>
        </pc:spChg>
        <pc:spChg chg="mod">
          <ac:chgData name="Tej Bahadur Chandra" userId="79b8fba8ad0a4796" providerId="LiveId" clId="{614BBE20-D9FC-4E14-9E6F-E9375E6FD4C8}" dt="2021-10-24T11:48:17.957" v="10407" actId="208"/>
          <ac:spMkLst>
            <pc:docMk/>
            <pc:sldMk cId="1902565384" sldId="315"/>
            <ac:spMk id="53" creationId="{6D083EEB-3050-4C57-B754-BFCBA9F30AB8}"/>
          </ac:spMkLst>
        </pc:spChg>
        <pc:spChg chg="mod">
          <ac:chgData name="Tej Bahadur Chandra" userId="79b8fba8ad0a4796" providerId="LiveId" clId="{614BBE20-D9FC-4E14-9E6F-E9375E6FD4C8}" dt="2021-10-24T13:26:36.895" v="11339" actId="403"/>
          <ac:spMkLst>
            <pc:docMk/>
            <pc:sldMk cId="1902565384" sldId="315"/>
            <ac:spMk id="55" creationId="{4A40FC72-8174-44FC-AB5C-EA27528C108C}"/>
          </ac:spMkLst>
        </pc:spChg>
        <pc:spChg chg="mod ord">
          <ac:chgData name="Tej Bahadur Chandra" userId="79b8fba8ad0a4796" providerId="LiveId" clId="{614BBE20-D9FC-4E14-9E6F-E9375E6FD4C8}" dt="2021-10-24T11:49:04.657" v="10419" actId="166"/>
          <ac:spMkLst>
            <pc:docMk/>
            <pc:sldMk cId="1902565384" sldId="315"/>
            <ac:spMk id="56" creationId="{34467227-1F9A-4F4E-8FA4-43BDCDC794DF}"/>
          </ac:spMkLst>
        </pc:spChg>
        <pc:spChg chg="mod">
          <ac:chgData name="Tej Bahadur Chandra" userId="79b8fba8ad0a4796" providerId="LiveId" clId="{614BBE20-D9FC-4E14-9E6F-E9375E6FD4C8}" dt="2021-10-24T11:48:21.052" v="10408" actId="208"/>
          <ac:spMkLst>
            <pc:docMk/>
            <pc:sldMk cId="1902565384" sldId="315"/>
            <ac:spMk id="57" creationId="{2A4B75F1-5C26-49EB-8A5D-AAACA364AEB6}"/>
          </ac:spMkLst>
        </pc:spChg>
        <pc:spChg chg="mod">
          <ac:chgData name="Tej Bahadur Chandra" userId="79b8fba8ad0a4796" providerId="LiveId" clId="{614BBE20-D9FC-4E14-9E6F-E9375E6FD4C8}" dt="2021-10-24T13:26:41.717" v="11343" actId="403"/>
          <ac:spMkLst>
            <pc:docMk/>
            <pc:sldMk cId="1902565384" sldId="315"/>
            <ac:spMk id="59" creationId="{62AD7552-385B-4EE3-A08C-000A55006BCC}"/>
          </ac:spMkLst>
        </pc:spChg>
        <pc:spChg chg="mod ord">
          <ac:chgData name="Tej Bahadur Chandra" userId="79b8fba8ad0a4796" providerId="LiveId" clId="{614BBE20-D9FC-4E14-9E6F-E9375E6FD4C8}" dt="2021-10-24T11:49:01.625" v="10418" actId="166"/>
          <ac:spMkLst>
            <pc:docMk/>
            <pc:sldMk cId="1902565384" sldId="315"/>
            <ac:spMk id="60" creationId="{C0DDB8DE-C148-4EB1-8DE9-07C32C8DB556}"/>
          </ac:spMkLst>
        </pc:spChg>
        <pc:spChg chg="mod">
          <ac:chgData name="Tej Bahadur Chandra" userId="79b8fba8ad0a4796" providerId="LiveId" clId="{614BBE20-D9FC-4E14-9E6F-E9375E6FD4C8}" dt="2021-10-24T11:48:24.572" v="10409" actId="208"/>
          <ac:spMkLst>
            <pc:docMk/>
            <pc:sldMk cId="1902565384" sldId="315"/>
            <ac:spMk id="61" creationId="{9E01B32A-17E5-4DF0-BF9B-941C18A62A74}"/>
          </ac:spMkLst>
        </pc:spChg>
        <pc:spChg chg="mod">
          <ac:chgData name="Tej Bahadur Chandra" userId="79b8fba8ad0a4796" providerId="LiveId" clId="{614BBE20-D9FC-4E14-9E6F-E9375E6FD4C8}" dt="2021-10-24T13:26:47.206" v="11347" actId="403"/>
          <ac:spMkLst>
            <pc:docMk/>
            <pc:sldMk cId="1902565384" sldId="315"/>
            <ac:spMk id="63" creationId="{223FA858-E603-4E81-BD2C-FA1190A8918D}"/>
          </ac:spMkLst>
        </pc:spChg>
        <pc:spChg chg="mod ord">
          <ac:chgData name="Tej Bahadur Chandra" userId="79b8fba8ad0a4796" providerId="LiveId" clId="{614BBE20-D9FC-4E14-9E6F-E9375E6FD4C8}" dt="2021-10-24T11:48:58.365" v="10417" actId="166"/>
          <ac:spMkLst>
            <pc:docMk/>
            <pc:sldMk cId="1902565384" sldId="315"/>
            <ac:spMk id="64" creationId="{B014C7FE-C2A4-4709-B47E-DF0860F2B1FB}"/>
          </ac:spMkLst>
        </pc:spChg>
        <pc:spChg chg="mod">
          <ac:chgData name="Tej Bahadur Chandra" userId="79b8fba8ad0a4796" providerId="LiveId" clId="{614BBE20-D9FC-4E14-9E6F-E9375E6FD4C8}" dt="2021-10-24T11:48:27.973" v="10410" actId="208"/>
          <ac:spMkLst>
            <pc:docMk/>
            <pc:sldMk cId="1902565384" sldId="315"/>
            <ac:spMk id="65" creationId="{750390B6-D63E-41B2-B6A8-24993A72CB59}"/>
          </ac:spMkLst>
        </pc:spChg>
        <pc:grpChg chg="add mod">
          <ac:chgData name="Tej Bahadur Chandra" userId="79b8fba8ad0a4796" providerId="LiveId" clId="{614BBE20-D9FC-4E14-9E6F-E9375E6FD4C8}" dt="2021-10-28T11:25:22.432" v="33423" actId="164"/>
          <ac:grpSpMkLst>
            <pc:docMk/>
            <pc:sldMk cId="1902565384" sldId="315"/>
            <ac:grpSpMk id="2" creationId="{25221FC1-5D51-4B7B-87D0-1CC8E8860E25}"/>
          </ac:grpSpMkLst>
        </pc:grpChg>
        <pc:grpChg chg="add mod">
          <ac:chgData name="Tej Bahadur Chandra" userId="79b8fba8ad0a4796" providerId="LiveId" clId="{614BBE20-D9FC-4E14-9E6F-E9375E6FD4C8}" dt="2021-10-28T11:25:22.432" v="33423" actId="164"/>
          <ac:grpSpMkLst>
            <pc:docMk/>
            <pc:sldMk cId="1902565384" sldId="315"/>
            <ac:grpSpMk id="4" creationId="{83C3B90C-62D5-4E1F-A40C-E4DF7132AD0F}"/>
          </ac:grpSpMkLst>
        </pc:grpChg>
        <pc:grpChg chg="add mod">
          <ac:chgData name="Tej Bahadur Chandra" userId="79b8fba8ad0a4796" providerId="LiveId" clId="{614BBE20-D9FC-4E14-9E6F-E9375E6FD4C8}" dt="2021-10-28T11:25:21.384" v="33422" actId="164"/>
          <ac:grpSpMkLst>
            <pc:docMk/>
            <pc:sldMk cId="1902565384" sldId="315"/>
            <ac:grpSpMk id="5" creationId="{6DEF0BD5-FCEC-4600-AA09-7F7F5FB101BD}"/>
          </ac:grpSpMkLst>
        </pc:grpChg>
        <pc:grpChg chg="add del mod">
          <ac:chgData name="Tej Bahadur Chandra" userId="79b8fba8ad0a4796" providerId="LiveId" clId="{614BBE20-D9FC-4E14-9E6F-E9375E6FD4C8}" dt="2021-10-24T11:23:15.663" v="10118" actId="478"/>
          <ac:grpSpMkLst>
            <pc:docMk/>
            <pc:sldMk cId="1902565384" sldId="315"/>
            <ac:grpSpMk id="7" creationId="{945AD85F-01A0-46EA-AECF-0165C204CC11}"/>
          </ac:grpSpMkLst>
        </pc:grpChg>
        <pc:grpChg chg="add mod">
          <ac:chgData name="Tej Bahadur Chandra" userId="79b8fba8ad0a4796" providerId="LiveId" clId="{614BBE20-D9FC-4E14-9E6F-E9375E6FD4C8}" dt="2021-10-28T11:25:20.714" v="33421" actId="164"/>
          <ac:grpSpMkLst>
            <pc:docMk/>
            <pc:sldMk cId="1902565384" sldId="315"/>
            <ac:grpSpMk id="7" creationId="{AF7F91E1-9383-4864-ABE9-FBFF9CA57247}"/>
          </ac:grpSpMkLst>
        </pc:grpChg>
        <pc:grpChg chg="add del mod">
          <ac:chgData name="Tej Bahadur Chandra" userId="79b8fba8ad0a4796" providerId="LiveId" clId="{614BBE20-D9FC-4E14-9E6F-E9375E6FD4C8}" dt="2021-10-24T11:23:17.320" v="10119" actId="478"/>
          <ac:grpSpMkLst>
            <pc:docMk/>
            <pc:sldMk cId="1902565384" sldId="315"/>
            <ac:grpSpMk id="18" creationId="{1D415DD6-1D71-46A7-AE3C-A0D81D8A72E3}"/>
          </ac:grpSpMkLst>
        </pc:grpChg>
        <pc:grpChg chg="add del mod">
          <ac:chgData name="Tej Bahadur Chandra" userId="79b8fba8ad0a4796" providerId="LiveId" clId="{614BBE20-D9FC-4E14-9E6F-E9375E6FD4C8}" dt="2021-10-24T11:23:18.635" v="10120" actId="478"/>
          <ac:grpSpMkLst>
            <pc:docMk/>
            <pc:sldMk cId="1902565384" sldId="315"/>
            <ac:grpSpMk id="31" creationId="{FAEF5466-DD3C-4ED0-9D95-1C22F5A4D1AF}"/>
          </ac:grpSpMkLst>
        </pc:grpChg>
        <pc:grpChg chg="mod">
          <ac:chgData name="Tej Bahadur Chandra" userId="79b8fba8ad0a4796" providerId="LiveId" clId="{614BBE20-D9FC-4E14-9E6F-E9375E6FD4C8}" dt="2021-10-24T11:17:45.831" v="9986"/>
          <ac:grpSpMkLst>
            <pc:docMk/>
            <pc:sldMk cId="1902565384" sldId="315"/>
            <ac:grpSpMk id="32" creationId="{2777DF3C-35E4-4332-B594-93FBDB8A5A30}"/>
          </ac:grpSpMkLst>
        </pc:grpChg>
        <pc:grpChg chg="mod">
          <ac:chgData name="Tej Bahadur Chandra" userId="79b8fba8ad0a4796" providerId="LiveId" clId="{614BBE20-D9FC-4E14-9E6F-E9375E6FD4C8}" dt="2021-10-24T11:17:45.831" v="9986"/>
          <ac:grpSpMkLst>
            <pc:docMk/>
            <pc:sldMk cId="1902565384" sldId="315"/>
            <ac:grpSpMk id="33" creationId="{EAC7C3AE-547C-4D02-9460-E56CF6810067}"/>
          </ac:grpSpMkLst>
        </pc:grpChg>
        <pc:grpChg chg="mod">
          <ac:chgData name="Tej Bahadur Chandra" userId="79b8fba8ad0a4796" providerId="LiveId" clId="{614BBE20-D9FC-4E14-9E6F-E9375E6FD4C8}" dt="2021-10-24T11:17:45.831" v="9986"/>
          <ac:grpSpMkLst>
            <pc:docMk/>
            <pc:sldMk cId="1902565384" sldId="315"/>
            <ac:grpSpMk id="37" creationId="{13C58186-B24C-4EBA-B584-ADC0A85521D2}"/>
          </ac:grpSpMkLst>
        </pc:grpChg>
        <pc:grpChg chg="mod">
          <ac:chgData name="Tej Bahadur Chandra" userId="79b8fba8ad0a4796" providerId="LiveId" clId="{614BBE20-D9FC-4E14-9E6F-E9375E6FD4C8}" dt="2021-10-24T11:17:45.831" v="9986"/>
          <ac:grpSpMkLst>
            <pc:docMk/>
            <pc:sldMk cId="1902565384" sldId="315"/>
            <ac:grpSpMk id="38" creationId="{2F30A0A1-E47E-4873-B3B5-3F813692FC89}"/>
          </ac:grpSpMkLst>
        </pc:grpChg>
        <pc:grpChg chg="add mod">
          <ac:chgData name="Tej Bahadur Chandra" userId="79b8fba8ad0a4796" providerId="LiveId" clId="{614BBE20-D9FC-4E14-9E6F-E9375E6FD4C8}" dt="2021-10-28T11:25:22.432" v="33423" actId="164"/>
          <ac:grpSpMkLst>
            <pc:docMk/>
            <pc:sldMk cId="1902565384" sldId="315"/>
            <ac:grpSpMk id="46" creationId="{EA262B80-BE4A-4464-A9B5-B88D0275526F}"/>
          </ac:grpSpMkLst>
        </pc:grpChg>
        <pc:grpChg chg="add mod">
          <ac:chgData name="Tej Bahadur Chandra" userId="79b8fba8ad0a4796" providerId="LiveId" clId="{614BBE20-D9FC-4E14-9E6F-E9375E6FD4C8}" dt="2021-10-28T11:25:21.384" v="33422" actId="164"/>
          <ac:grpSpMkLst>
            <pc:docMk/>
            <pc:sldMk cId="1902565384" sldId="315"/>
            <ac:grpSpMk id="50" creationId="{AF972F0A-D312-4CBF-84D7-90DC25F86B29}"/>
          </ac:grpSpMkLst>
        </pc:grpChg>
        <pc:grpChg chg="add mod">
          <ac:chgData name="Tej Bahadur Chandra" userId="79b8fba8ad0a4796" providerId="LiveId" clId="{614BBE20-D9FC-4E14-9E6F-E9375E6FD4C8}" dt="2021-10-28T11:25:21.384" v="33422" actId="164"/>
          <ac:grpSpMkLst>
            <pc:docMk/>
            <pc:sldMk cId="1902565384" sldId="315"/>
            <ac:grpSpMk id="54" creationId="{537820E1-0459-4AAE-B5E2-80C7CBAD6A3E}"/>
          </ac:grpSpMkLst>
        </pc:grpChg>
        <pc:grpChg chg="add mod">
          <ac:chgData name="Tej Bahadur Chandra" userId="79b8fba8ad0a4796" providerId="LiveId" clId="{614BBE20-D9FC-4E14-9E6F-E9375E6FD4C8}" dt="2021-10-28T11:25:20.714" v="33421" actId="164"/>
          <ac:grpSpMkLst>
            <pc:docMk/>
            <pc:sldMk cId="1902565384" sldId="315"/>
            <ac:grpSpMk id="58" creationId="{716F78AF-B916-4873-AA79-3023010BA82E}"/>
          </ac:grpSpMkLst>
        </pc:grpChg>
        <pc:grpChg chg="add mod">
          <ac:chgData name="Tej Bahadur Chandra" userId="79b8fba8ad0a4796" providerId="LiveId" clId="{614BBE20-D9FC-4E14-9E6F-E9375E6FD4C8}" dt="2021-10-28T11:25:20.714" v="33421" actId="164"/>
          <ac:grpSpMkLst>
            <pc:docMk/>
            <pc:sldMk cId="1902565384" sldId="315"/>
            <ac:grpSpMk id="62" creationId="{39233063-4477-47E7-9657-6DA9C4C3234A}"/>
          </ac:grpSpMkLst>
        </pc:grpChg>
        <pc:picChg chg="add del mod modCrop">
          <ac:chgData name="Tej Bahadur Chandra" userId="79b8fba8ad0a4796" providerId="LiveId" clId="{614BBE20-D9FC-4E14-9E6F-E9375E6FD4C8}" dt="2021-10-24T11:20:56.772" v="10117" actId="478"/>
          <ac:picMkLst>
            <pc:docMk/>
            <pc:sldMk cId="1902565384" sldId="315"/>
            <ac:picMk id="2" creationId="{C4713491-79CF-4936-B138-B8B51C62070C}"/>
          </ac:picMkLst>
        </pc:picChg>
        <pc:picChg chg="mod">
          <ac:chgData name="Tej Bahadur Chandra" userId="79b8fba8ad0a4796" providerId="LiveId" clId="{614BBE20-D9FC-4E14-9E6F-E9375E6FD4C8}" dt="2021-10-24T11:16:48.168" v="9982" actId="108"/>
          <ac:picMkLst>
            <pc:docMk/>
            <pc:sldMk cId="1902565384" sldId="315"/>
            <ac:picMk id="22" creationId="{60AB35E0-0431-48AA-9789-560982187C06}"/>
          </ac:picMkLst>
        </pc:picChg>
        <pc:picChg chg="mod">
          <ac:chgData name="Tej Bahadur Chandra" userId="79b8fba8ad0a4796" providerId="LiveId" clId="{614BBE20-D9FC-4E14-9E6F-E9375E6FD4C8}" dt="2021-10-24T11:16:48.168" v="9982" actId="108"/>
          <ac:picMkLst>
            <pc:docMk/>
            <pc:sldMk cId="1902565384" sldId="315"/>
            <ac:picMk id="23" creationId="{E6D549F1-9197-4935-A170-B4DCD6EAEBAA}"/>
          </ac:picMkLst>
        </pc:picChg>
        <pc:picChg chg="add del">
          <ac:chgData name="Tej Bahadur Chandra" userId="79b8fba8ad0a4796" providerId="LiveId" clId="{614BBE20-D9FC-4E14-9E6F-E9375E6FD4C8}" dt="2021-10-24T11:20:23.279" v="10110"/>
          <ac:picMkLst>
            <pc:docMk/>
            <pc:sldMk cId="1902565384" sldId="315"/>
            <ac:picMk id="43" creationId="{8F1808E9-8A5D-449C-9DBB-7AFB04B3E033}"/>
          </ac:picMkLst>
        </pc:picChg>
      </pc:sldChg>
      <pc:sldChg chg="addSp delSp modSp add modAnim">
        <pc:chgData name="Tej Bahadur Chandra" userId="79b8fba8ad0a4796" providerId="LiveId" clId="{614BBE20-D9FC-4E14-9E6F-E9375E6FD4C8}" dt="2021-10-24T13:26:05.829" v="11317" actId="1035"/>
        <pc:sldMkLst>
          <pc:docMk/>
          <pc:sldMk cId="3809503382" sldId="316"/>
        </pc:sldMkLst>
        <pc:spChg chg="mod">
          <ac:chgData name="Tej Bahadur Chandra" userId="79b8fba8ad0a4796" providerId="LiveId" clId="{614BBE20-D9FC-4E14-9E6F-E9375E6FD4C8}" dt="2021-10-24T12:34:43.833" v="10439" actId="20577"/>
          <ac:spMkLst>
            <pc:docMk/>
            <pc:sldMk cId="3809503382" sldId="316"/>
            <ac:spMk id="6" creationId="{5E94FEF6-3A53-48A6-AADF-BE623D2E4A97}"/>
          </ac:spMkLst>
        </pc:spChg>
        <pc:spChg chg="mod">
          <ac:chgData name="Tej Bahadur Chandra" userId="79b8fba8ad0a4796" providerId="LiveId" clId="{614BBE20-D9FC-4E14-9E6F-E9375E6FD4C8}" dt="2021-10-24T12:39:26.828" v="10490" actId="14100"/>
          <ac:spMkLst>
            <pc:docMk/>
            <pc:sldMk cId="3809503382" sldId="316"/>
            <ac:spMk id="30" creationId="{CD6D43AB-35A1-44BF-822C-E91679125110}"/>
          </ac:spMkLst>
        </pc:spChg>
        <pc:spChg chg="mod">
          <ac:chgData name="Tej Bahadur Chandra" userId="79b8fba8ad0a4796" providerId="LiveId" clId="{614BBE20-D9FC-4E14-9E6F-E9375E6FD4C8}" dt="2021-10-24T13:25:47.457" v="11310" actId="403"/>
          <ac:spMkLst>
            <pc:docMk/>
            <pc:sldMk cId="3809503382" sldId="316"/>
            <ac:spMk id="31" creationId="{97880CF8-5550-4F4B-97BA-B7BFFBC99A10}"/>
          </ac:spMkLst>
        </pc:spChg>
        <pc:spChg chg="mod">
          <ac:chgData name="Tej Bahadur Chandra" userId="79b8fba8ad0a4796" providerId="LiveId" clId="{614BBE20-D9FC-4E14-9E6F-E9375E6FD4C8}" dt="2021-10-24T12:39:16.172" v="10486" actId="14100"/>
          <ac:spMkLst>
            <pc:docMk/>
            <pc:sldMk cId="3809503382" sldId="316"/>
            <ac:spMk id="33" creationId="{DDF2C518-B5F1-4C4F-B09A-F7C91A665591}"/>
          </ac:spMkLst>
        </pc:spChg>
        <pc:spChg chg="mod">
          <ac:chgData name="Tej Bahadur Chandra" userId="79b8fba8ad0a4796" providerId="LiveId" clId="{614BBE20-D9FC-4E14-9E6F-E9375E6FD4C8}" dt="2021-10-24T13:25:50.647" v="11311" actId="403"/>
          <ac:spMkLst>
            <pc:docMk/>
            <pc:sldMk cId="3809503382" sldId="316"/>
            <ac:spMk id="34" creationId="{8932FBB3-4C40-4B69-B98B-8E933D202C1C}"/>
          </ac:spMkLst>
        </pc:spChg>
        <pc:spChg chg="mod">
          <ac:chgData name="Tej Bahadur Chandra" userId="79b8fba8ad0a4796" providerId="LiveId" clId="{614BBE20-D9FC-4E14-9E6F-E9375E6FD4C8}" dt="2021-10-24T12:39:34.421" v="10493" actId="207"/>
          <ac:spMkLst>
            <pc:docMk/>
            <pc:sldMk cId="3809503382" sldId="316"/>
            <ac:spMk id="36" creationId="{1C99891E-EC64-4F11-8095-C30CB983DBA4}"/>
          </ac:spMkLst>
        </pc:spChg>
        <pc:spChg chg="mod">
          <ac:chgData name="Tej Bahadur Chandra" userId="79b8fba8ad0a4796" providerId="LiveId" clId="{614BBE20-D9FC-4E14-9E6F-E9375E6FD4C8}" dt="2021-10-24T13:25:59.529" v="11315" actId="1035"/>
          <ac:spMkLst>
            <pc:docMk/>
            <pc:sldMk cId="3809503382" sldId="316"/>
            <ac:spMk id="37" creationId="{5A5CF028-B2A9-44D1-B9A1-C1E139E402CC}"/>
          </ac:spMkLst>
        </pc:spChg>
        <pc:spChg chg="mod">
          <ac:chgData name="Tej Bahadur Chandra" userId="79b8fba8ad0a4796" providerId="LiveId" clId="{614BBE20-D9FC-4E14-9E6F-E9375E6FD4C8}" dt="2021-10-24T12:39:44.571" v="10496" actId="208"/>
          <ac:spMkLst>
            <pc:docMk/>
            <pc:sldMk cId="3809503382" sldId="316"/>
            <ac:spMk id="39" creationId="{E61F6ACA-E79C-49C7-9025-941F63A0E4A9}"/>
          </ac:spMkLst>
        </pc:spChg>
        <pc:spChg chg="mod">
          <ac:chgData name="Tej Bahadur Chandra" userId="79b8fba8ad0a4796" providerId="LiveId" clId="{614BBE20-D9FC-4E14-9E6F-E9375E6FD4C8}" dt="2021-10-24T13:26:05.829" v="11317" actId="1035"/>
          <ac:spMkLst>
            <pc:docMk/>
            <pc:sldMk cId="3809503382" sldId="316"/>
            <ac:spMk id="40" creationId="{9940AB4A-B7EB-45D9-BF37-02FC2C2D5CD3}"/>
          </ac:spMkLst>
        </pc:spChg>
        <pc:spChg chg="add del mod">
          <ac:chgData name="Tej Bahadur Chandra" userId="79b8fba8ad0a4796" providerId="LiveId" clId="{614BBE20-D9FC-4E14-9E6F-E9375E6FD4C8}" dt="2021-10-24T12:36:10.328" v="10472" actId="478"/>
          <ac:spMkLst>
            <pc:docMk/>
            <pc:sldMk cId="3809503382" sldId="316"/>
            <ac:spMk id="41" creationId="{839A78AC-6F4F-46F4-8C67-017DCC1E3B50}"/>
          </ac:spMkLst>
        </pc:spChg>
        <pc:spChg chg="add mod">
          <ac:chgData name="Tej Bahadur Chandra" userId="79b8fba8ad0a4796" providerId="LiveId" clId="{614BBE20-D9FC-4E14-9E6F-E9375E6FD4C8}" dt="2021-10-24T12:36:07.180" v="10471"/>
          <ac:spMkLst>
            <pc:docMk/>
            <pc:sldMk cId="3809503382" sldId="316"/>
            <ac:spMk id="42" creationId="{68EF73EF-5D04-4EEB-ABB7-364572E406D0}"/>
          </ac:spMkLst>
        </pc:spChg>
        <pc:grpChg chg="del">
          <ac:chgData name="Tej Bahadur Chandra" userId="79b8fba8ad0a4796" providerId="LiveId" clId="{614BBE20-D9FC-4E14-9E6F-E9375E6FD4C8}" dt="2021-10-24T12:34:10.649" v="10426" actId="478"/>
          <ac:grpSpMkLst>
            <pc:docMk/>
            <pc:sldMk cId="3809503382" sldId="316"/>
            <ac:grpSpMk id="4" creationId="{83C3B90C-62D5-4E1F-A40C-E4DF7132AD0F}"/>
          </ac:grpSpMkLst>
        </pc:grpChg>
        <pc:grpChg chg="add mod">
          <ac:chgData name="Tej Bahadur Chandra" userId="79b8fba8ad0a4796" providerId="LiveId" clId="{614BBE20-D9FC-4E14-9E6F-E9375E6FD4C8}" dt="2021-10-24T12:35:27.774" v="10465" actId="1036"/>
          <ac:grpSpMkLst>
            <pc:docMk/>
            <pc:sldMk cId="3809503382" sldId="316"/>
            <ac:grpSpMk id="29" creationId="{E54BE843-704E-44B2-A40F-058F2E11D91F}"/>
          </ac:grpSpMkLst>
        </pc:grpChg>
        <pc:grpChg chg="add mod">
          <ac:chgData name="Tej Bahadur Chandra" userId="79b8fba8ad0a4796" providerId="LiveId" clId="{614BBE20-D9FC-4E14-9E6F-E9375E6FD4C8}" dt="2021-10-24T12:35:27.774" v="10465" actId="1036"/>
          <ac:grpSpMkLst>
            <pc:docMk/>
            <pc:sldMk cId="3809503382" sldId="316"/>
            <ac:grpSpMk id="32" creationId="{823AAD8D-7E25-4105-8D09-71671C5372A0}"/>
          </ac:grpSpMkLst>
        </pc:grpChg>
        <pc:grpChg chg="add mod">
          <ac:chgData name="Tej Bahadur Chandra" userId="79b8fba8ad0a4796" providerId="LiveId" clId="{614BBE20-D9FC-4E14-9E6F-E9375E6FD4C8}" dt="2021-10-24T12:35:27.774" v="10465" actId="1036"/>
          <ac:grpSpMkLst>
            <pc:docMk/>
            <pc:sldMk cId="3809503382" sldId="316"/>
            <ac:grpSpMk id="35" creationId="{39492DA1-9A48-4F9E-9467-9CD5AB880E6D}"/>
          </ac:grpSpMkLst>
        </pc:grpChg>
        <pc:grpChg chg="add mod">
          <ac:chgData name="Tej Bahadur Chandra" userId="79b8fba8ad0a4796" providerId="LiveId" clId="{614BBE20-D9FC-4E14-9E6F-E9375E6FD4C8}" dt="2021-10-24T12:35:27.774" v="10465" actId="1036"/>
          <ac:grpSpMkLst>
            <pc:docMk/>
            <pc:sldMk cId="3809503382" sldId="316"/>
            <ac:grpSpMk id="38" creationId="{FCD97B4F-7C3E-4195-AA63-F71FD99753DA}"/>
          </ac:grpSpMkLst>
        </pc:grpChg>
        <pc:grpChg chg="del">
          <ac:chgData name="Tej Bahadur Chandra" userId="79b8fba8ad0a4796" providerId="LiveId" clId="{614BBE20-D9FC-4E14-9E6F-E9375E6FD4C8}" dt="2021-10-24T12:34:10.649" v="10426" actId="478"/>
          <ac:grpSpMkLst>
            <pc:docMk/>
            <pc:sldMk cId="3809503382" sldId="316"/>
            <ac:grpSpMk id="46" creationId="{EA262B80-BE4A-4464-A9B5-B88D0275526F}"/>
          </ac:grpSpMkLst>
        </pc:grpChg>
        <pc:grpChg chg="del">
          <ac:chgData name="Tej Bahadur Chandra" userId="79b8fba8ad0a4796" providerId="LiveId" clId="{614BBE20-D9FC-4E14-9E6F-E9375E6FD4C8}" dt="2021-10-24T12:34:10.649" v="10426" actId="478"/>
          <ac:grpSpMkLst>
            <pc:docMk/>
            <pc:sldMk cId="3809503382" sldId="316"/>
            <ac:grpSpMk id="50" creationId="{AF972F0A-D312-4CBF-84D7-90DC25F86B29}"/>
          </ac:grpSpMkLst>
        </pc:grpChg>
        <pc:grpChg chg="del">
          <ac:chgData name="Tej Bahadur Chandra" userId="79b8fba8ad0a4796" providerId="LiveId" clId="{614BBE20-D9FC-4E14-9E6F-E9375E6FD4C8}" dt="2021-10-24T12:34:10.649" v="10426" actId="478"/>
          <ac:grpSpMkLst>
            <pc:docMk/>
            <pc:sldMk cId="3809503382" sldId="316"/>
            <ac:grpSpMk id="54" creationId="{537820E1-0459-4AAE-B5E2-80C7CBAD6A3E}"/>
          </ac:grpSpMkLst>
        </pc:grpChg>
        <pc:grpChg chg="del">
          <ac:chgData name="Tej Bahadur Chandra" userId="79b8fba8ad0a4796" providerId="LiveId" clId="{614BBE20-D9FC-4E14-9E6F-E9375E6FD4C8}" dt="2021-10-24T12:34:10.649" v="10426" actId="478"/>
          <ac:grpSpMkLst>
            <pc:docMk/>
            <pc:sldMk cId="3809503382" sldId="316"/>
            <ac:grpSpMk id="58" creationId="{716F78AF-B916-4873-AA79-3023010BA82E}"/>
          </ac:grpSpMkLst>
        </pc:grpChg>
        <pc:grpChg chg="del">
          <ac:chgData name="Tej Bahadur Chandra" userId="79b8fba8ad0a4796" providerId="LiveId" clId="{614BBE20-D9FC-4E14-9E6F-E9375E6FD4C8}" dt="2021-10-24T12:34:10.649" v="10426" actId="478"/>
          <ac:grpSpMkLst>
            <pc:docMk/>
            <pc:sldMk cId="3809503382" sldId="316"/>
            <ac:grpSpMk id="62" creationId="{39233063-4477-47E7-9657-6DA9C4C3234A}"/>
          </ac:grpSpMkLst>
        </pc:grpChg>
      </pc:sldChg>
      <pc:sldChg chg="addSp delSp modSp add delAnim">
        <pc:chgData name="Tej Bahadur Chandra" userId="79b8fba8ad0a4796" providerId="LiveId" clId="{614BBE20-D9FC-4E14-9E6F-E9375E6FD4C8}" dt="2021-10-24T12:42:05.968" v="10511"/>
        <pc:sldMkLst>
          <pc:docMk/>
          <pc:sldMk cId="1313486809" sldId="317"/>
        </pc:sldMkLst>
        <pc:spChg chg="add mod">
          <ac:chgData name="Tej Bahadur Chandra" userId="79b8fba8ad0a4796" providerId="LiveId" clId="{614BBE20-D9FC-4E14-9E6F-E9375E6FD4C8}" dt="2021-10-24T12:42:05.968" v="10511"/>
          <ac:spMkLst>
            <pc:docMk/>
            <pc:sldMk cId="1313486809" sldId="317"/>
            <ac:spMk id="19" creationId="{DF42F3B6-52A2-42A1-9214-13970CCA4950}"/>
          </ac:spMkLst>
        </pc:spChg>
        <pc:spChg chg="mod">
          <ac:chgData name="Tej Bahadur Chandra" userId="79b8fba8ad0a4796" providerId="LiveId" clId="{614BBE20-D9FC-4E14-9E6F-E9375E6FD4C8}" dt="2021-10-24T12:40:45.203" v="10501"/>
          <ac:spMkLst>
            <pc:docMk/>
            <pc:sldMk cId="1313486809" sldId="317"/>
            <ac:spMk id="42" creationId="{68EF73EF-5D04-4EEB-ABB7-364572E406D0}"/>
          </ac:spMkLst>
        </pc:spChg>
        <pc:grpChg chg="del">
          <ac:chgData name="Tej Bahadur Chandra" userId="79b8fba8ad0a4796" providerId="LiveId" clId="{614BBE20-D9FC-4E14-9E6F-E9375E6FD4C8}" dt="2021-10-24T12:40:28.154" v="10498" actId="478"/>
          <ac:grpSpMkLst>
            <pc:docMk/>
            <pc:sldMk cId="1313486809" sldId="317"/>
            <ac:grpSpMk id="29" creationId="{E54BE843-704E-44B2-A40F-058F2E11D91F}"/>
          </ac:grpSpMkLst>
        </pc:grpChg>
        <pc:grpChg chg="del">
          <ac:chgData name="Tej Bahadur Chandra" userId="79b8fba8ad0a4796" providerId="LiveId" clId="{614BBE20-D9FC-4E14-9E6F-E9375E6FD4C8}" dt="2021-10-24T12:40:28.154" v="10498" actId="478"/>
          <ac:grpSpMkLst>
            <pc:docMk/>
            <pc:sldMk cId="1313486809" sldId="317"/>
            <ac:grpSpMk id="32" creationId="{823AAD8D-7E25-4105-8D09-71671C5372A0}"/>
          </ac:grpSpMkLst>
        </pc:grpChg>
        <pc:grpChg chg="del">
          <ac:chgData name="Tej Bahadur Chandra" userId="79b8fba8ad0a4796" providerId="LiveId" clId="{614BBE20-D9FC-4E14-9E6F-E9375E6FD4C8}" dt="2021-10-24T12:40:28.154" v="10498" actId="478"/>
          <ac:grpSpMkLst>
            <pc:docMk/>
            <pc:sldMk cId="1313486809" sldId="317"/>
            <ac:grpSpMk id="35" creationId="{39492DA1-9A48-4F9E-9467-9CD5AB880E6D}"/>
          </ac:grpSpMkLst>
        </pc:grpChg>
        <pc:grpChg chg="del">
          <ac:chgData name="Tej Bahadur Chandra" userId="79b8fba8ad0a4796" providerId="LiveId" clId="{614BBE20-D9FC-4E14-9E6F-E9375E6FD4C8}" dt="2021-10-24T12:40:28.154" v="10498" actId="478"/>
          <ac:grpSpMkLst>
            <pc:docMk/>
            <pc:sldMk cId="1313486809" sldId="317"/>
            <ac:grpSpMk id="38" creationId="{FCD97B4F-7C3E-4195-AA63-F71FD99753DA}"/>
          </ac:grpSpMkLst>
        </pc:grpChg>
        <pc:picChg chg="add mod">
          <ac:chgData name="Tej Bahadur Chandra" userId="79b8fba8ad0a4796" providerId="LiveId" clId="{614BBE20-D9FC-4E14-9E6F-E9375E6FD4C8}" dt="2021-10-24T12:40:53.172" v="10502" actId="1076"/>
          <ac:picMkLst>
            <pc:docMk/>
            <pc:sldMk cId="1313486809" sldId="317"/>
            <ac:picMk id="18" creationId="{FD5D214B-7D91-4EB6-B079-0BEAC075A18C}"/>
          </ac:picMkLst>
        </pc:picChg>
      </pc:sldChg>
      <pc:sldChg chg="addSp delSp modSp add delAnim modAnim">
        <pc:chgData name="Tej Bahadur Chandra" userId="79b8fba8ad0a4796" providerId="LiveId" clId="{614BBE20-D9FC-4E14-9E6F-E9375E6FD4C8}" dt="2021-10-25T05:30:52.812" v="12772" actId="1035"/>
        <pc:sldMkLst>
          <pc:docMk/>
          <pc:sldMk cId="718778590" sldId="318"/>
        </pc:sldMkLst>
        <pc:spChg chg="add mod">
          <ac:chgData name="Tej Bahadur Chandra" userId="79b8fba8ad0a4796" providerId="LiveId" clId="{614BBE20-D9FC-4E14-9E6F-E9375E6FD4C8}" dt="2021-10-25T05:30:46.219" v="12756" actId="1076"/>
          <ac:spMkLst>
            <pc:docMk/>
            <pc:sldMk cId="718778590" sldId="318"/>
            <ac:spMk id="2" creationId="{A58A8B7F-E6DA-4BCC-8447-54A7326E8FDD}"/>
          </ac:spMkLst>
        </pc:spChg>
        <pc:spChg chg="add mod">
          <ac:chgData name="Tej Bahadur Chandra" userId="79b8fba8ad0a4796" providerId="LiveId" clId="{614BBE20-D9FC-4E14-9E6F-E9375E6FD4C8}" dt="2021-10-25T05:30:35.841" v="12754" actId="21"/>
          <ac:spMkLst>
            <pc:docMk/>
            <pc:sldMk cId="718778590" sldId="318"/>
            <ac:spMk id="6" creationId="{DA148EA5-55A7-492D-A469-12BE5D870C98}"/>
          </ac:spMkLst>
        </pc:spChg>
        <pc:spChg chg="mod">
          <ac:chgData name="Tej Bahadur Chandra" userId="79b8fba8ad0a4796" providerId="LiveId" clId="{614BBE20-D9FC-4E14-9E6F-E9375E6FD4C8}" dt="2021-10-24T13:19:31.211" v="11298" actId="20577"/>
          <ac:spMkLst>
            <pc:docMk/>
            <pc:sldMk cId="718778590" sldId="318"/>
            <ac:spMk id="7" creationId="{3775C660-A6E0-4669-8B4A-5E7565384ECA}"/>
          </ac:spMkLst>
        </pc:spChg>
        <pc:spChg chg="add mod">
          <ac:chgData name="Tej Bahadur Chandra" userId="79b8fba8ad0a4796" providerId="LiveId" clId="{614BBE20-D9FC-4E14-9E6F-E9375E6FD4C8}" dt="2021-10-25T05:30:52.812" v="12772" actId="1035"/>
          <ac:spMkLst>
            <pc:docMk/>
            <pc:sldMk cId="718778590" sldId="318"/>
            <ac:spMk id="9" creationId="{4017FA0F-D9BE-4F1D-9358-986D1712CD01}"/>
          </ac:spMkLst>
        </pc:spChg>
        <pc:picChg chg="add del mod">
          <ac:chgData name="Tej Bahadur Chandra" userId="79b8fba8ad0a4796" providerId="LiveId" clId="{614BBE20-D9FC-4E14-9E6F-E9375E6FD4C8}" dt="2021-10-24T13:24:07.194" v="11301" actId="478"/>
          <ac:picMkLst>
            <pc:docMk/>
            <pc:sldMk cId="718778590" sldId="318"/>
            <ac:picMk id="5" creationId="{9EF2353C-112C-4DD0-9318-BA1D54498434}"/>
          </ac:picMkLst>
        </pc:picChg>
        <pc:picChg chg="add mod">
          <ac:chgData name="Tej Bahadur Chandra" userId="79b8fba8ad0a4796" providerId="LiveId" clId="{614BBE20-D9FC-4E14-9E6F-E9375E6FD4C8}" dt="2021-10-25T05:30:52.812" v="12772" actId="1035"/>
          <ac:picMkLst>
            <pc:docMk/>
            <pc:sldMk cId="718778590" sldId="318"/>
            <ac:picMk id="8" creationId="{1E0B5849-A901-48C9-9246-0F574BBC34F9}"/>
          </ac:picMkLst>
        </pc:picChg>
      </pc:sldChg>
      <pc:sldChg chg="addSp delSp modSp add">
        <pc:chgData name="Tej Bahadur Chandra" userId="79b8fba8ad0a4796" providerId="LiveId" clId="{614BBE20-D9FC-4E14-9E6F-E9375E6FD4C8}" dt="2021-10-25T05:55:12.520" v="13392" actId="478"/>
        <pc:sldMkLst>
          <pc:docMk/>
          <pc:sldMk cId="4266646015" sldId="319"/>
        </pc:sldMkLst>
        <pc:spChg chg="add del mod">
          <ac:chgData name="Tej Bahadur Chandra" userId="79b8fba8ad0a4796" providerId="LiveId" clId="{614BBE20-D9FC-4E14-9E6F-E9375E6FD4C8}" dt="2021-10-25T05:55:12.520" v="13392" actId="478"/>
          <ac:spMkLst>
            <pc:docMk/>
            <pc:sldMk cId="4266646015" sldId="319"/>
            <ac:spMk id="2" creationId="{B8E00D4D-B3D4-4355-90E5-2AFCC2BF2D62}"/>
          </ac:spMkLst>
        </pc:spChg>
        <pc:spChg chg="add mod">
          <ac:chgData name="Tej Bahadur Chandra" userId="79b8fba8ad0a4796" providerId="LiveId" clId="{614BBE20-D9FC-4E14-9E6F-E9375E6FD4C8}" dt="2021-10-25T05:55:07.673" v="13391" actId="20577"/>
          <ac:spMkLst>
            <pc:docMk/>
            <pc:sldMk cId="4266646015" sldId="319"/>
            <ac:spMk id="5" creationId="{9A782C36-246C-4503-B650-F1EC3468B72C}"/>
          </ac:spMkLst>
        </pc:spChg>
        <pc:spChg chg="mod">
          <ac:chgData name="Tej Bahadur Chandra" userId="79b8fba8ad0a4796" providerId="LiveId" clId="{614BBE20-D9FC-4E14-9E6F-E9375E6FD4C8}" dt="2021-10-24T13:44:25.302" v="11844"/>
          <ac:spMkLst>
            <pc:docMk/>
            <pc:sldMk cId="4266646015" sldId="319"/>
            <ac:spMk id="7" creationId="{3775C660-A6E0-4669-8B4A-5E7565384ECA}"/>
          </ac:spMkLst>
        </pc:spChg>
        <pc:spChg chg="add mod">
          <ac:chgData name="Tej Bahadur Chandra" userId="79b8fba8ad0a4796" providerId="LiveId" clId="{614BBE20-D9FC-4E14-9E6F-E9375E6FD4C8}" dt="2021-10-25T04:51:31.405" v="12354" actId="1076"/>
          <ac:spMkLst>
            <pc:docMk/>
            <pc:sldMk cId="4266646015" sldId="319"/>
            <ac:spMk id="8" creationId="{2108675D-997C-43F8-9955-AFDEC50AFF16}"/>
          </ac:spMkLst>
        </pc:spChg>
        <pc:picChg chg="add mod">
          <ac:chgData name="Tej Bahadur Chandra" userId="79b8fba8ad0a4796" providerId="LiveId" clId="{614BBE20-D9FC-4E14-9E6F-E9375E6FD4C8}" dt="2021-10-25T04:51:28.700" v="12353" actId="1076"/>
          <ac:picMkLst>
            <pc:docMk/>
            <pc:sldMk cId="4266646015" sldId="319"/>
            <ac:picMk id="6" creationId="{4FECD49F-94E1-4F7F-AF75-CE799838A35C}"/>
          </ac:picMkLst>
        </pc:picChg>
      </pc:sldChg>
      <pc:sldChg chg="addSp delSp modSp add">
        <pc:chgData name="Tej Bahadur Chandra" userId="79b8fba8ad0a4796" providerId="LiveId" clId="{614BBE20-D9FC-4E14-9E6F-E9375E6FD4C8}" dt="2021-10-25T05:55:57.160" v="13398"/>
        <pc:sldMkLst>
          <pc:docMk/>
          <pc:sldMk cId="612276744" sldId="320"/>
        </pc:sldMkLst>
        <pc:spChg chg="del mod">
          <ac:chgData name="Tej Bahadur Chandra" userId="79b8fba8ad0a4796" providerId="LiveId" clId="{614BBE20-D9FC-4E14-9E6F-E9375E6FD4C8}" dt="2021-10-25T04:55:16.549" v="12447" actId="478"/>
          <ac:spMkLst>
            <pc:docMk/>
            <pc:sldMk cId="612276744" sldId="320"/>
            <ac:spMk id="5" creationId="{9A782C36-246C-4503-B650-F1EC3468B72C}"/>
          </ac:spMkLst>
        </pc:spChg>
        <pc:spChg chg="del">
          <ac:chgData name="Tej Bahadur Chandra" userId="79b8fba8ad0a4796" providerId="LiveId" clId="{614BBE20-D9FC-4E14-9E6F-E9375E6FD4C8}" dt="2021-10-24T14:11:19.202" v="11941" actId="478"/>
          <ac:spMkLst>
            <pc:docMk/>
            <pc:sldMk cId="612276744" sldId="320"/>
            <ac:spMk id="8" creationId="{2108675D-997C-43F8-9955-AFDEC50AFF16}"/>
          </ac:spMkLst>
        </pc:spChg>
        <pc:spChg chg="add mod">
          <ac:chgData name="Tej Bahadur Chandra" userId="79b8fba8ad0a4796" providerId="LiveId" clId="{614BBE20-D9FC-4E14-9E6F-E9375E6FD4C8}" dt="2021-10-25T05:37:29.324" v="13023" actId="1036"/>
          <ac:spMkLst>
            <pc:docMk/>
            <pc:sldMk cId="612276744" sldId="320"/>
            <ac:spMk id="10" creationId="{7F1AF528-6FBF-4244-AE51-63F08FCA5BC3}"/>
          </ac:spMkLst>
        </pc:spChg>
        <pc:spChg chg="add mod">
          <ac:chgData name="Tej Bahadur Chandra" userId="79b8fba8ad0a4796" providerId="LiveId" clId="{614BBE20-D9FC-4E14-9E6F-E9375E6FD4C8}" dt="2021-10-25T05:40:21.946" v="13063" actId="403"/>
          <ac:spMkLst>
            <pc:docMk/>
            <pc:sldMk cId="612276744" sldId="320"/>
            <ac:spMk id="11" creationId="{1C4DD57B-87D6-4A4A-A7DB-122A8D8E0603}"/>
          </ac:spMkLst>
        </pc:spChg>
        <pc:spChg chg="add mod">
          <ac:chgData name="Tej Bahadur Chandra" userId="79b8fba8ad0a4796" providerId="LiveId" clId="{614BBE20-D9FC-4E14-9E6F-E9375E6FD4C8}" dt="2021-10-25T05:55:57.160" v="13398"/>
          <ac:spMkLst>
            <pc:docMk/>
            <pc:sldMk cId="612276744" sldId="320"/>
            <ac:spMk id="12" creationId="{56587681-9D6D-4224-99D1-68158B6A6133}"/>
          </ac:spMkLst>
        </pc:spChg>
        <pc:picChg chg="del">
          <ac:chgData name="Tej Bahadur Chandra" userId="79b8fba8ad0a4796" providerId="LiveId" clId="{614BBE20-D9FC-4E14-9E6F-E9375E6FD4C8}" dt="2021-10-24T14:11:17.615" v="11940" actId="478"/>
          <ac:picMkLst>
            <pc:docMk/>
            <pc:sldMk cId="612276744" sldId="320"/>
            <ac:picMk id="6" creationId="{4FECD49F-94E1-4F7F-AF75-CE799838A35C}"/>
          </ac:picMkLst>
        </pc:picChg>
        <pc:picChg chg="add mod">
          <ac:chgData name="Tej Bahadur Chandra" userId="79b8fba8ad0a4796" providerId="LiveId" clId="{614BBE20-D9FC-4E14-9E6F-E9375E6FD4C8}" dt="2021-10-25T05:37:29.324" v="13023" actId="1036"/>
          <ac:picMkLst>
            <pc:docMk/>
            <pc:sldMk cId="612276744" sldId="320"/>
            <ac:picMk id="9" creationId="{C718FF1A-E026-4038-80F3-4E2865B8A22F}"/>
          </ac:picMkLst>
        </pc:picChg>
      </pc:sldChg>
      <pc:sldChg chg="addSp delSp modSp add modAnim">
        <pc:chgData name="Tej Bahadur Chandra" userId="79b8fba8ad0a4796" providerId="LiveId" clId="{614BBE20-D9FC-4E14-9E6F-E9375E6FD4C8}" dt="2021-10-28T11:36:36.666" v="33525" actId="478"/>
        <pc:sldMkLst>
          <pc:docMk/>
          <pc:sldMk cId="699908281" sldId="321"/>
        </pc:sldMkLst>
        <pc:spChg chg="add del mod">
          <ac:chgData name="Tej Bahadur Chandra" userId="79b8fba8ad0a4796" providerId="LiveId" clId="{614BBE20-D9FC-4E14-9E6F-E9375E6FD4C8}" dt="2021-10-28T11:36:36.666" v="33525" actId="478"/>
          <ac:spMkLst>
            <pc:docMk/>
            <pc:sldMk cId="699908281" sldId="321"/>
            <ac:spMk id="2" creationId="{00CC9592-E745-4E39-9FE7-51530BBE9F5F}"/>
          </ac:spMkLst>
        </pc:spChg>
        <pc:spChg chg="del">
          <ac:chgData name="Tej Bahadur Chandra" userId="79b8fba8ad0a4796" providerId="LiveId" clId="{614BBE20-D9FC-4E14-9E6F-E9375E6FD4C8}" dt="2021-10-25T04:59:49.759" v="12564" actId="478"/>
          <ac:spMkLst>
            <pc:docMk/>
            <pc:sldMk cId="699908281" sldId="321"/>
            <ac:spMk id="5" creationId="{9A782C36-246C-4503-B650-F1EC3468B72C}"/>
          </ac:spMkLst>
        </pc:spChg>
        <pc:spChg chg="add del mod">
          <ac:chgData name="Tej Bahadur Chandra" userId="79b8fba8ad0a4796" providerId="LiveId" clId="{614BBE20-D9FC-4E14-9E6F-E9375E6FD4C8}" dt="2021-10-25T05:35:33.146" v="12916" actId="478"/>
          <ac:spMkLst>
            <pc:docMk/>
            <pc:sldMk cId="699908281" sldId="321"/>
            <ac:spMk id="6" creationId="{2C0E5E01-E8CA-4010-8AD2-A6466A397084}"/>
          </ac:spMkLst>
        </pc:spChg>
        <pc:spChg chg="add mod">
          <ac:chgData name="Tej Bahadur Chandra" userId="79b8fba8ad0a4796" providerId="LiveId" clId="{614BBE20-D9FC-4E14-9E6F-E9375E6FD4C8}" dt="2021-10-28T11:30:19.063" v="33449" actId="14100"/>
          <ac:spMkLst>
            <pc:docMk/>
            <pc:sldMk cId="699908281" sldId="321"/>
            <ac:spMk id="9" creationId="{E1D37554-4535-4862-B646-214CFDA08232}"/>
          </ac:spMkLst>
        </pc:spChg>
        <pc:spChg chg="add mod">
          <ac:chgData name="Tej Bahadur Chandra" userId="79b8fba8ad0a4796" providerId="LiveId" clId="{614BBE20-D9FC-4E14-9E6F-E9375E6FD4C8}" dt="2021-10-25T05:42:12.942" v="13110" actId="1035"/>
          <ac:spMkLst>
            <pc:docMk/>
            <pc:sldMk cId="699908281" sldId="321"/>
            <ac:spMk id="12" creationId="{6204079F-0892-42C8-BA48-297162DA7ACA}"/>
          </ac:spMkLst>
        </pc:spChg>
        <pc:spChg chg="add mod">
          <ac:chgData name="Tej Bahadur Chandra" userId="79b8fba8ad0a4796" providerId="LiveId" clId="{614BBE20-D9FC-4E14-9E6F-E9375E6FD4C8}" dt="2021-10-25T05:41:25.190" v="13073" actId="1036"/>
          <ac:spMkLst>
            <pc:docMk/>
            <pc:sldMk cId="699908281" sldId="321"/>
            <ac:spMk id="13" creationId="{18A4D3F0-E2F5-46B3-B0F0-A77F44B0E71E}"/>
          </ac:spMkLst>
        </pc:spChg>
        <pc:spChg chg="add mod">
          <ac:chgData name="Tej Bahadur Chandra" userId="79b8fba8ad0a4796" providerId="LiveId" clId="{614BBE20-D9FC-4E14-9E6F-E9375E6FD4C8}" dt="2021-10-25T05:56:01.062" v="13400"/>
          <ac:spMkLst>
            <pc:docMk/>
            <pc:sldMk cId="699908281" sldId="321"/>
            <ac:spMk id="15" creationId="{5F5A6F25-09D4-4AB2-ACB0-DCBAD0957D5E}"/>
          </ac:spMkLst>
        </pc:spChg>
        <pc:spChg chg="add mod">
          <ac:chgData name="Tej Bahadur Chandra" userId="79b8fba8ad0a4796" providerId="LiveId" clId="{614BBE20-D9FC-4E14-9E6F-E9375E6FD4C8}" dt="2021-10-25T05:42:38.061" v="13132" actId="14100"/>
          <ac:spMkLst>
            <pc:docMk/>
            <pc:sldMk cId="699908281" sldId="321"/>
            <ac:spMk id="16" creationId="{F5253A8B-D5A9-43DB-9563-6B8752BE76B0}"/>
          </ac:spMkLst>
        </pc:spChg>
        <pc:grpChg chg="add mod ord">
          <ac:chgData name="Tej Bahadur Chandra" userId="79b8fba8ad0a4796" providerId="LiveId" clId="{614BBE20-D9FC-4E14-9E6F-E9375E6FD4C8}" dt="2021-10-28T11:31:38.232" v="33522" actId="166"/>
          <ac:grpSpMkLst>
            <pc:docMk/>
            <pc:sldMk cId="699908281" sldId="321"/>
            <ac:grpSpMk id="11" creationId="{FDEA3AEE-CD65-4200-AA69-DC0264E278D3}"/>
          </ac:grpSpMkLst>
        </pc:grpChg>
        <pc:graphicFrameChg chg="add del">
          <ac:chgData name="Tej Bahadur Chandra" userId="79b8fba8ad0a4796" providerId="LiveId" clId="{614BBE20-D9FC-4E14-9E6F-E9375E6FD4C8}" dt="2021-10-25T05:00:27.647" v="12568"/>
          <ac:graphicFrameMkLst>
            <pc:docMk/>
            <pc:sldMk cId="699908281" sldId="321"/>
            <ac:graphicFrameMk id="2" creationId="{EEE1860E-62BA-40CC-A551-E2D3F04F130E}"/>
          </ac:graphicFrameMkLst>
        </pc:graphicFrameChg>
        <pc:graphicFrameChg chg="add del mod">
          <ac:chgData name="Tej Bahadur Chandra" userId="79b8fba8ad0a4796" providerId="LiveId" clId="{614BBE20-D9FC-4E14-9E6F-E9375E6FD4C8}" dt="2021-10-25T05:11:00.901" v="12574" actId="478"/>
          <ac:graphicFrameMkLst>
            <pc:docMk/>
            <pc:sldMk cId="699908281" sldId="321"/>
            <ac:graphicFrameMk id="3" creationId="{C57ECEEC-0EDF-4F05-B944-6C1AA100C2DD}"/>
          </ac:graphicFrameMkLst>
        </pc:graphicFrameChg>
        <pc:graphicFrameChg chg="add mod modGraphic">
          <ac:chgData name="Tej Bahadur Chandra" userId="79b8fba8ad0a4796" providerId="LiveId" clId="{614BBE20-D9FC-4E14-9E6F-E9375E6FD4C8}" dt="2021-10-25T05:42:12.942" v="13110" actId="1035"/>
          <ac:graphicFrameMkLst>
            <pc:docMk/>
            <pc:sldMk cId="699908281" sldId="321"/>
            <ac:graphicFrameMk id="4" creationId="{894467CA-8C66-4659-9FF9-13E5978D0BA7}"/>
          </ac:graphicFrameMkLst>
        </pc:graphicFrameChg>
        <pc:graphicFrameChg chg="add del">
          <ac:chgData name="Tej Bahadur Chandra" userId="79b8fba8ad0a4796" providerId="LiveId" clId="{614BBE20-D9FC-4E14-9E6F-E9375E6FD4C8}" dt="2021-10-25T05:18:05.720" v="12647"/>
          <ac:graphicFrameMkLst>
            <pc:docMk/>
            <pc:sldMk cId="699908281" sldId="321"/>
            <ac:graphicFrameMk id="8" creationId="{9AA93055-34C7-4DAF-B8CF-9598872BB63E}"/>
          </ac:graphicFrameMkLst>
        </pc:graphicFrameChg>
        <pc:graphicFrameChg chg="add mod modGraphic">
          <ac:chgData name="Tej Bahadur Chandra" userId="79b8fba8ad0a4796" providerId="LiveId" clId="{614BBE20-D9FC-4E14-9E6F-E9375E6FD4C8}" dt="2021-10-25T05:41:25.190" v="13073" actId="1036"/>
          <ac:graphicFrameMkLst>
            <pc:docMk/>
            <pc:sldMk cId="699908281" sldId="321"/>
            <ac:graphicFrameMk id="10" creationId="{B02F3548-88E0-4770-8B31-0857DDC9D06A}"/>
          </ac:graphicFrameMkLst>
        </pc:graphicFrameChg>
        <pc:graphicFrameChg chg="add del">
          <ac:chgData name="Tej Bahadur Chandra" userId="79b8fba8ad0a4796" providerId="LiveId" clId="{614BBE20-D9FC-4E14-9E6F-E9375E6FD4C8}" dt="2021-10-25T09:03:23.870" v="14890"/>
          <ac:graphicFrameMkLst>
            <pc:docMk/>
            <pc:sldMk cId="699908281" sldId="321"/>
            <ac:graphicFrameMk id="17" creationId="{AC18DB30-C7CD-4D74-8190-1100AD6DB419}"/>
          </ac:graphicFrameMkLst>
        </pc:graphicFrameChg>
        <pc:graphicFrameChg chg="add mod">
          <ac:chgData name="Tej Bahadur Chandra" userId="79b8fba8ad0a4796" providerId="LiveId" clId="{614BBE20-D9FC-4E14-9E6F-E9375E6FD4C8}" dt="2021-10-25T09:04:16.809" v="14899" actId="207"/>
          <ac:graphicFrameMkLst>
            <pc:docMk/>
            <pc:sldMk cId="699908281" sldId="321"/>
            <ac:graphicFrameMk id="18" creationId="{AAC3E413-BA69-4B5F-B4EE-5A1B7644BDAA}"/>
          </ac:graphicFrameMkLst>
        </pc:graphicFrameChg>
      </pc:sldChg>
      <pc:sldChg chg="addSp delSp modSp add delAnim modAnim">
        <pc:chgData name="Tej Bahadur Chandra" userId="79b8fba8ad0a4796" providerId="LiveId" clId="{614BBE20-D9FC-4E14-9E6F-E9375E6FD4C8}" dt="2021-10-25T05:55:40.010" v="13396" actId="113"/>
        <pc:sldMkLst>
          <pc:docMk/>
          <pc:sldMk cId="1251529075" sldId="322"/>
        </pc:sldMkLst>
        <pc:spChg chg="add del mod">
          <ac:chgData name="Tej Bahadur Chandra" userId="79b8fba8ad0a4796" providerId="LiveId" clId="{614BBE20-D9FC-4E14-9E6F-E9375E6FD4C8}" dt="2021-10-25T05:55:27.215" v="13393" actId="478"/>
          <ac:spMkLst>
            <pc:docMk/>
            <pc:sldMk cId="1251529075" sldId="322"/>
            <ac:spMk id="2" creationId="{09612C64-A216-4D95-B711-FB5375A21B94}"/>
          </ac:spMkLst>
        </pc:spChg>
        <pc:spChg chg="del mod">
          <ac:chgData name="Tej Bahadur Chandra" userId="79b8fba8ad0a4796" providerId="LiveId" clId="{614BBE20-D9FC-4E14-9E6F-E9375E6FD4C8}" dt="2021-10-25T05:32:28.235" v="12837" actId="478"/>
          <ac:spMkLst>
            <pc:docMk/>
            <pc:sldMk cId="1251529075" sldId="322"/>
            <ac:spMk id="5" creationId="{9A782C36-246C-4503-B650-F1EC3468B72C}"/>
          </ac:spMkLst>
        </pc:spChg>
        <pc:spChg chg="del">
          <ac:chgData name="Tej Bahadur Chandra" userId="79b8fba8ad0a4796" providerId="LiveId" clId="{614BBE20-D9FC-4E14-9E6F-E9375E6FD4C8}" dt="2021-10-25T04:26:35.155" v="12099" actId="478"/>
          <ac:spMkLst>
            <pc:docMk/>
            <pc:sldMk cId="1251529075" sldId="322"/>
            <ac:spMk id="8" creationId="{2108675D-997C-43F8-9955-AFDEC50AFF16}"/>
          </ac:spMkLst>
        </pc:spChg>
        <pc:spChg chg="add mod">
          <ac:chgData name="Tej Bahadur Chandra" userId="79b8fba8ad0a4796" providerId="LiveId" clId="{614BBE20-D9FC-4E14-9E6F-E9375E6FD4C8}" dt="2021-10-25T05:32:59.230" v="12860" actId="1035"/>
          <ac:spMkLst>
            <pc:docMk/>
            <pc:sldMk cId="1251529075" sldId="322"/>
            <ac:spMk id="18" creationId="{B2CCF300-C7EA-484E-8466-6765D853F261}"/>
          </ac:spMkLst>
        </pc:spChg>
        <pc:spChg chg="del mod">
          <ac:chgData name="Tej Bahadur Chandra" userId="79b8fba8ad0a4796" providerId="LiveId" clId="{614BBE20-D9FC-4E14-9E6F-E9375E6FD4C8}" dt="2021-10-25T04:30:58.951" v="12177" actId="478"/>
          <ac:spMkLst>
            <pc:docMk/>
            <pc:sldMk cId="1251529075" sldId="322"/>
            <ac:spMk id="22" creationId="{8B7847D7-3C64-4209-AB6F-307D8E601B96}"/>
          </ac:spMkLst>
        </pc:spChg>
        <pc:spChg chg="del mod">
          <ac:chgData name="Tej Bahadur Chandra" userId="79b8fba8ad0a4796" providerId="LiveId" clId="{614BBE20-D9FC-4E14-9E6F-E9375E6FD4C8}" dt="2021-10-25T04:30:56.954" v="12176" actId="478"/>
          <ac:spMkLst>
            <pc:docMk/>
            <pc:sldMk cId="1251529075" sldId="322"/>
            <ac:spMk id="23" creationId="{9B1954E5-C5B0-4567-ACDF-9A577B892158}"/>
          </ac:spMkLst>
        </pc:spChg>
        <pc:spChg chg="add mod">
          <ac:chgData name="Tej Bahadur Chandra" userId="79b8fba8ad0a4796" providerId="LiveId" clId="{614BBE20-D9FC-4E14-9E6F-E9375E6FD4C8}" dt="2021-10-25T05:32:59.230" v="12860" actId="1035"/>
          <ac:spMkLst>
            <pc:docMk/>
            <pc:sldMk cId="1251529075" sldId="322"/>
            <ac:spMk id="27" creationId="{B50CAF40-896F-4C98-8D05-AF4C9E0C4982}"/>
          </ac:spMkLst>
        </pc:spChg>
        <pc:spChg chg="add mod">
          <ac:chgData name="Tej Bahadur Chandra" userId="79b8fba8ad0a4796" providerId="LiveId" clId="{614BBE20-D9FC-4E14-9E6F-E9375E6FD4C8}" dt="2021-10-25T05:55:40.010" v="13396" actId="113"/>
          <ac:spMkLst>
            <pc:docMk/>
            <pc:sldMk cId="1251529075" sldId="322"/>
            <ac:spMk id="35" creationId="{7139B0A9-9BC9-4EC8-ABC6-99E965E18B11}"/>
          </ac:spMkLst>
        </pc:spChg>
        <pc:grpChg chg="add mod">
          <ac:chgData name="Tej Bahadur Chandra" userId="79b8fba8ad0a4796" providerId="LiveId" clId="{614BBE20-D9FC-4E14-9E6F-E9375E6FD4C8}" dt="2021-10-25T05:32:59.230" v="12860" actId="1035"/>
          <ac:grpSpMkLst>
            <pc:docMk/>
            <pc:sldMk cId="1251529075" sldId="322"/>
            <ac:grpSpMk id="9" creationId="{56846DB3-88BD-4C77-BF04-B9DDF72C7806}"/>
          </ac:grpSpMkLst>
        </pc:grpChg>
        <pc:grpChg chg="add del mod">
          <ac:chgData name="Tej Bahadur Chandra" userId="79b8fba8ad0a4796" providerId="LiveId" clId="{614BBE20-D9FC-4E14-9E6F-E9375E6FD4C8}" dt="2021-10-25T04:31:05.483" v="12179" actId="21"/>
          <ac:grpSpMkLst>
            <pc:docMk/>
            <pc:sldMk cId="1251529075" sldId="322"/>
            <ac:grpSpMk id="19" creationId="{3ADD32A2-14E4-4C34-8439-90105FFFE929}"/>
          </ac:grpSpMkLst>
        </pc:grpChg>
        <pc:grpChg chg="add mod">
          <ac:chgData name="Tej Bahadur Chandra" userId="79b8fba8ad0a4796" providerId="LiveId" clId="{614BBE20-D9FC-4E14-9E6F-E9375E6FD4C8}" dt="2021-10-25T05:32:59.230" v="12860" actId="1035"/>
          <ac:grpSpMkLst>
            <pc:docMk/>
            <pc:sldMk cId="1251529075" sldId="322"/>
            <ac:grpSpMk id="28" creationId="{0A4983AD-C434-4941-9721-7DB76A338A56}"/>
          </ac:grpSpMkLst>
        </pc:grpChg>
        <pc:picChg chg="del">
          <ac:chgData name="Tej Bahadur Chandra" userId="79b8fba8ad0a4796" providerId="LiveId" clId="{614BBE20-D9FC-4E14-9E6F-E9375E6FD4C8}" dt="2021-10-25T04:26:33.053" v="12098" actId="478"/>
          <ac:picMkLst>
            <pc:docMk/>
            <pc:sldMk cId="1251529075" sldId="322"/>
            <ac:picMk id="6" creationId="{4FECD49F-94E1-4F7F-AF75-CE799838A35C}"/>
          </ac:picMkLst>
        </pc:picChg>
        <pc:cxnChg chg="mod">
          <ac:chgData name="Tej Bahadur Chandra" userId="79b8fba8ad0a4796" providerId="LiveId" clId="{614BBE20-D9FC-4E14-9E6F-E9375E6FD4C8}" dt="2021-10-25T04:31:05.483" v="12179" actId="21"/>
          <ac:cxnSpMkLst>
            <pc:docMk/>
            <pc:sldMk cId="1251529075" sldId="322"/>
            <ac:cxnSpMk id="26" creationId="{85B172C3-405E-4134-84DF-E73E6857091C}"/>
          </ac:cxnSpMkLst>
        </pc:cxnChg>
      </pc:sldChg>
      <pc:sldChg chg="addSp delSp modSp add modAnim">
        <pc:chgData name="Tej Bahadur Chandra" userId="79b8fba8ad0a4796" providerId="LiveId" clId="{614BBE20-D9FC-4E14-9E6F-E9375E6FD4C8}" dt="2021-10-28T11:39:59.874" v="33570"/>
        <pc:sldMkLst>
          <pc:docMk/>
          <pc:sldMk cId="2038212597" sldId="323"/>
        </pc:sldMkLst>
        <pc:spChg chg="add mod">
          <ac:chgData name="Tej Bahadur Chandra" userId="79b8fba8ad0a4796" providerId="LiveId" clId="{614BBE20-D9FC-4E14-9E6F-E9375E6FD4C8}" dt="2021-10-28T11:38:59.338" v="33568" actId="1036"/>
          <ac:spMkLst>
            <pc:docMk/>
            <pc:sldMk cId="2038212597" sldId="323"/>
            <ac:spMk id="2" creationId="{CD638EC8-621F-49A4-A55C-3B300F6876C4}"/>
          </ac:spMkLst>
        </pc:spChg>
        <pc:spChg chg="add mod">
          <ac:chgData name="Tej Bahadur Chandra" userId="79b8fba8ad0a4796" providerId="LiveId" clId="{614BBE20-D9FC-4E14-9E6F-E9375E6FD4C8}" dt="2021-10-25T05:56:05.500" v="13402"/>
          <ac:spMkLst>
            <pc:docMk/>
            <pc:sldMk cId="2038212597" sldId="323"/>
            <ac:spMk id="8" creationId="{99AF0DF1-9B1D-401A-AB62-BA9B465A0C77}"/>
          </ac:spMkLst>
        </pc:spChg>
        <pc:spChg chg="del mod">
          <ac:chgData name="Tej Bahadur Chandra" userId="79b8fba8ad0a4796" providerId="LiveId" clId="{614BBE20-D9FC-4E14-9E6F-E9375E6FD4C8}" dt="2021-10-25T05:43:17.058" v="13134" actId="478"/>
          <ac:spMkLst>
            <pc:docMk/>
            <pc:sldMk cId="2038212597" sldId="323"/>
            <ac:spMk id="10" creationId="{7F1AF528-6FBF-4244-AE51-63F08FCA5BC3}"/>
          </ac:spMkLst>
        </pc:spChg>
        <pc:spChg chg="del mod">
          <ac:chgData name="Tej Bahadur Chandra" userId="79b8fba8ad0a4796" providerId="LiveId" clId="{614BBE20-D9FC-4E14-9E6F-E9375E6FD4C8}" dt="2021-10-25T05:43:19.114" v="13135" actId="478"/>
          <ac:spMkLst>
            <pc:docMk/>
            <pc:sldMk cId="2038212597" sldId="323"/>
            <ac:spMk id="11" creationId="{1C4DD57B-87D6-4A4A-A7DB-122A8D8E0603}"/>
          </ac:spMkLst>
        </pc:spChg>
        <pc:spChg chg="add mod">
          <ac:chgData name="Tej Bahadur Chandra" userId="79b8fba8ad0a4796" providerId="LiveId" clId="{614BBE20-D9FC-4E14-9E6F-E9375E6FD4C8}" dt="2021-10-28T11:38:36.114" v="33526" actId="21"/>
          <ac:spMkLst>
            <pc:docMk/>
            <pc:sldMk cId="2038212597" sldId="323"/>
            <ac:spMk id="12" creationId="{26607912-5401-4419-A92B-78A8CA8ACF73}"/>
          </ac:spMkLst>
        </pc:spChg>
        <pc:picChg chg="del mod">
          <ac:chgData name="Tej Bahadur Chandra" userId="79b8fba8ad0a4796" providerId="LiveId" clId="{614BBE20-D9FC-4E14-9E6F-E9375E6FD4C8}" dt="2021-10-25T05:43:15.162" v="13133" actId="478"/>
          <ac:picMkLst>
            <pc:docMk/>
            <pc:sldMk cId="2038212597" sldId="323"/>
            <ac:picMk id="9" creationId="{C718FF1A-E026-4038-80F3-4E2865B8A22F}"/>
          </ac:picMkLst>
        </pc:picChg>
      </pc:sldChg>
      <pc:sldChg chg="addSp delSp modSp add">
        <pc:chgData name="Tej Bahadur Chandra" userId="79b8fba8ad0a4796" providerId="LiveId" clId="{614BBE20-D9FC-4E14-9E6F-E9375E6FD4C8}" dt="2021-10-25T06:30:53.736" v="13665" actId="1036"/>
        <pc:sldMkLst>
          <pc:docMk/>
          <pc:sldMk cId="2968862079" sldId="324"/>
        </pc:sldMkLst>
        <pc:spChg chg="add del">
          <ac:chgData name="Tej Bahadur Chandra" userId="79b8fba8ad0a4796" providerId="LiveId" clId="{614BBE20-D9FC-4E14-9E6F-E9375E6FD4C8}" dt="2021-10-25T06:22:45.262" v="13651"/>
          <ac:spMkLst>
            <pc:docMk/>
            <pc:sldMk cId="2968862079" sldId="324"/>
            <ac:spMk id="3" creationId="{5F4A6ABE-A453-402F-8F19-3AE56F7AF730}"/>
          </ac:spMkLst>
        </pc:spChg>
        <pc:spChg chg="mod">
          <ac:chgData name="Tej Bahadur Chandra" userId="79b8fba8ad0a4796" providerId="LiveId" clId="{614BBE20-D9FC-4E14-9E6F-E9375E6FD4C8}" dt="2021-10-25T05:56:53.478" v="13411"/>
          <ac:spMkLst>
            <pc:docMk/>
            <pc:sldMk cId="2968862079" sldId="324"/>
            <ac:spMk id="8" creationId="{99AF0DF1-9B1D-401A-AB62-BA9B465A0C77}"/>
          </ac:spMkLst>
        </pc:spChg>
        <pc:spChg chg="mod">
          <ac:chgData name="Tej Bahadur Chandra" userId="79b8fba8ad0a4796" providerId="LiveId" clId="{614BBE20-D9FC-4E14-9E6F-E9375E6FD4C8}" dt="2021-10-25T06:13:01.731" v="13601" actId="20577"/>
          <ac:spMkLst>
            <pc:docMk/>
            <pc:sldMk cId="2968862079" sldId="324"/>
            <ac:spMk id="12" creationId="{26607912-5401-4419-A92B-78A8CA8ACF73}"/>
          </ac:spMkLst>
        </pc:spChg>
        <pc:spChg chg="add mod">
          <ac:chgData name="Tej Bahadur Chandra" userId="79b8fba8ad0a4796" providerId="LiveId" clId="{614BBE20-D9FC-4E14-9E6F-E9375E6FD4C8}" dt="2021-10-25T06:22:31.432" v="13649" actId="20577"/>
          <ac:spMkLst>
            <pc:docMk/>
            <pc:sldMk cId="2968862079" sldId="324"/>
            <ac:spMk id="40" creationId="{FE347DA6-F201-4EFB-9EA4-E711D696ECFB}"/>
          </ac:spMkLst>
        </pc:spChg>
        <pc:spChg chg="mod">
          <ac:chgData name="Tej Bahadur Chandra" userId="79b8fba8ad0a4796" providerId="LiveId" clId="{614BBE20-D9FC-4E14-9E6F-E9375E6FD4C8}" dt="2021-10-25T06:29:50.924" v="13664" actId="20577"/>
          <ac:spMkLst>
            <pc:docMk/>
            <pc:sldMk cId="2968862079" sldId="324"/>
            <ac:spMk id="42" creationId="{2EB708A8-3F86-4886-AD09-C6011ABD0450}"/>
          </ac:spMkLst>
        </pc:spChg>
        <pc:grpChg chg="add del mod">
          <ac:chgData name="Tej Bahadur Chandra" userId="79b8fba8ad0a4796" providerId="LiveId" clId="{614BBE20-D9FC-4E14-9E6F-E9375E6FD4C8}" dt="2021-10-25T06:21:33.234" v="13605"/>
          <ac:grpSpMkLst>
            <pc:docMk/>
            <pc:sldMk cId="2968862079" sldId="324"/>
            <ac:grpSpMk id="9" creationId="{8E95C481-CCC6-49A9-8962-B12936263137}"/>
          </ac:grpSpMkLst>
        </pc:grpChg>
        <pc:grpChg chg="add mod">
          <ac:chgData name="Tej Bahadur Chandra" userId="79b8fba8ad0a4796" providerId="LiveId" clId="{614BBE20-D9FC-4E14-9E6F-E9375E6FD4C8}" dt="2021-10-25T06:30:53.736" v="13665" actId="1036"/>
          <ac:grpSpMkLst>
            <pc:docMk/>
            <pc:sldMk cId="2968862079" sldId="324"/>
            <ac:grpSpMk id="41" creationId="{E3025FB7-DC6D-4A26-B96E-7CF55D7626F5}"/>
          </ac:grpSpMkLst>
        </pc:grpChg>
        <pc:picChg chg="add mod">
          <ac:chgData name="Tej Bahadur Chandra" userId="79b8fba8ad0a4796" providerId="LiveId" clId="{614BBE20-D9FC-4E14-9E6F-E9375E6FD4C8}" dt="2021-10-25T06:22:26.389" v="13647" actId="1036"/>
          <ac:picMkLst>
            <pc:docMk/>
            <pc:sldMk cId="2968862079" sldId="324"/>
            <ac:picMk id="2" creationId="{767555B9-6A40-4210-9104-E331A8210F96}"/>
          </ac:picMkLst>
        </pc:picChg>
      </pc:sldChg>
      <pc:sldChg chg="addSp delSp modSp add">
        <pc:chgData name="Tej Bahadur Chandra" userId="79b8fba8ad0a4796" providerId="LiveId" clId="{614BBE20-D9FC-4E14-9E6F-E9375E6FD4C8}" dt="2021-10-25T06:08:09.524" v="13582" actId="123"/>
        <pc:sldMkLst>
          <pc:docMk/>
          <pc:sldMk cId="1784751876" sldId="325"/>
        </pc:sldMkLst>
        <pc:spChg chg="mod">
          <ac:chgData name="Tej Bahadur Chandra" userId="79b8fba8ad0a4796" providerId="LiveId" clId="{614BBE20-D9FC-4E14-9E6F-E9375E6FD4C8}" dt="2021-10-25T05:59:21.695" v="13428" actId="20577"/>
          <ac:spMkLst>
            <pc:docMk/>
            <pc:sldMk cId="1784751876" sldId="325"/>
            <ac:spMk id="5" creationId="{9A782C36-246C-4503-B650-F1EC3468B72C}"/>
          </ac:spMkLst>
        </pc:spChg>
        <pc:spChg chg="mod">
          <ac:chgData name="Tej Bahadur Chandra" userId="79b8fba8ad0a4796" providerId="LiveId" clId="{614BBE20-D9FC-4E14-9E6F-E9375E6FD4C8}" dt="2021-10-25T05:56:35.574" v="13407" actId="20577"/>
          <ac:spMkLst>
            <pc:docMk/>
            <pc:sldMk cId="1784751876" sldId="325"/>
            <ac:spMk id="7" creationId="{3775C660-A6E0-4669-8B4A-5E7565384ECA}"/>
          </ac:spMkLst>
        </pc:spChg>
        <pc:spChg chg="del">
          <ac:chgData name="Tej Bahadur Chandra" userId="79b8fba8ad0a4796" providerId="LiveId" clId="{614BBE20-D9FC-4E14-9E6F-E9375E6FD4C8}" dt="2021-10-25T05:57:21.983" v="13415" actId="478"/>
          <ac:spMkLst>
            <pc:docMk/>
            <pc:sldMk cId="1784751876" sldId="325"/>
            <ac:spMk id="8" creationId="{2108675D-997C-43F8-9955-AFDEC50AFF16}"/>
          </ac:spMkLst>
        </pc:spChg>
        <pc:spChg chg="add mod">
          <ac:chgData name="Tej Bahadur Chandra" userId="79b8fba8ad0a4796" providerId="LiveId" clId="{614BBE20-D9FC-4E14-9E6F-E9375E6FD4C8}" dt="2021-10-25T06:08:09.524" v="13582" actId="123"/>
          <ac:spMkLst>
            <pc:docMk/>
            <pc:sldMk cId="1784751876" sldId="325"/>
            <ac:spMk id="68" creationId="{97193969-4F4C-49C3-AA43-214FA94151BF}"/>
          </ac:spMkLst>
        </pc:spChg>
        <pc:grpChg chg="add del mod">
          <ac:chgData name="Tej Bahadur Chandra" userId="79b8fba8ad0a4796" providerId="LiveId" clId="{614BBE20-D9FC-4E14-9E6F-E9375E6FD4C8}" dt="2021-10-25T06:05:40.388" v="13521"/>
          <ac:grpSpMkLst>
            <pc:docMk/>
            <pc:sldMk cId="1784751876" sldId="325"/>
            <ac:grpSpMk id="10" creationId="{CE78EF99-7551-40D5-99BF-C985C8E685E4}"/>
          </ac:grpSpMkLst>
        </pc:grpChg>
        <pc:picChg chg="add mod">
          <ac:chgData name="Tej Bahadur Chandra" userId="79b8fba8ad0a4796" providerId="LiveId" clId="{614BBE20-D9FC-4E14-9E6F-E9375E6FD4C8}" dt="2021-10-25T06:06:56.012" v="13546" actId="1076"/>
          <ac:picMkLst>
            <pc:docMk/>
            <pc:sldMk cId="1784751876" sldId="325"/>
            <ac:picMk id="2" creationId="{856E98AF-3B65-4544-A2DA-036295E176C5}"/>
          </ac:picMkLst>
        </pc:picChg>
        <pc:picChg chg="del">
          <ac:chgData name="Tej Bahadur Chandra" userId="79b8fba8ad0a4796" providerId="LiveId" clId="{614BBE20-D9FC-4E14-9E6F-E9375E6FD4C8}" dt="2021-10-25T05:57:20.102" v="13414" actId="478"/>
          <ac:picMkLst>
            <pc:docMk/>
            <pc:sldMk cId="1784751876" sldId="325"/>
            <ac:picMk id="6" creationId="{4FECD49F-94E1-4F7F-AF75-CE799838A35C}"/>
          </ac:picMkLst>
        </pc:picChg>
        <pc:picChg chg="add del mod">
          <ac:chgData name="Tej Bahadur Chandra" userId="79b8fba8ad0a4796" providerId="LiveId" clId="{614BBE20-D9FC-4E14-9E6F-E9375E6FD4C8}" dt="2021-10-25T06:04:31.060" v="13517" actId="478"/>
          <ac:picMkLst>
            <pc:docMk/>
            <pc:sldMk cId="1784751876" sldId="325"/>
            <ac:picMk id="9" creationId="{C8A95ADE-4937-47AC-B02B-B215C1E5D614}"/>
          </ac:picMkLst>
        </pc:picChg>
      </pc:sldChg>
      <pc:sldChg chg="addSp delSp modSp add">
        <pc:chgData name="Tej Bahadur Chandra" userId="79b8fba8ad0a4796" providerId="LiveId" clId="{614BBE20-D9FC-4E14-9E6F-E9375E6FD4C8}" dt="2021-10-25T06:01:50.852" v="13510" actId="14100"/>
        <pc:sldMkLst>
          <pc:docMk/>
          <pc:sldMk cId="1875809628" sldId="326"/>
        </pc:sldMkLst>
        <pc:spChg chg="del">
          <ac:chgData name="Tej Bahadur Chandra" userId="79b8fba8ad0a4796" providerId="LiveId" clId="{614BBE20-D9FC-4E14-9E6F-E9375E6FD4C8}" dt="2021-10-25T06:00:09.738" v="13433" actId="478"/>
          <ac:spMkLst>
            <pc:docMk/>
            <pc:sldMk cId="1875809628" sldId="326"/>
            <ac:spMk id="12" creationId="{6204079F-0892-42C8-BA48-297162DA7ACA}"/>
          </ac:spMkLst>
        </pc:spChg>
        <pc:spChg chg="del">
          <ac:chgData name="Tej Bahadur Chandra" userId="79b8fba8ad0a4796" providerId="LiveId" clId="{614BBE20-D9FC-4E14-9E6F-E9375E6FD4C8}" dt="2021-10-25T06:00:06.362" v="13432" actId="478"/>
          <ac:spMkLst>
            <pc:docMk/>
            <pc:sldMk cId="1875809628" sldId="326"/>
            <ac:spMk id="13" creationId="{18A4D3F0-E2F5-46B3-B0F0-A77F44B0E71E}"/>
          </ac:spMkLst>
        </pc:spChg>
        <pc:spChg chg="add mod">
          <ac:chgData name="Tej Bahadur Chandra" userId="79b8fba8ad0a4796" providerId="LiveId" clId="{614BBE20-D9FC-4E14-9E6F-E9375E6FD4C8}" dt="2021-10-25T06:01:30.592" v="13506" actId="20577"/>
          <ac:spMkLst>
            <pc:docMk/>
            <pc:sldMk cId="1875809628" sldId="326"/>
            <ac:spMk id="39" creationId="{237FCD95-4670-4FCB-9B19-29BF865D1912}"/>
          </ac:spMkLst>
        </pc:spChg>
        <pc:grpChg chg="add mod">
          <ac:chgData name="Tej Bahadur Chandra" userId="79b8fba8ad0a4796" providerId="LiveId" clId="{614BBE20-D9FC-4E14-9E6F-E9375E6FD4C8}" dt="2021-10-25T06:01:50.852" v="13510" actId="14100"/>
          <ac:grpSpMkLst>
            <pc:docMk/>
            <pc:sldMk cId="1875809628" sldId="326"/>
            <ac:grpSpMk id="11" creationId="{D8BA9B46-3DEF-4F00-8E62-AB7B1AFDA54A}"/>
          </ac:grpSpMkLst>
        </pc:grpChg>
        <pc:grpChg chg="add mod">
          <ac:chgData name="Tej Bahadur Chandra" userId="79b8fba8ad0a4796" providerId="LiveId" clId="{614BBE20-D9FC-4E14-9E6F-E9375E6FD4C8}" dt="2021-10-25T06:01:38.129" v="13507" actId="14100"/>
          <ac:grpSpMkLst>
            <pc:docMk/>
            <pc:sldMk cId="1875809628" sldId="326"/>
            <ac:grpSpMk id="27" creationId="{9CFDBED1-C622-4947-896C-9325DA72C3D9}"/>
          </ac:grpSpMkLst>
        </pc:grpChg>
        <pc:graphicFrameChg chg="del">
          <ac:chgData name="Tej Bahadur Chandra" userId="79b8fba8ad0a4796" providerId="LiveId" clId="{614BBE20-D9FC-4E14-9E6F-E9375E6FD4C8}" dt="2021-10-25T06:00:02.712" v="13430" actId="478"/>
          <ac:graphicFrameMkLst>
            <pc:docMk/>
            <pc:sldMk cId="1875809628" sldId="326"/>
            <ac:graphicFrameMk id="4" creationId="{894467CA-8C66-4659-9FF9-13E5978D0BA7}"/>
          </ac:graphicFrameMkLst>
        </pc:graphicFrameChg>
        <pc:graphicFrameChg chg="del">
          <ac:chgData name="Tej Bahadur Chandra" userId="79b8fba8ad0a4796" providerId="LiveId" clId="{614BBE20-D9FC-4E14-9E6F-E9375E6FD4C8}" dt="2021-10-25T06:00:04.305" v="13431" actId="478"/>
          <ac:graphicFrameMkLst>
            <pc:docMk/>
            <pc:sldMk cId="1875809628" sldId="326"/>
            <ac:graphicFrameMk id="10" creationId="{B02F3548-88E0-4770-8B31-0857DDC9D06A}"/>
          </ac:graphicFrameMkLst>
        </pc:graphicFrameChg>
      </pc:sldChg>
      <pc:sldChg chg="addSp delSp modSp add">
        <pc:chgData name="Tej Bahadur Chandra" userId="79b8fba8ad0a4796" providerId="LiveId" clId="{614BBE20-D9FC-4E14-9E6F-E9375E6FD4C8}" dt="2021-10-25T07:21:38.551" v="13746" actId="1035"/>
        <pc:sldMkLst>
          <pc:docMk/>
          <pc:sldMk cId="4010862844" sldId="327"/>
        </pc:sldMkLst>
        <pc:spChg chg="add mod">
          <ac:chgData name="Tej Bahadur Chandra" userId="79b8fba8ad0a4796" providerId="LiveId" clId="{614BBE20-D9FC-4E14-9E6F-E9375E6FD4C8}" dt="2021-10-25T07:20:39.462" v="13715"/>
          <ac:spMkLst>
            <pc:docMk/>
            <pc:sldMk cId="4010862844" sldId="327"/>
            <ac:spMk id="9" creationId="{89900FDE-1CEF-4345-9B39-6C8421B2A3B0}"/>
          </ac:spMkLst>
        </pc:spChg>
        <pc:spChg chg="add mod">
          <ac:chgData name="Tej Bahadur Chandra" userId="79b8fba8ad0a4796" providerId="LiveId" clId="{614BBE20-D9FC-4E14-9E6F-E9375E6FD4C8}" dt="2021-10-25T07:21:38.551" v="13746" actId="1035"/>
          <ac:spMkLst>
            <pc:docMk/>
            <pc:sldMk cId="4010862844" sldId="327"/>
            <ac:spMk id="11" creationId="{6BAFCDC6-1C48-4DEF-BF1B-ABEFC4554CA3}"/>
          </ac:spMkLst>
        </pc:spChg>
        <pc:spChg chg="del">
          <ac:chgData name="Tej Bahadur Chandra" userId="79b8fba8ad0a4796" providerId="LiveId" clId="{614BBE20-D9FC-4E14-9E6F-E9375E6FD4C8}" dt="2021-10-25T07:16:56.887" v="13666" actId="478"/>
          <ac:spMkLst>
            <pc:docMk/>
            <pc:sldMk cId="4010862844" sldId="327"/>
            <ac:spMk id="12" creationId="{26607912-5401-4419-A92B-78A8CA8ACF73}"/>
          </ac:spMkLst>
        </pc:spChg>
        <pc:spChg chg="del">
          <ac:chgData name="Tej Bahadur Chandra" userId="79b8fba8ad0a4796" providerId="LiveId" clId="{614BBE20-D9FC-4E14-9E6F-E9375E6FD4C8}" dt="2021-10-25T06:22:51.821" v="13654" actId="478"/>
          <ac:spMkLst>
            <pc:docMk/>
            <pc:sldMk cId="4010862844" sldId="327"/>
            <ac:spMk id="40" creationId="{FE347DA6-F201-4EFB-9EA4-E711D696ECFB}"/>
          </ac:spMkLst>
        </pc:spChg>
        <pc:picChg chg="del">
          <ac:chgData name="Tej Bahadur Chandra" userId="79b8fba8ad0a4796" providerId="LiveId" clId="{614BBE20-D9FC-4E14-9E6F-E9375E6FD4C8}" dt="2021-10-25T06:22:49.655" v="13653" actId="478"/>
          <ac:picMkLst>
            <pc:docMk/>
            <pc:sldMk cId="4010862844" sldId="327"/>
            <ac:picMk id="2" creationId="{767555B9-6A40-4210-9104-E331A8210F96}"/>
          </ac:picMkLst>
        </pc:picChg>
        <pc:picChg chg="add mod">
          <ac:chgData name="Tej Bahadur Chandra" userId="79b8fba8ad0a4796" providerId="LiveId" clId="{614BBE20-D9FC-4E14-9E6F-E9375E6FD4C8}" dt="2021-10-25T07:20:53.315" v="13719" actId="14100"/>
          <ac:picMkLst>
            <pc:docMk/>
            <pc:sldMk cId="4010862844" sldId="327"/>
            <ac:picMk id="10" creationId="{B3E8DB97-3C28-4566-98FE-F68A8A5A4A84}"/>
          </ac:picMkLst>
        </pc:picChg>
      </pc:sldChg>
      <pc:sldChg chg="addSp modSp add">
        <pc:chgData name="Tej Bahadur Chandra" userId="79b8fba8ad0a4796" providerId="LiveId" clId="{614BBE20-D9FC-4E14-9E6F-E9375E6FD4C8}" dt="2021-10-25T07:25:31.223" v="13787" actId="1036"/>
        <pc:sldMkLst>
          <pc:docMk/>
          <pc:sldMk cId="2303496048" sldId="328"/>
        </pc:sldMkLst>
        <pc:spChg chg="mod">
          <ac:chgData name="Tej Bahadur Chandra" userId="79b8fba8ad0a4796" providerId="LiveId" clId="{614BBE20-D9FC-4E14-9E6F-E9375E6FD4C8}" dt="2021-10-25T07:24:19.463" v="13769" actId="20577"/>
          <ac:spMkLst>
            <pc:docMk/>
            <pc:sldMk cId="2303496048" sldId="328"/>
            <ac:spMk id="12" creationId="{26607912-5401-4419-A92B-78A8CA8ACF73}"/>
          </ac:spMkLst>
        </pc:spChg>
        <pc:spChg chg="add mod">
          <ac:chgData name="Tej Bahadur Chandra" userId="79b8fba8ad0a4796" providerId="LiveId" clId="{614BBE20-D9FC-4E14-9E6F-E9375E6FD4C8}" dt="2021-10-25T07:25:31.223" v="13787" actId="1036"/>
          <ac:spMkLst>
            <pc:docMk/>
            <pc:sldMk cId="2303496048" sldId="328"/>
            <ac:spMk id="81" creationId="{D81B8A26-2038-4C3B-89B6-0A2529852281}"/>
          </ac:spMkLst>
        </pc:spChg>
        <pc:grpChg chg="add mod">
          <ac:chgData name="Tej Bahadur Chandra" userId="79b8fba8ad0a4796" providerId="LiveId" clId="{614BBE20-D9FC-4E14-9E6F-E9375E6FD4C8}" dt="2021-10-25T07:24:24.493" v="13771" actId="14100"/>
          <ac:grpSpMkLst>
            <pc:docMk/>
            <pc:sldMk cId="2303496048" sldId="328"/>
            <ac:grpSpMk id="9" creationId="{548EEF77-E3A9-46E4-B76E-3F1FF88FA7C3}"/>
          </ac:grpSpMkLst>
        </pc:grpChg>
      </pc:sldChg>
      <pc:sldChg chg="addSp delSp modSp add">
        <pc:chgData name="Tej Bahadur Chandra" userId="79b8fba8ad0a4796" providerId="LiveId" clId="{614BBE20-D9FC-4E14-9E6F-E9375E6FD4C8}" dt="2021-10-25T07:41:09.232" v="14038" actId="6549"/>
        <pc:sldMkLst>
          <pc:docMk/>
          <pc:sldMk cId="1632549258" sldId="329"/>
        </pc:sldMkLst>
        <pc:spChg chg="add mod">
          <ac:chgData name="Tej Bahadur Chandra" userId="79b8fba8ad0a4796" providerId="LiveId" clId="{614BBE20-D9FC-4E14-9E6F-E9375E6FD4C8}" dt="2021-10-25T07:41:09.232" v="14038" actId="6549"/>
          <ac:spMkLst>
            <pc:docMk/>
            <pc:sldMk cId="1632549258" sldId="329"/>
            <ac:spMk id="9" creationId="{A28FE913-E8E0-4093-9338-A17CC9A113FD}"/>
          </ac:spMkLst>
        </pc:spChg>
        <pc:spChg chg="del">
          <ac:chgData name="Tej Bahadur Chandra" userId="79b8fba8ad0a4796" providerId="LiveId" clId="{614BBE20-D9FC-4E14-9E6F-E9375E6FD4C8}" dt="2021-10-25T07:32:02.373" v="13941" actId="478"/>
          <ac:spMkLst>
            <pc:docMk/>
            <pc:sldMk cId="1632549258" sldId="329"/>
            <ac:spMk id="12" creationId="{26607912-5401-4419-A92B-78A8CA8ACF73}"/>
          </ac:spMkLst>
        </pc:spChg>
      </pc:sldChg>
      <pc:sldChg chg="addSp delSp modSp add">
        <pc:chgData name="Tej Bahadur Chandra" userId="79b8fba8ad0a4796" providerId="LiveId" clId="{614BBE20-D9FC-4E14-9E6F-E9375E6FD4C8}" dt="2021-10-25T07:44:18.099" v="14099" actId="14100"/>
        <pc:sldMkLst>
          <pc:docMk/>
          <pc:sldMk cId="2280919972" sldId="330"/>
        </pc:sldMkLst>
        <pc:spChg chg="del">
          <ac:chgData name="Tej Bahadur Chandra" userId="79b8fba8ad0a4796" providerId="LiveId" clId="{614BBE20-D9FC-4E14-9E6F-E9375E6FD4C8}" dt="2021-10-25T07:25:39.306" v="13790" actId="478"/>
          <ac:spMkLst>
            <pc:docMk/>
            <pc:sldMk cId="2280919972" sldId="330"/>
            <ac:spMk id="81" creationId="{D81B8A26-2038-4C3B-89B6-0A2529852281}"/>
          </ac:spMkLst>
        </pc:spChg>
        <pc:spChg chg="add mod">
          <ac:chgData name="Tej Bahadur Chandra" userId="79b8fba8ad0a4796" providerId="LiveId" clId="{614BBE20-D9FC-4E14-9E6F-E9375E6FD4C8}" dt="2021-10-25T07:44:18.099" v="14099" actId="14100"/>
          <ac:spMkLst>
            <pc:docMk/>
            <pc:sldMk cId="2280919972" sldId="330"/>
            <ac:spMk id="82" creationId="{F29A82F5-2FEE-4184-9EC6-DE5502F58323}"/>
          </ac:spMkLst>
        </pc:spChg>
        <pc:spChg chg="add mod">
          <ac:chgData name="Tej Bahadur Chandra" userId="79b8fba8ad0a4796" providerId="LiveId" clId="{614BBE20-D9FC-4E14-9E6F-E9375E6FD4C8}" dt="2021-10-25T07:28:35.814" v="13916" actId="1035"/>
          <ac:spMkLst>
            <pc:docMk/>
            <pc:sldMk cId="2280919972" sldId="330"/>
            <ac:spMk id="84" creationId="{536469E4-2920-4A2D-B4FC-A04257882043}"/>
          </ac:spMkLst>
        </pc:spChg>
        <pc:grpChg chg="del">
          <ac:chgData name="Tej Bahadur Chandra" userId="79b8fba8ad0a4796" providerId="LiveId" clId="{614BBE20-D9FC-4E14-9E6F-E9375E6FD4C8}" dt="2021-10-25T07:25:37.547" v="13789" actId="478"/>
          <ac:grpSpMkLst>
            <pc:docMk/>
            <pc:sldMk cId="2280919972" sldId="330"/>
            <ac:grpSpMk id="9" creationId="{548EEF77-E3A9-46E4-B76E-3F1FF88FA7C3}"/>
          </ac:grpSpMkLst>
        </pc:grpChg>
        <pc:graphicFrameChg chg="add mod modGraphic">
          <ac:chgData name="Tej Bahadur Chandra" userId="79b8fba8ad0a4796" providerId="LiveId" clId="{614BBE20-D9FC-4E14-9E6F-E9375E6FD4C8}" dt="2021-10-25T07:44:12.523" v="14098" actId="1038"/>
          <ac:graphicFrameMkLst>
            <pc:docMk/>
            <pc:sldMk cId="2280919972" sldId="330"/>
            <ac:graphicFrameMk id="2" creationId="{3F278B36-D7D9-4D94-83C8-74BE1E4F2C20}"/>
          </ac:graphicFrameMkLst>
        </pc:graphicFrameChg>
        <pc:picChg chg="add mod modCrop">
          <ac:chgData name="Tej Bahadur Chandra" userId="79b8fba8ad0a4796" providerId="LiveId" clId="{614BBE20-D9FC-4E14-9E6F-E9375E6FD4C8}" dt="2021-10-25T07:44:06.316" v="14091" actId="1038"/>
          <ac:picMkLst>
            <pc:docMk/>
            <pc:sldMk cId="2280919972" sldId="330"/>
            <ac:picMk id="4" creationId="{D0181D5D-5C1C-4639-A66B-104EA1832999}"/>
          </ac:picMkLst>
        </pc:picChg>
        <pc:picChg chg="add del mod">
          <ac:chgData name="Tej Bahadur Chandra" userId="79b8fba8ad0a4796" providerId="LiveId" clId="{614BBE20-D9FC-4E14-9E6F-E9375E6FD4C8}" dt="2021-10-25T07:29:10.757" v="13919" actId="478"/>
          <ac:picMkLst>
            <pc:docMk/>
            <pc:sldMk cId="2280919972" sldId="330"/>
            <ac:picMk id="83" creationId="{B350B8F3-CFAC-4C7D-89C2-AF107DCF7C8B}"/>
          </ac:picMkLst>
        </pc:picChg>
      </pc:sldChg>
      <pc:sldChg chg="addSp delSp modSp add">
        <pc:chgData name="Tej Bahadur Chandra" userId="79b8fba8ad0a4796" providerId="LiveId" clId="{614BBE20-D9FC-4E14-9E6F-E9375E6FD4C8}" dt="2021-10-25T08:26:10.228" v="14201" actId="1035"/>
        <pc:sldMkLst>
          <pc:docMk/>
          <pc:sldMk cId="3439309487" sldId="331"/>
        </pc:sldMkLst>
        <pc:spChg chg="mod">
          <ac:chgData name="Tej Bahadur Chandra" userId="79b8fba8ad0a4796" providerId="LiveId" clId="{614BBE20-D9FC-4E14-9E6F-E9375E6FD4C8}" dt="2021-10-25T08:21:27.902" v="14166" actId="2710"/>
          <ac:spMkLst>
            <pc:docMk/>
            <pc:sldMk cId="3439309487" sldId="331"/>
            <ac:spMk id="5" creationId="{9A782C36-246C-4503-B650-F1EC3468B72C}"/>
          </ac:spMkLst>
        </pc:spChg>
        <pc:spChg chg="mod">
          <ac:chgData name="Tej Bahadur Chandra" userId="79b8fba8ad0a4796" providerId="LiveId" clId="{614BBE20-D9FC-4E14-9E6F-E9375E6FD4C8}" dt="2021-10-25T07:42:41.522" v="14068" actId="14100"/>
          <ac:spMkLst>
            <pc:docMk/>
            <pc:sldMk cId="3439309487" sldId="331"/>
            <ac:spMk id="7" creationId="{3775C660-A6E0-4669-8B4A-5E7565384ECA}"/>
          </ac:spMkLst>
        </pc:spChg>
        <pc:spChg chg="add mod">
          <ac:chgData name="Tej Bahadur Chandra" userId="79b8fba8ad0a4796" providerId="LiveId" clId="{614BBE20-D9FC-4E14-9E6F-E9375E6FD4C8}" dt="2021-10-25T08:26:06.933" v="14199" actId="1035"/>
          <ac:spMkLst>
            <pc:docMk/>
            <pc:sldMk cId="3439309487" sldId="331"/>
            <ac:spMk id="9" creationId="{F5865D5A-C83E-4266-8F23-C042CAFB5BD9}"/>
          </ac:spMkLst>
        </pc:spChg>
        <pc:spChg chg="del">
          <ac:chgData name="Tej Bahadur Chandra" userId="79b8fba8ad0a4796" providerId="LiveId" clId="{614BBE20-D9FC-4E14-9E6F-E9375E6FD4C8}" dt="2021-10-25T07:42:52.231" v="14070" actId="478"/>
          <ac:spMkLst>
            <pc:docMk/>
            <pc:sldMk cId="3439309487" sldId="331"/>
            <ac:spMk id="68" creationId="{97193969-4F4C-49C3-AA43-214FA94151BF}"/>
          </ac:spMkLst>
        </pc:spChg>
        <pc:picChg chg="del">
          <ac:chgData name="Tej Bahadur Chandra" userId="79b8fba8ad0a4796" providerId="LiveId" clId="{614BBE20-D9FC-4E14-9E6F-E9375E6FD4C8}" dt="2021-10-25T07:42:50.087" v="14069" actId="478"/>
          <ac:picMkLst>
            <pc:docMk/>
            <pc:sldMk cId="3439309487" sldId="331"/>
            <ac:picMk id="2" creationId="{856E98AF-3B65-4544-A2DA-036295E176C5}"/>
          </ac:picMkLst>
        </pc:picChg>
        <pc:picChg chg="add mod modCrop">
          <ac:chgData name="Tej Bahadur Chandra" userId="79b8fba8ad0a4796" providerId="LiveId" clId="{614BBE20-D9FC-4E14-9E6F-E9375E6FD4C8}" dt="2021-10-25T08:26:10.228" v="14201" actId="1035"/>
          <ac:picMkLst>
            <pc:docMk/>
            <pc:sldMk cId="3439309487" sldId="331"/>
            <ac:picMk id="8" creationId="{2A4FD14F-405E-4142-AEDB-37A6C992C63E}"/>
          </ac:picMkLst>
        </pc:picChg>
      </pc:sldChg>
      <pc:sldChg chg="addSp modSp add">
        <pc:chgData name="Tej Bahadur Chandra" userId="79b8fba8ad0a4796" providerId="LiveId" clId="{614BBE20-D9FC-4E14-9E6F-E9375E6FD4C8}" dt="2021-10-25T08:45:56.496" v="14805" actId="1036"/>
        <pc:sldMkLst>
          <pc:docMk/>
          <pc:sldMk cId="2878206423" sldId="332"/>
        </pc:sldMkLst>
        <pc:spChg chg="add mod">
          <ac:chgData name="Tej Bahadur Chandra" userId="79b8fba8ad0a4796" providerId="LiveId" clId="{614BBE20-D9FC-4E14-9E6F-E9375E6FD4C8}" dt="2021-10-25T08:28:56.050" v="14206" actId="1076"/>
          <ac:spMkLst>
            <pc:docMk/>
            <pc:sldMk cId="2878206423" sldId="332"/>
            <ac:spMk id="2" creationId="{4E6F912D-B56F-4510-A3F8-91A168CB7709}"/>
          </ac:spMkLst>
        </pc:spChg>
        <pc:spChg chg="mod">
          <ac:chgData name="Tej Bahadur Chandra" userId="79b8fba8ad0a4796" providerId="LiveId" clId="{614BBE20-D9FC-4E14-9E6F-E9375E6FD4C8}" dt="2021-10-25T08:35:07.938" v="14444" actId="20577"/>
          <ac:spMkLst>
            <pc:docMk/>
            <pc:sldMk cId="2878206423" sldId="332"/>
            <ac:spMk id="5" creationId="{9A782C36-246C-4503-B650-F1EC3468B72C}"/>
          </ac:spMkLst>
        </pc:spChg>
        <pc:spChg chg="mod">
          <ac:chgData name="Tej Bahadur Chandra" userId="79b8fba8ad0a4796" providerId="LiveId" clId="{614BBE20-D9FC-4E14-9E6F-E9375E6FD4C8}" dt="2021-10-25T08:36:08.892" v="14455" actId="20577"/>
          <ac:spMkLst>
            <pc:docMk/>
            <pc:sldMk cId="2878206423" sldId="332"/>
            <ac:spMk id="10" creationId="{D325BA40-3CC0-45D5-936E-4256DA10224F}"/>
          </ac:spMkLst>
        </pc:spChg>
        <pc:spChg chg="mod">
          <ac:chgData name="Tej Bahadur Chandra" userId="79b8fba8ad0a4796" providerId="LiveId" clId="{614BBE20-D9FC-4E14-9E6F-E9375E6FD4C8}" dt="2021-10-25T08:35:58.427" v="14451" actId="207"/>
          <ac:spMkLst>
            <pc:docMk/>
            <pc:sldMk cId="2878206423" sldId="332"/>
            <ac:spMk id="13" creationId="{DFB41DD4-F2A5-477E-8369-487C0C1BE2B4}"/>
          </ac:spMkLst>
        </pc:spChg>
        <pc:spChg chg="mod">
          <ac:chgData name="Tej Bahadur Chandra" userId="79b8fba8ad0a4796" providerId="LiveId" clId="{614BBE20-D9FC-4E14-9E6F-E9375E6FD4C8}" dt="2021-10-25T08:36:15.108" v="14459" actId="20577"/>
          <ac:spMkLst>
            <pc:docMk/>
            <pc:sldMk cId="2878206423" sldId="332"/>
            <ac:spMk id="17" creationId="{F0B765C4-7328-4C4D-887E-C68E5DF528D5}"/>
          </ac:spMkLst>
        </pc:spChg>
        <pc:spChg chg="mod">
          <ac:chgData name="Tej Bahadur Chandra" userId="79b8fba8ad0a4796" providerId="LiveId" clId="{614BBE20-D9FC-4E14-9E6F-E9375E6FD4C8}" dt="2021-10-25T08:31:46.040" v="14351" actId="20577"/>
          <ac:spMkLst>
            <pc:docMk/>
            <pc:sldMk cId="2878206423" sldId="332"/>
            <ac:spMk id="19" creationId="{3124FD19-5551-4513-B57C-C589C2F90F8E}"/>
          </ac:spMkLst>
        </pc:spChg>
        <pc:spChg chg="mod">
          <ac:chgData name="Tej Bahadur Chandra" userId="79b8fba8ad0a4796" providerId="LiveId" clId="{614BBE20-D9FC-4E14-9E6F-E9375E6FD4C8}" dt="2021-10-25T08:36:26.495" v="14467" actId="20577"/>
          <ac:spMkLst>
            <pc:docMk/>
            <pc:sldMk cId="2878206423" sldId="332"/>
            <ac:spMk id="20" creationId="{35B9461D-318D-4A81-982C-EFFE861F9480}"/>
          </ac:spMkLst>
        </pc:spChg>
        <pc:spChg chg="mod">
          <ac:chgData name="Tej Bahadur Chandra" userId="79b8fba8ad0a4796" providerId="LiveId" clId="{614BBE20-D9FC-4E14-9E6F-E9375E6FD4C8}" dt="2021-10-25T08:31:41.907" v="14349" actId="20577"/>
          <ac:spMkLst>
            <pc:docMk/>
            <pc:sldMk cId="2878206423" sldId="332"/>
            <ac:spMk id="22" creationId="{1AB6896A-787D-48A0-AED5-4E40C86DFD4B}"/>
          </ac:spMkLst>
        </pc:spChg>
        <pc:spChg chg="mod">
          <ac:chgData name="Tej Bahadur Chandra" userId="79b8fba8ad0a4796" providerId="LiveId" clId="{614BBE20-D9FC-4E14-9E6F-E9375E6FD4C8}" dt="2021-10-25T08:36:20.384" v="14463" actId="20577"/>
          <ac:spMkLst>
            <pc:docMk/>
            <pc:sldMk cId="2878206423" sldId="332"/>
            <ac:spMk id="23" creationId="{1CEC9F50-4F4E-4834-AC62-B4C09BF5BB2C}"/>
          </ac:spMkLst>
        </pc:spChg>
        <pc:spChg chg="mod">
          <ac:chgData name="Tej Bahadur Chandra" userId="79b8fba8ad0a4796" providerId="LiveId" clId="{614BBE20-D9FC-4E14-9E6F-E9375E6FD4C8}" dt="2021-10-25T08:31:51.596" v="14353" actId="20577"/>
          <ac:spMkLst>
            <pc:docMk/>
            <pc:sldMk cId="2878206423" sldId="332"/>
            <ac:spMk id="25" creationId="{A88BCB10-6D52-4989-B947-AC711906B8D8}"/>
          </ac:spMkLst>
        </pc:spChg>
        <pc:spChg chg="mod">
          <ac:chgData name="Tej Bahadur Chandra" userId="79b8fba8ad0a4796" providerId="LiveId" clId="{614BBE20-D9FC-4E14-9E6F-E9375E6FD4C8}" dt="2021-10-25T08:36:32.262" v="14471" actId="20577"/>
          <ac:spMkLst>
            <pc:docMk/>
            <pc:sldMk cId="2878206423" sldId="332"/>
            <ac:spMk id="26" creationId="{3D641188-3F61-437E-ACBB-713CEB8CDABE}"/>
          </ac:spMkLst>
        </pc:spChg>
        <pc:spChg chg="add mod">
          <ac:chgData name="Tej Bahadur Chandra" userId="79b8fba8ad0a4796" providerId="LiveId" clId="{614BBE20-D9FC-4E14-9E6F-E9375E6FD4C8}" dt="2021-10-25T08:45:56.496" v="14805" actId="1036"/>
          <ac:spMkLst>
            <pc:docMk/>
            <pc:sldMk cId="2878206423" sldId="332"/>
            <ac:spMk id="27" creationId="{10E36B99-82BE-4848-AB99-EAA2F23046C3}"/>
          </ac:spMkLst>
        </pc:spChg>
        <pc:grpChg chg="add mod">
          <ac:chgData name="Tej Bahadur Chandra" userId="79b8fba8ad0a4796" providerId="LiveId" clId="{614BBE20-D9FC-4E14-9E6F-E9375E6FD4C8}" dt="2021-10-25T08:32:35.136" v="14358"/>
          <ac:grpSpMkLst>
            <pc:docMk/>
            <pc:sldMk cId="2878206423" sldId="332"/>
            <ac:grpSpMk id="8" creationId="{1A895470-ECA5-4A46-A290-C8C3C17B18CC}"/>
          </ac:grpSpMkLst>
        </pc:grpChg>
        <pc:grpChg chg="add mod">
          <ac:chgData name="Tej Bahadur Chandra" userId="79b8fba8ad0a4796" providerId="LiveId" clId="{614BBE20-D9FC-4E14-9E6F-E9375E6FD4C8}" dt="2021-10-25T08:31:28.364" v="14345" actId="1035"/>
          <ac:grpSpMkLst>
            <pc:docMk/>
            <pc:sldMk cId="2878206423" sldId="332"/>
            <ac:grpSpMk id="11" creationId="{2D9F4DA0-B670-4F97-B3B1-B8D609ACC62A}"/>
          </ac:grpSpMkLst>
        </pc:grpChg>
        <pc:grpChg chg="add mod">
          <ac:chgData name="Tej Bahadur Chandra" userId="79b8fba8ad0a4796" providerId="LiveId" clId="{614BBE20-D9FC-4E14-9E6F-E9375E6FD4C8}" dt="2021-10-25T08:31:28.364" v="14345" actId="1035"/>
          <ac:grpSpMkLst>
            <pc:docMk/>
            <pc:sldMk cId="2878206423" sldId="332"/>
            <ac:grpSpMk id="15" creationId="{C7742C85-04A1-45AD-8645-C00A3CF81C43}"/>
          </ac:grpSpMkLst>
        </pc:grpChg>
        <pc:grpChg chg="add mod">
          <ac:chgData name="Tej Bahadur Chandra" userId="79b8fba8ad0a4796" providerId="LiveId" clId="{614BBE20-D9FC-4E14-9E6F-E9375E6FD4C8}" dt="2021-10-25T08:34:30.970" v="14385" actId="1076"/>
          <ac:grpSpMkLst>
            <pc:docMk/>
            <pc:sldMk cId="2878206423" sldId="332"/>
            <ac:grpSpMk id="18" creationId="{6B3C6051-783B-43D0-80D1-55B047437B0E}"/>
          </ac:grpSpMkLst>
        </pc:grpChg>
        <pc:grpChg chg="add mod">
          <ac:chgData name="Tej Bahadur Chandra" userId="79b8fba8ad0a4796" providerId="LiveId" clId="{614BBE20-D9FC-4E14-9E6F-E9375E6FD4C8}" dt="2021-10-25T08:34:30.970" v="14385" actId="1076"/>
          <ac:grpSpMkLst>
            <pc:docMk/>
            <pc:sldMk cId="2878206423" sldId="332"/>
            <ac:grpSpMk id="21" creationId="{324698E9-F2C0-4C97-9873-F9F38AEEC874}"/>
          </ac:grpSpMkLst>
        </pc:grpChg>
        <pc:grpChg chg="add mod">
          <ac:chgData name="Tej Bahadur Chandra" userId="79b8fba8ad0a4796" providerId="LiveId" clId="{614BBE20-D9FC-4E14-9E6F-E9375E6FD4C8}" dt="2021-10-25T08:34:30.970" v="14385" actId="1076"/>
          <ac:grpSpMkLst>
            <pc:docMk/>
            <pc:sldMk cId="2878206423" sldId="332"/>
            <ac:grpSpMk id="24" creationId="{EA1AD386-E7FF-4A34-9586-A99F976424A8}"/>
          </ac:grpSpMkLst>
        </pc:grpChg>
      </pc:sldChg>
      <pc:sldChg chg="addSp modSp add">
        <pc:chgData name="Tej Bahadur Chandra" userId="79b8fba8ad0a4796" providerId="LiveId" clId="{614BBE20-D9FC-4E14-9E6F-E9375E6FD4C8}" dt="2021-10-25T08:47:46.096" v="14866" actId="1036"/>
        <pc:sldMkLst>
          <pc:docMk/>
          <pc:sldMk cId="2584415291" sldId="333"/>
        </pc:sldMkLst>
        <pc:spChg chg="mod">
          <ac:chgData name="Tej Bahadur Chandra" userId="79b8fba8ad0a4796" providerId="LiveId" clId="{614BBE20-D9FC-4E14-9E6F-E9375E6FD4C8}" dt="2021-10-25T08:46:24.744" v="14825" actId="6549"/>
          <ac:spMkLst>
            <pc:docMk/>
            <pc:sldMk cId="2584415291" sldId="333"/>
            <ac:spMk id="5" creationId="{9A782C36-246C-4503-B650-F1EC3468B72C}"/>
          </ac:spMkLst>
        </pc:spChg>
        <pc:spChg chg="add mod">
          <ac:chgData name="Tej Bahadur Chandra" userId="79b8fba8ad0a4796" providerId="LiveId" clId="{614BBE20-D9FC-4E14-9E6F-E9375E6FD4C8}" dt="2021-10-25T08:47:46.096" v="14866" actId="1036"/>
          <ac:spMkLst>
            <pc:docMk/>
            <pc:sldMk cId="2584415291" sldId="333"/>
            <ac:spMk id="9" creationId="{9D3AC7F2-1B09-4A24-8A70-90100162CC6A}"/>
          </ac:spMkLst>
        </pc:spChg>
        <pc:picChg chg="add mod">
          <ac:chgData name="Tej Bahadur Chandra" userId="79b8fba8ad0a4796" providerId="LiveId" clId="{614BBE20-D9FC-4E14-9E6F-E9375E6FD4C8}" dt="2021-10-25T08:47:46.096" v="14866" actId="1036"/>
          <ac:picMkLst>
            <pc:docMk/>
            <pc:sldMk cId="2584415291" sldId="333"/>
            <ac:picMk id="8" creationId="{859EF9D6-8791-43F7-9013-27C619C7D754}"/>
          </ac:picMkLst>
        </pc:picChg>
      </pc:sldChg>
      <pc:sldChg chg="addSp modSp add">
        <pc:chgData name="Tej Bahadur Chandra" userId="79b8fba8ad0a4796" providerId="LiveId" clId="{614BBE20-D9FC-4E14-9E6F-E9375E6FD4C8}" dt="2021-10-28T11:40:35.881" v="33571" actId="2711"/>
        <pc:sldMkLst>
          <pc:docMk/>
          <pc:sldMk cId="4154695830" sldId="334"/>
        </pc:sldMkLst>
        <pc:spChg chg="mod">
          <ac:chgData name="Tej Bahadur Chandra" userId="79b8fba8ad0a4796" providerId="LiveId" clId="{614BBE20-D9FC-4E14-9E6F-E9375E6FD4C8}" dt="2021-10-25T09:12:39.762" v="15093" actId="207"/>
          <ac:spMkLst>
            <pc:docMk/>
            <pc:sldMk cId="4154695830" sldId="334"/>
            <ac:spMk id="5" creationId="{9A782C36-246C-4503-B650-F1EC3468B72C}"/>
          </ac:spMkLst>
        </pc:spChg>
        <pc:spChg chg="add mod">
          <ac:chgData name="Tej Bahadur Chandra" userId="79b8fba8ad0a4796" providerId="LiveId" clId="{614BBE20-D9FC-4E14-9E6F-E9375E6FD4C8}" dt="2021-10-25T09:19:04.371" v="15195" actId="207"/>
          <ac:spMkLst>
            <pc:docMk/>
            <pc:sldMk cId="4154695830" sldId="334"/>
            <ac:spMk id="9" creationId="{F28B5E0A-5F22-4755-8344-207CECD059EF}"/>
          </ac:spMkLst>
        </pc:spChg>
        <pc:graphicFrameChg chg="add mod modGraphic">
          <ac:chgData name="Tej Bahadur Chandra" userId="79b8fba8ad0a4796" providerId="LiveId" clId="{614BBE20-D9FC-4E14-9E6F-E9375E6FD4C8}" dt="2021-10-28T11:40:35.881" v="33571" actId="2711"/>
          <ac:graphicFrameMkLst>
            <pc:docMk/>
            <pc:sldMk cId="4154695830" sldId="334"/>
            <ac:graphicFrameMk id="8" creationId="{40BA7919-049F-4117-B875-737DEC2E9232}"/>
          </ac:graphicFrameMkLst>
        </pc:graphicFrameChg>
      </pc:sldChg>
      <pc:sldChg chg="addSp delSp modSp add">
        <pc:chgData name="Tej Bahadur Chandra" userId="79b8fba8ad0a4796" providerId="LiveId" clId="{614BBE20-D9FC-4E14-9E6F-E9375E6FD4C8}" dt="2021-10-25T09:06:43.577" v="15013" actId="1035"/>
        <pc:sldMkLst>
          <pc:docMk/>
          <pc:sldMk cId="1131522948" sldId="335"/>
        </pc:sldMkLst>
        <pc:spChg chg="mod">
          <ac:chgData name="Tej Bahadur Chandra" userId="79b8fba8ad0a4796" providerId="LiveId" clId="{614BBE20-D9FC-4E14-9E6F-E9375E6FD4C8}" dt="2021-10-25T09:06:43.577" v="15013" actId="1035"/>
          <ac:spMkLst>
            <pc:docMk/>
            <pc:sldMk cId="1131522948" sldId="335"/>
            <ac:spMk id="9" creationId="{9D3AC7F2-1B09-4A24-8A70-90100162CC6A}"/>
          </ac:spMkLst>
        </pc:spChg>
        <pc:spChg chg="add mod">
          <ac:chgData name="Tej Bahadur Chandra" userId="79b8fba8ad0a4796" providerId="LiveId" clId="{614BBE20-D9FC-4E14-9E6F-E9375E6FD4C8}" dt="2021-10-25T09:06:19.675" v="14982" actId="20577"/>
          <ac:spMkLst>
            <pc:docMk/>
            <pc:sldMk cId="1131522948" sldId="335"/>
            <ac:spMk id="12" creationId="{1044395D-A169-4C9A-A7C2-F154CA60DF02}"/>
          </ac:spMkLst>
        </pc:spChg>
        <pc:picChg chg="del">
          <ac:chgData name="Tej Bahadur Chandra" userId="79b8fba8ad0a4796" providerId="LiveId" clId="{614BBE20-D9FC-4E14-9E6F-E9375E6FD4C8}" dt="2021-10-25T09:05:24.855" v="14901" actId="478"/>
          <ac:picMkLst>
            <pc:docMk/>
            <pc:sldMk cId="1131522948" sldId="335"/>
            <ac:picMk id="8" creationId="{859EF9D6-8791-43F7-9013-27C619C7D754}"/>
          </ac:picMkLst>
        </pc:picChg>
        <pc:picChg chg="add">
          <ac:chgData name="Tej Bahadur Chandra" userId="79b8fba8ad0a4796" providerId="LiveId" clId="{614BBE20-D9FC-4E14-9E6F-E9375E6FD4C8}" dt="2021-10-25T09:05:31.159" v="14902"/>
          <ac:picMkLst>
            <pc:docMk/>
            <pc:sldMk cId="1131522948" sldId="335"/>
            <ac:picMk id="10" creationId="{AE01CDEC-9079-42D8-8699-4E2F504E0421}"/>
          </ac:picMkLst>
        </pc:picChg>
        <pc:picChg chg="add mod">
          <ac:chgData name="Tej Bahadur Chandra" userId="79b8fba8ad0a4796" providerId="LiveId" clId="{614BBE20-D9FC-4E14-9E6F-E9375E6FD4C8}" dt="2021-10-25T09:06:38.329" v="15004" actId="1036"/>
          <ac:picMkLst>
            <pc:docMk/>
            <pc:sldMk cId="1131522948" sldId="335"/>
            <ac:picMk id="11" creationId="{E2B82910-6ED6-44CC-8CA8-B1D72471C412}"/>
          </ac:picMkLst>
        </pc:picChg>
      </pc:sldChg>
      <pc:sldChg chg="addSp delSp modSp add">
        <pc:chgData name="Tej Bahadur Chandra" userId="79b8fba8ad0a4796" providerId="LiveId" clId="{614BBE20-D9FC-4E14-9E6F-E9375E6FD4C8}" dt="2021-10-25T09:22:56.099" v="15257" actId="1036"/>
        <pc:sldMkLst>
          <pc:docMk/>
          <pc:sldMk cId="1123260295" sldId="336"/>
        </pc:sldMkLst>
        <pc:spChg chg="mod">
          <ac:chgData name="Tej Bahadur Chandra" userId="79b8fba8ad0a4796" providerId="LiveId" clId="{614BBE20-D9FC-4E14-9E6F-E9375E6FD4C8}" dt="2021-10-25T09:21:21.617" v="15208" actId="1036"/>
          <ac:spMkLst>
            <pc:docMk/>
            <pc:sldMk cId="1123260295" sldId="336"/>
            <ac:spMk id="5" creationId="{9A782C36-246C-4503-B650-F1EC3468B72C}"/>
          </ac:spMkLst>
        </pc:spChg>
        <pc:spChg chg="del">
          <ac:chgData name="Tej Bahadur Chandra" userId="79b8fba8ad0a4796" providerId="LiveId" clId="{614BBE20-D9FC-4E14-9E6F-E9375E6FD4C8}" dt="2021-10-25T09:21:06.251" v="15198" actId="478"/>
          <ac:spMkLst>
            <pc:docMk/>
            <pc:sldMk cId="1123260295" sldId="336"/>
            <ac:spMk id="9" creationId="{F28B5E0A-5F22-4755-8344-207CECD059EF}"/>
          </ac:spMkLst>
        </pc:spChg>
        <pc:spChg chg="add mod">
          <ac:chgData name="Tej Bahadur Chandra" userId="79b8fba8ad0a4796" providerId="LiveId" clId="{614BBE20-D9FC-4E14-9E6F-E9375E6FD4C8}" dt="2021-10-25T09:22:48.863" v="15253" actId="1035"/>
          <ac:spMkLst>
            <pc:docMk/>
            <pc:sldMk cId="1123260295" sldId="336"/>
            <ac:spMk id="12" creationId="{C6006272-4F57-47E9-B394-776A37C58327}"/>
          </ac:spMkLst>
        </pc:spChg>
        <pc:graphicFrameChg chg="del">
          <ac:chgData name="Tej Bahadur Chandra" userId="79b8fba8ad0a4796" providerId="LiveId" clId="{614BBE20-D9FC-4E14-9E6F-E9375E6FD4C8}" dt="2021-10-25T09:11:54.493" v="15068" actId="478"/>
          <ac:graphicFrameMkLst>
            <pc:docMk/>
            <pc:sldMk cId="1123260295" sldId="336"/>
            <ac:graphicFrameMk id="8" creationId="{40BA7919-049F-4117-B875-737DEC2E9232}"/>
          </ac:graphicFrameMkLst>
        </pc:graphicFrameChg>
        <pc:picChg chg="add del">
          <ac:chgData name="Tej Bahadur Chandra" userId="79b8fba8ad0a4796" providerId="LiveId" clId="{614BBE20-D9FC-4E14-9E6F-E9375E6FD4C8}" dt="2021-10-25T09:21:18.117" v="15200"/>
          <ac:picMkLst>
            <pc:docMk/>
            <pc:sldMk cId="1123260295" sldId="336"/>
            <ac:picMk id="10" creationId="{0B65D7A9-8554-42D1-8A30-6F4CEF905759}"/>
          </ac:picMkLst>
        </pc:picChg>
        <pc:picChg chg="add mod">
          <ac:chgData name="Tej Bahadur Chandra" userId="79b8fba8ad0a4796" providerId="LiveId" clId="{614BBE20-D9FC-4E14-9E6F-E9375E6FD4C8}" dt="2021-10-25T09:22:56.099" v="15257" actId="1036"/>
          <ac:picMkLst>
            <pc:docMk/>
            <pc:sldMk cId="1123260295" sldId="336"/>
            <ac:picMk id="11" creationId="{F12C432B-C6FF-4A7C-8BD2-155A276ED6BA}"/>
          </ac:picMkLst>
        </pc:picChg>
      </pc:sldChg>
      <pc:sldChg chg="addSp modSp add ord">
        <pc:chgData name="Tej Bahadur Chandra" userId="79b8fba8ad0a4796" providerId="LiveId" clId="{614BBE20-D9FC-4E14-9E6F-E9375E6FD4C8}" dt="2021-10-28T11:41:27.459" v="33574" actId="14100"/>
        <pc:sldMkLst>
          <pc:docMk/>
          <pc:sldMk cId="4123839301" sldId="337"/>
        </pc:sldMkLst>
        <pc:spChg chg="mod">
          <ac:chgData name="Tej Bahadur Chandra" userId="79b8fba8ad0a4796" providerId="LiveId" clId="{614BBE20-D9FC-4E14-9E6F-E9375E6FD4C8}" dt="2021-10-25T09:19:31.148" v="15197" actId="13926"/>
          <ac:spMkLst>
            <pc:docMk/>
            <pc:sldMk cId="4123839301" sldId="337"/>
            <ac:spMk id="9" creationId="{F28B5E0A-5F22-4755-8344-207CECD059EF}"/>
          </ac:spMkLst>
        </pc:spChg>
        <pc:graphicFrameChg chg="add mod modGraphic">
          <ac:chgData name="Tej Bahadur Chandra" userId="79b8fba8ad0a4796" providerId="LiveId" clId="{614BBE20-D9FC-4E14-9E6F-E9375E6FD4C8}" dt="2021-10-28T11:41:27.459" v="33574" actId="14100"/>
          <ac:graphicFrameMkLst>
            <pc:docMk/>
            <pc:sldMk cId="4123839301" sldId="337"/>
            <ac:graphicFrameMk id="3" creationId="{BB3F0FDA-291B-4DAC-BBC2-364030829314}"/>
          </ac:graphicFrameMkLst>
        </pc:graphicFrameChg>
      </pc:sldChg>
      <pc:sldChg chg="addSp delSp modSp add">
        <pc:chgData name="Tej Bahadur Chandra" userId="79b8fba8ad0a4796" providerId="LiveId" clId="{614BBE20-D9FC-4E14-9E6F-E9375E6FD4C8}" dt="2021-10-25T09:24:11.402" v="15282" actId="20577"/>
        <pc:sldMkLst>
          <pc:docMk/>
          <pc:sldMk cId="3268199613" sldId="338"/>
        </pc:sldMkLst>
        <pc:spChg chg="mod">
          <ac:chgData name="Tej Bahadur Chandra" userId="79b8fba8ad0a4796" providerId="LiveId" clId="{614BBE20-D9FC-4E14-9E6F-E9375E6FD4C8}" dt="2021-10-25T09:24:11.402" v="15282" actId="20577"/>
          <ac:spMkLst>
            <pc:docMk/>
            <pc:sldMk cId="3268199613" sldId="338"/>
            <ac:spMk id="12" creationId="{C6006272-4F57-47E9-B394-776A37C58327}"/>
          </ac:spMkLst>
        </pc:spChg>
        <pc:picChg chg="add mod">
          <ac:chgData name="Tej Bahadur Chandra" userId="79b8fba8ad0a4796" providerId="LiveId" clId="{614BBE20-D9FC-4E14-9E6F-E9375E6FD4C8}" dt="2021-10-25T09:23:20.657" v="15264" actId="1076"/>
          <ac:picMkLst>
            <pc:docMk/>
            <pc:sldMk cId="3268199613" sldId="338"/>
            <ac:picMk id="9" creationId="{4D2CC2DD-0833-4254-AD78-DA6376B923D6}"/>
          </ac:picMkLst>
        </pc:picChg>
        <pc:picChg chg="del">
          <ac:chgData name="Tej Bahadur Chandra" userId="79b8fba8ad0a4796" providerId="LiveId" clId="{614BBE20-D9FC-4E14-9E6F-E9375E6FD4C8}" dt="2021-10-25T09:23:03.629" v="15260" actId="478"/>
          <ac:picMkLst>
            <pc:docMk/>
            <pc:sldMk cId="3268199613" sldId="338"/>
            <ac:picMk id="11" creationId="{F12C432B-C6FF-4A7C-8BD2-155A276ED6BA}"/>
          </ac:picMkLst>
        </pc:picChg>
      </pc:sldChg>
      <pc:sldChg chg="addSp delSp modSp add">
        <pc:chgData name="Tej Bahadur Chandra" userId="79b8fba8ad0a4796" providerId="LiveId" clId="{614BBE20-D9FC-4E14-9E6F-E9375E6FD4C8}" dt="2021-10-25T09:24:56.762" v="15294" actId="1076"/>
        <pc:sldMkLst>
          <pc:docMk/>
          <pc:sldMk cId="2524917704" sldId="339"/>
        </pc:sldMkLst>
        <pc:spChg chg="mod">
          <ac:chgData name="Tej Bahadur Chandra" userId="79b8fba8ad0a4796" providerId="LiveId" clId="{614BBE20-D9FC-4E14-9E6F-E9375E6FD4C8}" dt="2021-10-25T09:24:51.705" v="15292" actId="14100"/>
          <ac:spMkLst>
            <pc:docMk/>
            <pc:sldMk cId="2524917704" sldId="339"/>
            <ac:spMk id="12" creationId="{C6006272-4F57-47E9-B394-776A37C58327}"/>
          </ac:spMkLst>
        </pc:spChg>
        <pc:picChg chg="add mod">
          <ac:chgData name="Tej Bahadur Chandra" userId="79b8fba8ad0a4796" providerId="LiveId" clId="{614BBE20-D9FC-4E14-9E6F-E9375E6FD4C8}" dt="2021-10-25T09:24:56.762" v="15294" actId="1076"/>
          <ac:picMkLst>
            <pc:docMk/>
            <pc:sldMk cId="2524917704" sldId="339"/>
            <ac:picMk id="9" creationId="{C75A8484-AF3B-427D-A663-244B1C968FAA}"/>
          </ac:picMkLst>
        </pc:picChg>
        <pc:picChg chg="del">
          <ac:chgData name="Tej Bahadur Chandra" userId="79b8fba8ad0a4796" providerId="LiveId" clId="{614BBE20-D9FC-4E14-9E6F-E9375E6FD4C8}" dt="2021-10-25T09:23:05.993" v="15261" actId="478"/>
          <ac:picMkLst>
            <pc:docMk/>
            <pc:sldMk cId="2524917704" sldId="339"/>
            <ac:picMk id="11" creationId="{F12C432B-C6FF-4A7C-8BD2-155A276ED6BA}"/>
          </ac:picMkLst>
        </pc:picChg>
      </pc:sldChg>
      <pc:sldChg chg="addSp delSp modSp add">
        <pc:chgData name="Tej Bahadur Chandra" userId="79b8fba8ad0a4796" providerId="LiveId" clId="{614BBE20-D9FC-4E14-9E6F-E9375E6FD4C8}" dt="2021-10-28T11:44:28.047" v="33631" actId="1036"/>
        <pc:sldMkLst>
          <pc:docMk/>
          <pc:sldMk cId="2513422351" sldId="340"/>
        </pc:sldMkLst>
        <pc:spChg chg="mod">
          <ac:chgData name="Tej Bahadur Chandra" userId="79b8fba8ad0a4796" providerId="LiveId" clId="{614BBE20-D9FC-4E14-9E6F-E9375E6FD4C8}" dt="2021-10-28T11:44:20.395" v="33620" actId="1035"/>
          <ac:spMkLst>
            <pc:docMk/>
            <pc:sldMk cId="2513422351" sldId="340"/>
            <ac:spMk id="5" creationId="{9A782C36-246C-4503-B650-F1EC3468B72C}"/>
          </ac:spMkLst>
        </pc:spChg>
        <pc:spChg chg="del mod">
          <ac:chgData name="Tej Bahadur Chandra" userId="79b8fba8ad0a4796" providerId="LiveId" clId="{614BBE20-D9FC-4E14-9E6F-E9375E6FD4C8}" dt="2021-10-25T09:29:25.764" v="15393" actId="478"/>
          <ac:spMkLst>
            <pc:docMk/>
            <pc:sldMk cId="2513422351" sldId="340"/>
            <ac:spMk id="12" creationId="{C6006272-4F57-47E9-B394-776A37C58327}"/>
          </ac:spMkLst>
        </pc:spChg>
        <pc:spChg chg="add mod">
          <ac:chgData name="Tej Bahadur Chandra" userId="79b8fba8ad0a4796" providerId="LiveId" clId="{614BBE20-D9FC-4E14-9E6F-E9375E6FD4C8}" dt="2021-10-28T11:44:28.047" v="33631" actId="1036"/>
          <ac:spMkLst>
            <pc:docMk/>
            <pc:sldMk cId="2513422351" sldId="340"/>
            <ac:spMk id="13" creationId="{534DC853-F3E7-4ECE-8191-1EBB0CBB13E1}"/>
          </ac:spMkLst>
        </pc:spChg>
        <pc:graphicFrameChg chg="add mod modGraphic">
          <ac:chgData name="Tej Bahadur Chandra" userId="79b8fba8ad0a4796" providerId="LiveId" clId="{614BBE20-D9FC-4E14-9E6F-E9375E6FD4C8}" dt="2021-10-28T11:44:28.047" v="33631" actId="1036"/>
          <ac:graphicFrameMkLst>
            <pc:docMk/>
            <pc:sldMk cId="2513422351" sldId="340"/>
            <ac:graphicFrameMk id="10" creationId="{96AE5A79-53E1-4357-9881-DBDF28507479}"/>
          </ac:graphicFrameMkLst>
        </pc:graphicFrameChg>
        <pc:graphicFrameChg chg="add mod modGraphic">
          <ac:chgData name="Tej Bahadur Chandra" userId="79b8fba8ad0a4796" providerId="LiveId" clId="{614BBE20-D9FC-4E14-9E6F-E9375E6FD4C8}" dt="2021-10-28T11:44:28.047" v="33631" actId="1036"/>
          <ac:graphicFrameMkLst>
            <pc:docMk/>
            <pc:sldMk cId="2513422351" sldId="340"/>
            <ac:graphicFrameMk id="11" creationId="{32F96B64-9D30-4127-97BB-0B25E2D05C34}"/>
          </ac:graphicFrameMkLst>
        </pc:graphicFrameChg>
        <pc:picChg chg="del">
          <ac:chgData name="Tej Bahadur Chandra" userId="79b8fba8ad0a4796" providerId="LiveId" clId="{614BBE20-D9FC-4E14-9E6F-E9375E6FD4C8}" dt="2021-10-25T09:25:12.928" v="15296" actId="478"/>
          <ac:picMkLst>
            <pc:docMk/>
            <pc:sldMk cId="2513422351" sldId="340"/>
            <ac:picMk id="9" creationId="{C75A8484-AF3B-427D-A663-244B1C968FAA}"/>
          </ac:picMkLst>
        </pc:picChg>
      </pc:sldChg>
      <pc:sldChg chg="addSp modSp add modAnim">
        <pc:chgData name="Tej Bahadur Chandra" userId="79b8fba8ad0a4796" providerId="LiveId" clId="{614BBE20-D9FC-4E14-9E6F-E9375E6FD4C8}" dt="2021-10-28T11:45:57.571" v="33665"/>
        <pc:sldMkLst>
          <pc:docMk/>
          <pc:sldMk cId="599756963" sldId="341"/>
        </pc:sldMkLst>
        <pc:spChg chg="add mod">
          <ac:chgData name="Tej Bahadur Chandra" userId="79b8fba8ad0a4796" providerId="LiveId" clId="{614BBE20-D9FC-4E14-9E6F-E9375E6FD4C8}" dt="2021-10-28T11:45:20.795" v="33661" actId="6549"/>
          <ac:spMkLst>
            <pc:docMk/>
            <pc:sldMk cId="599756963" sldId="341"/>
            <ac:spMk id="2" creationId="{4E808A9F-D7AF-4A0F-B704-644944008D2E}"/>
          </ac:spMkLst>
        </pc:spChg>
        <pc:spChg chg="mod">
          <ac:chgData name="Tej Bahadur Chandra" userId="79b8fba8ad0a4796" providerId="LiveId" clId="{614BBE20-D9FC-4E14-9E6F-E9375E6FD4C8}" dt="2021-10-25T09:33:25.408" v="15416" actId="20577"/>
          <ac:spMkLst>
            <pc:docMk/>
            <pc:sldMk cId="599756963" sldId="341"/>
            <ac:spMk id="7" creationId="{3775C660-A6E0-4669-8B4A-5E7565384ECA}"/>
          </ac:spMkLst>
        </pc:spChg>
        <pc:spChg chg="mod">
          <ac:chgData name="Tej Bahadur Chandra" userId="79b8fba8ad0a4796" providerId="LiveId" clId="{614BBE20-D9FC-4E14-9E6F-E9375E6FD4C8}" dt="2021-10-25T09:33:32.875" v="15417" actId="14100"/>
          <ac:spMkLst>
            <pc:docMk/>
            <pc:sldMk cId="599756963" sldId="341"/>
            <ac:spMk id="8" creationId="{99AF0DF1-9B1D-401A-AB62-BA9B465A0C77}"/>
          </ac:spMkLst>
        </pc:spChg>
        <pc:spChg chg="mod">
          <ac:chgData name="Tej Bahadur Chandra" userId="79b8fba8ad0a4796" providerId="LiveId" clId="{614BBE20-D9FC-4E14-9E6F-E9375E6FD4C8}" dt="2021-10-28T11:44:55.344" v="33636" actId="21"/>
          <ac:spMkLst>
            <pc:docMk/>
            <pc:sldMk cId="599756963" sldId="341"/>
            <ac:spMk id="9" creationId="{A28FE913-E8E0-4093-9338-A17CC9A113FD}"/>
          </ac:spMkLst>
        </pc:spChg>
        <pc:spChg chg="add mod">
          <ac:chgData name="Tej Bahadur Chandra" userId="79b8fba8ad0a4796" providerId="LiveId" clId="{614BBE20-D9FC-4E14-9E6F-E9375E6FD4C8}" dt="2021-10-28T11:45:27.066" v="33662" actId="1076"/>
          <ac:spMkLst>
            <pc:docMk/>
            <pc:sldMk cId="599756963" sldId="341"/>
            <ac:spMk id="10" creationId="{DE10B21C-CAA7-4F20-BBA7-F7F7AA57B252}"/>
          </ac:spMkLst>
        </pc:spChg>
      </pc:sldChg>
      <pc:sldChg chg="addSp delSp modSp add">
        <pc:chgData name="Tej Bahadur Chandra" userId="79b8fba8ad0a4796" providerId="LiveId" clId="{614BBE20-D9FC-4E14-9E6F-E9375E6FD4C8}" dt="2021-10-25T09:43:06.211" v="15586" actId="948"/>
        <pc:sldMkLst>
          <pc:docMk/>
          <pc:sldMk cId="3112939272" sldId="342"/>
        </pc:sldMkLst>
        <pc:spChg chg="mod">
          <ac:chgData name="Tej Bahadur Chandra" userId="79b8fba8ad0a4796" providerId="LiveId" clId="{614BBE20-D9FC-4E14-9E6F-E9375E6FD4C8}" dt="2021-10-25T09:38:51.322" v="15459" actId="20577"/>
          <ac:spMkLst>
            <pc:docMk/>
            <pc:sldMk cId="3112939272" sldId="342"/>
            <ac:spMk id="7" creationId="{3775C660-A6E0-4669-8B4A-5E7565384ECA}"/>
          </ac:spMkLst>
        </pc:spChg>
        <pc:spChg chg="del">
          <ac:chgData name="Tej Bahadur Chandra" userId="79b8fba8ad0a4796" providerId="LiveId" clId="{614BBE20-D9FC-4E14-9E6F-E9375E6FD4C8}" dt="2021-10-25T09:38:04.379" v="15447" actId="478"/>
          <ac:spMkLst>
            <pc:docMk/>
            <pc:sldMk cId="3112939272" sldId="342"/>
            <ac:spMk id="8" creationId="{99AF0DF1-9B1D-401A-AB62-BA9B465A0C77}"/>
          </ac:spMkLst>
        </pc:spChg>
        <pc:spChg chg="del">
          <ac:chgData name="Tej Bahadur Chandra" userId="79b8fba8ad0a4796" providerId="LiveId" clId="{614BBE20-D9FC-4E14-9E6F-E9375E6FD4C8}" dt="2021-10-25T09:38:06.223" v="15448" actId="478"/>
          <ac:spMkLst>
            <pc:docMk/>
            <pc:sldMk cId="3112939272" sldId="342"/>
            <ac:spMk id="9" creationId="{A28FE913-E8E0-4093-9338-A17CC9A113FD}"/>
          </ac:spMkLst>
        </pc:spChg>
        <pc:spChg chg="add mod">
          <ac:chgData name="Tej Bahadur Chandra" userId="79b8fba8ad0a4796" providerId="LiveId" clId="{614BBE20-D9FC-4E14-9E6F-E9375E6FD4C8}" dt="2021-10-25T09:39:35.365" v="15501" actId="20577"/>
          <ac:spMkLst>
            <pc:docMk/>
            <pc:sldMk cId="3112939272" sldId="342"/>
            <ac:spMk id="10" creationId="{8725663D-8270-4BE6-9893-E31816FE1AFA}"/>
          </ac:spMkLst>
        </pc:spChg>
        <pc:spChg chg="mod">
          <ac:chgData name="Tej Bahadur Chandra" userId="79b8fba8ad0a4796" providerId="LiveId" clId="{614BBE20-D9FC-4E14-9E6F-E9375E6FD4C8}" dt="2021-10-25T09:40:51.143" v="15544" actId="20577"/>
          <ac:spMkLst>
            <pc:docMk/>
            <pc:sldMk cId="3112939272" sldId="342"/>
            <ac:spMk id="13" creationId="{1BBDF48D-3544-48A0-9562-AD638D76BB55}"/>
          </ac:spMkLst>
        </pc:spChg>
        <pc:spChg chg="mod">
          <ac:chgData name="Tej Bahadur Chandra" userId="79b8fba8ad0a4796" providerId="LiveId" clId="{614BBE20-D9FC-4E14-9E6F-E9375E6FD4C8}" dt="2021-10-25T09:40:25.553" v="15526" actId="20577"/>
          <ac:spMkLst>
            <pc:docMk/>
            <pc:sldMk cId="3112939272" sldId="342"/>
            <ac:spMk id="17" creationId="{18886BC1-9B4A-487E-8406-1D308A509CA1}"/>
          </ac:spMkLst>
        </pc:spChg>
        <pc:spChg chg="add mod">
          <ac:chgData name="Tej Bahadur Chandra" userId="79b8fba8ad0a4796" providerId="LiveId" clId="{614BBE20-D9FC-4E14-9E6F-E9375E6FD4C8}" dt="2021-10-25T09:43:06.211" v="15586" actId="948"/>
          <ac:spMkLst>
            <pc:docMk/>
            <pc:sldMk cId="3112939272" sldId="342"/>
            <ac:spMk id="21" creationId="{843E6657-1A3B-43F8-82E3-311EB4E4CD59}"/>
          </ac:spMkLst>
        </pc:spChg>
        <pc:grpChg chg="add">
          <ac:chgData name="Tej Bahadur Chandra" userId="79b8fba8ad0a4796" providerId="LiveId" clId="{614BBE20-D9FC-4E14-9E6F-E9375E6FD4C8}" dt="2021-10-25T09:38:33.036" v="15450"/>
          <ac:grpSpMkLst>
            <pc:docMk/>
            <pc:sldMk cId="3112939272" sldId="342"/>
            <ac:grpSpMk id="11" creationId="{6B1146BC-A89A-4C6E-98B8-F63FCC09CBB5}"/>
          </ac:grpSpMkLst>
        </pc:grpChg>
        <pc:grpChg chg="add">
          <ac:chgData name="Tej Bahadur Chandra" userId="79b8fba8ad0a4796" providerId="LiveId" clId="{614BBE20-D9FC-4E14-9E6F-E9375E6FD4C8}" dt="2021-10-25T09:38:33.036" v="15450"/>
          <ac:grpSpMkLst>
            <pc:docMk/>
            <pc:sldMk cId="3112939272" sldId="342"/>
            <ac:grpSpMk id="15" creationId="{DF52E584-8F1B-49FA-B1EF-11F2C9A1E16B}"/>
          </ac:grpSpMkLst>
        </pc:grpChg>
        <pc:grpChg chg="add del">
          <ac:chgData name="Tej Bahadur Chandra" userId="79b8fba8ad0a4796" providerId="LiveId" clId="{614BBE20-D9FC-4E14-9E6F-E9375E6FD4C8}" dt="2021-10-25T09:41:18.921" v="15545" actId="478"/>
          <ac:grpSpMkLst>
            <pc:docMk/>
            <pc:sldMk cId="3112939272" sldId="342"/>
            <ac:grpSpMk id="18" creationId="{E697F00E-5D7B-4F05-8D56-42967DD43CC0}"/>
          </ac:grpSpMkLst>
        </pc:grpChg>
      </pc:sldChg>
      <pc:sldChg chg="addSp delSp modSp add ord modAnim">
        <pc:chgData name="Tej Bahadur Chandra" userId="79b8fba8ad0a4796" providerId="LiveId" clId="{614BBE20-D9FC-4E14-9E6F-E9375E6FD4C8}" dt="2021-10-25T13:58:39.907" v="16903" actId="166"/>
        <pc:sldMkLst>
          <pc:docMk/>
          <pc:sldMk cId="1949774760" sldId="343"/>
        </pc:sldMkLst>
        <pc:spChg chg="add del mod">
          <ac:chgData name="Tej Bahadur Chandra" userId="79b8fba8ad0a4796" providerId="LiveId" clId="{614BBE20-D9FC-4E14-9E6F-E9375E6FD4C8}" dt="2021-10-25T12:29:39.696" v="16677" actId="478"/>
          <ac:spMkLst>
            <pc:docMk/>
            <pc:sldMk cId="1949774760" sldId="343"/>
            <ac:spMk id="2" creationId="{3006EAFB-47A1-4BA1-A35F-021C8EB0CCDE}"/>
          </ac:spMkLst>
        </pc:spChg>
        <pc:spChg chg="add mod">
          <ac:chgData name="Tej Bahadur Chandra" userId="79b8fba8ad0a4796" providerId="LiveId" clId="{614BBE20-D9FC-4E14-9E6F-E9375E6FD4C8}" dt="2021-10-25T12:50:49.191" v="16821" actId="164"/>
          <ac:spMkLst>
            <pc:docMk/>
            <pc:sldMk cId="1949774760" sldId="343"/>
            <ac:spMk id="3" creationId="{D06F28D2-07BE-48AD-A7CF-4AB5D7465372}"/>
          </ac:spMkLst>
        </pc:spChg>
        <pc:spChg chg="add mod">
          <ac:chgData name="Tej Bahadur Chandra" userId="79b8fba8ad0a4796" providerId="LiveId" clId="{614BBE20-D9FC-4E14-9E6F-E9375E6FD4C8}" dt="2021-10-25T12:50:49.191" v="16821" actId="164"/>
          <ac:spMkLst>
            <pc:docMk/>
            <pc:sldMk cId="1949774760" sldId="343"/>
            <ac:spMk id="4" creationId="{0E983CA4-86B7-4D4F-AB9E-5FB384F16408}"/>
          </ac:spMkLst>
        </pc:spChg>
        <pc:spChg chg="del mod">
          <ac:chgData name="Tej Bahadur Chandra" userId="79b8fba8ad0a4796" providerId="LiveId" clId="{614BBE20-D9FC-4E14-9E6F-E9375E6FD4C8}" dt="2021-10-25T12:33:11.544" v="16695" actId="478"/>
          <ac:spMkLst>
            <pc:docMk/>
            <pc:sldMk cId="1949774760" sldId="343"/>
            <ac:spMk id="5" creationId="{54B21F26-943F-45B2-8E1A-FFE26710877C}"/>
          </ac:spMkLst>
        </pc:spChg>
        <pc:spChg chg="mod">
          <ac:chgData name="Tej Bahadur Chandra" userId="79b8fba8ad0a4796" providerId="LiveId" clId="{614BBE20-D9FC-4E14-9E6F-E9375E6FD4C8}" dt="2021-10-25T13:55:37.298" v="16877" actId="20577"/>
          <ac:spMkLst>
            <pc:docMk/>
            <pc:sldMk cId="1949774760" sldId="343"/>
            <ac:spMk id="7" creationId="{64C1F162-8A25-461F-9639-C54625A1CFFC}"/>
          </ac:spMkLst>
        </pc:spChg>
        <pc:spChg chg="add del mod">
          <ac:chgData name="Tej Bahadur Chandra" userId="79b8fba8ad0a4796" providerId="LiveId" clId="{614BBE20-D9FC-4E14-9E6F-E9375E6FD4C8}" dt="2021-10-25T12:29:41.749" v="16678" actId="478"/>
          <ac:spMkLst>
            <pc:docMk/>
            <pc:sldMk cId="1949774760" sldId="343"/>
            <ac:spMk id="31" creationId="{ED0EA54E-9DBD-461C-951B-0501E82E6DF3}"/>
          </ac:spMkLst>
        </pc:spChg>
        <pc:spChg chg="add del mod">
          <ac:chgData name="Tej Bahadur Chandra" userId="79b8fba8ad0a4796" providerId="LiveId" clId="{614BBE20-D9FC-4E14-9E6F-E9375E6FD4C8}" dt="2021-10-25T12:29:41.749" v="16678" actId="478"/>
          <ac:spMkLst>
            <pc:docMk/>
            <pc:sldMk cId="1949774760" sldId="343"/>
            <ac:spMk id="32" creationId="{D316E133-9055-4781-BC6B-B6137877573B}"/>
          </ac:spMkLst>
        </pc:spChg>
        <pc:spChg chg="add del mod">
          <ac:chgData name="Tej Bahadur Chandra" userId="79b8fba8ad0a4796" providerId="LiveId" clId="{614BBE20-D9FC-4E14-9E6F-E9375E6FD4C8}" dt="2021-10-25T12:29:41.749" v="16678" actId="478"/>
          <ac:spMkLst>
            <pc:docMk/>
            <pc:sldMk cId="1949774760" sldId="343"/>
            <ac:spMk id="33" creationId="{FE28DB7C-7570-48B5-A7A7-1E8E92D4C865}"/>
          </ac:spMkLst>
        </pc:spChg>
        <pc:spChg chg="add del mod">
          <ac:chgData name="Tej Bahadur Chandra" userId="79b8fba8ad0a4796" providerId="LiveId" clId="{614BBE20-D9FC-4E14-9E6F-E9375E6FD4C8}" dt="2021-10-25T12:55:34.155" v="16837" actId="478"/>
          <ac:spMkLst>
            <pc:docMk/>
            <pc:sldMk cId="1949774760" sldId="343"/>
            <ac:spMk id="34" creationId="{09AF48DA-4F56-4927-9E08-B96B1102C376}"/>
          </ac:spMkLst>
        </pc:spChg>
        <pc:spChg chg="mod">
          <ac:chgData name="Tej Bahadur Chandra" userId="79b8fba8ad0a4796" providerId="LiveId" clId="{614BBE20-D9FC-4E14-9E6F-E9375E6FD4C8}" dt="2021-10-25T12:50:55.865" v="16825" actId="20577"/>
          <ac:spMkLst>
            <pc:docMk/>
            <pc:sldMk cId="1949774760" sldId="343"/>
            <ac:spMk id="38" creationId="{B2E23486-4334-469E-B61C-BCD791DA3CE6}"/>
          </ac:spMkLst>
        </pc:spChg>
        <pc:spChg chg="mod">
          <ac:chgData name="Tej Bahadur Chandra" userId="79b8fba8ad0a4796" providerId="LiveId" clId="{614BBE20-D9FC-4E14-9E6F-E9375E6FD4C8}" dt="2021-10-25T12:54:55.206" v="16827" actId="5793"/>
          <ac:spMkLst>
            <pc:docMk/>
            <pc:sldMk cId="1949774760" sldId="343"/>
            <ac:spMk id="39" creationId="{D306D737-88E1-46C0-8788-2820E27D691A}"/>
          </ac:spMkLst>
        </pc:spChg>
        <pc:spChg chg="mod">
          <ac:chgData name="Tej Bahadur Chandra" userId="79b8fba8ad0a4796" providerId="LiveId" clId="{614BBE20-D9FC-4E14-9E6F-E9375E6FD4C8}" dt="2021-10-25T12:55:19.526" v="16834" actId="20577"/>
          <ac:spMkLst>
            <pc:docMk/>
            <pc:sldMk cId="1949774760" sldId="343"/>
            <ac:spMk id="41" creationId="{F79EB953-85CA-4F89-AA4C-575B81FF7D0C}"/>
          </ac:spMkLst>
        </pc:spChg>
        <pc:spChg chg="mod">
          <ac:chgData name="Tej Bahadur Chandra" userId="79b8fba8ad0a4796" providerId="LiveId" clId="{614BBE20-D9FC-4E14-9E6F-E9375E6FD4C8}" dt="2021-10-25T12:55:31.820" v="16836" actId="20577"/>
          <ac:spMkLst>
            <pc:docMk/>
            <pc:sldMk cId="1949774760" sldId="343"/>
            <ac:spMk id="42" creationId="{B7009255-FB4E-4A55-AC41-518DCA3B533F}"/>
          </ac:spMkLst>
        </pc:spChg>
        <pc:spChg chg="add">
          <ac:chgData name="Tej Bahadur Chandra" userId="79b8fba8ad0a4796" providerId="LiveId" clId="{614BBE20-D9FC-4E14-9E6F-E9375E6FD4C8}" dt="2021-10-25T13:55:53.411" v="16878"/>
          <ac:spMkLst>
            <pc:docMk/>
            <pc:sldMk cId="1949774760" sldId="343"/>
            <ac:spMk id="44" creationId="{8FEF9AC3-934A-404F-AE7C-F9AD6B021BF4}"/>
          </ac:spMkLst>
        </pc:spChg>
        <pc:spChg chg="add">
          <ac:chgData name="Tej Bahadur Chandra" userId="79b8fba8ad0a4796" providerId="LiveId" clId="{614BBE20-D9FC-4E14-9E6F-E9375E6FD4C8}" dt="2021-10-25T13:55:53.411" v="16878"/>
          <ac:spMkLst>
            <pc:docMk/>
            <pc:sldMk cId="1949774760" sldId="343"/>
            <ac:spMk id="45" creationId="{FD594786-7914-472A-87A4-A97764ED361B}"/>
          </ac:spMkLst>
        </pc:spChg>
        <pc:spChg chg="add">
          <ac:chgData name="Tej Bahadur Chandra" userId="79b8fba8ad0a4796" providerId="LiveId" clId="{614BBE20-D9FC-4E14-9E6F-E9375E6FD4C8}" dt="2021-10-25T13:55:53.411" v="16878"/>
          <ac:spMkLst>
            <pc:docMk/>
            <pc:sldMk cId="1949774760" sldId="343"/>
            <ac:spMk id="46" creationId="{87F10FF3-AE6D-4065-ABF7-7556FF1B5F6C}"/>
          </ac:spMkLst>
        </pc:spChg>
        <pc:spChg chg="add mod">
          <ac:chgData name="Tej Bahadur Chandra" userId="79b8fba8ad0a4796" providerId="LiveId" clId="{614BBE20-D9FC-4E14-9E6F-E9375E6FD4C8}" dt="2021-10-25T13:57:50.693" v="16898" actId="20577"/>
          <ac:spMkLst>
            <pc:docMk/>
            <pc:sldMk cId="1949774760" sldId="343"/>
            <ac:spMk id="48" creationId="{71F92230-FF93-4A9C-BB05-7E4D1183AE8D}"/>
          </ac:spMkLst>
        </pc:spChg>
        <pc:spChg chg="add">
          <ac:chgData name="Tej Bahadur Chandra" userId="79b8fba8ad0a4796" providerId="LiveId" clId="{614BBE20-D9FC-4E14-9E6F-E9375E6FD4C8}" dt="2021-10-25T13:55:53.411" v="16878"/>
          <ac:spMkLst>
            <pc:docMk/>
            <pc:sldMk cId="1949774760" sldId="343"/>
            <ac:spMk id="58" creationId="{504F44DC-71D0-4EA2-A870-58616A3069F7}"/>
          </ac:spMkLst>
        </pc:spChg>
        <pc:spChg chg="add">
          <ac:chgData name="Tej Bahadur Chandra" userId="79b8fba8ad0a4796" providerId="LiveId" clId="{614BBE20-D9FC-4E14-9E6F-E9375E6FD4C8}" dt="2021-10-25T13:55:53.411" v="16878"/>
          <ac:spMkLst>
            <pc:docMk/>
            <pc:sldMk cId="1949774760" sldId="343"/>
            <ac:spMk id="59" creationId="{BF44FD9C-2344-4A16-9888-03AFD8DFB46C}"/>
          </ac:spMkLst>
        </pc:spChg>
        <pc:spChg chg="add">
          <ac:chgData name="Tej Bahadur Chandra" userId="79b8fba8ad0a4796" providerId="LiveId" clId="{614BBE20-D9FC-4E14-9E6F-E9375E6FD4C8}" dt="2021-10-25T13:55:53.411" v="16878"/>
          <ac:spMkLst>
            <pc:docMk/>
            <pc:sldMk cId="1949774760" sldId="343"/>
            <ac:spMk id="60" creationId="{648968D4-B439-4E86-9767-2135407F5DAC}"/>
          </ac:spMkLst>
        </pc:spChg>
        <pc:spChg chg="del">
          <ac:chgData name="Tej Bahadur Chandra" userId="79b8fba8ad0a4796" providerId="LiveId" clId="{614BBE20-D9FC-4E14-9E6F-E9375E6FD4C8}" dt="2021-10-25T12:09:02.538" v="16428" actId="478"/>
          <ac:spMkLst>
            <pc:docMk/>
            <pc:sldMk cId="1949774760" sldId="343"/>
            <ac:spMk id="104" creationId="{1612FC87-3AD9-4F0C-B533-E0B5D88C9748}"/>
          </ac:spMkLst>
        </pc:spChg>
        <pc:spChg chg="del">
          <ac:chgData name="Tej Bahadur Chandra" userId="79b8fba8ad0a4796" providerId="LiveId" clId="{614BBE20-D9FC-4E14-9E6F-E9375E6FD4C8}" dt="2021-10-25T12:09:02.538" v="16428" actId="478"/>
          <ac:spMkLst>
            <pc:docMk/>
            <pc:sldMk cId="1949774760" sldId="343"/>
            <ac:spMk id="105" creationId="{199EC871-5268-4153-9E81-B7254B45F0E4}"/>
          </ac:spMkLst>
        </pc:spChg>
        <pc:spChg chg="del">
          <ac:chgData name="Tej Bahadur Chandra" userId="79b8fba8ad0a4796" providerId="LiveId" clId="{614BBE20-D9FC-4E14-9E6F-E9375E6FD4C8}" dt="2021-10-25T12:09:06.358" v="16429" actId="478"/>
          <ac:spMkLst>
            <pc:docMk/>
            <pc:sldMk cId="1949774760" sldId="343"/>
            <ac:spMk id="119" creationId="{94B67092-912D-493A-A782-59FD9A578F5F}"/>
          </ac:spMkLst>
        </pc:spChg>
        <pc:grpChg chg="add del mod">
          <ac:chgData name="Tej Bahadur Chandra" userId="79b8fba8ad0a4796" providerId="LiveId" clId="{614BBE20-D9FC-4E14-9E6F-E9375E6FD4C8}" dt="2021-10-25T12:57:30.888" v="16838" actId="478"/>
          <ac:grpSpMkLst>
            <pc:docMk/>
            <pc:sldMk cId="1949774760" sldId="343"/>
            <ac:grpSpMk id="10" creationId="{7C225261-EE45-49D6-9F90-9EF8F1074D44}"/>
          </ac:grpSpMkLst>
        </pc:grpChg>
        <pc:grpChg chg="add del mod">
          <ac:chgData name="Tej Bahadur Chandra" userId="79b8fba8ad0a4796" providerId="LiveId" clId="{614BBE20-D9FC-4E14-9E6F-E9375E6FD4C8}" dt="2021-10-25T12:57:30.888" v="16838" actId="478"/>
          <ac:grpSpMkLst>
            <pc:docMk/>
            <pc:sldMk cId="1949774760" sldId="343"/>
            <ac:grpSpMk id="37" creationId="{A0176C11-5FD2-4DFF-975E-25A433734692}"/>
          </ac:grpSpMkLst>
        </pc:grpChg>
        <pc:grpChg chg="add del mod">
          <ac:chgData name="Tej Bahadur Chandra" userId="79b8fba8ad0a4796" providerId="LiveId" clId="{614BBE20-D9FC-4E14-9E6F-E9375E6FD4C8}" dt="2021-10-25T12:57:30.888" v="16838" actId="478"/>
          <ac:grpSpMkLst>
            <pc:docMk/>
            <pc:sldMk cId="1949774760" sldId="343"/>
            <ac:grpSpMk id="40" creationId="{63FF7A66-7044-4D66-ABCB-924EF7377263}"/>
          </ac:grpSpMkLst>
        </pc:grpChg>
        <pc:grpChg chg="add mod">
          <ac:chgData name="Tej Bahadur Chandra" userId="79b8fba8ad0a4796" providerId="LiveId" clId="{614BBE20-D9FC-4E14-9E6F-E9375E6FD4C8}" dt="2021-10-25T13:57:11.248" v="16892" actId="14100"/>
          <ac:grpSpMkLst>
            <pc:docMk/>
            <pc:sldMk cId="1949774760" sldId="343"/>
            <ac:grpSpMk id="49" creationId="{A035FAA6-B0B5-4234-BF47-2E4397056432}"/>
          </ac:grpSpMkLst>
        </pc:grpChg>
        <pc:grpChg chg="add mod">
          <ac:chgData name="Tej Bahadur Chandra" userId="79b8fba8ad0a4796" providerId="LiveId" clId="{614BBE20-D9FC-4E14-9E6F-E9375E6FD4C8}" dt="2021-10-25T13:57:11.248" v="16892" actId="14100"/>
          <ac:grpSpMkLst>
            <pc:docMk/>
            <pc:sldMk cId="1949774760" sldId="343"/>
            <ac:grpSpMk id="61" creationId="{5F367AA0-B3CB-4BEB-82CA-6D44A9031F3E}"/>
          </ac:grpSpMkLst>
        </pc:grpChg>
        <pc:grpChg chg="del">
          <ac:chgData name="Tej Bahadur Chandra" userId="79b8fba8ad0a4796" providerId="LiveId" clId="{614BBE20-D9FC-4E14-9E6F-E9375E6FD4C8}" dt="2021-10-25T12:09:02.538" v="16428" actId="478"/>
          <ac:grpSpMkLst>
            <pc:docMk/>
            <pc:sldMk cId="1949774760" sldId="343"/>
            <ac:grpSpMk id="98" creationId="{C12ACF93-0F5A-4BF5-B13B-CE1C46399322}"/>
          </ac:grpSpMkLst>
        </pc:grpChg>
        <pc:grpChg chg="del">
          <ac:chgData name="Tej Bahadur Chandra" userId="79b8fba8ad0a4796" providerId="LiveId" clId="{614BBE20-D9FC-4E14-9E6F-E9375E6FD4C8}" dt="2021-10-25T12:09:02.538" v="16428" actId="478"/>
          <ac:grpSpMkLst>
            <pc:docMk/>
            <pc:sldMk cId="1949774760" sldId="343"/>
            <ac:grpSpMk id="99" creationId="{52256FD3-C10E-4568-850B-9F30433CCD03}"/>
          </ac:grpSpMkLst>
        </pc:grpChg>
        <pc:grpChg chg="del">
          <ac:chgData name="Tej Bahadur Chandra" userId="79b8fba8ad0a4796" providerId="LiveId" clId="{614BBE20-D9FC-4E14-9E6F-E9375E6FD4C8}" dt="2021-10-25T12:09:02.538" v="16428" actId="478"/>
          <ac:grpSpMkLst>
            <pc:docMk/>
            <pc:sldMk cId="1949774760" sldId="343"/>
            <ac:grpSpMk id="101" creationId="{81E5AB1B-889B-43FC-BA98-D3CB97A67D1E}"/>
          </ac:grpSpMkLst>
        </pc:grpChg>
        <pc:grpChg chg="del">
          <ac:chgData name="Tej Bahadur Chandra" userId="79b8fba8ad0a4796" providerId="LiveId" clId="{614BBE20-D9FC-4E14-9E6F-E9375E6FD4C8}" dt="2021-10-25T12:09:02.538" v="16428" actId="478"/>
          <ac:grpSpMkLst>
            <pc:docMk/>
            <pc:sldMk cId="1949774760" sldId="343"/>
            <ac:grpSpMk id="118" creationId="{837ABF9F-D982-41E9-B72C-B47DC66E9962}"/>
          </ac:grpSpMkLst>
        </pc:grpChg>
        <pc:picChg chg="add del mod modCrop">
          <ac:chgData name="Tej Bahadur Chandra" userId="79b8fba8ad0a4796" providerId="LiveId" clId="{614BBE20-D9FC-4E14-9E6F-E9375E6FD4C8}" dt="2021-10-25T12:29:37.984" v="16676" actId="478"/>
          <ac:picMkLst>
            <pc:docMk/>
            <pc:sldMk cId="1949774760" sldId="343"/>
            <ac:picMk id="28" creationId="{EF17C233-69F6-48B3-8027-626E12FFA80A}"/>
          </ac:picMkLst>
        </pc:picChg>
        <pc:picChg chg="add mod">
          <ac:chgData name="Tej Bahadur Chandra" userId="79b8fba8ad0a4796" providerId="LiveId" clId="{614BBE20-D9FC-4E14-9E6F-E9375E6FD4C8}" dt="2021-10-25T13:57:00.763" v="16891" actId="14100"/>
          <ac:picMkLst>
            <pc:docMk/>
            <pc:sldMk cId="1949774760" sldId="343"/>
            <ac:picMk id="43" creationId="{36106D4F-3B75-45B7-A4CC-4F66E237E1C0}"/>
          </ac:picMkLst>
        </pc:picChg>
        <pc:picChg chg="add mod">
          <ac:chgData name="Tej Bahadur Chandra" userId="79b8fba8ad0a4796" providerId="LiveId" clId="{614BBE20-D9FC-4E14-9E6F-E9375E6FD4C8}" dt="2021-10-25T13:57:11.248" v="16892" actId="14100"/>
          <ac:picMkLst>
            <pc:docMk/>
            <pc:sldMk cId="1949774760" sldId="343"/>
            <ac:picMk id="47" creationId="{3A433975-E2ED-4CD2-950D-F18452DAFBC5}"/>
          </ac:picMkLst>
        </pc:picChg>
        <pc:picChg chg="add mod ord">
          <ac:chgData name="Tej Bahadur Chandra" userId="79b8fba8ad0a4796" providerId="LiveId" clId="{614BBE20-D9FC-4E14-9E6F-E9375E6FD4C8}" dt="2021-10-25T13:58:39.907" v="16903" actId="166"/>
          <ac:picMkLst>
            <pc:docMk/>
            <pc:sldMk cId="1949774760" sldId="343"/>
            <ac:picMk id="82" creationId="{485F1A70-F368-429B-88EA-2C854801C053}"/>
          </ac:picMkLst>
        </pc:picChg>
        <pc:picChg chg="del">
          <ac:chgData name="Tej Bahadur Chandra" userId="79b8fba8ad0a4796" providerId="LiveId" clId="{614BBE20-D9FC-4E14-9E6F-E9375E6FD4C8}" dt="2021-10-25T12:09:02.538" v="16428" actId="478"/>
          <ac:picMkLst>
            <pc:docMk/>
            <pc:sldMk cId="1949774760" sldId="343"/>
            <ac:picMk id="114" creationId="{537EC1AC-9529-4802-8A65-B155569F9BA3}"/>
          </ac:picMkLst>
        </pc:picChg>
        <pc:cxnChg chg="del mod">
          <ac:chgData name="Tej Bahadur Chandra" userId="79b8fba8ad0a4796" providerId="LiveId" clId="{614BBE20-D9FC-4E14-9E6F-E9375E6FD4C8}" dt="2021-10-25T12:09:02.538" v="16428" actId="478"/>
          <ac:cxnSpMkLst>
            <pc:docMk/>
            <pc:sldMk cId="1949774760" sldId="343"/>
            <ac:cxnSpMk id="106" creationId="{0A8B6A3A-9634-4AB2-8B10-502D5282444E}"/>
          </ac:cxnSpMkLst>
        </pc:cxnChg>
        <pc:cxnChg chg="del mod">
          <ac:chgData name="Tej Bahadur Chandra" userId="79b8fba8ad0a4796" providerId="LiveId" clId="{614BBE20-D9FC-4E14-9E6F-E9375E6FD4C8}" dt="2021-10-25T12:09:02.538" v="16428" actId="478"/>
          <ac:cxnSpMkLst>
            <pc:docMk/>
            <pc:sldMk cId="1949774760" sldId="343"/>
            <ac:cxnSpMk id="109" creationId="{CF7676F2-7083-420C-92FD-1E929F25605A}"/>
          </ac:cxnSpMkLst>
        </pc:cxnChg>
      </pc:sldChg>
      <pc:sldChg chg="addSp modSp add ord">
        <pc:chgData name="Tej Bahadur Chandra" userId="79b8fba8ad0a4796" providerId="LiveId" clId="{614BBE20-D9FC-4E14-9E6F-E9375E6FD4C8}" dt="2021-10-25T13:51:16.991" v="16874" actId="1076"/>
        <pc:sldMkLst>
          <pc:docMk/>
          <pc:sldMk cId="4171952792" sldId="344"/>
        </pc:sldMkLst>
        <pc:spChg chg="add mod">
          <ac:chgData name="Tej Bahadur Chandra" userId="79b8fba8ad0a4796" providerId="LiveId" clId="{614BBE20-D9FC-4E14-9E6F-E9375E6FD4C8}" dt="2021-10-25T13:51:16.991" v="16874" actId="1076"/>
          <ac:spMkLst>
            <pc:docMk/>
            <pc:sldMk cId="4171952792" sldId="344"/>
            <ac:spMk id="6" creationId="{A94AAF98-4597-450B-8255-EFFB954972BC}"/>
          </ac:spMkLst>
        </pc:spChg>
        <pc:picChg chg="add mod">
          <ac:chgData name="Tej Bahadur Chandra" userId="79b8fba8ad0a4796" providerId="LiveId" clId="{614BBE20-D9FC-4E14-9E6F-E9375E6FD4C8}" dt="2021-10-25T13:51:13.614" v="16873" actId="1076"/>
          <ac:picMkLst>
            <pc:docMk/>
            <pc:sldMk cId="4171952792" sldId="344"/>
            <ac:picMk id="5" creationId="{FCF643DC-9229-46D6-A9FF-00C5FAAF655F}"/>
          </ac:picMkLst>
        </pc:picChg>
      </pc:sldChg>
      <pc:sldChg chg="addSp delSp modSp add">
        <pc:chgData name="Tej Bahadur Chandra" userId="79b8fba8ad0a4796" providerId="LiveId" clId="{614BBE20-D9FC-4E14-9E6F-E9375E6FD4C8}" dt="2021-10-26T10:11:35.699" v="20793" actId="20577"/>
        <pc:sldMkLst>
          <pc:docMk/>
          <pc:sldMk cId="493480391" sldId="345"/>
        </pc:sldMkLst>
        <pc:spChg chg="add mod">
          <ac:chgData name="Tej Bahadur Chandra" userId="79b8fba8ad0a4796" providerId="LiveId" clId="{614BBE20-D9FC-4E14-9E6F-E9375E6FD4C8}" dt="2021-10-25T14:27:39.313" v="17202" actId="20577"/>
          <ac:spMkLst>
            <pc:docMk/>
            <pc:sldMk cId="493480391" sldId="345"/>
            <ac:spMk id="6" creationId="{87AD4FEC-1722-4D32-B6C0-43AEA2AB3BCF}"/>
          </ac:spMkLst>
        </pc:spChg>
        <pc:spChg chg="mod">
          <ac:chgData name="Tej Bahadur Chandra" userId="79b8fba8ad0a4796" providerId="LiveId" clId="{614BBE20-D9FC-4E14-9E6F-E9375E6FD4C8}" dt="2021-10-25T14:01:11.827" v="16921" actId="20577"/>
          <ac:spMkLst>
            <pc:docMk/>
            <pc:sldMk cId="493480391" sldId="345"/>
            <ac:spMk id="7" creationId="{64C1F162-8A25-461F-9639-C54625A1CFFC}"/>
          </ac:spMkLst>
        </pc:spChg>
        <pc:graphicFrameChg chg="add mod modGraphic">
          <ac:chgData name="Tej Bahadur Chandra" userId="79b8fba8ad0a4796" providerId="LiveId" clId="{614BBE20-D9FC-4E14-9E6F-E9375E6FD4C8}" dt="2021-10-26T10:11:35.699" v="20793" actId="20577"/>
          <ac:graphicFrameMkLst>
            <pc:docMk/>
            <pc:sldMk cId="493480391" sldId="345"/>
            <ac:graphicFrameMk id="2" creationId="{25B68944-D055-4C5A-BF5E-5C93F95A4926}"/>
          </ac:graphicFrameMkLst>
        </pc:graphicFrameChg>
        <pc:graphicFrameChg chg="add del mod modGraphic">
          <ac:chgData name="Tej Bahadur Chandra" userId="79b8fba8ad0a4796" providerId="LiveId" clId="{614BBE20-D9FC-4E14-9E6F-E9375E6FD4C8}" dt="2021-10-25T14:23:09.054" v="17158" actId="478"/>
          <ac:graphicFrameMkLst>
            <pc:docMk/>
            <pc:sldMk cId="493480391" sldId="345"/>
            <ac:graphicFrameMk id="5" creationId="{22A9B234-ACDD-4E67-8A5F-E35275EA9F05}"/>
          </ac:graphicFrameMkLst>
        </pc:graphicFrameChg>
      </pc:sldChg>
      <pc:sldChg chg="addSp delSp modSp add modAnim">
        <pc:chgData name="Tej Bahadur Chandra" userId="79b8fba8ad0a4796" providerId="LiveId" clId="{614BBE20-D9FC-4E14-9E6F-E9375E6FD4C8}" dt="2021-10-28T11:48:11.250" v="33674"/>
        <pc:sldMkLst>
          <pc:docMk/>
          <pc:sldMk cId="1460692572" sldId="346"/>
        </pc:sldMkLst>
        <pc:spChg chg="del">
          <ac:chgData name="Tej Bahadur Chandra" userId="79b8fba8ad0a4796" providerId="LiveId" clId="{614BBE20-D9FC-4E14-9E6F-E9375E6FD4C8}" dt="2021-10-25T14:04:15.960" v="16961" actId="478"/>
          <ac:spMkLst>
            <pc:docMk/>
            <pc:sldMk cId="1460692572" sldId="346"/>
            <ac:spMk id="6" creationId="{87AD4FEC-1722-4D32-B6C0-43AEA2AB3BCF}"/>
          </ac:spMkLst>
        </pc:spChg>
        <pc:spChg chg="mod">
          <ac:chgData name="Tej Bahadur Chandra" userId="79b8fba8ad0a4796" providerId="LiveId" clId="{614BBE20-D9FC-4E14-9E6F-E9375E6FD4C8}" dt="2021-10-25T14:12:16.629" v="17138" actId="20577"/>
          <ac:spMkLst>
            <pc:docMk/>
            <pc:sldMk cId="1460692572" sldId="346"/>
            <ac:spMk id="7" creationId="{64C1F162-8A25-461F-9639-C54625A1CFFC}"/>
          </ac:spMkLst>
        </pc:spChg>
        <pc:spChg chg="add mod">
          <ac:chgData name="Tej Bahadur Chandra" userId="79b8fba8ad0a4796" providerId="LiveId" clId="{614BBE20-D9FC-4E14-9E6F-E9375E6FD4C8}" dt="2021-10-25T15:23:22.978" v="18270" actId="20577"/>
          <ac:spMkLst>
            <pc:docMk/>
            <pc:sldMk cId="1460692572" sldId="346"/>
            <ac:spMk id="9" creationId="{E6EB1FA4-E52F-4337-911D-9B4C565BCAD0}"/>
          </ac:spMkLst>
        </pc:spChg>
        <pc:grpChg chg="add del mod">
          <ac:chgData name="Tej Bahadur Chandra" userId="79b8fba8ad0a4796" providerId="LiveId" clId="{614BBE20-D9FC-4E14-9E6F-E9375E6FD4C8}" dt="2021-10-25T14:50:46.126" v="17912" actId="478"/>
          <ac:grpSpMkLst>
            <pc:docMk/>
            <pc:sldMk cId="1460692572" sldId="346"/>
            <ac:grpSpMk id="10" creationId="{5D783D72-04D1-4E18-AB5E-110E76DB70A7}"/>
          </ac:grpSpMkLst>
        </pc:grpChg>
        <pc:graphicFrameChg chg="add mod modGraphic">
          <ac:chgData name="Tej Bahadur Chandra" userId="79b8fba8ad0a4796" providerId="LiveId" clId="{614BBE20-D9FC-4E14-9E6F-E9375E6FD4C8}" dt="2021-10-28T11:47:54.371" v="33673" actId="14100"/>
          <ac:graphicFrameMkLst>
            <pc:docMk/>
            <pc:sldMk cId="1460692572" sldId="346"/>
            <ac:graphicFrameMk id="2" creationId="{B4A5080A-6A1E-452D-B49E-C215B4F75EAF}"/>
          </ac:graphicFrameMkLst>
        </pc:graphicFrameChg>
        <pc:graphicFrameChg chg="del">
          <ac:chgData name="Tej Bahadur Chandra" userId="79b8fba8ad0a4796" providerId="LiveId" clId="{614BBE20-D9FC-4E14-9E6F-E9375E6FD4C8}" dt="2021-10-25T14:03:38.407" v="16958" actId="478"/>
          <ac:graphicFrameMkLst>
            <pc:docMk/>
            <pc:sldMk cId="1460692572" sldId="346"/>
            <ac:graphicFrameMk id="5" creationId="{22A9B234-ACDD-4E67-8A5F-E35275EA9F05}"/>
          </ac:graphicFrameMkLst>
        </pc:graphicFrameChg>
        <pc:graphicFrameChg chg="add mod modGraphic">
          <ac:chgData name="Tej Bahadur Chandra" userId="79b8fba8ad0a4796" providerId="LiveId" clId="{614BBE20-D9FC-4E14-9E6F-E9375E6FD4C8}" dt="2021-10-25T15:03:44.126" v="18002" actId="20577"/>
          <ac:graphicFrameMkLst>
            <pc:docMk/>
            <pc:sldMk cId="1460692572" sldId="346"/>
            <ac:graphicFrameMk id="8" creationId="{93B46005-6F33-470E-95CA-466049EB734E}"/>
          </ac:graphicFrameMkLst>
        </pc:graphicFrameChg>
        <pc:picChg chg="mod">
          <ac:chgData name="Tej Bahadur Chandra" userId="79b8fba8ad0a4796" providerId="LiveId" clId="{614BBE20-D9FC-4E14-9E6F-E9375E6FD4C8}" dt="2021-10-25T14:43:08.915" v="17578" actId="1076"/>
          <ac:picMkLst>
            <pc:docMk/>
            <pc:sldMk cId="1460692572" sldId="346"/>
            <ac:picMk id="13" creationId="{DC0F5CE8-940E-4A44-A3B4-923F7192FC9A}"/>
          </ac:picMkLst>
        </pc:picChg>
        <pc:picChg chg="mod modCrop">
          <ac:chgData name="Tej Bahadur Chandra" userId="79b8fba8ad0a4796" providerId="LiveId" clId="{614BBE20-D9FC-4E14-9E6F-E9375E6FD4C8}" dt="2021-10-25T14:44:20.942" v="17585" actId="732"/>
          <ac:picMkLst>
            <pc:docMk/>
            <pc:sldMk cId="1460692572" sldId="346"/>
            <ac:picMk id="15" creationId="{4E43A30A-FC05-453F-B334-FE9D30F96AC8}"/>
          </ac:picMkLst>
        </pc:picChg>
      </pc:sldChg>
      <pc:sldChg chg="addSp modSp add modAnim">
        <pc:chgData name="Tej Bahadur Chandra" userId="79b8fba8ad0a4796" providerId="LiveId" clId="{614BBE20-D9FC-4E14-9E6F-E9375E6FD4C8}" dt="2021-10-28T11:49:09.347" v="33676" actId="14100"/>
        <pc:sldMkLst>
          <pc:docMk/>
          <pc:sldMk cId="136103062" sldId="347"/>
        </pc:sldMkLst>
        <pc:spChg chg="mod">
          <ac:chgData name="Tej Bahadur Chandra" userId="79b8fba8ad0a4796" providerId="LiveId" clId="{614BBE20-D9FC-4E14-9E6F-E9375E6FD4C8}" dt="2021-10-25T14:21:41.203" v="17156"/>
          <ac:spMkLst>
            <pc:docMk/>
            <pc:sldMk cId="136103062" sldId="347"/>
            <ac:spMk id="7" creationId="{64C1F162-8A25-461F-9639-C54625A1CFFC}"/>
          </ac:spMkLst>
        </pc:spChg>
        <pc:spChg chg="mod">
          <ac:chgData name="Tej Bahadur Chandra" userId="79b8fba8ad0a4796" providerId="LiveId" clId="{614BBE20-D9FC-4E14-9E6F-E9375E6FD4C8}" dt="2021-10-25T15:23:31.078" v="18272" actId="20577"/>
          <ac:spMkLst>
            <pc:docMk/>
            <pc:sldMk cId="136103062" sldId="347"/>
            <ac:spMk id="9" creationId="{E6EB1FA4-E52F-4337-911D-9B4C565BCAD0}"/>
          </ac:spMkLst>
        </pc:spChg>
        <pc:graphicFrameChg chg="mod modGraphic">
          <ac:chgData name="Tej Bahadur Chandra" userId="79b8fba8ad0a4796" providerId="LiveId" clId="{614BBE20-D9FC-4E14-9E6F-E9375E6FD4C8}" dt="2021-10-25T15:23:41.969" v="18273" actId="207"/>
          <ac:graphicFrameMkLst>
            <pc:docMk/>
            <pc:sldMk cId="136103062" sldId="347"/>
            <ac:graphicFrameMk id="8" creationId="{93B46005-6F33-470E-95CA-466049EB734E}"/>
          </ac:graphicFrameMkLst>
        </pc:graphicFrameChg>
        <pc:graphicFrameChg chg="add mod modGraphic">
          <ac:chgData name="Tej Bahadur Chandra" userId="79b8fba8ad0a4796" providerId="LiveId" clId="{614BBE20-D9FC-4E14-9E6F-E9375E6FD4C8}" dt="2021-10-28T11:49:09.347" v="33676" actId="14100"/>
          <ac:graphicFrameMkLst>
            <pc:docMk/>
            <pc:sldMk cId="136103062" sldId="347"/>
            <ac:graphicFrameMk id="10" creationId="{80A1FFB2-FE6A-4ECE-AB19-C5F17ECDA034}"/>
          </ac:graphicFrameMkLst>
        </pc:graphicFrameChg>
      </pc:sldChg>
      <pc:sldChg chg="addSp delSp modSp add">
        <pc:chgData name="Tej Bahadur Chandra" userId="79b8fba8ad0a4796" providerId="LiveId" clId="{614BBE20-D9FC-4E14-9E6F-E9375E6FD4C8}" dt="2021-10-25T15:35:27.135" v="18538"/>
        <pc:sldMkLst>
          <pc:docMk/>
          <pc:sldMk cId="2695581150" sldId="348"/>
        </pc:sldMkLst>
        <pc:spChg chg="add mod">
          <ac:chgData name="Tej Bahadur Chandra" userId="79b8fba8ad0a4796" providerId="LiveId" clId="{614BBE20-D9FC-4E14-9E6F-E9375E6FD4C8}" dt="2021-10-25T15:32:02.487" v="18422" actId="164"/>
          <ac:spMkLst>
            <pc:docMk/>
            <pc:sldMk cId="2695581150" sldId="348"/>
            <ac:spMk id="2" creationId="{70D5C8AC-7A3B-4965-BE52-E289CEE59296}"/>
          </ac:spMkLst>
        </pc:spChg>
        <pc:spChg chg="add mod">
          <ac:chgData name="Tej Bahadur Chandra" userId="79b8fba8ad0a4796" providerId="LiveId" clId="{614BBE20-D9FC-4E14-9E6F-E9375E6FD4C8}" dt="2021-10-25T15:35:17.334" v="18536" actId="1037"/>
          <ac:spMkLst>
            <pc:docMk/>
            <pc:sldMk cId="2695581150" sldId="348"/>
            <ac:spMk id="4" creationId="{FDD68209-1212-4878-A34C-919056236004}"/>
          </ac:spMkLst>
        </pc:spChg>
        <pc:spChg chg="mod">
          <ac:chgData name="Tej Bahadur Chandra" userId="79b8fba8ad0a4796" providerId="LiveId" clId="{614BBE20-D9FC-4E14-9E6F-E9375E6FD4C8}" dt="2021-10-25T14:21:44.950" v="17157"/>
          <ac:spMkLst>
            <pc:docMk/>
            <pc:sldMk cId="2695581150" sldId="348"/>
            <ac:spMk id="7" creationId="{64C1F162-8A25-461F-9639-C54625A1CFFC}"/>
          </ac:spMkLst>
        </pc:spChg>
        <pc:spChg chg="del mod">
          <ac:chgData name="Tej Bahadur Chandra" userId="79b8fba8ad0a4796" providerId="LiveId" clId="{614BBE20-D9FC-4E14-9E6F-E9375E6FD4C8}" dt="2021-10-25T15:25:16.596" v="18276" actId="478"/>
          <ac:spMkLst>
            <pc:docMk/>
            <pc:sldMk cId="2695581150" sldId="348"/>
            <ac:spMk id="9" creationId="{E6EB1FA4-E52F-4337-911D-9B4C565BCAD0}"/>
          </ac:spMkLst>
        </pc:spChg>
        <pc:spChg chg="add mod">
          <ac:chgData name="Tej Bahadur Chandra" userId="79b8fba8ad0a4796" providerId="LiveId" clId="{614BBE20-D9FC-4E14-9E6F-E9375E6FD4C8}" dt="2021-10-25T15:32:55.573" v="18448" actId="1076"/>
          <ac:spMkLst>
            <pc:docMk/>
            <pc:sldMk cId="2695581150" sldId="348"/>
            <ac:spMk id="15" creationId="{7D4A4F56-0AC5-4F13-8ADC-2624128629B7}"/>
          </ac:spMkLst>
        </pc:spChg>
        <pc:spChg chg="add mod">
          <ac:chgData name="Tej Bahadur Chandra" userId="79b8fba8ad0a4796" providerId="LiveId" clId="{614BBE20-D9FC-4E14-9E6F-E9375E6FD4C8}" dt="2021-10-25T15:32:02.487" v="18422" actId="164"/>
          <ac:spMkLst>
            <pc:docMk/>
            <pc:sldMk cId="2695581150" sldId="348"/>
            <ac:spMk id="16" creationId="{B520D0CD-5B09-4115-AEB5-CB07209062E5}"/>
          </ac:spMkLst>
        </pc:spChg>
        <pc:spChg chg="add mod">
          <ac:chgData name="Tej Bahadur Chandra" userId="79b8fba8ad0a4796" providerId="LiveId" clId="{614BBE20-D9FC-4E14-9E6F-E9375E6FD4C8}" dt="2021-10-25T15:34:24.345" v="18516" actId="1037"/>
          <ac:spMkLst>
            <pc:docMk/>
            <pc:sldMk cId="2695581150" sldId="348"/>
            <ac:spMk id="17" creationId="{E885764B-F0AF-4AB3-BFCE-0B6FE5576D18}"/>
          </ac:spMkLst>
        </pc:spChg>
        <pc:spChg chg="add mod">
          <ac:chgData name="Tej Bahadur Chandra" userId="79b8fba8ad0a4796" providerId="LiveId" clId="{614BBE20-D9FC-4E14-9E6F-E9375E6FD4C8}" dt="2021-10-25T15:34:24.345" v="18516" actId="1037"/>
          <ac:spMkLst>
            <pc:docMk/>
            <pc:sldMk cId="2695581150" sldId="348"/>
            <ac:spMk id="18" creationId="{0589CE0E-D7C4-4237-B3C2-E6E9C9D83C2C}"/>
          </ac:spMkLst>
        </pc:spChg>
        <pc:spChg chg="add mod">
          <ac:chgData name="Tej Bahadur Chandra" userId="79b8fba8ad0a4796" providerId="LiveId" clId="{614BBE20-D9FC-4E14-9E6F-E9375E6FD4C8}" dt="2021-10-25T15:34:52.181" v="18525" actId="1076"/>
          <ac:spMkLst>
            <pc:docMk/>
            <pc:sldMk cId="2695581150" sldId="348"/>
            <ac:spMk id="19" creationId="{D38EC43E-2042-4BA8-8B34-1656E0D3034F}"/>
          </ac:spMkLst>
        </pc:spChg>
        <pc:spChg chg="add mod">
          <ac:chgData name="Tej Bahadur Chandra" userId="79b8fba8ad0a4796" providerId="LiveId" clId="{614BBE20-D9FC-4E14-9E6F-E9375E6FD4C8}" dt="2021-10-25T15:35:17.334" v="18536" actId="1037"/>
          <ac:spMkLst>
            <pc:docMk/>
            <pc:sldMk cId="2695581150" sldId="348"/>
            <ac:spMk id="20" creationId="{228286F7-56E3-491D-A694-CBFC508C634D}"/>
          </ac:spMkLst>
        </pc:spChg>
        <pc:spChg chg="add mod">
          <ac:chgData name="Tej Bahadur Chandra" userId="79b8fba8ad0a4796" providerId="LiveId" clId="{614BBE20-D9FC-4E14-9E6F-E9375E6FD4C8}" dt="2021-10-25T15:35:10.022" v="18533" actId="20577"/>
          <ac:spMkLst>
            <pc:docMk/>
            <pc:sldMk cId="2695581150" sldId="348"/>
            <ac:spMk id="21" creationId="{95EC6AFC-7DFC-4DCF-9A17-F7C1B3964C6D}"/>
          </ac:spMkLst>
        </pc:spChg>
        <pc:spChg chg="add del">
          <ac:chgData name="Tej Bahadur Chandra" userId="79b8fba8ad0a4796" providerId="LiveId" clId="{614BBE20-D9FC-4E14-9E6F-E9375E6FD4C8}" dt="2021-10-25T15:35:27.135" v="18538"/>
          <ac:spMkLst>
            <pc:docMk/>
            <pc:sldMk cId="2695581150" sldId="348"/>
            <ac:spMk id="22" creationId="{06568A9C-7016-4239-B31D-AAA7BA2CCE2F}"/>
          </ac:spMkLst>
        </pc:spChg>
        <pc:spChg chg="add del">
          <ac:chgData name="Tej Bahadur Chandra" userId="79b8fba8ad0a4796" providerId="LiveId" clId="{614BBE20-D9FC-4E14-9E6F-E9375E6FD4C8}" dt="2021-10-25T15:35:27.135" v="18538"/>
          <ac:spMkLst>
            <pc:docMk/>
            <pc:sldMk cId="2695581150" sldId="348"/>
            <ac:spMk id="23" creationId="{E5CE9675-AE28-4F1F-97AD-A461DCAC824C}"/>
          </ac:spMkLst>
        </pc:spChg>
        <pc:grpChg chg="add mod">
          <ac:chgData name="Tej Bahadur Chandra" userId="79b8fba8ad0a4796" providerId="LiveId" clId="{614BBE20-D9FC-4E14-9E6F-E9375E6FD4C8}" dt="2021-10-25T15:34:40.826" v="18521" actId="1076"/>
          <ac:grpSpMkLst>
            <pc:docMk/>
            <pc:sldMk cId="2695581150" sldId="348"/>
            <ac:grpSpMk id="3" creationId="{0E4501AE-4421-4CCC-9CE0-5085400690C3}"/>
          </ac:grpSpMkLst>
        </pc:grpChg>
        <pc:graphicFrameChg chg="del">
          <ac:chgData name="Tej Bahadur Chandra" userId="79b8fba8ad0a4796" providerId="LiveId" clId="{614BBE20-D9FC-4E14-9E6F-E9375E6FD4C8}" dt="2021-10-25T15:24:07.309" v="18274" actId="478"/>
          <ac:graphicFrameMkLst>
            <pc:docMk/>
            <pc:sldMk cId="2695581150" sldId="348"/>
            <ac:graphicFrameMk id="8" creationId="{93B46005-6F33-470E-95CA-466049EB734E}"/>
          </ac:graphicFrameMkLst>
        </pc:graphicFrameChg>
        <pc:picChg chg="add mod">
          <ac:chgData name="Tej Bahadur Chandra" userId="79b8fba8ad0a4796" providerId="LiveId" clId="{614BBE20-D9FC-4E14-9E6F-E9375E6FD4C8}" dt="2021-10-25T15:32:02.487" v="18422" actId="164"/>
          <ac:picMkLst>
            <pc:docMk/>
            <pc:sldMk cId="2695581150" sldId="348"/>
            <ac:picMk id="10" creationId="{D6FE317F-B427-456C-BB20-EAB5EE656C38}"/>
          </ac:picMkLst>
        </pc:picChg>
        <pc:picChg chg="add mod">
          <ac:chgData name="Tej Bahadur Chandra" userId="79b8fba8ad0a4796" providerId="LiveId" clId="{614BBE20-D9FC-4E14-9E6F-E9375E6FD4C8}" dt="2021-10-25T15:32:02.487" v="18422" actId="164"/>
          <ac:picMkLst>
            <pc:docMk/>
            <pc:sldMk cId="2695581150" sldId="348"/>
            <ac:picMk id="11" creationId="{A93A6D6E-6BE8-445E-82B6-EB0A2B5277B7}"/>
          </ac:picMkLst>
        </pc:picChg>
        <pc:picChg chg="add mod">
          <ac:chgData name="Tej Bahadur Chandra" userId="79b8fba8ad0a4796" providerId="LiveId" clId="{614BBE20-D9FC-4E14-9E6F-E9375E6FD4C8}" dt="2021-10-25T15:32:02.487" v="18422" actId="164"/>
          <ac:picMkLst>
            <pc:docMk/>
            <pc:sldMk cId="2695581150" sldId="348"/>
            <ac:picMk id="12" creationId="{CE05E0D2-B852-491B-AEF6-ED2C682C79C8}"/>
          </ac:picMkLst>
        </pc:picChg>
        <pc:picChg chg="add mod">
          <ac:chgData name="Tej Bahadur Chandra" userId="79b8fba8ad0a4796" providerId="LiveId" clId="{614BBE20-D9FC-4E14-9E6F-E9375E6FD4C8}" dt="2021-10-25T15:32:02.487" v="18422" actId="164"/>
          <ac:picMkLst>
            <pc:docMk/>
            <pc:sldMk cId="2695581150" sldId="348"/>
            <ac:picMk id="13" creationId="{5228E81D-F586-4DC4-8C71-7E6F7F408FDE}"/>
          </ac:picMkLst>
        </pc:picChg>
      </pc:sldChg>
      <pc:sldChg chg="addSp delSp modSp add">
        <pc:chgData name="Tej Bahadur Chandra" userId="79b8fba8ad0a4796" providerId="LiveId" clId="{614BBE20-D9FC-4E14-9E6F-E9375E6FD4C8}" dt="2021-10-25T14:29:44.566" v="17246" actId="1037"/>
        <pc:sldMkLst>
          <pc:docMk/>
          <pc:sldMk cId="3479770673" sldId="349"/>
        </pc:sldMkLst>
        <pc:spChg chg="mod">
          <ac:chgData name="Tej Bahadur Chandra" userId="79b8fba8ad0a4796" providerId="LiveId" clId="{614BBE20-D9FC-4E14-9E6F-E9375E6FD4C8}" dt="2021-10-25T14:29:29.257" v="17211" actId="20577"/>
          <ac:spMkLst>
            <pc:docMk/>
            <pc:sldMk cId="3479770673" sldId="349"/>
            <ac:spMk id="6" creationId="{A94AAF98-4597-450B-8255-EFFB954972BC}"/>
          </ac:spMkLst>
        </pc:spChg>
        <pc:picChg chg="del">
          <ac:chgData name="Tej Bahadur Chandra" userId="79b8fba8ad0a4796" providerId="LiveId" clId="{614BBE20-D9FC-4E14-9E6F-E9375E6FD4C8}" dt="2021-10-25T14:28:19.367" v="17204" actId="478"/>
          <ac:picMkLst>
            <pc:docMk/>
            <pc:sldMk cId="3479770673" sldId="349"/>
            <ac:picMk id="5" creationId="{FCF643DC-9229-46D6-A9FF-00C5FAAF655F}"/>
          </ac:picMkLst>
        </pc:picChg>
        <pc:picChg chg="add mod">
          <ac:chgData name="Tej Bahadur Chandra" userId="79b8fba8ad0a4796" providerId="LiveId" clId="{614BBE20-D9FC-4E14-9E6F-E9375E6FD4C8}" dt="2021-10-25T14:29:44.566" v="17246" actId="1037"/>
          <ac:picMkLst>
            <pc:docMk/>
            <pc:sldMk cId="3479770673" sldId="349"/>
            <ac:picMk id="8" creationId="{106F5DB6-A5B8-4909-8B41-65C9EC8138D0}"/>
          </ac:picMkLst>
        </pc:picChg>
      </pc:sldChg>
      <pc:sldChg chg="addSp delSp modSp add">
        <pc:chgData name="Tej Bahadur Chandra" userId="79b8fba8ad0a4796" providerId="LiveId" clId="{614BBE20-D9FC-4E14-9E6F-E9375E6FD4C8}" dt="2021-10-28T11:47:28.109" v="33672"/>
        <pc:sldMkLst>
          <pc:docMk/>
          <pc:sldMk cId="621249078" sldId="350"/>
        </pc:sldMkLst>
        <pc:spChg chg="mod">
          <ac:chgData name="Tej Bahadur Chandra" userId="79b8fba8ad0a4796" providerId="LiveId" clId="{614BBE20-D9FC-4E14-9E6F-E9375E6FD4C8}" dt="2021-10-25T15:09:47.742" v="18015" actId="1076"/>
          <ac:spMkLst>
            <pc:docMk/>
            <pc:sldMk cId="621249078" sldId="350"/>
            <ac:spMk id="9" creationId="{E6EB1FA4-E52F-4337-911D-9B4C565BCAD0}"/>
          </ac:spMkLst>
        </pc:spChg>
        <pc:spChg chg="add mod">
          <ac:chgData name="Tej Bahadur Chandra" userId="79b8fba8ad0a4796" providerId="LiveId" clId="{614BBE20-D9FC-4E14-9E6F-E9375E6FD4C8}" dt="2021-10-25T15:11:28.851" v="18124"/>
          <ac:spMkLst>
            <pc:docMk/>
            <pc:sldMk cId="621249078" sldId="350"/>
            <ac:spMk id="15" creationId="{34CF8EF3-908C-4972-A07E-9F1B322164A5}"/>
          </ac:spMkLst>
        </pc:spChg>
        <pc:graphicFrameChg chg="del">
          <ac:chgData name="Tej Bahadur Chandra" userId="79b8fba8ad0a4796" providerId="LiveId" clId="{614BBE20-D9FC-4E14-9E6F-E9375E6FD4C8}" dt="2021-10-25T14:36:06.154" v="17248" actId="478"/>
          <ac:graphicFrameMkLst>
            <pc:docMk/>
            <pc:sldMk cId="621249078" sldId="350"/>
            <ac:graphicFrameMk id="8" creationId="{93B46005-6F33-470E-95CA-466049EB734E}"/>
          </ac:graphicFrameMkLst>
        </pc:graphicFrameChg>
        <pc:graphicFrameChg chg="add mod">
          <ac:chgData name="Tej Bahadur Chandra" userId="79b8fba8ad0a4796" providerId="LiveId" clId="{614BBE20-D9FC-4E14-9E6F-E9375E6FD4C8}" dt="2021-10-28T11:47:28.109" v="33672"/>
          <ac:graphicFrameMkLst>
            <pc:docMk/>
            <pc:sldMk cId="621249078" sldId="350"/>
            <ac:graphicFrameMk id="12" creationId="{6F344CDA-5DEC-487D-82FB-7EFDA259061D}"/>
          </ac:graphicFrameMkLst>
        </pc:graphicFrameChg>
        <pc:graphicFrameChg chg="add mod">
          <ac:chgData name="Tej Bahadur Chandra" userId="79b8fba8ad0a4796" providerId="LiveId" clId="{614BBE20-D9FC-4E14-9E6F-E9375E6FD4C8}" dt="2021-10-28T11:47:13.725" v="33670"/>
          <ac:graphicFrameMkLst>
            <pc:docMk/>
            <pc:sldMk cId="621249078" sldId="350"/>
            <ac:graphicFrameMk id="13" creationId="{48D0993E-A7CF-4920-A90B-3ADB0F90C1F2}"/>
          </ac:graphicFrameMkLst>
        </pc:graphicFrameChg>
        <pc:picChg chg="add del mod">
          <ac:chgData name="Tej Bahadur Chandra" userId="79b8fba8ad0a4796" providerId="LiveId" clId="{614BBE20-D9FC-4E14-9E6F-E9375E6FD4C8}" dt="2021-10-25T15:08:44.094" v="18003" actId="478"/>
          <ac:picMkLst>
            <pc:docMk/>
            <pc:sldMk cId="621249078" sldId="350"/>
            <ac:picMk id="10" creationId="{0BD0FB9A-58F1-410B-970C-C64F0A1170FF}"/>
          </ac:picMkLst>
        </pc:picChg>
        <pc:picChg chg="add del mod">
          <ac:chgData name="Tej Bahadur Chandra" userId="79b8fba8ad0a4796" providerId="LiveId" clId="{614BBE20-D9FC-4E14-9E6F-E9375E6FD4C8}" dt="2021-10-25T15:08:46.556" v="18004" actId="478"/>
          <ac:picMkLst>
            <pc:docMk/>
            <pc:sldMk cId="621249078" sldId="350"/>
            <ac:picMk id="11" creationId="{E2A927CE-3801-44EE-A8CE-43B9E76303FF}"/>
          </ac:picMkLst>
        </pc:picChg>
      </pc:sldChg>
      <pc:sldChg chg="addSp delSp modSp add">
        <pc:chgData name="Tej Bahadur Chandra" userId="79b8fba8ad0a4796" providerId="LiveId" clId="{614BBE20-D9FC-4E14-9E6F-E9375E6FD4C8}" dt="2021-10-25T15:23:14.238" v="18268" actId="1035"/>
        <pc:sldMkLst>
          <pc:docMk/>
          <pc:sldMk cId="1009021712" sldId="351"/>
        </pc:sldMkLst>
        <pc:spChg chg="mod">
          <ac:chgData name="Tej Bahadur Chandra" userId="79b8fba8ad0a4796" providerId="LiveId" clId="{614BBE20-D9FC-4E14-9E6F-E9375E6FD4C8}" dt="2021-10-25T15:23:14.238" v="18268" actId="1035"/>
          <ac:spMkLst>
            <pc:docMk/>
            <pc:sldMk cId="1009021712" sldId="351"/>
            <ac:spMk id="9" creationId="{E6EB1FA4-E52F-4337-911D-9B4C565BCAD0}"/>
          </ac:spMkLst>
        </pc:spChg>
        <pc:spChg chg="add mod">
          <ac:chgData name="Tej Bahadur Chandra" userId="79b8fba8ad0a4796" providerId="LiveId" clId="{614BBE20-D9FC-4E14-9E6F-E9375E6FD4C8}" dt="2021-10-25T15:22:28.192" v="18257" actId="20577"/>
          <ac:spMkLst>
            <pc:docMk/>
            <pc:sldMk cId="1009021712" sldId="351"/>
            <ac:spMk id="11" creationId="{BDCDA35A-C228-49F4-A1CF-3DA9E8E7DC52}"/>
          </ac:spMkLst>
        </pc:spChg>
        <pc:graphicFrameChg chg="add mod modGraphic">
          <ac:chgData name="Tej Bahadur Chandra" userId="79b8fba8ad0a4796" providerId="LiveId" clId="{614BBE20-D9FC-4E14-9E6F-E9375E6FD4C8}" dt="2021-10-25T15:23:14.238" v="18268" actId="1035"/>
          <ac:graphicFrameMkLst>
            <pc:docMk/>
            <pc:sldMk cId="1009021712" sldId="351"/>
            <ac:graphicFrameMk id="2" creationId="{3D875EA3-B4E1-4784-B434-3A6B203877CA}"/>
          </ac:graphicFrameMkLst>
        </pc:graphicFrameChg>
        <pc:graphicFrameChg chg="del">
          <ac:chgData name="Tej Bahadur Chandra" userId="79b8fba8ad0a4796" providerId="LiveId" clId="{614BBE20-D9FC-4E14-9E6F-E9375E6FD4C8}" dt="2021-10-25T15:17:00.533" v="18169" actId="478"/>
          <ac:graphicFrameMkLst>
            <pc:docMk/>
            <pc:sldMk cId="1009021712" sldId="351"/>
            <ac:graphicFrameMk id="8" creationId="{93B46005-6F33-470E-95CA-466049EB734E}"/>
          </ac:graphicFrameMkLst>
        </pc:graphicFrameChg>
        <pc:graphicFrameChg chg="add mod modGraphic">
          <ac:chgData name="Tej Bahadur Chandra" userId="79b8fba8ad0a4796" providerId="LiveId" clId="{614BBE20-D9FC-4E14-9E6F-E9375E6FD4C8}" dt="2021-10-25T15:22:53.193" v="18258" actId="207"/>
          <ac:graphicFrameMkLst>
            <pc:docMk/>
            <pc:sldMk cId="1009021712" sldId="351"/>
            <ac:graphicFrameMk id="10" creationId="{FD554F64-D79A-4195-9952-3E6859D60C5D}"/>
          </ac:graphicFrameMkLst>
        </pc:graphicFrameChg>
      </pc:sldChg>
      <pc:sldChg chg="addSp delSp modSp add">
        <pc:chgData name="Tej Bahadur Chandra" userId="79b8fba8ad0a4796" providerId="LiveId" clId="{614BBE20-D9FC-4E14-9E6F-E9375E6FD4C8}" dt="2021-10-26T05:16:27.480" v="19592" actId="13926"/>
        <pc:sldMkLst>
          <pc:docMk/>
          <pc:sldMk cId="904899609" sldId="352"/>
        </pc:sldMkLst>
        <pc:spChg chg="del">
          <ac:chgData name="Tej Bahadur Chandra" userId="79b8fba8ad0a4796" providerId="LiveId" clId="{614BBE20-D9FC-4E14-9E6F-E9375E6FD4C8}" dt="2021-10-25T15:35:43.305" v="18541" actId="478"/>
          <ac:spMkLst>
            <pc:docMk/>
            <pc:sldMk cId="904899609" sldId="352"/>
            <ac:spMk id="4" creationId="{FDD68209-1212-4878-A34C-919056236004}"/>
          </ac:spMkLst>
        </pc:spChg>
        <pc:spChg chg="mod">
          <ac:chgData name="Tej Bahadur Chandra" userId="79b8fba8ad0a4796" providerId="LiveId" clId="{614BBE20-D9FC-4E14-9E6F-E9375E6FD4C8}" dt="2021-10-26T05:16:27.480" v="19592" actId="13926"/>
          <ac:spMkLst>
            <pc:docMk/>
            <pc:sldMk cId="904899609" sldId="352"/>
            <ac:spMk id="15" creationId="{7D4A4F56-0AC5-4F13-8ADC-2624128629B7}"/>
          </ac:spMkLst>
        </pc:spChg>
        <pc:spChg chg="del">
          <ac:chgData name="Tej Bahadur Chandra" userId="79b8fba8ad0a4796" providerId="LiveId" clId="{614BBE20-D9FC-4E14-9E6F-E9375E6FD4C8}" dt="2021-10-25T15:35:43.305" v="18541" actId="478"/>
          <ac:spMkLst>
            <pc:docMk/>
            <pc:sldMk cId="904899609" sldId="352"/>
            <ac:spMk id="19" creationId="{D38EC43E-2042-4BA8-8B34-1656E0D3034F}"/>
          </ac:spMkLst>
        </pc:spChg>
        <pc:spChg chg="del">
          <ac:chgData name="Tej Bahadur Chandra" userId="79b8fba8ad0a4796" providerId="LiveId" clId="{614BBE20-D9FC-4E14-9E6F-E9375E6FD4C8}" dt="2021-10-25T15:35:43.305" v="18541" actId="478"/>
          <ac:spMkLst>
            <pc:docMk/>
            <pc:sldMk cId="904899609" sldId="352"/>
            <ac:spMk id="20" creationId="{228286F7-56E3-491D-A694-CBFC508C634D}"/>
          </ac:spMkLst>
        </pc:spChg>
        <pc:spChg chg="del">
          <ac:chgData name="Tej Bahadur Chandra" userId="79b8fba8ad0a4796" providerId="LiveId" clId="{614BBE20-D9FC-4E14-9E6F-E9375E6FD4C8}" dt="2021-10-25T15:35:43.305" v="18541" actId="478"/>
          <ac:spMkLst>
            <pc:docMk/>
            <pc:sldMk cId="904899609" sldId="352"/>
            <ac:spMk id="21" creationId="{95EC6AFC-7DFC-4DCF-9A17-F7C1B3964C6D}"/>
          </ac:spMkLst>
        </pc:spChg>
        <pc:grpChg chg="del">
          <ac:chgData name="Tej Bahadur Chandra" userId="79b8fba8ad0a4796" providerId="LiveId" clId="{614BBE20-D9FC-4E14-9E6F-E9375E6FD4C8}" dt="2021-10-25T15:35:38.575" v="18540" actId="478"/>
          <ac:grpSpMkLst>
            <pc:docMk/>
            <pc:sldMk cId="904899609" sldId="352"/>
            <ac:grpSpMk id="3" creationId="{0E4501AE-4421-4CCC-9CE0-5085400690C3}"/>
          </ac:grpSpMkLst>
        </pc:grpChg>
        <pc:picChg chg="add mod">
          <ac:chgData name="Tej Bahadur Chandra" userId="79b8fba8ad0a4796" providerId="LiveId" clId="{614BBE20-D9FC-4E14-9E6F-E9375E6FD4C8}" dt="2021-10-25T15:35:50.309" v="18543" actId="1076"/>
          <ac:picMkLst>
            <pc:docMk/>
            <pc:sldMk cId="904899609" sldId="352"/>
            <ac:picMk id="22" creationId="{749D55EE-C9A3-4213-9A01-A6A773FBD13F}"/>
          </ac:picMkLst>
        </pc:picChg>
        <pc:picChg chg="add mod">
          <ac:chgData name="Tej Bahadur Chandra" userId="79b8fba8ad0a4796" providerId="LiveId" clId="{614BBE20-D9FC-4E14-9E6F-E9375E6FD4C8}" dt="2021-10-25T15:35:50.309" v="18543" actId="1076"/>
          <ac:picMkLst>
            <pc:docMk/>
            <pc:sldMk cId="904899609" sldId="352"/>
            <ac:picMk id="23" creationId="{2B0C1249-858D-499F-8A1D-AFB20FC3D7FE}"/>
          </ac:picMkLst>
        </pc:picChg>
      </pc:sldChg>
      <pc:sldChg chg="addSp delSp modSp add">
        <pc:chgData name="Tej Bahadur Chandra" userId="79b8fba8ad0a4796" providerId="LiveId" clId="{614BBE20-D9FC-4E14-9E6F-E9375E6FD4C8}" dt="2021-10-26T10:13:29.926" v="20823" actId="20577"/>
        <pc:sldMkLst>
          <pc:docMk/>
          <pc:sldMk cId="2000408952" sldId="353"/>
        </pc:sldMkLst>
        <pc:spChg chg="add mod">
          <ac:chgData name="Tej Bahadur Chandra" userId="79b8fba8ad0a4796" providerId="LiveId" clId="{614BBE20-D9FC-4E14-9E6F-E9375E6FD4C8}" dt="2021-10-25T15:41:16.361" v="18854" actId="1035"/>
          <ac:spMkLst>
            <pc:docMk/>
            <pc:sldMk cId="2000408952" sldId="353"/>
            <ac:spMk id="9" creationId="{3F16B96D-A199-45B6-A527-4C890EB835D4}"/>
          </ac:spMkLst>
        </pc:spChg>
        <pc:spChg chg="del">
          <ac:chgData name="Tej Bahadur Chandra" userId="79b8fba8ad0a4796" providerId="LiveId" clId="{614BBE20-D9FC-4E14-9E6F-E9375E6FD4C8}" dt="2021-10-25T15:37:31.054" v="18747" actId="478"/>
          <ac:spMkLst>
            <pc:docMk/>
            <pc:sldMk cId="2000408952" sldId="353"/>
            <ac:spMk id="15" creationId="{7D4A4F56-0AC5-4F13-8ADC-2624128629B7}"/>
          </ac:spMkLst>
        </pc:spChg>
        <pc:graphicFrameChg chg="add mod modGraphic">
          <ac:chgData name="Tej Bahadur Chandra" userId="79b8fba8ad0a4796" providerId="LiveId" clId="{614BBE20-D9FC-4E14-9E6F-E9375E6FD4C8}" dt="2021-10-26T10:13:29.926" v="20823" actId="20577"/>
          <ac:graphicFrameMkLst>
            <pc:docMk/>
            <pc:sldMk cId="2000408952" sldId="353"/>
            <ac:graphicFrameMk id="8" creationId="{2530C303-7DBF-49FA-B103-08390A24403E}"/>
          </ac:graphicFrameMkLst>
        </pc:graphicFrameChg>
        <pc:picChg chg="del">
          <ac:chgData name="Tej Bahadur Chandra" userId="79b8fba8ad0a4796" providerId="LiveId" clId="{614BBE20-D9FC-4E14-9E6F-E9375E6FD4C8}" dt="2021-10-25T15:37:28.789" v="18745" actId="478"/>
          <ac:picMkLst>
            <pc:docMk/>
            <pc:sldMk cId="2000408952" sldId="353"/>
            <ac:picMk id="22" creationId="{749D55EE-C9A3-4213-9A01-A6A773FBD13F}"/>
          </ac:picMkLst>
        </pc:picChg>
        <pc:picChg chg="del">
          <ac:chgData name="Tej Bahadur Chandra" userId="79b8fba8ad0a4796" providerId="LiveId" clId="{614BBE20-D9FC-4E14-9E6F-E9375E6FD4C8}" dt="2021-10-25T15:37:29.550" v="18746" actId="478"/>
          <ac:picMkLst>
            <pc:docMk/>
            <pc:sldMk cId="2000408952" sldId="353"/>
            <ac:picMk id="23" creationId="{2B0C1249-858D-499F-8A1D-AFB20FC3D7FE}"/>
          </ac:picMkLst>
        </pc:picChg>
      </pc:sldChg>
      <pc:sldChg chg="addSp delSp modSp add">
        <pc:chgData name="Tej Bahadur Chandra" userId="79b8fba8ad0a4796" providerId="LiveId" clId="{614BBE20-D9FC-4E14-9E6F-E9375E6FD4C8}" dt="2021-10-25T15:55:28.672" v="19232" actId="14100"/>
        <pc:sldMkLst>
          <pc:docMk/>
          <pc:sldMk cId="3190223545" sldId="354"/>
        </pc:sldMkLst>
        <pc:spChg chg="add del mod">
          <ac:chgData name="Tej Bahadur Chandra" userId="79b8fba8ad0a4796" providerId="LiveId" clId="{614BBE20-D9FC-4E14-9E6F-E9375E6FD4C8}" dt="2021-10-25T15:53:49.287" v="18985" actId="2710"/>
          <ac:spMkLst>
            <pc:docMk/>
            <pc:sldMk cId="3190223545" sldId="354"/>
            <ac:spMk id="9" creationId="{3F16B96D-A199-45B6-A527-4C890EB835D4}"/>
          </ac:spMkLst>
        </pc:spChg>
        <pc:spChg chg="add mod">
          <ac:chgData name="Tej Bahadur Chandra" userId="79b8fba8ad0a4796" providerId="LiveId" clId="{614BBE20-D9FC-4E14-9E6F-E9375E6FD4C8}" dt="2021-10-25T15:51:03.611" v="18946" actId="20577"/>
          <ac:spMkLst>
            <pc:docMk/>
            <pc:sldMk cId="3190223545" sldId="354"/>
            <ac:spMk id="10" creationId="{6B48B356-5E2A-4A89-967C-B24D868871AA}"/>
          </ac:spMkLst>
        </pc:spChg>
        <pc:graphicFrameChg chg="add mod modGraphic">
          <ac:chgData name="Tej Bahadur Chandra" userId="79b8fba8ad0a4796" providerId="LiveId" clId="{614BBE20-D9FC-4E14-9E6F-E9375E6FD4C8}" dt="2021-10-25T15:55:28.672" v="19232" actId="14100"/>
          <ac:graphicFrameMkLst>
            <pc:docMk/>
            <pc:sldMk cId="3190223545" sldId="354"/>
            <ac:graphicFrameMk id="2" creationId="{AE5F7918-63B2-4CDD-86DE-8937BE772DA2}"/>
          </ac:graphicFrameMkLst>
        </pc:graphicFrameChg>
        <pc:graphicFrameChg chg="del">
          <ac:chgData name="Tej Bahadur Chandra" userId="79b8fba8ad0a4796" providerId="LiveId" clId="{614BBE20-D9FC-4E14-9E6F-E9375E6FD4C8}" dt="2021-10-25T15:50:29.258" v="18914" actId="478"/>
          <ac:graphicFrameMkLst>
            <pc:docMk/>
            <pc:sldMk cId="3190223545" sldId="354"/>
            <ac:graphicFrameMk id="8" creationId="{2530C303-7DBF-49FA-B103-08390A24403E}"/>
          </ac:graphicFrameMkLst>
        </pc:graphicFrameChg>
      </pc:sldChg>
      <pc:sldChg chg="addSp delSp modSp add">
        <pc:chgData name="Tej Bahadur Chandra" userId="79b8fba8ad0a4796" providerId="LiveId" clId="{614BBE20-D9FC-4E14-9E6F-E9375E6FD4C8}" dt="2021-10-25T15:55:18.434" v="19231" actId="1035"/>
        <pc:sldMkLst>
          <pc:docMk/>
          <pc:sldMk cId="3607496182" sldId="355"/>
        </pc:sldMkLst>
        <pc:spChg chg="mod">
          <ac:chgData name="Tej Bahadur Chandra" userId="79b8fba8ad0a4796" providerId="LiveId" clId="{614BBE20-D9FC-4E14-9E6F-E9375E6FD4C8}" dt="2021-10-25T15:55:18.434" v="19231" actId="1035"/>
          <ac:spMkLst>
            <pc:docMk/>
            <pc:sldMk cId="3607496182" sldId="355"/>
            <ac:spMk id="9" creationId="{3F16B96D-A199-45B6-A527-4C890EB835D4}"/>
          </ac:spMkLst>
        </pc:spChg>
        <pc:graphicFrameChg chg="del">
          <ac:chgData name="Tej Bahadur Chandra" userId="79b8fba8ad0a4796" providerId="LiveId" clId="{614BBE20-D9FC-4E14-9E6F-E9375E6FD4C8}" dt="2021-10-25T15:54:01.896" v="18988" actId="478"/>
          <ac:graphicFrameMkLst>
            <pc:docMk/>
            <pc:sldMk cId="3607496182" sldId="355"/>
            <ac:graphicFrameMk id="2" creationId="{AE5F7918-63B2-4CDD-86DE-8937BE772DA2}"/>
          </ac:graphicFrameMkLst>
        </pc:graphicFrameChg>
        <pc:picChg chg="add mod">
          <ac:chgData name="Tej Bahadur Chandra" userId="79b8fba8ad0a4796" providerId="LiveId" clId="{614BBE20-D9FC-4E14-9E6F-E9375E6FD4C8}" dt="2021-10-25T15:54:29.919" v="19077" actId="1037"/>
          <ac:picMkLst>
            <pc:docMk/>
            <pc:sldMk cId="3607496182" sldId="355"/>
            <ac:picMk id="8" creationId="{2BE535B7-6A6F-4591-BD0E-84707838C648}"/>
          </ac:picMkLst>
        </pc:picChg>
        <pc:picChg chg="add mod">
          <ac:chgData name="Tej Bahadur Chandra" userId="79b8fba8ad0a4796" providerId="LiveId" clId="{614BBE20-D9FC-4E14-9E6F-E9375E6FD4C8}" dt="2021-10-25T15:54:25.148" v="19065" actId="1038"/>
          <ac:picMkLst>
            <pc:docMk/>
            <pc:sldMk cId="3607496182" sldId="355"/>
            <ac:picMk id="11" creationId="{FA2F5ED3-D260-499E-8184-E75B70F9F698}"/>
          </ac:picMkLst>
        </pc:picChg>
      </pc:sldChg>
      <pc:sldChg chg="addSp delSp modSp add">
        <pc:chgData name="Tej Bahadur Chandra" userId="79b8fba8ad0a4796" providerId="LiveId" clId="{614BBE20-D9FC-4E14-9E6F-E9375E6FD4C8}" dt="2021-10-25T16:02:02.331" v="19506"/>
        <pc:sldMkLst>
          <pc:docMk/>
          <pc:sldMk cId="2590390287" sldId="357"/>
        </pc:sldMkLst>
        <pc:spChg chg="mod">
          <ac:chgData name="Tej Bahadur Chandra" userId="79b8fba8ad0a4796" providerId="LiveId" clId="{614BBE20-D9FC-4E14-9E6F-E9375E6FD4C8}" dt="2021-10-25T15:56:20.936" v="19247" actId="20577"/>
          <ac:spMkLst>
            <pc:docMk/>
            <pc:sldMk cId="2590390287" sldId="357"/>
            <ac:spMk id="7" creationId="{64C1F162-8A25-461F-9639-C54625A1CFFC}"/>
          </ac:spMkLst>
        </pc:spChg>
        <pc:spChg chg="del">
          <ac:chgData name="Tej Bahadur Chandra" userId="79b8fba8ad0a4796" providerId="LiveId" clId="{614BBE20-D9FC-4E14-9E6F-E9375E6FD4C8}" dt="2021-10-25T15:56:27.972" v="19251" actId="478"/>
          <ac:spMkLst>
            <pc:docMk/>
            <pc:sldMk cId="2590390287" sldId="357"/>
            <ac:spMk id="9" creationId="{3F16B96D-A199-45B6-A527-4C890EB835D4}"/>
          </ac:spMkLst>
        </pc:spChg>
        <pc:spChg chg="del">
          <ac:chgData name="Tej Bahadur Chandra" userId="79b8fba8ad0a4796" providerId="LiveId" clId="{614BBE20-D9FC-4E14-9E6F-E9375E6FD4C8}" dt="2021-10-25T15:56:25.015" v="19248" actId="478"/>
          <ac:spMkLst>
            <pc:docMk/>
            <pc:sldMk cId="2590390287" sldId="357"/>
            <ac:spMk id="10" creationId="{6B48B356-5E2A-4A89-967C-B24D868871AA}"/>
          </ac:spMkLst>
        </pc:spChg>
        <pc:spChg chg="add del mod">
          <ac:chgData name="Tej Bahadur Chandra" userId="79b8fba8ad0a4796" providerId="LiveId" clId="{614BBE20-D9FC-4E14-9E6F-E9375E6FD4C8}" dt="2021-10-25T16:00:03.798" v="19475" actId="478"/>
          <ac:spMkLst>
            <pc:docMk/>
            <pc:sldMk cId="2590390287" sldId="357"/>
            <ac:spMk id="12" creationId="{10E2B31F-9A30-4909-8629-1F668E354D6A}"/>
          </ac:spMkLst>
        </pc:spChg>
        <pc:spChg chg="add mod">
          <ac:chgData name="Tej Bahadur Chandra" userId="79b8fba8ad0a4796" providerId="LiveId" clId="{614BBE20-D9FC-4E14-9E6F-E9375E6FD4C8}" dt="2021-10-25T15:57:27.064" v="19256" actId="20577"/>
          <ac:spMkLst>
            <pc:docMk/>
            <pc:sldMk cId="2590390287" sldId="357"/>
            <ac:spMk id="13" creationId="{AD2C33A8-95E9-4368-97A2-5F8E260C4275}"/>
          </ac:spMkLst>
        </pc:spChg>
        <pc:spChg chg="mod">
          <ac:chgData name="Tej Bahadur Chandra" userId="79b8fba8ad0a4796" providerId="LiveId" clId="{614BBE20-D9FC-4E14-9E6F-E9375E6FD4C8}" dt="2021-10-25T15:58:22.980" v="19380" actId="20577"/>
          <ac:spMkLst>
            <pc:docMk/>
            <pc:sldMk cId="2590390287" sldId="357"/>
            <ac:spMk id="17" creationId="{FD4E651B-B7C2-4358-A907-BCDA9607F88B}"/>
          </ac:spMkLst>
        </pc:spChg>
        <pc:spChg chg="mod">
          <ac:chgData name="Tej Bahadur Chandra" userId="79b8fba8ad0a4796" providerId="LiveId" clId="{614BBE20-D9FC-4E14-9E6F-E9375E6FD4C8}" dt="2021-10-25T15:58:06.463" v="19332" actId="20577"/>
          <ac:spMkLst>
            <pc:docMk/>
            <pc:sldMk cId="2590390287" sldId="357"/>
            <ac:spMk id="20" creationId="{257750AF-C965-46E1-8750-5E15ED4007D7}"/>
          </ac:spMkLst>
        </pc:spChg>
        <pc:spChg chg="mod">
          <ac:chgData name="Tej Bahadur Chandra" userId="79b8fba8ad0a4796" providerId="LiveId" clId="{614BBE20-D9FC-4E14-9E6F-E9375E6FD4C8}" dt="2021-10-25T15:58:31.262" v="19384" actId="20577"/>
          <ac:spMkLst>
            <pc:docMk/>
            <pc:sldMk cId="2590390287" sldId="357"/>
            <ac:spMk id="22" creationId="{1589E13B-6586-4FCE-A94F-FF1671583B3F}"/>
          </ac:spMkLst>
        </pc:spChg>
        <pc:spChg chg="mod">
          <ac:chgData name="Tej Bahadur Chandra" userId="79b8fba8ad0a4796" providerId="LiveId" clId="{614BBE20-D9FC-4E14-9E6F-E9375E6FD4C8}" dt="2021-10-25T15:58:52.634" v="19426" actId="20577"/>
          <ac:spMkLst>
            <pc:docMk/>
            <pc:sldMk cId="2590390287" sldId="357"/>
            <ac:spMk id="23" creationId="{3F17AC8F-EA1C-4639-8659-9291EB9C2D76}"/>
          </ac:spMkLst>
        </pc:spChg>
        <pc:spChg chg="add mod">
          <ac:chgData name="Tej Bahadur Chandra" userId="79b8fba8ad0a4796" providerId="LiveId" clId="{614BBE20-D9FC-4E14-9E6F-E9375E6FD4C8}" dt="2021-10-25T16:02:02.331" v="19506"/>
          <ac:spMkLst>
            <pc:docMk/>
            <pc:sldMk cId="2590390287" sldId="357"/>
            <ac:spMk id="24" creationId="{A72DBFBF-1EC7-42D2-9658-12C986143269}"/>
          </ac:spMkLst>
        </pc:spChg>
        <pc:grpChg chg="add">
          <ac:chgData name="Tej Bahadur Chandra" userId="79b8fba8ad0a4796" providerId="LiveId" clId="{614BBE20-D9FC-4E14-9E6F-E9375E6FD4C8}" dt="2021-10-25T15:57:47.772" v="19293"/>
          <ac:grpSpMkLst>
            <pc:docMk/>
            <pc:sldMk cId="2590390287" sldId="357"/>
            <ac:grpSpMk id="15" creationId="{B2EE8971-B0A0-4EE0-BF35-9E7EBF6F581D}"/>
          </ac:grpSpMkLst>
        </pc:grpChg>
        <pc:grpChg chg="add">
          <ac:chgData name="Tej Bahadur Chandra" userId="79b8fba8ad0a4796" providerId="LiveId" clId="{614BBE20-D9FC-4E14-9E6F-E9375E6FD4C8}" dt="2021-10-25T15:57:47.772" v="19293"/>
          <ac:grpSpMkLst>
            <pc:docMk/>
            <pc:sldMk cId="2590390287" sldId="357"/>
            <ac:grpSpMk id="18" creationId="{2614FC3C-D44E-4965-BBA8-1F026A657541}"/>
          </ac:grpSpMkLst>
        </pc:grpChg>
        <pc:grpChg chg="add mod">
          <ac:chgData name="Tej Bahadur Chandra" userId="79b8fba8ad0a4796" providerId="LiveId" clId="{614BBE20-D9FC-4E14-9E6F-E9375E6FD4C8}" dt="2021-10-25T15:58:29.005" v="19382" actId="1076"/>
          <ac:grpSpMkLst>
            <pc:docMk/>
            <pc:sldMk cId="2590390287" sldId="357"/>
            <ac:grpSpMk id="21" creationId="{34D0E151-DFCC-41C5-BE6F-80549423DE26}"/>
          </ac:grpSpMkLst>
        </pc:grpChg>
        <pc:picChg chg="del">
          <ac:chgData name="Tej Bahadur Chandra" userId="79b8fba8ad0a4796" providerId="LiveId" clId="{614BBE20-D9FC-4E14-9E6F-E9375E6FD4C8}" dt="2021-10-25T15:56:25.775" v="19249" actId="478"/>
          <ac:picMkLst>
            <pc:docMk/>
            <pc:sldMk cId="2590390287" sldId="357"/>
            <ac:picMk id="8" creationId="{2BE535B7-6A6F-4591-BD0E-84707838C648}"/>
          </ac:picMkLst>
        </pc:picChg>
        <pc:picChg chg="del">
          <ac:chgData name="Tej Bahadur Chandra" userId="79b8fba8ad0a4796" providerId="LiveId" clId="{614BBE20-D9FC-4E14-9E6F-E9375E6FD4C8}" dt="2021-10-25T15:56:26.324" v="19250" actId="478"/>
          <ac:picMkLst>
            <pc:docMk/>
            <pc:sldMk cId="2590390287" sldId="357"/>
            <ac:picMk id="11" creationId="{FA2F5ED3-D260-499E-8184-E75B70F9F698}"/>
          </ac:picMkLst>
        </pc:picChg>
      </pc:sldChg>
      <pc:sldChg chg="addSp delSp modSp add">
        <pc:chgData name="Tej Bahadur Chandra" userId="79b8fba8ad0a4796" providerId="LiveId" clId="{614BBE20-D9FC-4E14-9E6F-E9375E6FD4C8}" dt="2021-10-26T12:02:24.199" v="22163" actId="20577"/>
        <pc:sldMkLst>
          <pc:docMk/>
          <pc:sldMk cId="2896562320" sldId="359"/>
        </pc:sldMkLst>
        <pc:spChg chg="add mod">
          <ac:chgData name="Tej Bahadur Chandra" userId="79b8fba8ad0a4796" providerId="LiveId" clId="{614BBE20-D9FC-4E14-9E6F-E9375E6FD4C8}" dt="2021-10-26T08:11:28.960" v="20222" actId="164"/>
          <ac:spMkLst>
            <pc:docMk/>
            <pc:sldMk cId="2896562320" sldId="359"/>
            <ac:spMk id="2" creationId="{77FBC792-22D1-4F45-8F73-321D0EAD1DDB}"/>
          </ac:spMkLst>
        </pc:spChg>
        <pc:spChg chg="mod">
          <ac:chgData name="Tej Bahadur Chandra" userId="79b8fba8ad0a4796" providerId="LiveId" clId="{614BBE20-D9FC-4E14-9E6F-E9375E6FD4C8}" dt="2021-10-26T08:35:49.370" v="20444" actId="20577"/>
          <ac:spMkLst>
            <pc:docMk/>
            <pc:sldMk cId="2896562320" sldId="359"/>
            <ac:spMk id="5" creationId="{F2DCDB0B-7769-4A93-9CC1-A56FD92754AA}"/>
          </ac:spMkLst>
        </pc:spChg>
        <pc:spChg chg="mod">
          <ac:chgData name="Tej Bahadur Chandra" userId="79b8fba8ad0a4796" providerId="LiveId" clId="{614BBE20-D9FC-4E14-9E6F-E9375E6FD4C8}" dt="2021-10-26T12:02:24.199" v="22163" actId="20577"/>
          <ac:spMkLst>
            <pc:docMk/>
            <pc:sldMk cId="2896562320" sldId="359"/>
            <ac:spMk id="6" creationId="{6E503D7A-15D8-4393-BCF4-17F3B97B9569}"/>
          </ac:spMkLst>
        </pc:spChg>
        <pc:spChg chg="mod">
          <ac:chgData name="Tej Bahadur Chandra" userId="79b8fba8ad0a4796" providerId="LiveId" clId="{614BBE20-D9FC-4E14-9E6F-E9375E6FD4C8}" dt="2021-10-26T08:09:08.865" v="20166" actId="122"/>
          <ac:spMkLst>
            <pc:docMk/>
            <pc:sldMk cId="2896562320" sldId="359"/>
            <ac:spMk id="14" creationId="{3DA0699A-5B65-487D-B73F-470EC1D2CF32}"/>
          </ac:spMkLst>
        </pc:spChg>
        <pc:spChg chg="add mod">
          <ac:chgData name="Tej Bahadur Chandra" userId="79b8fba8ad0a4796" providerId="LiveId" clId="{614BBE20-D9FC-4E14-9E6F-E9375E6FD4C8}" dt="2021-10-26T08:11:28.960" v="20222" actId="164"/>
          <ac:spMkLst>
            <pc:docMk/>
            <pc:sldMk cId="2896562320" sldId="359"/>
            <ac:spMk id="16" creationId="{C16EDD3A-B42C-4F97-A640-95E18D1B2CEB}"/>
          </ac:spMkLst>
        </pc:spChg>
        <pc:spChg chg="add mod">
          <ac:chgData name="Tej Bahadur Chandra" userId="79b8fba8ad0a4796" providerId="LiveId" clId="{614BBE20-D9FC-4E14-9E6F-E9375E6FD4C8}" dt="2021-10-26T08:11:28.960" v="20222" actId="164"/>
          <ac:spMkLst>
            <pc:docMk/>
            <pc:sldMk cId="2896562320" sldId="359"/>
            <ac:spMk id="17" creationId="{A20A980E-8BB9-47C5-A6D9-7C8347C40332}"/>
          </ac:spMkLst>
        </pc:spChg>
        <pc:spChg chg="add mod">
          <ac:chgData name="Tej Bahadur Chandra" userId="79b8fba8ad0a4796" providerId="LiveId" clId="{614BBE20-D9FC-4E14-9E6F-E9375E6FD4C8}" dt="2021-10-26T08:11:28.960" v="20222" actId="164"/>
          <ac:spMkLst>
            <pc:docMk/>
            <pc:sldMk cId="2896562320" sldId="359"/>
            <ac:spMk id="18" creationId="{8FBD2491-76FB-4F2B-8FDA-FAEF96130268}"/>
          </ac:spMkLst>
        </pc:spChg>
        <pc:spChg chg="add mod">
          <ac:chgData name="Tej Bahadur Chandra" userId="79b8fba8ad0a4796" providerId="LiveId" clId="{614BBE20-D9FC-4E14-9E6F-E9375E6FD4C8}" dt="2021-10-26T08:11:28.960" v="20222" actId="164"/>
          <ac:spMkLst>
            <pc:docMk/>
            <pc:sldMk cId="2896562320" sldId="359"/>
            <ac:spMk id="19" creationId="{C74BFF21-AF4C-44C2-B3C1-908889BA147C}"/>
          </ac:spMkLst>
        </pc:spChg>
        <pc:spChg chg="add del mod">
          <ac:chgData name="Tej Bahadur Chandra" userId="79b8fba8ad0a4796" providerId="LiveId" clId="{614BBE20-D9FC-4E14-9E6F-E9375E6FD4C8}" dt="2021-10-26T08:08:02.671" v="20150" actId="478"/>
          <ac:spMkLst>
            <pc:docMk/>
            <pc:sldMk cId="2896562320" sldId="359"/>
            <ac:spMk id="20" creationId="{F2CF1BCE-8228-40FD-A3E1-965A54343D91}"/>
          </ac:spMkLst>
        </pc:spChg>
        <pc:spChg chg="mod">
          <ac:chgData name="Tej Bahadur Chandra" userId="79b8fba8ad0a4796" providerId="LiveId" clId="{614BBE20-D9FC-4E14-9E6F-E9375E6FD4C8}" dt="2021-10-26T08:09:08.865" v="20166" actId="122"/>
          <ac:spMkLst>
            <pc:docMk/>
            <pc:sldMk cId="2896562320" sldId="359"/>
            <ac:spMk id="31" creationId="{8A4A78A7-94BA-49CF-8DE0-8ABDF51D88A7}"/>
          </ac:spMkLst>
        </pc:spChg>
        <pc:spChg chg="del">
          <ac:chgData name="Tej Bahadur Chandra" userId="79b8fba8ad0a4796" providerId="LiveId" clId="{614BBE20-D9FC-4E14-9E6F-E9375E6FD4C8}" dt="2021-10-26T07:50:05.975" v="19812" actId="478"/>
          <ac:spMkLst>
            <pc:docMk/>
            <pc:sldMk cId="2896562320" sldId="359"/>
            <ac:spMk id="33" creationId="{8439C74E-8558-487A-A1CA-2A533615F2FB}"/>
          </ac:spMkLst>
        </pc:spChg>
        <pc:spChg chg="add mod ord">
          <ac:chgData name="Tej Bahadur Chandra" userId="79b8fba8ad0a4796" providerId="LiveId" clId="{614BBE20-D9FC-4E14-9E6F-E9375E6FD4C8}" dt="2021-10-26T08:11:28.960" v="20222" actId="164"/>
          <ac:spMkLst>
            <pc:docMk/>
            <pc:sldMk cId="2896562320" sldId="359"/>
            <ac:spMk id="44" creationId="{13254F22-8A34-40E6-A7C6-5814E1088FF9}"/>
          </ac:spMkLst>
        </pc:spChg>
        <pc:spChg chg="add mod">
          <ac:chgData name="Tej Bahadur Chandra" userId="79b8fba8ad0a4796" providerId="LiveId" clId="{614BBE20-D9FC-4E14-9E6F-E9375E6FD4C8}" dt="2021-10-26T08:11:28.960" v="20222" actId="164"/>
          <ac:spMkLst>
            <pc:docMk/>
            <pc:sldMk cId="2896562320" sldId="359"/>
            <ac:spMk id="45" creationId="{CF1779F0-23C9-4253-AA7C-A2BE192307FE}"/>
          </ac:spMkLst>
        </pc:spChg>
        <pc:spChg chg="add mod ord">
          <ac:chgData name="Tej Bahadur Chandra" userId="79b8fba8ad0a4796" providerId="LiveId" clId="{614BBE20-D9FC-4E14-9E6F-E9375E6FD4C8}" dt="2021-10-26T08:11:28.960" v="20222" actId="164"/>
          <ac:spMkLst>
            <pc:docMk/>
            <pc:sldMk cId="2896562320" sldId="359"/>
            <ac:spMk id="46" creationId="{5FF1F0CA-A6CC-42F5-B01A-F9548C9B1E2D}"/>
          </ac:spMkLst>
        </pc:spChg>
        <pc:spChg chg="add mod">
          <ac:chgData name="Tej Bahadur Chandra" userId="79b8fba8ad0a4796" providerId="LiveId" clId="{614BBE20-D9FC-4E14-9E6F-E9375E6FD4C8}" dt="2021-10-26T08:11:28.960" v="20222" actId="164"/>
          <ac:spMkLst>
            <pc:docMk/>
            <pc:sldMk cId="2896562320" sldId="359"/>
            <ac:spMk id="47" creationId="{7FCD3D98-23AE-46E8-BA12-B68E7285D66C}"/>
          </ac:spMkLst>
        </pc:spChg>
        <pc:spChg chg="add mod">
          <ac:chgData name="Tej Bahadur Chandra" userId="79b8fba8ad0a4796" providerId="LiveId" clId="{614BBE20-D9FC-4E14-9E6F-E9375E6FD4C8}" dt="2021-10-26T08:23:03.885" v="20313" actId="122"/>
          <ac:spMkLst>
            <pc:docMk/>
            <pc:sldMk cId="2896562320" sldId="359"/>
            <ac:spMk id="49" creationId="{365F6DF0-1E46-4911-80D9-6D4B73886587}"/>
          </ac:spMkLst>
        </pc:spChg>
        <pc:spChg chg="mod">
          <ac:chgData name="Tej Bahadur Chandra" userId="79b8fba8ad0a4796" providerId="LiveId" clId="{614BBE20-D9FC-4E14-9E6F-E9375E6FD4C8}" dt="2021-10-26T08:36:55.896" v="20461" actId="14100"/>
          <ac:spMkLst>
            <pc:docMk/>
            <pc:sldMk cId="2896562320" sldId="359"/>
            <ac:spMk id="51" creationId="{E68B51F2-0036-4569-9985-BCB50CBB4753}"/>
          </ac:spMkLst>
        </pc:spChg>
        <pc:grpChg chg="del">
          <ac:chgData name="Tej Bahadur Chandra" userId="79b8fba8ad0a4796" providerId="LiveId" clId="{614BBE20-D9FC-4E14-9E6F-E9375E6FD4C8}" dt="2021-10-26T07:50:00.533" v="19811" actId="478"/>
          <ac:grpSpMkLst>
            <pc:docMk/>
            <pc:sldMk cId="2896562320" sldId="359"/>
            <ac:grpSpMk id="22" creationId="{5C0807EC-BCB5-4AE2-83C7-DCD4AB8B2731}"/>
          </ac:grpSpMkLst>
        </pc:grpChg>
        <pc:grpChg chg="del">
          <ac:chgData name="Tej Bahadur Chandra" userId="79b8fba8ad0a4796" providerId="LiveId" clId="{614BBE20-D9FC-4E14-9E6F-E9375E6FD4C8}" dt="2021-10-26T07:50:00.533" v="19811" actId="478"/>
          <ac:grpSpMkLst>
            <pc:docMk/>
            <pc:sldMk cId="2896562320" sldId="359"/>
            <ac:grpSpMk id="26" creationId="{24E3F42D-1374-44E9-9BD4-D1BBB65BB7E6}"/>
          </ac:grpSpMkLst>
        </pc:grpChg>
        <pc:grpChg chg="add mod">
          <ac:chgData name="Tej Bahadur Chandra" userId="79b8fba8ad0a4796" providerId="LiveId" clId="{614BBE20-D9FC-4E14-9E6F-E9375E6FD4C8}" dt="2021-10-26T08:16:06.864" v="20285" actId="1076"/>
          <ac:grpSpMkLst>
            <pc:docMk/>
            <pc:sldMk cId="2896562320" sldId="359"/>
            <ac:grpSpMk id="48" creationId="{D922E2D0-6FD5-4CC2-B2DD-4C1520C6451E}"/>
          </ac:grpSpMkLst>
        </pc:grpChg>
        <pc:grpChg chg="add mod">
          <ac:chgData name="Tej Bahadur Chandra" userId="79b8fba8ad0a4796" providerId="LiveId" clId="{614BBE20-D9FC-4E14-9E6F-E9375E6FD4C8}" dt="2021-10-26T08:41:28.541" v="20469" actId="1037"/>
          <ac:grpSpMkLst>
            <pc:docMk/>
            <pc:sldMk cId="2896562320" sldId="359"/>
            <ac:grpSpMk id="50" creationId="{8855E093-DDC8-4335-A107-4DD2EE92F2F8}"/>
          </ac:grpSpMkLst>
        </pc:grpChg>
        <pc:picChg chg="del">
          <ac:chgData name="Tej Bahadur Chandra" userId="79b8fba8ad0a4796" providerId="LiveId" clId="{614BBE20-D9FC-4E14-9E6F-E9375E6FD4C8}" dt="2021-10-26T07:50:00.533" v="19811" actId="478"/>
          <ac:picMkLst>
            <pc:docMk/>
            <pc:sldMk cId="2896562320" sldId="359"/>
            <ac:picMk id="3" creationId="{5F0EECC8-2F16-4F8C-BFE2-D54AAEBC9516}"/>
          </ac:picMkLst>
        </pc:picChg>
        <pc:picChg chg="del">
          <ac:chgData name="Tej Bahadur Chandra" userId="79b8fba8ad0a4796" providerId="LiveId" clId="{614BBE20-D9FC-4E14-9E6F-E9375E6FD4C8}" dt="2021-10-26T07:50:00.533" v="19811" actId="478"/>
          <ac:picMkLst>
            <pc:docMk/>
            <pc:sldMk cId="2896562320" sldId="359"/>
            <ac:picMk id="32" creationId="{AC056B36-5859-4BF8-8ED0-336E1C37DEF7}"/>
          </ac:picMkLst>
        </pc:picChg>
        <pc:cxnChg chg="add mod">
          <ac:chgData name="Tej Bahadur Chandra" userId="79b8fba8ad0a4796" providerId="LiveId" clId="{614BBE20-D9FC-4E14-9E6F-E9375E6FD4C8}" dt="2021-10-26T08:11:28.960" v="20222" actId="164"/>
          <ac:cxnSpMkLst>
            <pc:docMk/>
            <pc:sldMk cId="2896562320" sldId="359"/>
            <ac:cxnSpMk id="7" creationId="{06530FC5-F6B0-47ED-A8D4-125D89D6D81A}"/>
          </ac:cxnSpMkLst>
        </pc:cxnChg>
        <pc:cxnChg chg="add mod">
          <ac:chgData name="Tej Bahadur Chandra" userId="79b8fba8ad0a4796" providerId="LiveId" clId="{614BBE20-D9FC-4E14-9E6F-E9375E6FD4C8}" dt="2021-10-26T08:11:28.960" v="20222" actId="164"/>
          <ac:cxnSpMkLst>
            <pc:docMk/>
            <pc:sldMk cId="2896562320" sldId="359"/>
            <ac:cxnSpMk id="23" creationId="{54F61C33-7B88-42C1-801F-E4C6F8964A08}"/>
          </ac:cxnSpMkLst>
        </pc:cxnChg>
        <pc:cxnChg chg="add del mod">
          <ac:chgData name="Tej Bahadur Chandra" userId="79b8fba8ad0a4796" providerId="LiveId" clId="{614BBE20-D9FC-4E14-9E6F-E9375E6FD4C8}" dt="2021-10-26T08:03:08.734" v="20122" actId="478"/>
          <ac:cxnSpMkLst>
            <pc:docMk/>
            <pc:sldMk cId="2896562320" sldId="359"/>
            <ac:cxnSpMk id="27" creationId="{CC1187B9-31D1-4E26-B2C4-4270ED2EE874}"/>
          </ac:cxnSpMkLst>
        </pc:cxnChg>
        <pc:cxnChg chg="add mod">
          <ac:chgData name="Tej Bahadur Chandra" userId="79b8fba8ad0a4796" providerId="LiveId" clId="{614BBE20-D9FC-4E14-9E6F-E9375E6FD4C8}" dt="2021-10-26T08:11:28.960" v="20222" actId="164"/>
          <ac:cxnSpMkLst>
            <pc:docMk/>
            <pc:sldMk cId="2896562320" sldId="359"/>
            <ac:cxnSpMk id="30" creationId="{0E1830AE-C5EB-44EA-A794-A2782211A139}"/>
          </ac:cxnSpMkLst>
        </pc:cxnChg>
        <pc:cxnChg chg="add mod">
          <ac:chgData name="Tej Bahadur Chandra" userId="79b8fba8ad0a4796" providerId="LiveId" clId="{614BBE20-D9FC-4E14-9E6F-E9375E6FD4C8}" dt="2021-10-26T08:11:28.960" v="20222" actId="164"/>
          <ac:cxnSpMkLst>
            <pc:docMk/>
            <pc:sldMk cId="2896562320" sldId="359"/>
            <ac:cxnSpMk id="34" creationId="{22660281-C8E6-4588-80B4-D9CC69EEDF6D}"/>
          </ac:cxnSpMkLst>
        </pc:cxnChg>
        <pc:cxnChg chg="add mod">
          <ac:chgData name="Tej Bahadur Chandra" userId="79b8fba8ad0a4796" providerId="LiveId" clId="{614BBE20-D9FC-4E14-9E6F-E9375E6FD4C8}" dt="2021-10-26T08:11:28.960" v="20222" actId="164"/>
          <ac:cxnSpMkLst>
            <pc:docMk/>
            <pc:sldMk cId="2896562320" sldId="359"/>
            <ac:cxnSpMk id="40" creationId="{5C3882F3-3C1E-4D36-BDA0-F1BC3131A9DC}"/>
          </ac:cxnSpMkLst>
        </pc:cxnChg>
      </pc:sldChg>
      <pc:sldChg chg="addSp delSp modSp add ord">
        <pc:chgData name="Tej Bahadur Chandra" userId="79b8fba8ad0a4796" providerId="LiveId" clId="{614BBE20-D9FC-4E14-9E6F-E9375E6FD4C8}" dt="2021-10-26T12:02:31.377" v="22165" actId="20577"/>
        <pc:sldMkLst>
          <pc:docMk/>
          <pc:sldMk cId="1054783440" sldId="360"/>
        </pc:sldMkLst>
        <pc:spChg chg="mod">
          <ac:chgData name="Tej Bahadur Chandra" userId="79b8fba8ad0a4796" providerId="LiveId" clId="{614BBE20-D9FC-4E14-9E6F-E9375E6FD4C8}" dt="2021-10-26T08:13:38.231" v="20271" actId="1035"/>
          <ac:spMkLst>
            <pc:docMk/>
            <pc:sldMk cId="1054783440" sldId="360"/>
            <ac:spMk id="5" creationId="{F2DCDB0B-7769-4A93-9CC1-A56FD92754AA}"/>
          </ac:spMkLst>
        </pc:spChg>
        <pc:spChg chg="mod">
          <ac:chgData name="Tej Bahadur Chandra" userId="79b8fba8ad0a4796" providerId="LiveId" clId="{614BBE20-D9FC-4E14-9E6F-E9375E6FD4C8}" dt="2021-10-26T12:02:31.377" v="22165" actId="20577"/>
          <ac:spMkLst>
            <pc:docMk/>
            <pc:sldMk cId="1054783440" sldId="360"/>
            <ac:spMk id="6" creationId="{6E503D7A-15D8-4393-BCF4-17F3B97B9569}"/>
          </ac:spMkLst>
        </pc:spChg>
        <pc:spChg chg="add mod">
          <ac:chgData name="Tej Bahadur Chandra" userId="79b8fba8ad0a4796" providerId="LiveId" clId="{614BBE20-D9FC-4E14-9E6F-E9375E6FD4C8}" dt="2021-10-26T08:23:35.476" v="20319" actId="20577"/>
          <ac:spMkLst>
            <pc:docMk/>
            <pc:sldMk cId="1054783440" sldId="360"/>
            <ac:spMk id="117" creationId="{E9EB2CF7-97C3-4AC0-A46A-C7B1B499DFAC}"/>
          </ac:spMkLst>
        </pc:spChg>
        <pc:grpChg chg="add del">
          <ac:chgData name="Tej Bahadur Chandra" userId="79b8fba8ad0a4796" providerId="LiveId" clId="{614BBE20-D9FC-4E14-9E6F-E9375E6FD4C8}" dt="2021-10-26T08:15:30.463" v="20273"/>
          <ac:grpSpMkLst>
            <pc:docMk/>
            <pc:sldMk cId="1054783440" sldId="360"/>
            <ac:grpSpMk id="7" creationId="{273336BB-F45B-463B-94CB-60094EE4F6B9}"/>
          </ac:grpSpMkLst>
        </pc:grpChg>
        <pc:picChg chg="add mod">
          <ac:chgData name="Tej Bahadur Chandra" userId="79b8fba8ad0a4796" providerId="LiveId" clId="{614BBE20-D9FC-4E14-9E6F-E9375E6FD4C8}" dt="2021-10-26T08:15:48.153" v="20284" actId="1036"/>
          <ac:picMkLst>
            <pc:docMk/>
            <pc:sldMk cId="1054783440" sldId="360"/>
            <ac:picMk id="2" creationId="{409989D4-90EE-4A48-9759-4BF63BC50FDB}"/>
          </ac:picMkLst>
        </pc:picChg>
      </pc:sldChg>
      <pc:sldChg chg="addSp delSp modSp add ord">
        <pc:chgData name="Tej Bahadur Chandra" userId="79b8fba8ad0a4796" providerId="LiveId" clId="{614BBE20-D9FC-4E14-9E6F-E9375E6FD4C8}" dt="2021-10-26T12:02:35.424" v="22167" actId="20577"/>
        <pc:sldMkLst>
          <pc:docMk/>
          <pc:sldMk cId="1846000854" sldId="361"/>
        </pc:sldMkLst>
        <pc:spChg chg="del mod">
          <ac:chgData name="Tej Bahadur Chandra" userId="79b8fba8ad0a4796" providerId="LiveId" clId="{614BBE20-D9FC-4E14-9E6F-E9375E6FD4C8}" dt="2021-10-26T08:34:01.449" v="20427" actId="478"/>
          <ac:spMkLst>
            <pc:docMk/>
            <pc:sldMk cId="1846000854" sldId="361"/>
            <ac:spMk id="5" creationId="{F2DCDB0B-7769-4A93-9CC1-A56FD92754AA}"/>
          </ac:spMkLst>
        </pc:spChg>
        <pc:spChg chg="mod">
          <ac:chgData name="Tej Bahadur Chandra" userId="79b8fba8ad0a4796" providerId="LiveId" clId="{614BBE20-D9FC-4E14-9E6F-E9375E6FD4C8}" dt="2021-10-26T12:02:35.424" v="22167" actId="20577"/>
          <ac:spMkLst>
            <pc:docMk/>
            <pc:sldMk cId="1846000854" sldId="361"/>
            <ac:spMk id="6" creationId="{6E503D7A-15D8-4393-BCF4-17F3B97B9569}"/>
          </ac:spMkLst>
        </pc:spChg>
        <pc:spChg chg="add mod">
          <ac:chgData name="Tej Bahadur Chandra" userId="79b8fba8ad0a4796" providerId="LiveId" clId="{614BBE20-D9FC-4E14-9E6F-E9375E6FD4C8}" dt="2021-10-26T08:45:37.902" v="20515" actId="313"/>
          <ac:spMkLst>
            <pc:docMk/>
            <pc:sldMk cId="1846000854" sldId="361"/>
            <ac:spMk id="7" creationId="{9A636927-89D6-4FAF-8220-62B1CE499948}"/>
          </ac:spMkLst>
        </pc:spChg>
        <pc:spChg chg="add mod">
          <ac:chgData name="Tej Bahadur Chandra" userId="79b8fba8ad0a4796" providerId="LiveId" clId="{614BBE20-D9FC-4E14-9E6F-E9375E6FD4C8}" dt="2021-10-26T09:17:22.035" v="20635" actId="1036"/>
          <ac:spMkLst>
            <pc:docMk/>
            <pc:sldMk cId="1846000854" sldId="361"/>
            <ac:spMk id="10" creationId="{8E3F5EC0-8B3A-45BF-A669-15C0180920D2}"/>
          </ac:spMkLst>
        </pc:spChg>
        <pc:spChg chg="add mod">
          <ac:chgData name="Tej Bahadur Chandra" userId="79b8fba8ad0a4796" providerId="LiveId" clId="{614BBE20-D9FC-4E14-9E6F-E9375E6FD4C8}" dt="2021-10-26T09:15:40.276" v="20633" actId="1035"/>
          <ac:spMkLst>
            <pc:docMk/>
            <pc:sldMk cId="1846000854" sldId="361"/>
            <ac:spMk id="11" creationId="{63C49817-84B9-461A-BDD3-1282A0383814}"/>
          </ac:spMkLst>
        </pc:spChg>
        <pc:spChg chg="add mod">
          <ac:chgData name="Tej Bahadur Chandra" userId="79b8fba8ad0a4796" providerId="LiveId" clId="{614BBE20-D9FC-4E14-9E6F-E9375E6FD4C8}" dt="2021-10-26T09:23:57.776" v="20708" actId="404"/>
          <ac:spMkLst>
            <pc:docMk/>
            <pc:sldMk cId="1846000854" sldId="361"/>
            <ac:spMk id="12" creationId="{FAC08854-C8CF-4913-A107-C38F47D1A493}"/>
          </ac:spMkLst>
        </pc:spChg>
        <pc:spChg chg="add mod">
          <ac:chgData name="Tej Bahadur Chandra" userId="79b8fba8ad0a4796" providerId="LiveId" clId="{614BBE20-D9FC-4E14-9E6F-E9375E6FD4C8}" dt="2021-10-26T09:24:01.411" v="20709" actId="404"/>
          <ac:spMkLst>
            <pc:docMk/>
            <pc:sldMk cId="1846000854" sldId="361"/>
            <ac:spMk id="13" creationId="{EB30C9B3-3D1C-4F21-B7C2-B88959FF3DBA}"/>
          </ac:spMkLst>
        </pc:spChg>
        <pc:spChg chg="add mod">
          <ac:chgData name="Tej Bahadur Chandra" userId="79b8fba8ad0a4796" providerId="LiveId" clId="{614BBE20-D9FC-4E14-9E6F-E9375E6FD4C8}" dt="2021-10-26T09:24:04.587" v="20710" actId="404"/>
          <ac:spMkLst>
            <pc:docMk/>
            <pc:sldMk cId="1846000854" sldId="361"/>
            <ac:spMk id="15" creationId="{BD765982-B5F8-4939-B3D8-4054C65C7022}"/>
          </ac:spMkLst>
        </pc:spChg>
        <pc:spChg chg="add mod">
          <ac:chgData name="Tej Bahadur Chandra" userId="79b8fba8ad0a4796" providerId="LiveId" clId="{614BBE20-D9FC-4E14-9E6F-E9375E6FD4C8}" dt="2021-10-26T09:24:07.609" v="20711" actId="404"/>
          <ac:spMkLst>
            <pc:docMk/>
            <pc:sldMk cId="1846000854" sldId="361"/>
            <ac:spMk id="16" creationId="{3E218288-F034-44C5-926C-5FE1296FCDF5}"/>
          </ac:spMkLst>
        </pc:spChg>
        <pc:grpChg chg="add mod">
          <ac:chgData name="Tej Bahadur Chandra" userId="79b8fba8ad0a4796" providerId="LiveId" clId="{614BBE20-D9FC-4E14-9E6F-E9375E6FD4C8}" dt="2021-10-26T09:23:14.351" v="20702" actId="164"/>
          <ac:grpSpMkLst>
            <pc:docMk/>
            <pc:sldMk cId="1846000854" sldId="361"/>
            <ac:grpSpMk id="29" creationId="{3A9BD74E-3F3F-4863-B30C-535AD4C0794B}"/>
          </ac:grpSpMkLst>
        </pc:grpChg>
        <pc:graphicFrameChg chg="add del mod modGraphic">
          <ac:chgData name="Tej Bahadur Chandra" userId="79b8fba8ad0a4796" providerId="LiveId" clId="{614BBE20-D9FC-4E14-9E6F-E9375E6FD4C8}" dt="2021-10-26T08:34:38.903" v="20437" actId="478"/>
          <ac:graphicFrameMkLst>
            <pc:docMk/>
            <pc:sldMk cId="1846000854" sldId="361"/>
            <ac:graphicFrameMk id="2" creationId="{B38B6B87-5B16-4C35-AC5D-9AE2A9252441}"/>
          </ac:graphicFrameMkLst>
        </pc:graphicFrameChg>
        <pc:graphicFrameChg chg="add del mod">
          <ac:chgData name="Tej Bahadur Chandra" userId="79b8fba8ad0a4796" providerId="LiveId" clId="{614BBE20-D9FC-4E14-9E6F-E9375E6FD4C8}" dt="2021-10-26T08:35:19.341" v="20441" actId="478"/>
          <ac:graphicFrameMkLst>
            <pc:docMk/>
            <pc:sldMk cId="1846000854" sldId="361"/>
            <ac:graphicFrameMk id="3" creationId="{A35695C0-FDD9-4944-8C6B-7D9280C190D4}"/>
          </ac:graphicFrameMkLst>
        </pc:graphicFrameChg>
        <pc:graphicFrameChg chg="add mod modGraphic">
          <ac:chgData name="Tej Bahadur Chandra" userId="79b8fba8ad0a4796" providerId="LiveId" clId="{614BBE20-D9FC-4E14-9E6F-E9375E6FD4C8}" dt="2021-10-26T09:15:40.276" v="20633" actId="1035"/>
          <ac:graphicFrameMkLst>
            <pc:docMk/>
            <pc:sldMk cId="1846000854" sldId="361"/>
            <ac:graphicFrameMk id="4" creationId="{23C43201-2347-45F2-A11E-A48EAD045899}"/>
          </ac:graphicFrameMkLst>
        </pc:graphicFrameChg>
        <pc:cxnChg chg="add mod">
          <ac:chgData name="Tej Bahadur Chandra" userId="79b8fba8ad0a4796" providerId="LiveId" clId="{614BBE20-D9FC-4E14-9E6F-E9375E6FD4C8}" dt="2021-10-26T09:23:14.351" v="20702" actId="164"/>
          <ac:cxnSpMkLst>
            <pc:docMk/>
            <pc:sldMk cId="1846000854" sldId="361"/>
            <ac:cxnSpMk id="17" creationId="{19B8BBBA-63CF-4DD6-B262-05995E8EE7E1}"/>
          </ac:cxnSpMkLst>
        </pc:cxnChg>
        <pc:cxnChg chg="add mod">
          <ac:chgData name="Tej Bahadur Chandra" userId="79b8fba8ad0a4796" providerId="LiveId" clId="{614BBE20-D9FC-4E14-9E6F-E9375E6FD4C8}" dt="2021-10-26T09:23:39.020" v="20706" actId="1036"/>
          <ac:cxnSpMkLst>
            <pc:docMk/>
            <pc:sldMk cId="1846000854" sldId="361"/>
            <ac:cxnSpMk id="19" creationId="{8E15FCF8-8703-43AC-9B3C-E51470C4AA35}"/>
          </ac:cxnSpMkLst>
        </pc:cxnChg>
        <pc:cxnChg chg="add mod">
          <ac:chgData name="Tej Bahadur Chandra" userId="79b8fba8ad0a4796" providerId="LiveId" clId="{614BBE20-D9FC-4E14-9E6F-E9375E6FD4C8}" dt="2021-10-26T09:23:34.761" v="20705" actId="14100"/>
          <ac:cxnSpMkLst>
            <pc:docMk/>
            <pc:sldMk cId="1846000854" sldId="361"/>
            <ac:cxnSpMk id="24" creationId="{47D3CAD1-AA9D-4FF9-A104-743F5FDE1D5F}"/>
          </ac:cxnSpMkLst>
        </pc:cxnChg>
        <pc:cxnChg chg="add mod">
          <ac:chgData name="Tej Bahadur Chandra" userId="79b8fba8ad0a4796" providerId="LiveId" clId="{614BBE20-D9FC-4E14-9E6F-E9375E6FD4C8}" dt="2021-10-26T09:23:42.645" v="20707" actId="1036"/>
          <ac:cxnSpMkLst>
            <pc:docMk/>
            <pc:sldMk cId="1846000854" sldId="361"/>
            <ac:cxnSpMk id="27" creationId="{2DF0C5EB-3F87-4171-9A92-EAD40C8DD7E8}"/>
          </ac:cxnSpMkLst>
        </pc:cxnChg>
      </pc:sldChg>
      <pc:sldChg chg="addSp delSp modSp add">
        <pc:chgData name="Tej Bahadur Chandra" userId="79b8fba8ad0a4796" providerId="LiveId" clId="{614BBE20-D9FC-4E14-9E6F-E9375E6FD4C8}" dt="2021-10-26T12:02:46.157" v="22171" actId="20577"/>
        <pc:sldMkLst>
          <pc:docMk/>
          <pc:sldMk cId="3831726262" sldId="362"/>
        </pc:sldMkLst>
        <pc:spChg chg="add del mod">
          <ac:chgData name="Tej Bahadur Chandra" userId="79b8fba8ad0a4796" providerId="LiveId" clId="{614BBE20-D9FC-4E14-9E6F-E9375E6FD4C8}" dt="2021-10-26T10:37:39.403" v="21094" actId="478"/>
          <ac:spMkLst>
            <pc:docMk/>
            <pc:sldMk cId="3831726262" sldId="362"/>
            <ac:spMk id="5" creationId="{F2DCDB0B-7769-4A93-9CC1-A56FD92754AA}"/>
          </ac:spMkLst>
        </pc:spChg>
        <pc:spChg chg="mod">
          <ac:chgData name="Tej Bahadur Chandra" userId="79b8fba8ad0a4796" providerId="LiveId" clId="{614BBE20-D9FC-4E14-9E6F-E9375E6FD4C8}" dt="2021-10-26T12:02:46.157" v="22171" actId="20577"/>
          <ac:spMkLst>
            <pc:docMk/>
            <pc:sldMk cId="3831726262" sldId="362"/>
            <ac:spMk id="6" creationId="{6E503D7A-15D8-4393-BCF4-17F3B97B9569}"/>
          </ac:spMkLst>
        </pc:spChg>
        <pc:spChg chg="add mod">
          <ac:chgData name="Tej Bahadur Chandra" userId="79b8fba8ad0a4796" providerId="LiveId" clId="{614BBE20-D9FC-4E14-9E6F-E9375E6FD4C8}" dt="2021-10-26T10:25:49.410" v="21054" actId="20577"/>
          <ac:spMkLst>
            <pc:docMk/>
            <pc:sldMk cId="3831726262" sldId="362"/>
            <ac:spMk id="7" creationId="{8DCF6AC9-0B00-4D8B-A031-B7C53189AC2E}"/>
          </ac:spMkLst>
        </pc:spChg>
        <pc:spChg chg="add mod">
          <ac:chgData name="Tej Bahadur Chandra" userId="79b8fba8ad0a4796" providerId="LiveId" clId="{614BBE20-D9FC-4E14-9E6F-E9375E6FD4C8}" dt="2021-10-26T11:10:18.963" v="21455" actId="14100"/>
          <ac:spMkLst>
            <pc:docMk/>
            <pc:sldMk cId="3831726262" sldId="362"/>
            <ac:spMk id="11" creationId="{09B3969E-D682-4B2E-A891-4471BEAEB0F1}"/>
          </ac:spMkLst>
        </pc:spChg>
        <pc:picChg chg="add del mod">
          <ac:chgData name="Tej Bahadur Chandra" userId="79b8fba8ad0a4796" providerId="LiveId" clId="{614BBE20-D9FC-4E14-9E6F-E9375E6FD4C8}" dt="2021-10-26T10:28:28.374" v="21085" actId="478"/>
          <ac:picMkLst>
            <pc:docMk/>
            <pc:sldMk cId="3831726262" sldId="362"/>
            <ac:picMk id="2" creationId="{F45DA3D1-BEA6-45BB-B49D-780BD9D9AD85}"/>
          </ac:picMkLst>
        </pc:picChg>
        <pc:picChg chg="add del mod">
          <ac:chgData name="Tej Bahadur Chandra" userId="79b8fba8ad0a4796" providerId="LiveId" clId="{614BBE20-D9FC-4E14-9E6F-E9375E6FD4C8}" dt="2021-10-26T10:40:06.863" v="21112" actId="478"/>
          <ac:picMkLst>
            <pc:docMk/>
            <pc:sldMk cId="3831726262" sldId="362"/>
            <ac:picMk id="3" creationId="{9C5BDE5F-345C-4F04-8FE6-2E8091CB11FF}"/>
          </ac:picMkLst>
        </pc:picChg>
        <pc:picChg chg="add mod modCrop">
          <ac:chgData name="Tej Bahadur Chandra" userId="79b8fba8ad0a4796" providerId="LiveId" clId="{614BBE20-D9FC-4E14-9E6F-E9375E6FD4C8}" dt="2021-10-26T10:40:44.690" v="21124" actId="1076"/>
          <ac:picMkLst>
            <pc:docMk/>
            <pc:sldMk cId="3831726262" sldId="362"/>
            <ac:picMk id="4" creationId="{EB5922E4-E308-458C-810F-A1D22A062D6F}"/>
          </ac:picMkLst>
        </pc:picChg>
        <pc:picChg chg="add del mod ord">
          <ac:chgData name="Tej Bahadur Chandra" userId="79b8fba8ad0a4796" providerId="LiveId" clId="{614BBE20-D9FC-4E14-9E6F-E9375E6FD4C8}" dt="2021-10-26T11:10:20.482" v="21456" actId="1076"/>
          <ac:picMkLst>
            <pc:docMk/>
            <pc:sldMk cId="3831726262" sldId="362"/>
            <ac:picMk id="8" creationId="{52C62F25-5930-48CB-924E-F1CC2AAC51E7}"/>
          </ac:picMkLst>
        </pc:picChg>
      </pc:sldChg>
      <pc:sldChg chg="addSp delSp modSp add">
        <pc:chgData name="Tej Bahadur Chandra" userId="79b8fba8ad0a4796" providerId="LiveId" clId="{614BBE20-D9FC-4E14-9E6F-E9375E6FD4C8}" dt="2021-10-28T11:56:37.860" v="33695" actId="207"/>
        <pc:sldMkLst>
          <pc:docMk/>
          <pc:sldMk cId="2981020562" sldId="363"/>
        </pc:sldMkLst>
        <pc:spChg chg="del">
          <ac:chgData name="Tej Bahadur Chandra" userId="79b8fba8ad0a4796" providerId="LiveId" clId="{614BBE20-D9FC-4E14-9E6F-E9375E6FD4C8}" dt="2021-10-26T10:17:44.463" v="20875" actId="478"/>
          <ac:spMkLst>
            <pc:docMk/>
            <pc:sldMk cId="2981020562" sldId="363"/>
            <ac:spMk id="5" creationId="{F2DCDB0B-7769-4A93-9CC1-A56FD92754AA}"/>
          </ac:spMkLst>
        </pc:spChg>
        <pc:spChg chg="mod">
          <ac:chgData name="Tej Bahadur Chandra" userId="79b8fba8ad0a4796" providerId="LiveId" clId="{614BBE20-D9FC-4E14-9E6F-E9375E6FD4C8}" dt="2021-10-26T12:02:40.513" v="22169" actId="20577"/>
          <ac:spMkLst>
            <pc:docMk/>
            <pc:sldMk cId="2981020562" sldId="363"/>
            <ac:spMk id="6" creationId="{6E503D7A-15D8-4393-BCF4-17F3B97B9569}"/>
          </ac:spMkLst>
        </pc:spChg>
        <pc:spChg chg="add mod">
          <ac:chgData name="Tej Bahadur Chandra" userId="79b8fba8ad0a4796" providerId="LiveId" clId="{614BBE20-D9FC-4E14-9E6F-E9375E6FD4C8}" dt="2021-10-26T10:19:27.327" v="20907" actId="313"/>
          <ac:spMkLst>
            <pc:docMk/>
            <pc:sldMk cId="2981020562" sldId="363"/>
            <ac:spMk id="8" creationId="{9521BFAA-4FD1-440A-A672-08EB199A98BD}"/>
          </ac:spMkLst>
        </pc:spChg>
        <pc:spChg chg="add mod">
          <ac:chgData name="Tej Bahadur Chandra" userId="79b8fba8ad0a4796" providerId="LiveId" clId="{614BBE20-D9FC-4E14-9E6F-E9375E6FD4C8}" dt="2021-10-26T11:08:05.624" v="21345" actId="313"/>
          <ac:spMkLst>
            <pc:docMk/>
            <pc:sldMk cId="2981020562" sldId="363"/>
            <ac:spMk id="9" creationId="{800A9203-D071-428E-AB80-08D463907FD5}"/>
          </ac:spMkLst>
        </pc:spChg>
        <pc:graphicFrameChg chg="add mod modGraphic">
          <ac:chgData name="Tej Bahadur Chandra" userId="79b8fba8ad0a4796" providerId="LiveId" clId="{614BBE20-D9FC-4E14-9E6F-E9375E6FD4C8}" dt="2021-10-28T11:56:37.860" v="33695" actId="207"/>
          <ac:graphicFrameMkLst>
            <pc:docMk/>
            <pc:sldMk cId="2981020562" sldId="363"/>
            <ac:graphicFrameMk id="7" creationId="{4F4FB2DC-0A98-4307-808A-11052446CD45}"/>
          </ac:graphicFrameMkLst>
        </pc:graphicFrameChg>
      </pc:sldChg>
      <pc:sldChg chg="addSp delSp modSp add">
        <pc:chgData name="Tej Bahadur Chandra" userId="79b8fba8ad0a4796" providerId="LiveId" clId="{614BBE20-D9FC-4E14-9E6F-E9375E6FD4C8}" dt="2021-10-26T12:03:34.054" v="22176" actId="20577"/>
        <pc:sldMkLst>
          <pc:docMk/>
          <pc:sldMk cId="1726942606" sldId="364"/>
        </pc:sldMkLst>
        <pc:spChg chg="add mod">
          <ac:chgData name="Tej Bahadur Chandra" userId="79b8fba8ad0a4796" providerId="LiveId" clId="{614BBE20-D9FC-4E14-9E6F-E9375E6FD4C8}" dt="2021-10-26T12:03:23.652" v="22174" actId="113"/>
          <ac:spMkLst>
            <pc:docMk/>
            <pc:sldMk cId="1726942606" sldId="364"/>
            <ac:spMk id="2" creationId="{0B6103CC-9FE1-415E-A707-0C1454674A80}"/>
          </ac:spMkLst>
        </pc:spChg>
        <pc:spChg chg="mod">
          <ac:chgData name="Tej Bahadur Chandra" userId="79b8fba8ad0a4796" providerId="LiveId" clId="{614BBE20-D9FC-4E14-9E6F-E9375E6FD4C8}" dt="2021-10-26T10:42:22.517" v="21169" actId="20577"/>
          <ac:spMkLst>
            <pc:docMk/>
            <pc:sldMk cId="1726942606" sldId="364"/>
            <ac:spMk id="5" creationId="{F2DCDB0B-7769-4A93-9CC1-A56FD92754AA}"/>
          </ac:spMkLst>
        </pc:spChg>
        <pc:spChg chg="mod">
          <ac:chgData name="Tej Bahadur Chandra" userId="79b8fba8ad0a4796" providerId="LiveId" clId="{614BBE20-D9FC-4E14-9E6F-E9375E6FD4C8}" dt="2021-10-26T12:03:34.054" v="22176" actId="20577"/>
          <ac:spMkLst>
            <pc:docMk/>
            <pc:sldMk cId="1726942606" sldId="364"/>
            <ac:spMk id="6" creationId="{6E503D7A-15D8-4393-BCF4-17F3B97B9569}"/>
          </ac:spMkLst>
        </pc:spChg>
        <pc:spChg chg="mod">
          <ac:chgData name="Tej Bahadur Chandra" userId="79b8fba8ad0a4796" providerId="LiveId" clId="{614BBE20-D9FC-4E14-9E6F-E9375E6FD4C8}" dt="2021-10-26T10:41:37.036" v="21143" actId="20577"/>
          <ac:spMkLst>
            <pc:docMk/>
            <pc:sldMk cId="1726942606" sldId="364"/>
            <ac:spMk id="7" creationId="{8DCF6AC9-0B00-4D8B-A031-B7C53189AC2E}"/>
          </ac:spMkLst>
        </pc:spChg>
        <pc:picChg chg="del">
          <ac:chgData name="Tej Bahadur Chandra" userId="79b8fba8ad0a4796" providerId="LiveId" clId="{614BBE20-D9FC-4E14-9E6F-E9375E6FD4C8}" dt="2021-10-26T10:41:26.823" v="21127" actId="478"/>
          <ac:picMkLst>
            <pc:docMk/>
            <pc:sldMk cId="1726942606" sldId="364"/>
            <ac:picMk id="4" creationId="{EB5922E4-E308-458C-810F-A1D22A062D6F}"/>
          </ac:picMkLst>
        </pc:picChg>
        <pc:picChg chg="del">
          <ac:chgData name="Tej Bahadur Chandra" userId="79b8fba8ad0a4796" providerId="LiveId" clId="{614BBE20-D9FC-4E14-9E6F-E9375E6FD4C8}" dt="2021-10-26T10:41:27.692" v="21128" actId="478"/>
          <ac:picMkLst>
            <pc:docMk/>
            <pc:sldMk cId="1726942606" sldId="364"/>
            <ac:picMk id="8" creationId="{52C62F25-5930-48CB-924E-F1CC2AAC51E7}"/>
          </ac:picMkLst>
        </pc:picChg>
      </pc:sldChg>
      <pc:sldChg chg="addSp delSp modSp add">
        <pc:chgData name="Tej Bahadur Chandra" userId="79b8fba8ad0a4796" providerId="LiveId" clId="{614BBE20-D9FC-4E14-9E6F-E9375E6FD4C8}" dt="2021-10-28T11:53:03.285" v="33683" actId="13926"/>
        <pc:sldMkLst>
          <pc:docMk/>
          <pc:sldMk cId="731377795" sldId="365"/>
        </pc:sldMkLst>
        <pc:spChg chg="del">
          <ac:chgData name="Tej Bahadur Chandra" userId="79b8fba8ad0a4796" providerId="LiveId" clId="{614BBE20-D9FC-4E14-9E6F-E9375E6FD4C8}" dt="2021-10-26T10:54:56.962" v="21189" actId="478"/>
          <ac:spMkLst>
            <pc:docMk/>
            <pc:sldMk cId="731377795" sldId="365"/>
            <ac:spMk id="2" creationId="{0B6103CC-9FE1-415E-A707-0C1454674A80}"/>
          </ac:spMkLst>
        </pc:spChg>
        <pc:spChg chg="del">
          <ac:chgData name="Tej Bahadur Chandra" userId="79b8fba8ad0a4796" providerId="LiveId" clId="{614BBE20-D9FC-4E14-9E6F-E9375E6FD4C8}" dt="2021-10-26T10:55:13.276" v="21209" actId="478"/>
          <ac:spMkLst>
            <pc:docMk/>
            <pc:sldMk cId="731377795" sldId="365"/>
            <ac:spMk id="5" creationId="{F2DCDB0B-7769-4A93-9CC1-A56FD92754AA}"/>
          </ac:spMkLst>
        </pc:spChg>
        <pc:spChg chg="mod">
          <ac:chgData name="Tej Bahadur Chandra" userId="79b8fba8ad0a4796" providerId="LiveId" clId="{614BBE20-D9FC-4E14-9E6F-E9375E6FD4C8}" dt="2021-10-26T12:03:42.285" v="22178" actId="20577"/>
          <ac:spMkLst>
            <pc:docMk/>
            <pc:sldMk cId="731377795" sldId="365"/>
            <ac:spMk id="6" creationId="{6E503D7A-15D8-4393-BCF4-17F3B97B9569}"/>
          </ac:spMkLst>
        </pc:spChg>
        <pc:spChg chg="mod">
          <ac:chgData name="Tej Bahadur Chandra" userId="79b8fba8ad0a4796" providerId="LiveId" clId="{614BBE20-D9FC-4E14-9E6F-E9375E6FD4C8}" dt="2021-10-26T10:55:22.588" v="21211" actId="20577"/>
          <ac:spMkLst>
            <pc:docMk/>
            <pc:sldMk cId="731377795" sldId="365"/>
            <ac:spMk id="7" creationId="{8DCF6AC9-0B00-4D8B-A031-B7C53189AC2E}"/>
          </ac:spMkLst>
        </pc:spChg>
        <pc:spChg chg="add mod">
          <ac:chgData name="Tej Bahadur Chandra" userId="79b8fba8ad0a4796" providerId="LiveId" clId="{614BBE20-D9FC-4E14-9E6F-E9375E6FD4C8}" dt="2021-10-28T11:53:03.285" v="33683" actId="13926"/>
          <ac:spMkLst>
            <pc:docMk/>
            <pc:sldMk cId="731377795" sldId="365"/>
            <ac:spMk id="9" creationId="{443C2540-2E47-4905-9552-EDFDFCE04259}"/>
          </ac:spMkLst>
        </pc:spChg>
        <pc:graphicFrameChg chg="add mod modGraphic">
          <ac:chgData name="Tej Bahadur Chandra" userId="79b8fba8ad0a4796" providerId="LiveId" clId="{614BBE20-D9FC-4E14-9E6F-E9375E6FD4C8}" dt="2021-10-26T11:16:49.034" v="21555" actId="113"/>
          <ac:graphicFrameMkLst>
            <pc:docMk/>
            <pc:sldMk cId="731377795" sldId="365"/>
            <ac:graphicFrameMk id="3" creationId="{508EFCA4-EA14-4B12-B88C-AC72A3FC7DAB}"/>
          </ac:graphicFrameMkLst>
        </pc:graphicFrameChg>
      </pc:sldChg>
      <pc:sldChg chg="modSp add">
        <pc:chgData name="Tej Bahadur Chandra" userId="79b8fba8ad0a4796" providerId="LiveId" clId="{614BBE20-D9FC-4E14-9E6F-E9375E6FD4C8}" dt="2021-10-28T11:53:10.949" v="33684" actId="13926"/>
        <pc:sldMkLst>
          <pc:docMk/>
          <pc:sldMk cId="873311121" sldId="366"/>
        </pc:sldMkLst>
        <pc:spChg chg="mod">
          <ac:chgData name="Tej Bahadur Chandra" userId="79b8fba8ad0a4796" providerId="LiveId" clId="{614BBE20-D9FC-4E14-9E6F-E9375E6FD4C8}" dt="2021-10-26T12:03:46.457" v="22180" actId="20577"/>
          <ac:spMkLst>
            <pc:docMk/>
            <pc:sldMk cId="873311121" sldId="366"/>
            <ac:spMk id="6" creationId="{6E503D7A-15D8-4393-BCF4-17F3B97B9569}"/>
          </ac:spMkLst>
        </pc:spChg>
        <pc:spChg chg="mod">
          <ac:chgData name="Tej Bahadur Chandra" userId="79b8fba8ad0a4796" providerId="LiveId" clId="{614BBE20-D9FC-4E14-9E6F-E9375E6FD4C8}" dt="2021-10-28T11:53:10.949" v="33684" actId="13926"/>
          <ac:spMkLst>
            <pc:docMk/>
            <pc:sldMk cId="873311121" sldId="366"/>
            <ac:spMk id="9" creationId="{443C2540-2E47-4905-9552-EDFDFCE04259}"/>
          </ac:spMkLst>
        </pc:spChg>
        <pc:graphicFrameChg chg="mod modGraphic">
          <ac:chgData name="Tej Bahadur Chandra" userId="79b8fba8ad0a4796" providerId="LiveId" clId="{614BBE20-D9FC-4E14-9E6F-E9375E6FD4C8}" dt="2021-10-26T11:17:05.279" v="21557" actId="113"/>
          <ac:graphicFrameMkLst>
            <pc:docMk/>
            <pc:sldMk cId="873311121" sldId="366"/>
            <ac:graphicFrameMk id="3" creationId="{508EFCA4-EA14-4B12-B88C-AC72A3FC7DAB}"/>
          </ac:graphicFrameMkLst>
        </pc:graphicFrameChg>
      </pc:sldChg>
      <pc:sldChg chg="modSp add">
        <pc:chgData name="Tej Bahadur Chandra" userId="79b8fba8ad0a4796" providerId="LiveId" clId="{614BBE20-D9FC-4E14-9E6F-E9375E6FD4C8}" dt="2021-10-28T11:53:50.143" v="33693" actId="20577"/>
        <pc:sldMkLst>
          <pc:docMk/>
          <pc:sldMk cId="2913952645" sldId="367"/>
        </pc:sldMkLst>
        <pc:spChg chg="mod">
          <ac:chgData name="Tej Bahadur Chandra" userId="79b8fba8ad0a4796" providerId="LiveId" clId="{614BBE20-D9FC-4E14-9E6F-E9375E6FD4C8}" dt="2021-10-26T12:03:50.926" v="22182" actId="20577"/>
          <ac:spMkLst>
            <pc:docMk/>
            <pc:sldMk cId="2913952645" sldId="367"/>
            <ac:spMk id="6" creationId="{6E503D7A-15D8-4393-BCF4-17F3B97B9569}"/>
          </ac:spMkLst>
        </pc:spChg>
        <pc:spChg chg="mod">
          <ac:chgData name="Tej Bahadur Chandra" userId="79b8fba8ad0a4796" providerId="LiveId" clId="{614BBE20-D9FC-4E14-9E6F-E9375E6FD4C8}" dt="2021-10-26T11:25:25.085" v="21609" actId="1035"/>
          <ac:spMkLst>
            <pc:docMk/>
            <pc:sldMk cId="2913952645" sldId="367"/>
            <ac:spMk id="7" creationId="{8DCF6AC9-0B00-4D8B-A031-B7C53189AC2E}"/>
          </ac:spMkLst>
        </pc:spChg>
        <pc:spChg chg="mod">
          <ac:chgData name="Tej Bahadur Chandra" userId="79b8fba8ad0a4796" providerId="LiveId" clId="{614BBE20-D9FC-4E14-9E6F-E9375E6FD4C8}" dt="2021-10-26T11:29:24.483" v="21668" actId="1035"/>
          <ac:spMkLst>
            <pc:docMk/>
            <pc:sldMk cId="2913952645" sldId="367"/>
            <ac:spMk id="9" creationId="{443C2540-2E47-4905-9552-EDFDFCE04259}"/>
          </ac:spMkLst>
        </pc:spChg>
        <pc:graphicFrameChg chg="mod modGraphic">
          <ac:chgData name="Tej Bahadur Chandra" userId="79b8fba8ad0a4796" providerId="LiveId" clId="{614BBE20-D9FC-4E14-9E6F-E9375E6FD4C8}" dt="2021-10-28T11:53:50.143" v="33693" actId="20577"/>
          <ac:graphicFrameMkLst>
            <pc:docMk/>
            <pc:sldMk cId="2913952645" sldId="367"/>
            <ac:graphicFrameMk id="3" creationId="{508EFCA4-EA14-4B12-B88C-AC72A3FC7DAB}"/>
          </ac:graphicFrameMkLst>
        </pc:graphicFrameChg>
      </pc:sldChg>
      <pc:sldChg chg="addSp delSp modSp add">
        <pc:chgData name="Tej Bahadur Chandra" userId="79b8fba8ad0a4796" providerId="LiveId" clId="{614BBE20-D9FC-4E14-9E6F-E9375E6FD4C8}" dt="2021-10-26T12:04:43.986" v="22184" actId="20577"/>
        <pc:sldMkLst>
          <pc:docMk/>
          <pc:sldMk cId="366771053" sldId="368"/>
        </pc:sldMkLst>
        <pc:spChg chg="mod">
          <ac:chgData name="Tej Bahadur Chandra" userId="79b8fba8ad0a4796" providerId="LiveId" clId="{614BBE20-D9FC-4E14-9E6F-E9375E6FD4C8}" dt="2021-10-26T12:04:43.986" v="22184" actId="20577"/>
          <ac:spMkLst>
            <pc:docMk/>
            <pc:sldMk cId="366771053" sldId="368"/>
            <ac:spMk id="6" creationId="{6E503D7A-15D8-4393-BCF4-17F3B97B9569}"/>
          </ac:spMkLst>
        </pc:spChg>
        <pc:spChg chg="mod">
          <ac:chgData name="Tej Bahadur Chandra" userId="79b8fba8ad0a4796" providerId="LiveId" clId="{614BBE20-D9FC-4E14-9E6F-E9375E6FD4C8}" dt="2021-10-26T11:31:55.147" v="21923" actId="20577"/>
          <ac:spMkLst>
            <pc:docMk/>
            <pc:sldMk cId="366771053" sldId="368"/>
            <ac:spMk id="9" creationId="{443C2540-2E47-4905-9552-EDFDFCE04259}"/>
          </ac:spMkLst>
        </pc:spChg>
        <pc:graphicFrameChg chg="del">
          <ac:chgData name="Tej Bahadur Chandra" userId="79b8fba8ad0a4796" providerId="LiveId" clId="{614BBE20-D9FC-4E14-9E6F-E9375E6FD4C8}" dt="2021-10-26T11:30:32.156" v="21672" actId="478"/>
          <ac:graphicFrameMkLst>
            <pc:docMk/>
            <pc:sldMk cId="366771053" sldId="368"/>
            <ac:graphicFrameMk id="3" creationId="{508EFCA4-EA14-4B12-B88C-AC72A3FC7DAB}"/>
          </ac:graphicFrameMkLst>
        </pc:graphicFrameChg>
        <pc:picChg chg="add mod">
          <ac:chgData name="Tej Bahadur Chandra" userId="79b8fba8ad0a4796" providerId="LiveId" clId="{614BBE20-D9FC-4E14-9E6F-E9375E6FD4C8}" dt="2021-10-26T11:30:57.538" v="21745" actId="1076"/>
          <ac:picMkLst>
            <pc:docMk/>
            <pc:sldMk cId="366771053" sldId="368"/>
            <ac:picMk id="8" creationId="{7BF710EE-8BFC-4DEE-B25C-61C54E06257C}"/>
          </ac:picMkLst>
        </pc:picChg>
      </pc:sldChg>
      <pc:sldChg chg="addSp delSp modSp add">
        <pc:chgData name="Tej Bahadur Chandra" userId="79b8fba8ad0a4796" providerId="LiveId" clId="{614BBE20-D9FC-4E14-9E6F-E9375E6FD4C8}" dt="2021-10-26T12:05:57.159" v="22186" actId="20577"/>
        <pc:sldMkLst>
          <pc:docMk/>
          <pc:sldMk cId="2973748495" sldId="369"/>
        </pc:sldMkLst>
        <pc:spChg chg="mod">
          <ac:chgData name="Tej Bahadur Chandra" userId="79b8fba8ad0a4796" providerId="LiveId" clId="{614BBE20-D9FC-4E14-9E6F-E9375E6FD4C8}" dt="2021-10-26T12:05:57.159" v="22186" actId="20577"/>
          <ac:spMkLst>
            <pc:docMk/>
            <pc:sldMk cId="2973748495" sldId="369"/>
            <ac:spMk id="6" creationId="{6E503D7A-15D8-4393-BCF4-17F3B97B9569}"/>
          </ac:spMkLst>
        </pc:spChg>
        <pc:spChg chg="mod">
          <ac:chgData name="Tej Bahadur Chandra" userId="79b8fba8ad0a4796" providerId="LiveId" clId="{614BBE20-D9FC-4E14-9E6F-E9375E6FD4C8}" dt="2021-10-26T11:32:39.291" v="21951" actId="20577"/>
          <ac:spMkLst>
            <pc:docMk/>
            <pc:sldMk cId="2973748495" sldId="369"/>
            <ac:spMk id="7" creationId="{8DCF6AC9-0B00-4D8B-A031-B7C53189AC2E}"/>
          </ac:spMkLst>
        </pc:spChg>
        <pc:spChg chg="del mod">
          <ac:chgData name="Tej Bahadur Chandra" userId="79b8fba8ad0a4796" providerId="LiveId" clId="{614BBE20-D9FC-4E14-9E6F-E9375E6FD4C8}" dt="2021-10-26T11:35:03.942" v="21988" actId="478"/>
          <ac:spMkLst>
            <pc:docMk/>
            <pc:sldMk cId="2973748495" sldId="369"/>
            <ac:spMk id="9" creationId="{443C2540-2E47-4905-9552-EDFDFCE04259}"/>
          </ac:spMkLst>
        </pc:spChg>
        <pc:spChg chg="add mod">
          <ac:chgData name="Tej Bahadur Chandra" userId="79b8fba8ad0a4796" providerId="LiveId" clId="{614BBE20-D9FC-4E14-9E6F-E9375E6FD4C8}" dt="2021-10-26T11:36:51.634" v="22026" actId="14100"/>
          <ac:spMkLst>
            <pc:docMk/>
            <pc:sldMk cId="2973748495" sldId="369"/>
            <ac:spMk id="10" creationId="{E0AB833F-2437-4658-B224-DEBD6FB88A57}"/>
          </ac:spMkLst>
        </pc:spChg>
        <pc:graphicFrameChg chg="add mod modGraphic">
          <ac:chgData name="Tej Bahadur Chandra" userId="79b8fba8ad0a4796" providerId="LiveId" clId="{614BBE20-D9FC-4E14-9E6F-E9375E6FD4C8}" dt="2021-10-26T11:36:47.397" v="22024" actId="1036"/>
          <ac:graphicFrameMkLst>
            <pc:docMk/>
            <pc:sldMk cId="2973748495" sldId="369"/>
            <ac:graphicFrameMk id="2" creationId="{B5164E9B-1563-49CD-8A91-1021859612E1}"/>
          </ac:graphicFrameMkLst>
        </pc:graphicFrameChg>
        <pc:picChg chg="del">
          <ac:chgData name="Tej Bahadur Chandra" userId="79b8fba8ad0a4796" providerId="LiveId" clId="{614BBE20-D9FC-4E14-9E6F-E9375E6FD4C8}" dt="2021-10-26T11:32:26.842" v="21925" actId="478"/>
          <ac:picMkLst>
            <pc:docMk/>
            <pc:sldMk cId="2973748495" sldId="369"/>
            <ac:picMk id="8" creationId="{7BF710EE-8BFC-4DEE-B25C-61C54E06257C}"/>
          </ac:picMkLst>
        </pc:picChg>
      </pc:sldChg>
      <pc:sldChg chg="addSp delSp modSp add">
        <pc:chgData name="Tej Bahadur Chandra" userId="79b8fba8ad0a4796" providerId="LiveId" clId="{614BBE20-D9FC-4E14-9E6F-E9375E6FD4C8}" dt="2021-10-28T11:57:30.480" v="33697"/>
        <pc:sldMkLst>
          <pc:docMk/>
          <pc:sldMk cId="2674183279" sldId="370"/>
        </pc:sldMkLst>
        <pc:spChg chg="mod">
          <ac:chgData name="Tej Bahadur Chandra" userId="79b8fba8ad0a4796" providerId="LiveId" clId="{614BBE20-D9FC-4E14-9E6F-E9375E6FD4C8}" dt="2021-10-26T12:06:05.949" v="22188" actId="20577"/>
          <ac:spMkLst>
            <pc:docMk/>
            <pc:sldMk cId="2674183279" sldId="370"/>
            <ac:spMk id="6" creationId="{6E503D7A-15D8-4393-BCF4-17F3B97B9569}"/>
          </ac:spMkLst>
        </pc:spChg>
        <pc:spChg chg="mod">
          <ac:chgData name="Tej Bahadur Chandra" userId="79b8fba8ad0a4796" providerId="LiveId" clId="{614BBE20-D9FC-4E14-9E6F-E9375E6FD4C8}" dt="2021-10-26T12:09:08.320" v="22217" actId="20577"/>
          <ac:spMkLst>
            <pc:docMk/>
            <pc:sldMk cId="2674183279" sldId="370"/>
            <ac:spMk id="7" creationId="{8DCF6AC9-0B00-4D8B-A031-B7C53189AC2E}"/>
          </ac:spMkLst>
        </pc:spChg>
        <pc:spChg chg="mod">
          <ac:chgData name="Tej Bahadur Chandra" userId="79b8fba8ad0a4796" providerId="LiveId" clId="{614BBE20-D9FC-4E14-9E6F-E9375E6FD4C8}" dt="2021-10-26T11:47:11.772" v="22154" actId="20577"/>
          <ac:spMkLst>
            <pc:docMk/>
            <pc:sldMk cId="2674183279" sldId="370"/>
            <ac:spMk id="10" creationId="{E0AB833F-2437-4658-B224-DEBD6FB88A57}"/>
          </ac:spMkLst>
        </pc:spChg>
        <pc:spChg chg="add mod">
          <ac:chgData name="Tej Bahadur Chandra" userId="79b8fba8ad0a4796" providerId="LiveId" clId="{614BBE20-D9FC-4E14-9E6F-E9375E6FD4C8}" dt="2021-10-26T11:47:14.470" v="22156" actId="20577"/>
          <ac:spMkLst>
            <pc:docMk/>
            <pc:sldMk cId="2674183279" sldId="370"/>
            <ac:spMk id="11" creationId="{B9A27394-8AD2-4041-854E-206F4536DCBD}"/>
          </ac:spMkLst>
        </pc:spChg>
        <pc:graphicFrameChg chg="del">
          <ac:chgData name="Tej Bahadur Chandra" userId="79b8fba8ad0a4796" providerId="LiveId" clId="{614BBE20-D9FC-4E14-9E6F-E9375E6FD4C8}" dt="2021-10-26T11:38:15.365" v="22052" actId="478"/>
          <ac:graphicFrameMkLst>
            <pc:docMk/>
            <pc:sldMk cId="2674183279" sldId="370"/>
            <ac:graphicFrameMk id="2" creationId="{B5164E9B-1563-49CD-8A91-1021859612E1}"/>
          </ac:graphicFrameMkLst>
        </pc:graphicFrameChg>
        <pc:graphicFrameChg chg="add mod modGraphic">
          <ac:chgData name="Tej Bahadur Chandra" userId="79b8fba8ad0a4796" providerId="LiveId" clId="{614BBE20-D9FC-4E14-9E6F-E9375E6FD4C8}" dt="2021-10-28T11:57:26.025" v="33696"/>
          <ac:graphicFrameMkLst>
            <pc:docMk/>
            <pc:sldMk cId="2674183279" sldId="370"/>
            <ac:graphicFrameMk id="3" creationId="{52AE7DEA-D491-449E-87C7-C49528440915}"/>
          </ac:graphicFrameMkLst>
        </pc:graphicFrameChg>
        <pc:graphicFrameChg chg="add mod modGraphic">
          <ac:chgData name="Tej Bahadur Chandra" userId="79b8fba8ad0a4796" providerId="LiveId" clId="{614BBE20-D9FC-4E14-9E6F-E9375E6FD4C8}" dt="2021-10-28T11:57:30.480" v="33697"/>
          <ac:graphicFrameMkLst>
            <pc:docMk/>
            <pc:sldMk cId="2674183279" sldId="370"/>
            <ac:graphicFrameMk id="9" creationId="{D7FDED72-A442-476E-951B-C512444B2CE1}"/>
          </ac:graphicFrameMkLst>
        </pc:graphicFrameChg>
      </pc:sldChg>
      <pc:sldChg chg="addSp delSp modSp add">
        <pc:chgData name="Tej Bahadur Chandra" userId="79b8fba8ad0a4796" providerId="LiveId" clId="{614BBE20-D9FC-4E14-9E6F-E9375E6FD4C8}" dt="2021-10-26T13:18:47.585" v="23175" actId="948"/>
        <pc:sldMkLst>
          <pc:docMk/>
          <pc:sldMk cId="743178030" sldId="371"/>
        </pc:sldMkLst>
        <pc:spChg chg="mod">
          <ac:chgData name="Tej Bahadur Chandra" userId="79b8fba8ad0a4796" providerId="LiveId" clId="{614BBE20-D9FC-4E14-9E6F-E9375E6FD4C8}" dt="2021-10-26T12:08:37.056" v="22191" actId="20577"/>
          <ac:spMkLst>
            <pc:docMk/>
            <pc:sldMk cId="743178030" sldId="371"/>
            <ac:spMk id="6" creationId="{6E503D7A-15D8-4393-BCF4-17F3B97B9569}"/>
          </ac:spMkLst>
        </pc:spChg>
        <pc:spChg chg="del mod">
          <ac:chgData name="Tej Bahadur Chandra" userId="79b8fba8ad0a4796" providerId="LiveId" clId="{614BBE20-D9FC-4E14-9E6F-E9375E6FD4C8}" dt="2021-10-26T12:10:00.765" v="22232" actId="478"/>
          <ac:spMkLst>
            <pc:docMk/>
            <pc:sldMk cId="743178030" sldId="371"/>
            <ac:spMk id="7" creationId="{8DCF6AC9-0B00-4D8B-A031-B7C53189AC2E}"/>
          </ac:spMkLst>
        </pc:spChg>
        <pc:spChg chg="add mod">
          <ac:chgData name="Tej Bahadur Chandra" userId="79b8fba8ad0a4796" providerId="LiveId" clId="{614BBE20-D9FC-4E14-9E6F-E9375E6FD4C8}" dt="2021-10-26T13:18:47.585" v="23175" actId="948"/>
          <ac:spMkLst>
            <pc:docMk/>
            <pc:sldMk cId="743178030" sldId="371"/>
            <ac:spMk id="8" creationId="{4C0AF68A-E084-424F-A0B4-044C912EA7F3}"/>
          </ac:spMkLst>
        </pc:spChg>
        <pc:spChg chg="del">
          <ac:chgData name="Tej Bahadur Chandra" userId="79b8fba8ad0a4796" providerId="LiveId" clId="{614BBE20-D9FC-4E14-9E6F-E9375E6FD4C8}" dt="2021-10-26T11:47:44.568" v="22161" actId="478"/>
          <ac:spMkLst>
            <pc:docMk/>
            <pc:sldMk cId="743178030" sldId="371"/>
            <ac:spMk id="10" creationId="{E0AB833F-2437-4658-B224-DEBD6FB88A57}"/>
          </ac:spMkLst>
        </pc:spChg>
        <pc:graphicFrameChg chg="del">
          <ac:chgData name="Tej Bahadur Chandra" userId="79b8fba8ad0a4796" providerId="LiveId" clId="{614BBE20-D9FC-4E14-9E6F-E9375E6FD4C8}" dt="2021-10-26T11:47:43.256" v="22160" actId="478"/>
          <ac:graphicFrameMkLst>
            <pc:docMk/>
            <pc:sldMk cId="743178030" sldId="371"/>
            <ac:graphicFrameMk id="2" creationId="{B5164E9B-1563-49CD-8A91-1021859612E1}"/>
          </ac:graphicFrameMkLst>
        </pc:graphicFrameChg>
      </pc:sldChg>
      <pc:sldChg chg="addSp delSp modSp add ord modAnim">
        <pc:chgData name="Tej Bahadur Chandra" userId="79b8fba8ad0a4796" providerId="LiveId" clId="{614BBE20-D9FC-4E14-9E6F-E9375E6FD4C8}" dt="2021-10-28T12:53:03.137" v="34058" actId="120"/>
        <pc:sldMkLst>
          <pc:docMk/>
          <pc:sldMk cId="2979330321" sldId="372"/>
        </pc:sldMkLst>
        <pc:spChg chg="del">
          <ac:chgData name="Tej Bahadur Chandra" userId="79b8fba8ad0a4796" providerId="LiveId" clId="{614BBE20-D9FC-4E14-9E6F-E9375E6FD4C8}" dt="2021-10-26T13:00:46.618" v="22557" actId="478"/>
          <ac:spMkLst>
            <pc:docMk/>
            <pc:sldMk cId="2979330321" sldId="372"/>
            <ac:spMk id="5" creationId="{F2DCDB0B-7769-4A93-9CC1-A56FD92754AA}"/>
          </ac:spMkLst>
        </pc:spChg>
        <pc:spChg chg="mod">
          <ac:chgData name="Tej Bahadur Chandra" userId="79b8fba8ad0a4796" providerId="LiveId" clId="{614BBE20-D9FC-4E14-9E6F-E9375E6FD4C8}" dt="2021-10-26T12:59:57.937" v="22555" actId="14100"/>
          <ac:spMkLst>
            <pc:docMk/>
            <pc:sldMk cId="2979330321" sldId="372"/>
            <ac:spMk id="6" creationId="{6E503D7A-15D8-4393-BCF4-17F3B97B9569}"/>
          </ac:spMkLst>
        </pc:spChg>
        <pc:spChg chg="add mod">
          <ac:chgData name="Tej Bahadur Chandra" userId="79b8fba8ad0a4796" providerId="LiveId" clId="{614BBE20-D9FC-4E14-9E6F-E9375E6FD4C8}" dt="2021-10-26T13:11:04.786" v="22899" actId="1035"/>
          <ac:spMkLst>
            <pc:docMk/>
            <pc:sldMk cId="2979330321" sldId="372"/>
            <ac:spMk id="8" creationId="{50AA0234-4276-492E-9DE0-6F29DA9238CA}"/>
          </ac:spMkLst>
        </pc:spChg>
        <pc:spChg chg="add mod">
          <ac:chgData name="Tej Bahadur Chandra" userId="79b8fba8ad0a4796" providerId="LiveId" clId="{614BBE20-D9FC-4E14-9E6F-E9375E6FD4C8}" dt="2021-10-26T13:11:40.055" v="23006" actId="1035"/>
          <ac:spMkLst>
            <pc:docMk/>
            <pc:sldMk cId="2979330321" sldId="372"/>
            <ac:spMk id="9" creationId="{D5A58DB9-B23C-452E-8F1F-CBBDD5DD608E}"/>
          </ac:spMkLst>
        </pc:spChg>
        <pc:spChg chg="mod">
          <ac:chgData name="Tej Bahadur Chandra" userId="79b8fba8ad0a4796" providerId="LiveId" clId="{614BBE20-D9FC-4E14-9E6F-E9375E6FD4C8}" dt="2021-10-26T13:01:04.095" v="22560" actId="120"/>
          <ac:spMkLst>
            <pc:docMk/>
            <pc:sldMk cId="2979330321" sldId="372"/>
            <ac:spMk id="14" creationId="{3DA0699A-5B65-487D-B73F-470EC1D2CF32}"/>
          </ac:spMkLst>
        </pc:spChg>
        <pc:spChg chg="add mod">
          <ac:chgData name="Tej Bahadur Chandra" userId="79b8fba8ad0a4796" providerId="LiveId" clId="{614BBE20-D9FC-4E14-9E6F-E9375E6FD4C8}" dt="2021-10-26T13:31:30.494" v="23283" actId="1035"/>
          <ac:spMkLst>
            <pc:docMk/>
            <pc:sldMk cId="2979330321" sldId="372"/>
            <ac:spMk id="26" creationId="{2158E901-D323-4EC8-99D9-7580BFA1C89B}"/>
          </ac:spMkLst>
        </pc:spChg>
        <pc:spChg chg="mod">
          <ac:chgData name="Tej Bahadur Chandra" userId="79b8fba8ad0a4796" providerId="LiveId" clId="{614BBE20-D9FC-4E14-9E6F-E9375E6FD4C8}" dt="2021-10-28T12:53:03.137" v="34058" actId="120"/>
          <ac:spMkLst>
            <pc:docMk/>
            <pc:sldMk cId="2979330321" sldId="372"/>
            <ac:spMk id="31" creationId="{8A4A78A7-94BA-49CF-8DE0-8ABDF51D88A7}"/>
          </ac:spMkLst>
        </pc:spChg>
        <pc:spChg chg="add mod">
          <ac:chgData name="Tej Bahadur Chandra" userId="79b8fba8ad0a4796" providerId="LiveId" clId="{614BBE20-D9FC-4E14-9E6F-E9375E6FD4C8}" dt="2021-10-26T13:14:01.881" v="23088" actId="1035"/>
          <ac:spMkLst>
            <pc:docMk/>
            <pc:sldMk cId="2979330321" sldId="372"/>
            <ac:spMk id="32" creationId="{4555F40A-DED1-4AF0-B3A6-42337DF0589A}"/>
          </ac:spMkLst>
        </pc:spChg>
        <pc:spChg chg="add mod">
          <ac:chgData name="Tej Bahadur Chandra" userId="79b8fba8ad0a4796" providerId="LiveId" clId="{614BBE20-D9FC-4E14-9E6F-E9375E6FD4C8}" dt="2021-10-26T13:11:35.833" v="22992" actId="1035"/>
          <ac:spMkLst>
            <pc:docMk/>
            <pc:sldMk cId="2979330321" sldId="372"/>
            <ac:spMk id="38" creationId="{FEF7CC9F-1A15-43E6-ABB3-9827F1A7B90A}"/>
          </ac:spMkLst>
        </pc:spChg>
        <pc:spChg chg="del">
          <ac:chgData name="Tej Bahadur Chandra" userId="79b8fba8ad0a4796" providerId="LiveId" clId="{614BBE20-D9FC-4E14-9E6F-E9375E6FD4C8}" dt="2021-10-26T13:00:51.983" v="22559" actId="478"/>
          <ac:spMkLst>
            <pc:docMk/>
            <pc:sldMk cId="2979330321" sldId="372"/>
            <ac:spMk id="49" creationId="{365F6DF0-1E46-4911-80D9-6D4B73886587}"/>
          </ac:spMkLst>
        </pc:spChg>
        <pc:spChg chg="add mod">
          <ac:chgData name="Tej Bahadur Chandra" userId="79b8fba8ad0a4796" providerId="LiveId" clId="{614BBE20-D9FC-4E14-9E6F-E9375E6FD4C8}" dt="2021-10-26T13:11:35.833" v="22992" actId="1035"/>
          <ac:spMkLst>
            <pc:docMk/>
            <pc:sldMk cId="2979330321" sldId="372"/>
            <ac:spMk id="53" creationId="{82FC593A-B3CA-4668-A367-3221A83C4F6F}"/>
          </ac:spMkLst>
        </pc:spChg>
        <pc:spChg chg="add mod">
          <ac:chgData name="Tej Bahadur Chandra" userId="79b8fba8ad0a4796" providerId="LiveId" clId="{614BBE20-D9FC-4E14-9E6F-E9375E6FD4C8}" dt="2021-10-26T13:11:35.833" v="22992" actId="1035"/>
          <ac:spMkLst>
            <pc:docMk/>
            <pc:sldMk cId="2979330321" sldId="372"/>
            <ac:spMk id="54" creationId="{A1B41BF1-69C8-4C53-BA02-8F9E57F50AEF}"/>
          </ac:spMkLst>
        </pc:spChg>
        <pc:spChg chg="add del mod">
          <ac:chgData name="Tej Bahadur Chandra" userId="79b8fba8ad0a4796" providerId="LiveId" clId="{614BBE20-D9FC-4E14-9E6F-E9375E6FD4C8}" dt="2021-10-26T13:06:34.642" v="22757" actId="478"/>
          <ac:spMkLst>
            <pc:docMk/>
            <pc:sldMk cId="2979330321" sldId="372"/>
            <ac:spMk id="55" creationId="{615E9F68-C3BC-44BF-BCDA-7E8E9F56A92B}"/>
          </ac:spMkLst>
        </pc:spChg>
        <pc:spChg chg="add mod">
          <ac:chgData name="Tej Bahadur Chandra" userId="79b8fba8ad0a4796" providerId="LiveId" clId="{614BBE20-D9FC-4E14-9E6F-E9375E6FD4C8}" dt="2021-10-26T13:11:35.833" v="22992" actId="1035"/>
          <ac:spMkLst>
            <pc:docMk/>
            <pc:sldMk cId="2979330321" sldId="372"/>
            <ac:spMk id="56" creationId="{FB55DDAB-9CB3-49E4-A572-E4D2DDA6AF50}"/>
          </ac:spMkLst>
        </pc:spChg>
        <pc:spChg chg="add mod">
          <ac:chgData name="Tej Bahadur Chandra" userId="79b8fba8ad0a4796" providerId="LiveId" clId="{614BBE20-D9FC-4E14-9E6F-E9375E6FD4C8}" dt="2021-10-26T13:11:45.120" v="23036" actId="1035"/>
          <ac:spMkLst>
            <pc:docMk/>
            <pc:sldMk cId="2979330321" sldId="372"/>
            <ac:spMk id="64" creationId="{7840FF90-9A3C-49E8-AA19-288A4E01D2B0}"/>
          </ac:spMkLst>
        </pc:spChg>
        <pc:spChg chg="add mod">
          <ac:chgData name="Tej Bahadur Chandra" userId="79b8fba8ad0a4796" providerId="LiveId" clId="{614BBE20-D9FC-4E14-9E6F-E9375E6FD4C8}" dt="2021-10-26T13:13:29.939" v="23073" actId="164"/>
          <ac:spMkLst>
            <pc:docMk/>
            <pc:sldMk cId="2979330321" sldId="372"/>
            <ac:spMk id="66" creationId="{1D9B6385-8BF5-4ED4-A570-02BE9B765AFC}"/>
          </ac:spMkLst>
        </pc:spChg>
        <pc:spChg chg="add mod">
          <ac:chgData name="Tej Bahadur Chandra" userId="79b8fba8ad0a4796" providerId="LiveId" clId="{614BBE20-D9FC-4E14-9E6F-E9375E6FD4C8}" dt="2021-10-26T13:15:15.181" v="23120" actId="1036"/>
          <ac:spMkLst>
            <pc:docMk/>
            <pc:sldMk cId="2979330321" sldId="372"/>
            <ac:spMk id="84" creationId="{3CD5F91F-C503-4C0F-9624-16DD4524101D}"/>
          </ac:spMkLst>
        </pc:spChg>
        <pc:spChg chg="add mod">
          <ac:chgData name="Tej Bahadur Chandra" userId="79b8fba8ad0a4796" providerId="LiveId" clId="{614BBE20-D9FC-4E14-9E6F-E9375E6FD4C8}" dt="2021-10-26T13:18:19.367" v="23174" actId="164"/>
          <ac:spMkLst>
            <pc:docMk/>
            <pc:sldMk cId="2979330321" sldId="372"/>
            <ac:spMk id="85" creationId="{0995E0A6-4D69-43B6-941F-5B8B1E0E16DA}"/>
          </ac:spMkLst>
        </pc:spChg>
        <pc:spChg chg="add mod">
          <ac:chgData name="Tej Bahadur Chandra" userId="79b8fba8ad0a4796" providerId="LiveId" clId="{614BBE20-D9FC-4E14-9E6F-E9375E6FD4C8}" dt="2021-10-26T13:18:19.367" v="23174" actId="164"/>
          <ac:spMkLst>
            <pc:docMk/>
            <pc:sldMk cId="2979330321" sldId="372"/>
            <ac:spMk id="86" creationId="{B8CC5258-F666-4DDA-B79F-AA6E6A1D7348}"/>
          </ac:spMkLst>
        </pc:spChg>
        <pc:spChg chg="add del mod">
          <ac:chgData name="Tej Bahadur Chandra" userId="79b8fba8ad0a4796" providerId="LiveId" clId="{614BBE20-D9FC-4E14-9E6F-E9375E6FD4C8}" dt="2021-10-26T13:32:02.467" v="23324" actId="478"/>
          <ac:spMkLst>
            <pc:docMk/>
            <pc:sldMk cId="2979330321" sldId="372"/>
            <ac:spMk id="88" creationId="{7C9ABD07-21C6-44DC-A2F8-966F56A067A4}"/>
          </ac:spMkLst>
        </pc:spChg>
        <pc:spChg chg="add mod">
          <ac:chgData name="Tej Bahadur Chandra" userId="79b8fba8ad0a4796" providerId="LiveId" clId="{614BBE20-D9FC-4E14-9E6F-E9375E6FD4C8}" dt="2021-10-26T13:31:04.961" v="23247" actId="20577"/>
          <ac:spMkLst>
            <pc:docMk/>
            <pc:sldMk cId="2979330321" sldId="372"/>
            <ac:spMk id="89" creationId="{0FEA7DB0-931A-4744-95BE-479E7115455A}"/>
          </ac:spMkLst>
        </pc:spChg>
        <pc:grpChg chg="del">
          <ac:chgData name="Tej Bahadur Chandra" userId="79b8fba8ad0a4796" providerId="LiveId" clId="{614BBE20-D9FC-4E14-9E6F-E9375E6FD4C8}" dt="2021-10-26T13:00:44.191" v="22556" actId="478"/>
          <ac:grpSpMkLst>
            <pc:docMk/>
            <pc:sldMk cId="2979330321" sldId="372"/>
            <ac:grpSpMk id="48" creationId="{D922E2D0-6FD5-4CC2-B2DD-4C1520C6451E}"/>
          </ac:grpSpMkLst>
        </pc:grpChg>
        <pc:grpChg chg="del">
          <ac:chgData name="Tej Bahadur Chandra" userId="79b8fba8ad0a4796" providerId="LiveId" clId="{614BBE20-D9FC-4E14-9E6F-E9375E6FD4C8}" dt="2021-10-26T13:00:48.750" v="22558" actId="478"/>
          <ac:grpSpMkLst>
            <pc:docMk/>
            <pc:sldMk cId="2979330321" sldId="372"/>
            <ac:grpSpMk id="50" creationId="{8855E093-DDC8-4335-A107-4DD2EE92F2F8}"/>
          </ac:grpSpMkLst>
        </pc:grpChg>
        <pc:grpChg chg="add mod">
          <ac:chgData name="Tej Bahadur Chandra" userId="79b8fba8ad0a4796" providerId="LiveId" clId="{614BBE20-D9FC-4E14-9E6F-E9375E6FD4C8}" dt="2021-10-26T13:31:27.136" v="23270" actId="1036"/>
          <ac:grpSpMkLst>
            <pc:docMk/>
            <pc:sldMk cId="2979330321" sldId="372"/>
            <ac:grpSpMk id="65" creationId="{411F82AE-6884-4541-8489-6ED3246D3C8C}"/>
          </ac:grpSpMkLst>
        </pc:grpChg>
        <pc:grpChg chg="add mod">
          <ac:chgData name="Tej Bahadur Chandra" userId="79b8fba8ad0a4796" providerId="LiveId" clId="{614BBE20-D9FC-4E14-9E6F-E9375E6FD4C8}" dt="2021-10-26T13:13:29.939" v="23073" actId="164"/>
          <ac:grpSpMkLst>
            <pc:docMk/>
            <pc:sldMk cId="2979330321" sldId="372"/>
            <ac:grpSpMk id="67" creationId="{D6ECA67F-2FB7-4B42-99C8-34FCE80A1ED3}"/>
          </ac:grpSpMkLst>
        </pc:grpChg>
        <pc:grpChg chg="add mod">
          <ac:chgData name="Tej Bahadur Chandra" userId="79b8fba8ad0a4796" providerId="LiveId" clId="{614BBE20-D9FC-4E14-9E6F-E9375E6FD4C8}" dt="2021-10-26T13:18:19.367" v="23174" actId="164"/>
          <ac:grpSpMkLst>
            <pc:docMk/>
            <pc:sldMk cId="2979330321" sldId="372"/>
            <ac:grpSpMk id="83" creationId="{EDC1D7A5-EC92-4985-A8EA-F09A191C684D}"/>
          </ac:grpSpMkLst>
        </pc:grpChg>
        <pc:grpChg chg="add mod">
          <ac:chgData name="Tej Bahadur Chandra" userId="79b8fba8ad0a4796" providerId="LiveId" clId="{614BBE20-D9FC-4E14-9E6F-E9375E6FD4C8}" dt="2021-10-26T13:31:43.745" v="23303" actId="1036"/>
          <ac:grpSpMkLst>
            <pc:docMk/>
            <pc:sldMk cId="2979330321" sldId="372"/>
            <ac:grpSpMk id="87" creationId="{4F2160DB-FFF0-47BB-9596-3D905FEC2BD7}"/>
          </ac:grpSpMkLst>
        </pc:grpChg>
        <pc:picChg chg="add mod">
          <ac:chgData name="Tej Bahadur Chandra" userId="79b8fba8ad0a4796" providerId="LiveId" clId="{614BBE20-D9FC-4E14-9E6F-E9375E6FD4C8}" dt="2021-10-26T13:10:50.025" v="22884" actId="688"/>
          <ac:picMkLst>
            <pc:docMk/>
            <pc:sldMk cId="2979330321" sldId="372"/>
            <ac:picMk id="25" creationId="{7A9958A2-CEFB-4170-B3E0-D2572198806D}"/>
          </ac:picMkLst>
        </pc:picChg>
        <pc:cxnChg chg="add mod">
          <ac:chgData name="Tej Bahadur Chandra" userId="79b8fba8ad0a4796" providerId="LiveId" clId="{614BBE20-D9FC-4E14-9E6F-E9375E6FD4C8}" dt="2021-10-26T13:11:04.786" v="22899" actId="1035"/>
          <ac:cxnSpMkLst>
            <pc:docMk/>
            <pc:sldMk cId="2979330321" sldId="372"/>
            <ac:cxnSpMk id="4" creationId="{2F4CCC98-6B37-40A3-8DFA-06748E3C48B6}"/>
          </ac:cxnSpMkLst>
        </pc:cxnChg>
        <pc:cxnChg chg="mod">
          <ac:chgData name="Tej Bahadur Chandra" userId="79b8fba8ad0a4796" providerId="LiveId" clId="{614BBE20-D9FC-4E14-9E6F-E9375E6FD4C8}" dt="2021-10-26T13:00:44.191" v="22556" actId="478"/>
          <ac:cxnSpMkLst>
            <pc:docMk/>
            <pc:sldMk cId="2979330321" sldId="372"/>
            <ac:cxnSpMk id="7" creationId="{06530FC5-F6B0-47ED-A8D4-125D89D6D81A}"/>
          </ac:cxnSpMkLst>
        </pc:cxnChg>
        <pc:cxnChg chg="mod">
          <ac:chgData name="Tej Bahadur Chandra" userId="79b8fba8ad0a4796" providerId="LiveId" clId="{614BBE20-D9FC-4E14-9E6F-E9375E6FD4C8}" dt="2021-10-26T13:00:44.191" v="22556" actId="478"/>
          <ac:cxnSpMkLst>
            <pc:docMk/>
            <pc:sldMk cId="2979330321" sldId="372"/>
            <ac:cxnSpMk id="23" creationId="{54F61C33-7B88-42C1-801F-E4C6F8964A08}"/>
          </ac:cxnSpMkLst>
        </pc:cxnChg>
        <pc:cxnChg chg="mod">
          <ac:chgData name="Tej Bahadur Chandra" userId="79b8fba8ad0a4796" providerId="LiveId" clId="{614BBE20-D9FC-4E14-9E6F-E9375E6FD4C8}" dt="2021-10-26T13:00:44.191" v="22556" actId="478"/>
          <ac:cxnSpMkLst>
            <pc:docMk/>
            <pc:sldMk cId="2979330321" sldId="372"/>
            <ac:cxnSpMk id="30" creationId="{0E1830AE-C5EB-44EA-A794-A2782211A139}"/>
          </ac:cxnSpMkLst>
        </pc:cxnChg>
        <pc:cxnChg chg="add mod">
          <ac:chgData name="Tej Bahadur Chandra" userId="79b8fba8ad0a4796" providerId="LiveId" clId="{614BBE20-D9FC-4E14-9E6F-E9375E6FD4C8}" dt="2021-10-26T13:14:01.881" v="23088" actId="1035"/>
          <ac:cxnSpMkLst>
            <pc:docMk/>
            <pc:sldMk cId="2979330321" sldId="372"/>
            <ac:cxnSpMk id="33" creationId="{16728D36-FCDF-4735-B46A-4FA7877D32F7}"/>
          </ac:cxnSpMkLst>
        </pc:cxnChg>
        <pc:cxnChg chg="mod">
          <ac:chgData name="Tej Bahadur Chandra" userId="79b8fba8ad0a4796" providerId="LiveId" clId="{614BBE20-D9FC-4E14-9E6F-E9375E6FD4C8}" dt="2021-10-26T13:00:44.191" v="22556" actId="478"/>
          <ac:cxnSpMkLst>
            <pc:docMk/>
            <pc:sldMk cId="2979330321" sldId="372"/>
            <ac:cxnSpMk id="34" creationId="{22660281-C8E6-4588-80B4-D9CC69EEDF6D}"/>
          </ac:cxnSpMkLst>
        </pc:cxnChg>
        <pc:cxnChg chg="add mod">
          <ac:chgData name="Tej Bahadur Chandra" userId="79b8fba8ad0a4796" providerId="LiveId" clId="{614BBE20-D9FC-4E14-9E6F-E9375E6FD4C8}" dt="2021-10-26T13:14:01.881" v="23088" actId="1035"/>
          <ac:cxnSpMkLst>
            <pc:docMk/>
            <pc:sldMk cId="2979330321" sldId="372"/>
            <ac:cxnSpMk id="36" creationId="{E6BECF8D-4C3F-4FA1-A421-B7A8D119162A}"/>
          </ac:cxnSpMkLst>
        </pc:cxnChg>
        <pc:cxnChg chg="mod">
          <ac:chgData name="Tej Bahadur Chandra" userId="79b8fba8ad0a4796" providerId="LiveId" clId="{614BBE20-D9FC-4E14-9E6F-E9375E6FD4C8}" dt="2021-10-26T13:00:44.191" v="22556" actId="478"/>
          <ac:cxnSpMkLst>
            <pc:docMk/>
            <pc:sldMk cId="2979330321" sldId="372"/>
            <ac:cxnSpMk id="40" creationId="{5C3882F3-3C1E-4D36-BDA0-F1BC3131A9DC}"/>
          </ac:cxnSpMkLst>
        </pc:cxnChg>
        <pc:cxnChg chg="add mod">
          <ac:chgData name="Tej Bahadur Chandra" userId="79b8fba8ad0a4796" providerId="LiveId" clId="{614BBE20-D9FC-4E14-9E6F-E9375E6FD4C8}" dt="2021-10-26T13:11:40.055" v="23006" actId="1035"/>
          <ac:cxnSpMkLst>
            <pc:docMk/>
            <pc:sldMk cId="2979330321" sldId="372"/>
            <ac:cxnSpMk id="41" creationId="{254C744E-A314-4751-90FA-DCBB65B93229}"/>
          </ac:cxnSpMkLst>
        </pc:cxnChg>
        <pc:cxnChg chg="add mod">
          <ac:chgData name="Tej Bahadur Chandra" userId="79b8fba8ad0a4796" providerId="LiveId" clId="{614BBE20-D9FC-4E14-9E6F-E9375E6FD4C8}" dt="2021-10-26T13:11:40.055" v="23006" actId="1035"/>
          <ac:cxnSpMkLst>
            <pc:docMk/>
            <pc:sldMk cId="2979330321" sldId="372"/>
            <ac:cxnSpMk id="57" creationId="{9C0CCF23-CCDE-444C-B013-B7FD91C368F0}"/>
          </ac:cxnSpMkLst>
        </pc:cxnChg>
        <pc:cxnChg chg="add mod">
          <ac:chgData name="Tej Bahadur Chandra" userId="79b8fba8ad0a4796" providerId="LiveId" clId="{614BBE20-D9FC-4E14-9E6F-E9375E6FD4C8}" dt="2021-10-26T13:11:40.055" v="23006" actId="1035"/>
          <ac:cxnSpMkLst>
            <pc:docMk/>
            <pc:sldMk cId="2979330321" sldId="372"/>
            <ac:cxnSpMk id="58" creationId="{637E1F2F-5650-41AB-ADE0-531B8883AF5A}"/>
          </ac:cxnSpMkLst>
        </pc:cxnChg>
        <pc:cxnChg chg="add mod">
          <ac:chgData name="Tej Bahadur Chandra" userId="79b8fba8ad0a4796" providerId="LiveId" clId="{614BBE20-D9FC-4E14-9E6F-E9375E6FD4C8}" dt="2021-10-26T13:11:40.055" v="23006" actId="1035"/>
          <ac:cxnSpMkLst>
            <pc:docMk/>
            <pc:sldMk cId="2979330321" sldId="372"/>
            <ac:cxnSpMk id="61" creationId="{26CA06CD-2912-4490-A80F-5F4BE92D89EB}"/>
          </ac:cxnSpMkLst>
        </pc:cxnChg>
        <pc:cxnChg chg="add mod">
          <ac:chgData name="Tej Bahadur Chandra" userId="79b8fba8ad0a4796" providerId="LiveId" clId="{614BBE20-D9FC-4E14-9E6F-E9375E6FD4C8}" dt="2021-10-26T13:31:53.856" v="23323" actId="1036"/>
          <ac:cxnSpMkLst>
            <pc:docMk/>
            <pc:sldMk cId="2979330321" sldId="372"/>
            <ac:cxnSpMk id="82" creationId="{B2A18C38-EF3B-4517-8634-986CE37327F1}"/>
          </ac:cxnSpMkLst>
        </pc:cxnChg>
      </pc:sldChg>
      <pc:sldChg chg="addSp delSp modSp add modAnim">
        <pc:chgData name="Tej Bahadur Chandra" userId="79b8fba8ad0a4796" providerId="LiveId" clId="{614BBE20-D9FC-4E14-9E6F-E9375E6FD4C8}" dt="2021-10-28T12:53:26.355" v="34060" actId="120"/>
        <pc:sldMkLst>
          <pc:docMk/>
          <pc:sldMk cId="3473985449" sldId="373"/>
        </pc:sldMkLst>
        <pc:spChg chg="add mod">
          <ac:chgData name="Tej Bahadur Chandra" userId="79b8fba8ad0a4796" providerId="LiveId" clId="{614BBE20-D9FC-4E14-9E6F-E9375E6FD4C8}" dt="2021-10-28T12:02:32.838" v="33776" actId="1035"/>
          <ac:spMkLst>
            <pc:docMk/>
            <pc:sldMk cId="3473985449" sldId="373"/>
            <ac:spMk id="2" creationId="{41497103-DDE3-4739-8C07-B12AC4BFDD04}"/>
          </ac:spMkLst>
        </pc:spChg>
        <pc:spChg chg="add mod">
          <ac:chgData name="Tej Bahadur Chandra" userId="79b8fba8ad0a4796" providerId="LiveId" clId="{614BBE20-D9FC-4E14-9E6F-E9375E6FD4C8}" dt="2021-10-28T12:02:20.343" v="33769" actId="1036"/>
          <ac:spMkLst>
            <pc:docMk/>
            <pc:sldMk cId="3473985449" sldId="373"/>
            <ac:spMk id="3" creationId="{1E8B2FC0-496D-407C-95A4-CEF17047044D}"/>
          </ac:spMkLst>
        </pc:spChg>
        <pc:spChg chg="del">
          <ac:chgData name="Tej Bahadur Chandra" userId="79b8fba8ad0a4796" providerId="LiveId" clId="{614BBE20-D9FC-4E14-9E6F-E9375E6FD4C8}" dt="2021-10-26T13:15:35.434" v="23123" actId="478"/>
          <ac:spMkLst>
            <pc:docMk/>
            <pc:sldMk cId="3473985449" sldId="373"/>
            <ac:spMk id="26" creationId="{2158E901-D323-4EC8-99D9-7580BFA1C89B}"/>
          </ac:spMkLst>
        </pc:spChg>
        <pc:spChg chg="mod">
          <ac:chgData name="Tej Bahadur Chandra" userId="79b8fba8ad0a4796" providerId="LiveId" clId="{614BBE20-D9FC-4E14-9E6F-E9375E6FD4C8}" dt="2021-10-28T12:53:26.355" v="34060" actId="120"/>
          <ac:spMkLst>
            <pc:docMk/>
            <pc:sldMk cId="3473985449" sldId="373"/>
            <ac:spMk id="31" creationId="{8A4A78A7-94BA-49CF-8DE0-8ABDF51D88A7}"/>
          </ac:spMkLst>
        </pc:spChg>
        <pc:spChg chg="add mod">
          <ac:chgData name="Tej Bahadur Chandra" userId="79b8fba8ad0a4796" providerId="LiveId" clId="{614BBE20-D9FC-4E14-9E6F-E9375E6FD4C8}" dt="2021-10-28T12:02:09.709" v="33747" actId="21"/>
          <ac:spMkLst>
            <pc:docMk/>
            <pc:sldMk cId="3473985449" sldId="373"/>
            <ac:spMk id="37" creationId="{72079BFE-D4AE-468A-AD78-E1904B864D07}"/>
          </ac:spMkLst>
        </pc:spChg>
        <pc:spChg chg="del">
          <ac:chgData name="Tej Bahadur Chandra" userId="79b8fba8ad0a4796" providerId="LiveId" clId="{614BBE20-D9FC-4E14-9E6F-E9375E6FD4C8}" dt="2021-10-26T13:15:38.719" v="23125" actId="478"/>
          <ac:spMkLst>
            <pc:docMk/>
            <pc:sldMk cId="3473985449" sldId="373"/>
            <ac:spMk id="84" creationId="{3CD5F91F-C503-4C0F-9624-16DD4524101D}"/>
          </ac:spMkLst>
        </pc:spChg>
        <pc:grpChg chg="del">
          <ac:chgData name="Tej Bahadur Chandra" userId="79b8fba8ad0a4796" providerId="LiveId" clId="{614BBE20-D9FC-4E14-9E6F-E9375E6FD4C8}" dt="2021-10-26T13:15:33.412" v="23122" actId="478"/>
          <ac:grpSpMkLst>
            <pc:docMk/>
            <pc:sldMk cId="3473985449" sldId="373"/>
            <ac:grpSpMk id="65" creationId="{411F82AE-6884-4541-8489-6ED3246D3C8C}"/>
          </ac:grpSpMkLst>
        </pc:grpChg>
        <pc:grpChg chg="del">
          <ac:chgData name="Tej Bahadur Chandra" userId="79b8fba8ad0a4796" providerId="LiveId" clId="{614BBE20-D9FC-4E14-9E6F-E9375E6FD4C8}" dt="2021-10-26T13:15:36.380" v="23124" actId="478"/>
          <ac:grpSpMkLst>
            <pc:docMk/>
            <pc:sldMk cId="3473985449" sldId="373"/>
            <ac:grpSpMk id="83" creationId="{EDC1D7A5-EC92-4985-A8EA-F09A191C684D}"/>
          </ac:grpSpMkLst>
        </pc:grpChg>
        <pc:cxnChg chg="mod">
          <ac:chgData name="Tej Bahadur Chandra" userId="79b8fba8ad0a4796" providerId="LiveId" clId="{614BBE20-D9FC-4E14-9E6F-E9375E6FD4C8}" dt="2021-10-26T13:15:33.412" v="23122" actId="478"/>
          <ac:cxnSpMkLst>
            <pc:docMk/>
            <pc:sldMk cId="3473985449" sldId="373"/>
            <ac:cxnSpMk id="4" creationId="{2F4CCC98-6B37-40A3-8DFA-06748E3C48B6}"/>
          </ac:cxnSpMkLst>
        </pc:cxnChg>
        <pc:cxnChg chg="mod">
          <ac:chgData name="Tej Bahadur Chandra" userId="79b8fba8ad0a4796" providerId="LiveId" clId="{614BBE20-D9FC-4E14-9E6F-E9375E6FD4C8}" dt="2021-10-26T13:15:33.412" v="23122" actId="478"/>
          <ac:cxnSpMkLst>
            <pc:docMk/>
            <pc:sldMk cId="3473985449" sldId="373"/>
            <ac:cxnSpMk id="33" creationId="{16728D36-FCDF-4735-B46A-4FA7877D32F7}"/>
          </ac:cxnSpMkLst>
        </pc:cxnChg>
        <pc:cxnChg chg="mod">
          <ac:chgData name="Tej Bahadur Chandra" userId="79b8fba8ad0a4796" providerId="LiveId" clId="{614BBE20-D9FC-4E14-9E6F-E9375E6FD4C8}" dt="2021-10-26T13:15:33.412" v="23122" actId="478"/>
          <ac:cxnSpMkLst>
            <pc:docMk/>
            <pc:sldMk cId="3473985449" sldId="373"/>
            <ac:cxnSpMk id="36" creationId="{E6BECF8D-4C3F-4FA1-A421-B7A8D119162A}"/>
          </ac:cxnSpMkLst>
        </pc:cxnChg>
        <pc:cxnChg chg="mod">
          <ac:chgData name="Tej Bahadur Chandra" userId="79b8fba8ad0a4796" providerId="LiveId" clId="{614BBE20-D9FC-4E14-9E6F-E9375E6FD4C8}" dt="2021-10-26T13:15:33.412" v="23122" actId="478"/>
          <ac:cxnSpMkLst>
            <pc:docMk/>
            <pc:sldMk cId="3473985449" sldId="373"/>
            <ac:cxnSpMk id="41" creationId="{254C744E-A314-4751-90FA-DCBB65B93229}"/>
          </ac:cxnSpMkLst>
        </pc:cxnChg>
        <pc:cxnChg chg="mod">
          <ac:chgData name="Tej Bahadur Chandra" userId="79b8fba8ad0a4796" providerId="LiveId" clId="{614BBE20-D9FC-4E14-9E6F-E9375E6FD4C8}" dt="2021-10-26T13:15:33.412" v="23122" actId="478"/>
          <ac:cxnSpMkLst>
            <pc:docMk/>
            <pc:sldMk cId="3473985449" sldId="373"/>
            <ac:cxnSpMk id="57" creationId="{9C0CCF23-CCDE-444C-B013-B7FD91C368F0}"/>
          </ac:cxnSpMkLst>
        </pc:cxnChg>
        <pc:cxnChg chg="mod">
          <ac:chgData name="Tej Bahadur Chandra" userId="79b8fba8ad0a4796" providerId="LiveId" clId="{614BBE20-D9FC-4E14-9E6F-E9375E6FD4C8}" dt="2021-10-26T13:15:33.412" v="23122" actId="478"/>
          <ac:cxnSpMkLst>
            <pc:docMk/>
            <pc:sldMk cId="3473985449" sldId="373"/>
            <ac:cxnSpMk id="58" creationId="{637E1F2F-5650-41AB-ADE0-531B8883AF5A}"/>
          </ac:cxnSpMkLst>
        </pc:cxnChg>
        <pc:cxnChg chg="mod">
          <ac:chgData name="Tej Bahadur Chandra" userId="79b8fba8ad0a4796" providerId="LiveId" clId="{614BBE20-D9FC-4E14-9E6F-E9375E6FD4C8}" dt="2021-10-26T13:15:33.412" v="23122" actId="478"/>
          <ac:cxnSpMkLst>
            <pc:docMk/>
            <pc:sldMk cId="3473985449" sldId="373"/>
            <ac:cxnSpMk id="61" creationId="{26CA06CD-2912-4490-A80F-5F4BE92D89EB}"/>
          </ac:cxnSpMkLst>
        </pc:cxnChg>
      </pc:sldChg>
      <pc:sldChg chg="addSp modSp add">
        <pc:chgData name="Tej Bahadur Chandra" userId="79b8fba8ad0a4796" providerId="LiveId" clId="{614BBE20-D9FC-4E14-9E6F-E9375E6FD4C8}" dt="2021-10-28T12:53:30.909" v="34061" actId="120"/>
        <pc:sldMkLst>
          <pc:docMk/>
          <pc:sldMk cId="3238651934" sldId="374"/>
        </pc:sldMkLst>
        <pc:spChg chg="add mod">
          <ac:chgData name="Tej Bahadur Chandra" userId="79b8fba8ad0a4796" providerId="LiveId" clId="{614BBE20-D9FC-4E14-9E6F-E9375E6FD4C8}" dt="2021-10-26T13:47:07.625" v="23521" actId="14100"/>
          <ac:spMkLst>
            <pc:docMk/>
            <pc:sldMk cId="3238651934" sldId="374"/>
            <ac:spMk id="8" creationId="{4332C39D-B05D-4DD9-A6E0-D279FB0181B1}"/>
          </ac:spMkLst>
        </pc:spChg>
        <pc:spChg chg="mod">
          <ac:chgData name="Tej Bahadur Chandra" userId="79b8fba8ad0a4796" providerId="LiveId" clId="{614BBE20-D9FC-4E14-9E6F-E9375E6FD4C8}" dt="2021-10-28T12:53:30.909" v="34061" actId="120"/>
          <ac:spMkLst>
            <pc:docMk/>
            <pc:sldMk cId="3238651934" sldId="374"/>
            <ac:spMk id="31" creationId="{8A4A78A7-94BA-49CF-8DE0-8ABDF51D88A7}"/>
          </ac:spMkLst>
        </pc:spChg>
        <pc:spChg chg="mod">
          <ac:chgData name="Tej Bahadur Chandra" userId="79b8fba8ad0a4796" providerId="LiveId" clId="{614BBE20-D9FC-4E14-9E6F-E9375E6FD4C8}" dt="2021-10-26T13:46:32.317" v="23510" actId="20577"/>
          <ac:spMkLst>
            <pc:docMk/>
            <pc:sldMk cId="3238651934" sldId="374"/>
            <ac:spMk id="37" creationId="{72079BFE-D4AE-468A-AD78-E1904B864D07}"/>
          </ac:spMkLst>
        </pc:spChg>
        <pc:picChg chg="add mod">
          <ac:chgData name="Tej Bahadur Chandra" userId="79b8fba8ad0a4796" providerId="LiveId" clId="{614BBE20-D9FC-4E14-9E6F-E9375E6FD4C8}" dt="2021-10-26T13:46:36.009" v="23513" actId="1076"/>
          <ac:picMkLst>
            <pc:docMk/>
            <pc:sldMk cId="3238651934" sldId="374"/>
            <ac:picMk id="7" creationId="{92EA3B63-C3B8-4FEA-ADF5-398171722462}"/>
          </ac:picMkLst>
        </pc:picChg>
      </pc:sldChg>
      <pc:sldChg chg="addSp modSp add">
        <pc:chgData name="Tej Bahadur Chandra" userId="79b8fba8ad0a4796" providerId="LiveId" clId="{614BBE20-D9FC-4E14-9E6F-E9375E6FD4C8}" dt="2021-10-28T12:53:35.025" v="34062" actId="120"/>
        <pc:sldMkLst>
          <pc:docMk/>
          <pc:sldMk cId="4268374742" sldId="375"/>
        </pc:sldMkLst>
        <pc:spChg chg="add mod">
          <ac:chgData name="Tej Bahadur Chandra" userId="79b8fba8ad0a4796" providerId="LiveId" clId="{614BBE20-D9FC-4E14-9E6F-E9375E6FD4C8}" dt="2021-10-26T13:49:50.641" v="23594" actId="14100"/>
          <ac:spMkLst>
            <pc:docMk/>
            <pc:sldMk cId="4268374742" sldId="375"/>
            <ac:spMk id="7" creationId="{6AD29AFE-A990-421B-B462-EBE4FD35A296}"/>
          </ac:spMkLst>
        </pc:spChg>
        <pc:spChg chg="mod">
          <ac:chgData name="Tej Bahadur Chandra" userId="79b8fba8ad0a4796" providerId="LiveId" clId="{614BBE20-D9FC-4E14-9E6F-E9375E6FD4C8}" dt="2021-10-28T12:53:35.025" v="34062" actId="120"/>
          <ac:spMkLst>
            <pc:docMk/>
            <pc:sldMk cId="4268374742" sldId="375"/>
            <ac:spMk id="31" creationId="{8A4A78A7-94BA-49CF-8DE0-8ABDF51D88A7}"/>
          </ac:spMkLst>
        </pc:spChg>
        <pc:spChg chg="mod">
          <ac:chgData name="Tej Bahadur Chandra" userId="79b8fba8ad0a4796" providerId="LiveId" clId="{614BBE20-D9FC-4E14-9E6F-E9375E6FD4C8}" dt="2021-10-26T13:48:24.031" v="23568" actId="20577"/>
          <ac:spMkLst>
            <pc:docMk/>
            <pc:sldMk cId="4268374742" sldId="375"/>
            <ac:spMk id="37" creationId="{72079BFE-D4AE-468A-AD78-E1904B864D07}"/>
          </ac:spMkLst>
        </pc:spChg>
        <pc:picChg chg="add mod">
          <ac:chgData name="Tej Bahadur Chandra" userId="79b8fba8ad0a4796" providerId="LiveId" clId="{614BBE20-D9FC-4E14-9E6F-E9375E6FD4C8}" dt="2021-10-26T13:49:47.831" v="23593" actId="1036"/>
          <ac:picMkLst>
            <pc:docMk/>
            <pc:sldMk cId="4268374742" sldId="375"/>
            <ac:picMk id="8" creationId="{C2063ADB-07C8-4202-9E37-CFAFD0A08AC1}"/>
          </ac:picMkLst>
        </pc:picChg>
      </pc:sldChg>
      <pc:sldChg chg="addSp delSp modSp add ord">
        <pc:chgData name="Tej Bahadur Chandra" userId="79b8fba8ad0a4796" providerId="LiveId" clId="{614BBE20-D9FC-4E14-9E6F-E9375E6FD4C8}" dt="2021-10-28T12:53:11.546" v="34059" actId="120"/>
        <pc:sldMkLst>
          <pc:docMk/>
          <pc:sldMk cId="3619785547" sldId="376"/>
        </pc:sldMkLst>
        <pc:spChg chg="del">
          <ac:chgData name="Tej Bahadur Chandra" userId="79b8fba8ad0a4796" providerId="LiveId" clId="{614BBE20-D9FC-4E14-9E6F-E9375E6FD4C8}" dt="2021-10-26T13:21:22.935" v="23178" actId="478"/>
          <ac:spMkLst>
            <pc:docMk/>
            <pc:sldMk cId="3619785547" sldId="376"/>
            <ac:spMk id="26" creationId="{2158E901-D323-4EC8-99D9-7580BFA1C89B}"/>
          </ac:spMkLst>
        </pc:spChg>
        <pc:spChg chg="mod">
          <ac:chgData name="Tej Bahadur Chandra" userId="79b8fba8ad0a4796" providerId="LiveId" clId="{614BBE20-D9FC-4E14-9E6F-E9375E6FD4C8}" dt="2021-10-28T12:53:11.546" v="34059" actId="120"/>
          <ac:spMkLst>
            <pc:docMk/>
            <pc:sldMk cId="3619785547" sldId="376"/>
            <ac:spMk id="31" creationId="{8A4A78A7-94BA-49CF-8DE0-8ABDF51D88A7}"/>
          </ac:spMkLst>
        </pc:spChg>
        <pc:spChg chg="add mod">
          <ac:chgData name="Tej Bahadur Chandra" userId="79b8fba8ad0a4796" providerId="LiveId" clId="{614BBE20-D9FC-4E14-9E6F-E9375E6FD4C8}" dt="2021-10-26T13:41:28.704" v="23411"/>
          <ac:spMkLst>
            <pc:docMk/>
            <pc:sldMk cId="3619785547" sldId="376"/>
            <ac:spMk id="39" creationId="{EEDF5643-2FD2-4488-A3B1-9421038EB35F}"/>
          </ac:spMkLst>
        </pc:spChg>
        <pc:spChg chg="del">
          <ac:chgData name="Tej Bahadur Chandra" userId="79b8fba8ad0a4796" providerId="LiveId" clId="{614BBE20-D9FC-4E14-9E6F-E9375E6FD4C8}" dt="2021-10-26T13:21:25.512" v="23180" actId="478"/>
          <ac:spMkLst>
            <pc:docMk/>
            <pc:sldMk cId="3619785547" sldId="376"/>
            <ac:spMk id="84" creationId="{3CD5F91F-C503-4C0F-9624-16DD4524101D}"/>
          </ac:spMkLst>
        </pc:spChg>
        <pc:grpChg chg="del">
          <ac:chgData name="Tej Bahadur Chandra" userId="79b8fba8ad0a4796" providerId="LiveId" clId="{614BBE20-D9FC-4E14-9E6F-E9375E6FD4C8}" dt="2021-10-26T13:21:21.302" v="23177" actId="478"/>
          <ac:grpSpMkLst>
            <pc:docMk/>
            <pc:sldMk cId="3619785547" sldId="376"/>
            <ac:grpSpMk id="65" creationId="{411F82AE-6884-4541-8489-6ED3246D3C8C}"/>
          </ac:grpSpMkLst>
        </pc:grpChg>
        <pc:grpChg chg="del">
          <ac:chgData name="Tej Bahadur Chandra" userId="79b8fba8ad0a4796" providerId="LiveId" clId="{614BBE20-D9FC-4E14-9E6F-E9375E6FD4C8}" dt="2021-10-26T13:21:23.749" v="23179" actId="478"/>
          <ac:grpSpMkLst>
            <pc:docMk/>
            <pc:sldMk cId="3619785547" sldId="376"/>
            <ac:grpSpMk id="87" creationId="{4F2160DB-FFF0-47BB-9596-3D905FEC2BD7}"/>
          </ac:grpSpMkLst>
        </pc:grpChg>
        <pc:cxnChg chg="mod">
          <ac:chgData name="Tej Bahadur Chandra" userId="79b8fba8ad0a4796" providerId="LiveId" clId="{614BBE20-D9FC-4E14-9E6F-E9375E6FD4C8}" dt="2021-10-26T13:21:21.302" v="23177" actId="478"/>
          <ac:cxnSpMkLst>
            <pc:docMk/>
            <pc:sldMk cId="3619785547" sldId="376"/>
            <ac:cxnSpMk id="4" creationId="{2F4CCC98-6B37-40A3-8DFA-06748E3C48B6}"/>
          </ac:cxnSpMkLst>
        </pc:cxnChg>
        <pc:cxnChg chg="mod">
          <ac:chgData name="Tej Bahadur Chandra" userId="79b8fba8ad0a4796" providerId="LiveId" clId="{614BBE20-D9FC-4E14-9E6F-E9375E6FD4C8}" dt="2021-10-26T13:21:21.302" v="23177" actId="478"/>
          <ac:cxnSpMkLst>
            <pc:docMk/>
            <pc:sldMk cId="3619785547" sldId="376"/>
            <ac:cxnSpMk id="33" creationId="{16728D36-FCDF-4735-B46A-4FA7877D32F7}"/>
          </ac:cxnSpMkLst>
        </pc:cxnChg>
        <pc:cxnChg chg="mod">
          <ac:chgData name="Tej Bahadur Chandra" userId="79b8fba8ad0a4796" providerId="LiveId" clId="{614BBE20-D9FC-4E14-9E6F-E9375E6FD4C8}" dt="2021-10-26T13:21:21.302" v="23177" actId="478"/>
          <ac:cxnSpMkLst>
            <pc:docMk/>
            <pc:sldMk cId="3619785547" sldId="376"/>
            <ac:cxnSpMk id="36" creationId="{E6BECF8D-4C3F-4FA1-A421-B7A8D119162A}"/>
          </ac:cxnSpMkLst>
        </pc:cxnChg>
        <pc:cxnChg chg="mod">
          <ac:chgData name="Tej Bahadur Chandra" userId="79b8fba8ad0a4796" providerId="LiveId" clId="{614BBE20-D9FC-4E14-9E6F-E9375E6FD4C8}" dt="2021-10-26T13:21:21.302" v="23177" actId="478"/>
          <ac:cxnSpMkLst>
            <pc:docMk/>
            <pc:sldMk cId="3619785547" sldId="376"/>
            <ac:cxnSpMk id="41" creationId="{254C744E-A314-4751-90FA-DCBB65B93229}"/>
          </ac:cxnSpMkLst>
        </pc:cxnChg>
        <pc:cxnChg chg="mod">
          <ac:chgData name="Tej Bahadur Chandra" userId="79b8fba8ad0a4796" providerId="LiveId" clId="{614BBE20-D9FC-4E14-9E6F-E9375E6FD4C8}" dt="2021-10-26T13:21:21.302" v="23177" actId="478"/>
          <ac:cxnSpMkLst>
            <pc:docMk/>
            <pc:sldMk cId="3619785547" sldId="376"/>
            <ac:cxnSpMk id="57" creationId="{9C0CCF23-CCDE-444C-B013-B7FD91C368F0}"/>
          </ac:cxnSpMkLst>
        </pc:cxnChg>
        <pc:cxnChg chg="mod">
          <ac:chgData name="Tej Bahadur Chandra" userId="79b8fba8ad0a4796" providerId="LiveId" clId="{614BBE20-D9FC-4E14-9E6F-E9375E6FD4C8}" dt="2021-10-26T13:21:21.302" v="23177" actId="478"/>
          <ac:cxnSpMkLst>
            <pc:docMk/>
            <pc:sldMk cId="3619785547" sldId="376"/>
            <ac:cxnSpMk id="58" creationId="{637E1F2F-5650-41AB-ADE0-531B8883AF5A}"/>
          </ac:cxnSpMkLst>
        </pc:cxnChg>
        <pc:cxnChg chg="mod">
          <ac:chgData name="Tej Bahadur Chandra" userId="79b8fba8ad0a4796" providerId="LiveId" clId="{614BBE20-D9FC-4E14-9E6F-E9375E6FD4C8}" dt="2021-10-26T13:21:21.302" v="23177" actId="478"/>
          <ac:cxnSpMkLst>
            <pc:docMk/>
            <pc:sldMk cId="3619785547" sldId="376"/>
            <ac:cxnSpMk id="61" creationId="{26CA06CD-2912-4490-A80F-5F4BE92D89EB}"/>
          </ac:cxnSpMkLst>
        </pc:cxnChg>
      </pc:sldChg>
      <pc:sldChg chg="addSp delSp modSp add modAnim">
        <pc:chgData name="Tej Bahadur Chandra" userId="79b8fba8ad0a4796" providerId="LiveId" clId="{614BBE20-D9FC-4E14-9E6F-E9375E6FD4C8}" dt="2021-10-28T12:53:59.356" v="34069" actId="120"/>
        <pc:sldMkLst>
          <pc:docMk/>
          <pc:sldMk cId="3535166020" sldId="377"/>
        </pc:sldMkLst>
        <pc:spChg chg="add del">
          <ac:chgData name="Tej Bahadur Chandra" userId="79b8fba8ad0a4796" providerId="LiveId" clId="{614BBE20-D9FC-4E14-9E6F-E9375E6FD4C8}" dt="2021-10-26T14:07:31.928" v="23842"/>
          <ac:spMkLst>
            <pc:docMk/>
            <pc:sldMk cId="3535166020" sldId="377"/>
            <ac:spMk id="8" creationId="{5E73AC84-2DC9-46B0-BBAD-5A84ED6BFC23}"/>
          </ac:spMkLst>
        </pc:spChg>
        <pc:spChg chg="add del">
          <ac:chgData name="Tej Bahadur Chandra" userId="79b8fba8ad0a4796" providerId="LiveId" clId="{614BBE20-D9FC-4E14-9E6F-E9375E6FD4C8}" dt="2021-10-26T14:07:31.928" v="23842"/>
          <ac:spMkLst>
            <pc:docMk/>
            <pc:sldMk cId="3535166020" sldId="377"/>
            <ac:spMk id="9" creationId="{BC44B548-976B-4170-A5D4-61432CC45C2B}"/>
          </ac:spMkLst>
        </pc:spChg>
        <pc:spChg chg="add del">
          <ac:chgData name="Tej Bahadur Chandra" userId="79b8fba8ad0a4796" providerId="LiveId" clId="{614BBE20-D9FC-4E14-9E6F-E9375E6FD4C8}" dt="2021-10-26T14:07:31.928" v="23842"/>
          <ac:spMkLst>
            <pc:docMk/>
            <pc:sldMk cId="3535166020" sldId="377"/>
            <ac:spMk id="10" creationId="{CFDE67CB-A841-479B-AA54-3334F8405EB6}"/>
          </ac:spMkLst>
        </pc:spChg>
        <pc:spChg chg="add del">
          <ac:chgData name="Tej Bahadur Chandra" userId="79b8fba8ad0a4796" providerId="LiveId" clId="{614BBE20-D9FC-4E14-9E6F-E9375E6FD4C8}" dt="2021-10-26T14:07:31.928" v="23842"/>
          <ac:spMkLst>
            <pc:docMk/>
            <pc:sldMk cId="3535166020" sldId="377"/>
            <ac:spMk id="11" creationId="{2CA16A60-DA17-4F8D-9A91-3266BB87F6BF}"/>
          </ac:spMkLst>
        </pc:spChg>
        <pc:spChg chg="add mod">
          <ac:chgData name="Tej Bahadur Chandra" userId="79b8fba8ad0a4796" providerId="LiveId" clId="{614BBE20-D9FC-4E14-9E6F-E9375E6FD4C8}" dt="2021-10-26T14:07:35.799" v="23855" actId="1036"/>
          <ac:spMkLst>
            <pc:docMk/>
            <pc:sldMk cId="3535166020" sldId="377"/>
            <ac:spMk id="13" creationId="{014263B8-F6A6-40D8-A69D-6C3D285891F1}"/>
          </ac:spMkLst>
        </pc:spChg>
        <pc:spChg chg="add mod">
          <ac:chgData name="Tej Bahadur Chandra" userId="79b8fba8ad0a4796" providerId="LiveId" clId="{614BBE20-D9FC-4E14-9E6F-E9375E6FD4C8}" dt="2021-10-26T14:07:35.799" v="23855" actId="1036"/>
          <ac:spMkLst>
            <pc:docMk/>
            <pc:sldMk cId="3535166020" sldId="377"/>
            <ac:spMk id="15" creationId="{3F8D93D4-692D-451B-B918-3783EDF89C5B}"/>
          </ac:spMkLst>
        </pc:spChg>
        <pc:spChg chg="add mod">
          <ac:chgData name="Tej Bahadur Chandra" userId="79b8fba8ad0a4796" providerId="LiveId" clId="{614BBE20-D9FC-4E14-9E6F-E9375E6FD4C8}" dt="2021-10-26T14:07:35.799" v="23855" actId="1036"/>
          <ac:spMkLst>
            <pc:docMk/>
            <pc:sldMk cId="3535166020" sldId="377"/>
            <ac:spMk id="16" creationId="{8DBEEBB2-FE5B-491C-B506-2CEAFFF063E0}"/>
          </ac:spMkLst>
        </pc:spChg>
        <pc:spChg chg="add mod ord">
          <ac:chgData name="Tej Bahadur Chandra" userId="79b8fba8ad0a4796" providerId="LiveId" clId="{614BBE20-D9FC-4E14-9E6F-E9375E6FD4C8}" dt="2021-10-26T14:08:06.647" v="23867" actId="167"/>
          <ac:spMkLst>
            <pc:docMk/>
            <pc:sldMk cId="3535166020" sldId="377"/>
            <ac:spMk id="17" creationId="{FC6B4927-7846-4839-96F2-667285123EF2}"/>
          </ac:spMkLst>
        </pc:spChg>
        <pc:spChg chg="mod">
          <ac:chgData name="Tej Bahadur Chandra" userId="79b8fba8ad0a4796" providerId="LiveId" clId="{614BBE20-D9FC-4E14-9E6F-E9375E6FD4C8}" dt="2021-10-28T12:53:59.356" v="34069" actId="120"/>
          <ac:spMkLst>
            <pc:docMk/>
            <pc:sldMk cId="3535166020" sldId="377"/>
            <ac:spMk id="31" creationId="{8A4A78A7-94BA-49CF-8DE0-8ABDF51D88A7}"/>
          </ac:spMkLst>
        </pc:spChg>
        <pc:spChg chg="mod">
          <ac:chgData name="Tej Bahadur Chandra" userId="79b8fba8ad0a4796" providerId="LiveId" clId="{614BBE20-D9FC-4E14-9E6F-E9375E6FD4C8}" dt="2021-10-26T14:07:03.519" v="23840" actId="20577"/>
          <ac:spMkLst>
            <pc:docMk/>
            <pc:sldMk cId="3535166020" sldId="377"/>
            <ac:spMk id="37" creationId="{72079BFE-D4AE-468A-AD78-E1904B864D07}"/>
          </ac:spMkLst>
        </pc:spChg>
        <pc:picChg chg="add del">
          <ac:chgData name="Tej Bahadur Chandra" userId="79b8fba8ad0a4796" providerId="LiveId" clId="{614BBE20-D9FC-4E14-9E6F-E9375E6FD4C8}" dt="2021-10-26T14:07:31.928" v="23842"/>
          <ac:picMkLst>
            <pc:docMk/>
            <pc:sldMk cId="3535166020" sldId="377"/>
            <ac:picMk id="7" creationId="{FDFC4CF4-9300-4E74-A898-46057CEE9843}"/>
          </ac:picMkLst>
        </pc:picChg>
        <pc:picChg chg="add mod">
          <ac:chgData name="Tej Bahadur Chandra" userId="79b8fba8ad0a4796" providerId="LiveId" clId="{614BBE20-D9FC-4E14-9E6F-E9375E6FD4C8}" dt="2021-10-26T14:07:35.799" v="23855" actId="1036"/>
          <ac:picMkLst>
            <pc:docMk/>
            <pc:sldMk cId="3535166020" sldId="377"/>
            <ac:picMk id="12" creationId="{19DBCD13-8558-406E-9E09-4DBAA9B609D6}"/>
          </ac:picMkLst>
        </pc:picChg>
      </pc:sldChg>
      <pc:sldChg chg="addSp delSp modSp add">
        <pc:chgData name="Tej Bahadur Chandra" userId="79b8fba8ad0a4796" providerId="LiveId" clId="{614BBE20-D9FC-4E14-9E6F-E9375E6FD4C8}" dt="2021-10-28T12:53:38.166" v="34063" actId="120"/>
        <pc:sldMkLst>
          <pc:docMk/>
          <pc:sldMk cId="1960485369" sldId="378"/>
        </pc:sldMkLst>
        <pc:spChg chg="add del">
          <ac:chgData name="Tej Bahadur Chandra" userId="79b8fba8ad0a4796" providerId="LiveId" clId="{614BBE20-D9FC-4E14-9E6F-E9375E6FD4C8}" dt="2021-10-26T13:50:12.385" v="23599" actId="478"/>
          <ac:spMkLst>
            <pc:docMk/>
            <pc:sldMk cId="1960485369" sldId="378"/>
            <ac:spMk id="7" creationId="{6AD29AFE-A990-421B-B462-EBE4FD35A296}"/>
          </ac:spMkLst>
        </pc:spChg>
        <pc:spChg chg="add mod">
          <ac:chgData name="Tej Bahadur Chandra" userId="79b8fba8ad0a4796" providerId="LiveId" clId="{614BBE20-D9FC-4E14-9E6F-E9375E6FD4C8}" dt="2021-10-26T13:52:40.626" v="23625" actId="20577"/>
          <ac:spMkLst>
            <pc:docMk/>
            <pc:sldMk cId="1960485369" sldId="378"/>
            <ac:spMk id="9" creationId="{4742BC88-289B-47E3-8BEE-51F5E5B08ED7}"/>
          </ac:spMkLst>
        </pc:spChg>
        <pc:spChg chg="add mod">
          <ac:chgData name="Tej Bahadur Chandra" userId="79b8fba8ad0a4796" providerId="LiveId" clId="{614BBE20-D9FC-4E14-9E6F-E9375E6FD4C8}" dt="2021-10-26T13:57:35.995" v="23721" actId="1036"/>
          <ac:spMkLst>
            <pc:docMk/>
            <pc:sldMk cId="1960485369" sldId="378"/>
            <ac:spMk id="10" creationId="{1FBB20D0-82D3-4091-9A4F-0DDD46BA9F14}"/>
          </ac:spMkLst>
        </pc:spChg>
        <pc:spChg chg="add mod">
          <ac:chgData name="Tej Bahadur Chandra" userId="79b8fba8ad0a4796" providerId="LiveId" clId="{614BBE20-D9FC-4E14-9E6F-E9375E6FD4C8}" dt="2021-10-26T13:52:27.263" v="23624" actId="1036"/>
          <ac:spMkLst>
            <pc:docMk/>
            <pc:sldMk cId="1960485369" sldId="378"/>
            <ac:spMk id="12" creationId="{508E7956-8E44-4951-9513-3EB7BDA78062}"/>
          </ac:spMkLst>
        </pc:spChg>
        <pc:spChg chg="mod">
          <ac:chgData name="Tej Bahadur Chandra" userId="79b8fba8ad0a4796" providerId="LiveId" clId="{614BBE20-D9FC-4E14-9E6F-E9375E6FD4C8}" dt="2021-10-28T12:53:38.166" v="34063" actId="120"/>
          <ac:spMkLst>
            <pc:docMk/>
            <pc:sldMk cId="1960485369" sldId="378"/>
            <ac:spMk id="31" creationId="{8A4A78A7-94BA-49CF-8DE0-8ABDF51D88A7}"/>
          </ac:spMkLst>
        </pc:spChg>
        <pc:graphicFrameChg chg="add mod">
          <ac:chgData name="Tej Bahadur Chandra" userId="79b8fba8ad0a4796" providerId="LiveId" clId="{614BBE20-D9FC-4E14-9E6F-E9375E6FD4C8}" dt="2021-10-26T13:52:23.937" v="23619" actId="1076"/>
          <ac:graphicFrameMkLst>
            <pc:docMk/>
            <pc:sldMk cId="1960485369" sldId="378"/>
            <ac:graphicFrameMk id="11" creationId="{A49DB899-49ED-45D2-B665-A4663207DDD4}"/>
          </ac:graphicFrameMkLst>
        </pc:graphicFrameChg>
        <pc:picChg chg="del">
          <ac:chgData name="Tej Bahadur Chandra" userId="79b8fba8ad0a4796" providerId="LiveId" clId="{614BBE20-D9FC-4E14-9E6F-E9375E6FD4C8}" dt="2021-10-26T13:50:04.589" v="23596" actId="478"/>
          <ac:picMkLst>
            <pc:docMk/>
            <pc:sldMk cId="1960485369" sldId="378"/>
            <ac:picMk id="8" creationId="{C2063ADB-07C8-4202-9E37-CFAFD0A08AC1}"/>
          </ac:picMkLst>
        </pc:picChg>
      </pc:sldChg>
      <pc:sldChg chg="addSp delSp modSp add">
        <pc:chgData name="Tej Bahadur Chandra" userId="79b8fba8ad0a4796" providerId="LiveId" clId="{614BBE20-D9FC-4E14-9E6F-E9375E6FD4C8}" dt="2021-10-28T12:53:42.232" v="34064" actId="120"/>
        <pc:sldMkLst>
          <pc:docMk/>
          <pc:sldMk cId="1580082136" sldId="379"/>
        </pc:sldMkLst>
        <pc:spChg chg="mod">
          <ac:chgData name="Tej Bahadur Chandra" userId="79b8fba8ad0a4796" providerId="LiveId" clId="{614BBE20-D9FC-4E14-9E6F-E9375E6FD4C8}" dt="2021-10-26T13:54:06.674" v="23655" actId="14100"/>
          <ac:spMkLst>
            <pc:docMk/>
            <pc:sldMk cId="1580082136" sldId="379"/>
            <ac:spMk id="7" creationId="{6AD29AFE-A990-421B-B462-EBE4FD35A296}"/>
          </ac:spMkLst>
        </pc:spChg>
        <pc:spChg chg="mod">
          <ac:chgData name="Tej Bahadur Chandra" userId="79b8fba8ad0a4796" providerId="LiveId" clId="{614BBE20-D9FC-4E14-9E6F-E9375E6FD4C8}" dt="2021-10-28T12:53:42.232" v="34064" actId="120"/>
          <ac:spMkLst>
            <pc:docMk/>
            <pc:sldMk cId="1580082136" sldId="379"/>
            <ac:spMk id="31" creationId="{8A4A78A7-94BA-49CF-8DE0-8ABDF51D88A7}"/>
          </ac:spMkLst>
        </pc:spChg>
        <pc:spChg chg="mod">
          <ac:chgData name="Tej Bahadur Chandra" userId="79b8fba8ad0a4796" providerId="LiveId" clId="{614BBE20-D9FC-4E14-9E6F-E9375E6FD4C8}" dt="2021-10-26T13:53:18.473" v="23633"/>
          <ac:spMkLst>
            <pc:docMk/>
            <pc:sldMk cId="1580082136" sldId="379"/>
            <ac:spMk id="37" creationId="{72079BFE-D4AE-468A-AD78-E1904B864D07}"/>
          </ac:spMkLst>
        </pc:spChg>
        <pc:picChg chg="del">
          <ac:chgData name="Tej Bahadur Chandra" userId="79b8fba8ad0a4796" providerId="LiveId" clId="{614BBE20-D9FC-4E14-9E6F-E9375E6FD4C8}" dt="2021-10-26T13:53:26.649" v="23634" actId="478"/>
          <ac:picMkLst>
            <pc:docMk/>
            <pc:sldMk cId="1580082136" sldId="379"/>
            <ac:picMk id="8" creationId="{C2063ADB-07C8-4202-9E37-CFAFD0A08AC1}"/>
          </ac:picMkLst>
        </pc:picChg>
        <pc:picChg chg="add mod">
          <ac:chgData name="Tej Bahadur Chandra" userId="79b8fba8ad0a4796" providerId="LiveId" clId="{614BBE20-D9FC-4E14-9E6F-E9375E6FD4C8}" dt="2021-10-26T13:53:39.670" v="23642" actId="1035"/>
          <ac:picMkLst>
            <pc:docMk/>
            <pc:sldMk cId="1580082136" sldId="379"/>
            <ac:picMk id="9" creationId="{8CF051FB-4871-4F61-B924-8F0F3FB35055}"/>
          </ac:picMkLst>
        </pc:picChg>
      </pc:sldChg>
      <pc:sldChg chg="addSp delSp modSp add">
        <pc:chgData name="Tej Bahadur Chandra" userId="79b8fba8ad0a4796" providerId="LiveId" clId="{614BBE20-D9FC-4E14-9E6F-E9375E6FD4C8}" dt="2021-10-28T12:53:45.470" v="34065" actId="120"/>
        <pc:sldMkLst>
          <pc:docMk/>
          <pc:sldMk cId="3530918680" sldId="380"/>
        </pc:sldMkLst>
        <pc:spChg chg="del">
          <ac:chgData name="Tej Bahadur Chandra" userId="79b8fba8ad0a4796" providerId="LiveId" clId="{614BBE20-D9FC-4E14-9E6F-E9375E6FD4C8}" dt="2021-10-26T13:54:31.902" v="23657" actId="478"/>
          <ac:spMkLst>
            <pc:docMk/>
            <pc:sldMk cId="3530918680" sldId="380"/>
            <ac:spMk id="9" creationId="{4742BC88-289B-47E3-8BEE-51F5E5B08ED7}"/>
          </ac:spMkLst>
        </pc:spChg>
        <pc:spChg chg="mod">
          <ac:chgData name="Tej Bahadur Chandra" userId="79b8fba8ad0a4796" providerId="LiveId" clId="{614BBE20-D9FC-4E14-9E6F-E9375E6FD4C8}" dt="2021-10-26T13:57:24.927" v="23700" actId="1035"/>
          <ac:spMkLst>
            <pc:docMk/>
            <pc:sldMk cId="3530918680" sldId="380"/>
            <ac:spMk id="10" creationId="{1FBB20D0-82D3-4091-9A4F-0DDD46BA9F14}"/>
          </ac:spMkLst>
        </pc:spChg>
        <pc:spChg chg="del">
          <ac:chgData name="Tej Bahadur Chandra" userId="79b8fba8ad0a4796" providerId="LiveId" clId="{614BBE20-D9FC-4E14-9E6F-E9375E6FD4C8}" dt="2021-10-26T13:54:33.794" v="23658" actId="478"/>
          <ac:spMkLst>
            <pc:docMk/>
            <pc:sldMk cId="3530918680" sldId="380"/>
            <ac:spMk id="12" creationId="{508E7956-8E44-4951-9513-3EB7BDA78062}"/>
          </ac:spMkLst>
        </pc:spChg>
        <pc:spChg chg="add mod">
          <ac:chgData name="Tej Bahadur Chandra" userId="79b8fba8ad0a4796" providerId="LiveId" clId="{614BBE20-D9FC-4E14-9E6F-E9375E6FD4C8}" dt="2021-10-26T13:57:13.611" v="23688" actId="1036"/>
          <ac:spMkLst>
            <pc:docMk/>
            <pc:sldMk cId="3530918680" sldId="380"/>
            <ac:spMk id="13" creationId="{F03C0247-7A5B-4929-BF1E-68066E17BFDD}"/>
          </ac:spMkLst>
        </pc:spChg>
        <pc:spChg chg="add mod">
          <ac:chgData name="Tej Bahadur Chandra" userId="79b8fba8ad0a4796" providerId="LiveId" clId="{614BBE20-D9FC-4E14-9E6F-E9375E6FD4C8}" dt="2021-10-26T13:57:53.023" v="23724" actId="2711"/>
          <ac:spMkLst>
            <pc:docMk/>
            <pc:sldMk cId="3530918680" sldId="380"/>
            <ac:spMk id="15" creationId="{B3F3D55E-3C31-41BE-BC6F-72462B3AE790}"/>
          </ac:spMkLst>
        </pc:spChg>
        <pc:spChg chg="mod">
          <ac:chgData name="Tej Bahadur Chandra" userId="79b8fba8ad0a4796" providerId="LiveId" clId="{614BBE20-D9FC-4E14-9E6F-E9375E6FD4C8}" dt="2021-10-28T12:53:45.470" v="34065" actId="120"/>
          <ac:spMkLst>
            <pc:docMk/>
            <pc:sldMk cId="3530918680" sldId="380"/>
            <ac:spMk id="31" creationId="{8A4A78A7-94BA-49CF-8DE0-8ABDF51D88A7}"/>
          </ac:spMkLst>
        </pc:spChg>
        <pc:spChg chg="mod">
          <ac:chgData name="Tej Bahadur Chandra" userId="79b8fba8ad0a4796" providerId="LiveId" clId="{614BBE20-D9FC-4E14-9E6F-E9375E6FD4C8}" dt="2021-10-26T14:03:05.284" v="23801" actId="20577"/>
          <ac:spMkLst>
            <pc:docMk/>
            <pc:sldMk cId="3530918680" sldId="380"/>
            <ac:spMk id="37" creationId="{72079BFE-D4AE-468A-AD78-E1904B864D07}"/>
          </ac:spMkLst>
        </pc:spChg>
        <pc:graphicFrameChg chg="del">
          <ac:chgData name="Tej Bahadur Chandra" userId="79b8fba8ad0a4796" providerId="LiveId" clId="{614BBE20-D9FC-4E14-9E6F-E9375E6FD4C8}" dt="2021-10-26T13:54:35.013" v="23659" actId="478"/>
          <ac:graphicFrameMkLst>
            <pc:docMk/>
            <pc:sldMk cId="3530918680" sldId="380"/>
            <ac:graphicFrameMk id="11" creationId="{A49DB899-49ED-45D2-B665-A4663207DDD4}"/>
          </ac:graphicFrameMkLst>
        </pc:graphicFrameChg>
      </pc:sldChg>
      <pc:sldChg chg="addSp delSp modSp add">
        <pc:chgData name="Tej Bahadur Chandra" userId="79b8fba8ad0a4796" providerId="LiveId" clId="{614BBE20-D9FC-4E14-9E6F-E9375E6FD4C8}" dt="2021-10-28T12:53:48.720" v="34066" actId="120"/>
        <pc:sldMkLst>
          <pc:docMk/>
          <pc:sldMk cId="669102990" sldId="381"/>
        </pc:sldMkLst>
        <pc:spChg chg="mod">
          <ac:chgData name="Tej Bahadur Chandra" userId="79b8fba8ad0a4796" providerId="LiveId" clId="{614BBE20-D9FC-4E14-9E6F-E9375E6FD4C8}" dt="2021-10-26T13:58:59.380" v="23738" actId="123"/>
          <ac:spMkLst>
            <pc:docMk/>
            <pc:sldMk cId="669102990" sldId="381"/>
            <ac:spMk id="7" creationId="{6AD29AFE-A990-421B-B462-EBE4FD35A296}"/>
          </ac:spMkLst>
        </pc:spChg>
        <pc:spChg chg="mod">
          <ac:chgData name="Tej Bahadur Chandra" userId="79b8fba8ad0a4796" providerId="LiveId" clId="{614BBE20-D9FC-4E14-9E6F-E9375E6FD4C8}" dt="2021-10-28T12:53:48.720" v="34066" actId="120"/>
          <ac:spMkLst>
            <pc:docMk/>
            <pc:sldMk cId="669102990" sldId="381"/>
            <ac:spMk id="31" creationId="{8A4A78A7-94BA-49CF-8DE0-8ABDF51D88A7}"/>
          </ac:spMkLst>
        </pc:spChg>
        <pc:spChg chg="mod">
          <ac:chgData name="Tej Bahadur Chandra" userId="79b8fba8ad0a4796" providerId="LiveId" clId="{614BBE20-D9FC-4E14-9E6F-E9375E6FD4C8}" dt="2021-10-26T13:58:20.569" v="23728"/>
          <ac:spMkLst>
            <pc:docMk/>
            <pc:sldMk cId="669102990" sldId="381"/>
            <ac:spMk id="37" creationId="{72079BFE-D4AE-468A-AD78-E1904B864D07}"/>
          </ac:spMkLst>
        </pc:spChg>
        <pc:picChg chg="add mod">
          <ac:chgData name="Tej Bahadur Chandra" userId="79b8fba8ad0a4796" providerId="LiveId" clId="{614BBE20-D9FC-4E14-9E6F-E9375E6FD4C8}" dt="2021-10-26T13:58:35.733" v="23733" actId="1035"/>
          <ac:picMkLst>
            <pc:docMk/>
            <pc:sldMk cId="669102990" sldId="381"/>
            <ac:picMk id="8" creationId="{D70D3FE4-62F1-46CF-9C09-BE498699390C}"/>
          </ac:picMkLst>
        </pc:picChg>
        <pc:picChg chg="del">
          <ac:chgData name="Tej Bahadur Chandra" userId="79b8fba8ad0a4796" providerId="LiveId" clId="{614BBE20-D9FC-4E14-9E6F-E9375E6FD4C8}" dt="2021-10-26T13:58:31.418" v="23729" actId="478"/>
          <ac:picMkLst>
            <pc:docMk/>
            <pc:sldMk cId="669102990" sldId="381"/>
            <ac:picMk id="9" creationId="{8CF051FB-4871-4F61-B924-8F0F3FB35055}"/>
          </ac:picMkLst>
        </pc:picChg>
      </pc:sldChg>
      <pc:sldChg chg="addSp delSp modSp add ord modAnim">
        <pc:chgData name="Tej Bahadur Chandra" userId="79b8fba8ad0a4796" providerId="LiveId" clId="{614BBE20-D9FC-4E14-9E6F-E9375E6FD4C8}" dt="2021-10-28T12:53:51.891" v="34067" actId="120"/>
        <pc:sldMkLst>
          <pc:docMk/>
          <pc:sldMk cId="2234183755" sldId="382"/>
        </pc:sldMkLst>
        <pc:spChg chg="add mod">
          <ac:chgData name="Tej Bahadur Chandra" userId="79b8fba8ad0a4796" providerId="LiveId" clId="{614BBE20-D9FC-4E14-9E6F-E9375E6FD4C8}" dt="2021-10-26T14:00:34.377" v="23760" actId="1035"/>
          <ac:spMkLst>
            <pc:docMk/>
            <pc:sldMk cId="2234183755" sldId="382"/>
            <ac:spMk id="9" creationId="{B2FD7537-93C5-48C8-A50B-07606EC8A9A1}"/>
          </ac:spMkLst>
        </pc:spChg>
        <pc:spChg chg="mod">
          <ac:chgData name="Tej Bahadur Chandra" userId="79b8fba8ad0a4796" providerId="LiveId" clId="{614BBE20-D9FC-4E14-9E6F-E9375E6FD4C8}" dt="2021-10-26T14:00:22.601" v="23748" actId="20577"/>
          <ac:spMkLst>
            <pc:docMk/>
            <pc:sldMk cId="2234183755" sldId="382"/>
            <ac:spMk id="10" creationId="{1FBB20D0-82D3-4091-9A4F-0DDD46BA9F14}"/>
          </ac:spMkLst>
        </pc:spChg>
        <pc:spChg chg="mod">
          <ac:chgData name="Tej Bahadur Chandra" userId="79b8fba8ad0a4796" providerId="LiveId" clId="{614BBE20-D9FC-4E14-9E6F-E9375E6FD4C8}" dt="2021-10-26T14:02:27.355" v="23799"/>
          <ac:spMkLst>
            <pc:docMk/>
            <pc:sldMk cId="2234183755" sldId="382"/>
            <ac:spMk id="12" creationId="{3B54EB33-F7E2-4596-A18B-1282D11FE050}"/>
          </ac:spMkLst>
        </pc:spChg>
        <pc:spChg chg="del">
          <ac:chgData name="Tej Bahadur Chandra" userId="79b8fba8ad0a4796" providerId="LiveId" clId="{614BBE20-D9FC-4E14-9E6F-E9375E6FD4C8}" dt="2021-10-26T14:00:28.883" v="23749" actId="478"/>
          <ac:spMkLst>
            <pc:docMk/>
            <pc:sldMk cId="2234183755" sldId="382"/>
            <ac:spMk id="13" creationId="{F03C0247-7A5B-4929-BF1E-68066E17BFDD}"/>
          </ac:spMkLst>
        </pc:spChg>
        <pc:spChg chg="del">
          <ac:chgData name="Tej Bahadur Chandra" userId="79b8fba8ad0a4796" providerId="LiveId" clId="{614BBE20-D9FC-4E14-9E6F-E9375E6FD4C8}" dt="2021-10-26T14:00:30.878" v="23750" actId="478"/>
          <ac:spMkLst>
            <pc:docMk/>
            <pc:sldMk cId="2234183755" sldId="382"/>
            <ac:spMk id="15" creationId="{B3F3D55E-3C31-41BE-BC6F-72462B3AE790}"/>
          </ac:spMkLst>
        </pc:spChg>
        <pc:spChg chg="mod">
          <ac:chgData name="Tej Bahadur Chandra" userId="79b8fba8ad0a4796" providerId="LiveId" clId="{614BBE20-D9FC-4E14-9E6F-E9375E6FD4C8}" dt="2021-10-26T14:01:17.264" v="23787" actId="1036"/>
          <ac:spMkLst>
            <pc:docMk/>
            <pc:sldMk cId="2234183755" sldId="382"/>
            <ac:spMk id="16" creationId="{26DF6E60-2CAC-4A96-8653-04D5CF5EC19F}"/>
          </ac:spMkLst>
        </pc:spChg>
        <pc:spChg chg="mod">
          <ac:chgData name="Tej Bahadur Chandra" userId="79b8fba8ad0a4796" providerId="LiveId" clId="{614BBE20-D9FC-4E14-9E6F-E9375E6FD4C8}" dt="2021-10-26T14:01:17.264" v="23787" actId="1036"/>
          <ac:spMkLst>
            <pc:docMk/>
            <pc:sldMk cId="2234183755" sldId="382"/>
            <ac:spMk id="17" creationId="{823FADDD-D85F-459D-871F-3C87D80E9953}"/>
          </ac:spMkLst>
        </pc:spChg>
        <pc:spChg chg="mod">
          <ac:chgData name="Tej Bahadur Chandra" userId="79b8fba8ad0a4796" providerId="LiveId" clId="{614BBE20-D9FC-4E14-9E6F-E9375E6FD4C8}" dt="2021-10-28T12:53:51.891" v="34067" actId="120"/>
          <ac:spMkLst>
            <pc:docMk/>
            <pc:sldMk cId="2234183755" sldId="382"/>
            <ac:spMk id="31" creationId="{8A4A78A7-94BA-49CF-8DE0-8ABDF51D88A7}"/>
          </ac:spMkLst>
        </pc:spChg>
        <pc:spChg chg="mod">
          <ac:chgData name="Tej Bahadur Chandra" userId="79b8fba8ad0a4796" providerId="LiveId" clId="{614BBE20-D9FC-4E14-9E6F-E9375E6FD4C8}" dt="2021-10-26T14:02:55.466" v="23800" actId="20577"/>
          <ac:spMkLst>
            <pc:docMk/>
            <pc:sldMk cId="2234183755" sldId="382"/>
            <ac:spMk id="37" creationId="{72079BFE-D4AE-468A-AD78-E1904B864D07}"/>
          </ac:spMkLst>
        </pc:spChg>
        <pc:grpChg chg="add mod">
          <ac:chgData name="Tej Bahadur Chandra" userId="79b8fba8ad0a4796" providerId="LiveId" clId="{614BBE20-D9FC-4E14-9E6F-E9375E6FD4C8}" dt="2021-10-26T14:01:21.334" v="23794" actId="1035"/>
          <ac:grpSpMkLst>
            <pc:docMk/>
            <pc:sldMk cId="2234183755" sldId="382"/>
            <ac:grpSpMk id="11" creationId="{8AED5B60-68A9-4031-99BC-0D8432996A96}"/>
          </ac:grpSpMkLst>
        </pc:grpChg>
      </pc:sldChg>
      <pc:sldChg chg="addSp delSp modSp add delAnim">
        <pc:chgData name="Tej Bahadur Chandra" userId="79b8fba8ad0a4796" providerId="LiveId" clId="{614BBE20-D9FC-4E14-9E6F-E9375E6FD4C8}" dt="2021-10-28T12:53:55.494" v="34068" actId="120"/>
        <pc:sldMkLst>
          <pc:docMk/>
          <pc:sldMk cId="4170735744" sldId="383"/>
        </pc:sldMkLst>
        <pc:spChg chg="del">
          <ac:chgData name="Tej Bahadur Chandra" userId="79b8fba8ad0a4796" providerId="LiveId" clId="{614BBE20-D9FC-4E14-9E6F-E9375E6FD4C8}" dt="2021-10-26T14:03:53.740" v="23805" actId="478"/>
          <ac:spMkLst>
            <pc:docMk/>
            <pc:sldMk cId="4170735744" sldId="383"/>
            <ac:spMk id="9" creationId="{B2FD7537-93C5-48C8-A50B-07606EC8A9A1}"/>
          </ac:spMkLst>
        </pc:spChg>
        <pc:spChg chg="mod">
          <ac:chgData name="Tej Bahadur Chandra" userId="79b8fba8ad0a4796" providerId="LiveId" clId="{614BBE20-D9FC-4E14-9E6F-E9375E6FD4C8}" dt="2021-10-26T14:04:12.228" v="23813"/>
          <ac:spMkLst>
            <pc:docMk/>
            <pc:sldMk cId="4170735744" sldId="383"/>
            <ac:spMk id="10" creationId="{1FBB20D0-82D3-4091-9A4F-0DDD46BA9F14}"/>
          </ac:spMkLst>
        </pc:spChg>
        <pc:spChg chg="add mod">
          <ac:chgData name="Tej Bahadur Chandra" userId="79b8fba8ad0a4796" providerId="LiveId" clId="{614BBE20-D9FC-4E14-9E6F-E9375E6FD4C8}" dt="2021-10-26T14:05:00.344" v="23821" actId="1076"/>
          <ac:spMkLst>
            <pc:docMk/>
            <pc:sldMk cId="4170735744" sldId="383"/>
            <ac:spMk id="13" creationId="{174BB36F-0B3D-49BC-B7EC-C99FB34D58DF}"/>
          </ac:spMkLst>
        </pc:spChg>
        <pc:spChg chg="add mod">
          <ac:chgData name="Tej Bahadur Chandra" userId="79b8fba8ad0a4796" providerId="LiveId" clId="{614BBE20-D9FC-4E14-9E6F-E9375E6FD4C8}" dt="2021-10-26T14:05:00.344" v="23821" actId="1076"/>
          <ac:spMkLst>
            <pc:docMk/>
            <pc:sldMk cId="4170735744" sldId="383"/>
            <ac:spMk id="15" creationId="{F12C05EC-5BA5-4BA3-92E1-3319DC1ACE4D}"/>
          </ac:spMkLst>
        </pc:spChg>
        <pc:spChg chg="add mod">
          <ac:chgData name="Tej Bahadur Chandra" userId="79b8fba8ad0a4796" providerId="LiveId" clId="{614BBE20-D9FC-4E14-9E6F-E9375E6FD4C8}" dt="2021-10-26T14:05:00.344" v="23821" actId="1076"/>
          <ac:spMkLst>
            <pc:docMk/>
            <pc:sldMk cId="4170735744" sldId="383"/>
            <ac:spMk id="18" creationId="{AEB4DCA1-F3CD-4447-8419-114C9F65B522}"/>
          </ac:spMkLst>
        </pc:spChg>
        <pc:spChg chg="mod">
          <ac:chgData name="Tej Bahadur Chandra" userId="79b8fba8ad0a4796" providerId="LiveId" clId="{614BBE20-D9FC-4E14-9E6F-E9375E6FD4C8}" dt="2021-10-28T12:53:55.494" v="34068" actId="120"/>
          <ac:spMkLst>
            <pc:docMk/>
            <pc:sldMk cId="4170735744" sldId="383"/>
            <ac:spMk id="31" creationId="{8A4A78A7-94BA-49CF-8DE0-8ABDF51D88A7}"/>
          </ac:spMkLst>
        </pc:spChg>
        <pc:grpChg chg="del">
          <ac:chgData name="Tej Bahadur Chandra" userId="79b8fba8ad0a4796" providerId="LiveId" clId="{614BBE20-D9FC-4E14-9E6F-E9375E6FD4C8}" dt="2021-10-26T14:03:37.596" v="23803" actId="478"/>
          <ac:grpSpMkLst>
            <pc:docMk/>
            <pc:sldMk cId="4170735744" sldId="383"/>
            <ac:grpSpMk id="11" creationId="{8AED5B60-68A9-4031-99BC-0D8432996A96}"/>
          </ac:grpSpMkLst>
        </pc:grpChg>
      </pc:sldChg>
      <pc:sldChg chg="addSp delSp modSp add delAnim">
        <pc:chgData name="Tej Bahadur Chandra" userId="79b8fba8ad0a4796" providerId="LiveId" clId="{614BBE20-D9FC-4E14-9E6F-E9375E6FD4C8}" dt="2021-10-28T12:54:02.073" v="34070" actId="120"/>
        <pc:sldMkLst>
          <pc:docMk/>
          <pc:sldMk cId="1224026523" sldId="384"/>
        </pc:sldMkLst>
        <pc:spChg chg="del">
          <ac:chgData name="Tej Bahadur Chandra" userId="79b8fba8ad0a4796" providerId="LiveId" clId="{614BBE20-D9FC-4E14-9E6F-E9375E6FD4C8}" dt="2021-10-26T14:10:59.955" v="23872" actId="478"/>
          <ac:spMkLst>
            <pc:docMk/>
            <pc:sldMk cId="1224026523" sldId="384"/>
            <ac:spMk id="13" creationId="{014263B8-F6A6-40D8-A69D-6C3D285891F1}"/>
          </ac:spMkLst>
        </pc:spChg>
        <pc:spChg chg="del">
          <ac:chgData name="Tej Bahadur Chandra" userId="79b8fba8ad0a4796" providerId="LiveId" clId="{614BBE20-D9FC-4E14-9E6F-E9375E6FD4C8}" dt="2021-10-26T14:10:59.504" v="23871" actId="478"/>
          <ac:spMkLst>
            <pc:docMk/>
            <pc:sldMk cId="1224026523" sldId="384"/>
            <ac:spMk id="15" creationId="{3F8D93D4-692D-451B-B918-3783EDF89C5B}"/>
          </ac:spMkLst>
        </pc:spChg>
        <pc:spChg chg="del mod">
          <ac:chgData name="Tej Bahadur Chandra" userId="79b8fba8ad0a4796" providerId="LiveId" clId="{614BBE20-D9FC-4E14-9E6F-E9375E6FD4C8}" dt="2021-10-26T14:11:02.018" v="23874" actId="478"/>
          <ac:spMkLst>
            <pc:docMk/>
            <pc:sldMk cId="1224026523" sldId="384"/>
            <ac:spMk id="16" creationId="{8DBEEBB2-FE5B-491C-B506-2CEAFFF063E0}"/>
          </ac:spMkLst>
        </pc:spChg>
        <pc:spChg chg="del">
          <ac:chgData name="Tej Bahadur Chandra" userId="79b8fba8ad0a4796" providerId="LiveId" clId="{614BBE20-D9FC-4E14-9E6F-E9375E6FD4C8}" dt="2021-10-26T14:10:58.240" v="23870" actId="478"/>
          <ac:spMkLst>
            <pc:docMk/>
            <pc:sldMk cId="1224026523" sldId="384"/>
            <ac:spMk id="17" creationId="{FC6B4927-7846-4839-96F2-667285123EF2}"/>
          </ac:spMkLst>
        </pc:spChg>
        <pc:spChg chg="add mod">
          <ac:chgData name="Tej Bahadur Chandra" userId="79b8fba8ad0a4796" providerId="LiveId" clId="{614BBE20-D9FC-4E14-9E6F-E9375E6FD4C8}" dt="2021-10-26T14:16:31.593" v="23986" actId="20577"/>
          <ac:spMkLst>
            <pc:docMk/>
            <pc:sldMk cId="1224026523" sldId="384"/>
            <ac:spMk id="18" creationId="{C82DDD65-8FE9-4FFB-AE4B-C42E76AA6376}"/>
          </ac:spMkLst>
        </pc:spChg>
        <pc:spChg chg="mod">
          <ac:chgData name="Tej Bahadur Chandra" userId="79b8fba8ad0a4796" providerId="LiveId" clId="{614BBE20-D9FC-4E14-9E6F-E9375E6FD4C8}" dt="2021-10-28T12:54:02.073" v="34070" actId="120"/>
          <ac:spMkLst>
            <pc:docMk/>
            <pc:sldMk cId="1224026523" sldId="384"/>
            <ac:spMk id="31" creationId="{8A4A78A7-94BA-49CF-8DE0-8ABDF51D88A7}"/>
          </ac:spMkLst>
        </pc:spChg>
        <pc:spChg chg="mod">
          <ac:chgData name="Tej Bahadur Chandra" userId="79b8fba8ad0a4796" providerId="LiveId" clId="{614BBE20-D9FC-4E14-9E6F-E9375E6FD4C8}" dt="2021-10-26T14:11:10.341" v="23881" actId="20577"/>
          <ac:spMkLst>
            <pc:docMk/>
            <pc:sldMk cId="1224026523" sldId="384"/>
            <ac:spMk id="37" creationId="{72079BFE-D4AE-468A-AD78-E1904B864D07}"/>
          </ac:spMkLst>
        </pc:spChg>
        <pc:graphicFrameChg chg="add mod modGraphic">
          <ac:chgData name="Tej Bahadur Chandra" userId="79b8fba8ad0a4796" providerId="LiveId" clId="{614BBE20-D9FC-4E14-9E6F-E9375E6FD4C8}" dt="2021-10-26T14:14:43.120" v="23976" actId="14100"/>
          <ac:graphicFrameMkLst>
            <pc:docMk/>
            <pc:sldMk cId="1224026523" sldId="384"/>
            <ac:graphicFrameMk id="2" creationId="{66CB21A5-A8C6-43D9-B861-1C04938EC0D5}"/>
          </ac:graphicFrameMkLst>
        </pc:graphicFrameChg>
        <pc:picChg chg="del">
          <ac:chgData name="Tej Bahadur Chandra" userId="79b8fba8ad0a4796" providerId="LiveId" clId="{614BBE20-D9FC-4E14-9E6F-E9375E6FD4C8}" dt="2021-10-26T14:10:56.681" v="23869" actId="478"/>
          <ac:picMkLst>
            <pc:docMk/>
            <pc:sldMk cId="1224026523" sldId="384"/>
            <ac:picMk id="12" creationId="{19DBCD13-8558-406E-9E09-4DBAA9B609D6}"/>
          </ac:picMkLst>
        </pc:picChg>
      </pc:sldChg>
      <pc:sldChg chg="addSp modSp add">
        <pc:chgData name="Tej Bahadur Chandra" userId="79b8fba8ad0a4796" providerId="LiveId" clId="{614BBE20-D9FC-4E14-9E6F-E9375E6FD4C8}" dt="2021-10-28T12:54:05.094" v="34071" actId="120"/>
        <pc:sldMkLst>
          <pc:docMk/>
          <pc:sldMk cId="1967213375" sldId="385"/>
        </pc:sldMkLst>
        <pc:spChg chg="add mod">
          <ac:chgData name="Tej Bahadur Chandra" userId="79b8fba8ad0a4796" providerId="LiveId" clId="{614BBE20-D9FC-4E14-9E6F-E9375E6FD4C8}" dt="2021-10-26T14:21:08.362" v="24204" actId="13926"/>
          <ac:spMkLst>
            <pc:docMk/>
            <pc:sldMk cId="1967213375" sldId="385"/>
            <ac:spMk id="10" creationId="{8ACC18CB-C144-4ABB-9697-0BB071F94772}"/>
          </ac:spMkLst>
        </pc:spChg>
        <pc:spChg chg="add mod">
          <ac:chgData name="Tej Bahadur Chandra" userId="79b8fba8ad0a4796" providerId="LiveId" clId="{614BBE20-D9FC-4E14-9E6F-E9375E6FD4C8}" dt="2021-10-26T14:21:11.561" v="24205" actId="13926"/>
          <ac:spMkLst>
            <pc:docMk/>
            <pc:sldMk cId="1967213375" sldId="385"/>
            <ac:spMk id="11" creationId="{A190066E-1A06-4774-965D-D123C67D0192}"/>
          </ac:spMkLst>
        </pc:spChg>
        <pc:spChg chg="mod">
          <ac:chgData name="Tej Bahadur Chandra" userId="79b8fba8ad0a4796" providerId="LiveId" clId="{614BBE20-D9FC-4E14-9E6F-E9375E6FD4C8}" dt="2021-10-26T14:21:05.322" v="24203" actId="13926"/>
          <ac:spMkLst>
            <pc:docMk/>
            <pc:sldMk cId="1967213375" sldId="385"/>
            <ac:spMk id="18" creationId="{C82DDD65-8FE9-4FFB-AE4B-C42E76AA6376}"/>
          </ac:spMkLst>
        </pc:spChg>
        <pc:spChg chg="mod">
          <ac:chgData name="Tej Bahadur Chandra" userId="79b8fba8ad0a4796" providerId="LiveId" clId="{614BBE20-D9FC-4E14-9E6F-E9375E6FD4C8}" dt="2021-10-28T12:54:05.094" v="34071" actId="120"/>
          <ac:spMkLst>
            <pc:docMk/>
            <pc:sldMk cId="1967213375" sldId="385"/>
            <ac:spMk id="31" creationId="{8A4A78A7-94BA-49CF-8DE0-8ABDF51D88A7}"/>
          </ac:spMkLst>
        </pc:spChg>
        <pc:graphicFrameChg chg="mod modGraphic">
          <ac:chgData name="Tej Bahadur Chandra" userId="79b8fba8ad0a4796" providerId="LiveId" clId="{614BBE20-D9FC-4E14-9E6F-E9375E6FD4C8}" dt="2021-10-26T14:17:15.777" v="24011" actId="1036"/>
          <ac:graphicFrameMkLst>
            <pc:docMk/>
            <pc:sldMk cId="1967213375" sldId="385"/>
            <ac:graphicFrameMk id="2" creationId="{66CB21A5-A8C6-43D9-B861-1C04938EC0D5}"/>
          </ac:graphicFrameMkLst>
        </pc:graphicFrameChg>
        <pc:graphicFrameChg chg="add mod modGraphic">
          <ac:chgData name="Tej Bahadur Chandra" userId="79b8fba8ad0a4796" providerId="LiveId" clId="{614BBE20-D9FC-4E14-9E6F-E9375E6FD4C8}" dt="2021-10-26T14:19:26.299" v="24065" actId="1036"/>
          <ac:graphicFrameMkLst>
            <pc:docMk/>
            <pc:sldMk cId="1967213375" sldId="385"/>
            <ac:graphicFrameMk id="8" creationId="{855090DC-0923-4ED0-B6D2-344BC9527A27}"/>
          </ac:graphicFrameMkLst>
        </pc:graphicFrameChg>
        <pc:graphicFrameChg chg="add mod modGraphic">
          <ac:chgData name="Tej Bahadur Chandra" userId="79b8fba8ad0a4796" providerId="LiveId" clId="{614BBE20-D9FC-4E14-9E6F-E9375E6FD4C8}" dt="2021-10-26T14:19:22.860" v="24050" actId="1036"/>
          <ac:graphicFrameMkLst>
            <pc:docMk/>
            <pc:sldMk cId="1967213375" sldId="385"/>
            <ac:graphicFrameMk id="9" creationId="{BA711038-4C30-4662-8F45-91B3E49D190C}"/>
          </ac:graphicFrameMkLst>
        </pc:graphicFrameChg>
      </pc:sldChg>
      <pc:sldChg chg="addSp delSp modSp add">
        <pc:chgData name="Tej Bahadur Chandra" userId="79b8fba8ad0a4796" providerId="LiveId" clId="{614BBE20-D9FC-4E14-9E6F-E9375E6FD4C8}" dt="2021-10-28T12:54:10.702" v="34072" actId="120"/>
        <pc:sldMkLst>
          <pc:docMk/>
          <pc:sldMk cId="1434175864" sldId="386"/>
        </pc:sldMkLst>
        <pc:spChg chg="add mod">
          <ac:chgData name="Tej Bahadur Chandra" userId="79b8fba8ad0a4796" providerId="LiveId" clId="{614BBE20-D9FC-4E14-9E6F-E9375E6FD4C8}" dt="2021-10-26T14:26:27.080" v="24287"/>
          <ac:spMkLst>
            <pc:docMk/>
            <pc:sldMk cId="1434175864" sldId="386"/>
            <ac:spMk id="10" creationId="{1BF333BA-8EB6-485C-BED6-ADE9C8E459A8}"/>
          </ac:spMkLst>
        </pc:spChg>
        <pc:spChg chg="mod">
          <ac:chgData name="Tej Bahadur Chandra" userId="79b8fba8ad0a4796" providerId="LiveId" clId="{614BBE20-D9FC-4E14-9E6F-E9375E6FD4C8}" dt="2021-10-28T12:06:37.805" v="33783" actId="113"/>
          <ac:spMkLst>
            <pc:docMk/>
            <pc:sldMk cId="1434175864" sldId="386"/>
            <ac:spMk id="18" creationId="{C82DDD65-8FE9-4FFB-AE4B-C42E76AA6376}"/>
          </ac:spMkLst>
        </pc:spChg>
        <pc:spChg chg="mod">
          <ac:chgData name="Tej Bahadur Chandra" userId="79b8fba8ad0a4796" providerId="LiveId" clId="{614BBE20-D9FC-4E14-9E6F-E9375E6FD4C8}" dt="2021-10-28T12:54:10.702" v="34072" actId="120"/>
          <ac:spMkLst>
            <pc:docMk/>
            <pc:sldMk cId="1434175864" sldId="386"/>
            <ac:spMk id="31" creationId="{8A4A78A7-94BA-49CF-8DE0-8ABDF51D88A7}"/>
          </ac:spMkLst>
        </pc:spChg>
        <pc:spChg chg="mod">
          <ac:chgData name="Tej Bahadur Chandra" userId="79b8fba8ad0a4796" providerId="LiveId" clId="{614BBE20-D9FC-4E14-9E6F-E9375E6FD4C8}" dt="2021-10-26T14:22:14.851" v="24228" actId="20577"/>
          <ac:spMkLst>
            <pc:docMk/>
            <pc:sldMk cId="1434175864" sldId="386"/>
            <ac:spMk id="37" creationId="{72079BFE-D4AE-468A-AD78-E1904B864D07}"/>
          </ac:spMkLst>
        </pc:spChg>
        <pc:graphicFrameChg chg="del">
          <ac:chgData name="Tej Bahadur Chandra" userId="79b8fba8ad0a4796" providerId="LiveId" clId="{614BBE20-D9FC-4E14-9E6F-E9375E6FD4C8}" dt="2021-10-26T14:22:18.618" v="24229" actId="478"/>
          <ac:graphicFrameMkLst>
            <pc:docMk/>
            <pc:sldMk cId="1434175864" sldId="386"/>
            <ac:graphicFrameMk id="2" creationId="{66CB21A5-A8C6-43D9-B861-1C04938EC0D5}"/>
          </ac:graphicFrameMkLst>
        </pc:graphicFrameChg>
        <pc:graphicFrameChg chg="add mod modGraphic">
          <ac:chgData name="Tej Bahadur Chandra" userId="79b8fba8ad0a4796" providerId="LiveId" clId="{614BBE20-D9FC-4E14-9E6F-E9375E6FD4C8}" dt="2021-10-26T14:27:08.794" v="24292" actId="113"/>
          <ac:graphicFrameMkLst>
            <pc:docMk/>
            <pc:sldMk cId="1434175864" sldId="386"/>
            <ac:graphicFrameMk id="3" creationId="{8E3188F4-BAF6-4064-B75D-BDD8D2782FBE}"/>
          </ac:graphicFrameMkLst>
        </pc:graphicFrameChg>
        <pc:picChg chg="add mod">
          <ac:chgData name="Tej Bahadur Chandra" userId="79b8fba8ad0a4796" providerId="LiveId" clId="{614BBE20-D9FC-4E14-9E6F-E9375E6FD4C8}" dt="2021-10-26T14:26:46.055" v="24291" actId="1036"/>
          <ac:picMkLst>
            <pc:docMk/>
            <pc:sldMk cId="1434175864" sldId="386"/>
            <ac:picMk id="9" creationId="{F3975F29-6A88-4D4C-8CC3-B2E41B713A62}"/>
          </ac:picMkLst>
        </pc:picChg>
      </pc:sldChg>
      <pc:sldChg chg="addSp delSp modSp add modAnim">
        <pc:chgData name="Tej Bahadur Chandra" userId="79b8fba8ad0a4796" providerId="LiveId" clId="{614BBE20-D9FC-4E14-9E6F-E9375E6FD4C8}" dt="2021-10-28T12:54:13.680" v="34073" actId="120"/>
        <pc:sldMkLst>
          <pc:docMk/>
          <pc:sldMk cId="105420339" sldId="387"/>
        </pc:sldMkLst>
        <pc:spChg chg="add del mod">
          <ac:chgData name="Tej Bahadur Chandra" userId="79b8fba8ad0a4796" providerId="LiveId" clId="{614BBE20-D9FC-4E14-9E6F-E9375E6FD4C8}" dt="2021-10-26T14:38:50.623" v="24359" actId="478"/>
          <ac:spMkLst>
            <pc:docMk/>
            <pc:sldMk cId="105420339" sldId="387"/>
            <ac:spMk id="2" creationId="{898F2EAE-6C77-4922-AD60-FCEF4A9A72AF}"/>
          </ac:spMkLst>
        </pc:spChg>
        <pc:spChg chg="del">
          <ac:chgData name="Tej Bahadur Chandra" userId="79b8fba8ad0a4796" providerId="LiveId" clId="{614BBE20-D9FC-4E14-9E6F-E9375E6FD4C8}" dt="2021-10-26T14:27:26.225" v="24296" actId="478"/>
          <ac:spMkLst>
            <pc:docMk/>
            <pc:sldMk cId="105420339" sldId="387"/>
            <ac:spMk id="10" creationId="{1BF333BA-8EB6-485C-BED6-ADE9C8E459A8}"/>
          </ac:spMkLst>
        </pc:spChg>
        <pc:spChg chg="add mod">
          <ac:chgData name="Tej Bahadur Chandra" userId="79b8fba8ad0a4796" providerId="LiveId" clId="{614BBE20-D9FC-4E14-9E6F-E9375E6FD4C8}" dt="2021-10-28T12:06:57.532" v="33784" actId="164"/>
          <ac:spMkLst>
            <pc:docMk/>
            <pc:sldMk cId="105420339" sldId="387"/>
            <ac:spMk id="11" creationId="{956A374F-D805-4135-80AC-1BAD4A37949D}"/>
          </ac:spMkLst>
        </pc:spChg>
        <pc:spChg chg="add mod">
          <ac:chgData name="Tej Bahadur Chandra" userId="79b8fba8ad0a4796" providerId="LiveId" clId="{614BBE20-D9FC-4E14-9E6F-E9375E6FD4C8}" dt="2021-10-26T14:38:56.819" v="24360" actId="948"/>
          <ac:spMkLst>
            <pc:docMk/>
            <pc:sldMk cId="105420339" sldId="387"/>
            <ac:spMk id="12" creationId="{C2D738A0-C00D-4EFB-866A-186B8EB5FF2F}"/>
          </ac:spMkLst>
        </pc:spChg>
        <pc:spChg chg="add mod">
          <ac:chgData name="Tej Bahadur Chandra" userId="79b8fba8ad0a4796" providerId="LiveId" clId="{614BBE20-D9FC-4E14-9E6F-E9375E6FD4C8}" dt="2021-10-28T12:06:57.532" v="33784" actId="164"/>
          <ac:spMkLst>
            <pc:docMk/>
            <pc:sldMk cId="105420339" sldId="387"/>
            <ac:spMk id="13" creationId="{78FC2A95-4F0C-4BC2-90B7-285BF6EA4673}"/>
          </ac:spMkLst>
        </pc:spChg>
        <pc:spChg chg="del">
          <ac:chgData name="Tej Bahadur Chandra" userId="79b8fba8ad0a4796" providerId="LiveId" clId="{614BBE20-D9FC-4E14-9E6F-E9375E6FD4C8}" dt="2021-10-26T14:27:27.874" v="24297" actId="478"/>
          <ac:spMkLst>
            <pc:docMk/>
            <pc:sldMk cId="105420339" sldId="387"/>
            <ac:spMk id="18" creationId="{C82DDD65-8FE9-4FFB-AE4B-C42E76AA6376}"/>
          </ac:spMkLst>
        </pc:spChg>
        <pc:spChg chg="mod">
          <ac:chgData name="Tej Bahadur Chandra" userId="79b8fba8ad0a4796" providerId="LiveId" clId="{614BBE20-D9FC-4E14-9E6F-E9375E6FD4C8}" dt="2021-10-28T12:54:13.680" v="34073" actId="120"/>
          <ac:spMkLst>
            <pc:docMk/>
            <pc:sldMk cId="105420339" sldId="387"/>
            <ac:spMk id="31" creationId="{8A4A78A7-94BA-49CF-8DE0-8ABDF51D88A7}"/>
          </ac:spMkLst>
        </pc:spChg>
        <pc:spChg chg="mod">
          <ac:chgData name="Tej Bahadur Chandra" userId="79b8fba8ad0a4796" providerId="LiveId" clId="{614BBE20-D9FC-4E14-9E6F-E9375E6FD4C8}" dt="2021-10-26T14:27:32.179" v="24307" actId="20577"/>
          <ac:spMkLst>
            <pc:docMk/>
            <pc:sldMk cId="105420339" sldId="387"/>
            <ac:spMk id="37" creationId="{72079BFE-D4AE-468A-AD78-E1904B864D07}"/>
          </ac:spMkLst>
        </pc:spChg>
        <pc:grpChg chg="add mod">
          <ac:chgData name="Tej Bahadur Chandra" userId="79b8fba8ad0a4796" providerId="LiveId" clId="{614BBE20-D9FC-4E14-9E6F-E9375E6FD4C8}" dt="2021-10-28T12:06:57.532" v="33784" actId="164"/>
          <ac:grpSpMkLst>
            <pc:docMk/>
            <pc:sldMk cId="105420339" sldId="387"/>
            <ac:grpSpMk id="2" creationId="{214B25BA-E059-4008-B1CF-F8FA4E92B704}"/>
          </ac:grpSpMkLst>
        </pc:grpChg>
        <pc:graphicFrameChg chg="del">
          <ac:chgData name="Tej Bahadur Chandra" userId="79b8fba8ad0a4796" providerId="LiveId" clId="{614BBE20-D9FC-4E14-9E6F-E9375E6FD4C8}" dt="2021-10-26T14:27:21.762" v="24294" actId="478"/>
          <ac:graphicFrameMkLst>
            <pc:docMk/>
            <pc:sldMk cId="105420339" sldId="387"/>
            <ac:graphicFrameMk id="3" creationId="{8E3188F4-BAF6-4064-B75D-BDD8D2782FBE}"/>
          </ac:graphicFrameMkLst>
        </pc:graphicFrameChg>
        <pc:picChg chg="del">
          <ac:chgData name="Tej Bahadur Chandra" userId="79b8fba8ad0a4796" providerId="LiveId" clId="{614BBE20-D9FC-4E14-9E6F-E9375E6FD4C8}" dt="2021-10-26T14:27:24.721" v="24295" actId="478"/>
          <ac:picMkLst>
            <pc:docMk/>
            <pc:sldMk cId="105420339" sldId="387"/>
            <ac:picMk id="9" creationId="{F3975F29-6A88-4D4C-8CC3-B2E41B713A62}"/>
          </ac:picMkLst>
        </pc:picChg>
      </pc:sldChg>
      <pc:sldChg chg="addSp delSp modSp add">
        <pc:chgData name="Tej Bahadur Chandra" userId="79b8fba8ad0a4796" providerId="LiveId" clId="{614BBE20-D9FC-4E14-9E6F-E9375E6FD4C8}" dt="2021-10-28T12:54:19.947" v="34075" actId="120"/>
        <pc:sldMkLst>
          <pc:docMk/>
          <pc:sldMk cId="494689358" sldId="388"/>
        </pc:sldMkLst>
        <pc:spChg chg="mod">
          <ac:chgData name="Tej Bahadur Chandra" userId="79b8fba8ad0a4796" providerId="LiveId" clId="{614BBE20-D9FC-4E14-9E6F-E9375E6FD4C8}" dt="2021-10-26T15:06:45.298" v="25022" actId="20577"/>
          <ac:spMkLst>
            <pc:docMk/>
            <pc:sldMk cId="494689358" sldId="388"/>
            <ac:spMk id="6" creationId="{6E503D7A-15D8-4393-BCF4-17F3B97B9569}"/>
          </ac:spMkLst>
        </pc:spChg>
        <pc:spChg chg="del">
          <ac:chgData name="Tej Bahadur Chandra" userId="79b8fba8ad0a4796" providerId="LiveId" clId="{614BBE20-D9FC-4E14-9E6F-E9375E6FD4C8}" dt="2021-10-26T14:44:00.347" v="24406" actId="478"/>
          <ac:spMkLst>
            <pc:docMk/>
            <pc:sldMk cId="494689358" sldId="388"/>
            <ac:spMk id="26" creationId="{2158E901-D323-4EC8-99D9-7580BFA1C89B}"/>
          </ac:spMkLst>
        </pc:spChg>
        <pc:spChg chg="mod">
          <ac:chgData name="Tej Bahadur Chandra" userId="79b8fba8ad0a4796" providerId="LiveId" clId="{614BBE20-D9FC-4E14-9E6F-E9375E6FD4C8}" dt="2021-10-28T12:54:19.947" v="34075" actId="120"/>
          <ac:spMkLst>
            <pc:docMk/>
            <pc:sldMk cId="494689358" sldId="388"/>
            <ac:spMk id="31" creationId="{8A4A78A7-94BA-49CF-8DE0-8ABDF51D88A7}"/>
          </ac:spMkLst>
        </pc:spChg>
        <pc:spChg chg="add mod">
          <ac:chgData name="Tej Bahadur Chandra" userId="79b8fba8ad0a4796" providerId="LiveId" clId="{614BBE20-D9FC-4E14-9E6F-E9375E6FD4C8}" dt="2021-10-26T15:09:53.410" v="25258" actId="1035"/>
          <ac:spMkLst>
            <pc:docMk/>
            <pc:sldMk cId="494689358" sldId="388"/>
            <ac:spMk id="42" creationId="{03F86CBF-1961-4122-A853-E6A4ABC4D07D}"/>
          </ac:spMkLst>
        </pc:spChg>
        <pc:spChg chg="del">
          <ac:chgData name="Tej Bahadur Chandra" userId="79b8fba8ad0a4796" providerId="LiveId" clId="{614BBE20-D9FC-4E14-9E6F-E9375E6FD4C8}" dt="2021-10-26T14:44:04.979" v="24409" actId="478"/>
          <ac:spMkLst>
            <pc:docMk/>
            <pc:sldMk cId="494689358" sldId="388"/>
            <ac:spMk id="84" creationId="{3CD5F91F-C503-4C0F-9624-16DD4524101D}"/>
          </ac:spMkLst>
        </pc:spChg>
        <pc:spChg chg="mod">
          <ac:chgData name="Tej Bahadur Chandra" userId="79b8fba8ad0a4796" providerId="LiveId" clId="{614BBE20-D9FC-4E14-9E6F-E9375E6FD4C8}" dt="2021-10-26T15:06:35.841" v="25015" actId="20577"/>
          <ac:spMkLst>
            <pc:docMk/>
            <pc:sldMk cId="494689358" sldId="388"/>
            <ac:spMk id="89" creationId="{0FEA7DB0-931A-4744-95BE-479E7115455A}"/>
          </ac:spMkLst>
        </pc:spChg>
        <pc:grpChg chg="del">
          <ac:chgData name="Tej Bahadur Chandra" userId="79b8fba8ad0a4796" providerId="LiveId" clId="{614BBE20-D9FC-4E14-9E6F-E9375E6FD4C8}" dt="2021-10-26T14:44:01.096" v="24407" actId="478"/>
          <ac:grpSpMkLst>
            <pc:docMk/>
            <pc:sldMk cId="494689358" sldId="388"/>
            <ac:grpSpMk id="65" creationId="{411F82AE-6884-4541-8489-6ED3246D3C8C}"/>
          </ac:grpSpMkLst>
        </pc:grpChg>
        <pc:grpChg chg="del">
          <ac:chgData name="Tej Bahadur Chandra" userId="79b8fba8ad0a4796" providerId="LiveId" clId="{614BBE20-D9FC-4E14-9E6F-E9375E6FD4C8}" dt="2021-10-26T14:44:01.910" v="24408" actId="478"/>
          <ac:grpSpMkLst>
            <pc:docMk/>
            <pc:sldMk cId="494689358" sldId="388"/>
            <ac:grpSpMk id="87" creationId="{4F2160DB-FFF0-47BB-9596-3D905FEC2BD7}"/>
          </ac:grpSpMkLst>
        </pc:grpChg>
        <pc:picChg chg="add mod">
          <ac:chgData name="Tej Bahadur Chandra" userId="79b8fba8ad0a4796" providerId="LiveId" clId="{614BBE20-D9FC-4E14-9E6F-E9375E6FD4C8}" dt="2021-10-26T15:08:37.624" v="25034" actId="1076"/>
          <ac:picMkLst>
            <pc:docMk/>
            <pc:sldMk cId="494689358" sldId="388"/>
            <ac:picMk id="2" creationId="{B01B22C7-47E7-4B3B-BD2C-A205C2A0F692}"/>
          </ac:picMkLst>
        </pc:picChg>
        <pc:picChg chg="add del mod">
          <ac:chgData name="Tej Bahadur Chandra" userId="79b8fba8ad0a4796" providerId="LiveId" clId="{614BBE20-D9FC-4E14-9E6F-E9375E6FD4C8}" dt="2021-10-26T15:07:18.137" v="25029" actId="478"/>
          <ac:picMkLst>
            <pc:docMk/>
            <pc:sldMk cId="494689358" sldId="388"/>
            <ac:picMk id="40" creationId="{B72BD789-AC7A-41D8-B459-5D9B32C99966}"/>
          </ac:picMkLst>
        </pc:picChg>
        <pc:cxnChg chg="mod">
          <ac:chgData name="Tej Bahadur Chandra" userId="79b8fba8ad0a4796" providerId="LiveId" clId="{614BBE20-D9FC-4E14-9E6F-E9375E6FD4C8}" dt="2021-10-26T14:44:01.096" v="24407" actId="478"/>
          <ac:cxnSpMkLst>
            <pc:docMk/>
            <pc:sldMk cId="494689358" sldId="388"/>
            <ac:cxnSpMk id="4" creationId="{2F4CCC98-6B37-40A3-8DFA-06748E3C48B6}"/>
          </ac:cxnSpMkLst>
        </pc:cxnChg>
        <pc:cxnChg chg="mod">
          <ac:chgData name="Tej Bahadur Chandra" userId="79b8fba8ad0a4796" providerId="LiveId" clId="{614BBE20-D9FC-4E14-9E6F-E9375E6FD4C8}" dt="2021-10-26T14:44:01.096" v="24407" actId="478"/>
          <ac:cxnSpMkLst>
            <pc:docMk/>
            <pc:sldMk cId="494689358" sldId="388"/>
            <ac:cxnSpMk id="33" creationId="{16728D36-FCDF-4735-B46A-4FA7877D32F7}"/>
          </ac:cxnSpMkLst>
        </pc:cxnChg>
        <pc:cxnChg chg="mod">
          <ac:chgData name="Tej Bahadur Chandra" userId="79b8fba8ad0a4796" providerId="LiveId" clId="{614BBE20-D9FC-4E14-9E6F-E9375E6FD4C8}" dt="2021-10-26T14:44:01.096" v="24407" actId="478"/>
          <ac:cxnSpMkLst>
            <pc:docMk/>
            <pc:sldMk cId="494689358" sldId="388"/>
            <ac:cxnSpMk id="36" creationId="{E6BECF8D-4C3F-4FA1-A421-B7A8D119162A}"/>
          </ac:cxnSpMkLst>
        </pc:cxnChg>
        <pc:cxnChg chg="mod">
          <ac:chgData name="Tej Bahadur Chandra" userId="79b8fba8ad0a4796" providerId="LiveId" clId="{614BBE20-D9FC-4E14-9E6F-E9375E6FD4C8}" dt="2021-10-26T14:44:01.096" v="24407" actId="478"/>
          <ac:cxnSpMkLst>
            <pc:docMk/>
            <pc:sldMk cId="494689358" sldId="388"/>
            <ac:cxnSpMk id="41" creationId="{254C744E-A314-4751-90FA-DCBB65B93229}"/>
          </ac:cxnSpMkLst>
        </pc:cxnChg>
        <pc:cxnChg chg="mod">
          <ac:chgData name="Tej Bahadur Chandra" userId="79b8fba8ad0a4796" providerId="LiveId" clId="{614BBE20-D9FC-4E14-9E6F-E9375E6FD4C8}" dt="2021-10-26T14:44:01.096" v="24407" actId="478"/>
          <ac:cxnSpMkLst>
            <pc:docMk/>
            <pc:sldMk cId="494689358" sldId="388"/>
            <ac:cxnSpMk id="57" creationId="{9C0CCF23-CCDE-444C-B013-B7FD91C368F0}"/>
          </ac:cxnSpMkLst>
        </pc:cxnChg>
        <pc:cxnChg chg="mod">
          <ac:chgData name="Tej Bahadur Chandra" userId="79b8fba8ad0a4796" providerId="LiveId" clId="{614BBE20-D9FC-4E14-9E6F-E9375E6FD4C8}" dt="2021-10-26T14:44:01.096" v="24407" actId="478"/>
          <ac:cxnSpMkLst>
            <pc:docMk/>
            <pc:sldMk cId="494689358" sldId="388"/>
            <ac:cxnSpMk id="58" creationId="{637E1F2F-5650-41AB-ADE0-531B8883AF5A}"/>
          </ac:cxnSpMkLst>
        </pc:cxnChg>
        <pc:cxnChg chg="mod">
          <ac:chgData name="Tej Bahadur Chandra" userId="79b8fba8ad0a4796" providerId="LiveId" clId="{614BBE20-D9FC-4E14-9E6F-E9375E6FD4C8}" dt="2021-10-26T14:44:01.096" v="24407" actId="478"/>
          <ac:cxnSpMkLst>
            <pc:docMk/>
            <pc:sldMk cId="494689358" sldId="388"/>
            <ac:cxnSpMk id="61" creationId="{26CA06CD-2912-4490-A80F-5F4BE92D89EB}"/>
          </ac:cxnSpMkLst>
        </pc:cxnChg>
      </pc:sldChg>
      <pc:sldChg chg="addSp delSp modSp add ord">
        <pc:chgData name="Tej Bahadur Chandra" userId="79b8fba8ad0a4796" providerId="LiveId" clId="{614BBE20-D9FC-4E14-9E6F-E9375E6FD4C8}" dt="2021-10-28T12:54:16.444" v="34074" actId="120"/>
        <pc:sldMkLst>
          <pc:docMk/>
          <pc:sldMk cId="112587988" sldId="389"/>
        </pc:sldMkLst>
        <pc:spChg chg="add mod">
          <ac:chgData name="Tej Bahadur Chandra" userId="79b8fba8ad0a4796" providerId="LiveId" clId="{614BBE20-D9FC-4E14-9E6F-E9375E6FD4C8}" dt="2021-10-28T12:08:28.261" v="33790" actId="164"/>
          <ac:spMkLst>
            <pc:docMk/>
            <pc:sldMk cId="112587988" sldId="389"/>
            <ac:spMk id="2" creationId="{CC4DBA72-99E5-4CA4-8136-7B6AA04A7607}"/>
          </ac:spMkLst>
        </pc:spChg>
        <pc:spChg chg="mod">
          <ac:chgData name="Tej Bahadur Chandra" userId="79b8fba8ad0a4796" providerId="LiveId" clId="{614BBE20-D9FC-4E14-9E6F-E9375E6FD4C8}" dt="2021-10-26T15:06:55.377" v="25024"/>
          <ac:spMkLst>
            <pc:docMk/>
            <pc:sldMk cId="112587988" sldId="389"/>
            <ac:spMk id="6" creationId="{6E503D7A-15D8-4393-BCF4-17F3B97B9569}"/>
          </ac:spMkLst>
        </pc:spChg>
        <pc:spChg chg="mod">
          <ac:chgData name="Tej Bahadur Chandra" userId="79b8fba8ad0a4796" providerId="LiveId" clId="{614BBE20-D9FC-4E14-9E6F-E9375E6FD4C8}" dt="2021-10-28T12:54:16.444" v="34074" actId="120"/>
          <ac:spMkLst>
            <pc:docMk/>
            <pc:sldMk cId="112587988" sldId="389"/>
            <ac:spMk id="31" creationId="{8A4A78A7-94BA-49CF-8DE0-8ABDF51D88A7}"/>
          </ac:spMkLst>
        </pc:spChg>
        <pc:spChg chg="add mod">
          <ac:chgData name="Tej Bahadur Chandra" userId="79b8fba8ad0a4796" providerId="LiveId" clId="{614BBE20-D9FC-4E14-9E6F-E9375E6FD4C8}" dt="2021-10-26T15:00:53.904" v="24749" actId="164"/>
          <ac:spMkLst>
            <pc:docMk/>
            <pc:sldMk cId="112587988" sldId="389"/>
            <ac:spMk id="41" creationId="{18207C7D-1E31-4E9E-BF0C-9DEF44203F59}"/>
          </ac:spMkLst>
        </pc:spChg>
        <pc:spChg chg="add mod">
          <ac:chgData name="Tej Bahadur Chandra" userId="79b8fba8ad0a4796" providerId="LiveId" clId="{614BBE20-D9FC-4E14-9E6F-E9375E6FD4C8}" dt="2021-10-26T15:00:53.904" v="24749" actId="164"/>
          <ac:spMkLst>
            <pc:docMk/>
            <pc:sldMk cId="112587988" sldId="389"/>
            <ac:spMk id="43" creationId="{94F62267-0CC7-4EAA-82A2-953475C54328}"/>
          </ac:spMkLst>
        </pc:spChg>
        <pc:spChg chg="add mod">
          <ac:chgData name="Tej Bahadur Chandra" userId="79b8fba8ad0a4796" providerId="LiveId" clId="{614BBE20-D9FC-4E14-9E6F-E9375E6FD4C8}" dt="2021-10-26T15:00:53.904" v="24749" actId="164"/>
          <ac:spMkLst>
            <pc:docMk/>
            <pc:sldMk cId="112587988" sldId="389"/>
            <ac:spMk id="44" creationId="{3058B574-709B-4F7E-AB6D-A1C832A494E5}"/>
          </ac:spMkLst>
        </pc:spChg>
        <pc:spChg chg="add mod">
          <ac:chgData name="Tej Bahadur Chandra" userId="79b8fba8ad0a4796" providerId="LiveId" clId="{614BBE20-D9FC-4E14-9E6F-E9375E6FD4C8}" dt="2021-10-26T15:04:37.186" v="24997" actId="1036"/>
          <ac:spMkLst>
            <pc:docMk/>
            <pc:sldMk cId="112587988" sldId="389"/>
            <ac:spMk id="46" creationId="{F0FE7B68-47F2-4E6C-8DFF-A608D1398B17}"/>
          </ac:spMkLst>
        </pc:spChg>
        <pc:grpChg chg="add mod">
          <ac:chgData name="Tej Bahadur Chandra" userId="79b8fba8ad0a4796" providerId="LiveId" clId="{614BBE20-D9FC-4E14-9E6F-E9375E6FD4C8}" dt="2021-10-26T14:52:09.286" v="24568" actId="164"/>
          <ac:grpSpMkLst>
            <pc:docMk/>
            <pc:sldMk cId="112587988" sldId="389"/>
            <ac:grpSpMk id="4" creationId="{4F9DE283-0956-4DD5-AA9C-7B2AF3BE7EC4}"/>
          </ac:grpSpMkLst>
        </pc:grpChg>
        <pc:grpChg chg="add mod">
          <ac:chgData name="Tej Bahadur Chandra" userId="79b8fba8ad0a4796" providerId="LiveId" clId="{614BBE20-D9FC-4E14-9E6F-E9375E6FD4C8}" dt="2021-10-26T14:59:31.767" v="24679" actId="164"/>
          <ac:grpSpMkLst>
            <pc:docMk/>
            <pc:sldMk cId="112587988" sldId="389"/>
            <ac:grpSpMk id="5" creationId="{27BC9747-994B-474A-B641-AD67119B5C13}"/>
          </ac:grpSpMkLst>
        </pc:grpChg>
        <pc:grpChg chg="add mod">
          <ac:chgData name="Tej Bahadur Chandra" userId="79b8fba8ad0a4796" providerId="LiveId" clId="{614BBE20-D9FC-4E14-9E6F-E9375E6FD4C8}" dt="2021-10-28T12:08:28.261" v="33790" actId="164"/>
          <ac:grpSpMkLst>
            <pc:docMk/>
            <pc:sldMk cId="112587988" sldId="389"/>
            <ac:grpSpMk id="35" creationId="{9CEF0059-10CE-444E-8D83-CE8576F0C69F}"/>
          </ac:grpSpMkLst>
        </pc:grpChg>
        <pc:grpChg chg="add mod">
          <ac:chgData name="Tej Bahadur Chandra" userId="79b8fba8ad0a4796" providerId="LiveId" clId="{614BBE20-D9FC-4E14-9E6F-E9375E6FD4C8}" dt="2021-10-26T15:00:53.904" v="24749" actId="164"/>
          <ac:grpSpMkLst>
            <pc:docMk/>
            <pc:sldMk cId="112587988" sldId="389"/>
            <ac:grpSpMk id="40" creationId="{DA05709C-5847-49BA-B118-9CDE4BB2711C}"/>
          </ac:grpSpMkLst>
        </pc:grpChg>
        <pc:grpChg chg="add mod">
          <ac:chgData name="Tej Bahadur Chandra" userId="79b8fba8ad0a4796" providerId="LiveId" clId="{614BBE20-D9FC-4E14-9E6F-E9375E6FD4C8}" dt="2021-10-28T12:08:28.261" v="33790" actId="164"/>
          <ac:grpSpMkLst>
            <pc:docMk/>
            <pc:sldMk cId="112587988" sldId="389"/>
            <ac:grpSpMk id="42" creationId="{7773318B-7BE3-4F6F-BBBA-A3B3B597FC1F}"/>
          </ac:grpSpMkLst>
        </pc:grpChg>
        <pc:graphicFrameChg chg="add del mod">
          <ac:chgData name="Tej Bahadur Chandra" userId="79b8fba8ad0a4796" providerId="LiveId" clId="{614BBE20-D9FC-4E14-9E6F-E9375E6FD4C8}" dt="2021-10-26T14:59:00.497" v="24672"/>
          <ac:graphicFrameMkLst>
            <pc:docMk/>
            <pc:sldMk cId="112587988" sldId="389"/>
            <ac:graphicFrameMk id="35" creationId="{37513268-D580-47D5-A838-AE6A98C95163}"/>
          </ac:graphicFrameMkLst>
        </pc:graphicFrameChg>
        <pc:picChg chg="add mod">
          <ac:chgData name="Tej Bahadur Chandra" userId="79b8fba8ad0a4796" providerId="LiveId" clId="{614BBE20-D9FC-4E14-9E6F-E9375E6FD4C8}" dt="2021-10-26T14:52:43.208" v="24609" actId="1037"/>
          <ac:picMkLst>
            <pc:docMk/>
            <pc:sldMk cId="112587988" sldId="389"/>
            <ac:picMk id="3" creationId="{EC33ED89-0B5F-4D8D-952F-E6646C3CAD99}"/>
          </ac:picMkLst>
        </pc:picChg>
        <pc:picChg chg="add mod">
          <ac:chgData name="Tej Bahadur Chandra" userId="79b8fba8ad0a4796" providerId="LiveId" clId="{614BBE20-D9FC-4E14-9E6F-E9375E6FD4C8}" dt="2021-10-26T14:59:31.767" v="24679" actId="164"/>
          <ac:picMkLst>
            <pc:docMk/>
            <pc:sldMk cId="112587988" sldId="389"/>
            <ac:picMk id="7" creationId="{232F2BF9-0CC5-4C8D-B88F-6053A59CCD78}"/>
          </ac:picMkLst>
        </pc:picChg>
        <pc:picChg chg="add mod">
          <ac:chgData name="Tej Bahadur Chandra" userId="79b8fba8ad0a4796" providerId="LiveId" clId="{614BBE20-D9FC-4E14-9E6F-E9375E6FD4C8}" dt="2021-10-26T14:51:34.064" v="24560" actId="164"/>
          <ac:picMkLst>
            <pc:docMk/>
            <pc:sldMk cId="112587988" sldId="389"/>
            <ac:picMk id="8" creationId="{0BCB4696-C573-4D5D-9D1E-E9764CD85560}"/>
          </ac:picMkLst>
        </pc:picChg>
        <pc:picChg chg="add mod">
          <ac:chgData name="Tej Bahadur Chandra" userId="79b8fba8ad0a4796" providerId="LiveId" clId="{614BBE20-D9FC-4E14-9E6F-E9375E6FD4C8}" dt="2021-10-26T14:51:34.064" v="24560" actId="164"/>
          <ac:picMkLst>
            <pc:docMk/>
            <pc:sldMk cId="112587988" sldId="389"/>
            <ac:picMk id="9" creationId="{D4F931B0-7F82-49BC-A0BC-1E7F8FD08A88}"/>
          </ac:picMkLst>
        </pc:picChg>
        <pc:picChg chg="add mod">
          <ac:chgData name="Tej Bahadur Chandra" userId="79b8fba8ad0a4796" providerId="LiveId" clId="{614BBE20-D9FC-4E14-9E6F-E9375E6FD4C8}" dt="2021-10-26T14:51:34.064" v="24560" actId="164"/>
          <ac:picMkLst>
            <pc:docMk/>
            <pc:sldMk cId="112587988" sldId="389"/>
            <ac:picMk id="10" creationId="{790BCC6A-1B1C-4503-80A7-D34D00B117CD}"/>
          </ac:picMkLst>
        </pc:picChg>
        <pc:picChg chg="add mod">
          <ac:chgData name="Tej Bahadur Chandra" userId="79b8fba8ad0a4796" providerId="LiveId" clId="{614BBE20-D9FC-4E14-9E6F-E9375E6FD4C8}" dt="2021-10-26T14:52:32.284" v="24589" actId="1036"/>
          <ac:picMkLst>
            <pc:docMk/>
            <pc:sldMk cId="112587988" sldId="389"/>
            <ac:picMk id="11" creationId="{98FE43FB-7368-43CA-B7A7-6D5D872C52EA}"/>
          </ac:picMkLst>
        </pc:picChg>
        <pc:picChg chg="add mod">
          <ac:chgData name="Tej Bahadur Chandra" userId="79b8fba8ad0a4796" providerId="LiveId" clId="{614BBE20-D9FC-4E14-9E6F-E9375E6FD4C8}" dt="2021-10-26T14:52:25.926" v="24575" actId="1036"/>
          <ac:picMkLst>
            <pc:docMk/>
            <pc:sldMk cId="112587988" sldId="389"/>
            <ac:picMk id="12" creationId="{9BA25E5F-253C-4DE8-A6FD-95571804BE6A}"/>
          </ac:picMkLst>
        </pc:picChg>
        <pc:picChg chg="add mod">
          <ac:chgData name="Tej Bahadur Chandra" userId="79b8fba8ad0a4796" providerId="LiveId" clId="{614BBE20-D9FC-4E14-9E6F-E9375E6FD4C8}" dt="2021-10-26T14:51:34.064" v="24560" actId="164"/>
          <ac:picMkLst>
            <pc:docMk/>
            <pc:sldMk cId="112587988" sldId="389"/>
            <ac:picMk id="13" creationId="{9DD99412-7C3E-40A2-8575-A71CC95F158C}"/>
          </ac:picMkLst>
        </pc:picChg>
        <pc:picChg chg="add mod">
          <ac:chgData name="Tej Bahadur Chandra" userId="79b8fba8ad0a4796" providerId="LiveId" clId="{614BBE20-D9FC-4E14-9E6F-E9375E6FD4C8}" dt="2021-10-26T14:51:34.064" v="24560" actId="164"/>
          <ac:picMkLst>
            <pc:docMk/>
            <pc:sldMk cId="112587988" sldId="389"/>
            <ac:picMk id="15" creationId="{1212DD7B-277E-4639-AED2-522ECB69F154}"/>
          </ac:picMkLst>
        </pc:picChg>
        <pc:picChg chg="add mod">
          <ac:chgData name="Tej Bahadur Chandra" userId="79b8fba8ad0a4796" providerId="LiveId" clId="{614BBE20-D9FC-4E14-9E6F-E9375E6FD4C8}" dt="2021-10-26T14:52:55.903" v="24626" actId="1036"/>
          <ac:picMkLst>
            <pc:docMk/>
            <pc:sldMk cId="112587988" sldId="389"/>
            <ac:picMk id="16" creationId="{A1F44AFB-9F5B-4A40-A4D1-8E2D0B3F0971}"/>
          </ac:picMkLst>
        </pc:picChg>
        <pc:picChg chg="add mod">
          <ac:chgData name="Tej Bahadur Chandra" userId="79b8fba8ad0a4796" providerId="LiveId" clId="{614BBE20-D9FC-4E14-9E6F-E9375E6FD4C8}" dt="2021-10-26T14:51:34.064" v="24560" actId="164"/>
          <ac:picMkLst>
            <pc:docMk/>
            <pc:sldMk cId="112587988" sldId="389"/>
            <ac:picMk id="17" creationId="{BA49DC60-0746-47D7-91BC-AAF8D62C19F4}"/>
          </ac:picMkLst>
        </pc:picChg>
        <pc:picChg chg="add mod">
          <ac:chgData name="Tej Bahadur Chandra" userId="79b8fba8ad0a4796" providerId="LiveId" clId="{614BBE20-D9FC-4E14-9E6F-E9375E6FD4C8}" dt="2021-10-26T14:51:34.064" v="24560" actId="164"/>
          <ac:picMkLst>
            <pc:docMk/>
            <pc:sldMk cId="112587988" sldId="389"/>
            <ac:picMk id="18" creationId="{A2E87090-1C3B-4C65-9526-71172E35967D}"/>
          </ac:picMkLst>
        </pc:picChg>
        <pc:picChg chg="add mod">
          <ac:chgData name="Tej Bahadur Chandra" userId="79b8fba8ad0a4796" providerId="LiveId" clId="{614BBE20-D9FC-4E14-9E6F-E9375E6FD4C8}" dt="2021-10-26T14:51:34.064" v="24560" actId="164"/>
          <ac:picMkLst>
            <pc:docMk/>
            <pc:sldMk cId="112587988" sldId="389"/>
            <ac:picMk id="19" creationId="{027C1ED8-1D18-4B12-8D85-27675922DA1C}"/>
          </ac:picMkLst>
        </pc:picChg>
        <pc:picChg chg="add mod">
          <ac:chgData name="Tej Bahadur Chandra" userId="79b8fba8ad0a4796" providerId="LiveId" clId="{614BBE20-D9FC-4E14-9E6F-E9375E6FD4C8}" dt="2021-10-26T14:51:34.064" v="24560" actId="164"/>
          <ac:picMkLst>
            <pc:docMk/>
            <pc:sldMk cId="112587988" sldId="389"/>
            <ac:picMk id="20" creationId="{2364F5DB-9BCE-41B8-AF16-50DDCBD076D5}"/>
          </ac:picMkLst>
        </pc:picChg>
        <pc:picChg chg="add mod">
          <ac:chgData name="Tej Bahadur Chandra" userId="79b8fba8ad0a4796" providerId="LiveId" clId="{614BBE20-D9FC-4E14-9E6F-E9375E6FD4C8}" dt="2021-10-26T14:51:34.064" v="24560" actId="164"/>
          <ac:picMkLst>
            <pc:docMk/>
            <pc:sldMk cId="112587988" sldId="389"/>
            <ac:picMk id="21" creationId="{7D051891-DD9F-4FA8-BAAD-56FA04722E6C}"/>
          </ac:picMkLst>
        </pc:picChg>
        <pc:picChg chg="add mod">
          <ac:chgData name="Tej Bahadur Chandra" userId="79b8fba8ad0a4796" providerId="LiveId" clId="{614BBE20-D9FC-4E14-9E6F-E9375E6FD4C8}" dt="2021-10-26T14:51:34.064" v="24560" actId="164"/>
          <ac:picMkLst>
            <pc:docMk/>
            <pc:sldMk cId="112587988" sldId="389"/>
            <ac:picMk id="22" creationId="{3F567A45-6010-4A0B-AFA6-90836B38873C}"/>
          </ac:picMkLst>
        </pc:picChg>
        <pc:picChg chg="add mod">
          <ac:chgData name="Tej Bahadur Chandra" userId="79b8fba8ad0a4796" providerId="LiveId" clId="{614BBE20-D9FC-4E14-9E6F-E9375E6FD4C8}" dt="2021-10-26T14:51:34.064" v="24560" actId="164"/>
          <ac:picMkLst>
            <pc:docMk/>
            <pc:sldMk cId="112587988" sldId="389"/>
            <ac:picMk id="23" creationId="{60B4EE32-A867-4EE2-9F14-E423E00F7F77}"/>
          </ac:picMkLst>
        </pc:picChg>
        <pc:picChg chg="add mod">
          <ac:chgData name="Tej Bahadur Chandra" userId="79b8fba8ad0a4796" providerId="LiveId" clId="{614BBE20-D9FC-4E14-9E6F-E9375E6FD4C8}" dt="2021-10-26T14:52:21.391" v="24572" actId="1076"/>
          <ac:picMkLst>
            <pc:docMk/>
            <pc:sldMk cId="112587988" sldId="389"/>
            <ac:picMk id="24" creationId="{42151A75-E0AA-4A57-BA96-02CB6C20691A}"/>
          </ac:picMkLst>
        </pc:picChg>
        <pc:picChg chg="add mod">
          <ac:chgData name="Tej Bahadur Chandra" userId="79b8fba8ad0a4796" providerId="LiveId" clId="{614BBE20-D9FC-4E14-9E6F-E9375E6FD4C8}" dt="2021-10-26T14:51:34.064" v="24560" actId="164"/>
          <ac:picMkLst>
            <pc:docMk/>
            <pc:sldMk cId="112587988" sldId="389"/>
            <ac:picMk id="25" creationId="{CDDD597B-53F9-433C-A8B7-78E0C40BC4A1}"/>
          </ac:picMkLst>
        </pc:picChg>
        <pc:picChg chg="add mod">
          <ac:chgData name="Tej Bahadur Chandra" userId="79b8fba8ad0a4796" providerId="LiveId" clId="{614BBE20-D9FC-4E14-9E6F-E9375E6FD4C8}" dt="2021-10-26T14:52:59.501" v="24636" actId="1036"/>
          <ac:picMkLst>
            <pc:docMk/>
            <pc:sldMk cId="112587988" sldId="389"/>
            <ac:picMk id="26" creationId="{E5CCE0C8-D394-4A76-86DA-FE49B11953B3}"/>
          </ac:picMkLst>
        </pc:picChg>
        <pc:picChg chg="add mod">
          <ac:chgData name="Tej Bahadur Chandra" userId="79b8fba8ad0a4796" providerId="LiveId" clId="{614BBE20-D9FC-4E14-9E6F-E9375E6FD4C8}" dt="2021-10-26T14:51:34.064" v="24560" actId="164"/>
          <ac:picMkLst>
            <pc:docMk/>
            <pc:sldMk cId="112587988" sldId="389"/>
            <ac:picMk id="27" creationId="{C6079BC4-FB2A-4149-9311-55A3B5DE7E60}"/>
          </ac:picMkLst>
        </pc:picChg>
        <pc:picChg chg="add mod">
          <ac:chgData name="Tej Bahadur Chandra" userId="79b8fba8ad0a4796" providerId="LiveId" clId="{614BBE20-D9FC-4E14-9E6F-E9375E6FD4C8}" dt="2021-10-26T14:52:15.920" v="24570" actId="1076"/>
          <ac:picMkLst>
            <pc:docMk/>
            <pc:sldMk cId="112587988" sldId="389"/>
            <ac:picMk id="28" creationId="{E8375CAA-63E0-4330-9C29-810FF72272C5}"/>
          </ac:picMkLst>
        </pc:picChg>
        <pc:picChg chg="add mod">
          <ac:chgData name="Tej Bahadur Chandra" userId="79b8fba8ad0a4796" providerId="LiveId" clId="{614BBE20-D9FC-4E14-9E6F-E9375E6FD4C8}" dt="2021-10-26T14:51:34.064" v="24560" actId="164"/>
          <ac:picMkLst>
            <pc:docMk/>
            <pc:sldMk cId="112587988" sldId="389"/>
            <ac:picMk id="29" creationId="{BC6C8573-8969-4A98-8320-0396B68AB783}"/>
          </ac:picMkLst>
        </pc:picChg>
        <pc:picChg chg="add mod">
          <ac:chgData name="Tej Bahadur Chandra" userId="79b8fba8ad0a4796" providerId="LiveId" clId="{614BBE20-D9FC-4E14-9E6F-E9375E6FD4C8}" dt="2021-10-26T14:51:53.408" v="24565" actId="1076"/>
          <ac:picMkLst>
            <pc:docMk/>
            <pc:sldMk cId="112587988" sldId="389"/>
            <ac:picMk id="30" creationId="{F4DE2230-5839-43D2-8F76-B13DB988C8FC}"/>
          </ac:picMkLst>
        </pc:picChg>
        <pc:picChg chg="add mod">
          <ac:chgData name="Tej Bahadur Chandra" userId="79b8fba8ad0a4796" providerId="LiveId" clId="{614BBE20-D9FC-4E14-9E6F-E9375E6FD4C8}" dt="2021-10-26T14:52:50.841" v="24616" actId="1036"/>
          <ac:picMkLst>
            <pc:docMk/>
            <pc:sldMk cId="112587988" sldId="389"/>
            <ac:picMk id="32" creationId="{0A09D492-02E1-4684-83B7-A747C332A73A}"/>
          </ac:picMkLst>
        </pc:picChg>
        <pc:picChg chg="add mod">
          <ac:chgData name="Tej Bahadur Chandra" userId="79b8fba8ad0a4796" providerId="LiveId" clId="{614BBE20-D9FC-4E14-9E6F-E9375E6FD4C8}" dt="2021-10-26T14:51:48.696" v="24564" actId="1076"/>
          <ac:picMkLst>
            <pc:docMk/>
            <pc:sldMk cId="112587988" sldId="389"/>
            <ac:picMk id="33" creationId="{0EFA480B-0891-4F43-9437-92E9A8FD26E6}"/>
          </ac:picMkLst>
        </pc:picChg>
        <pc:picChg chg="add mod">
          <ac:chgData name="Tej Bahadur Chandra" userId="79b8fba8ad0a4796" providerId="LiveId" clId="{614BBE20-D9FC-4E14-9E6F-E9375E6FD4C8}" dt="2021-10-26T14:52:09.286" v="24568" actId="164"/>
          <ac:picMkLst>
            <pc:docMk/>
            <pc:sldMk cId="112587988" sldId="389"/>
            <ac:picMk id="34" creationId="{8CA8E518-1F29-473A-950F-659D69775191}"/>
          </ac:picMkLst>
        </pc:picChg>
        <pc:picChg chg="add mod">
          <ac:chgData name="Tej Bahadur Chandra" userId="79b8fba8ad0a4796" providerId="LiveId" clId="{614BBE20-D9FC-4E14-9E6F-E9375E6FD4C8}" dt="2021-10-26T14:59:31.767" v="24679" actId="164"/>
          <ac:picMkLst>
            <pc:docMk/>
            <pc:sldMk cId="112587988" sldId="389"/>
            <ac:picMk id="36" creationId="{58FD33EF-3F8D-42FD-B7AB-1ECD40330B5F}"/>
          </ac:picMkLst>
        </pc:picChg>
        <pc:picChg chg="add mod">
          <ac:chgData name="Tej Bahadur Chandra" userId="79b8fba8ad0a4796" providerId="LiveId" clId="{614BBE20-D9FC-4E14-9E6F-E9375E6FD4C8}" dt="2021-10-26T14:59:31.767" v="24679" actId="164"/>
          <ac:picMkLst>
            <pc:docMk/>
            <pc:sldMk cId="112587988" sldId="389"/>
            <ac:picMk id="37" creationId="{1312AAFB-39FA-4A4B-9BBC-00BAA6DB08F3}"/>
          </ac:picMkLst>
        </pc:picChg>
        <pc:picChg chg="add del mod">
          <ac:chgData name="Tej Bahadur Chandra" userId="79b8fba8ad0a4796" providerId="LiveId" clId="{614BBE20-D9FC-4E14-9E6F-E9375E6FD4C8}" dt="2021-10-26T14:56:50.540" v="24669" actId="478"/>
          <ac:picMkLst>
            <pc:docMk/>
            <pc:sldMk cId="112587988" sldId="389"/>
            <ac:picMk id="38" creationId="{3E36E090-91F2-4651-A435-6B2E2C686FAE}"/>
          </ac:picMkLst>
        </pc:picChg>
        <pc:picChg chg="add mod">
          <ac:chgData name="Tej Bahadur Chandra" userId="79b8fba8ad0a4796" providerId="LiveId" clId="{614BBE20-D9FC-4E14-9E6F-E9375E6FD4C8}" dt="2021-10-26T14:59:31.767" v="24679" actId="164"/>
          <ac:picMkLst>
            <pc:docMk/>
            <pc:sldMk cId="112587988" sldId="389"/>
            <ac:picMk id="39" creationId="{F63841F4-53B6-41BE-848B-1B24B03F1519}"/>
          </ac:picMkLst>
        </pc:picChg>
      </pc:sldChg>
      <pc:sldChg chg="addSp delSp modSp add">
        <pc:chgData name="Tej Bahadur Chandra" userId="79b8fba8ad0a4796" providerId="LiveId" clId="{614BBE20-D9FC-4E14-9E6F-E9375E6FD4C8}" dt="2021-10-28T12:54:22.620" v="34076" actId="120"/>
        <pc:sldMkLst>
          <pc:docMk/>
          <pc:sldMk cId="3078914541" sldId="390"/>
        </pc:sldMkLst>
        <pc:spChg chg="add mod">
          <ac:chgData name="Tej Bahadur Chandra" userId="79b8fba8ad0a4796" providerId="LiveId" clId="{614BBE20-D9FC-4E14-9E6F-E9375E6FD4C8}" dt="2021-10-26T15:22:55.680" v="25495" actId="1035"/>
          <ac:spMkLst>
            <pc:docMk/>
            <pc:sldMk cId="3078914541" sldId="390"/>
            <ac:spMk id="8" creationId="{EF598112-7AD4-4F94-9937-6FF908D95F40}"/>
          </ac:spMkLst>
        </pc:spChg>
        <pc:spChg chg="add mod">
          <ac:chgData name="Tej Bahadur Chandra" userId="79b8fba8ad0a4796" providerId="LiveId" clId="{614BBE20-D9FC-4E14-9E6F-E9375E6FD4C8}" dt="2021-10-26T15:24:17.200" v="25592" actId="164"/>
          <ac:spMkLst>
            <pc:docMk/>
            <pc:sldMk cId="3078914541" sldId="390"/>
            <ac:spMk id="10" creationId="{4B0251ED-E49B-4FA7-91F3-38D6491ABAC2}"/>
          </ac:spMkLst>
        </pc:spChg>
        <pc:spChg chg="add mod">
          <ac:chgData name="Tej Bahadur Chandra" userId="79b8fba8ad0a4796" providerId="LiveId" clId="{614BBE20-D9FC-4E14-9E6F-E9375E6FD4C8}" dt="2021-10-26T15:24:17.200" v="25592" actId="164"/>
          <ac:spMkLst>
            <pc:docMk/>
            <pc:sldMk cId="3078914541" sldId="390"/>
            <ac:spMk id="11" creationId="{8F9454E8-4515-4D68-8046-2F317FEF505A}"/>
          </ac:spMkLst>
        </pc:spChg>
        <pc:spChg chg="add mod">
          <ac:chgData name="Tej Bahadur Chandra" userId="79b8fba8ad0a4796" providerId="LiveId" clId="{614BBE20-D9FC-4E14-9E6F-E9375E6FD4C8}" dt="2021-10-26T15:14:17.778" v="25427" actId="20577"/>
          <ac:spMkLst>
            <pc:docMk/>
            <pc:sldMk cId="3078914541" sldId="390"/>
            <ac:spMk id="12" creationId="{09D0CF2E-227C-431D-8FBF-735F8A2D505E}"/>
          </ac:spMkLst>
        </pc:spChg>
        <pc:spChg chg="mod">
          <ac:chgData name="Tej Bahadur Chandra" userId="79b8fba8ad0a4796" providerId="LiveId" clId="{614BBE20-D9FC-4E14-9E6F-E9375E6FD4C8}" dt="2021-10-28T12:54:22.620" v="34076" actId="120"/>
          <ac:spMkLst>
            <pc:docMk/>
            <pc:sldMk cId="3078914541" sldId="390"/>
            <ac:spMk id="31" creationId="{8A4A78A7-94BA-49CF-8DE0-8ABDF51D88A7}"/>
          </ac:spMkLst>
        </pc:spChg>
        <pc:spChg chg="del">
          <ac:chgData name="Tej Bahadur Chandra" userId="79b8fba8ad0a4796" providerId="LiveId" clId="{614BBE20-D9FC-4E14-9E6F-E9375E6FD4C8}" dt="2021-10-26T15:10:22.492" v="25261" actId="478"/>
          <ac:spMkLst>
            <pc:docMk/>
            <pc:sldMk cId="3078914541" sldId="390"/>
            <ac:spMk id="42" creationId="{03F86CBF-1961-4122-A853-E6A4ABC4D07D}"/>
          </ac:spMkLst>
        </pc:spChg>
        <pc:grpChg chg="add mod">
          <ac:chgData name="Tej Bahadur Chandra" userId="79b8fba8ad0a4796" providerId="LiveId" clId="{614BBE20-D9FC-4E14-9E6F-E9375E6FD4C8}" dt="2021-10-26T15:22:40.058" v="25490" actId="1035"/>
          <ac:grpSpMkLst>
            <pc:docMk/>
            <pc:sldMk cId="3078914541" sldId="390"/>
            <ac:grpSpMk id="9" creationId="{EA0205C9-B572-4980-BA9E-D42AE64B9E83}"/>
          </ac:grpSpMkLst>
        </pc:grpChg>
        <pc:grpChg chg="add mod">
          <ac:chgData name="Tej Bahadur Chandra" userId="79b8fba8ad0a4796" providerId="LiveId" clId="{614BBE20-D9FC-4E14-9E6F-E9375E6FD4C8}" dt="2021-10-26T15:24:17.200" v="25592" actId="164"/>
          <ac:grpSpMkLst>
            <pc:docMk/>
            <pc:sldMk cId="3078914541" sldId="390"/>
            <ac:grpSpMk id="13" creationId="{5C021ADB-F58F-4225-8023-C92C5A500C79}"/>
          </ac:grpSpMkLst>
        </pc:grpChg>
        <pc:graphicFrameChg chg="add del">
          <ac:chgData name="Tej Bahadur Chandra" userId="79b8fba8ad0a4796" providerId="LiveId" clId="{614BBE20-D9FC-4E14-9E6F-E9375E6FD4C8}" dt="2021-10-26T15:11:12.842" v="25265"/>
          <ac:graphicFrameMkLst>
            <pc:docMk/>
            <pc:sldMk cId="3078914541" sldId="390"/>
            <ac:graphicFrameMk id="3" creationId="{00C51FC1-5520-4E1B-8D08-FB4A5B0018AE}"/>
          </ac:graphicFrameMkLst>
        </pc:graphicFrameChg>
        <pc:picChg chg="del">
          <ac:chgData name="Tej Bahadur Chandra" userId="79b8fba8ad0a4796" providerId="LiveId" clId="{614BBE20-D9FC-4E14-9E6F-E9375E6FD4C8}" dt="2021-10-26T15:10:20.567" v="25260" actId="478"/>
          <ac:picMkLst>
            <pc:docMk/>
            <pc:sldMk cId="3078914541" sldId="390"/>
            <ac:picMk id="2" creationId="{B01B22C7-47E7-4B3B-BD2C-A205C2A0F692}"/>
          </ac:picMkLst>
        </pc:picChg>
        <pc:picChg chg="add del mod">
          <ac:chgData name="Tej Bahadur Chandra" userId="79b8fba8ad0a4796" providerId="LiveId" clId="{614BBE20-D9FC-4E14-9E6F-E9375E6FD4C8}" dt="2021-10-26T15:11:46.083" v="25269" actId="478"/>
          <ac:picMkLst>
            <pc:docMk/>
            <pc:sldMk cId="3078914541" sldId="390"/>
            <ac:picMk id="4" creationId="{C88EBE98-A98F-4E8C-BBA4-53F13D0FFD18}"/>
          </ac:picMkLst>
        </pc:picChg>
        <pc:picChg chg="add mod modCrop">
          <ac:chgData name="Tej Bahadur Chandra" userId="79b8fba8ad0a4796" providerId="LiveId" clId="{614BBE20-D9FC-4E14-9E6F-E9375E6FD4C8}" dt="2021-10-26T15:21:29.233" v="25470" actId="1367"/>
          <ac:picMkLst>
            <pc:docMk/>
            <pc:sldMk cId="3078914541" sldId="390"/>
            <ac:picMk id="5" creationId="{6A837AEE-CDF8-4016-8812-AAF248239EF1}"/>
          </ac:picMkLst>
        </pc:picChg>
        <pc:picChg chg="add mod modCrop">
          <ac:chgData name="Tej Bahadur Chandra" userId="79b8fba8ad0a4796" providerId="LiveId" clId="{614BBE20-D9FC-4E14-9E6F-E9375E6FD4C8}" dt="2021-10-26T15:21:01.175" v="25467" actId="164"/>
          <ac:picMkLst>
            <pc:docMk/>
            <pc:sldMk cId="3078914541" sldId="390"/>
            <ac:picMk id="7" creationId="{3D061D39-4577-4B09-884A-48442E610848}"/>
          </ac:picMkLst>
        </pc:picChg>
      </pc:sldChg>
      <pc:sldChg chg="addSp delSp modSp add">
        <pc:chgData name="Tej Bahadur Chandra" userId="79b8fba8ad0a4796" providerId="LiveId" clId="{614BBE20-D9FC-4E14-9E6F-E9375E6FD4C8}" dt="2021-10-28T12:54:30.893" v="34078" actId="120"/>
        <pc:sldMkLst>
          <pc:docMk/>
          <pc:sldMk cId="2759715804" sldId="391"/>
        </pc:sldMkLst>
        <pc:spChg chg="add del mod">
          <ac:chgData name="Tej Bahadur Chandra" userId="79b8fba8ad0a4796" providerId="LiveId" clId="{614BBE20-D9FC-4E14-9E6F-E9375E6FD4C8}" dt="2021-10-26T15:42:07.325" v="25777" actId="478"/>
          <ac:spMkLst>
            <pc:docMk/>
            <pc:sldMk cId="2759715804" sldId="391"/>
            <ac:spMk id="7" creationId="{A0D1F2B5-A8F4-4E24-8755-3109AD79F953}"/>
          </ac:spMkLst>
        </pc:spChg>
        <pc:spChg chg="add mod">
          <ac:chgData name="Tej Bahadur Chandra" userId="79b8fba8ad0a4796" providerId="LiveId" clId="{614BBE20-D9FC-4E14-9E6F-E9375E6FD4C8}" dt="2021-10-26T15:50:16.920" v="26171" actId="1035"/>
          <ac:spMkLst>
            <pc:docMk/>
            <pc:sldMk cId="2759715804" sldId="391"/>
            <ac:spMk id="10" creationId="{E4978497-C1B2-4D56-90FD-909A0431552E}"/>
          </ac:spMkLst>
        </pc:spChg>
        <pc:spChg chg="mod">
          <ac:chgData name="Tej Bahadur Chandra" userId="79b8fba8ad0a4796" providerId="LiveId" clId="{614BBE20-D9FC-4E14-9E6F-E9375E6FD4C8}" dt="2021-10-26T15:50:01.616" v="26157" actId="20577"/>
          <ac:spMkLst>
            <pc:docMk/>
            <pc:sldMk cId="2759715804" sldId="391"/>
            <ac:spMk id="12" creationId="{7CFDEDE5-D599-401F-A1BE-424BDBB1B83D}"/>
          </ac:spMkLst>
        </pc:spChg>
        <pc:spChg chg="mod">
          <ac:chgData name="Tej Bahadur Chandra" userId="79b8fba8ad0a4796" providerId="LiveId" clId="{614BBE20-D9FC-4E14-9E6F-E9375E6FD4C8}" dt="2021-10-28T12:54:30.893" v="34078" actId="120"/>
          <ac:spMkLst>
            <pc:docMk/>
            <pc:sldMk cId="2759715804" sldId="391"/>
            <ac:spMk id="31" creationId="{8A4A78A7-94BA-49CF-8DE0-8ABDF51D88A7}"/>
          </ac:spMkLst>
        </pc:spChg>
        <pc:spChg chg="mod">
          <ac:chgData name="Tej Bahadur Chandra" userId="79b8fba8ad0a4796" providerId="LiveId" clId="{614BBE20-D9FC-4E14-9E6F-E9375E6FD4C8}" dt="2021-10-26T15:27:55.100" v="25612" actId="20577"/>
          <ac:spMkLst>
            <pc:docMk/>
            <pc:sldMk cId="2759715804" sldId="391"/>
            <ac:spMk id="89" creationId="{0FEA7DB0-931A-4744-95BE-479E7115455A}"/>
          </ac:spMkLst>
        </pc:spChg>
        <pc:grpChg chg="add mod">
          <ac:chgData name="Tej Bahadur Chandra" userId="79b8fba8ad0a4796" providerId="LiveId" clId="{614BBE20-D9FC-4E14-9E6F-E9375E6FD4C8}" dt="2021-10-26T15:50:09.342" v="26158" actId="1076"/>
          <ac:grpSpMkLst>
            <pc:docMk/>
            <pc:sldMk cId="2759715804" sldId="391"/>
            <ac:grpSpMk id="11" creationId="{B4059F32-4FD7-4721-AED5-70FAA60CAA84}"/>
          </ac:grpSpMkLst>
        </pc:grpChg>
        <pc:picChg chg="add del mod">
          <ac:chgData name="Tej Bahadur Chandra" userId="79b8fba8ad0a4796" providerId="LiveId" clId="{614BBE20-D9FC-4E14-9E6F-E9375E6FD4C8}" dt="2021-10-26T15:32:11.449" v="25628"/>
          <ac:picMkLst>
            <pc:docMk/>
            <pc:sldMk cId="2759715804" sldId="391"/>
            <ac:picMk id="2" creationId="{9580B1E3-45B7-4375-90FD-119661042037}"/>
          </ac:picMkLst>
        </pc:picChg>
        <pc:picChg chg="add mod">
          <ac:chgData name="Tej Bahadur Chandra" userId="79b8fba8ad0a4796" providerId="LiveId" clId="{614BBE20-D9FC-4E14-9E6F-E9375E6FD4C8}" dt="2021-10-26T15:50:16.920" v="26171" actId="1035"/>
          <ac:picMkLst>
            <pc:docMk/>
            <pc:sldMk cId="2759715804" sldId="391"/>
            <ac:picMk id="8" creationId="{ACBE72AD-8346-4A11-BC75-447243D0F100}"/>
          </ac:picMkLst>
        </pc:picChg>
        <pc:picChg chg="add mod">
          <ac:chgData name="Tej Bahadur Chandra" userId="79b8fba8ad0a4796" providerId="LiveId" clId="{614BBE20-D9FC-4E14-9E6F-E9375E6FD4C8}" dt="2021-10-26T15:50:16.920" v="26171" actId="1035"/>
          <ac:picMkLst>
            <pc:docMk/>
            <pc:sldMk cId="2759715804" sldId="391"/>
            <ac:picMk id="9" creationId="{6A5C2CA7-0B69-4DE9-A479-84A357A4F041}"/>
          </ac:picMkLst>
        </pc:picChg>
      </pc:sldChg>
      <pc:sldChg chg="addSp delSp modSp add">
        <pc:chgData name="Tej Bahadur Chandra" userId="79b8fba8ad0a4796" providerId="LiveId" clId="{614BBE20-D9FC-4E14-9E6F-E9375E6FD4C8}" dt="2021-10-28T12:54:36.917" v="34080" actId="120"/>
        <pc:sldMkLst>
          <pc:docMk/>
          <pc:sldMk cId="3418323078" sldId="392"/>
        </pc:sldMkLst>
        <pc:spChg chg="mod">
          <ac:chgData name="Tej Bahadur Chandra" userId="79b8fba8ad0a4796" providerId="LiveId" clId="{614BBE20-D9FC-4E14-9E6F-E9375E6FD4C8}" dt="2021-10-26T15:56:19.531" v="26225" actId="20577"/>
          <ac:spMkLst>
            <pc:docMk/>
            <pc:sldMk cId="3418323078" sldId="392"/>
            <ac:spMk id="6" creationId="{6E503D7A-15D8-4393-BCF4-17F3B97B9569}"/>
          </ac:spMkLst>
        </pc:spChg>
        <pc:spChg chg="add mod">
          <ac:chgData name="Tej Bahadur Chandra" userId="79b8fba8ad0a4796" providerId="LiveId" clId="{614BBE20-D9FC-4E14-9E6F-E9375E6FD4C8}" dt="2021-10-26T15:57:03.644" v="26230" actId="20577"/>
          <ac:spMkLst>
            <pc:docMk/>
            <pc:sldMk cId="3418323078" sldId="392"/>
            <ac:spMk id="7" creationId="{14EC7D28-4BDE-4AF0-BC2E-7AD060C97062}"/>
          </ac:spMkLst>
        </pc:spChg>
        <pc:spChg chg="mod">
          <ac:chgData name="Tej Bahadur Chandra" userId="79b8fba8ad0a4796" providerId="LiveId" clId="{614BBE20-D9FC-4E14-9E6F-E9375E6FD4C8}" dt="2021-10-26T15:58:00.230" v="26233"/>
          <ac:spMkLst>
            <pc:docMk/>
            <pc:sldMk cId="3418323078" sldId="392"/>
            <ac:spMk id="10" creationId="{FE8CA102-0253-47B2-9A6F-CCD9934C839E}"/>
          </ac:spMkLst>
        </pc:spChg>
        <pc:spChg chg="mod">
          <ac:chgData name="Tej Bahadur Chandra" userId="79b8fba8ad0a4796" providerId="LiveId" clId="{614BBE20-D9FC-4E14-9E6F-E9375E6FD4C8}" dt="2021-10-26T15:57:50.213" v="26232"/>
          <ac:spMkLst>
            <pc:docMk/>
            <pc:sldMk cId="3418323078" sldId="392"/>
            <ac:spMk id="13" creationId="{8089660A-B3A5-4D05-A488-06320A140EEE}"/>
          </ac:spMkLst>
        </pc:spChg>
        <pc:spChg chg="mod">
          <ac:chgData name="Tej Bahadur Chandra" userId="79b8fba8ad0a4796" providerId="LiveId" clId="{614BBE20-D9FC-4E14-9E6F-E9375E6FD4C8}" dt="2021-10-26T15:58:18.101" v="26234"/>
          <ac:spMkLst>
            <pc:docMk/>
            <pc:sldMk cId="3418323078" sldId="392"/>
            <ac:spMk id="17" creationId="{DF994796-11F6-4BB2-B8C4-3B37FBD4EC71}"/>
          </ac:spMkLst>
        </pc:spChg>
        <pc:spChg chg="add mod">
          <ac:chgData name="Tej Bahadur Chandra" userId="79b8fba8ad0a4796" providerId="LiveId" clId="{614BBE20-D9FC-4E14-9E6F-E9375E6FD4C8}" dt="2021-10-26T16:04:30.423" v="26494" actId="1036"/>
          <ac:spMkLst>
            <pc:docMk/>
            <pc:sldMk cId="3418323078" sldId="392"/>
            <ac:spMk id="18" creationId="{3FD9B7FC-92A5-46D6-A3EF-8E6EF4383461}"/>
          </ac:spMkLst>
        </pc:spChg>
        <pc:spChg chg="mod">
          <ac:chgData name="Tej Bahadur Chandra" userId="79b8fba8ad0a4796" providerId="LiveId" clId="{614BBE20-D9FC-4E14-9E6F-E9375E6FD4C8}" dt="2021-10-28T12:54:36.917" v="34080" actId="120"/>
          <ac:spMkLst>
            <pc:docMk/>
            <pc:sldMk cId="3418323078" sldId="392"/>
            <ac:spMk id="31" creationId="{8A4A78A7-94BA-49CF-8DE0-8ABDF51D88A7}"/>
          </ac:spMkLst>
        </pc:spChg>
        <pc:spChg chg="del">
          <ac:chgData name="Tej Bahadur Chandra" userId="79b8fba8ad0a4796" providerId="LiveId" clId="{614BBE20-D9FC-4E14-9E6F-E9375E6FD4C8}" dt="2021-10-26T15:57:00.257" v="26227" actId="478"/>
          <ac:spMkLst>
            <pc:docMk/>
            <pc:sldMk cId="3418323078" sldId="392"/>
            <ac:spMk id="89" creationId="{0FEA7DB0-931A-4744-95BE-479E7115455A}"/>
          </ac:spMkLst>
        </pc:spChg>
        <pc:grpChg chg="add">
          <ac:chgData name="Tej Bahadur Chandra" userId="79b8fba8ad0a4796" providerId="LiveId" clId="{614BBE20-D9FC-4E14-9E6F-E9375E6FD4C8}" dt="2021-10-26T15:57:00.669" v="26228"/>
          <ac:grpSpMkLst>
            <pc:docMk/>
            <pc:sldMk cId="3418323078" sldId="392"/>
            <ac:grpSpMk id="8" creationId="{74D97E51-F7D4-43A5-8888-01F78ECFEEB5}"/>
          </ac:grpSpMkLst>
        </pc:grpChg>
        <pc:grpChg chg="add">
          <ac:chgData name="Tej Bahadur Chandra" userId="79b8fba8ad0a4796" providerId="LiveId" clId="{614BBE20-D9FC-4E14-9E6F-E9375E6FD4C8}" dt="2021-10-26T15:57:00.669" v="26228"/>
          <ac:grpSpMkLst>
            <pc:docMk/>
            <pc:sldMk cId="3418323078" sldId="392"/>
            <ac:grpSpMk id="11" creationId="{5570E56E-BD17-4C77-AF19-C86EF700559A}"/>
          </ac:grpSpMkLst>
        </pc:grpChg>
        <pc:grpChg chg="add">
          <ac:chgData name="Tej Bahadur Chandra" userId="79b8fba8ad0a4796" providerId="LiveId" clId="{614BBE20-D9FC-4E14-9E6F-E9375E6FD4C8}" dt="2021-10-26T15:57:00.669" v="26228"/>
          <ac:grpSpMkLst>
            <pc:docMk/>
            <pc:sldMk cId="3418323078" sldId="392"/>
            <ac:grpSpMk id="15" creationId="{BDA887F5-C023-4627-8E10-C5D0E254467C}"/>
          </ac:grpSpMkLst>
        </pc:grpChg>
      </pc:sldChg>
      <pc:sldChg chg="modSp add">
        <pc:chgData name="Tej Bahadur Chandra" userId="79b8fba8ad0a4796" providerId="LiveId" clId="{614BBE20-D9FC-4E14-9E6F-E9375E6FD4C8}" dt="2021-10-28T12:54:33.782" v="34079" actId="120"/>
        <pc:sldMkLst>
          <pc:docMk/>
          <pc:sldMk cId="908667114" sldId="393"/>
        </pc:sldMkLst>
        <pc:spChg chg="mod">
          <ac:chgData name="Tej Bahadur Chandra" userId="79b8fba8ad0a4796" providerId="LiveId" clId="{614BBE20-D9FC-4E14-9E6F-E9375E6FD4C8}" dt="2021-10-26T15:55:56.064" v="26216" actId="20577"/>
          <ac:spMkLst>
            <pc:docMk/>
            <pc:sldMk cId="908667114" sldId="393"/>
            <ac:spMk id="7" creationId="{A0D1F2B5-A8F4-4E24-8755-3109AD79F953}"/>
          </ac:spMkLst>
        </pc:spChg>
        <pc:spChg chg="mod">
          <ac:chgData name="Tej Bahadur Chandra" userId="79b8fba8ad0a4796" providerId="LiveId" clId="{614BBE20-D9FC-4E14-9E6F-E9375E6FD4C8}" dt="2021-10-28T12:54:33.782" v="34079" actId="120"/>
          <ac:spMkLst>
            <pc:docMk/>
            <pc:sldMk cId="908667114" sldId="393"/>
            <ac:spMk id="31" creationId="{8A4A78A7-94BA-49CF-8DE0-8ABDF51D88A7}"/>
          </ac:spMkLst>
        </pc:spChg>
        <pc:spChg chg="mod">
          <ac:chgData name="Tej Bahadur Chandra" userId="79b8fba8ad0a4796" providerId="LiveId" clId="{614BBE20-D9FC-4E14-9E6F-E9375E6FD4C8}" dt="2021-10-26T15:51:31.479" v="26181" actId="20577"/>
          <ac:spMkLst>
            <pc:docMk/>
            <pc:sldMk cId="908667114" sldId="393"/>
            <ac:spMk id="89" creationId="{0FEA7DB0-931A-4744-95BE-479E7115455A}"/>
          </ac:spMkLst>
        </pc:spChg>
      </pc:sldChg>
      <pc:sldChg chg="addSp delSp modSp add">
        <pc:chgData name="Tej Bahadur Chandra" userId="79b8fba8ad0a4796" providerId="LiveId" clId="{614BBE20-D9FC-4E14-9E6F-E9375E6FD4C8}" dt="2021-10-28T12:54:28.269" v="34077" actId="120"/>
        <pc:sldMkLst>
          <pc:docMk/>
          <pc:sldMk cId="1710300805" sldId="394"/>
        </pc:sldMkLst>
        <pc:spChg chg="add mod">
          <ac:chgData name="Tej Bahadur Chandra" userId="79b8fba8ad0a4796" providerId="LiveId" clId="{614BBE20-D9FC-4E14-9E6F-E9375E6FD4C8}" dt="2021-10-26T15:43:34.327" v="25826" actId="164"/>
          <ac:spMkLst>
            <pc:docMk/>
            <pc:sldMk cId="1710300805" sldId="394"/>
            <ac:spMk id="3" creationId="{28512F36-F9AB-4656-8900-8C2CEDD4B81C}"/>
          </ac:spMkLst>
        </pc:spChg>
        <pc:spChg chg="add mod">
          <ac:chgData name="Tej Bahadur Chandra" userId="79b8fba8ad0a4796" providerId="LiveId" clId="{614BBE20-D9FC-4E14-9E6F-E9375E6FD4C8}" dt="2021-10-26T15:43:34.327" v="25826" actId="164"/>
          <ac:spMkLst>
            <pc:docMk/>
            <pc:sldMk cId="1710300805" sldId="394"/>
            <ac:spMk id="4" creationId="{05C4C1D6-D714-4D2A-8716-FF07A848FB2B}"/>
          </ac:spMkLst>
        </pc:spChg>
        <pc:spChg chg="add mod">
          <ac:chgData name="Tej Bahadur Chandra" userId="79b8fba8ad0a4796" providerId="LiveId" clId="{614BBE20-D9FC-4E14-9E6F-E9375E6FD4C8}" dt="2021-10-26T15:43:34.327" v="25826" actId="164"/>
          <ac:spMkLst>
            <pc:docMk/>
            <pc:sldMk cId="1710300805" sldId="394"/>
            <ac:spMk id="5" creationId="{593EB94B-15C9-4320-BB51-B6500F2A1367}"/>
          </ac:spMkLst>
        </pc:spChg>
        <pc:spChg chg="add mod">
          <ac:chgData name="Tej Bahadur Chandra" userId="79b8fba8ad0a4796" providerId="LiveId" clId="{614BBE20-D9FC-4E14-9E6F-E9375E6FD4C8}" dt="2021-10-26T15:43:34.327" v="25826" actId="164"/>
          <ac:spMkLst>
            <pc:docMk/>
            <pc:sldMk cId="1710300805" sldId="394"/>
            <ac:spMk id="7" creationId="{FEF13342-A479-457E-99D8-543A11FB110A}"/>
          </ac:spMkLst>
        </pc:spChg>
        <pc:spChg chg="add mod">
          <ac:chgData name="Tej Bahadur Chandra" userId="79b8fba8ad0a4796" providerId="LiveId" clId="{614BBE20-D9FC-4E14-9E6F-E9375E6FD4C8}" dt="2021-10-26T15:43:34.327" v="25826" actId="164"/>
          <ac:spMkLst>
            <pc:docMk/>
            <pc:sldMk cId="1710300805" sldId="394"/>
            <ac:spMk id="8" creationId="{A5FD934F-81FF-4BE2-B46C-0F50EBC9CB69}"/>
          </ac:spMkLst>
        </pc:spChg>
        <pc:spChg chg="add mod">
          <ac:chgData name="Tej Bahadur Chandra" userId="79b8fba8ad0a4796" providerId="LiveId" clId="{614BBE20-D9FC-4E14-9E6F-E9375E6FD4C8}" dt="2021-10-26T15:44:34.788" v="25894" actId="20577"/>
          <ac:spMkLst>
            <pc:docMk/>
            <pc:sldMk cId="1710300805" sldId="394"/>
            <ac:spMk id="13" creationId="{9566B7A7-310C-4869-8A61-E7C9FAE8E42E}"/>
          </ac:spMkLst>
        </pc:spChg>
        <pc:spChg chg="mod">
          <ac:chgData name="Tej Bahadur Chandra" userId="79b8fba8ad0a4796" providerId="LiveId" clId="{614BBE20-D9FC-4E14-9E6F-E9375E6FD4C8}" dt="2021-10-28T12:54:28.269" v="34077" actId="120"/>
          <ac:spMkLst>
            <pc:docMk/>
            <pc:sldMk cId="1710300805" sldId="394"/>
            <ac:spMk id="31" creationId="{8A4A78A7-94BA-49CF-8DE0-8ABDF51D88A7}"/>
          </ac:spMkLst>
        </pc:spChg>
        <pc:spChg chg="del">
          <ac:chgData name="Tej Bahadur Chandra" userId="79b8fba8ad0a4796" providerId="LiveId" clId="{614BBE20-D9FC-4E14-9E6F-E9375E6FD4C8}" dt="2021-10-26T15:38:25.568" v="25707" actId="478"/>
          <ac:spMkLst>
            <pc:docMk/>
            <pc:sldMk cId="1710300805" sldId="394"/>
            <ac:spMk id="42" creationId="{03F86CBF-1961-4122-A853-E6A4ABC4D07D}"/>
          </ac:spMkLst>
        </pc:spChg>
        <pc:spChg chg="mod">
          <ac:chgData name="Tej Bahadur Chandra" userId="79b8fba8ad0a4796" providerId="LiveId" clId="{614BBE20-D9FC-4E14-9E6F-E9375E6FD4C8}" dt="2021-10-26T15:41:05.521" v="25776" actId="20577"/>
          <ac:spMkLst>
            <pc:docMk/>
            <pc:sldMk cId="1710300805" sldId="394"/>
            <ac:spMk id="89" creationId="{0FEA7DB0-931A-4744-95BE-479E7115455A}"/>
          </ac:spMkLst>
        </pc:spChg>
        <pc:grpChg chg="add mod">
          <ac:chgData name="Tej Bahadur Chandra" userId="79b8fba8ad0a4796" providerId="LiveId" clId="{614BBE20-D9FC-4E14-9E6F-E9375E6FD4C8}" dt="2021-10-26T15:43:36.592" v="25827" actId="1076"/>
          <ac:grpSpMkLst>
            <pc:docMk/>
            <pc:sldMk cId="1710300805" sldId="394"/>
            <ac:grpSpMk id="9" creationId="{41F71456-BB12-4090-8B1E-9A4664167DE0}"/>
          </ac:grpSpMkLst>
        </pc:grpChg>
        <pc:picChg chg="mod modCrop">
          <ac:chgData name="Tej Bahadur Chandra" userId="79b8fba8ad0a4796" providerId="LiveId" clId="{614BBE20-D9FC-4E14-9E6F-E9375E6FD4C8}" dt="2021-10-26T15:43:34.327" v="25826" actId="164"/>
          <ac:picMkLst>
            <pc:docMk/>
            <pc:sldMk cId="1710300805" sldId="394"/>
            <ac:picMk id="2" creationId="{B01B22C7-47E7-4B3B-BD2C-A205C2A0F692}"/>
          </ac:picMkLst>
        </pc:picChg>
      </pc:sldChg>
      <pc:sldChg chg="addSp delSp modSp add">
        <pc:chgData name="Tej Bahadur Chandra" userId="79b8fba8ad0a4796" providerId="LiveId" clId="{614BBE20-D9FC-4E14-9E6F-E9375E6FD4C8}" dt="2021-10-27T06:45:45.995" v="27151" actId="1076"/>
        <pc:sldMkLst>
          <pc:docMk/>
          <pc:sldMk cId="1174372780" sldId="397"/>
        </pc:sldMkLst>
        <pc:spChg chg="add mod">
          <ac:chgData name="Tej Bahadur Chandra" userId="79b8fba8ad0a4796" providerId="LiveId" clId="{614BBE20-D9FC-4E14-9E6F-E9375E6FD4C8}" dt="2021-10-27T06:13:55.669" v="26953" actId="1036"/>
          <ac:spMkLst>
            <pc:docMk/>
            <pc:sldMk cId="1174372780" sldId="397"/>
            <ac:spMk id="18" creationId="{987D780F-671F-4430-A3A6-175FACBD63B3}"/>
          </ac:spMkLst>
        </pc:spChg>
        <pc:spChg chg="mod">
          <ac:chgData name="Tej Bahadur Chandra" userId="79b8fba8ad0a4796" providerId="LiveId" clId="{614BBE20-D9FC-4E14-9E6F-E9375E6FD4C8}" dt="2021-10-27T05:45:53.099" v="26877" actId="20577"/>
          <ac:spMkLst>
            <pc:docMk/>
            <pc:sldMk cId="1174372780" sldId="397"/>
            <ac:spMk id="20" creationId="{BEF7BA44-30D6-4AED-8E72-A6BBDF5D1C4F}"/>
          </ac:spMkLst>
        </pc:spChg>
        <pc:spChg chg="mod">
          <ac:chgData name="Tej Bahadur Chandra" userId="79b8fba8ad0a4796" providerId="LiveId" clId="{614BBE20-D9FC-4E14-9E6F-E9375E6FD4C8}" dt="2021-10-27T06:12:46.457" v="26912" actId="20577"/>
          <ac:spMkLst>
            <pc:docMk/>
            <pc:sldMk cId="1174372780" sldId="397"/>
            <ac:spMk id="21" creationId="{B2AF7BB4-843C-4C9D-8A27-1C104F3B398E}"/>
          </ac:spMkLst>
        </pc:spChg>
        <pc:spChg chg="del">
          <ac:chgData name="Tej Bahadur Chandra" userId="79b8fba8ad0a4796" providerId="LiveId" clId="{614BBE20-D9FC-4E14-9E6F-E9375E6FD4C8}" dt="2021-10-27T05:36:17.309" v="26764" actId="478"/>
          <ac:spMkLst>
            <pc:docMk/>
            <pc:sldMk cId="1174372780" sldId="397"/>
            <ac:spMk id="22" creationId="{E3396728-F982-44B6-AEE1-1E3F993A2F57}"/>
          </ac:spMkLst>
        </pc:spChg>
        <pc:grpChg chg="del">
          <ac:chgData name="Tej Bahadur Chandra" userId="79b8fba8ad0a4796" providerId="LiveId" clId="{614BBE20-D9FC-4E14-9E6F-E9375E6FD4C8}" dt="2021-10-27T05:36:17.309" v="26764" actId="478"/>
          <ac:grpSpMkLst>
            <pc:docMk/>
            <pc:sldMk cId="1174372780" sldId="397"/>
            <ac:grpSpMk id="23" creationId="{FCFEBDDA-4388-47DE-A21C-4252A2C81D40}"/>
          </ac:grpSpMkLst>
        </pc:grpChg>
        <pc:picChg chg="add mod">
          <ac:chgData name="Tej Bahadur Chandra" userId="79b8fba8ad0a4796" providerId="LiveId" clId="{614BBE20-D9FC-4E14-9E6F-E9375E6FD4C8}" dt="2021-10-27T06:45:45.995" v="27151" actId="1076"/>
          <ac:picMkLst>
            <pc:docMk/>
            <pc:sldMk cId="1174372780" sldId="397"/>
            <ac:picMk id="17" creationId="{A8E0996F-38A8-469F-B991-D15E21321E1B}"/>
          </ac:picMkLst>
        </pc:picChg>
      </pc:sldChg>
      <pc:sldChg chg="addSp delSp modSp add">
        <pc:chgData name="Tej Bahadur Chandra" userId="79b8fba8ad0a4796" providerId="LiveId" clId="{614BBE20-D9FC-4E14-9E6F-E9375E6FD4C8}" dt="2021-10-27T07:01:17.506" v="27376" actId="1076"/>
        <pc:sldMkLst>
          <pc:docMk/>
          <pc:sldMk cId="3434476553" sldId="398"/>
        </pc:sldMkLst>
        <pc:spChg chg="add del">
          <ac:chgData name="Tej Bahadur Chandra" userId="79b8fba8ad0a4796" providerId="LiveId" clId="{614BBE20-D9FC-4E14-9E6F-E9375E6FD4C8}" dt="2021-10-27T06:37:00.969" v="27005"/>
          <ac:spMkLst>
            <pc:docMk/>
            <pc:sldMk cId="3434476553" sldId="398"/>
            <ac:spMk id="2" creationId="{9D6218E4-D104-4AD6-90CF-F96BEB4ECF25}"/>
          </ac:spMkLst>
        </pc:spChg>
        <pc:spChg chg="add del mod">
          <ac:chgData name="Tej Bahadur Chandra" userId="79b8fba8ad0a4796" providerId="LiveId" clId="{614BBE20-D9FC-4E14-9E6F-E9375E6FD4C8}" dt="2021-10-27T06:45:59.869" v="27152" actId="478"/>
          <ac:spMkLst>
            <pc:docMk/>
            <pc:sldMk cId="3434476553" sldId="398"/>
            <ac:spMk id="3" creationId="{34177430-51B6-44D8-9BC8-A50B4F96D5B0}"/>
          </ac:spMkLst>
        </pc:spChg>
        <pc:spChg chg="add mod">
          <ac:chgData name="Tej Bahadur Chandra" userId="79b8fba8ad0a4796" providerId="LiveId" clId="{614BBE20-D9FC-4E14-9E6F-E9375E6FD4C8}" dt="2021-10-27T07:00:22.450" v="27351" actId="20577"/>
          <ac:spMkLst>
            <pc:docMk/>
            <pc:sldMk cId="3434476553" sldId="398"/>
            <ac:spMk id="8" creationId="{07756CE7-69D7-4F92-97C8-4F4EDAC59CE0}"/>
          </ac:spMkLst>
        </pc:spChg>
        <pc:spChg chg="add mod">
          <ac:chgData name="Tej Bahadur Chandra" userId="79b8fba8ad0a4796" providerId="LiveId" clId="{614BBE20-D9FC-4E14-9E6F-E9375E6FD4C8}" dt="2021-10-27T07:01:17.506" v="27376" actId="1076"/>
          <ac:spMkLst>
            <pc:docMk/>
            <pc:sldMk cId="3434476553" sldId="398"/>
            <ac:spMk id="15" creationId="{B4C9548F-7387-40D0-AA3D-8A236C50FAE5}"/>
          </ac:spMkLst>
        </pc:spChg>
        <pc:spChg chg="del">
          <ac:chgData name="Tej Bahadur Chandra" userId="79b8fba8ad0a4796" providerId="LiveId" clId="{614BBE20-D9FC-4E14-9E6F-E9375E6FD4C8}" dt="2021-10-27T06:45:06.796" v="27115" actId="478"/>
          <ac:spMkLst>
            <pc:docMk/>
            <pc:sldMk cId="3434476553" sldId="398"/>
            <ac:spMk id="18" creationId="{987D780F-671F-4430-A3A6-175FACBD63B3}"/>
          </ac:spMkLst>
        </pc:spChg>
        <pc:spChg chg="mod">
          <ac:chgData name="Tej Bahadur Chandra" userId="79b8fba8ad0a4796" providerId="LiveId" clId="{614BBE20-D9FC-4E14-9E6F-E9375E6FD4C8}" dt="2021-10-27T06:45:23.568" v="27142" actId="20577"/>
          <ac:spMkLst>
            <pc:docMk/>
            <pc:sldMk cId="3434476553" sldId="398"/>
            <ac:spMk id="21" creationId="{B2AF7BB4-843C-4C9D-8A27-1C104F3B398E}"/>
          </ac:spMkLst>
        </pc:spChg>
        <pc:graphicFrameChg chg="add del">
          <ac:chgData name="Tej Bahadur Chandra" userId="79b8fba8ad0a4796" providerId="LiveId" clId="{614BBE20-D9FC-4E14-9E6F-E9375E6FD4C8}" dt="2021-10-27T06:48:18.485" v="27162"/>
          <ac:graphicFrameMkLst>
            <pc:docMk/>
            <pc:sldMk cId="3434476553" sldId="398"/>
            <ac:graphicFrameMk id="4" creationId="{6F445655-FECA-4D24-B0A4-2AB0E9AA0CCF}"/>
          </ac:graphicFrameMkLst>
        </pc:graphicFrameChg>
        <pc:graphicFrameChg chg="add mod modGraphic">
          <ac:chgData name="Tej Bahadur Chandra" userId="79b8fba8ad0a4796" providerId="LiveId" clId="{614BBE20-D9FC-4E14-9E6F-E9375E6FD4C8}" dt="2021-10-27T07:00:42.794" v="27359" actId="1035"/>
          <ac:graphicFrameMkLst>
            <pc:docMk/>
            <pc:sldMk cId="3434476553" sldId="398"/>
            <ac:graphicFrameMk id="16" creationId="{ED753302-B1AC-4F7A-B58D-02E334C3EB52}"/>
          </ac:graphicFrameMkLst>
        </pc:graphicFrameChg>
        <pc:picChg chg="add del">
          <ac:chgData name="Tej Bahadur Chandra" userId="79b8fba8ad0a4796" providerId="LiveId" clId="{614BBE20-D9FC-4E14-9E6F-E9375E6FD4C8}" dt="2021-10-27T06:48:26.441" v="27164"/>
          <ac:picMkLst>
            <pc:docMk/>
            <pc:sldMk cId="3434476553" sldId="398"/>
            <ac:picMk id="5" creationId="{D558E1E8-62EB-40A6-89FF-9BAB31DB7093}"/>
          </ac:picMkLst>
        </pc:picChg>
        <pc:picChg chg="add mod modCrop">
          <ac:chgData name="Tej Bahadur Chandra" userId="79b8fba8ad0a4796" providerId="LiveId" clId="{614BBE20-D9FC-4E14-9E6F-E9375E6FD4C8}" dt="2021-10-27T07:01:08.090" v="27374" actId="14100"/>
          <ac:picMkLst>
            <pc:docMk/>
            <pc:sldMk cId="3434476553" sldId="398"/>
            <ac:picMk id="6" creationId="{BC4BD2AC-B055-4B90-92FD-7CF657DD6C0E}"/>
          </ac:picMkLst>
        </pc:picChg>
        <pc:picChg chg="add mod">
          <ac:chgData name="Tej Bahadur Chandra" userId="79b8fba8ad0a4796" providerId="LiveId" clId="{614BBE20-D9FC-4E14-9E6F-E9375E6FD4C8}" dt="2021-10-27T07:01:14.162" v="27375" actId="1076"/>
          <ac:picMkLst>
            <pc:docMk/>
            <pc:sldMk cId="3434476553" sldId="398"/>
            <ac:picMk id="11" creationId="{ACA6E979-0E3B-4BE9-86B8-A998AB09D896}"/>
          </ac:picMkLst>
        </pc:picChg>
        <pc:picChg chg="del">
          <ac:chgData name="Tej Bahadur Chandra" userId="79b8fba8ad0a4796" providerId="LiveId" clId="{614BBE20-D9FC-4E14-9E6F-E9375E6FD4C8}" dt="2021-10-27T06:32:14.081" v="26955" actId="478"/>
          <ac:picMkLst>
            <pc:docMk/>
            <pc:sldMk cId="3434476553" sldId="398"/>
            <ac:picMk id="17" creationId="{A8E0996F-38A8-469F-B991-D15E21321E1B}"/>
          </ac:picMkLst>
        </pc:picChg>
      </pc:sldChg>
      <pc:sldChg chg="addSp delSp modSp add ord">
        <pc:chgData name="Tej Bahadur Chandra" userId="79b8fba8ad0a4796" providerId="LiveId" clId="{614BBE20-D9FC-4E14-9E6F-E9375E6FD4C8}" dt="2021-10-27T07:05:00.885" v="27430" actId="14100"/>
        <pc:sldMkLst>
          <pc:docMk/>
          <pc:sldMk cId="1724097069" sldId="399"/>
        </pc:sldMkLst>
        <pc:spChg chg="add mod">
          <ac:chgData name="Tej Bahadur Chandra" userId="79b8fba8ad0a4796" providerId="LiveId" clId="{614BBE20-D9FC-4E14-9E6F-E9375E6FD4C8}" dt="2021-10-27T07:04:49.385" v="27423" actId="1036"/>
          <ac:spMkLst>
            <pc:docMk/>
            <pc:sldMk cId="1724097069" sldId="399"/>
            <ac:spMk id="10" creationId="{4B63D69D-00AE-40D5-942D-51A88B0BAD7F}"/>
          </ac:spMkLst>
        </pc:spChg>
        <pc:spChg chg="add mod">
          <ac:chgData name="Tej Bahadur Chandra" userId="79b8fba8ad0a4796" providerId="LiveId" clId="{614BBE20-D9FC-4E14-9E6F-E9375E6FD4C8}" dt="2021-10-27T07:04:53.097" v="27426" actId="1038"/>
          <ac:spMkLst>
            <pc:docMk/>
            <pc:sldMk cId="1724097069" sldId="399"/>
            <ac:spMk id="11" creationId="{35FF7CFF-95E3-462C-B848-96EE2378914B}"/>
          </ac:spMkLst>
        </pc:spChg>
        <pc:spChg chg="del">
          <ac:chgData name="Tej Bahadur Chandra" userId="79b8fba8ad0a4796" providerId="LiveId" clId="{614BBE20-D9FC-4E14-9E6F-E9375E6FD4C8}" dt="2021-10-27T06:50:10.278" v="27201" actId="478"/>
          <ac:spMkLst>
            <pc:docMk/>
            <pc:sldMk cId="1724097069" sldId="399"/>
            <ac:spMk id="18" creationId="{987D780F-671F-4430-A3A6-175FACBD63B3}"/>
          </ac:spMkLst>
        </pc:spChg>
        <pc:spChg chg="mod">
          <ac:chgData name="Tej Bahadur Chandra" userId="79b8fba8ad0a4796" providerId="LiveId" clId="{614BBE20-D9FC-4E14-9E6F-E9375E6FD4C8}" dt="2021-10-27T06:50:48.359" v="27210" actId="20577"/>
          <ac:spMkLst>
            <pc:docMk/>
            <pc:sldMk cId="1724097069" sldId="399"/>
            <ac:spMk id="21" creationId="{B2AF7BB4-843C-4C9D-8A27-1C104F3B398E}"/>
          </ac:spMkLst>
        </pc:spChg>
        <pc:grpChg chg="add del mod">
          <ac:chgData name="Tej Bahadur Chandra" userId="79b8fba8ad0a4796" providerId="LiveId" clId="{614BBE20-D9FC-4E14-9E6F-E9375E6FD4C8}" dt="2021-10-27T07:03:57.582" v="27380"/>
          <ac:grpSpMkLst>
            <pc:docMk/>
            <pc:sldMk cId="1724097069" sldId="399"/>
            <ac:grpSpMk id="12" creationId="{B9EA2598-B93E-4EAE-8763-22528AB5AC5F}"/>
          </ac:grpSpMkLst>
        </pc:grpChg>
        <pc:grpChg chg="add del mod">
          <ac:chgData name="Tej Bahadur Chandra" userId="79b8fba8ad0a4796" providerId="LiveId" clId="{614BBE20-D9FC-4E14-9E6F-E9375E6FD4C8}" dt="2021-10-27T07:03:57.582" v="27380"/>
          <ac:grpSpMkLst>
            <pc:docMk/>
            <pc:sldMk cId="1724097069" sldId="399"/>
            <ac:grpSpMk id="19" creationId="{29D02D8F-FB1D-43F7-BEC7-31FAD50FB070}"/>
          </ac:grpSpMkLst>
        </pc:grpChg>
        <pc:grpChg chg="add del mod">
          <ac:chgData name="Tej Bahadur Chandra" userId="79b8fba8ad0a4796" providerId="LiveId" clId="{614BBE20-D9FC-4E14-9E6F-E9375E6FD4C8}" dt="2021-10-27T07:04:41.296" v="27411" actId="478"/>
          <ac:grpSpMkLst>
            <pc:docMk/>
            <pc:sldMk cId="1724097069" sldId="399"/>
            <ac:grpSpMk id="25" creationId="{65C26050-61D4-4707-8A8B-C2E0EF5D5A22}"/>
          </ac:grpSpMkLst>
        </pc:grpChg>
        <pc:grpChg chg="add del mod">
          <ac:chgData name="Tej Bahadur Chandra" userId="79b8fba8ad0a4796" providerId="LiveId" clId="{614BBE20-D9FC-4E14-9E6F-E9375E6FD4C8}" dt="2021-10-27T07:04:41.851" v="27412" actId="478"/>
          <ac:grpSpMkLst>
            <pc:docMk/>
            <pc:sldMk cId="1724097069" sldId="399"/>
            <ac:grpSpMk id="29" creationId="{0668B001-0D2D-413C-B4D9-6B750595DC9C}"/>
          </ac:grpSpMkLst>
        </pc:grpChg>
        <pc:graphicFrameChg chg="add mod modGraphic">
          <ac:chgData name="Tej Bahadur Chandra" userId="79b8fba8ad0a4796" providerId="LiveId" clId="{614BBE20-D9FC-4E14-9E6F-E9375E6FD4C8}" dt="2021-10-27T07:04:58.286" v="27429" actId="14100"/>
          <ac:graphicFrameMkLst>
            <pc:docMk/>
            <pc:sldMk cId="1724097069" sldId="399"/>
            <ac:graphicFrameMk id="2" creationId="{02DC678D-DD68-4A88-84FF-D44F87148762}"/>
          </ac:graphicFrameMkLst>
        </pc:graphicFrameChg>
        <pc:graphicFrameChg chg="add mod modGraphic">
          <ac:chgData name="Tej Bahadur Chandra" userId="79b8fba8ad0a4796" providerId="LiveId" clId="{614BBE20-D9FC-4E14-9E6F-E9375E6FD4C8}" dt="2021-10-27T07:05:00.885" v="27430" actId="14100"/>
          <ac:graphicFrameMkLst>
            <pc:docMk/>
            <pc:sldMk cId="1724097069" sldId="399"/>
            <ac:graphicFrameMk id="3" creationId="{D3553121-1243-4236-81C4-999A3D714696}"/>
          </ac:graphicFrameMkLst>
        </pc:graphicFrameChg>
        <pc:picChg chg="del">
          <ac:chgData name="Tej Bahadur Chandra" userId="79b8fba8ad0a4796" providerId="LiveId" clId="{614BBE20-D9FC-4E14-9E6F-E9375E6FD4C8}" dt="2021-10-27T06:50:08.648" v="27200" actId="478"/>
          <ac:picMkLst>
            <pc:docMk/>
            <pc:sldMk cId="1724097069" sldId="399"/>
            <ac:picMk id="17" creationId="{A8E0996F-38A8-469F-B991-D15E21321E1B}"/>
          </ac:picMkLst>
        </pc:picChg>
      </pc:sldChg>
      <pc:sldChg chg="addSp delSp modSp add">
        <pc:chgData name="Tej Bahadur Chandra" userId="79b8fba8ad0a4796" providerId="LiveId" clId="{614BBE20-D9FC-4E14-9E6F-E9375E6FD4C8}" dt="2021-10-28T12:11:34.290" v="33885" actId="20577"/>
        <pc:sldMkLst>
          <pc:docMk/>
          <pc:sldMk cId="3102786078" sldId="400"/>
        </pc:sldMkLst>
        <pc:spChg chg="mod">
          <ac:chgData name="Tej Bahadur Chandra" userId="79b8fba8ad0a4796" providerId="LiveId" clId="{614BBE20-D9FC-4E14-9E6F-E9375E6FD4C8}" dt="2021-10-28T12:11:34.290" v="33885" actId="20577"/>
          <ac:spMkLst>
            <pc:docMk/>
            <pc:sldMk cId="3102786078" sldId="400"/>
            <ac:spMk id="10" creationId="{4B63D69D-00AE-40D5-942D-51A88B0BAD7F}"/>
          </ac:spMkLst>
        </pc:spChg>
        <pc:spChg chg="del">
          <ac:chgData name="Tej Bahadur Chandra" userId="79b8fba8ad0a4796" providerId="LiveId" clId="{614BBE20-D9FC-4E14-9E6F-E9375E6FD4C8}" dt="2021-10-27T07:05:25.736" v="27437" actId="478"/>
          <ac:spMkLst>
            <pc:docMk/>
            <pc:sldMk cId="3102786078" sldId="400"/>
            <ac:spMk id="11" creationId="{35FF7CFF-95E3-462C-B848-96EE2378914B}"/>
          </ac:spMkLst>
        </pc:spChg>
        <pc:grpChg chg="add mod">
          <ac:chgData name="Tej Bahadur Chandra" userId="79b8fba8ad0a4796" providerId="LiveId" clId="{614BBE20-D9FC-4E14-9E6F-E9375E6FD4C8}" dt="2021-10-27T07:05:29.967" v="27460" actId="1036"/>
          <ac:grpSpMkLst>
            <pc:docMk/>
            <pc:sldMk cId="3102786078" sldId="400"/>
            <ac:grpSpMk id="12" creationId="{0AEF1AE1-C036-4091-8655-689B19404ADA}"/>
          </ac:grpSpMkLst>
        </pc:grpChg>
        <pc:grpChg chg="add mod">
          <ac:chgData name="Tej Bahadur Chandra" userId="79b8fba8ad0a4796" providerId="LiveId" clId="{614BBE20-D9FC-4E14-9E6F-E9375E6FD4C8}" dt="2021-10-27T07:05:29.967" v="27460" actId="1036"/>
          <ac:grpSpMkLst>
            <pc:docMk/>
            <pc:sldMk cId="3102786078" sldId="400"/>
            <ac:grpSpMk id="17" creationId="{3845A0AA-C7B3-49C1-931B-E9F2EA9B84A4}"/>
          </ac:grpSpMkLst>
        </pc:grpChg>
        <pc:graphicFrameChg chg="del">
          <ac:chgData name="Tej Bahadur Chandra" userId="79b8fba8ad0a4796" providerId="LiveId" clId="{614BBE20-D9FC-4E14-9E6F-E9375E6FD4C8}" dt="2021-10-27T07:05:07.395" v="27432" actId="478"/>
          <ac:graphicFrameMkLst>
            <pc:docMk/>
            <pc:sldMk cId="3102786078" sldId="400"/>
            <ac:graphicFrameMk id="2" creationId="{02DC678D-DD68-4A88-84FF-D44F87148762}"/>
          </ac:graphicFrameMkLst>
        </pc:graphicFrameChg>
        <pc:graphicFrameChg chg="del">
          <ac:chgData name="Tej Bahadur Chandra" userId="79b8fba8ad0a4796" providerId="LiveId" clId="{614BBE20-D9FC-4E14-9E6F-E9375E6FD4C8}" dt="2021-10-27T07:05:09.898" v="27433" actId="478"/>
          <ac:graphicFrameMkLst>
            <pc:docMk/>
            <pc:sldMk cId="3102786078" sldId="400"/>
            <ac:graphicFrameMk id="3" creationId="{D3553121-1243-4236-81C4-999A3D714696}"/>
          </ac:graphicFrameMkLst>
        </pc:graphicFrameChg>
      </pc:sldChg>
      <pc:sldChg chg="addSp delSp modSp add">
        <pc:chgData name="Tej Bahadur Chandra" userId="79b8fba8ad0a4796" providerId="LiveId" clId="{614BBE20-D9FC-4E14-9E6F-E9375E6FD4C8}" dt="2021-10-28T12:11:08.047" v="33881" actId="122"/>
        <pc:sldMkLst>
          <pc:docMk/>
          <pc:sldMk cId="200102604" sldId="401"/>
        </pc:sldMkLst>
        <pc:spChg chg="add mod">
          <ac:chgData name="Tej Bahadur Chandra" userId="79b8fba8ad0a4796" providerId="LiveId" clId="{614BBE20-D9FC-4E14-9E6F-E9375E6FD4C8}" dt="2021-10-28T12:11:08.047" v="33881" actId="122"/>
          <ac:spMkLst>
            <pc:docMk/>
            <pc:sldMk cId="200102604" sldId="401"/>
            <ac:spMk id="7" creationId="{758DD072-573F-4A9F-8FA8-5166E0862B5A}"/>
          </ac:spMkLst>
        </pc:spChg>
        <pc:spChg chg="del mod">
          <ac:chgData name="Tej Bahadur Chandra" userId="79b8fba8ad0a4796" providerId="LiveId" clId="{614BBE20-D9FC-4E14-9E6F-E9375E6FD4C8}" dt="2021-10-27T07:08:26.500" v="27680" actId="478"/>
          <ac:spMkLst>
            <pc:docMk/>
            <pc:sldMk cId="200102604" sldId="401"/>
            <ac:spMk id="10" creationId="{4B63D69D-00AE-40D5-942D-51A88B0BAD7F}"/>
          </ac:spMkLst>
        </pc:spChg>
        <pc:spChg chg="mod">
          <ac:chgData name="Tej Bahadur Chandra" userId="79b8fba8ad0a4796" providerId="LiveId" clId="{614BBE20-D9FC-4E14-9E6F-E9375E6FD4C8}" dt="2021-10-27T07:08:12.212" v="27676" actId="1035"/>
          <ac:spMkLst>
            <pc:docMk/>
            <pc:sldMk cId="200102604" sldId="401"/>
            <ac:spMk id="21" creationId="{B2AF7BB4-843C-4C9D-8A27-1C104F3B398E}"/>
          </ac:spMkLst>
        </pc:spChg>
        <pc:grpChg chg="del">
          <ac:chgData name="Tej Bahadur Chandra" userId="79b8fba8ad0a4796" providerId="LiveId" clId="{614BBE20-D9FC-4E14-9E6F-E9375E6FD4C8}" dt="2021-10-27T07:07:49.856" v="27632" actId="478"/>
          <ac:grpSpMkLst>
            <pc:docMk/>
            <pc:sldMk cId="200102604" sldId="401"/>
            <ac:grpSpMk id="12" creationId="{0AEF1AE1-C036-4091-8655-689B19404ADA}"/>
          </ac:grpSpMkLst>
        </pc:grpChg>
        <pc:grpChg chg="del">
          <ac:chgData name="Tej Bahadur Chandra" userId="79b8fba8ad0a4796" providerId="LiveId" clId="{614BBE20-D9FC-4E14-9E6F-E9375E6FD4C8}" dt="2021-10-27T07:07:50.329" v="27633" actId="478"/>
          <ac:grpSpMkLst>
            <pc:docMk/>
            <pc:sldMk cId="200102604" sldId="401"/>
            <ac:grpSpMk id="17" creationId="{3845A0AA-C7B3-49C1-931B-E9F2EA9B84A4}"/>
          </ac:grpSpMkLst>
        </pc:grpChg>
        <pc:grpChg chg="add del mod">
          <ac:chgData name="Tej Bahadur Chandra" userId="79b8fba8ad0a4796" providerId="LiveId" clId="{614BBE20-D9FC-4E14-9E6F-E9375E6FD4C8}" dt="2021-10-27T07:08:08.574" v="27670"/>
          <ac:grpSpMkLst>
            <pc:docMk/>
            <pc:sldMk cId="200102604" sldId="401"/>
            <ac:grpSpMk id="23" creationId="{7408D567-A189-46DB-8E08-EB5C3AF794CC}"/>
          </ac:grpSpMkLst>
        </pc:grpChg>
        <pc:picChg chg="add mod">
          <ac:chgData name="Tej Bahadur Chandra" userId="79b8fba8ad0a4796" providerId="LiveId" clId="{614BBE20-D9FC-4E14-9E6F-E9375E6FD4C8}" dt="2021-10-28T12:10:12.544" v="33804" actId="1036"/>
          <ac:picMkLst>
            <pc:docMk/>
            <pc:sldMk cId="200102604" sldId="401"/>
            <ac:picMk id="2" creationId="{9C06EE64-5D45-472C-B57E-08C6699A211D}"/>
          </ac:picMkLst>
        </pc:picChg>
      </pc:sldChg>
      <pc:sldChg chg="addSp delSp modSp add">
        <pc:chgData name="Tej Bahadur Chandra" userId="79b8fba8ad0a4796" providerId="LiveId" clId="{614BBE20-D9FC-4E14-9E6F-E9375E6FD4C8}" dt="2021-10-27T07:20:29.299" v="27850"/>
        <pc:sldMkLst>
          <pc:docMk/>
          <pc:sldMk cId="1564484289" sldId="402"/>
        </pc:sldMkLst>
        <pc:spChg chg="add mod">
          <ac:chgData name="Tej Bahadur Chandra" userId="79b8fba8ad0a4796" providerId="LiveId" clId="{614BBE20-D9FC-4E14-9E6F-E9375E6FD4C8}" dt="2021-10-27T07:19:51.704" v="27842" actId="1036"/>
          <ac:spMkLst>
            <pc:docMk/>
            <pc:sldMk cId="1564484289" sldId="402"/>
            <ac:spMk id="3" creationId="{05772846-EAA1-4E33-AD88-C350A09BDEFB}"/>
          </ac:spMkLst>
        </pc:spChg>
        <pc:spChg chg="add mod">
          <ac:chgData name="Tej Bahadur Chandra" userId="79b8fba8ad0a4796" providerId="LiveId" clId="{614BBE20-D9FC-4E14-9E6F-E9375E6FD4C8}" dt="2021-10-27T07:20:29.299" v="27850"/>
          <ac:spMkLst>
            <pc:docMk/>
            <pc:sldMk cId="1564484289" sldId="402"/>
            <ac:spMk id="7" creationId="{48359B23-25EE-4292-9BFE-12394D396C5F}"/>
          </ac:spMkLst>
        </pc:spChg>
        <pc:spChg chg="add del mod">
          <ac:chgData name="Tej Bahadur Chandra" userId="79b8fba8ad0a4796" providerId="LiveId" clId="{614BBE20-D9FC-4E14-9E6F-E9375E6FD4C8}" dt="2021-10-27T07:18:59.654" v="27816"/>
          <ac:spMkLst>
            <pc:docMk/>
            <pc:sldMk cId="1564484289" sldId="402"/>
            <ac:spMk id="8" creationId="{81E2DF61-9F15-4935-9EB1-648CBAF0AEEC}"/>
          </ac:spMkLst>
        </pc:spChg>
        <pc:spChg chg="mod">
          <ac:chgData name="Tej Bahadur Chandra" userId="79b8fba8ad0a4796" providerId="LiveId" clId="{614BBE20-D9FC-4E14-9E6F-E9375E6FD4C8}" dt="2021-10-27T07:19:31.174" v="27819" actId="20577"/>
          <ac:spMkLst>
            <pc:docMk/>
            <pc:sldMk cId="1564484289" sldId="402"/>
            <ac:spMk id="21" creationId="{B2AF7BB4-843C-4C9D-8A27-1C104F3B398E}"/>
          </ac:spMkLst>
        </pc:spChg>
        <pc:picChg chg="del">
          <ac:chgData name="Tej Bahadur Chandra" userId="79b8fba8ad0a4796" providerId="LiveId" clId="{614BBE20-D9FC-4E14-9E6F-E9375E6FD4C8}" dt="2021-10-27T07:08:49.208" v="27691" actId="478"/>
          <ac:picMkLst>
            <pc:docMk/>
            <pc:sldMk cId="1564484289" sldId="402"/>
            <ac:picMk id="2" creationId="{9C06EE64-5D45-472C-B57E-08C6699A211D}"/>
          </ac:picMkLst>
        </pc:picChg>
      </pc:sldChg>
      <pc:sldChg chg="addSp delSp modSp add">
        <pc:chgData name="Tej Bahadur Chandra" userId="79b8fba8ad0a4796" providerId="LiveId" clId="{614BBE20-D9FC-4E14-9E6F-E9375E6FD4C8}" dt="2021-10-28T12:11:43.202" v="33887" actId="20577"/>
        <pc:sldMkLst>
          <pc:docMk/>
          <pc:sldMk cId="3175717435" sldId="403"/>
        </pc:sldMkLst>
        <pc:spChg chg="add mod">
          <ac:chgData name="Tej Bahadur Chandra" userId="79b8fba8ad0a4796" providerId="LiveId" clId="{614BBE20-D9FC-4E14-9E6F-E9375E6FD4C8}" dt="2021-10-27T07:26:44.036" v="27903" actId="20577"/>
          <ac:spMkLst>
            <pc:docMk/>
            <pc:sldMk cId="3175717435" sldId="403"/>
            <ac:spMk id="8" creationId="{7CF0C2D8-EDB0-4120-BAA4-7F99555F27B4}"/>
          </ac:spMkLst>
        </pc:spChg>
        <pc:spChg chg="mod">
          <ac:chgData name="Tej Bahadur Chandra" userId="79b8fba8ad0a4796" providerId="LiveId" clId="{614BBE20-D9FC-4E14-9E6F-E9375E6FD4C8}" dt="2021-10-28T12:11:43.202" v="33887" actId="20577"/>
          <ac:spMkLst>
            <pc:docMk/>
            <pc:sldMk cId="3175717435" sldId="403"/>
            <ac:spMk id="18" creationId="{987D780F-671F-4430-A3A6-175FACBD63B3}"/>
          </ac:spMkLst>
        </pc:spChg>
        <pc:spChg chg="mod">
          <ac:chgData name="Tej Bahadur Chandra" userId="79b8fba8ad0a4796" providerId="LiveId" clId="{614BBE20-D9FC-4E14-9E6F-E9375E6FD4C8}" dt="2021-10-27T07:21:18.906" v="27857" actId="6549"/>
          <ac:spMkLst>
            <pc:docMk/>
            <pc:sldMk cId="3175717435" sldId="403"/>
            <ac:spMk id="20" creationId="{BEF7BA44-30D6-4AED-8E72-A6BBDF5D1C4F}"/>
          </ac:spMkLst>
        </pc:spChg>
        <pc:spChg chg="mod">
          <ac:chgData name="Tej Bahadur Chandra" userId="79b8fba8ad0a4796" providerId="LiveId" clId="{614BBE20-D9FC-4E14-9E6F-E9375E6FD4C8}" dt="2021-10-27T07:23:23.528" v="27867" actId="20577"/>
          <ac:spMkLst>
            <pc:docMk/>
            <pc:sldMk cId="3175717435" sldId="403"/>
            <ac:spMk id="21" creationId="{B2AF7BB4-843C-4C9D-8A27-1C104F3B398E}"/>
          </ac:spMkLst>
        </pc:spChg>
        <pc:picChg chg="add mod">
          <ac:chgData name="Tej Bahadur Chandra" userId="79b8fba8ad0a4796" providerId="LiveId" clId="{614BBE20-D9FC-4E14-9E6F-E9375E6FD4C8}" dt="2021-10-27T07:29:00.902" v="27986" actId="1035"/>
          <ac:picMkLst>
            <pc:docMk/>
            <pc:sldMk cId="3175717435" sldId="403"/>
            <ac:picMk id="9" creationId="{128D0DE8-41B4-4C23-B5AA-2BF68D98EBDD}"/>
          </ac:picMkLst>
        </pc:picChg>
        <pc:picChg chg="del">
          <ac:chgData name="Tej Bahadur Chandra" userId="79b8fba8ad0a4796" providerId="LiveId" clId="{614BBE20-D9FC-4E14-9E6F-E9375E6FD4C8}" dt="2021-10-27T07:21:59.712" v="27858" actId="478"/>
          <ac:picMkLst>
            <pc:docMk/>
            <pc:sldMk cId="3175717435" sldId="403"/>
            <ac:picMk id="17" creationId="{A8E0996F-38A8-469F-B991-D15E21321E1B}"/>
          </ac:picMkLst>
        </pc:picChg>
      </pc:sldChg>
      <pc:sldChg chg="addSp delSp modSp add">
        <pc:chgData name="Tej Bahadur Chandra" userId="79b8fba8ad0a4796" providerId="LiveId" clId="{614BBE20-D9FC-4E14-9E6F-E9375E6FD4C8}" dt="2021-10-28T12:11:52.143" v="33889" actId="20577"/>
        <pc:sldMkLst>
          <pc:docMk/>
          <pc:sldMk cId="102272463" sldId="404"/>
        </pc:sldMkLst>
        <pc:spChg chg="add mod ord">
          <ac:chgData name="Tej Bahadur Chandra" userId="79b8fba8ad0a4796" providerId="LiveId" clId="{614BBE20-D9FC-4E14-9E6F-E9375E6FD4C8}" dt="2021-10-27T07:31:54.770" v="28011" actId="164"/>
          <ac:spMkLst>
            <pc:docMk/>
            <pc:sldMk cId="102272463" sldId="404"/>
            <ac:spMk id="2" creationId="{5BD97317-CE49-4D11-B164-8A69A86BE05E}"/>
          </ac:spMkLst>
        </pc:spChg>
        <pc:spChg chg="del">
          <ac:chgData name="Tej Bahadur Chandra" userId="79b8fba8ad0a4796" providerId="LiveId" clId="{614BBE20-D9FC-4E14-9E6F-E9375E6FD4C8}" dt="2021-10-27T07:29:30.060" v="27990" actId="478"/>
          <ac:spMkLst>
            <pc:docMk/>
            <pc:sldMk cId="102272463" sldId="404"/>
            <ac:spMk id="8" creationId="{7CF0C2D8-EDB0-4120-BAA4-7F99555F27B4}"/>
          </ac:spMkLst>
        </pc:spChg>
        <pc:spChg chg="del">
          <ac:chgData name="Tej Bahadur Chandra" userId="79b8fba8ad0a4796" providerId="LiveId" clId="{614BBE20-D9FC-4E14-9E6F-E9375E6FD4C8}" dt="2021-10-27T07:29:19.853" v="27989" actId="478"/>
          <ac:spMkLst>
            <pc:docMk/>
            <pc:sldMk cId="102272463" sldId="404"/>
            <ac:spMk id="18" creationId="{987D780F-671F-4430-A3A6-175FACBD63B3}"/>
          </ac:spMkLst>
        </pc:spChg>
        <pc:spChg chg="mod">
          <ac:chgData name="Tej Bahadur Chandra" userId="79b8fba8ad0a4796" providerId="LiveId" clId="{614BBE20-D9FC-4E14-9E6F-E9375E6FD4C8}" dt="2021-10-27T07:42:01.800" v="28065" actId="20577"/>
          <ac:spMkLst>
            <pc:docMk/>
            <pc:sldMk cId="102272463" sldId="404"/>
            <ac:spMk id="19" creationId="{BE6208BF-EAC3-4D89-A618-E467A33BA93D}"/>
          </ac:spMkLst>
        </pc:spChg>
        <pc:spChg chg="mod">
          <ac:chgData name="Tej Bahadur Chandra" userId="79b8fba8ad0a4796" providerId="LiveId" clId="{614BBE20-D9FC-4E14-9E6F-E9375E6FD4C8}" dt="2021-10-27T07:33:32.079" v="28039" actId="20577"/>
          <ac:spMkLst>
            <pc:docMk/>
            <pc:sldMk cId="102272463" sldId="404"/>
            <ac:spMk id="21" creationId="{B2AF7BB4-843C-4C9D-8A27-1C104F3B398E}"/>
          </ac:spMkLst>
        </pc:spChg>
        <pc:spChg chg="add mod">
          <ac:chgData name="Tej Bahadur Chandra" userId="79b8fba8ad0a4796" providerId="LiveId" clId="{614BBE20-D9FC-4E14-9E6F-E9375E6FD4C8}" dt="2021-10-28T12:11:52.143" v="33889" actId="20577"/>
          <ac:spMkLst>
            <pc:docMk/>
            <pc:sldMk cId="102272463" sldId="404"/>
            <ac:spMk id="23" creationId="{F7409109-53B2-4FD8-8E9B-C05B84CD294D}"/>
          </ac:spMkLst>
        </pc:spChg>
        <pc:grpChg chg="add del mod">
          <ac:chgData name="Tej Bahadur Chandra" userId="79b8fba8ad0a4796" providerId="LiveId" clId="{614BBE20-D9FC-4E14-9E6F-E9375E6FD4C8}" dt="2021-10-27T07:43:15.137" v="28068" actId="1076"/>
          <ac:grpSpMkLst>
            <pc:docMk/>
            <pc:sldMk cId="102272463" sldId="404"/>
            <ac:grpSpMk id="3" creationId="{EF30C1F4-E894-484F-B4DA-F194036A32AE}"/>
          </ac:grpSpMkLst>
        </pc:grpChg>
        <pc:grpChg chg="add del">
          <ac:chgData name="Tej Bahadur Chandra" userId="79b8fba8ad0a4796" providerId="LiveId" clId="{614BBE20-D9FC-4E14-9E6F-E9375E6FD4C8}" dt="2021-10-27T07:35:15.292" v="28042"/>
          <ac:grpSpMkLst>
            <pc:docMk/>
            <pc:sldMk cId="102272463" sldId="404"/>
            <ac:grpSpMk id="13" creationId="{99368762-7383-4A06-B9BC-3417C066E3E1}"/>
          </ac:grpSpMkLst>
        </pc:grpChg>
        <pc:grpChg chg="add mod">
          <ac:chgData name="Tej Bahadur Chandra" userId="79b8fba8ad0a4796" providerId="LiveId" clId="{614BBE20-D9FC-4E14-9E6F-E9375E6FD4C8}" dt="2021-10-27T07:42:07.248" v="28066" actId="1076"/>
          <ac:grpSpMkLst>
            <pc:docMk/>
            <pc:sldMk cId="102272463" sldId="404"/>
            <ac:grpSpMk id="17" creationId="{36E5C01B-20DA-473D-BCC4-D84B62D8E07B}"/>
          </ac:grpSpMkLst>
        </pc:grpChg>
        <pc:picChg chg="del">
          <ac:chgData name="Tej Bahadur Chandra" userId="79b8fba8ad0a4796" providerId="LiveId" clId="{614BBE20-D9FC-4E14-9E6F-E9375E6FD4C8}" dt="2021-10-27T07:29:15.688" v="27988" actId="478"/>
          <ac:picMkLst>
            <pc:docMk/>
            <pc:sldMk cId="102272463" sldId="404"/>
            <ac:picMk id="9" creationId="{128D0DE8-41B4-4C23-B5AA-2BF68D98EBDD}"/>
          </ac:picMkLst>
        </pc:picChg>
        <pc:picChg chg="add del mod">
          <ac:chgData name="Tej Bahadur Chandra" userId="79b8fba8ad0a4796" providerId="LiveId" clId="{614BBE20-D9FC-4E14-9E6F-E9375E6FD4C8}" dt="2021-10-27T07:31:06.135" v="28002"/>
          <ac:picMkLst>
            <pc:docMk/>
            <pc:sldMk cId="102272463" sldId="404"/>
            <ac:picMk id="10" creationId="{A27DA72F-10C1-4994-B76F-8CAC9DEAD88D}"/>
          </ac:picMkLst>
        </pc:picChg>
        <pc:picChg chg="add mod">
          <ac:chgData name="Tej Bahadur Chandra" userId="79b8fba8ad0a4796" providerId="LiveId" clId="{614BBE20-D9FC-4E14-9E6F-E9375E6FD4C8}" dt="2021-10-27T07:31:54.770" v="28011" actId="164"/>
          <ac:picMkLst>
            <pc:docMk/>
            <pc:sldMk cId="102272463" sldId="404"/>
            <ac:picMk id="11" creationId="{CFAC0524-7694-4387-AD4B-1DEC113683BD}"/>
          </ac:picMkLst>
        </pc:picChg>
      </pc:sldChg>
      <pc:sldChg chg="addSp delSp modSp add">
        <pc:chgData name="Tej Bahadur Chandra" userId="79b8fba8ad0a4796" providerId="LiveId" clId="{614BBE20-D9FC-4E14-9E6F-E9375E6FD4C8}" dt="2021-10-28T12:11:59.117" v="33891" actId="20577"/>
        <pc:sldMkLst>
          <pc:docMk/>
          <pc:sldMk cId="2126027407" sldId="405"/>
        </pc:sldMkLst>
        <pc:spChg chg="add mod">
          <ac:chgData name="Tej Bahadur Chandra" userId="79b8fba8ad0a4796" providerId="LiveId" clId="{614BBE20-D9FC-4E14-9E6F-E9375E6FD4C8}" dt="2021-10-27T08:37:45.560" v="28274" actId="1076"/>
          <ac:spMkLst>
            <pc:docMk/>
            <pc:sldMk cId="2126027407" sldId="405"/>
            <ac:spMk id="4" creationId="{A1F6B7D9-B865-4E89-A8DE-2B2620DDDB8D}"/>
          </ac:spMkLst>
        </pc:spChg>
        <pc:spChg chg="add mod">
          <ac:chgData name="Tej Bahadur Chandra" userId="79b8fba8ad0a4796" providerId="LiveId" clId="{614BBE20-D9FC-4E14-9E6F-E9375E6FD4C8}" dt="2021-10-27T08:38:12.566" v="28283" actId="20577"/>
          <ac:spMkLst>
            <pc:docMk/>
            <pc:sldMk cId="2126027407" sldId="405"/>
            <ac:spMk id="5" creationId="{7B650C1E-B08E-47C9-9C7E-40311FB09848}"/>
          </ac:spMkLst>
        </pc:spChg>
        <pc:spChg chg="add mod">
          <ac:chgData name="Tej Bahadur Chandra" userId="79b8fba8ad0a4796" providerId="LiveId" clId="{614BBE20-D9FC-4E14-9E6F-E9375E6FD4C8}" dt="2021-10-27T08:56:28.006" v="28309" actId="20577"/>
          <ac:spMkLst>
            <pc:docMk/>
            <pc:sldMk cId="2126027407" sldId="405"/>
            <ac:spMk id="9" creationId="{E0B13684-3512-4817-BDEB-270C57A1C175}"/>
          </ac:spMkLst>
        </pc:spChg>
        <pc:spChg chg="add mod">
          <ac:chgData name="Tej Bahadur Chandra" userId="79b8fba8ad0a4796" providerId="LiveId" clId="{614BBE20-D9FC-4E14-9E6F-E9375E6FD4C8}" dt="2021-10-28T12:11:59.117" v="33891" actId="20577"/>
          <ac:spMkLst>
            <pc:docMk/>
            <pc:sldMk cId="2126027407" sldId="405"/>
            <ac:spMk id="15" creationId="{10F9C753-6F7D-4E30-9BCE-0AE21CC8B4ED}"/>
          </ac:spMkLst>
        </pc:spChg>
        <pc:spChg chg="mod">
          <ac:chgData name="Tej Bahadur Chandra" userId="79b8fba8ad0a4796" providerId="LiveId" clId="{614BBE20-D9FC-4E14-9E6F-E9375E6FD4C8}" dt="2021-10-27T08:29:37.650" v="28157" actId="20577"/>
          <ac:spMkLst>
            <pc:docMk/>
            <pc:sldMk cId="2126027407" sldId="405"/>
            <ac:spMk id="21" creationId="{B2AF7BB4-843C-4C9D-8A27-1C104F3B398E}"/>
          </ac:spMkLst>
        </pc:spChg>
        <pc:grpChg chg="del">
          <ac:chgData name="Tej Bahadur Chandra" userId="79b8fba8ad0a4796" providerId="LiveId" clId="{614BBE20-D9FC-4E14-9E6F-E9375E6FD4C8}" dt="2021-10-27T07:35:19.611" v="28044" actId="478"/>
          <ac:grpSpMkLst>
            <pc:docMk/>
            <pc:sldMk cId="2126027407" sldId="405"/>
            <ac:grpSpMk id="3" creationId="{EF30C1F4-E894-484F-B4DA-F194036A32AE}"/>
          </ac:grpSpMkLst>
        </pc:grpChg>
        <pc:picChg chg="add mod">
          <ac:chgData name="Tej Bahadur Chandra" userId="79b8fba8ad0a4796" providerId="LiveId" clId="{614BBE20-D9FC-4E14-9E6F-E9375E6FD4C8}" dt="2021-10-27T09:47:17.831" v="28600" actId="1035"/>
          <ac:picMkLst>
            <pc:docMk/>
            <pc:sldMk cId="2126027407" sldId="405"/>
            <ac:picMk id="10" creationId="{C6DBE67A-574F-45B1-92C7-428DCE6B89DC}"/>
          </ac:picMkLst>
        </pc:picChg>
        <pc:picChg chg="add mod">
          <ac:chgData name="Tej Bahadur Chandra" userId="79b8fba8ad0a4796" providerId="LiveId" clId="{614BBE20-D9FC-4E14-9E6F-E9375E6FD4C8}" dt="2021-10-27T09:47:17.831" v="28600" actId="1035"/>
          <ac:picMkLst>
            <pc:docMk/>
            <pc:sldMk cId="2126027407" sldId="405"/>
            <ac:picMk id="12" creationId="{ED5F3FF3-6694-4CF4-AA1B-F1166A4934EA}"/>
          </ac:picMkLst>
        </pc:picChg>
      </pc:sldChg>
      <pc:sldChg chg="addSp delSp modSp add">
        <pc:chgData name="Tej Bahadur Chandra" userId="79b8fba8ad0a4796" providerId="LiveId" clId="{614BBE20-D9FC-4E14-9E6F-E9375E6FD4C8}" dt="2021-10-28T12:12:10.620" v="33893" actId="20577"/>
        <pc:sldMkLst>
          <pc:docMk/>
          <pc:sldMk cId="2560415667" sldId="406"/>
        </pc:sldMkLst>
        <pc:spChg chg="mod">
          <ac:chgData name="Tej Bahadur Chandra" userId="79b8fba8ad0a4796" providerId="LiveId" clId="{614BBE20-D9FC-4E14-9E6F-E9375E6FD4C8}" dt="2021-10-27T09:38:46.323" v="28420" actId="1036"/>
          <ac:spMkLst>
            <pc:docMk/>
            <pc:sldMk cId="2560415667" sldId="406"/>
            <ac:spMk id="9" creationId="{E0B13684-3512-4817-BDEB-270C57A1C175}"/>
          </ac:spMkLst>
        </pc:spChg>
        <pc:spChg chg="mod">
          <ac:chgData name="Tej Bahadur Chandra" userId="79b8fba8ad0a4796" providerId="LiveId" clId="{614BBE20-D9FC-4E14-9E6F-E9375E6FD4C8}" dt="2021-10-27T08:56:54.898" v="28345" actId="20577"/>
          <ac:spMkLst>
            <pc:docMk/>
            <pc:sldMk cId="2560415667" sldId="406"/>
            <ac:spMk id="21" creationId="{B2AF7BB4-843C-4C9D-8A27-1C104F3B398E}"/>
          </ac:spMkLst>
        </pc:spChg>
        <pc:spChg chg="add del">
          <ac:chgData name="Tej Bahadur Chandra" userId="79b8fba8ad0a4796" providerId="LiveId" clId="{614BBE20-D9FC-4E14-9E6F-E9375E6FD4C8}" dt="2021-10-27T09:37:08.583" v="28399"/>
          <ac:spMkLst>
            <pc:docMk/>
            <pc:sldMk cId="2560415667" sldId="406"/>
            <ac:spMk id="22" creationId="{58D9B043-9486-46CC-9894-26071C812DB8}"/>
          </ac:spMkLst>
        </pc:spChg>
        <pc:spChg chg="add del">
          <ac:chgData name="Tej Bahadur Chandra" userId="79b8fba8ad0a4796" providerId="LiveId" clId="{614BBE20-D9FC-4E14-9E6F-E9375E6FD4C8}" dt="2021-10-27T09:37:08.583" v="28399"/>
          <ac:spMkLst>
            <pc:docMk/>
            <pc:sldMk cId="2560415667" sldId="406"/>
            <ac:spMk id="23" creationId="{1A10E036-40E8-4907-80F2-A2332C6E60D6}"/>
          </ac:spMkLst>
        </pc:spChg>
        <pc:spChg chg="add del">
          <ac:chgData name="Tej Bahadur Chandra" userId="79b8fba8ad0a4796" providerId="LiveId" clId="{614BBE20-D9FC-4E14-9E6F-E9375E6FD4C8}" dt="2021-10-27T09:37:08.583" v="28399"/>
          <ac:spMkLst>
            <pc:docMk/>
            <pc:sldMk cId="2560415667" sldId="406"/>
            <ac:spMk id="24" creationId="{0CA4A44F-FB40-4BAB-8229-7601A94D87D4}"/>
          </ac:spMkLst>
        </pc:spChg>
        <pc:spChg chg="add del">
          <ac:chgData name="Tej Bahadur Chandra" userId="79b8fba8ad0a4796" providerId="LiveId" clId="{614BBE20-D9FC-4E14-9E6F-E9375E6FD4C8}" dt="2021-10-27T09:37:08.583" v="28399"/>
          <ac:spMkLst>
            <pc:docMk/>
            <pc:sldMk cId="2560415667" sldId="406"/>
            <ac:spMk id="25" creationId="{52E856E5-E765-4631-BE81-AD02483E0023}"/>
          </ac:spMkLst>
        </pc:spChg>
        <pc:spChg chg="add del">
          <ac:chgData name="Tej Bahadur Chandra" userId="79b8fba8ad0a4796" providerId="LiveId" clId="{614BBE20-D9FC-4E14-9E6F-E9375E6FD4C8}" dt="2021-10-27T09:37:08.583" v="28399"/>
          <ac:spMkLst>
            <pc:docMk/>
            <pc:sldMk cId="2560415667" sldId="406"/>
            <ac:spMk id="33" creationId="{1BE2807C-50A3-44E7-8D9D-A309A8DA7702}"/>
          </ac:spMkLst>
        </pc:spChg>
        <pc:spChg chg="add del">
          <ac:chgData name="Tej Bahadur Chandra" userId="79b8fba8ad0a4796" providerId="LiveId" clId="{614BBE20-D9FC-4E14-9E6F-E9375E6FD4C8}" dt="2021-10-27T09:37:08.583" v="28399"/>
          <ac:spMkLst>
            <pc:docMk/>
            <pc:sldMk cId="2560415667" sldId="406"/>
            <ac:spMk id="34" creationId="{DCE57D5C-711F-45B1-9BB8-54B22C81850F}"/>
          </ac:spMkLst>
        </pc:spChg>
        <pc:spChg chg="add del">
          <ac:chgData name="Tej Bahadur Chandra" userId="79b8fba8ad0a4796" providerId="LiveId" clId="{614BBE20-D9FC-4E14-9E6F-E9375E6FD4C8}" dt="2021-10-27T09:37:08.583" v="28399"/>
          <ac:spMkLst>
            <pc:docMk/>
            <pc:sldMk cId="2560415667" sldId="406"/>
            <ac:spMk id="35" creationId="{88942787-0B28-4F4D-83D0-9B799B7F3B39}"/>
          </ac:spMkLst>
        </pc:spChg>
        <pc:spChg chg="add del">
          <ac:chgData name="Tej Bahadur Chandra" userId="79b8fba8ad0a4796" providerId="LiveId" clId="{614BBE20-D9FC-4E14-9E6F-E9375E6FD4C8}" dt="2021-10-27T09:37:08.583" v="28399"/>
          <ac:spMkLst>
            <pc:docMk/>
            <pc:sldMk cId="2560415667" sldId="406"/>
            <ac:spMk id="36" creationId="{3D8A66DF-82F5-4CDA-A178-75C869226350}"/>
          </ac:spMkLst>
        </pc:spChg>
        <pc:spChg chg="add del">
          <ac:chgData name="Tej Bahadur Chandra" userId="79b8fba8ad0a4796" providerId="LiveId" clId="{614BBE20-D9FC-4E14-9E6F-E9375E6FD4C8}" dt="2021-10-27T09:37:08.583" v="28399"/>
          <ac:spMkLst>
            <pc:docMk/>
            <pc:sldMk cId="2560415667" sldId="406"/>
            <ac:spMk id="37" creationId="{F94DC2E4-79F3-4A8F-9EF7-009EEAB90A71}"/>
          </ac:spMkLst>
        </pc:spChg>
        <pc:spChg chg="add del">
          <ac:chgData name="Tej Bahadur Chandra" userId="79b8fba8ad0a4796" providerId="LiveId" clId="{614BBE20-D9FC-4E14-9E6F-E9375E6FD4C8}" dt="2021-10-27T09:37:08.583" v="28399"/>
          <ac:spMkLst>
            <pc:docMk/>
            <pc:sldMk cId="2560415667" sldId="406"/>
            <ac:spMk id="38" creationId="{928DBC24-C0BF-4552-BBA1-0907592DFBD8}"/>
          </ac:spMkLst>
        </pc:spChg>
        <pc:spChg chg="add del">
          <ac:chgData name="Tej Bahadur Chandra" userId="79b8fba8ad0a4796" providerId="LiveId" clId="{614BBE20-D9FC-4E14-9E6F-E9375E6FD4C8}" dt="2021-10-27T09:37:08.583" v="28399"/>
          <ac:spMkLst>
            <pc:docMk/>
            <pc:sldMk cId="2560415667" sldId="406"/>
            <ac:spMk id="39" creationId="{415A39D9-8618-46F4-AAC7-ED9C9675C146}"/>
          </ac:spMkLst>
        </pc:spChg>
        <pc:spChg chg="add del">
          <ac:chgData name="Tej Bahadur Chandra" userId="79b8fba8ad0a4796" providerId="LiveId" clId="{614BBE20-D9FC-4E14-9E6F-E9375E6FD4C8}" dt="2021-10-27T09:37:08.583" v="28399"/>
          <ac:spMkLst>
            <pc:docMk/>
            <pc:sldMk cId="2560415667" sldId="406"/>
            <ac:spMk id="40" creationId="{4367BAF1-ED16-4966-8990-B88F28E63737}"/>
          </ac:spMkLst>
        </pc:spChg>
        <pc:spChg chg="add del">
          <ac:chgData name="Tej Bahadur Chandra" userId="79b8fba8ad0a4796" providerId="LiveId" clId="{614BBE20-D9FC-4E14-9E6F-E9375E6FD4C8}" dt="2021-10-27T09:37:08.583" v="28399"/>
          <ac:spMkLst>
            <pc:docMk/>
            <pc:sldMk cId="2560415667" sldId="406"/>
            <ac:spMk id="67" creationId="{7BE9CF3A-12F4-4C3C-B452-748B67DE9EF5}"/>
          </ac:spMkLst>
        </pc:spChg>
        <pc:spChg chg="add del">
          <ac:chgData name="Tej Bahadur Chandra" userId="79b8fba8ad0a4796" providerId="LiveId" clId="{614BBE20-D9FC-4E14-9E6F-E9375E6FD4C8}" dt="2021-10-27T09:37:08.583" v="28399"/>
          <ac:spMkLst>
            <pc:docMk/>
            <pc:sldMk cId="2560415667" sldId="406"/>
            <ac:spMk id="68" creationId="{5ED07288-E9BB-42F2-9F39-5310B7A83F90}"/>
          </ac:spMkLst>
        </pc:spChg>
        <pc:spChg chg="add del">
          <ac:chgData name="Tej Bahadur Chandra" userId="79b8fba8ad0a4796" providerId="LiveId" clId="{614BBE20-D9FC-4E14-9E6F-E9375E6FD4C8}" dt="2021-10-27T09:37:08.583" v="28399"/>
          <ac:spMkLst>
            <pc:docMk/>
            <pc:sldMk cId="2560415667" sldId="406"/>
            <ac:spMk id="69" creationId="{3E955C48-8FD2-467D-BCF0-E96981E42933}"/>
          </ac:spMkLst>
        </pc:spChg>
        <pc:spChg chg="add del">
          <ac:chgData name="Tej Bahadur Chandra" userId="79b8fba8ad0a4796" providerId="LiveId" clId="{614BBE20-D9FC-4E14-9E6F-E9375E6FD4C8}" dt="2021-10-27T09:37:08.583" v="28399"/>
          <ac:spMkLst>
            <pc:docMk/>
            <pc:sldMk cId="2560415667" sldId="406"/>
            <ac:spMk id="70" creationId="{5254FA89-ACB5-412D-8AE9-8CD35E4D9C6F}"/>
          </ac:spMkLst>
        </pc:spChg>
        <pc:spChg chg="add del">
          <ac:chgData name="Tej Bahadur Chandra" userId="79b8fba8ad0a4796" providerId="LiveId" clId="{614BBE20-D9FC-4E14-9E6F-E9375E6FD4C8}" dt="2021-10-27T09:37:08.583" v="28399"/>
          <ac:spMkLst>
            <pc:docMk/>
            <pc:sldMk cId="2560415667" sldId="406"/>
            <ac:spMk id="72" creationId="{98D3180A-A8FE-4EBE-AEA1-86C829A18C88}"/>
          </ac:spMkLst>
        </pc:spChg>
        <pc:spChg chg="add del">
          <ac:chgData name="Tej Bahadur Chandra" userId="79b8fba8ad0a4796" providerId="LiveId" clId="{614BBE20-D9FC-4E14-9E6F-E9375E6FD4C8}" dt="2021-10-27T09:37:08.583" v="28399"/>
          <ac:spMkLst>
            <pc:docMk/>
            <pc:sldMk cId="2560415667" sldId="406"/>
            <ac:spMk id="73" creationId="{2F9A6DC1-CBBB-4749-9C4E-81DCFFB8FD1D}"/>
          </ac:spMkLst>
        </pc:spChg>
        <pc:spChg chg="add del">
          <ac:chgData name="Tej Bahadur Chandra" userId="79b8fba8ad0a4796" providerId="LiveId" clId="{614BBE20-D9FC-4E14-9E6F-E9375E6FD4C8}" dt="2021-10-27T09:37:08.583" v="28399"/>
          <ac:spMkLst>
            <pc:docMk/>
            <pc:sldMk cId="2560415667" sldId="406"/>
            <ac:spMk id="74" creationId="{A3FF8532-CD11-4727-9649-9029EFFE33AE}"/>
          </ac:spMkLst>
        </pc:spChg>
        <pc:spChg chg="add del">
          <ac:chgData name="Tej Bahadur Chandra" userId="79b8fba8ad0a4796" providerId="LiveId" clId="{614BBE20-D9FC-4E14-9E6F-E9375E6FD4C8}" dt="2021-10-27T09:37:08.583" v="28399"/>
          <ac:spMkLst>
            <pc:docMk/>
            <pc:sldMk cId="2560415667" sldId="406"/>
            <ac:spMk id="75" creationId="{C748221E-03BA-41B6-8500-CE371241F065}"/>
          </ac:spMkLst>
        </pc:spChg>
        <pc:spChg chg="add del">
          <ac:chgData name="Tej Bahadur Chandra" userId="79b8fba8ad0a4796" providerId="LiveId" clId="{614BBE20-D9FC-4E14-9E6F-E9375E6FD4C8}" dt="2021-10-27T09:37:08.583" v="28399"/>
          <ac:spMkLst>
            <pc:docMk/>
            <pc:sldMk cId="2560415667" sldId="406"/>
            <ac:spMk id="76" creationId="{E7A1673B-95C5-410E-91B6-E057860AE297}"/>
          </ac:spMkLst>
        </pc:spChg>
        <pc:spChg chg="add del">
          <ac:chgData name="Tej Bahadur Chandra" userId="79b8fba8ad0a4796" providerId="LiveId" clId="{614BBE20-D9FC-4E14-9E6F-E9375E6FD4C8}" dt="2021-10-27T09:37:08.583" v="28399"/>
          <ac:spMkLst>
            <pc:docMk/>
            <pc:sldMk cId="2560415667" sldId="406"/>
            <ac:spMk id="77" creationId="{74D5CE99-685D-4758-8557-9802CE4FD486}"/>
          </ac:spMkLst>
        </pc:spChg>
        <pc:spChg chg="add del">
          <ac:chgData name="Tej Bahadur Chandra" userId="79b8fba8ad0a4796" providerId="LiveId" clId="{614BBE20-D9FC-4E14-9E6F-E9375E6FD4C8}" dt="2021-10-27T09:37:08.583" v="28399"/>
          <ac:spMkLst>
            <pc:docMk/>
            <pc:sldMk cId="2560415667" sldId="406"/>
            <ac:spMk id="78" creationId="{E4653C42-D470-4C65-89CE-7352769B45B1}"/>
          </ac:spMkLst>
        </pc:spChg>
        <pc:spChg chg="add del">
          <ac:chgData name="Tej Bahadur Chandra" userId="79b8fba8ad0a4796" providerId="LiveId" clId="{614BBE20-D9FC-4E14-9E6F-E9375E6FD4C8}" dt="2021-10-27T09:37:08.583" v="28399"/>
          <ac:spMkLst>
            <pc:docMk/>
            <pc:sldMk cId="2560415667" sldId="406"/>
            <ac:spMk id="79" creationId="{1155D385-92B6-41E6-9EA7-B5126548B422}"/>
          </ac:spMkLst>
        </pc:spChg>
        <pc:spChg chg="add del">
          <ac:chgData name="Tej Bahadur Chandra" userId="79b8fba8ad0a4796" providerId="LiveId" clId="{614BBE20-D9FC-4E14-9E6F-E9375E6FD4C8}" dt="2021-10-27T09:37:08.583" v="28399"/>
          <ac:spMkLst>
            <pc:docMk/>
            <pc:sldMk cId="2560415667" sldId="406"/>
            <ac:spMk id="80" creationId="{1AF4086B-CEB7-41BC-ADFB-BBB9F2674119}"/>
          </ac:spMkLst>
        </pc:spChg>
        <pc:spChg chg="add del">
          <ac:chgData name="Tej Bahadur Chandra" userId="79b8fba8ad0a4796" providerId="LiveId" clId="{614BBE20-D9FC-4E14-9E6F-E9375E6FD4C8}" dt="2021-10-27T09:37:08.583" v="28399"/>
          <ac:spMkLst>
            <pc:docMk/>
            <pc:sldMk cId="2560415667" sldId="406"/>
            <ac:spMk id="81" creationId="{F3315040-E59F-4A5C-9A52-66BD8B0D411A}"/>
          </ac:spMkLst>
        </pc:spChg>
        <pc:spChg chg="add del">
          <ac:chgData name="Tej Bahadur Chandra" userId="79b8fba8ad0a4796" providerId="LiveId" clId="{614BBE20-D9FC-4E14-9E6F-E9375E6FD4C8}" dt="2021-10-27T09:37:08.583" v="28399"/>
          <ac:spMkLst>
            <pc:docMk/>
            <pc:sldMk cId="2560415667" sldId="406"/>
            <ac:spMk id="82" creationId="{536569EF-C437-4C7D-AD4F-7F4768F297BD}"/>
          </ac:spMkLst>
        </pc:spChg>
        <pc:spChg chg="add del">
          <ac:chgData name="Tej Bahadur Chandra" userId="79b8fba8ad0a4796" providerId="LiveId" clId="{614BBE20-D9FC-4E14-9E6F-E9375E6FD4C8}" dt="2021-10-27T09:37:08.583" v="28399"/>
          <ac:spMkLst>
            <pc:docMk/>
            <pc:sldMk cId="2560415667" sldId="406"/>
            <ac:spMk id="83" creationId="{DBB861CD-EEA3-47A6-AC16-A39C83B9A8AE}"/>
          </ac:spMkLst>
        </pc:spChg>
        <pc:spChg chg="add mod">
          <ac:chgData name="Tej Bahadur Chandra" userId="79b8fba8ad0a4796" providerId="LiveId" clId="{614BBE20-D9FC-4E14-9E6F-E9375E6FD4C8}" dt="2021-10-28T12:12:10.620" v="33893" actId="20577"/>
          <ac:spMkLst>
            <pc:docMk/>
            <pc:sldMk cId="2560415667" sldId="406"/>
            <ac:spMk id="85" creationId="{E2B207A4-3C6C-43B7-93CD-AF24117A771B}"/>
          </ac:spMkLst>
        </pc:spChg>
        <pc:grpChg chg="add del">
          <ac:chgData name="Tej Bahadur Chandra" userId="79b8fba8ad0a4796" providerId="LiveId" clId="{614BBE20-D9FC-4E14-9E6F-E9375E6FD4C8}" dt="2021-10-27T09:37:08.583" v="28399"/>
          <ac:grpSpMkLst>
            <pc:docMk/>
            <pc:sldMk cId="2560415667" sldId="406"/>
            <ac:grpSpMk id="47" creationId="{A076B427-894C-4FE7-BB54-34F6305FDA1F}"/>
          </ac:grpSpMkLst>
        </pc:grpChg>
        <pc:grpChg chg="add del">
          <ac:chgData name="Tej Bahadur Chandra" userId="79b8fba8ad0a4796" providerId="LiveId" clId="{614BBE20-D9FC-4E14-9E6F-E9375E6FD4C8}" dt="2021-10-27T09:37:08.583" v="28399"/>
          <ac:grpSpMkLst>
            <pc:docMk/>
            <pc:sldMk cId="2560415667" sldId="406"/>
            <ac:grpSpMk id="52" creationId="{5502756F-9EF2-4A8F-AD45-25F3CF43535A}"/>
          </ac:grpSpMkLst>
        </pc:grpChg>
        <pc:grpChg chg="add del">
          <ac:chgData name="Tej Bahadur Chandra" userId="79b8fba8ad0a4796" providerId="LiveId" clId="{614BBE20-D9FC-4E14-9E6F-E9375E6FD4C8}" dt="2021-10-27T09:37:08.583" v="28399"/>
          <ac:grpSpMkLst>
            <pc:docMk/>
            <pc:sldMk cId="2560415667" sldId="406"/>
            <ac:grpSpMk id="57" creationId="{417A4EDC-530A-4FF8-8C9D-3B944DF56E6A}"/>
          </ac:grpSpMkLst>
        </pc:grpChg>
        <pc:grpChg chg="add del">
          <ac:chgData name="Tej Bahadur Chandra" userId="79b8fba8ad0a4796" providerId="LiveId" clId="{614BBE20-D9FC-4E14-9E6F-E9375E6FD4C8}" dt="2021-10-27T09:37:08.583" v="28399"/>
          <ac:grpSpMkLst>
            <pc:docMk/>
            <pc:sldMk cId="2560415667" sldId="406"/>
            <ac:grpSpMk id="62" creationId="{ABC423AE-822D-495A-9BF9-AF60077CD6FD}"/>
          </ac:grpSpMkLst>
        </pc:grpChg>
        <pc:picChg chg="add del mod">
          <ac:chgData name="Tej Bahadur Chandra" userId="79b8fba8ad0a4796" providerId="LiveId" clId="{614BBE20-D9FC-4E14-9E6F-E9375E6FD4C8}" dt="2021-10-27T09:38:16.505" v="28407"/>
          <ac:picMkLst>
            <pc:docMk/>
            <pc:sldMk cId="2560415667" sldId="406"/>
            <ac:picMk id="2" creationId="{4B0BDCAA-B5DD-4B10-ACDC-8036672BA56F}"/>
          </ac:picMkLst>
        </pc:picChg>
        <pc:picChg chg="del">
          <ac:chgData name="Tej Bahadur Chandra" userId="79b8fba8ad0a4796" providerId="LiveId" clId="{614BBE20-D9FC-4E14-9E6F-E9375E6FD4C8}" dt="2021-10-27T08:35:20.020" v="28169" actId="478"/>
          <ac:picMkLst>
            <pc:docMk/>
            <pc:sldMk cId="2560415667" sldId="406"/>
            <ac:picMk id="10" creationId="{C6DBE67A-574F-45B1-92C7-428DCE6B89DC}"/>
          </ac:picMkLst>
        </pc:picChg>
        <pc:picChg chg="add del">
          <ac:chgData name="Tej Bahadur Chandra" userId="79b8fba8ad0a4796" providerId="LiveId" clId="{614BBE20-D9FC-4E14-9E6F-E9375E6FD4C8}" dt="2021-10-27T09:37:08.583" v="28399"/>
          <ac:picMkLst>
            <pc:docMk/>
            <pc:sldMk cId="2560415667" sldId="406"/>
            <ac:picMk id="11" creationId="{D9AD20D4-61A3-4152-9B05-BF3C10DDB653}"/>
          </ac:picMkLst>
        </pc:picChg>
        <pc:picChg chg="del">
          <ac:chgData name="Tej Bahadur Chandra" userId="79b8fba8ad0a4796" providerId="LiveId" clId="{614BBE20-D9FC-4E14-9E6F-E9375E6FD4C8}" dt="2021-10-27T08:35:21.678" v="28170" actId="478"/>
          <ac:picMkLst>
            <pc:docMk/>
            <pc:sldMk cId="2560415667" sldId="406"/>
            <ac:picMk id="12" creationId="{ED5F3FF3-6694-4CF4-AA1B-F1166A4934EA}"/>
          </ac:picMkLst>
        </pc:picChg>
        <pc:picChg chg="add del">
          <ac:chgData name="Tej Bahadur Chandra" userId="79b8fba8ad0a4796" providerId="LiveId" clId="{614BBE20-D9FC-4E14-9E6F-E9375E6FD4C8}" dt="2021-10-27T09:37:08.583" v="28399"/>
          <ac:picMkLst>
            <pc:docMk/>
            <pc:sldMk cId="2560415667" sldId="406"/>
            <ac:picMk id="13" creationId="{889330A1-8EB5-445F-826D-A2059D897464}"/>
          </ac:picMkLst>
        </pc:picChg>
        <pc:picChg chg="add del">
          <ac:chgData name="Tej Bahadur Chandra" userId="79b8fba8ad0a4796" providerId="LiveId" clId="{614BBE20-D9FC-4E14-9E6F-E9375E6FD4C8}" dt="2021-10-27T09:37:08.583" v="28399"/>
          <ac:picMkLst>
            <pc:docMk/>
            <pc:sldMk cId="2560415667" sldId="406"/>
            <ac:picMk id="15" creationId="{87F79FA2-9042-420E-B646-E01ED1C20CD0}"/>
          </ac:picMkLst>
        </pc:picChg>
        <pc:picChg chg="add del">
          <ac:chgData name="Tej Bahadur Chandra" userId="79b8fba8ad0a4796" providerId="LiveId" clId="{614BBE20-D9FC-4E14-9E6F-E9375E6FD4C8}" dt="2021-10-27T09:37:08.583" v="28399"/>
          <ac:picMkLst>
            <pc:docMk/>
            <pc:sldMk cId="2560415667" sldId="406"/>
            <ac:picMk id="16" creationId="{DFFB152E-1170-4566-AC59-15C27EA5ACF8}"/>
          </ac:picMkLst>
        </pc:picChg>
        <pc:picChg chg="add del">
          <ac:chgData name="Tej Bahadur Chandra" userId="79b8fba8ad0a4796" providerId="LiveId" clId="{614BBE20-D9FC-4E14-9E6F-E9375E6FD4C8}" dt="2021-10-27T09:37:08.583" v="28399"/>
          <ac:picMkLst>
            <pc:docMk/>
            <pc:sldMk cId="2560415667" sldId="406"/>
            <ac:picMk id="17" creationId="{6012D9CD-880D-431D-954D-048A29D50A61}"/>
          </ac:picMkLst>
        </pc:picChg>
        <pc:picChg chg="add del">
          <ac:chgData name="Tej Bahadur Chandra" userId="79b8fba8ad0a4796" providerId="LiveId" clId="{614BBE20-D9FC-4E14-9E6F-E9375E6FD4C8}" dt="2021-10-27T09:37:08.583" v="28399"/>
          <ac:picMkLst>
            <pc:docMk/>
            <pc:sldMk cId="2560415667" sldId="406"/>
            <ac:picMk id="18" creationId="{48618EC9-8BEE-41CF-B2C3-4C64CB3E6DB4}"/>
          </ac:picMkLst>
        </pc:picChg>
        <pc:picChg chg="add del">
          <ac:chgData name="Tej Bahadur Chandra" userId="79b8fba8ad0a4796" providerId="LiveId" clId="{614BBE20-D9FC-4E14-9E6F-E9375E6FD4C8}" dt="2021-10-27T09:37:08.583" v="28399"/>
          <ac:picMkLst>
            <pc:docMk/>
            <pc:sldMk cId="2560415667" sldId="406"/>
            <ac:picMk id="19" creationId="{6ACAF7DF-B657-4A86-8766-95B8963E9B95}"/>
          </ac:picMkLst>
        </pc:picChg>
        <pc:picChg chg="add del">
          <ac:chgData name="Tej Bahadur Chandra" userId="79b8fba8ad0a4796" providerId="LiveId" clId="{614BBE20-D9FC-4E14-9E6F-E9375E6FD4C8}" dt="2021-10-27T09:37:08.583" v="28399"/>
          <ac:picMkLst>
            <pc:docMk/>
            <pc:sldMk cId="2560415667" sldId="406"/>
            <ac:picMk id="26" creationId="{926AEBAD-33C6-40E7-AE35-DBE8B44D8F9D}"/>
          </ac:picMkLst>
        </pc:picChg>
        <pc:picChg chg="add del">
          <ac:chgData name="Tej Bahadur Chandra" userId="79b8fba8ad0a4796" providerId="LiveId" clId="{614BBE20-D9FC-4E14-9E6F-E9375E6FD4C8}" dt="2021-10-27T09:37:08.583" v="28399"/>
          <ac:picMkLst>
            <pc:docMk/>
            <pc:sldMk cId="2560415667" sldId="406"/>
            <ac:picMk id="27" creationId="{41D29B9D-3A16-4494-AE9B-A9793ADCE458}"/>
          </ac:picMkLst>
        </pc:picChg>
        <pc:picChg chg="add del">
          <ac:chgData name="Tej Bahadur Chandra" userId="79b8fba8ad0a4796" providerId="LiveId" clId="{614BBE20-D9FC-4E14-9E6F-E9375E6FD4C8}" dt="2021-10-27T09:37:08.583" v="28399"/>
          <ac:picMkLst>
            <pc:docMk/>
            <pc:sldMk cId="2560415667" sldId="406"/>
            <ac:picMk id="28" creationId="{BA15717F-632A-43C4-9420-207B3FF58AAA}"/>
          </ac:picMkLst>
        </pc:picChg>
        <pc:picChg chg="add del">
          <ac:chgData name="Tej Bahadur Chandra" userId="79b8fba8ad0a4796" providerId="LiveId" clId="{614BBE20-D9FC-4E14-9E6F-E9375E6FD4C8}" dt="2021-10-27T09:37:08.583" v="28399"/>
          <ac:picMkLst>
            <pc:docMk/>
            <pc:sldMk cId="2560415667" sldId="406"/>
            <ac:picMk id="29" creationId="{36DA37D2-8129-4364-AB8C-0FBDC0FE2F3A}"/>
          </ac:picMkLst>
        </pc:picChg>
        <pc:picChg chg="add del">
          <ac:chgData name="Tej Bahadur Chandra" userId="79b8fba8ad0a4796" providerId="LiveId" clId="{614BBE20-D9FC-4E14-9E6F-E9375E6FD4C8}" dt="2021-10-27T09:37:08.583" v="28399"/>
          <ac:picMkLst>
            <pc:docMk/>
            <pc:sldMk cId="2560415667" sldId="406"/>
            <ac:picMk id="30" creationId="{F2C72B2E-81BB-49C0-A1E0-147D053026DA}"/>
          </ac:picMkLst>
        </pc:picChg>
        <pc:picChg chg="add del">
          <ac:chgData name="Tej Bahadur Chandra" userId="79b8fba8ad0a4796" providerId="LiveId" clId="{614BBE20-D9FC-4E14-9E6F-E9375E6FD4C8}" dt="2021-10-27T09:37:08.583" v="28399"/>
          <ac:picMkLst>
            <pc:docMk/>
            <pc:sldMk cId="2560415667" sldId="406"/>
            <ac:picMk id="31" creationId="{41C59043-5182-40C2-B43E-246A47AC0014}"/>
          </ac:picMkLst>
        </pc:picChg>
        <pc:picChg chg="add del">
          <ac:chgData name="Tej Bahadur Chandra" userId="79b8fba8ad0a4796" providerId="LiveId" clId="{614BBE20-D9FC-4E14-9E6F-E9375E6FD4C8}" dt="2021-10-27T09:37:08.583" v="28399"/>
          <ac:picMkLst>
            <pc:docMk/>
            <pc:sldMk cId="2560415667" sldId="406"/>
            <ac:picMk id="41" creationId="{D5D13B85-ABF6-4255-A75A-E5916B106682}"/>
          </ac:picMkLst>
        </pc:picChg>
        <pc:picChg chg="add del">
          <ac:chgData name="Tej Bahadur Chandra" userId="79b8fba8ad0a4796" providerId="LiveId" clId="{614BBE20-D9FC-4E14-9E6F-E9375E6FD4C8}" dt="2021-10-27T09:37:08.583" v="28399"/>
          <ac:picMkLst>
            <pc:docMk/>
            <pc:sldMk cId="2560415667" sldId="406"/>
            <ac:picMk id="42" creationId="{7B6CE46F-360E-45A8-85C6-2A792E247E7B}"/>
          </ac:picMkLst>
        </pc:picChg>
        <pc:picChg chg="add del">
          <ac:chgData name="Tej Bahadur Chandra" userId="79b8fba8ad0a4796" providerId="LiveId" clId="{614BBE20-D9FC-4E14-9E6F-E9375E6FD4C8}" dt="2021-10-27T09:37:08.583" v="28399"/>
          <ac:picMkLst>
            <pc:docMk/>
            <pc:sldMk cId="2560415667" sldId="406"/>
            <ac:picMk id="43" creationId="{C5F652A0-DB9D-493A-8900-F6BD53384ECD}"/>
          </ac:picMkLst>
        </pc:picChg>
        <pc:picChg chg="add del">
          <ac:chgData name="Tej Bahadur Chandra" userId="79b8fba8ad0a4796" providerId="LiveId" clId="{614BBE20-D9FC-4E14-9E6F-E9375E6FD4C8}" dt="2021-10-27T09:37:08.583" v="28399"/>
          <ac:picMkLst>
            <pc:docMk/>
            <pc:sldMk cId="2560415667" sldId="406"/>
            <ac:picMk id="44" creationId="{3DFEDA75-101B-4FC0-9F7C-19BCB8D477F6}"/>
          </ac:picMkLst>
        </pc:picChg>
        <pc:picChg chg="add del">
          <ac:chgData name="Tej Bahadur Chandra" userId="79b8fba8ad0a4796" providerId="LiveId" clId="{614BBE20-D9FC-4E14-9E6F-E9375E6FD4C8}" dt="2021-10-27T09:37:08.583" v="28399"/>
          <ac:picMkLst>
            <pc:docMk/>
            <pc:sldMk cId="2560415667" sldId="406"/>
            <ac:picMk id="45" creationId="{4E60C4E2-F022-4B5C-BCA5-353754B80BD8}"/>
          </ac:picMkLst>
        </pc:picChg>
        <pc:picChg chg="add del">
          <ac:chgData name="Tej Bahadur Chandra" userId="79b8fba8ad0a4796" providerId="LiveId" clId="{614BBE20-D9FC-4E14-9E6F-E9375E6FD4C8}" dt="2021-10-27T09:37:08.583" v="28399"/>
          <ac:picMkLst>
            <pc:docMk/>
            <pc:sldMk cId="2560415667" sldId="406"/>
            <ac:picMk id="46" creationId="{D0D14AAE-FEB6-4D2C-B648-F5D64C8602ED}"/>
          </ac:picMkLst>
        </pc:picChg>
        <pc:picChg chg="add del">
          <ac:chgData name="Tej Bahadur Chandra" userId="79b8fba8ad0a4796" providerId="LiveId" clId="{614BBE20-D9FC-4E14-9E6F-E9375E6FD4C8}" dt="2021-10-27T09:37:08.583" v="28399"/>
          <ac:picMkLst>
            <pc:docMk/>
            <pc:sldMk cId="2560415667" sldId="406"/>
            <ac:picMk id="71" creationId="{A1B951C9-85FD-4160-B6E6-2BD98DD23B56}"/>
          </ac:picMkLst>
        </pc:picChg>
        <pc:picChg chg="add mod">
          <ac:chgData name="Tej Bahadur Chandra" userId="79b8fba8ad0a4796" providerId="LiveId" clId="{614BBE20-D9FC-4E14-9E6F-E9375E6FD4C8}" dt="2021-10-27T09:48:12.536" v="28625" actId="14100"/>
          <ac:picMkLst>
            <pc:docMk/>
            <pc:sldMk cId="2560415667" sldId="406"/>
            <ac:picMk id="84" creationId="{7202D4B9-3F4F-4195-84E2-AAB4AD7CAD80}"/>
          </ac:picMkLst>
        </pc:picChg>
      </pc:sldChg>
      <pc:sldChg chg="addSp delSp modSp add">
        <pc:chgData name="Tej Bahadur Chandra" userId="79b8fba8ad0a4796" providerId="LiveId" clId="{614BBE20-D9FC-4E14-9E6F-E9375E6FD4C8}" dt="2021-10-27T09:44:20.267" v="28480" actId="20577"/>
        <pc:sldMkLst>
          <pc:docMk/>
          <pc:sldMk cId="1911365468" sldId="407"/>
        </pc:sldMkLst>
        <pc:spChg chg="del">
          <ac:chgData name="Tej Bahadur Chandra" userId="79b8fba8ad0a4796" providerId="LiveId" clId="{614BBE20-D9FC-4E14-9E6F-E9375E6FD4C8}" dt="2021-10-27T09:40:18.623" v="28426" actId="478"/>
          <ac:spMkLst>
            <pc:docMk/>
            <pc:sldMk cId="1911365468" sldId="407"/>
            <ac:spMk id="9" creationId="{E0B13684-3512-4817-BDEB-270C57A1C175}"/>
          </ac:spMkLst>
        </pc:spChg>
        <pc:spChg chg="add mod">
          <ac:chgData name="Tej Bahadur Chandra" userId="79b8fba8ad0a4796" providerId="LiveId" clId="{614BBE20-D9FC-4E14-9E6F-E9375E6FD4C8}" dt="2021-10-27T09:41:38.869" v="28434" actId="20577"/>
          <ac:spMkLst>
            <pc:docMk/>
            <pc:sldMk cId="1911365468" sldId="407"/>
            <ac:spMk id="10" creationId="{3A705126-ED21-4A45-8590-F7A65CF13D89}"/>
          </ac:spMkLst>
        </pc:spChg>
        <pc:graphicFrameChg chg="add mod modGraphic">
          <ac:chgData name="Tej Bahadur Chandra" userId="79b8fba8ad0a4796" providerId="LiveId" clId="{614BBE20-D9FC-4E14-9E6F-E9375E6FD4C8}" dt="2021-10-27T09:44:20.267" v="28480" actId="20577"/>
          <ac:graphicFrameMkLst>
            <pc:docMk/>
            <pc:sldMk cId="1911365468" sldId="407"/>
            <ac:graphicFrameMk id="8" creationId="{1E86CE8B-0B07-4D34-AE25-36249BC4CC0A}"/>
          </ac:graphicFrameMkLst>
        </pc:graphicFrameChg>
        <pc:picChg chg="del">
          <ac:chgData name="Tej Bahadur Chandra" userId="79b8fba8ad0a4796" providerId="LiveId" clId="{614BBE20-D9FC-4E14-9E6F-E9375E6FD4C8}" dt="2021-10-27T09:40:16.022" v="28425" actId="478"/>
          <ac:picMkLst>
            <pc:docMk/>
            <pc:sldMk cId="1911365468" sldId="407"/>
            <ac:picMk id="84" creationId="{7202D4B9-3F4F-4195-84E2-AAB4AD7CAD80}"/>
          </ac:picMkLst>
        </pc:picChg>
      </pc:sldChg>
      <pc:sldChg chg="addSp delSp modSp add">
        <pc:chgData name="Tej Bahadur Chandra" userId="79b8fba8ad0a4796" providerId="LiveId" clId="{614BBE20-D9FC-4E14-9E6F-E9375E6FD4C8}" dt="2021-10-28T12:12:18.035" v="33895" actId="20577"/>
        <pc:sldMkLst>
          <pc:docMk/>
          <pc:sldMk cId="4173462717" sldId="408"/>
        </pc:sldMkLst>
        <pc:spChg chg="del">
          <ac:chgData name="Tej Bahadur Chandra" userId="79b8fba8ad0a4796" providerId="LiveId" clId="{614BBE20-D9FC-4E14-9E6F-E9375E6FD4C8}" dt="2021-10-27T09:45:20.094" v="28510" actId="478"/>
          <ac:spMkLst>
            <pc:docMk/>
            <pc:sldMk cId="4173462717" sldId="408"/>
            <ac:spMk id="10" creationId="{3A705126-ED21-4A45-8590-F7A65CF13D89}"/>
          </ac:spMkLst>
        </pc:spChg>
        <pc:spChg chg="add mod">
          <ac:chgData name="Tej Bahadur Chandra" userId="79b8fba8ad0a4796" providerId="LiveId" clId="{614BBE20-D9FC-4E14-9E6F-E9375E6FD4C8}" dt="2021-10-28T12:12:18.035" v="33895" actId="20577"/>
          <ac:spMkLst>
            <pc:docMk/>
            <pc:sldMk cId="4173462717" sldId="408"/>
            <ac:spMk id="11" creationId="{924A6A5B-E0E1-43EF-8CEC-98912D47A7D5}"/>
          </ac:spMkLst>
        </pc:spChg>
        <pc:spChg chg="mod">
          <ac:chgData name="Tej Bahadur Chandra" userId="79b8fba8ad0a4796" providerId="LiveId" clId="{614BBE20-D9FC-4E14-9E6F-E9375E6FD4C8}" dt="2021-10-27T09:45:14.601" v="28508" actId="20577"/>
          <ac:spMkLst>
            <pc:docMk/>
            <pc:sldMk cId="4173462717" sldId="408"/>
            <ac:spMk id="21" creationId="{B2AF7BB4-843C-4C9D-8A27-1C104F3B398E}"/>
          </ac:spMkLst>
        </pc:spChg>
        <pc:graphicFrameChg chg="del">
          <ac:chgData name="Tej Bahadur Chandra" userId="79b8fba8ad0a4796" providerId="LiveId" clId="{614BBE20-D9FC-4E14-9E6F-E9375E6FD4C8}" dt="2021-10-27T09:45:17.541" v="28509" actId="478"/>
          <ac:graphicFrameMkLst>
            <pc:docMk/>
            <pc:sldMk cId="4173462717" sldId="408"/>
            <ac:graphicFrameMk id="8" creationId="{1E86CE8B-0B07-4D34-AE25-36249BC4CC0A}"/>
          </ac:graphicFrameMkLst>
        </pc:graphicFrameChg>
        <pc:graphicFrameChg chg="add mod">
          <ac:chgData name="Tej Bahadur Chandra" userId="79b8fba8ad0a4796" providerId="LiveId" clId="{614BBE20-D9FC-4E14-9E6F-E9375E6FD4C8}" dt="2021-10-27T09:49:14.798" v="28646" actId="1036"/>
          <ac:graphicFrameMkLst>
            <pc:docMk/>
            <pc:sldMk cId="4173462717" sldId="408"/>
            <ac:graphicFrameMk id="9" creationId="{16D2FA5E-30FE-4618-B40D-8C80C1DBF8B2}"/>
          </ac:graphicFrameMkLst>
        </pc:graphicFrameChg>
      </pc:sldChg>
      <pc:sldChg chg="addSp modSp add">
        <pc:chgData name="Tej Bahadur Chandra" userId="79b8fba8ad0a4796" providerId="LiveId" clId="{614BBE20-D9FC-4E14-9E6F-E9375E6FD4C8}" dt="2021-10-28T12:12:22.929" v="33898" actId="20577"/>
        <pc:sldMkLst>
          <pc:docMk/>
          <pc:sldMk cId="449198017" sldId="409"/>
        </pc:sldMkLst>
        <pc:spChg chg="add mod">
          <ac:chgData name="Tej Bahadur Chandra" userId="79b8fba8ad0a4796" providerId="LiveId" clId="{614BBE20-D9FC-4E14-9E6F-E9375E6FD4C8}" dt="2021-10-28T12:12:22.929" v="33898" actId="20577"/>
          <ac:spMkLst>
            <pc:docMk/>
            <pc:sldMk cId="449198017" sldId="409"/>
            <ac:spMk id="8" creationId="{61B1C416-6337-4F16-8214-9C71B5CD6367}"/>
          </ac:spMkLst>
        </pc:spChg>
        <pc:picChg chg="add mod">
          <ac:chgData name="Tej Bahadur Chandra" userId="79b8fba8ad0a4796" providerId="LiveId" clId="{614BBE20-D9FC-4E14-9E6F-E9375E6FD4C8}" dt="2021-10-27T09:49:46.613" v="28659" actId="1037"/>
          <ac:picMkLst>
            <pc:docMk/>
            <pc:sldMk cId="449198017" sldId="409"/>
            <ac:picMk id="6" creationId="{A7885D9B-BFC8-492F-9439-440E786DB9F5}"/>
          </ac:picMkLst>
        </pc:picChg>
        <pc:picChg chg="add mod">
          <ac:chgData name="Tej Bahadur Chandra" userId="79b8fba8ad0a4796" providerId="LiveId" clId="{614BBE20-D9FC-4E14-9E6F-E9375E6FD4C8}" dt="2021-10-27T09:49:46.613" v="28659" actId="1037"/>
          <ac:picMkLst>
            <pc:docMk/>
            <pc:sldMk cId="449198017" sldId="409"/>
            <ac:picMk id="7" creationId="{6FDF1416-08A2-416D-8236-E055BF2D7EF9}"/>
          </ac:picMkLst>
        </pc:picChg>
      </pc:sldChg>
      <pc:sldChg chg="addSp modSp add">
        <pc:chgData name="Tej Bahadur Chandra" userId="79b8fba8ad0a4796" providerId="LiveId" clId="{614BBE20-D9FC-4E14-9E6F-E9375E6FD4C8}" dt="2021-10-27T10:00:10.464" v="28750" actId="207"/>
        <pc:sldMkLst>
          <pc:docMk/>
          <pc:sldMk cId="2822449825" sldId="410"/>
        </pc:sldMkLst>
        <pc:spChg chg="add mod">
          <ac:chgData name="Tej Bahadur Chandra" userId="79b8fba8ad0a4796" providerId="LiveId" clId="{614BBE20-D9FC-4E14-9E6F-E9375E6FD4C8}" dt="2021-10-27T09:59:30.089" v="28746" actId="20577"/>
          <ac:spMkLst>
            <pc:docMk/>
            <pc:sldMk cId="2822449825" sldId="410"/>
            <ac:spMk id="7" creationId="{7CFAD396-52A1-4547-86B4-B574251F5B34}"/>
          </ac:spMkLst>
        </pc:spChg>
        <pc:graphicFrameChg chg="add mod modGraphic">
          <ac:chgData name="Tej Bahadur Chandra" userId="79b8fba8ad0a4796" providerId="LiveId" clId="{614BBE20-D9FC-4E14-9E6F-E9375E6FD4C8}" dt="2021-10-27T10:00:10.464" v="28750" actId="207"/>
          <ac:graphicFrameMkLst>
            <pc:docMk/>
            <pc:sldMk cId="2822449825" sldId="410"/>
            <ac:graphicFrameMk id="2" creationId="{0790936E-826D-4998-B6CE-5501C5AE0800}"/>
          </ac:graphicFrameMkLst>
        </pc:graphicFrameChg>
      </pc:sldChg>
      <pc:sldChg chg="modSp add ord">
        <pc:chgData name="Tej Bahadur Chandra" userId="79b8fba8ad0a4796" providerId="LiveId" clId="{614BBE20-D9FC-4E14-9E6F-E9375E6FD4C8}" dt="2021-10-27T09:59:59.314" v="28748" actId="207"/>
        <pc:sldMkLst>
          <pc:docMk/>
          <pc:sldMk cId="867075725" sldId="411"/>
        </pc:sldMkLst>
        <pc:spChg chg="mod">
          <ac:chgData name="Tej Bahadur Chandra" userId="79b8fba8ad0a4796" providerId="LiveId" clId="{614BBE20-D9FC-4E14-9E6F-E9375E6FD4C8}" dt="2021-10-27T09:59:17.216" v="28744" actId="20577"/>
          <ac:spMkLst>
            <pc:docMk/>
            <pc:sldMk cId="867075725" sldId="411"/>
            <ac:spMk id="7" creationId="{7CFAD396-52A1-4547-86B4-B574251F5B34}"/>
          </ac:spMkLst>
        </pc:spChg>
        <pc:graphicFrameChg chg="modGraphic">
          <ac:chgData name="Tej Bahadur Chandra" userId="79b8fba8ad0a4796" providerId="LiveId" clId="{614BBE20-D9FC-4E14-9E6F-E9375E6FD4C8}" dt="2021-10-27T09:59:59.314" v="28748" actId="207"/>
          <ac:graphicFrameMkLst>
            <pc:docMk/>
            <pc:sldMk cId="867075725" sldId="411"/>
            <ac:graphicFrameMk id="2" creationId="{0790936E-826D-4998-B6CE-5501C5AE0800}"/>
          </ac:graphicFrameMkLst>
        </pc:graphicFrameChg>
      </pc:sldChg>
      <pc:sldChg chg="addSp delSp modSp add">
        <pc:chgData name="Tej Bahadur Chandra" userId="79b8fba8ad0a4796" providerId="LiveId" clId="{614BBE20-D9FC-4E14-9E6F-E9375E6FD4C8}" dt="2021-10-28T12:12:29.077" v="33900" actId="20577"/>
        <pc:sldMkLst>
          <pc:docMk/>
          <pc:sldMk cId="1750671285" sldId="412"/>
        </pc:sldMkLst>
        <pc:spChg chg="add del">
          <ac:chgData name="Tej Bahadur Chandra" userId="79b8fba8ad0a4796" providerId="LiveId" clId="{614BBE20-D9FC-4E14-9E6F-E9375E6FD4C8}" dt="2021-10-27T10:00:56.204" v="28754"/>
          <ac:spMkLst>
            <pc:docMk/>
            <pc:sldMk cId="1750671285" sldId="412"/>
            <ac:spMk id="3" creationId="{24DEE24E-5F59-4ADD-8E23-7F5982E46649}"/>
          </ac:spMkLst>
        </pc:spChg>
        <pc:spChg chg="add del">
          <ac:chgData name="Tej Bahadur Chandra" userId="79b8fba8ad0a4796" providerId="LiveId" clId="{614BBE20-D9FC-4E14-9E6F-E9375E6FD4C8}" dt="2021-10-27T10:00:56.204" v="28754"/>
          <ac:spMkLst>
            <pc:docMk/>
            <pc:sldMk cId="1750671285" sldId="412"/>
            <ac:spMk id="4" creationId="{08E1E27A-4EC3-4159-BC6F-573D475CAB63}"/>
          </ac:spMkLst>
        </pc:spChg>
        <pc:spChg chg="add del">
          <ac:chgData name="Tej Bahadur Chandra" userId="79b8fba8ad0a4796" providerId="LiveId" clId="{614BBE20-D9FC-4E14-9E6F-E9375E6FD4C8}" dt="2021-10-27T10:00:56.204" v="28754"/>
          <ac:spMkLst>
            <pc:docMk/>
            <pc:sldMk cId="1750671285" sldId="412"/>
            <ac:spMk id="5" creationId="{864B22FF-5638-4A73-B653-2B509427A6C5}"/>
          </ac:spMkLst>
        </pc:spChg>
        <pc:spChg chg="add del">
          <ac:chgData name="Tej Bahadur Chandra" userId="79b8fba8ad0a4796" providerId="LiveId" clId="{614BBE20-D9FC-4E14-9E6F-E9375E6FD4C8}" dt="2021-10-27T10:00:56.204" v="28754"/>
          <ac:spMkLst>
            <pc:docMk/>
            <pc:sldMk cId="1750671285" sldId="412"/>
            <ac:spMk id="6" creationId="{B2D1BA31-64ED-43F6-B172-E6F7807FCC24}"/>
          </ac:spMkLst>
        </pc:spChg>
        <pc:spChg chg="mod">
          <ac:chgData name="Tej Bahadur Chandra" userId="79b8fba8ad0a4796" providerId="LiveId" clId="{614BBE20-D9FC-4E14-9E6F-E9375E6FD4C8}" dt="2021-10-28T12:12:29.077" v="33900" actId="20577"/>
          <ac:spMkLst>
            <pc:docMk/>
            <pc:sldMk cId="1750671285" sldId="412"/>
            <ac:spMk id="7" creationId="{7CFAD396-52A1-4547-86B4-B574251F5B34}"/>
          </ac:spMkLst>
        </pc:spChg>
        <pc:spChg chg="add del">
          <ac:chgData name="Tej Bahadur Chandra" userId="79b8fba8ad0a4796" providerId="LiveId" clId="{614BBE20-D9FC-4E14-9E6F-E9375E6FD4C8}" dt="2021-10-27T10:00:56.204" v="28754"/>
          <ac:spMkLst>
            <pc:docMk/>
            <pc:sldMk cId="1750671285" sldId="412"/>
            <ac:spMk id="8" creationId="{DA60964A-7F59-4295-ADFC-3BDAD0777FD5}"/>
          </ac:spMkLst>
        </pc:spChg>
        <pc:spChg chg="add del mod">
          <ac:chgData name="Tej Bahadur Chandra" userId="79b8fba8ad0a4796" providerId="LiveId" clId="{614BBE20-D9FC-4E14-9E6F-E9375E6FD4C8}" dt="2021-10-27T10:08:08.417" v="28969" actId="478"/>
          <ac:spMkLst>
            <pc:docMk/>
            <pc:sldMk cId="1750671285" sldId="412"/>
            <ac:spMk id="9" creationId="{435D8F82-6D90-445C-A381-9E7A1D485AB6}"/>
          </ac:spMkLst>
        </pc:spChg>
        <pc:spChg chg="add mod">
          <ac:chgData name="Tej Bahadur Chandra" userId="79b8fba8ad0a4796" providerId="LiveId" clId="{614BBE20-D9FC-4E14-9E6F-E9375E6FD4C8}" dt="2021-10-27T10:09:37.088" v="29024" actId="164"/>
          <ac:spMkLst>
            <pc:docMk/>
            <pc:sldMk cId="1750671285" sldId="412"/>
            <ac:spMk id="11" creationId="{2CFB9402-B486-493F-A41B-847F014CE0FA}"/>
          </ac:spMkLst>
        </pc:spChg>
        <pc:spChg chg="add del mod">
          <ac:chgData name="Tej Bahadur Chandra" userId="79b8fba8ad0a4796" providerId="LiveId" clId="{614BBE20-D9FC-4E14-9E6F-E9375E6FD4C8}" dt="2021-10-27T10:08:06.224" v="28968" actId="478"/>
          <ac:spMkLst>
            <pc:docMk/>
            <pc:sldMk cId="1750671285" sldId="412"/>
            <ac:spMk id="24" creationId="{AC1A63C7-9B88-45B7-9D07-D8681BC5AA34}"/>
          </ac:spMkLst>
        </pc:spChg>
        <pc:spChg chg="add mod">
          <ac:chgData name="Tej Bahadur Chandra" userId="79b8fba8ad0a4796" providerId="LiveId" clId="{614BBE20-D9FC-4E14-9E6F-E9375E6FD4C8}" dt="2021-10-27T10:09:37.088" v="29024" actId="164"/>
          <ac:spMkLst>
            <pc:docMk/>
            <pc:sldMk cId="1750671285" sldId="412"/>
            <ac:spMk id="26" creationId="{5D350C35-2CC0-4489-82FB-79A3398256B7}"/>
          </ac:spMkLst>
        </pc:spChg>
        <pc:spChg chg="add mod">
          <ac:chgData name="Tej Bahadur Chandra" userId="79b8fba8ad0a4796" providerId="LiveId" clId="{614BBE20-D9FC-4E14-9E6F-E9375E6FD4C8}" dt="2021-10-27T10:09:37.088" v="29024" actId="164"/>
          <ac:spMkLst>
            <pc:docMk/>
            <pc:sldMk cId="1750671285" sldId="412"/>
            <ac:spMk id="27" creationId="{B656A019-3940-48EA-8C81-2B10B9D530ED}"/>
          </ac:spMkLst>
        </pc:spChg>
        <pc:spChg chg="add mod">
          <ac:chgData name="Tej Bahadur Chandra" userId="79b8fba8ad0a4796" providerId="LiveId" clId="{614BBE20-D9FC-4E14-9E6F-E9375E6FD4C8}" dt="2021-10-27T10:09:37.088" v="29024" actId="164"/>
          <ac:spMkLst>
            <pc:docMk/>
            <pc:sldMk cId="1750671285" sldId="412"/>
            <ac:spMk id="28" creationId="{2380A971-0F8A-46DC-9DA4-AF2577244A1B}"/>
          </ac:spMkLst>
        </pc:spChg>
        <pc:grpChg chg="add mod">
          <ac:chgData name="Tej Bahadur Chandra" userId="79b8fba8ad0a4796" providerId="LiveId" clId="{614BBE20-D9FC-4E14-9E6F-E9375E6FD4C8}" dt="2021-10-27T10:09:37.088" v="29024" actId="164"/>
          <ac:grpSpMkLst>
            <pc:docMk/>
            <pc:sldMk cId="1750671285" sldId="412"/>
            <ac:grpSpMk id="10" creationId="{DB322FFF-BE1E-4DA8-A3D2-5E77DD6D39FA}"/>
          </ac:grpSpMkLst>
        </pc:grpChg>
        <pc:grpChg chg="add mod">
          <ac:chgData name="Tej Bahadur Chandra" userId="79b8fba8ad0a4796" providerId="LiveId" clId="{614BBE20-D9FC-4E14-9E6F-E9375E6FD4C8}" dt="2021-10-27T10:09:43.423" v="29025" actId="1076"/>
          <ac:grpSpMkLst>
            <pc:docMk/>
            <pc:sldMk cId="1750671285" sldId="412"/>
            <ac:grpSpMk id="12" creationId="{5692CFDC-0052-4116-A9E7-FA49DC654111}"/>
          </ac:grpSpMkLst>
        </pc:grpChg>
        <pc:graphicFrameChg chg="del">
          <ac:chgData name="Tej Bahadur Chandra" userId="79b8fba8ad0a4796" providerId="LiveId" clId="{614BBE20-D9FC-4E14-9E6F-E9375E6FD4C8}" dt="2021-10-27T10:00:41.193" v="28752" actId="478"/>
          <ac:graphicFrameMkLst>
            <pc:docMk/>
            <pc:sldMk cId="1750671285" sldId="412"/>
            <ac:graphicFrameMk id="2" creationId="{0790936E-826D-4998-B6CE-5501C5AE0800}"/>
          </ac:graphicFrameMkLst>
        </pc:graphicFrameChg>
        <pc:picChg chg="add mod">
          <ac:chgData name="Tej Bahadur Chandra" userId="79b8fba8ad0a4796" providerId="LiveId" clId="{614BBE20-D9FC-4E14-9E6F-E9375E6FD4C8}" dt="2021-10-27T10:03:40.544" v="28906" actId="164"/>
          <ac:picMkLst>
            <pc:docMk/>
            <pc:sldMk cId="1750671285" sldId="412"/>
            <ac:picMk id="17" creationId="{484D7E65-643B-4AA6-B816-9F0521AEE021}"/>
          </ac:picMkLst>
        </pc:picChg>
        <pc:picChg chg="add mod">
          <ac:chgData name="Tej Bahadur Chandra" userId="79b8fba8ad0a4796" providerId="LiveId" clId="{614BBE20-D9FC-4E14-9E6F-E9375E6FD4C8}" dt="2021-10-27T10:03:40.544" v="28906" actId="164"/>
          <ac:picMkLst>
            <pc:docMk/>
            <pc:sldMk cId="1750671285" sldId="412"/>
            <ac:picMk id="18" creationId="{61BC282D-B8CD-4E29-B967-7A4B5D6FDFA7}"/>
          </ac:picMkLst>
        </pc:picChg>
        <pc:picChg chg="add mod">
          <ac:chgData name="Tej Bahadur Chandra" userId="79b8fba8ad0a4796" providerId="LiveId" clId="{614BBE20-D9FC-4E14-9E6F-E9375E6FD4C8}" dt="2021-10-27T10:08:11.882" v="28979" actId="1035"/>
          <ac:picMkLst>
            <pc:docMk/>
            <pc:sldMk cId="1750671285" sldId="412"/>
            <ac:picMk id="19" creationId="{22AE8DE0-314A-4E3A-8CFB-868EFAFADA99}"/>
          </ac:picMkLst>
        </pc:picChg>
        <pc:picChg chg="add mod">
          <ac:chgData name="Tej Bahadur Chandra" userId="79b8fba8ad0a4796" providerId="LiveId" clId="{614BBE20-D9FC-4E14-9E6F-E9375E6FD4C8}" dt="2021-10-27T10:08:11.882" v="28979" actId="1035"/>
          <ac:picMkLst>
            <pc:docMk/>
            <pc:sldMk cId="1750671285" sldId="412"/>
            <ac:picMk id="22" creationId="{BA63D416-0D94-4FD7-A1B8-731C4C4C595F}"/>
          </ac:picMkLst>
        </pc:picChg>
        <pc:picChg chg="add">
          <ac:chgData name="Tej Bahadur Chandra" userId="79b8fba8ad0a4796" providerId="LiveId" clId="{614BBE20-D9FC-4E14-9E6F-E9375E6FD4C8}" dt="2021-10-27T10:02:36.643" v="28792"/>
          <ac:picMkLst>
            <pc:docMk/>
            <pc:sldMk cId="1750671285" sldId="412"/>
            <ac:picMk id="23" creationId="{48B79938-3C3D-4811-A546-CD1488910519}"/>
          </ac:picMkLst>
        </pc:picChg>
        <pc:picChg chg="add del">
          <ac:chgData name="Tej Bahadur Chandra" userId="79b8fba8ad0a4796" providerId="LiveId" clId="{614BBE20-D9FC-4E14-9E6F-E9375E6FD4C8}" dt="2021-10-27T10:00:56.204" v="28754"/>
          <ac:picMkLst>
            <pc:docMk/>
            <pc:sldMk cId="1750671285" sldId="412"/>
            <ac:picMk id="113665" creationId="{AC54F999-39C6-496C-898A-9535E94503E5}"/>
          </ac:picMkLst>
        </pc:picChg>
        <pc:picChg chg="add del">
          <ac:chgData name="Tej Bahadur Chandra" userId="79b8fba8ad0a4796" providerId="LiveId" clId="{614BBE20-D9FC-4E14-9E6F-E9375E6FD4C8}" dt="2021-10-27T10:00:56.204" v="28754"/>
          <ac:picMkLst>
            <pc:docMk/>
            <pc:sldMk cId="1750671285" sldId="412"/>
            <ac:picMk id="113666" creationId="{166BD948-F90E-4F3E-8C3D-6B3F888D14F5}"/>
          </ac:picMkLst>
        </pc:picChg>
        <pc:picChg chg="add del">
          <ac:chgData name="Tej Bahadur Chandra" userId="79b8fba8ad0a4796" providerId="LiveId" clId="{614BBE20-D9FC-4E14-9E6F-E9375E6FD4C8}" dt="2021-10-27T10:00:56.204" v="28754"/>
          <ac:picMkLst>
            <pc:docMk/>
            <pc:sldMk cId="1750671285" sldId="412"/>
            <ac:picMk id="113667" creationId="{F099567F-C039-4F0A-A54E-CFAF8BAE4ACE}"/>
          </ac:picMkLst>
        </pc:picChg>
        <pc:picChg chg="add del">
          <ac:chgData name="Tej Bahadur Chandra" userId="79b8fba8ad0a4796" providerId="LiveId" clId="{614BBE20-D9FC-4E14-9E6F-E9375E6FD4C8}" dt="2021-10-27T10:00:56.204" v="28754"/>
          <ac:picMkLst>
            <pc:docMk/>
            <pc:sldMk cId="1750671285" sldId="412"/>
            <ac:picMk id="113668" creationId="{5468C16A-6158-4C52-B817-7AFFB2C4DBA0}"/>
          </ac:picMkLst>
        </pc:picChg>
      </pc:sldChg>
      <pc:sldChg chg="addSp delSp modSp add">
        <pc:chgData name="Tej Bahadur Chandra" userId="79b8fba8ad0a4796" providerId="LiveId" clId="{614BBE20-D9FC-4E14-9E6F-E9375E6FD4C8}" dt="2021-10-28T12:12:38.599" v="33904" actId="20577"/>
        <pc:sldMkLst>
          <pc:docMk/>
          <pc:sldMk cId="3050578570" sldId="413"/>
        </pc:sldMkLst>
        <pc:spChg chg="mod">
          <ac:chgData name="Tej Bahadur Chandra" userId="79b8fba8ad0a4796" providerId="LiveId" clId="{614BBE20-D9FC-4E14-9E6F-E9375E6FD4C8}" dt="2021-10-28T12:12:38.599" v="33904" actId="20577"/>
          <ac:spMkLst>
            <pc:docMk/>
            <pc:sldMk cId="3050578570" sldId="413"/>
            <ac:spMk id="7" creationId="{7CFAD396-52A1-4547-86B4-B574251F5B34}"/>
          </ac:spMkLst>
        </pc:spChg>
        <pc:grpChg chg="del">
          <ac:chgData name="Tej Bahadur Chandra" userId="79b8fba8ad0a4796" providerId="LiveId" clId="{614BBE20-D9FC-4E14-9E6F-E9375E6FD4C8}" dt="2021-10-27T10:11:02.517" v="29070" actId="478"/>
          <ac:grpSpMkLst>
            <pc:docMk/>
            <pc:sldMk cId="3050578570" sldId="413"/>
            <ac:grpSpMk id="12" creationId="{5692CFDC-0052-4116-A9E7-FA49DC654111}"/>
          </ac:grpSpMkLst>
        </pc:grpChg>
        <pc:picChg chg="add mod">
          <ac:chgData name="Tej Bahadur Chandra" userId="79b8fba8ad0a4796" providerId="LiveId" clId="{614BBE20-D9FC-4E14-9E6F-E9375E6FD4C8}" dt="2021-10-27T10:11:24.312" v="29072" actId="14100"/>
          <ac:picMkLst>
            <pc:docMk/>
            <pc:sldMk cId="3050578570" sldId="413"/>
            <ac:picMk id="23" creationId="{C7C34BCE-612E-414E-ABC7-481BE670220F}"/>
          </ac:picMkLst>
        </pc:picChg>
        <pc:picChg chg="add mod">
          <ac:chgData name="Tej Bahadur Chandra" userId="79b8fba8ad0a4796" providerId="LiveId" clId="{614BBE20-D9FC-4E14-9E6F-E9375E6FD4C8}" dt="2021-10-27T10:11:27.859" v="29082" actId="1035"/>
          <ac:picMkLst>
            <pc:docMk/>
            <pc:sldMk cId="3050578570" sldId="413"/>
            <ac:picMk id="24" creationId="{DA0AF562-CD93-48AC-B11F-F55E42D712DF}"/>
          </ac:picMkLst>
        </pc:picChg>
        <pc:picChg chg="add mod">
          <ac:chgData name="Tej Bahadur Chandra" userId="79b8fba8ad0a4796" providerId="LiveId" clId="{614BBE20-D9FC-4E14-9E6F-E9375E6FD4C8}" dt="2021-10-27T10:11:30.392" v="29095" actId="1035"/>
          <ac:picMkLst>
            <pc:docMk/>
            <pc:sldMk cId="3050578570" sldId="413"/>
            <ac:picMk id="25" creationId="{ACA2EE19-BF77-47AD-9A2C-A919AB534F99}"/>
          </ac:picMkLst>
        </pc:picChg>
      </pc:sldChg>
      <pc:sldChg chg="addSp delSp modSp add ord">
        <pc:chgData name="Tej Bahadur Chandra" userId="79b8fba8ad0a4796" providerId="LiveId" clId="{614BBE20-D9FC-4E14-9E6F-E9375E6FD4C8}" dt="2021-10-28T12:15:07.262" v="33928" actId="14100"/>
        <pc:sldMkLst>
          <pc:docMk/>
          <pc:sldMk cId="3348907478" sldId="414"/>
        </pc:sldMkLst>
        <pc:spChg chg="mod">
          <ac:chgData name="Tej Bahadur Chandra" userId="79b8fba8ad0a4796" providerId="LiveId" clId="{614BBE20-D9FC-4E14-9E6F-E9375E6FD4C8}" dt="2021-10-28T12:14:43.777" v="33923" actId="1036"/>
          <ac:spMkLst>
            <pc:docMk/>
            <pc:sldMk cId="3348907478" sldId="414"/>
            <ac:spMk id="7" creationId="{7CFAD396-52A1-4547-86B4-B574251F5B34}"/>
          </ac:spMkLst>
        </pc:spChg>
        <pc:picChg chg="add mod">
          <ac:chgData name="Tej Bahadur Chandra" userId="79b8fba8ad0a4796" providerId="LiveId" clId="{614BBE20-D9FC-4E14-9E6F-E9375E6FD4C8}" dt="2021-10-28T12:15:07.262" v="33928" actId="14100"/>
          <ac:picMkLst>
            <pc:docMk/>
            <pc:sldMk cId="3348907478" sldId="414"/>
            <ac:picMk id="10" creationId="{2650A82F-33C4-4C94-9B2D-1BBBED32653C}"/>
          </ac:picMkLst>
        </pc:picChg>
        <pc:picChg chg="add mod">
          <ac:chgData name="Tej Bahadur Chandra" userId="79b8fba8ad0a4796" providerId="LiveId" clId="{614BBE20-D9FC-4E14-9E6F-E9375E6FD4C8}" dt="2021-10-28T12:14:55.822" v="33927" actId="14100"/>
          <ac:picMkLst>
            <pc:docMk/>
            <pc:sldMk cId="3348907478" sldId="414"/>
            <ac:picMk id="11" creationId="{53C9826A-B425-4DDF-86BD-33DCE77C45D1}"/>
          </ac:picMkLst>
        </pc:picChg>
        <pc:picChg chg="del">
          <ac:chgData name="Tej Bahadur Chandra" userId="79b8fba8ad0a4796" providerId="LiveId" clId="{614BBE20-D9FC-4E14-9E6F-E9375E6FD4C8}" dt="2021-10-27T10:12:43.586" v="29127" actId="478"/>
          <ac:picMkLst>
            <pc:docMk/>
            <pc:sldMk cId="3348907478" sldId="414"/>
            <ac:picMk id="23" creationId="{C7C34BCE-612E-414E-ABC7-481BE670220F}"/>
          </ac:picMkLst>
        </pc:picChg>
        <pc:picChg chg="del">
          <ac:chgData name="Tej Bahadur Chandra" userId="79b8fba8ad0a4796" providerId="LiveId" clId="{614BBE20-D9FC-4E14-9E6F-E9375E6FD4C8}" dt="2021-10-27T10:12:43.586" v="29127" actId="478"/>
          <ac:picMkLst>
            <pc:docMk/>
            <pc:sldMk cId="3348907478" sldId="414"/>
            <ac:picMk id="24" creationId="{DA0AF562-CD93-48AC-B11F-F55E42D712DF}"/>
          </ac:picMkLst>
        </pc:picChg>
        <pc:picChg chg="del">
          <ac:chgData name="Tej Bahadur Chandra" userId="79b8fba8ad0a4796" providerId="LiveId" clId="{614BBE20-D9FC-4E14-9E6F-E9375E6FD4C8}" dt="2021-10-27T10:12:43.586" v="29127" actId="478"/>
          <ac:picMkLst>
            <pc:docMk/>
            <pc:sldMk cId="3348907478" sldId="414"/>
            <ac:picMk id="25" creationId="{ACA2EE19-BF77-47AD-9A2C-A919AB534F99}"/>
          </ac:picMkLst>
        </pc:picChg>
      </pc:sldChg>
      <pc:sldChg chg="addSp delSp modSp add">
        <pc:chgData name="Tej Bahadur Chandra" userId="79b8fba8ad0a4796" providerId="LiveId" clId="{614BBE20-D9FC-4E14-9E6F-E9375E6FD4C8}" dt="2021-10-28T12:12:44.516" v="33906" actId="20577"/>
        <pc:sldMkLst>
          <pc:docMk/>
          <pc:sldMk cId="1177007389" sldId="415"/>
        </pc:sldMkLst>
        <pc:spChg chg="mod">
          <ac:chgData name="Tej Bahadur Chandra" userId="79b8fba8ad0a4796" providerId="LiveId" clId="{614BBE20-D9FC-4E14-9E6F-E9375E6FD4C8}" dt="2021-10-28T12:12:44.516" v="33906" actId="20577"/>
          <ac:spMkLst>
            <pc:docMk/>
            <pc:sldMk cId="1177007389" sldId="415"/>
            <ac:spMk id="7" creationId="{7CFAD396-52A1-4547-86B4-B574251F5B34}"/>
          </ac:spMkLst>
        </pc:spChg>
        <pc:grpChg chg="add mod">
          <ac:chgData name="Tej Bahadur Chandra" userId="79b8fba8ad0a4796" providerId="LiveId" clId="{614BBE20-D9FC-4E14-9E6F-E9375E6FD4C8}" dt="2021-10-27T10:18:50.536" v="29364" actId="164"/>
          <ac:grpSpMkLst>
            <pc:docMk/>
            <pc:sldMk cId="1177007389" sldId="415"/>
            <ac:grpSpMk id="2" creationId="{EF0BF8AE-2AED-4170-92F9-C87BF997BABA}"/>
          </ac:grpSpMkLst>
        </pc:grpChg>
        <pc:picChg chg="add mod">
          <ac:chgData name="Tej Bahadur Chandra" userId="79b8fba8ad0a4796" providerId="LiveId" clId="{614BBE20-D9FC-4E14-9E6F-E9375E6FD4C8}" dt="2021-10-27T10:18:50.536" v="29364" actId="164"/>
          <ac:picMkLst>
            <pc:docMk/>
            <pc:sldMk cId="1177007389" sldId="415"/>
            <ac:picMk id="10" creationId="{E0114E46-905C-4AEC-9DA7-CB4D450BC8E2}"/>
          </ac:picMkLst>
        </pc:picChg>
        <pc:picChg chg="add mod">
          <ac:chgData name="Tej Bahadur Chandra" userId="79b8fba8ad0a4796" providerId="LiveId" clId="{614BBE20-D9FC-4E14-9E6F-E9375E6FD4C8}" dt="2021-10-27T10:18:50.536" v="29364" actId="164"/>
          <ac:picMkLst>
            <pc:docMk/>
            <pc:sldMk cId="1177007389" sldId="415"/>
            <ac:picMk id="11" creationId="{91C248FC-10E8-4CC6-9983-281A48BE9934}"/>
          </ac:picMkLst>
        </pc:picChg>
        <pc:picChg chg="add mod modCrop">
          <ac:chgData name="Tej Bahadur Chandra" userId="79b8fba8ad0a4796" providerId="LiveId" clId="{614BBE20-D9FC-4E14-9E6F-E9375E6FD4C8}" dt="2021-10-27T10:18:50.536" v="29364" actId="164"/>
          <ac:picMkLst>
            <pc:docMk/>
            <pc:sldMk cId="1177007389" sldId="415"/>
            <ac:picMk id="12" creationId="{D6C68605-B04D-47DD-9958-4FB7FA466E13}"/>
          </ac:picMkLst>
        </pc:picChg>
        <pc:picChg chg="add mod modCrop">
          <ac:chgData name="Tej Bahadur Chandra" userId="79b8fba8ad0a4796" providerId="LiveId" clId="{614BBE20-D9FC-4E14-9E6F-E9375E6FD4C8}" dt="2021-10-27T10:18:50.536" v="29364" actId="164"/>
          <ac:picMkLst>
            <pc:docMk/>
            <pc:sldMk cId="1177007389" sldId="415"/>
            <ac:picMk id="13" creationId="{0736924D-1BD9-42D0-AE0E-C96D67D0BED6}"/>
          </ac:picMkLst>
        </pc:picChg>
        <pc:picChg chg="del">
          <ac:chgData name="Tej Bahadur Chandra" userId="79b8fba8ad0a4796" providerId="LiveId" clId="{614BBE20-D9FC-4E14-9E6F-E9375E6FD4C8}" dt="2021-10-27T10:15:42.882" v="29291" actId="478"/>
          <ac:picMkLst>
            <pc:docMk/>
            <pc:sldMk cId="1177007389" sldId="415"/>
            <ac:picMk id="23" creationId="{C7C34BCE-612E-414E-ABC7-481BE670220F}"/>
          </ac:picMkLst>
        </pc:picChg>
        <pc:picChg chg="del">
          <ac:chgData name="Tej Bahadur Chandra" userId="79b8fba8ad0a4796" providerId="LiveId" clId="{614BBE20-D9FC-4E14-9E6F-E9375E6FD4C8}" dt="2021-10-27T10:15:42.882" v="29291" actId="478"/>
          <ac:picMkLst>
            <pc:docMk/>
            <pc:sldMk cId="1177007389" sldId="415"/>
            <ac:picMk id="24" creationId="{DA0AF562-CD93-48AC-B11F-F55E42D712DF}"/>
          </ac:picMkLst>
        </pc:picChg>
        <pc:picChg chg="del">
          <ac:chgData name="Tej Bahadur Chandra" userId="79b8fba8ad0a4796" providerId="LiveId" clId="{614BBE20-D9FC-4E14-9E6F-E9375E6FD4C8}" dt="2021-10-27T10:15:42.882" v="29291" actId="478"/>
          <ac:picMkLst>
            <pc:docMk/>
            <pc:sldMk cId="1177007389" sldId="415"/>
            <ac:picMk id="25" creationId="{ACA2EE19-BF77-47AD-9A2C-A919AB534F99}"/>
          </ac:picMkLst>
        </pc:picChg>
      </pc:sldChg>
      <pc:sldChg chg="addSp delSp modSp add">
        <pc:chgData name="Tej Bahadur Chandra" userId="79b8fba8ad0a4796" providerId="LiveId" clId="{614BBE20-D9FC-4E14-9E6F-E9375E6FD4C8}" dt="2021-10-27T10:28:20.395" v="29479" actId="2061"/>
        <pc:sldMkLst>
          <pc:docMk/>
          <pc:sldMk cId="916133619" sldId="416"/>
        </pc:sldMkLst>
        <pc:spChg chg="mod">
          <ac:chgData name="Tej Bahadur Chandra" userId="79b8fba8ad0a4796" providerId="LiveId" clId="{614BBE20-D9FC-4E14-9E6F-E9375E6FD4C8}" dt="2021-10-27T10:27:02.059" v="29453" actId="2710"/>
          <ac:spMkLst>
            <pc:docMk/>
            <pc:sldMk cId="916133619" sldId="416"/>
            <ac:spMk id="7" creationId="{7CFAD396-52A1-4547-86B4-B574251F5B34}"/>
          </ac:spMkLst>
        </pc:spChg>
        <pc:spChg chg="mod">
          <ac:chgData name="Tej Bahadur Chandra" userId="79b8fba8ad0a4796" providerId="LiveId" clId="{614BBE20-D9FC-4E14-9E6F-E9375E6FD4C8}" dt="2021-10-27T10:18:37.339" v="29359" actId="20577"/>
          <ac:spMkLst>
            <pc:docMk/>
            <pc:sldMk cId="916133619" sldId="416"/>
            <ac:spMk id="21" creationId="{B2AF7BB4-843C-4C9D-8A27-1C104F3B398E}"/>
          </ac:spMkLst>
        </pc:spChg>
        <pc:graphicFrameChg chg="add mod modGraphic">
          <ac:chgData name="Tej Bahadur Chandra" userId="79b8fba8ad0a4796" providerId="LiveId" clId="{614BBE20-D9FC-4E14-9E6F-E9375E6FD4C8}" dt="2021-10-27T10:27:55.030" v="29474" actId="113"/>
          <ac:graphicFrameMkLst>
            <pc:docMk/>
            <pc:sldMk cId="916133619" sldId="416"/>
            <ac:graphicFrameMk id="2" creationId="{05BA8511-E056-4F94-AA14-96E7D8471148}"/>
          </ac:graphicFrameMkLst>
        </pc:graphicFrameChg>
        <pc:graphicFrameChg chg="add del">
          <ac:chgData name="Tej Bahadur Chandra" userId="79b8fba8ad0a4796" providerId="LiveId" clId="{614BBE20-D9FC-4E14-9E6F-E9375E6FD4C8}" dt="2021-10-27T10:24:02.697" v="29383"/>
          <ac:graphicFrameMkLst>
            <pc:docMk/>
            <pc:sldMk cId="916133619" sldId="416"/>
            <ac:graphicFrameMk id="3" creationId="{1BFB33EC-F16F-4EDF-B10B-5D3EBCE7E0B8}"/>
          </ac:graphicFrameMkLst>
        </pc:graphicFrameChg>
        <pc:graphicFrameChg chg="add mod modGraphic">
          <ac:chgData name="Tej Bahadur Chandra" userId="79b8fba8ad0a4796" providerId="LiveId" clId="{614BBE20-D9FC-4E14-9E6F-E9375E6FD4C8}" dt="2021-10-27T10:28:20.395" v="29479" actId="2061"/>
          <ac:graphicFrameMkLst>
            <pc:docMk/>
            <pc:sldMk cId="916133619" sldId="416"/>
            <ac:graphicFrameMk id="4" creationId="{A4F8F2A3-4817-4BFE-B921-76D9175819F7}"/>
          </ac:graphicFrameMkLst>
        </pc:graphicFrameChg>
        <pc:graphicFrameChg chg="add del mod">
          <ac:chgData name="Tej Bahadur Chandra" userId="79b8fba8ad0a4796" providerId="LiveId" clId="{614BBE20-D9FC-4E14-9E6F-E9375E6FD4C8}" dt="2021-10-27T10:24:31.778" v="29387" actId="478"/>
          <ac:graphicFrameMkLst>
            <pc:docMk/>
            <pc:sldMk cId="916133619" sldId="416"/>
            <ac:graphicFrameMk id="15" creationId="{3997941E-3105-46AF-A6E3-3EB35CA959B1}"/>
          </ac:graphicFrameMkLst>
        </pc:graphicFrameChg>
        <pc:picChg chg="del">
          <ac:chgData name="Tej Bahadur Chandra" userId="79b8fba8ad0a4796" providerId="LiveId" clId="{614BBE20-D9FC-4E14-9E6F-E9375E6FD4C8}" dt="2021-10-27T10:18:40.439" v="29360" actId="478"/>
          <ac:picMkLst>
            <pc:docMk/>
            <pc:sldMk cId="916133619" sldId="416"/>
            <ac:picMk id="10" creationId="{E0114E46-905C-4AEC-9DA7-CB4D450BC8E2}"/>
          </ac:picMkLst>
        </pc:picChg>
        <pc:picChg chg="del">
          <ac:chgData name="Tej Bahadur Chandra" userId="79b8fba8ad0a4796" providerId="LiveId" clId="{614BBE20-D9FC-4E14-9E6F-E9375E6FD4C8}" dt="2021-10-27T10:18:41.183" v="29361" actId="478"/>
          <ac:picMkLst>
            <pc:docMk/>
            <pc:sldMk cId="916133619" sldId="416"/>
            <ac:picMk id="11" creationId="{91C248FC-10E8-4CC6-9983-281A48BE9934}"/>
          </ac:picMkLst>
        </pc:picChg>
        <pc:picChg chg="del">
          <ac:chgData name="Tej Bahadur Chandra" userId="79b8fba8ad0a4796" providerId="LiveId" clId="{614BBE20-D9FC-4E14-9E6F-E9375E6FD4C8}" dt="2021-10-27T10:18:42.855" v="29363" actId="478"/>
          <ac:picMkLst>
            <pc:docMk/>
            <pc:sldMk cId="916133619" sldId="416"/>
            <ac:picMk id="12" creationId="{D6C68605-B04D-47DD-9958-4FB7FA466E13}"/>
          </ac:picMkLst>
        </pc:picChg>
        <pc:picChg chg="del">
          <ac:chgData name="Tej Bahadur Chandra" userId="79b8fba8ad0a4796" providerId="LiveId" clId="{614BBE20-D9FC-4E14-9E6F-E9375E6FD4C8}" dt="2021-10-27T10:18:42.320" v="29362" actId="478"/>
          <ac:picMkLst>
            <pc:docMk/>
            <pc:sldMk cId="916133619" sldId="416"/>
            <ac:picMk id="13" creationId="{0736924D-1BD9-42D0-AE0E-C96D67D0BED6}"/>
          </ac:picMkLst>
        </pc:picChg>
      </pc:sldChg>
      <pc:sldChg chg="addSp delSp modSp add">
        <pc:chgData name="Tej Bahadur Chandra" userId="79b8fba8ad0a4796" providerId="LiveId" clId="{614BBE20-D9FC-4E14-9E6F-E9375E6FD4C8}" dt="2021-10-28T12:12:50.098" v="33908" actId="20577"/>
        <pc:sldMkLst>
          <pc:docMk/>
          <pc:sldMk cId="2886074039" sldId="417"/>
        </pc:sldMkLst>
        <pc:spChg chg="del">
          <ac:chgData name="Tej Bahadur Chandra" userId="79b8fba8ad0a4796" providerId="LiveId" clId="{614BBE20-D9FC-4E14-9E6F-E9375E6FD4C8}" dt="2021-10-27T10:28:43.777" v="29482" actId="478"/>
          <ac:spMkLst>
            <pc:docMk/>
            <pc:sldMk cId="2886074039" sldId="417"/>
            <ac:spMk id="7" creationId="{7CFAD396-52A1-4547-86B4-B574251F5B34}"/>
          </ac:spMkLst>
        </pc:spChg>
        <pc:spChg chg="add mod">
          <ac:chgData name="Tej Bahadur Chandra" userId="79b8fba8ad0a4796" providerId="LiveId" clId="{614BBE20-D9FC-4E14-9E6F-E9375E6FD4C8}" dt="2021-10-28T12:12:50.098" v="33908" actId="20577"/>
          <ac:spMkLst>
            <pc:docMk/>
            <pc:sldMk cId="2886074039" sldId="417"/>
            <ac:spMk id="12" creationId="{F96E3FFA-486C-4EEE-ABCE-61DAAA622413}"/>
          </ac:spMkLst>
        </pc:spChg>
        <pc:graphicFrameChg chg="del">
          <ac:chgData name="Tej Bahadur Chandra" userId="79b8fba8ad0a4796" providerId="LiveId" clId="{614BBE20-D9FC-4E14-9E6F-E9375E6FD4C8}" dt="2021-10-27T10:28:40.878" v="29481" actId="478"/>
          <ac:graphicFrameMkLst>
            <pc:docMk/>
            <pc:sldMk cId="2886074039" sldId="417"/>
            <ac:graphicFrameMk id="2" creationId="{05BA8511-E056-4F94-AA14-96E7D8471148}"/>
          </ac:graphicFrameMkLst>
        </pc:graphicFrameChg>
        <pc:graphicFrameChg chg="del">
          <ac:chgData name="Tej Bahadur Chandra" userId="79b8fba8ad0a4796" providerId="LiveId" clId="{614BBE20-D9FC-4E14-9E6F-E9375E6FD4C8}" dt="2021-10-27T10:28:40.878" v="29481" actId="478"/>
          <ac:graphicFrameMkLst>
            <pc:docMk/>
            <pc:sldMk cId="2886074039" sldId="417"/>
            <ac:graphicFrameMk id="4" creationId="{A4F8F2A3-4817-4BFE-B921-76D9175819F7}"/>
          </ac:graphicFrameMkLst>
        </pc:graphicFrameChg>
        <pc:picChg chg="add mod">
          <ac:chgData name="Tej Bahadur Chandra" userId="79b8fba8ad0a4796" providerId="LiveId" clId="{614BBE20-D9FC-4E14-9E6F-E9375E6FD4C8}" dt="2021-10-27T10:29:25.772" v="29501" actId="1038"/>
          <ac:picMkLst>
            <pc:docMk/>
            <pc:sldMk cId="2886074039" sldId="417"/>
            <ac:picMk id="9" creationId="{C86B781D-3AED-4AD9-B17C-C0D2553B6B7C}"/>
          </ac:picMkLst>
        </pc:picChg>
        <pc:picChg chg="add mod">
          <ac:chgData name="Tej Bahadur Chandra" userId="79b8fba8ad0a4796" providerId="LiveId" clId="{614BBE20-D9FC-4E14-9E6F-E9375E6FD4C8}" dt="2021-10-27T10:29:25.772" v="29501" actId="1038"/>
          <ac:picMkLst>
            <pc:docMk/>
            <pc:sldMk cId="2886074039" sldId="417"/>
            <ac:picMk id="10" creationId="{492A98BF-B0B7-40F7-815A-C75807F51E4A}"/>
          </ac:picMkLst>
        </pc:picChg>
        <pc:picChg chg="add mod">
          <ac:chgData name="Tej Bahadur Chandra" userId="79b8fba8ad0a4796" providerId="LiveId" clId="{614BBE20-D9FC-4E14-9E6F-E9375E6FD4C8}" dt="2021-10-27T10:29:25.772" v="29501" actId="1038"/>
          <ac:picMkLst>
            <pc:docMk/>
            <pc:sldMk cId="2886074039" sldId="417"/>
            <ac:picMk id="11" creationId="{6E772F36-6D85-4E00-B2AC-683216F0FCFE}"/>
          </ac:picMkLst>
        </pc:picChg>
      </pc:sldChg>
      <pc:sldChg chg="addSp delSp modSp add">
        <pc:chgData name="Tej Bahadur Chandra" userId="79b8fba8ad0a4796" providerId="LiveId" clId="{614BBE20-D9FC-4E14-9E6F-E9375E6FD4C8}" dt="2021-10-27T10:51:52.766" v="29764" actId="20577"/>
        <pc:sldMkLst>
          <pc:docMk/>
          <pc:sldMk cId="2282239659" sldId="418"/>
        </pc:sldMkLst>
        <pc:spChg chg="del">
          <ac:chgData name="Tej Bahadur Chandra" userId="79b8fba8ad0a4796" providerId="LiveId" clId="{614BBE20-D9FC-4E14-9E6F-E9375E6FD4C8}" dt="2021-10-27T10:34:31.724" v="29693" actId="478"/>
          <ac:spMkLst>
            <pc:docMk/>
            <pc:sldMk cId="2282239659" sldId="418"/>
            <ac:spMk id="12" creationId="{F96E3FFA-486C-4EEE-ABCE-61DAAA622413}"/>
          </ac:spMkLst>
        </pc:spChg>
        <pc:spChg chg="add mod">
          <ac:chgData name="Tej Bahadur Chandra" userId="79b8fba8ad0a4796" providerId="LiveId" clId="{614BBE20-D9FC-4E14-9E6F-E9375E6FD4C8}" dt="2021-10-27T10:51:52.766" v="29764" actId="20577"/>
          <ac:spMkLst>
            <pc:docMk/>
            <pc:sldMk cId="2282239659" sldId="418"/>
            <ac:spMk id="13" creationId="{0D1458B5-0F6D-4A8A-9666-558A2A4A97C7}"/>
          </ac:spMkLst>
        </pc:spChg>
        <pc:spChg chg="mod">
          <ac:chgData name="Tej Bahadur Chandra" userId="79b8fba8ad0a4796" providerId="LiveId" clId="{614BBE20-D9FC-4E14-9E6F-E9375E6FD4C8}" dt="2021-10-27T10:35:01.716" v="29704" actId="20577"/>
          <ac:spMkLst>
            <pc:docMk/>
            <pc:sldMk cId="2282239659" sldId="418"/>
            <ac:spMk id="21" creationId="{B2AF7BB4-843C-4C9D-8A27-1C104F3B398E}"/>
          </ac:spMkLst>
        </pc:spChg>
        <pc:picChg chg="del">
          <ac:chgData name="Tej Bahadur Chandra" userId="79b8fba8ad0a4796" providerId="LiveId" clId="{614BBE20-D9FC-4E14-9E6F-E9375E6FD4C8}" dt="2021-10-27T10:34:28.189" v="29692" actId="478"/>
          <ac:picMkLst>
            <pc:docMk/>
            <pc:sldMk cId="2282239659" sldId="418"/>
            <ac:picMk id="9" creationId="{C86B781D-3AED-4AD9-B17C-C0D2553B6B7C}"/>
          </ac:picMkLst>
        </pc:picChg>
        <pc:picChg chg="del">
          <ac:chgData name="Tej Bahadur Chandra" userId="79b8fba8ad0a4796" providerId="LiveId" clId="{614BBE20-D9FC-4E14-9E6F-E9375E6FD4C8}" dt="2021-10-27T10:34:28.189" v="29692" actId="478"/>
          <ac:picMkLst>
            <pc:docMk/>
            <pc:sldMk cId="2282239659" sldId="418"/>
            <ac:picMk id="10" creationId="{492A98BF-B0B7-40F7-815A-C75807F51E4A}"/>
          </ac:picMkLst>
        </pc:picChg>
        <pc:picChg chg="del">
          <ac:chgData name="Tej Bahadur Chandra" userId="79b8fba8ad0a4796" providerId="LiveId" clId="{614BBE20-D9FC-4E14-9E6F-E9375E6FD4C8}" dt="2021-10-27T10:34:28.189" v="29692" actId="478"/>
          <ac:picMkLst>
            <pc:docMk/>
            <pc:sldMk cId="2282239659" sldId="418"/>
            <ac:picMk id="11" creationId="{6E772F36-6D85-4E00-B2AC-683216F0FCFE}"/>
          </ac:picMkLst>
        </pc:picChg>
      </pc:sldChg>
      <pc:sldChg chg="addSp delSp modSp add">
        <pc:chgData name="Tej Bahadur Chandra" userId="79b8fba8ad0a4796" providerId="LiveId" clId="{614BBE20-D9FC-4E14-9E6F-E9375E6FD4C8}" dt="2021-10-27T11:09:18.612" v="29942"/>
        <pc:sldMkLst>
          <pc:docMk/>
          <pc:sldMk cId="477611572" sldId="420"/>
        </pc:sldMkLst>
        <pc:spChg chg="add mod">
          <ac:chgData name="Tej Bahadur Chandra" userId="79b8fba8ad0a4796" providerId="LiveId" clId="{614BBE20-D9FC-4E14-9E6F-E9375E6FD4C8}" dt="2021-10-27T10:59:12.937" v="29841" actId="20577"/>
          <ac:spMkLst>
            <pc:docMk/>
            <pc:sldMk cId="477611572" sldId="420"/>
            <ac:spMk id="7" creationId="{FE222DAD-697A-4CBE-B771-619CFF4ECCAF}"/>
          </ac:spMkLst>
        </pc:spChg>
        <pc:spChg chg="mod">
          <ac:chgData name="Tej Bahadur Chandra" userId="79b8fba8ad0a4796" providerId="LiveId" clId="{614BBE20-D9FC-4E14-9E6F-E9375E6FD4C8}" dt="2021-10-27T10:59:28.144" v="29842"/>
          <ac:spMkLst>
            <pc:docMk/>
            <pc:sldMk cId="477611572" sldId="420"/>
            <ac:spMk id="10" creationId="{62C55879-4B01-4242-9280-3224C7D71CDB}"/>
          </ac:spMkLst>
        </pc:spChg>
        <pc:spChg chg="del">
          <ac:chgData name="Tej Bahadur Chandra" userId="79b8fba8ad0a4796" providerId="LiveId" clId="{614BBE20-D9FC-4E14-9E6F-E9375E6FD4C8}" dt="2021-10-27T10:53:00.569" v="29786" actId="478"/>
          <ac:spMkLst>
            <pc:docMk/>
            <pc:sldMk cId="477611572" sldId="420"/>
            <ac:spMk id="13" creationId="{0D1458B5-0F6D-4A8A-9666-558A2A4A97C7}"/>
          </ac:spMkLst>
        </pc:spChg>
        <pc:spChg chg="mod">
          <ac:chgData name="Tej Bahadur Chandra" userId="79b8fba8ad0a4796" providerId="LiveId" clId="{614BBE20-D9FC-4E14-9E6F-E9375E6FD4C8}" dt="2021-10-27T10:54:05.511" v="29813"/>
          <ac:spMkLst>
            <pc:docMk/>
            <pc:sldMk cId="477611572" sldId="420"/>
            <ac:spMk id="15" creationId="{4D67BC08-DF60-41E5-861F-DAFF45470E6F}"/>
          </ac:spMkLst>
        </pc:spChg>
        <pc:spChg chg="add mod">
          <ac:chgData name="Tej Bahadur Chandra" userId="79b8fba8ad0a4796" providerId="LiveId" clId="{614BBE20-D9FC-4E14-9E6F-E9375E6FD4C8}" dt="2021-10-27T11:09:18.612" v="29942"/>
          <ac:spMkLst>
            <pc:docMk/>
            <pc:sldMk cId="477611572" sldId="420"/>
            <ac:spMk id="19" creationId="{C8F1AD8E-94FC-4375-96B1-F824428DCC97}"/>
          </ac:spMkLst>
        </pc:spChg>
        <pc:spChg chg="mod">
          <ac:chgData name="Tej Bahadur Chandra" userId="79b8fba8ad0a4796" providerId="LiveId" clId="{614BBE20-D9FC-4E14-9E6F-E9375E6FD4C8}" dt="2021-10-27T10:52:49.037" v="29785" actId="20577"/>
          <ac:spMkLst>
            <pc:docMk/>
            <pc:sldMk cId="477611572" sldId="420"/>
            <ac:spMk id="20" creationId="{BEF7BA44-30D6-4AED-8E72-A6BBDF5D1C4F}"/>
          </ac:spMkLst>
        </pc:spChg>
        <pc:spChg chg="del">
          <ac:chgData name="Tej Bahadur Chandra" userId="79b8fba8ad0a4796" providerId="LiveId" clId="{614BBE20-D9FC-4E14-9E6F-E9375E6FD4C8}" dt="2021-10-27T10:53:00.569" v="29786" actId="478"/>
          <ac:spMkLst>
            <pc:docMk/>
            <pc:sldMk cId="477611572" sldId="420"/>
            <ac:spMk id="21" creationId="{B2AF7BB4-843C-4C9D-8A27-1C104F3B398E}"/>
          </ac:spMkLst>
        </pc:spChg>
        <pc:grpChg chg="add mod">
          <ac:chgData name="Tej Bahadur Chandra" userId="79b8fba8ad0a4796" providerId="LiveId" clId="{614BBE20-D9FC-4E14-9E6F-E9375E6FD4C8}" dt="2021-10-27T10:59:54.826" v="29847" actId="1036"/>
          <ac:grpSpMkLst>
            <pc:docMk/>
            <pc:sldMk cId="477611572" sldId="420"/>
            <ac:grpSpMk id="8" creationId="{42D45667-E0D7-490F-9784-32C475CC3C2E}"/>
          </ac:grpSpMkLst>
        </pc:grpChg>
        <pc:grpChg chg="add">
          <ac:chgData name="Tej Bahadur Chandra" userId="79b8fba8ad0a4796" providerId="LiveId" clId="{614BBE20-D9FC-4E14-9E6F-E9375E6FD4C8}" dt="2021-10-27T10:53:00.970" v="29787"/>
          <ac:grpSpMkLst>
            <pc:docMk/>
            <pc:sldMk cId="477611572" sldId="420"/>
            <ac:grpSpMk id="11" creationId="{12688BFC-F193-4C4C-807F-EFB8805AB824}"/>
          </ac:grpSpMkLst>
        </pc:grpChg>
        <pc:grpChg chg="add del">
          <ac:chgData name="Tej Bahadur Chandra" userId="79b8fba8ad0a4796" providerId="LiveId" clId="{614BBE20-D9FC-4E14-9E6F-E9375E6FD4C8}" dt="2021-10-27T10:59:33.010" v="29843" actId="478"/>
          <ac:grpSpMkLst>
            <pc:docMk/>
            <pc:sldMk cId="477611572" sldId="420"/>
            <ac:grpSpMk id="16" creationId="{4330BD49-D998-412D-B237-7F4FF5953BC0}"/>
          </ac:grpSpMkLst>
        </pc:grpChg>
      </pc:sldChg>
      <pc:sldChg chg="modSp add ord">
        <pc:chgData name="Tej Bahadur Chandra" userId="79b8fba8ad0a4796" providerId="LiveId" clId="{614BBE20-D9FC-4E14-9E6F-E9375E6FD4C8}" dt="2021-10-28T06:33:57.627" v="31085" actId="1036"/>
        <pc:sldMkLst>
          <pc:docMk/>
          <pc:sldMk cId="3087356781" sldId="424"/>
        </pc:sldMkLst>
        <pc:spChg chg="mod">
          <ac:chgData name="Tej Bahadur Chandra" userId="79b8fba8ad0a4796" providerId="LiveId" clId="{614BBE20-D9FC-4E14-9E6F-E9375E6FD4C8}" dt="2021-10-27T11:35:27.039" v="30164" actId="20577"/>
          <ac:spMkLst>
            <pc:docMk/>
            <pc:sldMk cId="3087356781" sldId="424"/>
            <ac:spMk id="5" creationId="{AEF214DC-D7BE-44C5-97BA-274378B0A361}"/>
          </ac:spMkLst>
        </pc:spChg>
        <pc:spChg chg="mod">
          <ac:chgData name="Tej Bahadur Chandra" userId="79b8fba8ad0a4796" providerId="LiveId" clId="{614BBE20-D9FC-4E14-9E6F-E9375E6FD4C8}" dt="2021-10-28T06:33:57.627" v="31085" actId="1036"/>
          <ac:spMkLst>
            <pc:docMk/>
            <pc:sldMk cId="3087356781" sldId="424"/>
            <ac:spMk id="35" creationId="{02DED3B7-A228-493B-A618-429D812D32D1}"/>
          </ac:spMkLst>
        </pc:spChg>
      </pc:sldChg>
      <pc:sldChg chg="addSp modSp add">
        <pc:chgData name="Tej Bahadur Chandra" userId="79b8fba8ad0a4796" providerId="LiveId" clId="{614BBE20-D9FC-4E14-9E6F-E9375E6FD4C8}" dt="2021-10-28T10:07:58.479" v="32545" actId="20577"/>
        <pc:sldMkLst>
          <pc:docMk/>
          <pc:sldMk cId="1927217247" sldId="425"/>
        </pc:sldMkLst>
        <pc:spChg chg="add mod">
          <ac:chgData name="Tej Bahadur Chandra" userId="79b8fba8ad0a4796" providerId="LiveId" clId="{614BBE20-D9FC-4E14-9E6F-E9375E6FD4C8}" dt="2021-10-28T10:07:58.479" v="32545" actId="20577"/>
          <ac:spMkLst>
            <pc:docMk/>
            <pc:sldMk cId="1927217247" sldId="425"/>
            <ac:spMk id="5" creationId="{49BB7AF8-E6BB-40E3-A1C5-FBACDA0D9867}"/>
          </ac:spMkLst>
        </pc:spChg>
        <pc:spChg chg="mod">
          <ac:chgData name="Tej Bahadur Chandra" userId="79b8fba8ad0a4796" providerId="LiveId" clId="{614BBE20-D9FC-4E14-9E6F-E9375E6FD4C8}" dt="2021-10-28T06:12:08.248" v="30874" actId="20577"/>
          <ac:spMkLst>
            <pc:docMk/>
            <pc:sldMk cId="1927217247" sldId="425"/>
            <ac:spMk id="6" creationId="{F3C1DB12-5BD4-4325-A69B-0A7896DBCAE6}"/>
          </ac:spMkLst>
        </pc:spChg>
      </pc:sldChg>
      <pc:sldChg chg="addSp modSp add">
        <pc:chgData name="Tej Bahadur Chandra" userId="79b8fba8ad0a4796" providerId="LiveId" clId="{614BBE20-D9FC-4E14-9E6F-E9375E6FD4C8}" dt="2021-10-28T10:02:43.356" v="32508" actId="5793"/>
        <pc:sldMkLst>
          <pc:docMk/>
          <pc:sldMk cId="1007100792" sldId="426"/>
        </pc:sldMkLst>
        <pc:spChg chg="add mod">
          <ac:chgData name="Tej Bahadur Chandra" userId="79b8fba8ad0a4796" providerId="LiveId" clId="{614BBE20-D9FC-4E14-9E6F-E9375E6FD4C8}" dt="2021-10-28T10:02:43.356" v="32508" actId="5793"/>
          <ac:spMkLst>
            <pc:docMk/>
            <pc:sldMk cId="1007100792" sldId="426"/>
            <ac:spMk id="5" creationId="{DF56A1C6-E95D-46BB-BD32-32374E639F95}"/>
          </ac:spMkLst>
        </pc:spChg>
        <pc:spChg chg="mod">
          <ac:chgData name="Tej Bahadur Chandra" userId="79b8fba8ad0a4796" providerId="LiveId" clId="{614BBE20-D9FC-4E14-9E6F-E9375E6FD4C8}" dt="2021-10-28T06:12:21.873" v="30903" actId="20577"/>
          <ac:spMkLst>
            <pc:docMk/>
            <pc:sldMk cId="1007100792" sldId="426"/>
            <ac:spMk id="6" creationId="{F3C1DB12-5BD4-4325-A69B-0A7896DBCAE6}"/>
          </ac:spMkLst>
        </pc:spChg>
      </pc:sldChg>
      <pc:sldChg chg="addSp modSp add">
        <pc:chgData name="Tej Bahadur Chandra" userId="79b8fba8ad0a4796" providerId="LiveId" clId="{614BBE20-D9FC-4E14-9E6F-E9375E6FD4C8}" dt="2021-10-28T10:43:54.126" v="33313" actId="20577"/>
        <pc:sldMkLst>
          <pc:docMk/>
          <pc:sldMk cId="2610062197" sldId="427"/>
        </pc:sldMkLst>
        <pc:spChg chg="add mod">
          <ac:chgData name="Tej Bahadur Chandra" userId="79b8fba8ad0a4796" providerId="LiveId" clId="{614BBE20-D9FC-4E14-9E6F-E9375E6FD4C8}" dt="2021-10-28T10:43:54.126" v="33313" actId="20577"/>
          <ac:spMkLst>
            <pc:docMk/>
            <pc:sldMk cId="2610062197" sldId="427"/>
            <ac:spMk id="5" creationId="{99F22FC5-7FEE-4EFC-8468-07326087FD40}"/>
          </ac:spMkLst>
        </pc:spChg>
        <pc:spChg chg="mod">
          <ac:chgData name="Tej Bahadur Chandra" userId="79b8fba8ad0a4796" providerId="LiveId" clId="{614BBE20-D9FC-4E14-9E6F-E9375E6FD4C8}" dt="2021-10-28T06:12:55.458" v="30942" actId="20577"/>
          <ac:spMkLst>
            <pc:docMk/>
            <pc:sldMk cId="2610062197" sldId="427"/>
            <ac:spMk id="6" creationId="{F3C1DB12-5BD4-4325-A69B-0A7896DBCAE6}"/>
          </ac:spMkLst>
        </pc:spChg>
      </pc:sldChg>
      <pc:sldChg chg="addSp delSp modSp add">
        <pc:chgData name="Tej Bahadur Chandra" userId="79b8fba8ad0a4796" providerId="LiveId" clId="{614BBE20-D9FC-4E14-9E6F-E9375E6FD4C8}" dt="2021-10-28T12:19:56.794" v="34008" actId="207"/>
        <pc:sldMkLst>
          <pc:docMk/>
          <pc:sldMk cId="1124325032" sldId="428"/>
        </pc:sldMkLst>
        <pc:spChg chg="add mod">
          <ac:chgData name="Tej Bahadur Chandra" userId="79b8fba8ad0a4796" providerId="LiveId" clId="{614BBE20-D9FC-4E14-9E6F-E9375E6FD4C8}" dt="2021-10-28T12:19:52.035" v="34007" actId="207"/>
          <ac:spMkLst>
            <pc:docMk/>
            <pc:sldMk cId="1124325032" sldId="428"/>
            <ac:spMk id="7" creationId="{51BC9CD8-E171-448A-8717-C5E09FF06F0A}"/>
          </ac:spMkLst>
        </pc:spChg>
        <pc:spChg chg="add mod">
          <ac:chgData name="Tej Bahadur Chandra" userId="79b8fba8ad0a4796" providerId="LiveId" clId="{614BBE20-D9FC-4E14-9E6F-E9375E6FD4C8}" dt="2021-10-28T12:19:56.794" v="34008" actId="207"/>
          <ac:spMkLst>
            <pc:docMk/>
            <pc:sldMk cId="1124325032" sldId="428"/>
            <ac:spMk id="8" creationId="{C407C8D5-BC9D-4A48-9A19-FDB08EBA237A}"/>
          </ac:spMkLst>
        </pc:spChg>
        <pc:spChg chg="del">
          <ac:chgData name="Tej Bahadur Chandra" userId="79b8fba8ad0a4796" providerId="LiveId" clId="{614BBE20-D9FC-4E14-9E6F-E9375E6FD4C8}" dt="2021-10-28T06:31:18.985" v="31047" actId="478"/>
          <ac:spMkLst>
            <pc:docMk/>
            <pc:sldMk cId="1124325032" sldId="428"/>
            <ac:spMk id="16" creationId="{63E60BB7-91B8-4B2C-8782-22B7C64933EF}"/>
          </ac:spMkLst>
        </pc:spChg>
      </pc:sldChg>
      <pc:sldChg chg="addSp delSp modSp add">
        <pc:chgData name="Tej Bahadur Chandra" userId="79b8fba8ad0a4796" providerId="LiveId" clId="{614BBE20-D9FC-4E14-9E6F-E9375E6FD4C8}" dt="2021-10-28T12:19:32.960" v="34005" actId="948"/>
        <pc:sldMkLst>
          <pc:docMk/>
          <pc:sldMk cId="1339442418" sldId="429"/>
        </pc:sldMkLst>
        <pc:spChg chg="add mod">
          <ac:chgData name="Tej Bahadur Chandra" userId="79b8fba8ad0a4796" providerId="LiveId" clId="{614BBE20-D9FC-4E14-9E6F-E9375E6FD4C8}" dt="2021-10-28T12:19:32.960" v="34005" actId="948"/>
          <ac:spMkLst>
            <pc:docMk/>
            <pc:sldMk cId="1339442418" sldId="429"/>
            <ac:spMk id="7" creationId="{B8D5B627-5DBB-4356-9313-B95E63769702}"/>
          </ac:spMkLst>
        </pc:spChg>
        <pc:spChg chg="del">
          <ac:chgData name="Tej Bahadur Chandra" userId="79b8fba8ad0a4796" providerId="LiveId" clId="{614BBE20-D9FC-4E14-9E6F-E9375E6FD4C8}" dt="2021-10-28T06:31:15.267" v="31046" actId="478"/>
          <ac:spMkLst>
            <pc:docMk/>
            <pc:sldMk cId="1339442418" sldId="429"/>
            <ac:spMk id="16" creationId="{63E60BB7-91B8-4B2C-8782-22B7C64933EF}"/>
          </ac:spMkLst>
        </pc:spChg>
      </pc:sldChg>
      <pc:sldChg chg="addSp delSp modSp add">
        <pc:chgData name="Tej Bahadur Chandra" userId="79b8fba8ad0a4796" providerId="LiveId" clId="{614BBE20-D9FC-4E14-9E6F-E9375E6FD4C8}" dt="2021-10-29T07:13:42.035" v="34613" actId="1035"/>
        <pc:sldMkLst>
          <pc:docMk/>
          <pc:sldMk cId="2124242776" sldId="430"/>
        </pc:sldMkLst>
        <pc:spChg chg="mod">
          <ac:chgData name="Tej Bahadur Chandra" userId="79b8fba8ad0a4796" providerId="LiveId" clId="{614BBE20-D9FC-4E14-9E6F-E9375E6FD4C8}" dt="2021-10-29T07:13:37.846" v="34594" actId="1035"/>
          <ac:spMkLst>
            <pc:docMk/>
            <pc:sldMk cId="2124242776" sldId="430"/>
            <ac:spMk id="5" creationId="{49BB7AF8-E6BB-40E3-A1C5-FBACDA0D9867}"/>
          </ac:spMkLst>
        </pc:spChg>
        <pc:spChg chg="add del mod">
          <ac:chgData name="Tej Bahadur Chandra" userId="79b8fba8ad0a4796" providerId="LiveId" clId="{614BBE20-D9FC-4E14-9E6F-E9375E6FD4C8}" dt="2021-10-29T07:13:19.352" v="34584" actId="478"/>
          <ac:spMkLst>
            <pc:docMk/>
            <pc:sldMk cId="2124242776" sldId="430"/>
            <ac:spMk id="8" creationId="{559739D3-E563-4198-BAE8-737C609101F5}"/>
          </ac:spMkLst>
        </pc:spChg>
        <pc:grpChg chg="add mod">
          <ac:chgData name="Tej Bahadur Chandra" userId="79b8fba8ad0a4796" providerId="LiveId" clId="{614BBE20-D9FC-4E14-9E6F-E9375E6FD4C8}" dt="2021-10-29T07:13:42.035" v="34613" actId="1035"/>
          <ac:grpSpMkLst>
            <pc:docMk/>
            <pc:sldMk cId="2124242776" sldId="430"/>
            <ac:grpSpMk id="9" creationId="{42FB6DA9-3B3F-42FF-B1C2-DDCED2630D4C}"/>
          </ac:grpSpMkLst>
        </pc:grpChg>
        <pc:picChg chg="add del mod">
          <ac:chgData name="Tej Bahadur Chandra" userId="79b8fba8ad0a4796" providerId="LiveId" clId="{614BBE20-D9FC-4E14-9E6F-E9375E6FD4C8}" dt="2021-10-29T07:13:03.890" v="34580" actId="478"/>
          <ac:picMkLst>
            <pc:docMk/>
            <pc:sldMk cId="2124242776" sldId="430"/>
            <ac:picMk id="7" creationId="{39F20F01-CADD-4E2B-A004-AE2E528E844D}"/>
          </ac:picMkLst>
        </pc:picChg>
      </pc:sldChg>
      <pc:sldChg chg="modSp add">
        <pc:chgData name="Tej Bahadur Chandra" userId="79b8fba8ad0a4796" providerId="LiveId" clId="{614BBE20-D9FC-4E14-9E6F-E9375E6FD4C8}" dt="2021-10-29T06:58:24.508" v="34507" actId="6549"/>
        <pc:sldMkLst>
          <pc:docMk/>
          <pc:sldMk cId="3038947232" sldId="431"/>
        </pc:sldMkLst>
        <pc:spChg chg="mod">
          <ac:chgData name="Tej Bahadur Chandra" userId="79b8fba8ad0a4796" providerId="LiveId" clId="{614BBE20-D9FC-4E14-9E6F-E9375E6FD4C8}" dt="2021-10-29T06:58:24.508" v="34507" actId="6549"/>
          <ac:spMkLst>
            <pc:docMk/>
            <pc:sldMk cId="3038947232" sldId="431"/>
            <ac:spMk id="7" creationId="{88BCB9B0-A5B6-416E-835E-F20A34098BD8}"/>
          </ac:spMkLst>
        </pc:spChg>
      </pc:sldChg>
      <pc:sldChg chg="modSp add">
        <pc:chgData name="Tej Bahadur Chandra" userId="79b8fba8ad0a4796" providerId="LiveId" clId="{614BBE20-D9FC-4E14-9E6F-E9375E6FD4C8}" dt="2021-10-29T06:59:33.886" v="34513" actId="6549"/>
        <pc:sldMkLst>
          <pc:docMk/>
          <pc:sldMk cId="1657804576" sldId="432"/>
        </pc:sldMkLst>
        <pc:spChg chg="mod">
          <ac:chgData name="Tej Bahadur Chandra" userId="79b8fba8ad0a4796" providerId="LiveId" clId="{614BBE20-D9FC-4E14-9E6F-E9375E6FD4C8}" dt="2021-10-29T06:59:33.886" v="34513" actId="6549"/>
          <ac:spMkLst>
            <pc:docMk/>
            <pc:sldMk cId="1657804576" sldId="432"/>
            <ac:spMk id="7" creationId="{88BCB9B0-A5B6-416E-835E-F20A34098BD8}"/>
          </ac:spMkLst>
        </pc:spChg>
      </pc:sldChg>
      <pc:sldChg chg="modSp add">
        <pc:chgData name="Tej Bahadur Chandra" userId="79b8fba8ad0a4796" providerId="LiveId" clId="{614BBE20-D9FC-4E14-9E6F-E9375E6FD4C8}" dt="2021-10-29T07:02:34.262" v="34521" actId="6549"/>
        <pc:sldMkLst>
          <pc:docMk/>
          <pc:sldMk cId="1648287801" sldId="433"/>
        </pc:sldMkLst>
        <pc:spChg chg="mod">
          <ac:chgData name="Tej Bahadur Chandra" userId="79b8fba8ad0a4796" providerId="LiveId" clId="{614BBE20-D9FC-4E14-9E6F-E9375E6FD4C8}" dt="2021-10-29T07:02:34.262" v="34521" actId="6549"/>
          <ac:spMkLst>
            <pc:docMk/>
            <pc:sldMk cId="1648287801" sldId="433"/>
            <ac:spMk id="7" creationId="{88BCB9B0-A5B6-416E-835E-F20A34098BD8}"/>
          </ac:spMkLst>
        </pc:spChg>
      </pc:sldChg>
      <pc:sldChg chg="modSp add">
        <pc:chgData name="Tej Bahadur Chandra" userId="79b8fba8ad0a4796" providerId="LiveId" clId="{614BBE20-D9FC-4E14-9E6F-E9375E6FD4C8}" dt="2021-10-29T07:05:32.576" v="34551" actId="6549"/>
        <pc:sldMkLst>
          <pc:docMk/>
          <pc:sldMk cId="2181045903" sldId="434"/>
        </pc:sldMkLst>
        <pc:spChg chg="mod">
          <ac:chgData name="Tej Bahadur Chandra" userId="79b8fba8ad0a4796" providerId="LiveId" clId="{614BBE20-D9FC-4E14-9E6F-E9375E6FD4C8}" dt="2021-10-29T07:05:32.576" v="34551" actId="6549"/>
          <ac:spMkLst>
            <pc:docMk/>
            <pc:sldMk cId="2181045903" sldId="434"/>
            <ac:spMk id="7" creationId="{88BCB9B0-A5B6-416E-835E-F20A34098BD8}"/>
          </ac:spMkLst>
        </pc:spChg>
      </pc:sldChg>
      <pc:sldChg chg="modSp add">
        <pc:chgData name="Tej Bahadur Chandra" userId="79b8fba8ad0a4796" providerId="LiveId" clId="{614BBE20-D9FC-4E14-9E6F-E9375E6FD4C8}" dt="2021-10-29T07:06:10.646" v="34562" actId="6549"/>
        <pc:sldMkLst>
          <pc:docMk/>
          <pc:sldMk cId="4079037512" sldId="435"/>
        </pc:sldMkLst>
        <pc:spChg chg="mod">
          <ac:chgData name="Tej Bahadur Chandra" userId="79b8fba8ad0a4796" providerId="LiveId" clId="{614BBE20-D9FC-4E14-9E6F-E9375E6FD4C8}" dt="2021-10-29T07:06:10.646" v="34562" actId="6549"/>
          <ac:spMkLst>
            <pc:docMk/>
            <pc:sldMk cId="4079037512" sldId="435"/>
            <ac:spMk id="7" creationId="{88BCB9B0-A5B6-416E-835E-F20A34098BD8}"/>
          </ac:spMkLst>
        </pc:spChg>
      </pc:sldChg>
      <pc:sldChg chg="modSp add">
        <pc:chgData name="Tej Bahadur Chandra" userId="79b8fba8ad0a4796" providerId="LiveId" clId="{614BBE20-D9FC-4E14-9E6F-E9375E6FD4C8}" dt="2021-10-29T07:06:24.824" v="34567" actId="20577"/>
        <pc:sldMkLst>
          <pc:docMk/>
          <pc:sldMk cId="2236278477" sldId="436"/>
        </pc:sldMkLst>
        <pc:spChg chg="mod">
          <ac:chgData name="Tej Bahadur Chandra" userId="79b8fba8ad0a4796" providerId="LiveId" clId="{614BBE20-D9FC-4E14-9E6F-E9375E6FD4C8}" dt="2021-10-29T07:06:24.824" v="34567" actId="20577"/>
          <ac:spMkLst>
            <pc:docMk/>
            <pc:sldMk cId="2236278477" sldId="436"/>
            <ac:spMk id="7" creationId="{88BCB9B0-A5B6-416E-835E-F20A34098BD8}"/>
          </ac:spMkLst>
        </pc:spChg>
      </pc:sldChg>
      <pc:sldChg chg="addSp modSp add">
        <pc:chgData name="Tej Bahadur Chandra" userId="79b8fba8ad0a4796" providerId="LiveId" clId="{614BBE20-D9FC-4E14-9E6F-E9375E6FD4C8}" dt="2021-10-29T07:19:08.537" v="34808" actId="14100"/>
        <pc:sldMkLst>
          <pc:docMk/>
          <pc:sldMk cId="2794910168" sldId="437"/>
        </pc:sldMkLst>
        <pc:spChg chg="add mod">
          <ac:chgData name="Tej Bahadur Chandra" userId="79b8fba8ad0a4796" providerId="LiveId" clId="{614BBE20-D9FC-4E14-9E6F-E9375E6FD4C8}" dt="2021-10-29T07:18:25.332" v="34805" actId="2710"/>
          <ac:spMkLst>
            <pc:docMk/>
            <pc:sldMk cId="2794910168" sldId="437"/>
            <ac:spMk id="7" creationId="{C47DAA8A-B68D-4FB8-AC08-9BD4A21E5659}"/>
          </ac:spMkLst>
        </pc:spChg>
        <pc:picChg chg="add mod">
          <ac:chgData name="Tej Bahadur Chandra" userId="79b8fba8ad0a4796" providerId="LiveId" clId="{614BBE20-D9FC-4E14-9E6F-E9375E6FD4C8}" dt="2021-10-29T07:19:08.537" v="34808" actId="14100"/>
          <ac:picMkLst>
            <pc:docMk/>
            <pc:sldMk cId="2794910168" sldId="437"/>
            <ac:picMk id="8" creationId="{AAABC0A8-41BC-4925-8550-75558D596BE5}"/>
          </ac:picMkLst>
        </pc:picChg>
      </pc:sldChg>
      <pc:sldMasterChg chg="delSldLayout modSldLayout">
        <pc:chgData name="Tej Bahadur Chandra" userId="79b8fba8ad0a4796" providerId="LiveId" clId="{614BBE20-D9FC-4E14-9E6F-E9375E6FD4C8}" dt="2021-10-29T05:33:42.893" v="34096"/>
        <pc:sldMasterMkLst>
          <pc:docMk/>
          <pc:sldMasterMk cId="1198455789" sldId="2147483648"/>
        </pc:sldMasterMkLst>
        <pc:sldLayoutChg chg="addSp delSp modSp">
          <pc:chgData name="Tej Bahadur Chandra" userId="79b8fba8ad0a4796" providerId="LiveId" clId="{614BBE20-D9FC-4E14-9E6F-E9375E6FD4C8}" dt="2021-10-23T14:55:34.345" v="6717"/>
          <pc:sldLayoutMkLst>
            <pc:docMk/>
            <pc:sldMasterMk cId="1198455789" sldId="2147483648"/>
            <pc:sldLayoutMk cId="2280129331" sldId="2147483650"/>
          </pc:sldLayoutMkLst>
          <pc:spChg chg="mod">
            <ac:chgData name="Tej Bahadur Chandra" userId="79b8fba8ad0a4796" providerId="LiveId" clId="{614BBE20-D9FC-4E14-9E6F-E9375E6FD4C8}" dt="2021-10-22T10:20:40.063" v="211" actId="108"/>
            <ac:spMkLst>
              <pc:docMk/>
              <pc:sldMasterMk cId="1198455789" sldId="2147483648"/>
              <pc:sldLayoutMk cId="2280129331" sldId="2147483650"/>
              <ac:spMk id="8" creationId="{A83903A8-5C90-4534-A052-FBC4AECB4993}"/>
            </ac:spMkLst>
          </pc:spChg>
          <pc:spChg chg="add del">
            <ac:chgData name="Tej Bahadur Chandra" userId="79b8fba8ad0a4796" providerId="LiveId" clId="{614BBE20-D9FC-4E14-9E6F-E9375E6FD4C8}" dt="2021-10-23T14:55:33.468" v="6716" actId="478"/>
            <ac:spMkLst>
              <pc:docMk/>
              <pc:sldMasterMk cId="1198455789" sldId="2147483648"/>
              <pc:sldLayoutMk cId="2280129331" sldId="2147483650"/>
              <ac:spMk id="22" creationId="{77771644-0C33-4F88-9C5A-D488DADB4F3F}"/>
            </ac:spMkLst>
          </pc:spChg>
          <pc:spChg chg="add">
            <ac:chgData name="Tej Bahadur Chandra" userId="79b8fba8ad0a4796" providerId="LiveId" clId="{614BBE20-D9FC-4E14-9E6F-E9375E6FD4C8}" dt="2021-10-23T14:55:34.345" v="6717"/>
            <ac:spMkLst>
              <pc:docMk/>
              <pc:sldMasterMk cId="1198455789" sldId="2147483648"/>
              <pc:sldLayoutMk cId="2280129331" sldId="2147483650"/>
              <ac:spMk id="23" creationId="{52C4DD6B-866D-4844-AA67-5E48C40EC579}"/>
            </ac:spMkLst>
          </pc:spChg>
          <pc:spChg chg="add del mod">
            <ac:chgData name="Tej Bahadur Chandra" userId="79b8fba8ad0a4796" providerId="LiveId" clId="{614BBE20-D9FC-4E14-9E6F-E9375E6FD4C8}" dt="2021-10-22T10:34:49.576" v="253" actId="478"/>
            <ac:spMkLst>
              <pc:docMk/>
              <pc:sldMasterMk cId="1198455789" sldId="2147483648"/>
              <pc:sldLayoutMk cId="2280129331" sldId="2147483650"/>
              <ac:spMk id="26" creationId="{79A9DBC6-D10D-48C5-BD05-7AF65C4F761C}"/>
            </ac:spMkLst>
          </pc:spChg>
          <pc:spChg chg="del mod">
            <ac:chgData name="Tej Bahadur Chandra" userId="79b8fba8ad0a4796" providerId="LiveId" clId="{614BBE20-D9FC-4E14-9E6F-E9375E6FD4C8}" dt="2021-10-23T14:54:55.367" v="6712" actId="478"/>
            <ac:spMkLst>
              <pc:docMk/>
              <pc:sldMasterMk cId="1198455789" sldId="2147483648"/>
              <pc:sldLayoutMk cId="2280129331" sldId="2147483650"/>
              <ac:spMk id="29" creationId="{6B7D8B3C-D18A-4370-8E22-3BF61417DA48}"/>
            </ac:spMkLst>
          </pc:spChg>
          <pc:spChg chg="mod topLvl">
            <ac:chgData name="Tej Bahadur Chandra" userId="79b8fba8ad0a4796" providerId="LiveId" clId="{614BBE20-D9FC-4E14-9E6F-E9375E6FD4C8}" dt="2021-10-22T10:34:07.866" v="248" actId="207"/>
            <ac:spMkLst>
              <pc:docMk/>
              <pc:sldMasterMk cId="1198455789" sldId="2147483648"/>
              <pc:sldLayoutMk cId="2280129331" sldId="2147483650"/>
              <ac:spMk id="50" creationId="{853742AD-048A-43AE-8E5C-D94F56560F6C}"/>
            </ac:spMkLst>
          </pc:spChg>
          <pc:spChg chg="mod topLvl">
            <ac:chgData name="Tej Bahadur Chandra" userId="79b8fba8ad0a4796" providerId="LiveId" clId="{614BBE20-D9FC-4E14-9E6F-E9375E6FD4C8}" dt="2021-10-22T10:34:07.866" v="248" actId="207"/>
            <ac:spMkLst>
              <pc:docMk/>
              <pc:sldMasterMk cId="1198455789" sldId="2147483648"/>
              <pc:sldLayoutMk cId="2280129331" sldId="2147483650"/>
              <ac:spMk id="51" creationId="{8408E5B5-A0D4-4E58-ADA3-DB871FFFC996}"/>
            </ac:spMkLst>
          </pc:spChg>
          <pc:spChg chg="mod topLvl">
            <ac:chgData name="Tej Bahadur Chandra" userId="79b8fba8ad0a4796" providerId="LiveId" clId="{614BBE20-D9FC-4E14-9E6F-E9375E6FD4C8}" dt="2021-10-22T10:34:07.866" v="248" actId="207"/>
            <ac:spMkLst>
              <pc:docMk/>
              <pc:sldMasterMk cId="1198455789" sldId="2147483648"/>
              <pc:sldLayoutMk cId="2280129331" sldId="2147483650"/>
              <ac:spMk id="52" creationId="{BEFA9A03-9955-4FF2-BFF5-E4C1B0827761}"/>
            </ac:spMkLst>
          </pc:spChg>
          <pc:spChg chg="mod">
            <ac:chgData name="Tej Bahadur Chandra" userId="79b8fba8ad0a4796" providerId="LiveId" clId="{614BBE20-D9FC-4E14-9E6F-E9375E6FD4C8}" dt="2021-10-22T10:34:47.938" v="252" actId="207"/>
            <ac:spMkLst>
              <pc:docMk/>
              <pc:sldMasterMk cId="1198455789" sldId="2147483648"/>
              <pc:sldLayoutMk cId="2280129331" sldId="2147483650"/>
              <ac:spMk id="53" creationId="{F445FF0C-04F8-4BA8-AC86-FF1B050F4A71}"/>
            </ac:spMkLst>
          </pc:spChg>
          <pc:spChg chg="mod">
            <ac:chgData name="Tej Bahadur Chandra" userId="79b8fba8ad0a4796" providerId="LiveId" clId="{614BBE20-D9FC-4E14-9E6F-E9375E6FD4C8}" dt="2021-10-23T06:26:04.325" v="2568" actId="255"/>
            <ac:spMkLst>
              <pc:docMk/>
              <pc:sldMasterMk cId="1198455789" sldId="2147483648"/>
              <pc:sldLayoutMk cId="2280129331" sldId="2147483650"/>
              <ac:spMk id="55" creationId="{0EB61369-DE4E-4872-AF7A-8E5FE56DC2DA}"/>
            </ac:spMkLst>
          </pc:spChg>
          <pc:grpChg chg="add del mod">
            <ac:chgData name="Tej Bahadur Chandra" userId="79b8fba8ad0a4796" providerId="LiveId" clId="{614BBE20-D9FC-4E14-9E6F-E9375E6FD4C8}" dt="2021-10-22T10:34:10.511" v="249" actId="478"/>
            <ac:grpSpMkLst>
              <pc:docMk/>
              <pc:sldMasterMk cId="1198455789" sldId="2147483648"/>
              <pc:sldLayoutMk cId="2280129331" sldId="2147483650"/>
              <ac:grpSpMk id="22" creationId="{EBEF3FB2-5D26-497E-AECE-2BCEA60FEFD7}"/>
            </ac:grpSpMkLst>
          </pc:grpChg>
          <pc:grpChg chg="add del mod">
            <ac:chgData name="Tej Bahadur Chandra" userId="79b8fba8ad0a4796" providerId="LiveId" clId="{614BBE20-D9FC-4E14-9E6F-E9375E6FD4C8}" dt="2021-10-22T10:34:07.866" v="248" actId="207"/>
            <ac:grpSpMkLst>
              <pc:docMk/>
              <pc:sldMasterMk cId="1198455789" sldId="2147483648"/>
              <pc:sldLayoutMk cId="2280129331" sldId="2147483650"/>
              <ac:grpSpMk id="49" creationId="{75C4BBF5-0C36-4858-A59E-983249C9F2AF}"/>
            </ac:grpSpMkLst>
          </pc:grpChg>
          <pc:picChg chg="mod">
            <ac:chgData name="Tej Bahadur Chandra" userId="79b8fba8ad0a4796" providerId="LiveId" clId="{614BBE20-D9FC-4E14-9E6F-E9375E6FD4C8}" dt="2021-10-22T12:33:29.413" v="1306" actId="1076"/>
            <ac:picMkLst>
              <pc:docMk/>
              <pc:sldMasterMk cId="1198455789" sldId="2147483648"/>
              <pc:sldLayoutMk cId="2280129331" sldId="2147483650"/>
              <ac:picMk id="41" creationId="{6EA0004C-6610-499E-9F01-1476E36C3C62}"/>
            </ac:picMkLst>
          </pc:picChg>
        </pc:sldLayoutChg>
        <pc:sldLayoutChg chg="delSp modSp">
          <pc:chgData name="Tej Bahadur Chandra" userId="79b8fba8ad0a4796" providerId="LiveId" clId="{614BBE20-D9FC-4E14-9E6F-E9375E6FD4C8}" dt="2021-10-29T05:33:42.893" v="34096"/>
          <pc:sldLayoutMkLst>
            <pc:docMk/>
            <pc:sldMasterMk cId="1198455789" sldId="2147483648"/>
            <pc:sldLayoutMk cId="4278347843" sldId="2147483655"/>
          </pc:sldLayoutMkLst>
          <pc:spChg chg="mod">
            <ac:chgData name="Tej Bahadur Chandra" userId="79b8fba8ad0a4796" providerId="LiveId" clId="{614BBE20-D9FC-4E14-9E6F-E9375E6FD4C8}" dt="2021-10-22T10:29:09.903" v="238" actId="207"/>
            <ac:spMkLst>
              <pc:docMk/>
              <pc:sldMasterMk cId="1198455789" sldId="2147483648"/>
              <pc:sldLayoutMk cId="4278347843" sldId="2147483655"/>
              <ac:spMk id="5" creationId="{609CF994-2BDD-4244-9B3C-28C233590850}"/>
            </ac:spMkLst>
          </pc:spChg>
          <pc:spChg chg="mod">
            <ac:chgData name="Tej Bahadur Chandra" userId="79b8fba8ad0a4796" providerId="LiveId" clId="{614BBE20-D9FC-4E14-9E6F-E9375E6FD4C8}" dt="2021-10-22T10:28:14.405" v="234" actId="207"/>
            <ac:spMkLst>
              <pc:docMk/>
              <pc:sldMasterMk cId="1198455789" sldId="2147483648"/>
              <pc:sldLayoutMk cId="4278347843" sldId="2147483655"/>
              <ac:spMk id="7" creationId="{25EF7365-B0B1-43E4-B59F-D5B57AE7FD84}"/>
            </ac:spMkLst>
          </pc:spChg>
          <pc:spChg chg="mod">
            <ac:chgData name="Tej Bahadur Chandra" userId="79b8fba8ad0a4796" providerId="LiveId" clId="{614BBE20-D9FC-4E14-9E6F-E9375E6FD4C8}" dt="2021-10-22T10:28:14.405" v="234" actId="207"/>
            <ac:spMkLst>
              <pc:docMk/>
              <pc:sldMasterMk cId="1198455789" sldId="2147483648"/>
              <pc:sldLayoutMk cId="4278347843" sldId="2147483655"/>
              <ac:spMk id="8" creationId="{A4E288C1-CECB-4CDA-A5B5-BCFAB733C19A}"/>
            </ac:spMkLst>
          </pc:spChg>
          <pc:spChg chg="mod">
            <ac:chgData name="Tej Bahadur Chandra" userId="79b8fba8ad0a4796" providerId="LiveId" clId="{614BBE20-D9FC-4E14-9E6F-E9375E6FD4C8}" dt="2021-10-22T10:28:14.405" v="234" actId="207"/>
            <ac:spMkLst>
              <pc:docMk/>
              <pc:sldMasterMk cId="1198455789" sldId="2147483648"/>
              <pc:sldLayoutMk cId="4278347843" sldId="2147483655"/>
              <ac:spMk id="9" creationId="{DEBE61A6-33A8-4374-BC49-10DA03369BA8}"/>
            </ac:spMkLst>
          </pc:spChg>
          <pc:spChg chg="mod">
            <ac:chgData name="Tej Bahadur Chandra" userId="79b8fba8ad0a4796" providerId="LiveId" clId="{614BBE20-D9FC-4E14-9E6F-E9375E6FD4C8}" dt="2021-10-29T05:29:54.866" v="34085"/>
            <ac:spMkLst>
              <pc:docMk/>
              <pc:sldMasterMk cId="1198455789" sldId="2147483648"/>
              <pc:sldLayoutMk cId="4278347843" sldId="2147483655"/>
              <ac:spMk id="10" creationId="{5E13034E-A62C-42F9-9303-EA5441D61EA3}"/>
            </ac:spMkLst>
          </pc:spChg>
          <pc:spChg chg="mod">
            <ac:chgData name="Tej Bahadur Chandra" userId="79b8fba8ad0a4796" providerId="LiveId" clId="{614BBE20-D9FC-4E14-9E6F-E9375E6FD4C8}" dt="2021-10-29T05:30:42.718" v="34086"/>
            <ac:spMkLst>
              <pc:docMk/>
              <pc:sldMasterMk cId="1198455789" sldId="2147483648"/>
              <pc:sldLayoutMk cId="4278347843" sldId="2147483655"/>
              <ac:spMk id="11" creationId="{BBE6FB10-0984-4581-9F22-A8D178D1A5D2}"/>
            </ac:spMkLst>
          </pc:spChg>
          <pc:spChg chg="mod">
            <ac:chgData name="Tej Bahadur Chandra" userId="79b8fba8ad0a4796" providerId="LiveId" clId="{614BBE20-D9FC-4E14-9E6F-E9375E6FD4C8}" dt="2021-10-29T05:30:58.575" v="34087"/>
            <ac:spMkLst>
              <pc:docMk/>
              <pc:sldMasterMk cId="1198455789" sldId="2147483648"/>
              <pc:sldLayoutMk cId="4278347843" sldId="2147483655"/>
              <ac:spMk id="12" creationId="{ADDEEBED-E6C9-4104-B460-C82D8AA376E2}"/>
            </ac:spMkLst>
          </pc:spChg>
          <pc:spChg chg="mod">
            <ac:chgData name="Tej Bahadur Chandra" userId="79b8fba8ad0a4796" providerId="LiveId" clId="{614BBE20-D9FC-4E14-9E6F-E9375E6FD4C8}" dt="2021-10-29T05:31:26.127" v="34088"/>
            <ac:spMkLst>
              <pc:docMk/>
              <pc:sldMasterMk cId="1198455789" sldId="2147483648"/>
              <pc:sldLayoutMk cId="4278347843" sldId="2147483655"/>
              <ac:spMk id="13" creationId="{E1F4E6F7-E6A0-45EE-8A60-ECFE8E26A68F}"/>
            </ac:spMkLst>
          </pc:spChg>
          <pc:spChg chg="mod">
            <ac:chgData name="Tej Bahadur Chandra" userId="79b8fba8ad0a4796" providerId="LiveId" clId="{614BBE20-D9FC-4E14-9E6F-E9375E6FD4C8}" dt="2021-10-29T05:31:43.381" v="34089"/>
            <ac:spMkLst>
              <pc:docMk/>
              <pc:sldMasterMk cId="1198455789" sldId="2147483648"/>
              <pc:sldLayoutMk cId="4278347843" sldId="2147483655"/>
              <ac:spMk id="14" creationId="{AB630FC6-8971-4664-8CAA-33F36803C676}"/>
            </ac:spMkLst>
          </pc:spChg>
          <pc:spChg chg="mod">
            <ac:chgData name="Tej Bahadur Chandra" userId="79b8fba8ad0a4796" providerId="LiveId" clId="{614BBE20-D9FC-4E14-9E6F-E9375E6FD4C8}" dt="2021-10-29T05:32:01.126" v="34090"/>
            <ac:spMkLst>
              <pc:docMk/>
              <pc:sldMasterMk cId="1198455789" sldId="2147483648"/>
              <pc:sldLayoutMk cId="4278347843" sldId="2147483655"/>
              <ac:spMk id="15" creationId="{E80B979E-8DAC-42CC-9BC5-522075F1AAE3}"/>
            </ac:spMkLst>
          </pc:spChg>
          <pc:spChg chg="mod">
            <ac:chgData name="Tej Bahadur Chandra" userId="79b8fba8ad0a4796" providerId="LiveId" clId="{614BBE20-D9FC-4E14-9E6F-E9375E6FD4C8}" dt="2021-10-29T05:32:21.898" v="34091"/>
            <ac:spMkLst>
              <pc:docMk/>
              <pc:sldMasterMk cId="1198455789" sldId="2147483648"/>
              <pc:sldLayoutMk cId="4278347843" sldId="2147483655"/>
              <ac:spMk id="16" creationId="{7D2609DA-254B-495A-B67D-589C7C8DFCEB}"/>
            </ac:spMkLst>
          </pc:spChg>
          <pc:spChg chg="mod">
            <ac:chgData name="Tej Bahadur Chandra" userId="79b8fba8ad0a4796" providerId="LiveId" clId="{614BBE20-D9FC-4E14-9E6F-E9375E6FD4C8}" dt="2021-10-29T05:32:34.913" v="34092"/>
            <ac:spMkLst>
              <pc:docMk/>
              <pc:sldMasterMk cId="1198455789" sldId="2147483648"/>
              <pc:sldLayoutMk cId="4278347843" sldId="2147483655"/>
              <ac:spMk id="17" creationId="{8B0787AD-D2C1-43C7-9E2A-1B5F647AF82B}"/>
            </ac:spMkLst>
          </pc:spChg>
          <pc:spChg chg="mod">
            <ac:chgData name="Tej Bahadur Chandra" userId="79b8fba8ad0a4796" providerId="LiveId" clId="{614BBE20-D9FC-4E14-9E6F-E9375E6FD4C8}" dt="2021-10-29T05:32:56.894" v="34093"/>
            <ac:spMkLst>
              <pc:docMk/>
              <pc:sldMasterMk cId="1198455789" sldId="2147483648"/>
              <pc:sldLayoutMk cId="4278347843" sldId="2147483655"/>
              <ac:spMk id="18" creationId="{8CE177C1-5B8F-4124-A179-A20A3349B70E}"/>
            </ac:spMkLst>
          </pc:spChg>
          <pc:spChg chg="mod">
            <ac:chgData name="Tej Bahadur Chandra" userId="79b8fba8ad0a4796" providerId="LiveId" clId="{614BBE20-D9FC-4E14-9E6F-E9375E6FD4C8}" dt="2021-10-29T05:33:08.824" v="34094"/>
            <ac:spMkLst>
              <pc:docMk/>
              <pc:sldMasterMk cId="1198455789" sldId="2147483648"/>
              <pc:sldLayoutMk cId="4278347843" sldId="2147483655"/>
              <ac:spMk id="19" creationId="{7CCE78DB-A43D-421C-98D7-36745333BBF1}"/>
            </ac:spMkLst>
          </pc:spChg>
          <pc:spChg chg="mod">
            <ac:chgData name="Tej Bahadur Chandra" userId="79b8fba8ad0a4796" providerId="LiveId" clId="{614BBE20-D9FC-4E14-9E6F-E9375E6FD4C8}" dt="2021-10-29T05:33:26.648" v="34095"/>
            <ac:spMkLst>
              <pc:docMk/>
              <pc:sldMasterMk cId="1198455789" sldId="2147483648"/>
              <pc:sldLayoutMk cId="4278347843" sldId="2147483655"/>
              <ac:spMk id="20" creationId="{F1918FB4-AC1B-4A07-8B42-507C977C36DA}"/>
            </ac:spMkLst>
          </pc:spChg>
          <pc:spChg chg="mod">
            <ac:chgData name="Tej Bahadur Chandra" userId="79b8fba8ad0a4796" providerId="LiveId" clId="{614BBE20-D9FC-4E14-9E6F-E9375E6FD4C8}" dt="2021-10-29T05:33:42.893" v="34096"/>
            <ac:spMkLst>
              <pc:docMk/>
              <pc:sldMasterMk cId="1198455789" sldId="2147483648"/>
              <pc:sldLayoutMk cId="4278347843" sldId="2147483655"/>
              <ac:spMk id="22" creationId="{B8E98EFA-4B58-47F9-9930-3B856F059709}"/>
            </ac:spMkLst>
          </pc:spChg>
          <pc:spChg chg="mod">
            <ac:chgData name="Tej Bahadur Chandra" userId="79b8fba8ad0a4796" providerId="LiveId" clId="{614BBE20-D9FC-4E14-9E6F-E9375E6FD4C8}" dt="2021-10-23T06:25:52.010" v="2567" actId="14100"/>
            <ac:spMkLst>
              <pc:docMk/>
              <pc:sldMasterMk cId="1198455789" sldId="2147483648"/>
              <pc:sldLayoutMk cId="4278347843" sldId="2147483655"/>
              <ac:spMk id="24" creationId="{71712B3B-E7DF-4AB8-A230-243B1353C424}"/>
            </ac:spMkLst>
          </pc:spChg>
          <pc:spChg chg="mod">
            <ac:chgData name="Tej Bahadur Chandra" userId="79b8fba8ad0a4796" providerId="LiveId" clId="{614BBE20-D9FC-4E14-9E6F-E9375E6FD4C8}" dt="2021-10-28T06:07:11.618" v="30804" actId="14100"/>
            <ac:spMkLst>
              <pc:docMk/>
              <pc:sldMasterMk cId="1198455789" sldId="2147483648"/>
              <pc:sldLayoutMk cId="4278347843" sldId="2147483655"/>
              <ac:spMk id="26" creationId="{73DFECD7-A7F6-44A8-A1A7-577713661648}"/>
            </ac:spMkLst>
          </pc:spChg>
          <pc:spChg chg="mod">
            <ac:chgData name="Tej Bahadur Chandra" userId="79b8fba8ad0a4796" providerId="LiveId" clId="{614BBE20-D9FC-4E14-9E6F-E9375E6FD4C8}" dt="2021-10-23T14:55:24.323" v="6715" actId="1035"/>
            <ac:spMkLst>
              <pc:docMk/>
              <pc:sldMasterMk cId="1198455789" sldId="2147483648"/>
              <pc:sldLayoutMk cId="4278347843" sldId="2147483655"/>
              <ac:spMk id="27" creationId="{04643D3A-A166-4AB9-8FC9-BCC41CA32D2A}"/>
            </ac:spMkLst>
          </pc:spChg>
          <pc:spChg chg="mod">
            <ac:chgData name="Tej Bahadur Chandra" userId="79b8fba8ad0a4796" providerId="LiveId" clId="{614BBE20-D9FC-4E14-9E6F-E9375E6FD4C8}" dt="2021-10-22T10:27:55.157" v="233" actId="207"/>
            <ac:spMkLst>
              <pc:docMk/>
              <pc:sldMasterMk cId="1198455789" sldId="2147483648"/>
              <pc:sldLayoutMk cId="4278347843" sldId="2147483655"/>
              <ac:spMk id="29" creationId="{ED1BCA81-724E-45FB-B33A-C8FFC3A3958D}"/>
            </ac:spMkLst>
          </pc:spChg>
          <pc:spChg chg="del mod">
            <ac:chgData name="Tej Bahadur Chandra" userId="79b8fba8ad0a4796" providerId="LiveId" clId="{614BBE20-D9FC-4E14-9E6F-E9375E6FD4C8}" dt="2021-10-28T06:33:11.336" v="31054" actId="478"/>
            <ac:spMkLst>
              <pc:docMk/>
              <pc:sldMasterMk cId="1198455789" sldId="2147483648"/>
              <pc:sldLayoutMk cId="4278347843" sldId="2147483655"/>
              <ac:spMk id="36" creationId="{038F2550-0F2F-4215-91FD-D031EE1E3993}"/>
            </ac:spMkLst>
          </pc:spChg>
          <pc:grpChg chg="mod">
            <ac:chgData name="Tej Bahadur Chandra" userId="79b8fba8ad0a4796" providerId="LiveId" clId="{614BBE20-D9FC-4E14-9E6F-E9375E6FD4C8}" dt="2021-10-22T10:28:14.405" v="234" actId="207"/>
            <ac:grpSpMkLst>
              <pc:docMk/>
              <pc:sldMasterMk cId="1198455789" sldId="2147483648"/>
              <pc:sldLayoutMk cId="4278347843" sldId="2147483655"/>
              <ac:grpSpMk id="6" creationId="{43849B31-6EF4-4CC8-8579-8433C2D0753A}"/>
            </ac:grpSpMkLst>
          </pc:grpChg>
        </pc:sldLayoutChg>
        <pc:sldLayoutChg chg="addSp delSp modSp">
          <pc:chgData name="Tej Bahadur Chandra" userId="79b8fba8ad0a4796" providerId="LiveId" clId="{614BBE20-D9FC-4E14-9E6F-E9375E6FD4C8}" dt="2021-10-23T14:55:40.816" v="6719" actId="1035"/>
          <pc:sldLayoutMkLst>
            <pc:docMk/>
            <pc:sldMasterMk cId="1198455789" sldId="2147483648"/>
            <pc:sldLayoutMk cId="1346388441" sldId="2147483660"/>
          </pc:sldLayoutMkLst>
          <pc:spChg chg="add mod">
            <ac:chgData name="Tej Bahadur Chandra" userId="79b8fba8ad0a4796" providerId="LiveId" clId="{614BBE20-D9FC-4E14-9E6F-E9375E6FD4C8}" dt="2021-10-23T14:32:13.663" v="6338" actId="14100"/>
            <ac:spMkLst>
              <pc:docMk/>
              <pc:sldMasterMk cId="1198455789" sldId="2147483648"/>
              <pc:sldLayoutMk cId="1346388441" sldId="2147483660"/>
              <ac:spMk id="2" creationId="{BA426E2B-521C-4B4F-A512-93D785C68124}"/>
            </ac:spMkLst>
          </pc:spChg>
          <pc:spChg chg="add del mod">
            <ac:chgData name="Tej Bahadur Chandra" userId="79b8fba8ad0a4796" providerId="LiveId" clId="{614BBE20-D9FC-4E14-9E6F-E9375E6FD4C8}" dt="2021-10-23T14:32:06.773" v="6337" actId="478"/>
            <ac:spMkLst>
              <pc:docMk/>
              <pc:sldMasterMk cId="1198455789" sldId="2147483648"/>
              <pc:sldLayoutMk cId="1346388441" sldId="2147483660"/>
              <ac:spMk id="6" creationId="{43C2834E-E9E2-4FA4-8194-90222F1B9ABB}"/>
            </ac:spMkLst>
          </pc:spChg>
          <pc:spChg chg="mod">
            <ac:chgData name="Tej Bahadur Chandra" userId="79b8fba8ad0a4796" providerId="LiveId" clId="{614BBE20-D9FC-4E14-9E6F-E9375E6FD4C8}" dt="2021-10-23T13:18:44.278" v="5885" actId="14100"/>
            <ac:spMkLst>
              <pc:docMk/>
              <pc:sldMasterMk cId="1198455789" sldId="2147483648"/>
              <pc:sldLayoutMk cId="1346388441" sldId="2147483660"/>
              <ac:spMk id="8" creationId="{A83903A8-5C90-4534-A052-FBC4AECB4993}"/>
            </ac:spMkLst>
          </pc:spChg>
          <pc:spChg chg="add mod">
            <ac:chgData name="Tej Bahadur Chandra" userId="79b8fba8ad0a4796" providerId="LiveId" clId="{614BBE20-D9FC-4E14-9E6F-E9375E6FD4C8}" dt="2021-10-23T14:55:40.816" v="6719" actId="1035"/>
            <ac:spMkLst>
              <pc:docMk/>
              <pc:sldMasterMk cId="1198455789" sldId="2147483648"/>
              <pc:sldLayoutMk cId="1346388441" sldId="2147483660"/>
              <ac:spMk id="28" creationId="{FBE8CEFE-DEC4-4F82-94A7-CAB60B930399}"/>
            </ac:spMkLst>
          </pc:spChg>
          <pc:spChg chg="del">
            <ac:chgData name="Tej Bahadur Chandra" userId="79b8fba8ad0a4796" providerId="LiveId" clId="{614BBE20-D9FC-4E14-9E6F-E9375E6FD4C8}" dt="2021-10-23T14:54:44.964" v="6710" actId="478"/>
            <ac:spMkLst>
              <pc:docMk/>
              <pc:sldMasterMk cId="1198455789" sldId="2147483648"/>
              <pc:sldLayoutMk cId="1346388441" sldId="2147483660"/>
              <ac:spMk id="29" creationId="{6B7D8B3C-D18A-4370-8E22-3BF61417DA48}"/>
            </ac:spMkLst>
          </pc:spChg>
          <pc:spChg chg="del">
            <ac:chgData name="Tej Bahadur Chandra" userId="79b8fba8ad0a4796" providerId="LiveId" clId="{614BBE20-D9FC-4E14-9E6F-E9375E6FD4C8}" dt="2021-10-23T13:18:29.672" v="5880" actId="478"/>
            <ac:spMkLst>
              <pc:docMk/>
              <pc:sldMasterMk cId="1198455789" sldId="2147483648"/>
              <pc:sldLayoutMk cId="1346388441" sldId="2147483660"/>
              <ac:spMk id="40" creationId="{4E720159-C7B5-4ADB-AE1A-46144BD5A0D2}"/>
            </ac:spMkLst>
          </pc:spChg>
          <pc:picChg chg="add mod">
            <ac:chgData name="Tej Bahadur Chandra" userId="79b8fba8ad0a4796" providerId="LiveId" clId="{614BBE20-D9FC-4E14-9E6F-E9375E6FD4C8}" dt="2021-10-23T14:32:04.371" v="6336" actId="14100"/>
            <ac:picMkLst>
              <pc:docMk/>
              <pc:sldMasterMk cId="1198455789" sldId="2147483648"/>
              <pc:sldLayoutMk cId="1346388441" sldId="2147483660"/>
              <ac:picMk id="27" creationId="{B7E258AD-6E3D-4F9B-906E-9192F4FCC828}"/>
            </ac:picMkLst>
          </pc:picChg>
          <pc:picChg chg="del mod ord">
            <ac:chgData name="Tej Bahadur Chandra" userId="79b8fba8ad0a4796" providerId="LiveId" clId="{614BBE20-D9FC-4E14-9E6F-E9375E6FD4C8}" dt="2021-10-23T14:31:46.242" v="6333" actId="478"/>
            <ac:picMkLst>
              <pc:docMk/>
              <pc:sldMasterMk cId="1198455789" sldId="2147483648"/>
              <pc:sldLayoutMk cId="1346388441" sldId="2147483660"/>
              <ac:picMk id="41" creationId="{6EA0004C-6610-499E-9F01-1476E36C3C62}"/>
            </ac:picMkLst>
          </pc:picChg>
          <pc:cxnChg chg="add mod">
            <ac:chgData name="Tej Bahadur Chandra" userId="79b8fba8ad0a4796" providerId="LiveId" clId="{614BBE20-D9FC-4E14-9E6F-E9375E6FD4C8}" dt="2021-10-23T13:21:28.535" v="5938" actId="1038"/>
            <ac:cxnSpMkLst>
              <pc:docMk/>
              <pc:sldMasterMk cId="1198455789" sldId="2147483648"/>
              <pc:sldLayoutMk cId="1346388441" sldId="2147483660"/>
              <ac:cxnSpMk id="4" creationId="{818413C8-D9D0-42B0-A58E-C8BFF8F71B23}"/>
            </ac:cxnSpMkLst>
          </pc:cxnChg>
        </pc:sldLayoutChg>
        <pc:sldLayoutChg chg="addSp delSp modSp">
          <pc:chgData name="Tej Bahadur Chandra" userId="79b8fba8ad0a4796" providerId="LiveId" clId="{614BBE20-D9FC-4E14-9E6F-E9375E6FD4C8}" dt="2021-10-23T14:55:44.880" v="6721" actId="1035"/>
          <pc:sldLayoutMkLst>
            <pc:docMk/>
            <pc:sldMasterMk cId="1198455789" sldId="2147483648"/>
            <pc:sldLayoutMk cId="3790441916" sldId="2147483661"/>
          </pc:sldLayoutMkLst>
          <pc:spChg chg="del">
            <ac:chgData name="Tej Bahadur Chandra" userId="79b8fba8ad0a4796" providerId="LiveId" clId="{614BBE20-D9FC-4E14-9E6F-E9375E6FD4C8}" dt="2021-10-23T14:46:14.267" v="6591" actId="21"/>
            <ac:spMkLst>
              <pc:docMk/>
              <pc:sldMasterMk cId="1198455789" sldId="2147483648"/>
              <pc:sldLayoutMk cId="3790441916" sldId="2147483661"/>
              <ac:spMk id="2" creationId="{BA426E2B-521C-4B4F-A512-93D785C68124}"/>
            </ac:spMkLst>
          </pc:spChg>
          <pc:spChg chg="add mod">
            <ac:chgData name="Tej Bahadur Chandra" userId="79b8fba8ad0a4796" providerId="LiveId" clId="{614BBE20-D9FC-4E14-9E6F-E9375E6FD4C8}" dt="2021-10-23T14:55:44.880" v="6721" actId="1035"/>
            <ac:spMkLst>
              <pc:docMk/>
              <pc:sldMasterMk cId="1198455789" sldId="2147483648"/>
              <pc:sldLayoutMk cId="3790441916" sldId="2147483661"/>
              <ac:spMk id="23" creationId="{34CF1747-3725-43F3-92D1-3C11458A931F}"/>
            </ac:spMkLst>
          </pc:spChg>
          <pc:spChg chg="del">
            <ac:chgData name="Tej Bahadur Chandra" userId="79b8fba8ad0a4796" providerId="LiveId" clId="{614BBE20-D9FC-4E14-9E6F-E9375E6FD4C8}" dt="2021-10-23T14:54:38.325" v="6708" actId="478"/>
            <ac:spMkLst>
              <pc:docMk/>
              <pc:sldMasterMk cId="1198455789" sldId="2147483648"/>
              <pc:sldLayoutMk cId="3790441916" sldId="2147483661"/>
              <ac:spMk id="29" creationId="{6B7D8B3C-D18A-4370-8E22-3BF61417DA48}"/>
            </ac:spMkLst>
          </pc:spChg>
        </pc:sldLayoutChg>
      </pc:sldMasterChg>
    </pc:docChg>
  </pc:docChgLst>
  <pc:docChgLst>
    <pc:chgData name="Sanchali Das" userId="7d1d7627-035a-4aaf-9094-4aa36b0df96a" providerId="ADAL" clId="{A0A25103-88D1-43E1-B6CC-B93CB35EA7FB}"/>
    <pc:docChg chg="undo redo custSel addSld delSld modSld sldOrd">
      <pc:chgData name="Sanchali Das" userId="7d1d7627-035a-4aaf-9094-4aa36b0df96a" providerId="ADAL" clId="{A0A25103-88D1-43E1-B6CC-B93CB35EA7FB}" dt="2023-10-03T06:36:13.387" v="781" actId="207"/>
      <pc:docMkLst>
        <pc:docMk/>
      </pc:docMkLst>
      <pc:sldChg chg="addSp delSp modSp mod modTransition addAnim delAnim modAnim">
        <pc:chgData name="Sanchali Das" userId="7d1d7627-035a-4aaf-9094-4aa36b0df96a" providerId="ADAL" clId="{A0A25103-88D1-43E1-B6CC-B93CB35EA7FB}" dt="2023-09-26T06:23:33.282" v="11"/>
        <pc:sldMkLst>
          <pc:docMk/>
          <pc:sldMk cId="1359869716" sldId="396"/>
        </pc:sldMkLst>
        <pc:spChg chg="add mod">
          <ac:chgData name="Sanchali Das" userId="7d1d7627-035a-4aaf-9094-4aa36b0df96a" providerId="ADAL" clId="{A0A25103-88D1-43E1-B6CC-B93CB35EA7FB}" dt="2023-09-26T06:22:48.699" v="9" actId="1076"/>
          <ac:spMkLst>
            <pc:docMk/>
            <pc:sldMk cId="1359869716" sldId="396"/>
            <ac:spMk id="16" creationId="{C679C377-9906-1BC3-665D-86B80564D0E3}"/>
          </ac:spMkLst>
        </pc:spChg>
        <pc:spChg chg="del mod">
          <ac:chgData name="Sanchali Das" userId="7d1d7627-035a-4aaf-9094-4aa36b0df96a" providerId="ADAL" clId="{A0A25103-88D1-43E1-B6CC-B93CB35EA7FB}" dt="2023-09-26T06:22:39.103" v="5" actId="21"/>
          <ac:spMkLst>
            <pc:docMk/>
            <pc:sldMk cId="1359869716" sldId="396"/>
            <ac:spMk id="34" creationId="{37772A0F-9D3D-5D93-916F-EED2EF72A30D}"/>
          </ac:spMkLst>
        </pc:spChg>
        <pc:grpChg chg="del">
          <ac:chgData name="Sanchali Das" userId="7d1d7627-035a-4aaf-9094-4aa36b0df96a" providerId="ADAL" clId="{A0A25103-88D1-43E1-B6CC-B93CB35EA7FB}" dt="2023-09-26T06:22:39.103" v="5" actId="21"/>
          <ac:grpSpMkLst>
            <pc:docMk/>
            <pc:sldMk cId="1359869716" sldId="396"/>
            <ac:grpSpMk id="51" creationId="{17E3A23F-3597-7C1B-6270-129DAD449428}"/>
          </ac:grpSpMkLst>
        </pc:grpChg>
        <pc:grpChg chg="add del">
          <ac:chgData name="Sanchali Das" userId="7d1d7627-035a-4aaf-9094-4aa36b0df96a" providerId="ADAL" clId="{A0A25103-88D1-43E1-B6CC-B93CB35EA7FB}" dt="2023-09-26T06:22:42.351" v="6" actId="478"/>
          <ac:grpSpMkLst>
            <pc:docMk/>
            <pc:sldMk cId="1359869716" sldId="396"/>
            <ac:grpSpMk id="53" creationId="{38A4CAC1-CB15-8E00-97BB-B6AD84CBC0AE}"/>
          </ac:grpSpMkLst>
        </pc:grpChg>
      </pc:sldChg>
      <pc:sldChg chg="modSp mod">
        <pc:chgData name="Sanchali Das" userId="7d1d7627-035a-4aaf-9094-4aa36b0df96a" providerId="ADAL" clId="{A0A25103-88D1-43E1-B6CC-B93CB35EA7FB}" dt="2023-10-02T13:57:24.041" v="672" actId="33524"/>
        <pc:sldMkLst>
          <pc:docMk/>
          <pc:sldMk cId="4200631736" sldId="397"/>
        </pc:sldMkLst>
        <pc:spChg chg="mod">
          <ac:chgData name="Sanchali Das" userId="7d1d7627-035a-4aaf-9094-4aa36b0df96a" providerId="ADAL" clId="{A0A25103-88D1-43E1-B6CC-B93CB35EA7FB}" dt="2023-10-02T13:57:24.041" v="672" actId="33524"/>
          <ac:spMkLst>
            <pc:docMk/>
            <pc:sldMk cId="4200631736" sldId="397"/>
            <ac:spMk id="3" creationId="{F8079B5E-40ED-5BC0-AA1A-5BD17C6D6D07}"/>
          </ac:spMkLst>
        </pc:spChg>
      </pc:sldChg>
      <pc:sldChg chg="modSp mod">
        <pc:chgData name="Sanchali Das" userId="7d1d7627-035a-4aaf-9094-4aa36b0df96a" providerId="ADAL" clId="{A0A25103-88D1-43E1-B6CC-B93CB35EA7FB}" dt="2023-09-26T06:41:20.600" v="13" actId="1076"/>
        <pc:sldMkLst>
          <pc:docMk/>
          <pc:sldMk cId="2700762554" sldId="398"/>
        </pc:sldMkLst>
        <pc:spChg chg="mod">
          <ac:chgData name="Sanchali Das" userId="7d1d7627-035a-4aaf-9094-4aa36b0df96a" providerId="ADAL" clId="{A0A25103-88D1-43E1-B6CC-B93CB35EA7FB}" dt="2023-09-26T06:41:00.178" v="12" actId="1076"/>
          <ac:spMkLst>
            <pc:docMk/>
            <pc:sldMk cId="2700762554" sldId="398"/>
            <ac:spMk id="10" creationId="{B18B0429-34CE-E196-A9A1-505C6A1B235A}"/>
          </ac:spMkLst>
        </pc:spChg>
        <pc:spChg chg="mod">
          <ac:chgData name="Sanchali Das" userId="7d1d7627-035a-4aaf-9094-4aa36b0df96a" providerId="ADAL" clId="{A0A25103-88D1-43E1-B6CC-B93CB35EA7FB}" dt="2023-09-26T06:41:20.600" v="13" actId="1076"/>
          <ac:spMkLst>
            <pc:docMk/>
            <pc:sldMk cId="2700762554" sldId="398"/>
            <ac:spMk id="12" creationId="{CCCECE78-3FC8-4E54-8A36-CC5ACB3266AF}"/>
          </ac:spMkLst>
        </pc:spChg>
      </pc:sldChg>
      <pc:sldChg chg="addSp delSp modSp mod delAnim">
        <pc:chgData name="Sanchali Das" userId="7d1d7627-035a-4aaf-9094-4aa36b0df96a" providerId="ADAL" clId="{A0A25103-88D1-43E1-B6CC-B93CB35EA7FB}" dt="2023-10-02T14:04:56.555" v="708" actId="113"/>
        <pc:sldMkLst>
          <pc:docMk/>
          <pc:sldMk cId="1224825955" sldId="400"/>
        </pc:sldMkLst>
        <pc:spChg chg="add del mod">
          <ac:chgData name="Sanchali Das" userId="7d1d7627-035a-4aaf-9094-4aa36b0df96a" providerId="ADAL" clId="{A0A25103-88D1-43E1-B6CC-B93CB35EA7FB}" dt="2023-09-30T09:05:53.996" v="187" actId="478"/>
          <ac:spMkLst>
            <pc:docMk/>
            <pc:sldMk cId="1224825955" sldId="400"/>
            <ac:spMk id="13" creationId="{D20B9800-76C7-B80E-E163-4A32324BB022}"/>
          </ac:spMkLst>
        </pc:spChg>
        <pc:spChg chg="add mod">
          <ac:chgData name="Sanchali Das" userId="7d1d7627-035a-4aaf-9094-4aa36b0df96a" providerId="ADAL" clId="{A0A25103-88D1-43E1-B6CC-B93CB35EA7FB}" dt="2023-09-30T09:11:09.908" v="270" actId="20577"/>
          <ac:spMkLst>
            <pc:docMk/>
            <pc:sldMk cId="1224825955" sldId="400"/>
            <ac:spMk id="15" creationId="{8BA4E010-2F57-6434-29C5-5DE5D55E76D9}"/>
          </ac:spMkLst>
        </pc:spChg>
        <pc:spChg chg="mod">
          <ac:chgData name="Sanchali Das" userId="7d1d7627-035a-4aaf-9094-4aa36b0df96a" providerId="ADAL" clId="{A0A25103-88D1-43E1-B6CC-B93CB35EA7FB}" dt="2023-10-02T14:04:56.555" v="708" actId="113"/>
          <ac:spMkLst>
            <pc:docMk/>
            <pc:sldMk cId="1224825955" sldId="400"/>
            <ac:spMk id="18" creationId="{964BA363-6AA9-E9A4-95F8-96000B29285E}"/>
          </ac:spMkLst>
        </pc:spChg>
        <pc:grpChg chg="add del mod">
          <ac:chgData name="Sanchali Das" userId="7d1d7627-035a-4aaf-9094-4aa36b0df96a" providerId="ADAL" clId="{A0A25103-88D1-43E1-B6CC-B93CB35EA7FB}" dt="2023-09-30T09:27:21.605" v="293" actId="21"/>
          <ac:grpSpMkLst>
            <pc:docMk/>
            <pc:sldMk cId="1224825955" sldId="400"/>
            <ac:grpSpMk id="10" creationId="{0FCEF8E4-7BE1-015B-849F-FEA77FCEA3D1}"/>
          </ac:grpSpMkLst>
        </pc:grpChg>
        <pc:grpChg chg="add mod">
          <ac:chgData name="Sanchali Das" userId="7d1d7627-035a-4aaf-9094-4aa36b0df96a" providerId="ADAL" clId="{A0A25103-88D1-43E1-B6CC-B93CB35EA7FB}" dt="2023-09-30T09:29:14.091" v="306" actId="14100"/>
          <ac:grpSpMkLst>
            <pc:docMk/>
            <pc:sldMk cId="1224825955" sldId="400"/>
            <ac:grpSpMk id="17" creationId="{F6129EAB-0B6C-8029-C43E-D56D77328102}"/>
          </ac:grpSpMkLst>
        </pc:grpChg>
        <pc:grpChg chg="del mod">
          <ac:chgData name="Sanchali Das" userId="7d1d7627-035a-4aaf-9094-4aa36b0df96a" providerId="ADAL" clId="{A0A25103-88D1-43E1-B6CC-B93CB35EA7FB}" dt="2023-09-30T09:03:11.479" v="137" actId="21"/>
          <ac:grpSpMkLst>
            <pc:docMk/>
            <pc:sldMk cId="1224825955" sldId="400"/>
            <ac:grpSpMk id="30" creationId="{72B91EDC-3238-1E63-681F-5115ED96CCA3}"/>
          </ac:grpSpMkLst>
        </pc:grpChg>
        <pc:picChg chg="add mod">
          <ac:chgData name="Sanchali Das" userId="7d1d7627-035a-4aaf-9094-4aa36b0df96a" providerId="ADAL" clId="{A0A25103-88D1-43E1-B6CC-B93CB35EA7FB}" dt="2023-09-30T09:26:45.638" v="290" actId="164"/>
          <ac:picMkLst>
            <pc:docMk/>
            <pc:sldMk cId="1224825955" sldId="400"/>
            <ac:picMk id="6" creationId="{31300738-3679-FA6F-C534-469FE9651075}"/>
          </ac:picMkLst>
        </pc:picChg>
        <pc:picChg chg="add mod">
          <ac:chgData name="Sanchali Das" userId="7d1d7627-035a-4aaf-9094-4aa36b0df96a" providerId="ADAL" clId="{A0A25103-88D1-43E1-B6CC-B93CB35EA7FB}" dt="2023-09-30T09:26:45.638" v="290" actId="164"/>
          <ac:picMkLst>
            <pc:docMk/>
            <pc:sldMk cId="1224825955" sldId="400"/>
            <ac:picMk id="9" creationId="{D074528B-F9F2-E692-FE0B-8626AB135162}"/>
          </ac:picMkLst>
        </pc:picChg>
        <pc:picChg chg="add mod">
          <ac:chgData name="Sanchali Das" userId="7d1d7627-035a-4aaf-9094-4aa36b0df96a" providerId="ADAL" clId="{A0A25103-88D1-43E1-B6CC-B93CB35EA7FB}" dt="2023-09-30T09:29:03.151" v="301" actId="164"/>
          <ac:picMkLst>
            <pc:docMk/>
            <pc:sldMk cId="1224825955" sldId="400"/>
            <ac:picMk id="12" creationId="{A40E12E7-C73F-E8F7-61AC-4A26EB74D807}"/>
          </ac:picMkLst>
        </pc:picChg>
        <pc:picChg chg="add mod">
          <ac:chgData name="Sanchali Das" userId="7d1d7627-035a-4aaf-9094-4aa36b0df96a" providerId="ADAL" clId="{A0A25103-88D1-43E1-B6CC-B93CB35EA7FB}" dt="2023-09-30T09:29:03.151" v="301" actId="164"/>
          <ac:picMkLst>
            <pc:docMk/>
            <pc:sldMk cId="1224825955" sldId="400"/>
            <ac:picMk id="16" creationId="{3A5FF6A9-FAD7-1B00-BAC3-76FEB2E69F36}"/>
          </ac:picMkLst>
        </pc:picChg>
        <pc:picChg chg="add del mod">
          <ac:chgData name="Sanchali Das" userId="7d1d7627-035a-4aaf-9094-4aa36b0df96a" providerId="ADAL" clId="{A0A25103-88D1-43E1-B6CC-B93CB35EA7FB}" dt="2023-09-30T09:24:29.653" v="271" actId="478"/>
          <ac:picMkLst>
            <pc:docMk/>
            <pc:sldMk cId="1224825955" sldId="400"/>
            <ac:picMk id="1026" creationId="{22E74A12-FA42-BAB3-E76D-2CD02CDBF6CF}"/>
          </ac:picMkLst>
        </pc:picChg>
        <pc:picChg chg="add del mod">
          <ac:chgData name="Sanchali Das" userId="7d1d7627-035a-4aaf-9094-4aa36b0df96a" providerId="ADAL" clId="{A0A25103-88D1-43E1-B6CC-B93CB35EA7FB}" dt="2023-09-30T09:24:55.662" v="274" actId="478"/>
          <ac:picMkLst>
            <pc:docMk/>
            <pc:sldMk cId="1224825955" sldId="400"/>
            <ac:picMk id="1028" creationId="{554158D1-D405-83B1-0323-D1D081AEFE70}"/>
          </ac:picMkLst>
        </pc:picChg>
      </pc:sldChg>
      <pc:sldChg chg="modSp mod">
        <pc:chgData name="Sanchali Das" userId="7d1d7627-035a-4aaf-9094-4aa36b0df96a" providerId="ADAL" clId="{A0A25103-88D1-43E1-B6CC-B93CB35EA7FB}" dt="2023-09-30T09:01:46.211" v="134" actId="1076"/>
        <pc:sldMkLst>
          <pc:docMk/>
          <pc:sldMk cId="1679463669" sldId="401"/>
        </pc:sldMkLst>
        <pc:picChg chg="mod">
          <ac:chgData name="Sanchali Das" userId="7d1d7627-035a-4aaf-9094-4aa36b0df96a" providerId="ADAL" clId="{A0A25103-88D1-43E1-B6CC-B93CB35EA7FB}" dt="2023-09-30T09:01:46.211" v="134" actId="1076"/>
          <ac:picMkLst>
            <pc:docMk/>
            <pc:sldMk cId="1679463669" sldId="401"/>
            <ac:picMk id="7" creationId="{7F9E7A1C-E535-D675-0066-678CF63F874B}"/>
          </ac:picMkLst>
        </pc:picChg>
      </pc:sldChg>
      <pc:sldChg chg="addSp delSp modSp mod ord delAnim">
        <pc:chgData name="Sanchali Das" userId="7d1d7627-035a-4aaf-9094-4aa36b0df96a" providerId="ADAL" clId="{A0A25103-88D1-43E1-B6CC-B93CB35EA7FB}" dt="2023-10-02T14:05:55.431" v="713" actId="113"/>
        <pc:sldMkLst>
          <pc:docMk/>
          <pc:sldMk cId="2152594910" sldId="402"/>
        </pc:sldMkLst>
        <pc:spChg chg="add mod">
          <ac:chgData name="Sanchali Das" userId="7d1d7627-035a-4aaf-9094-4aa36b0df96a" providerId="ADAL" clId="{A0A25103-88D1-43E1-B6CC-B93CB35EA7FB}" dt="2023-09-30T09:35:23.941" v="395" actId="20577"/>
          <ac:spMkLst>
            <pc:docMk/>
            <pc:sldMk cId="2152594910" sldId="402"/>
            <ac:spMk id="10" creationId="{075D05FE-3682-EAB4-DBE1-D0A1A73748A3}"/>
          </ac:spMkLst>
        </pc:spChg>
        <pc:spChg chg="mod">
          <ac:chgData name="Sanchali Das" userId="7d1d7627-035a-4aaf-9094-4aa36b0df96a" providerId="ADAL" clId="{A0A25103-88D1-43E1-B6CC-B93CB35EA7FB}" dt="2023-10-02T14:05:55.431" v="713" actId="113"/>
          <ac:spMkLst>
            <pc:docMk/>
            <pc:sldMk cId="2152594910" sldId="402"/>
            <ac:spMk id="18" creationId="{964BA363-6AA9-E9A4-95F8-96000B29285E}"/>
          </ac:spMkLst>
        </pc:spChg>
        <pc:grpChg chg="add mod">
          <ac:chgData name="Sanchali Das" userId="7d1d7627-035a-4aaf-9094-4aa36b0df96a" providerId="ADAL" clId="{A0A25103-88D1-43E1-B6CC-B93CB35EA7FB}" dt="2023-09-30T09:27:25.376" v="294"/>
          <ac:grpSpMkLst>
            <pc:docMk/>
            <pc:sldMk cId="2152594910" sldId="402"/>
            <ac:grpSpMk id="6" creationId="{DD1FB174-4495-45ED-0DAE-93C9F105C088}"/>
          </ac:grpSpMkLst>
        </pc:grpChg>
        <pc:picChg chg="del">
          <ac:chgData name="Sanchali Das" userId="7d1d7627-035a-4aaf-9094-4aa36b0df96a" providerId="ADAL" clId="{A0A25103-88D1-43E1-B6CC-B93CB35EA7FB}" dt="2023-09-30T09:02:53.705" v="135" actId="478"/>
          <ac:picMkLst>
            <pc:docMk/>
            <pc:sldMk cId="2152594910" sldId="402"/>
            <ac:picMk id="3" creationId="{50E4D395-098C-B65E-F9BE-DA19D833C97F}"/>
          </ac:picMkLst>
        </pc:picChg>
        <pc:picChg chg="mod">
          <ac:chgData name="Sanchali Das" userId="7d1d7627-035a-4aaf-9094-4aa36b0df96a" providerId="ADAL" clId="{A0A25103-88D1-43E1-B6CC-B93CB35EA7FB}" dt="2023-09-30T09:27:25.376" v="294"/>
          <ac:picMkLst>
            <pc:docMk/>
            <pc:sldMk cId="2152594910" sldId="402"/>
            <ac:picMk id="7" creationId="{97755449-AACB-4444-F77C-8F264FF03330}"/>
          </ac:picMkLst>
        </pc:picChg>
        <pc:picChg chg="mod">
          <ac:chgData name="Sanchali Das" userId="7d1d7627-035a-4aaf-9094-4aa36b0df96a" providerId="ADAL" clId="{A0A25103-88D1-43E1-B6CC-B93CB35EA7FB}" dt="2023-09-30T09:27:25.376" v="294"/>
          <ac:picMkLst>
            <pc:docMk/>
            <pc:sldMk cId="2152594910" sldId="402"/>
            <ac:picMk id="9" creationId="{D7DA9CE7-DBA6-036A-AE72-CD58C2FAB1BF}"/>
          </ac:picMkLst>
        </pc:picChg>
      </pc:sldChg>
      <pc:sldChg chg="modSp mod">
        <pc:chgData name="Sanchali Das" userId="7d1d7627-035a-4aaf-9094-4aa36b0df96a" providerId="ADAL" clId="{A0A25103-88D1-43E1-B6CC-B93CB35EA7FB}" dt="2023-09-30T09:37:36.178" v="408" actId="20577"/>
        <pc:sldMkLst>
          <pc:docMk/>
          <pc:sldMk cId="4224783860" sldId="403"/>
        </pc:sldMkLst>
        <pc:spChg chg="mod">
          <ac:chgData name="Sanchali Das" userId="7d1d7627-035a-4aaf-9094-4aa36b0df96a" providerId="ADAL" clId="{A0A25103-88D1-43E1-B6CC-B93CB35EA7FB}" dt="2023-09-30T09:37:36.178" v="408" actId="20577"/>
          <ac:spMkLst>
            <pc:docMk/>
            <pc:sldMk cId="4224783860" sldId="403"/>
            <ac:spMk id="3" creationId="{34E5A37B-59E8-613C-3F17-995BF5B71257}"/>
          </ac:spMkLst>
        </pc:spChg>
      </pc:sldChg>
      <pc:sldChg chg="addSp delSp modSp add mod">
        <pc:chgData name="Sanchali Das" userId="7d1d7627-035a-4aaf-9094-4aa36b0df96a" providerId="ADAL" clId="{A0A25103-88D1-43E1-B6CC-B93CB35EA7FB}" dt="2023-09-26T07:05:41.906" v="132" actId="207"/>
        <pc:sldMkLst>
          <pc:docMk/>
          <pc:sldMk cId="975877693" sldId="406"/>
        </pc:sldMkLst>
        <pc:spChg chg="add del">
          <ac:chgData name="Sanchali Das" userId="7d1d7627-035a-4aaf-9094-4aa36b0df96a" providerId="ADAL" clId="{A0A25103-88D1-43E1-B6CC-B93CB35EA7FB}" dt="2023-09-26T06:58:39.764" v="24"/>
          <ac:spMkLst>
            <pc:docMk/>
            <pc:sldMk cId="975877693" sldId="406"/>
            <ac:spMk id="2" creationId="{498F8DE2-2CB6-5CEF-A534-F4AACA2F6688}"/>
          </ac:spMkLst>
        </pc:spChg>
        <pc:spChg chg="mod">
          <ac:chgData name="Sanchali Das" userId="7d1d7627-035a-4aaf-9094-4aa36b0df96a" providerId="ADAL" clId="{A0A25103-88D1-43E1-B6CC-B93CB35EA7FB}" dt="2023-09-26T07:00:19.607" v="97" actId="20577"/>
          <ac:spMkLst>
            <pc:docMk/>
            <pc:sldMk cId="975877693" sldId="406"/>
            <ac:spMk id="4" creationId="{066423CF-8BCC-209F-BAC7-F0B50B8B0E2B}"/>
          </ac:spMkLst>
        </pc:spChg>
        <pc:spChg chg="del mod">
          <ac:chgData name="Sanchali Das" userId="7d1d7627-035a-4aaf-9094-4aa36b0df96a" providerId="ADAL" clId="{A0A25103-88D1-43E1-B6CC-B93CB35EA7FB}" dt="2023-09-26T06:58:44.172" v="25" actId="478"/>
          <ac:spMkLst>
            <pc:docMk/>
            <pc:sldMk cId="975877693" sldId="406"/>
            <ac:spMk id="8" creationId="{CECDDE1D-2568-F722-4C58-EE40B261547D}"/>
          </ac:spMkLst>
        </pc:spChg>
        <pc:spChg chg="add mod">
          <ac:chgData name="Sanchali Das" userId="7d1d7627-035a-4aaf-9094-4aa36b0df96a" providerId="ADAL" clId="{A0A25103-88D1-43E1-B6CC-B93CB35EA7FB}" dt="2023-09-26T07:05:41.906" v="132" actId="207"/>
          <ac:spMkLst>
            <pc:docMk/>
            <pc:sldMk cId="975877693" sldId="406"/>
            <ac:spMk id="9" creationId="{3156A0C3-5C7C-FB3F-5D99-EE78BAB4DA92}"/>
          </ac:spMkLst>
        </pc:spChg>
        <pc:picChg chg="del">
          <ac:chgData name="Sanchali Das" userId="7d1d7627-035a-4aaf-9094-4aa36b0df96a" providerId="ADAL" clId="{A0A25103-88D1-43E1-B6CC-B93CB35EA7FB}" dt="2023-09-26T06:58:00.085" v="18" actId="478"/>
          <ac:picMkLst>
            <pc:docMk/>
            <pc:sldMk cId="975877693" sldId="406"/>
            <ac:picMk id="7" creationId="{7F9E7A1C-E535-D675-0066-678CF63F874B}"/>
          </ac:picMkLst>
        </pc:picChg>
        <pc:picChg chg="del">
          <ac:chgData name="Sanchali Das" userId="7d1d7627-035a-4aaf-9094-4aa36b0df96a" providerId="ADAL" clId="{A0A25103-88D1-43E1-B6CC-B93CB35EA7FB}" dt="2023-09-26T06:57:58.518" v="17" actId="478"/>
          <ac:picMkLst>
            <pc:docMk/>
            <pc:sldMk cId="975877693" sldId="406"/>
            <ac:picMk id="16" creationId="{B99DE7D2-0473-72AE-7CD0-ABE5AA470B6E}"/>
          </ac:picMkLst>
        </pc:picChg>
      </pc:sldChg>
      <pc:sldChg chg="addSp delSp modSp add mod">
        <pc:chgData name="Sanchali Das" userId="7d1d7627-035a-4aaf-9094-4aa36b0df96a" providerId="ADAL" clId="{A0A25103-88D1-43E1-B6CC-B93CB35EA7FB}" dt="2023-10-03T06:36:13.387" v="781" actId="207"/>
        <pc:sldMkLst>
          <pc:docMk/>
          <pc:sldMk cId="2472316489" sldId="407"/>
        </pc:sldMkLst>
        <pc:spChg chg="mod">
          <ac:chgData name="Sanchali Das" userId="7d1d7627-035a-4aaf-9094-4aa36b0df96a" providerId="ADAL" clId="{A0A25103-88D1-43E1-B6CC-B93CB35EA7FB}" dt="2023-10-02T14:25:33.110" v="777"/>
          <ac:spMkLst>
            <pc:docMk/>
            <pc:sldMk cId="2472316489" sldId="407"/>
            <ac:spMk id="4" creationId="{066423CF-8BCC-209F-BAC7-F0B50B8B0E2B}"/>
          </ac:spMkLst>
        </pc:spChg>
        <pc:spChg chg="add mod">
          <ac:chgData name="Sanchali Das" userId="7d1d7627-035a-4aaf-9094-4aa36b0df96a" providerId="ADAL" clId="{A0A25103-88D1-43E1-B6CC-B93CB35EA7FB}" dt="2023-10-03T06:35:51.069" v="779" actId="207"/>
          <ac:spMkLst>
            <pc:docMk/>
            <pc:sldMk cId="2472316489" sldId="407"/>
            <ac:spMk id="5" creationId="{8C61BDFD-D4AE-29CC-FA71-AB4DCDF31C20}"/>
          </ac:spMkLst>
        </pc:spChg>
        <pc:spChg chg="add mod">
          <ac:chgData name="Sanchali Das" userId="7d1d7627-035a-4aaf-9094-4aa36b0df96a" providerId="ADAL" clId="{A0A25103-88D1-43E1-B6CC-B93CB35EA7FB}" dt="2023-10-03T06:36:13.387" v="781" actId="207"/>
          <ac:spMkLst>
            <pc:docMk/>
            <pc:sldMk cId="2472316489" sldId="407"/>
            <ac:spMk id="7" creationId="{86130067-524E-8603-4B6C-D258EB756191}"/>
          </ac:spMkLst>
        </pc:spChg>
        <pc:spChg chg="del">
          <ac:chgData name="Sanchali Das" userId="7d1d7627-035a-4aaf-9094-4aa36b0df96a" providerId="ADAL" clId="{A0A25103-88D1-43E1-B6CC-B93CB35EA7FB}" dt="2023-09-26T06:59:04.784" v="30" actId="478"/>
          <ac:spMkLst>
            <pc:docMk/>
            <pc:sldMk cId="2472316489" sldId="407"/>
            <ac:spMk id="8" creationId="{CECDDE1D-2568-F722-4C58-EE40B261547D}"/>
          </ac:spMkLst>
        </pc:spChg>
      </pc:sldChg>
      <pc:sldChg chg="addSp delSp modSp add mod addAnim delAnim modAnim">
        <pc:chgData name="Sanchali Das" userId="7d1d7627-035a-4aaf-9094-4aa36b0df96a" providerId="ADAL" clId="{A0A25103-88D1-43E1-B6CC-B93CB35EA7FB}" dt="2023-09-30T09:38:26.608" v="414" actId="1076"/>
        <pc:sldMkLst>
          <pc:docMk/>
          <pc:sldMk cId="3454829901" sldId="408"/>
        </pc:sldMkLst>
        <pc:spChg chg="del mod">
          <ac:chgData name="Sanchali Das" userId="7d1d7627-035a-4aaf-9094-4aa36b0df96a" providerId="ADAL" clId="{A0A25103-88D1-43E1-B6CC-B93CB35EA7FB}" dt="2023-09-30T09:36:28.455" v="402" actId="478"/>
          <ac:spMkLst>
            <pc:docMk/>
            <pc:sldMk cId="3454829901" sldId="408"/>
            <ac:spMk id="4" creationId="{066423CF-8BCC-209F-BAC7-F0B50B8B0E2B}"/>
          </ac:spMkLst>
        </pc:spChg>
        <pc:spChg chg="del mod">
          <ac:chgData name="Sanchali Das" userId="7d1d7627-035a-4aaf-9094-4aa36b0df96a" providerId="ADAL" clId="{A0A25103-88D1-43E1-B6CC-B93CB35EA7FB}" dt="2023-09-30T09:03:22.183" v="142"/>
          <ac:spMkLst>
            <pc:docMk/>
            <pc:sldMk cId="3454829901" sldId="408"/>
            <ac:spMk id="8" creationId="{CECDDE1D-2568-F722-4C58-EE40B261547D}"/>
          </ac:spMkLst>
        </pc:spChg>
        <pc:spChg chg="add mod">
          <ac:chgData name="Sanchali Das" userId="7d1d7627-035a-4aaf-9094-4aa36b0df96a" providerId="ADAL" clId="{A0A25103-88D1-43E1-B6CC-B93CB35EA7FB}" dt="2023-09-30T09:36:31.766" v="405" actId="20577"/>
          <ac:spMkLst>
            <pc:docMk/>
            <pc:sldMk cId="3454829901" sldId="408"/>
            <ac:spMk id="12" creationId="{785EB013-5689-1C07-B908-067E086D51DB}"/>
          </ac:spMkLst>
        </pc:spChg>
        <pc:spChg chg="del">
          <ac:chgData name="Sanchali Das" userId="7d1d7627-035a-4aaf-9094-4aa36b0df96a" providerId="ADAL" clId="{A0A25103-88D1-43E1-B6CC-B93CB35EA7FB}" dt="2023-09-30T09:03:22.179" v="140" actId="478"/>
          <ac:spMkLst>
            <pc:docMk/>
            <pc:sldMk cId="3454829901" sldId="408"/>
            <ac:spMk id="18" creationId="{964BA363-6AA9-E9A4-95F8-96000B29285E}"/>
          </ac:spMkLst>
        </pc:spChg>
        <pc:grpChg chg="add del mod">
          <ac:chgData name="Sanchali Das" userId="7d1d7627-035a-4aaf-9094-4aa36b0df96a" providerId="ADAL" clId="{A0A25103-88D1-43E1-B6CC-B93CB35EA7FB}" dt="2023-09-30T09:03:37.191" v="147" actId="478"/>
          <ac:grpSpMkLst>
            <pc:docMk/>
            <pc:sldMk cId="3454829901" sldId="408"/>
            <ac:grpSpMk id="5" creationId="{D7424AE4-2EAA-34B4-8B03-AB7B34AFD0C1}"/>
          </ac:grpSpMkLst>
        </pc:grpChg>
        <pc:grpChg chg="del mod topLvl">
          <ac:chgData name="Sanchali Das" userId="7d1d7627-035a-4aaf-9094-4aa36b0df96a" providerId="ADAL" clId="{A0A25103-88D1-43E1-B6CC-B93CB35EA7FB}" dt="2023-09-30T09:03:49.455" v="150" actId="478"/>
          <ac:grpSpMkLst>
            <pc:docMk/>
            <pc:sldMk cId="3454829901" sldId="408"/>
            <ac:grpSpMk id="6" creationId="{A33EADEF-6200-BFF9-ECB4-337102A3C784}"/>
          </ac:grpSpMkLst>
        </pc:grpChg>
        <pc:picChg chg="add mod">
          <ac:chgData name="Sanchali Das" userId="7d1d7627-035a-4aaf-9094-4aa36b0df96a" providerId="ADAL" clId="{A0A25103-88D1-43E1-B6CC-B93CB35EA7FB}" dt="2023-09-30T09:38:26.608" v="414" actId="1076"/>
          <ac:picMkLst>
            <pc:docMk/>
            <pc:sldMk cId="3454829901" sldId="408"/>
            <ac:picMk id="3" creationId="{113A9D93-28CB-8711-EFC0-FAC06CC5815E}"/>
          </ac:picMkLst>
        </pc:picChg>
        <pc:picChg chg="del mod topLvl">
          <ac:chgData name="Sanchali Das" userId="7d1d7627-035a-4aaf-9094-4aa36b0df96a" providerId="ADAL" clId="{A0A25103-88D1-43E1-B6CC-B93CB35EA7FB}" dt="2023-09-30T09:36:12.136" v="397" actId="478"/>
          <ac:picMkLst>
            <pc:docMk/>
            <pc:sldMk cId="3454829901" sldId="408"/>
            <ac:picMk id="10" creationId="{6A63783C-7588-A606-3B83-FDEB26D613FD}"/>
          </ac:picMkLst>
        </pc:picChg>
        <pc:picChg chg="del mod topLvl">
          <ac:chgData name="Sanchali Das" userId="7d1d7627-035a-4aaf-9094-4aa36b0df96a" providerId="ADAL" clId="{A0A25103-88D1-43E1-B6CC-B93CB35EA7FB}" dt="2023-09-30T09:03:49.455" v="150" actId="478"/>
          <ac:picMkLst>
            <pc:docMk/>
            <pc:sldMk cId="3454829901" sldId="408"/>
            <ac:picMk id="11" creationId="{F60A2C04-278D-FAA6-A46D-A6FEB61B45C4}"/>
          </ac:picMkLst>
        </pc:picChg>
        <pc:inkChg chg="del mod topLvl">
          <ac:chgData name="Sanchali Das" userId="7d1d7627-035a-4aaf-9094-4aa36b0df96a" providerId="ADAL" clId="{A0A25103-88D1-43E1-B6CC-B93CB35EA7FB}" dt="2023-09-30T09:03:37.191" v="147" actId="478"/>
          <ac:inkMkLst>
            <pc:docMk/>
            <pc:sldMk cId="3454829901" sldId="408"/>
            <ac:inkMk id="7" creationId="{3CFB5514-1342-EA62-148D-7153EF79996B}"/>
          </ac:inkMkLst>
        </pc:inkChg>
        <pc:inkChg chg="del mod">
          <ac:chgData name="Sanchali Das" userId="7d1d7627-035a-4aaf-9094-4aa36b0df96a" providerId="ADAL" clId="{A0A25103-88D1-43E1-B6CC-B93CB35EA7FB}" dt="2023-09-30T09:03:31.579" v="146" actId="478"/>
          <ac:inkMkLst>
            <pc:docMk/>
            <pc:sldMk cId="3454829901" sldId="408"/>
            <ac:inkMk id="9" creationId="{39EB3D44-6C65-55DD-0E19-63FE89438960}"/>
          </ac:inkMkLst>
        </pc:inkChg>
      </pc:sldChg>
      <pc:sldChg chg="modSp add mod">
        <pc:chgData name="Sanchali Das" userId="7d1d7627-035a-4aaf-9094-4aa36b0df96a" providerId="ADAL" clId="{A0A25103-88D1-43E1-B6CC-B93CB35EA7FB}" dt="2023-09-30T09:36:23.396" v="401" actId="1076"/>
        <pc:sldMkLst>
          <pc:docMk/>
          <pc:sldMk cId="4258967388" sldId="409"/>
        </pc:sldMkLst>
        <pc:spChg chg="mod">
          <ac:chgData name="Sanchali Das" userId="7d1d7627-035a-4aaf-9094-4aa36b0df96a" providerId="ADAL" clId="{A0A25103-88D1-43E1-B6CC-B93CB35EA7FB}" dt="2023-09-30T09:36:23.396" v="401" actId="1076"/>
          <ac:spMkLst>
            <pc:docMk/>
            <pc:sldMk cId="4258967388" sldId="409"/>
            <ac:spMk id="4" creationId="{066423CF-8BCC-209F-BAC7-F0B50B8B0E2B}"/>
          </ac:spMkLst>
        </pc:spChg>
      </pc:sldChg>
      <pc:sldChg chg="addSp delSp modSp add del mod">
        <pc:chgData name="Sanchali Das" userId="7d1d7627-035a-4aaf-9094-4aa36b0df96a" providerId="ADAL" clId="{A0A25103-88D1-43E1-B6CC-B93CB35EA7FB}" dt="2023-09-30T12:26:07.809" v="440" actId="47"/>
        <pc:sldMkLst>
          <pc:docMk/>
          <pc:sldMk cId="3500535723" sldId="410"/>
        </pc:sldMkLst>
        <pc:spChg chg="add del">
          <ac:chgData name="Sanchali Das" userId="7d1d7627-035a-4aaf-9094-4aa36b0df96a" providerId="ADAL" clId="{A0A25103-88D1-43E1-B6CC-B93CB35EA7FB}" dt="2023-09-30T12:24:53.742" v="428"/>
          <ac:spMkLst>
            <pc:docMk/>
            <pc:sldMk cId="3500535723" sldId="410"/>
            <ac:spMk id="2" creationId="{9EC3D01D-B84B-09CF-7C7B-A812FAADBC07}"/>
          </ac:spMkLst>
        </pc:spChg>
        <pc:spChg chg="del mod">
          <ac:chgData name="Sanchali Das" userId="7d1d7627-035a-4aaf-9094-4aa36b0df96a" providerId="ADAL" clId="{A0A25103-88D1-43E1-B6CC-B93CB35EA7FB}" dt="2023-09-30T09:39:57.158" v="423"/>
          <ac:spMkLst>
            <pc:docMk/>
            <pc:sldMk cId="3500535723" sldId="410"/>
            <ac:spMk id="4" creationId="{066423CF-8BCC-209F-BAC7-F0B50B8B0E2B}"/>
          </ac:spMkLst>
        </pc:spChg>
        <pc:spChg chg="del">
          <ac:chgData name="Sanchali Das" userId="7d1d7627-035a-4aaf-9094-4aa36b0df96a" providerId="ADAL" clId="{A0A25103-88D1-43E1-B6CC-B93CB35EA7FB}" dt="2023-09-30T09:39:11.122" v="420" actId="478"/>
          <ac:spMkLst>
            <pc:docMk/>
            <pc:sldMk cId="3500535723" sldId="410"/>
            <ac:spMk id="5" creationId="{8E31CB4B-3457-8FDD-32F1-736020A3A5E1}"/>
          </ac:spMkLst>
        </pc:spChg>
        <pc:spChg chg="del">
          <ac:chgData name="Sanchali Das" userId="7d1d7627-035a-4aaf-9094-4aa36b0df96a" providerId="ADAL" clId="{A0A25103-88D1-43E1-B6CC-B93CB35EA7FB}" dt="2023-09-30T09:39:08.708" v="419" actId="478"/>
          <ac:spMkLst>
            <pc:docMk/>
            <pc:sldMk cId="3500535723" sldId="410"/>
            <ac:spMk id="6" creationId="{4119F01E-AF2E-B9E8-4FAD-BDAC63959938}"/>
          </ac:spMkLst>
        </pc:spChg>
        <pc:spChg chg="del">
          <ac:chgData name="Sanchali Das" userId="7d1d7627-035a-4aaf-9094-4aa36b0df96a" providerId="ADAL" clId="{A0A25103-88D1-43E1-B6CC-B93CB35EA7FB}" dt="2023-09-30T09:39:06.982" v="418" actId="478"/>
          <ac:spMkLst>
            <pc:docMk/>
            <pc:sldMk cId="3500535723" sldId="410"/>
            <ac:spMk id="7" creationId="{674C089B-D896-7A9A-E459-7F57F4D5E4E0}"/>
          </ac:spMkLst>
        </pc:spChg>
        <pc:spChg chg="del">
          <ac:chgData name="Sanchali Das" userId="7d1d7627-035a-4aaf-9094-4aa36b0df96a" providerId="ADAL" clId="{A0A25103-88D1-43E1-B6CC-B93CB35EA7FB}" dt="2023-09-30T09:39:05.352" v="417" actId="478"/>
          <ac:spMkLst>
            <pc:docMk/>
            <pc:sldMk cId="3500535723" sldId="410"/>
            <ac:spMk id="8" creationId="{CECDDE1D-2568-F722-4C58-EE40B261547D}"/>
          </ac:spMkLst>
        </pc:spChg>
        <pc:spChg chg="add mod">
          <ac:chgData name="Sanchali Das" userId="7d1d7627-035a-4aaf-9094-4aa36b0df96a" providerId="ADAL" clId="{A0A25103-88D1-43E1-B6CC-B93CB35EA7FB}" dt="2023-09-30T12:24:59.931" v="431" actId="21"/>
          <ac:spMkLst>
            <pc:docMk/>
            <pc:sldMk cId="3500535723" sldId="410"/>
            <ac:spMk id="10" creationId="{9B8705E8-D776-DE57-9CE1-054C81647D9F}"/>
          </ac:spMkLst>
        </pc:spChg>
        <pc:spChg chg="add del mod">
          <ac:chgData name="Sanchali Das" userId="7d1d7627-035a-4aaf-9094-4aa36b0df96a" providerId="ADAL" clId="{A0A25103-88D1-43E1-B6CC-B93CB35EA7FB}" dt="2023-09-30T12:25:49.961" v="437" actId="478"/>
          <ac:spMkLst>
            <pc:docMk/>
            <pc:sldMk cId="3500535723" sldId="410"/>
            <ac:spMk id="12" creationId="{D12FDEF8-1B9F-D1B9-BFB6-30BA04D08A61}"/>
          </ac:spMkLst>
        </pc:spChg>
        <pc:spChg chg="add del">
          <ac:chgData name="Sanchali Das" userId="7d1d7627-035a-4aaf-9094-4aa36b0df96a" providerId="ADAL" clId="{A0A25103-88D1-43E1-B6CC-B93CB35EA7FB}" dt="2023-09-30T12:26:04.045" v="439" actId="22"/>
          <ac:spMkLst>
            <pc:docMk/>
            <pc:sldMk cId="3500535723" sldId="410"/>
            <ac:spMk id="14" creationId="{923E1BCB-89DC-2D27-62DD-FBB179026BFA}"/>
          </ac:spMkLst>
        </pc:spChg>
        <pc:spChg chg="del mod">
          <ac:chgData name="Sanchali Das" userId="7d1d7627-035a-4aaf-9094-4aa36b0df96a" providerId="ADAL" clId="{A0A25103-88D1-43E1-B6CC-B93CB35EA7FB}" dt="2023-09-30T09:39:05.352" v="417" actId="478"/>
          <ac:spMkLst>
            <pc:docMk/>
            <pc:sldMk cId="3500535723" sldId="410"/>
            <ac:spMk id="18" creationId="{964BA363-6AA9-E9A4-95F8-96000B29285E}"/>
          </ac:spMkLst>
        </pc:spChg>
      </pc:sldChg>
      <pc:sldChg chg="addSp delSp modSp add mod">
        <pc:chgData name="Sanchali Das" userId="7d1d7627-035a-4aaf-9094-4aa36b0df96a" providerId="ADAL" clId="{A0A25103-88D1-43E1-B6CC-B93CB35EA7FB}" dt="2023-10-02T14:23:11.286" v="745"/>
        <pc:sldMkLst>
          <pc:docMk/>
          <pc:sldMk cId="978539653" sldId="411"/>
        </pc:sldMkLst>
        <pc:spChg chg="add mod">
          <ac:chgData name="Sanchali Das" userId="7d1d7627-035a-4aaf-9094-4aa36b0df96a" providerId="ADAL" clId="{A0A25103-88D1-43E1-B6CC-B93CB35EA7FB}" dt="2023-10-02T14:23:11.286" v="745"/>
          <ac:spMkLst>
            <pc:docMk/>
            <pc:sldMk cId="978539653" sldId="411"/>
            <ac:spMk id="3" creationId="{94586932-58A9-5860-ADF1-DD1816196BC1}"/>
          </ac:spMkLst>
        </pc:spChg>
        <pc:spChg chg="add mod">
          <ac:chgData name="Sanchali Das" userId="7d1d7627-035a-4aaf-9094-4aa36b0df96a" providerId="ADAL" clId="{A0A25103-88D1-43E1-B6CC-B93CB35EA7FB}" dt="2023-09-30T12:36:52.128" v="547" actId="20577"/>
          <ac:spMkLst>
            <pc:docMk/>
            <pc:sldMk cId="978539653" sldId="411"/>
            <ac:spMk id="4" creationId="{A512CA1C-AD95-FBFC-F5A6-37953521676B}"/>
          </ac:spMkLst>
        </pc:spChg>
        <pc:spChg chg="add del mod">
          <ac:chgData name="Sanchali Das" userId="7d1d7627-035a-4aaf-9094-4aa36b0df96a" providerId="ADAL" clId="{A0A25103-88D1-43E1-B6CC-B93CB35EA7FB}" dt="2023-10-02T14:19:35.568" v="715" actId="478"/>
          <ac:spMkLst>
            <pc:docMk/>
            <pc:sldMk cId="978539653" sldId="411"/>
            <ac:spMk id="5" creationId="{F42BEA72-E143-4B24-565F-8359C1F55E0B}"/>
          </ac:spMkLst>
        </pc:spChg>
      </pc:sldChg>
      <pc:sldChg chg="addSp modSp add mod modAnim">
        <pc:chgData name="Sanchali Das" userId="7d1d7627-035a-4aaf-9094-4aa36b0df96a" providerId="ADAL" clId="{A0A25103-88D1-43E1-B6CC-B93CB35EA7FB}" dt="2023-10-02T14:25:06.946" v="776" actId="1076"/>
        <pc:sldMkLst>
          <pc:docMk/>
          <pc:sldMk cId="97471725" sldId="412"/>
        </pc:sldMkLst>
        <pc:spChg chg="mod">
          <ac:chgData name="Sanchali Das" userId="7d1d7627-035a-4aaf-9094-4aa36b0df96a" providerId="ADAL" clId="{A0A25103-88D1-43E1-B6CC-B93CB35EA7FB}" dt="2023-10-02T14:24:46.383" v="773" actId="20577"/>
          <ac:spMkLst>
            <pc:docMk/>
            <pc:sldMk cId="97471725" sldId="412"/>
            <ac:spMk id="3" creationId="{94586932-58A9-5860-ADF1-DD1816196BC1}"/>
          </ac:spMkLst>
        </pc:spChg>
        <pc:spChg chg="add mod">
          <ac:chgData name="Sanchali Das" userId="7d1d7627-035a-4aaf-9094-4aa36b0df96a" providerId="ADAL" clId="{A0A25103-88D1-43E1-B6CC-B93CB35EA7FB}" dt="2023-10-02T14:25:06.946" v="776" actId="1076"/>
          <ac:spMkLst>
            <pc:docMk/>
            <pc:sldMk cId="97471725" sldId="412"/>
            <ac:spMk id="4" creationId="{071CBD4C-8A80-C2C6-B19A-05360A7BA786}"/>
          </ac:spMkLst>
        </pc:spChg>
        <pc:spChg chg="add mod">
          <ac:chgData name="Sanchali Das" userId="7d1d7627-035a-4aaf-9094-4aa36b0df96a" providerId="ADAL" clId="{A0A25103-88D1-43E1-B6CC-B93CB35EA7FB}" dt="2023-09-30T12:40:58.361" v="624" actId="1076"/>
          <ac:spMkLst>
            <pc:docMk/>
            <pc:sldMk cId="97471725" sldId="412"/>
            <ac:spMk id="5" creationId="{4E67EE4C-76DC-772C-65F9-FB1FAAA5C439}"/>
          </ac:spMkLst>
        </pc:spChg>
      </pc:sldChg>
    </pc:docChg>
  </pc:docChgLst>
  <pc:docChgLst>
    <pc:chgData name="Tej" userId="fd16bead-a7d5-4d61-a87b-b6fc5f95769a" providerId="ADAL" clId="{3D0E1656-E127-4C17-B37C-26994E647BCC}"/>
    <pc:docChg chg="modSld">
      <pc:chgData name="Tej" userId="fd16bead-a7d5-4d61-a87b-b6fc5f95769a" providerId="ADAL" clId="{3D0E1656-E127-4C17-B37C-26994E647BCC}" dt="2022-12-12T08:36:35.129" v="2" actId="1076"/>
      <pc:docMkLst>
        <pc:docMk/>
      </pc:docMkLst>
      <pc:sldChg chg="modSp mod">
        <pc:chgData name="Tej" userId="fd16bead-a7d5-4d61-a87b-b6fc5f95769a" providerId="ADAL" clId="{3D0E1656-E127-4C17-B37C-26994E647BCC}" dt="2022-12-12T08:36:35.129" v="2" actId="1076"/>
        <pc:sldMkLst>
          <pc:docMk/>
          <pc:sldMk cId="473094638" sldId="357"/>
        </pc:sldMkLst>
        <pc:picChg chg="mod">
          <ac:chgData name="Tej" userId="fd16bead-a7d5-4d61-a87b-b6fc5f95769a" providerId="ADAL" clId="{3D0E1656-E127-4C17-B37C-26994E647BCC}" dt="2022-12-12T08:36:35.129" v="2" actId="1076"/>
          <ac:picMkLst>
            <pc:docMk/>
            <pc:sldMk cId="473094638" sldId="357"/>
            <ac:picMk id="9" creationId="{B0E6E552-E76B-4EE8-8D7F-14AB8CFBD8EB}"/>
          </ac:picMkLst>
        </pc:picChg>
      </pc:sldChg>
    </pc:docChg>
  </pc:docChgLst>
  <pc:docChgLst>
    <pc:chgData name="Tej" userId="fd16bead-a7d5-4d61-a87b-b6fc5f95769a" providerId="ADAL" clId="{3CA7A00B-7713-4D10-9AB9-062D78C5E9FC}"/>
    <pc:docChg chg="modSld">
      <pc:chgData name="Tej" userId="fd16bead-a7d5-4d61-a87b-b6fc5f95769a" providerId="ADAL" clId="{3CA7A00B-7713-4D10-9AB9-062D78C5E9FC}" dt="2022-10-10T02:39:01.927" v="7" actId="1076"/>
      <pc:docMkLst>
        <pc:docMk/>
      </pc:docMkLst>
      <pc:sldChg chg="addSp modSp mod">
        <pc:chgData name="Tej" userId="fd16bead-a7d5-4d61-a87b-b6fc5f95769a" providerId="ADAL" clId="{3CA7A00B-7713-4D10-9AB9-062D78C5E9FC}" dt="2022-10-10T02:39:01.927" v="7" actId="1076"/>
        <pc:sldMkLst>
          <pc:docMk/>
          <pc:sldMk cId="2775167666" sldId="354"/>
        </pc:sldMkLst>
        <pc:picChg chg="add mod modCrop">
          <ac:chgData name="Tej" userId="fd16bead-a7d5-4d61-a87b-b6fc5f95769a" providerId="ADAL" clId="{3CA7A00B-7713-4D10-9AB9-062D78C5E9FC}" dt="2022-10-10T02:39:01.927" v="7" actId="1076"/>
          <ac:picMkLst>
            <pc:docMk/>
            <pc:sldMk cId="2775167666" sldId="354"/>
            <ac:picMk id="3" creationId="{E715A213-54DC-D218-C519-D8347B8F5F0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D1A0B3-5DA9-49FE-99BF-22F2091D2C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A62627-0C90-4C16-8599-B8EF4D248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989B9A-2FE9-43B8-B96E-A7CF2D335260}" type="datetimeFigureOut">
              <a:rPr lang="en-US" smtClean="0"/>
              <a:t>10/3/2023</a:t>
            </a:fld>
            <a:endParaRPr lang="en-US"/>
          </a:p>
        </p:txBody>
      </p:sp>
      <p:sp>
        <p:nvSpPr>
          <p:cNvPr id="4" name="Footer Placeholder 3">
            <a:extLst>
              <a:ext uri="{FF2B5EF4-FFF2-40B4-BE49-F238E27FC236}">
                <a16:creationId xmlns:a16="http://schemas.microsoft.com/office/drawing/2014/main" id="{4C32FA1F-5A17-4DA8-9DB8-F9C6408F13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D866D9-5893-40DF-8D01-FDC0E20D76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E91C16-B7B9-4A63-B6DB-7BEC8F06D09D}" type="slidenum">
              <a:rPr lang="en-US" smtClean="0"/>
              <a:t>‹#›</a:t>
            </a:fld>
            <a:endParaRPr lang="en-US"/>
          </a:p>
        </p:txBody>
      </p:sp>
    </p:spTree>
    <p:extLst>
      <p:ext uri="{BB962C8B-B14F-4D97-AF65-F5344CB8AC3E}">
        <p14:creationId xmlns:p14="http://schemas.microsoft.com/office/powerpoint/2010/main" val="162525705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12:49:25.6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94,'1331'0,"-1287"-2,58-10,36-3,595 14,-355 3,3081-2,-3438-1,1-1,33-8,20-2,47-3,-64 6,74-1,2148 12,-2223 0,58 11,53 2,-102-14,151-4,-204 2,0 0,-1-1,1-1,-1 0,1-1,19-9,-15 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13:10:51.1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12,'1271'0,"-1211"-5,-36-1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13:10:54.5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1,'112'1,"201"28,-199-10,227 34,-209-43,185-8,-154-4,402 2,-518 2,61 10,20 2,415-11,-282-5,977 2,-1014 15,-5-1,2299-13,-1145-3,-1363 2,1 0,0-1,15-3,-6-2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12:49:40.1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0,'475'0,"-440"2,60 10,-59-6,52 3,810-8,-433-3,4934 2,-5193 15,5-1,-92-15,381 18,-288-3,-3 0,-120-3,226 18,480-29,-356-1,-415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12:49:45.4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29,'5297'0,"-5287"0,1-1,-1 1,0-1,0-1,-1 0,1-1,13-4,3-6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12:50:15.6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30,'649'0,"-616"-1,59-12,-55 7,47-2,374 7,-218 2,-209-1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12:50:20.5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40,'8896'0,"-8849"-2,58-10,33-3,23 17,61-4,-186-2,-3-2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12:50:25.7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0 141,'3077'0,"-2867"-17,-110 6,-2-2,-49 5,51 0,-8 8,-29 1,90-11,12-13,195-2,-118 11,23 1,931 14,-1165-1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13:10:40.4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0,'6537'0,"-6437"4,111 20,31 3,226-24,-244-5,1891 2,-2085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13:10:44.8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0 308,'1'-1,"-1"0,0 0,1 0,-1 0,0 0,1 0,0 0,-1 0,1 0,-1 1,1-1,0 0,0 0,-1 0,1 1,0-1,0 0,0 1,0-1,0 1,0-1,0 1,0 0,0-1,0 1,0 0,0 0,2-1,38-4,-36 5,469-5,-279 7,930-2,-1059-3,131-24,-29 2,109 22,-157 5,40 0,220-4,-144-26,12 1,104 23,96-5,-395 5,-9 2,0-2,0-2,64-18,-77 15,0 2,1 1,47-4,95 7,-154 4,2564 2,-1374-5,230 2,-1418-1,0-1,0 0,0-2,-1-1,1 0,-1-2,0 0,-1-1,26-15,-12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13:10:48.2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43,'8804'0,"-8787"-1,-1-1,0 0,1-1,-1-1,-1 0,1-1,15-7,-7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E5868-3CE3-4413-9362-EFD481DFC78C}"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0E291-EA18-46E4-A66A-A48641C0CD06}" type="slidenum">
              <a:rPr lang="en-US" smtClean="0"/>
              <a:t>‹#›</a:t>
            </a:fld>
            <a:endParaRPr lang="en-US"/>
          </a:p>
        </p:txBody>
      </p:sp>
    </p:spTree>
    <p:extLst>
      <p:ext uri="{BB962C8B-B14F-4D97-AF65-F5344CB8AC3E}">
        <p14:creationId xmlns:p14="http://schemas.microsoft.com/office/powerpoint/2010/main" val="348379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lowchart: Card 1">
            <a:extLst>
              <a:ext uri="{FF2B5EF4-FFF2-40B4-BE49-F238E27FC236}">
                <a16:creationId xmlns:a16="http://schemas.microsoft.com/office/drawing/2014/main" id="{8F2028D3-CCB8-4CC0-9D38-BB471CF1D7B9}"/>
              </a:ext>
            </a:extLst>
          </p:cNvPr>
          <p:cNvSpPr/>
          <p:nvPr userDrawn="1"/>
        </p:nvSpPr>
        <p:spPr>
          <a:xfrm>
            <a:off x="11477335" y="6596725"/>
            <a:ext cx="725670" cy="230673"/>
          </a:xfrm>
          <a:prstGeom prst="flowChartPunchedCar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50823E5-B39F-4D07-8C1C-0F4FBA73AB0D}"/>
              </a:ext>
            </a:extLst>
          </p:cNvPr>
          <p:cNvSpPr/>
          <p:nvPr userDrawn="1"/>
        </p:nvSpPr>
        <p:spPr>
          <a:xfrm>
            <a:off x="-10159" y="6640735"/>
            <a:ext cx="2295697" cy="2375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600">
              <a:solidFill>
                <a:schemeClr val="tx1"/>
              </a:solidFill>
            </a:endParaRPr>
          </a:p>
        </p:txBody>
      </p:sp>
      <p:sp>
        <p:nvSpPr>
          <p:cNvPr id="4" name="Rectangle 3">
            <a:extLst>
              <a:ext uri="{FF2B5EF4-FFF2-40B4-BE49-F238E27FC236}">
                <a16:creationId xmlns:a16="http://schemas.microsoft.com/office/drawing/2014/main" id="{4BF79F25-A079-4EC4-99FC-C870106882BA}"/>
              </a:ext>
            </a:extLst>
          </p:cNvPr>
          <p:cNvSpPr/>
          <p:nvPr userDrawn="1"/>
        </p:nvSpPr>
        <p:spPr>
          <a:xfrm>
            <a:off x="2072493" y="6639646"/>
            <a:ext cx="10124155" cy="22394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5" name="TextBox 4">
            <a:extLst>
              <a:ext uri="{FF2B5EF4-FFF2-40B4-BE49-F238E27FC236}">
                <a16:creationId xmlns:a16="http://schemas.microsoft.com/office/drawing/2014/main" id="{8C365730-528B-4341-9BE2-68F9AC1FC5A1}"/>
              </a:ext>
            </a:extLst>
          </p:cNvPr>
          <p:cNvSpPr txBox="1"/>
          <p:nvPr userDrawn="1"/>
        </p:nvSpPr>
        <p:spPr>
          <a:xfrm>
            <a:off x="11366208" y="6570551"/>
            <a:ext cx="825793" cy="307777"/>
          </a:xfrm>
          <a:prstGeom prst="rect">
            <a:avLst/>
          </a:prstGeom>
          <a:noFill/>
          <a:ln>
            <a:noFill/>
          </a:ln>
        </p:spPr>
        <p:txBody>
          <a:bodyPr wrap="square" rtlCol="0">
            <a:spAutoFit/>
          </a:bodyPr>
          <a:lstStyle/>
          <a:p>
            <a:pPr algn="r"/>
            <a:fld id="{F6989838-1A24-4D98-BDD2-41F05F52FAAC}" type="slidenum">
              <a:rPr lang="en-US" sz="1400" b="1" smtClean="0">
                <a:solidFill>
                  <a:schemeClr val="bg1"/>
                </a:solidFill>
              </a:rPr>
              <a:pPr algn="r"/>
              <a:t>‹#›</a:t>
            </a:fld>
            <a:endParaRPr lang="en-US" sz="1400" b="1" dirty="0">
              <a:solidFill>
                <a:schemeClr val="bg1"/>
              </a:solidFill>
            </a:endParaRPr>
          </a:p>
        </p:txBody>
      </p:sp>
      <p:grpSp>
        <p:nvGrpSpPr>
          <p:cNvPr id="6" name="Group 5">
            <a:extLst>
              <a:ext uri="{FF2B5EF4-FFF2-40B4-BE49-F238E27FC236}">
                <a16:creationId xmlns:a16="http://schemas.microsoft.com/office/drawing/2014/main" id="{53923E61-5FF6-455C-9256-497C9D0DAE87}"/>
              </a:ext>
            </a:extLst>
          </p:cNvPr>
          <p:cNvGrpSpPr/>
          <p:nvPr userDrawn="1"/>
        </p:nvGrpSpPr>
        <p:grpSpPr>
          <a:xfrm>
            <a:off x="1225685" y="-12574"/>
            <a:ext cx="10993437" cy="597371"/>
            <a:chOff x="1665682" y="-7205"/>
            <a:chExt cx="10544704" cy="325683"/>
          </a:xfrm>
          <a:solidFill>
            <a:srgbClr val="4E93D2"/>
          </a:solidFill>
        </p:grpSpPr>
        <p:sp>
          <p:nvSpPr>
            <p:cNvPr id="7" name="Parallelogram 6">
              <a:extLst>
                <a:ext uri="{FF2B5EF4-FFF2-40B4-BE49-F238E27FC236}">
                  <a16:creationId xmlns:a16="http://schemas.microsoft.com/office/drawing/2014/main" id="{8C3B8941-9DA7-4590-BC96-B9B4A8778721}"/>
                </a:ext>
              </a:extLst>
            </p:cNvPr>
            <p:cNvSpPr/>
            <p:nvPr/>
          </p:nvSpPr>
          <p:spPr>
            <a:xfrm>
              <a:off x="2083333" y="-7205"/>
              <a:ext cx="10111302" cy="134078"/>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Parallelogram 7">
              <a:extLst>
                <a:ext uri="{FF2B5EF4-FFF2-40B4-BE49-F238E27FC236}">
                  <a16:creationId xmlns:a16="http://schemas.microsoft.com/office/drawing/2014/main" id="{9D6866F0-52D2-4AD3-9FF5-CA3CD113AF7A}"/>
                </a:ext>
              </a:extLst>
            </p:cNvPr>
            <p:cNvSpPr/>
            <p:nvPr/>
          </p:nvSpPr>
          <p:spPr>
            <a:xfrm>
              <a:off x="2182852" y="55574"/>
              <a:ext cx="10027534" cy="167832"/>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9" name="Parallelogram 8">
              <a:extLst>
                <a:ext uri="{FF2B5EF4-FFF2-40B4-BE49-F238E27FC236}">
                  <a16:creationId xmlns:a16="http://schemas.microsoft.com/office/drawing/2014/main" id="{646D0490-B147-4EAF-9D90-3E79A112559A}"/>
                </a:ext>
              </a:extLst>
            </p:cNvPr>
            <p:cNvSpPr/>
            <p:nvPr/>
          </p:nvSpPr>
          <p:spPr>
            <a:xfrm>
              <a:off x="1665682" y="179774"/>
              <a:ext cx="10027535" cy="138704"/>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
        <p:nvSpPr>
          <p:cNvPr id="10" name="Rectangle 9">
            <a:extLst>
              <a:ext uri="{FF2B5EF4-FFF2-40B4-BE49-F238E27FC236}">
                <a16:creationId xmlns:a16="http://schemas.microsoft.com/office/drawing/2014/main" id="{FBF39DCC-18AA-44A0-8464-9227CBE92423}"/>
              </a:ext>
            </a:extLst>
          </p:cNvPr>
          <p:cNvSpPr/>
          <p:nvPr userDrawn="1"/>
        </p:nvSpPr>
        <p:spPr>
          <a:xfrm>
            <a:off x="-431" y="-12572"/>
            <a:ext cx="2067770" cy="59737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1" name="Rectangle 10">
            <a:extLst>
              <a:ext uri="{FF2B5EF4-FFF2-40B4-BE49-F238E27FC236}">
                <a16:creationId xmlns:a16="http://schemas.microsoft.com/office/drawing/2014/main" id="{9ED6BDFC-DD8C-4492-A4A7-401D9D5FCDFD}"/>
              </a:ext>
            </a:extLst>
          </p:cNvPr>
          <p:cNvSpPr/>
          <p:nvPr userDrawn="1"/>
        </p:nvSpPr>
        <p:spPr>
          <a:xfrm>
            <a:off x="10058399" y="6611616"/>
            <a:ext cx="1516039" cy="276999"/>
          </a:xfrm>
          <a:prstGeom prst="rect">
            <a:avLst/>
          </a:prstGeom>
          <a:ln>
            <a:noFill/>
          </a:ln>
        </p:spPr>
        <p:txBody>
          <a:bodyPr wrap="square">
            <a:spAutoFit/>
          </a:bodyPr>
          <a:lstStyle/>
          <a:p>
            <a:pPr algn="ctr"/>
            <a:fld id="{2B52F03E-3AA2-4218-AF51-52B5DF996E8B}" type="datetime3">
              <a:rPr lang="en-US" sz="1200" smtClean="0">
                <a:solidFill>
                  <a:schemeClr val="bg1"/>
                </a:solidFill>
                <a:latin typeface="Cambria" panose="02040503050406030204" pitchFamily="18" charset="0"/>
                <a:cs typeface="Times" panose="02020603050405020304" pitchFamily="18" charset="0"/>
              </a:rPr>
              <a:pPr algn="ctr"/>
              <a:t>3 October 2023</a:t>
            </a:fld>
            <a:endParaRPr lang="en-US" sz="1200" dirty="0">
              <a:solidFill>
                <a:schemeClr val="bg1"/>
              </a:solidFill>
              <a:latin typeface="Cambria" panose="02040503050406030204" pitchFamily="18" charset="0"/>
              <a:cs typeface="Times" panose="02020603050405020304" pitchFamily="18" charset="0"/>
            </a:endParaRPr>
          </a:p>
        </p:txBody>
      </p:sp>
      <p:cxnSp>
        <p:nvCxnSpPr>
          <p:cNvPr id="13" name="Straight Connector 12">
            <a:extLst>
              <a:ext uri="{FF2B5EF4-FFF2-40B4-BE49-F238E27FC236}">
                <a16:creationId xmlns:a16="http://schemas.microsoft.com/office/drawing/2014/main" id="{B453DCF4-27BF-4C0D-948C-9E3655042FB6}"/>
              </a:ext>
            </a:extLst>
          </p:cNvPr>
          <p:cNvCxnSpPr/>
          <p:nvPr userDrawn="1"/>
        </p:nvCxnSpPr>
        <p:spPr>
          <a:xfrm>
            <a:off x="10058399" y="6642064"/>
            <a:ext cx="0" cy="22534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pic>
        <p:nvPicPr>
          <p:cNvPr id="16" name="Picture 15">
            <a:extLst>
              <a:ext uri="{FF2B5EF4-FFF2-40B4-BE49-F238E27FC236}">
                <a16:creationId xmlns:a16="http://schemas.microsoft.com/office/drawing/2014/main" id="{2756D6CB-2CF2-457B-8EE9-A96DE29AA209}"/>
              </a:ext>
            </a:extLst>
          </p:cNvPr>
          <p:cNvPicPr>
            <a:picLocks noChangeAspect="1"/>
          </p:cNvPicPr>
          <p:nvPr userDrawn="1"/>
        </p:nvPicPr>
        <p:blipFill rotWithShape="1">
          <a:blip r:embed="rId2" cstate="hqprint">
            <a:clrChange>
              <a:clrFrom>
                <a:srgbClr val="F7F7F7"/>
              </a:clrFrom>
              <a:clrTo>
                <a:srgbClr val="F7F7F7">
                  <a:alpha val="0"/>
                </a:srgbClr>
              </a:clrTo>
            </a:clrChange>
            <a:extLst>
              <a:ext uri="{28A0092B-C50C-407E-A947-70E740481C1C}">
                <a14:useLocalDpi xmlns:a14="http://schemas.microsoft.com/office/drawing/2010/main" val="0"/>
              </a:ext>
            </a:extLst>
          </a:blip>
          <a:srcRect l="19304" t="5828" r="14998" b="6569"/>
          <a:stretch/>
        </p:blipFill>
        <p:spPr>
          <a:xfrm>
            <a:off x="393725" y="-12574"/>
            <a:ext cx="1371138" cy="807071"/>
          </a:xfrm>
          <a:prstGeom prst="rect">
            <a:avLst/>
          </a:prstGeom>
        </p:spPr>
      </p:pic>
      <p:sp>
        <p:nvSpPr>
          <p:cNvPr id="12" name="Rectangle 11">
            <a:extLst>
              <a:ext uri="{FF2B5EF4-FFF2-40B4-BE49-F238E27FC236}">
                <a16:creationId xmlns:a16="http://schemas.microsoft.com/office/drawing/2014/main" id="{87DB49C9-B1CC-F288-3A76-7ED4624C45FF}"/>
              </a:ext>
            </a:extLst>
          </p:cNvPr>
          <p:cNvSpPr/>
          <p:nvPr userDrawn="1"/>
        </p:nvSpPr>
        <p:spPr>
          <a:xfrm>
            <a:off x="8201026" y="6611615"/>
            <a:ext cx="1874114" cy="276999"/>
          </a:xfrm>
          <a:prstGeom prst="rect">
            <a:avLst/>
          </a:prstGeom>
          <a:ln>
            <a:noFill/>
          </a:ln>
        </p:spPr>
        <p:txBody>
          <a:bodyPr wrap="square">
            <a:spAutoFit/>
          </a:bodyPr>
          <a:lstStyle/>
          <a:p>
            <a:pPr algn="ctr"/>
            <a:r>
              <a:rPr lang="en-US" sz="1200" dirty="0">
                <a:solidFill>
                  <a:schemeClr val="bg1"/>
                </a:solidFill>
                <a:latin typeface="Cambria" panose="02040503050406030204" pitchFamily="18" charset="0"/>
                <a:cs typeface="Times" panose="02020603050405020304" pitchFamily="18" charset="0"/>
              </a:rPr>
              <a:t>Dr. Tej Bahadur Chandra</a:t>
            </a:r>
          </a:p>
        </p:txBody>
      </p:sp>
    </p:spTree>
    <p:extLst>
      <p:ext uri="{BB962C8B-B14F-4D97-AF65-F5344CB8AC3E}">
        <p14:creationId xmlns:p14="http://schemas.microsoft.com/office/powerpoint/2010/main" val="37332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33F-386C-4BF6-8FC1-1C569EEA66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2BDAA5-4E0E-4007-B493-C93BAD01C0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AB165-DBD2-4837-93EB-EF9997DC51B7}"/>
              </a:ext>
            </a:extLst>
          </p:cNvPr>
          <p:cNvSpPr>
            <a:spLocks noGrp="1"/>
          </p:cNvSpPr>
          <p:nvPr>
            <p:ph type="dt" sz="half" idx="10"/>
          </p:nvPr>
        </p:nvSpPr>
        <p:spPr/>
        <p:txBody>
          <a:bodyPr/>
          <a:lstStyle/>
          <a:p>
            <a:fld id="{B3AB725D-51EC-4C6B-88BE-E1D122102182}" type="datetimeFigureOut">
              <a:rPr lang="en-US" smtClean="0"/>
              <a:t>10/3/2023</a:t>
            </a:fld>
            <a:endParaRPr lang="en-US"/>
          </a:p>
        </p:txBody>
      </p:sp>
      <p:sp>
        <p:nvSpPr>
          <p:cNvPr id="5" name="Footer Placeholder 4">
            <a:extLst>
              <a:ext uri="{FF2B5EF4-FFF2-40B4-BE49-F238E27FC236}">
                <a16:creationId xmlns:a16="http://schemas.microsoft.com/office/drawing/2014/main" id="{F269B363-142E-42AD-B5DC-2CE301037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C8292-1E53-41AE-A88A-D78FB3A3DD1C}"/>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40539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49858-3F84-4A03-859A-A3DD86730E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ED141E-7E51-42E3-9342-72B68795E5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3A972-5EC9-459A-901C-5A4F73671F2E}"/>
              </a:ext>
            </a:extLst>
          </p:cNvPr>
          <p:cNvSpPr>
            <a:spLocks noGrp="1"/>
          </p:cNvSpPr>
          <p:nvPr>
            <p:ph type="dt" sz="half" idx="10"/>
          </p:nvPr>
        </p:nvSpPr>
        <p:spPr/>
        <p:txBody>
          <a:bodyPr/>
          <a:lstStyle/>
          <a:p>
            <a:fld id="{B3AB725D-51EC-4C6B-88BE-E1D122102182}" type="datetimeFigureOut">
              <a:rPr lang="en-US" smtClean="0"/>
              <a:t>10/3/2023</a:t>
            </a:fld>
            <a:endParaRPr lang="en-US"/>
          </a:p>
        </p:txBody>
      </p:sp>
      <p:sp>
        <p:nvSpPr>
          <p:cNvPr id="5" name="Footer Placeholder 4">
            <a:extLst>
              <a:ext uri="{FF2B5EF4-FFF2-40B4-BE49-F238E27FC236}">
                <a16:creationId xmlns:a16="http://schemas.microsoft.com/office/drawing/2014/main" id="{1679CAAE-8107-4814-8D09-617B4A51E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71319-C6C1-4DC5-9C66-310A7CDAC83C}"/>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127763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Flowchart: Card 6">
            <a:extLst>
              <a:ext uri="{FF2B5EF4-FFF2-40B4-BE49-F238E27FC236}">
                <a16:creationId xmlns:a16="http://schemas.microsoft.com/office/drawing/2014/main" id="{F1FE32DA-C944-4ABA-AAB8-667EC08DA126}"/>
              </a:ext>
            </a:extLst>
          </p:cNvPr>
          <p:cNvSpPr/>
          <p:nvPr userDrawn="1"/>
        </p:nvSpPr>
        <p:spPr>
          <a:xfrm>
            <a:off x="11477335" y="6596725"/>
            <a:ext cx="725670" cy="230673"/>
          </a:xfrm>
          <a:prstGeom prst="flowChartPunchedCar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83903A8-5C90-4534-A052-FBC4AECB4993}"/>
              </a:ext>
            </a:extLst>
          </p:cNvPr>
          <p:cNvSpPr/>
          <p:nvPr userDrawn="1"/>
        </p:nvSpPr>
        <p:spPr>
          <a:xfrm>
            <a:off x="-10159" y="6640735"/>
            <a:ext cx="2295697" cy="2375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600">
              <a:solidFill>
                <a:schemeClr val="tx1"/>
              </a:solidFill>
            </a:endParaRPr>
          </a:p>
        </p:txBody>
      </p:sp>
      <p:sp>
        <p:nvSpPr>
          <p:cNvPr id="9" name="Rectangle 8">
            <a:extLst>
              <a:ext uri="{FF2B5EF4-FFF2-40B4-BE49-F238E27FC236}">
                <a16:creationId xmlns:a16="http://schemas.microsoft.com/office/drawing/2014/main" id="{5A3C6D11-DAB8-404D-9E74-4548A7216465}"/>
              </a:ext>
            </a:extLst>
          </p:cNvPr>
          <p:cNvSpPr/>
          <p:nvPr userDrawn="1"/>
        </p:nvSpPr>
        <p:spPr>
          <a:xfrm>
            <a:off x="2067845" y="6640735"/>
            <a:ext cx="10124155" cy="22394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31" name="TextBox 30">
            <a:extLst>
              <a:ext uri="{FF2B5EF4-FFF2-40B4-BE49-F238E27FC236}">
                <a16:creationId xmlns:a16="http://schemas.microsoft.com/office/drawing/2014/main" id="{E9441FC8-B65E-4338-8054-DA067B0DEFCD}"/>
              </a:ext>
            </a:extLst>
          </p:cNvPr>
          <p:cNvSpPr txBox="1"/>
          <p:nvPr userDrawn="1"/>
        </p:nvSpPr>
        <p:spPr>
          <a:xfrm>
            <a:off x="11366208" y="6570551"/>
            <a:ext cx="825793" cy="307777"/>
          </a:xfrm>
          <a:prstGeom prst="rect">
            <a:avLst/>
          </a:prstGeom>
          <a:noFill/>
          <a:ln>
            <a:noFill/>
          </a:ln>
        </p:spPr>
        <p:txBody>
          <a:bodyPr wrap="square" rtlCol="0">
            <a:spAutoFit/>
          </a:bodyPr>
          <a:lstStyle/>
          <a:p>
            <a:pPr algn="r"/>
            <a:fld id="{F6989838-1A24-4D98-BDD2-41F05F52FAAC}" type="slidenum">
              <a:rPr lang="en-US" sz="1400" b="1" smtClean="0">
                <a:solidFill>
                  <a:schemeClr val="bg1"/>
                </a:solidFill>
              </a:rPr>
              <a:pPr algn="r"/>
              <a:t>‹#›</a:t>
            </a:fld>
            <a:endParaRPr lang="en-US" sz="1400" b="1" dirty="0">
              <a:solidFill>
                <a:schemeClr val="bg1"/>
              </a:solidFill>
            </a:endParaRPr>
          </a:p>
        </p:txBody>
      </p:sp>
      <p:grpSp>
        <p:nvGrpSpPr>
          <p:cNvPr id="49" name="Group 48">
            <a:extLst>
              <a:ext uri="{FF2B5EF4-FFF2-40B4-BE49-F238E27FC236}">
                <a16:creationId xmlns:a16="http://schemas.microsoft.com/office/drawing/2014/main" id="{75C4BBF5-0C36-4858-A59E-983249C9F2AF}"/>
              </a:ext>
            </a:extLst>
          </p:cNvPr>
          <p:cNvGrpSpPr/>
          <p:nvPr userDrawn="1"/>
        </p:nvGrpSpPr>
        <p:grpSpPr>
          <a:xfrm>
            <a:off x="1225685" y="-12574"/>
            <a:ext cx="10993437" cy="597371"/>
            <a:chOff x="1665682" y="-7205"/>
            <a:chExt cx="10544704" cy="325683"/>
          </a:xfrm>
          <a:solidFill>
            <a:srgbClr val="4E93D2"/>
          </a:solidFill>
        </p:grpSpPr>
        <p:sp>
          <p:nvSpPr>
            <p:cNvPr id="50" name="Parallelogram 49">
              <a:extLst>
                <a:ext uri="{FF2B5EF4-FFF2-40B4-BE49-F238E27FC236}">
                  <a16:creationId xmlns:a16="http://schemas.microsoft.com/office/drawing/2014/main" id="{853742AD-048A-43AE-8E5C-D94F56560F6C}"/>
                </a:ext>
              </a:extLst>
            </p:cNvPr>
            <p:cNvSpPr/>
            <p:nvPr/>
          </p:nvSpPr>
          <p:spPr>
            <a:xfrm>
              <a:off x="2083333" y="-7205"/>
              <a:ext cx="10111302" cy="134078"/>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Parallelogram 50">
              <a:extLst>
                <a:ext uri="{FF2B5EF4-FFF2-40B4-BE49-F238E27FC236}">
                  <a16:creationId xmlns:a16="http://schemas.microsoft.com/office/drawing/2014/main" id="{8408E5B5-A0D4-4E58-ADA3-DB871FFFC996}"/>
                </a:ext>
              </a:extLst>
            </p:cNvPr>
            <p:cNvSpPr/>
            <p:nvPr/>
          </p:nvSpPr>
          <p:spPr>
            <a:xfrm>
              <a:off x="2182852" y="55574"/>
              <a:ext cx="10027534" cy="167832"/>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52" name="Parallelogram 51">
              <a:extLst>
                <a:ext uri="{FF2B5EF4-FFF2-40B4-BE49-F238E27FC236}">
                  <a16:creationId xmlns:a16="http://schemas.microsoft.com/office/drawing/2014/main" id="{BEFA9A03-9955-4FF2-BFF5-E4C1B0827761}"/>
                </a:ext>
              </a:extLst>
            </p:cNvPr>
            <p:cNvSpPr/>
            <p:nvPr/>
          </p:nvSpPr>
          <p:spPr>
            <a:xfrm>
              <a:off x="1665682" y="179774"/>
              <a:ext cx="10027535" cy="138704"/>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
        <p:nvSpPr>
          <p:cNvPr id="53" name="Rectangle 52">
            <a:extLst>
              <a:ext uri="{FF2B5EF4-FFF2-40B4-BE49-F238E27FC236}">
                <a16:creationId xmlns:a16="http://schemas.microsoft.com/office/drawing/2014/main" id="{F445FF0C-04F8-4BA8-AC86-FF1B050F4A71}"/>
              </a:ext>
            </a:extLst>
          </p:cNvPr>
          <p:cNvSpPr/>
          <p:nvPr userDrawn="1"/>
        </p:nvSpPr>
        <p:spPr>
          <a:xfrm>
            <a:off x="-431" y="-12572"/>
            <a:ext cx="2067770" cy="59737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8" name="Rectangle 27">
            <a:extLst>
              <a:ext uri="{FF2B5EF4-FFF2-40B4-BE49-F238E27FC236}">
                <a16:creationId xmlns:a16="http://schemas.microsoft.com/office/drawing/2014/main" id="{FBE8CEFE-DEC4-4F82-94A7-CAB60B930399}"/>
              </a:ext>
            </a:extLst>
          </p:cNvPr>
          <p:cNvSpPr/>
          <p:nvPr userDrawn="1"/>
        </p:nvSpPr>
        <p:spPr>
          <a:xfrm>
            <a:off x="10130703" y="6611616"/>
            <a:ext cx="1443735" cy="276999"/>
          </a:xfrm>
          <a:prstGeom prst="rect">
            <a:avLst/>
          </a:prstGeom>
          <a:ln>
            <a:noFill/>
          </a:ln>
        </p:spPr>
        <p:txBody>
          <a:bodyPr wrap="square">
            <a:spAutoFit/>
          </a:bodyPr>
          <a:lstStyle/>
          <a:p>
            <a:pPr algn="ctr"/>
            <a:fld id="{2B52F03E-3AA2-4218-AF51-52B5DF996E8B}" type="datetime3">
              <a:rPr lang="en-US" sz="1200" smtClean="0">
                <a:solidFill>
                  <a:schemeClr val="bg1"/>
                </a:solidFill>
                <a:latin typeface="Cambria" panose="02040503050406030204" pitchFamily="18" charset="0"/>
                <a:cs typeface="Times" panose="02020603050405020304" pitchFamily="18" charset="0"/>
              </a:rPr>
              <a:pPr algn="ctr"/>
              <a:t>3 October 2023</a:t>
            </a:fld>
            <a:endParaRPr lang="en-US" sz="1200" dirty="0">
              <a:solidFill>
                <a:schemeClr val="bg1"/>
              </a:solidFill>
              <a:latin typeface="Cambria" panose="02040503050406030204" pitchFamily="18" charset="0"/>
              <a:cs typeface="Times" panose="02020603050405020304" pitchFamily="18" charset="0"/>
            </a:endParaRPr>
          </a:p>
        </p:txBody>
      </p:sp>
      <p:cxnSp>
        <p:nvCxnSpPr>
          <p:cNvPr id="10" name="Straight Connector 9">
            <a:extLst>
              <a:ext uri="{FF2B5EF4-FFF2-40B4-BE49-F238E27FC236}">
                <a16:creationId xmlns:a16="http://schemas.microsoft.com/office/drawing/2014/main" id="{E4350BC9-1258-425F-B1AC-ADA84C16BECC}"/>
              </a:ext>
            </a:extLst>
          </p:cNvPr>
          <p:cNvCxnSpPr/>
          <p:nvPr userDrawn="1"/>
        </p:nvCxnSpPr>
        <p:spPr>
          <a:xfrm>
            <a:off x="10058399" y="6642064"/>
            <a:ext cx="0" cy="22534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pic>
        <p:nvPicPr>
          <p:cNvPr id="2" name="Picture 1">
            <a:extLst>
              <a:ext uri="{FF2B5EF4-FFF2-40B4-BE49-F238E27FC236}">
                <a16:creationId xmlns:a16="http://schemas.microsoft.com/office/drawing/2014/main" id="{09F2C1D9-9600-4A45-9DB2-EA3CDBAC985A}"/>
              </a:ext>
            </a:extLst>
          </p:cNvPr>
          <p:cNvPicPr>
            <a:picLocks noChangeAspect="1"/>
          </p:cNvPicPr>
          <p:nvPr userDrawn="1"/>
        </p:nvPicPr>
        <p:blipFill rotWithShape="1">
          <a:blip r:embed="rId2" cstate="hqprint">
            <a:clrChange>
              <a:clrFrom>
                <a:srgbClr val="F7F7F7"/>
              </a:clrFrom>
              <a:clrTo>
                <a:srgbClr val="F7F7F7">
                  <a:alpha val="0"/>
                </a:srgbClr>
              </a:clrTo>
            </a:clrChange>
            <a:extLst>
              <a:ext uri="{28A0092B-C50C-407E-A947-70E740481C1C}">
                <a14:useLocalDpi xmlns:a14="http://schemas.microsoft.com/office/drawing/2010/main" val="0"/>
              </a:ext>
            </a:extLst>
          </a:blip>
          <a:srcRect l="19304" t="5828" r="14998" b="6569"/>
          <a:stretch/>
        </p:blipFill>
        <p:spPr>
          <a:xfrm>
            <a:off x="393725" y="-12574"/>
            <a:ext cx="1371138" cy="807071"/>
          </a:xfrm>
          <a:prstGeom prst="rect">
            <a:avLst/>
          </a:prstGeom>
        </p:spPr>
      </p:pic>
      <p:sp>
        <p:nvSpPr>
          <p:cNvPr id="14" name="Rectangle 13">
            <a:extLst>
              <a:ext uri="{FF2B5EF4-FFF2-40B4-BE49-F238E27FC236}">
                <a16:creationId xmlns:a16="http://schemas.microsoft.com/office/drawing/2014/main" id="{E494D140-DAA0-BDF4-5D7B-D64C5B6E9C62}"/>
              </a:ext>
            </a:extLst>
          </p:cNvPr>
          <p:cNvSpPr/>
          <p:nvPr userDrawn="1"/>
        </p:nvSpPr>
        <p:spPr>
          <a:xfrm>
            <a:off x="8201026" y="6611615"/>
            <a:ext cx="1874114" cy="276999"/>
          </a:xfrm>
          <a:prstGeom prst="rect">
            <a:avLst/>
          </a:prstGeom>
          <a:ln>
            <a:noFill/>
          </a:ln>
        </p:spPr>
        <p:txBody>
          <a:bodyPr wrap="square">
            <a:spAutoFit/>
          </a:bodyPr>
          <a:lstStyle/>
          <a:p>
            <a:pPr algn="ctr"/>
            <a:r>
              <a:rPr lang="en-US" sz="1200" dirty="0">
                <a:solidFill>
                  <a:schemeClr val="bg1"/>
                </a:solidFill>
                <a:latin typeface="Cambria" panose="02040503050406030204" pitchFamily="18" charset="0"/>
                <a:cs typeface="Times" panose="02020603050405020304" pitchFamily="18" charset="0"/>
              </a:rPr>
              <a:t>Dr. Tej Bahadur Chandra</a:t>
            </a:r>
          </a:p>
        </p:txBody>
      </p:sp>
    </p:spTree>
    <p:extLst>
      <p:ext uri="{BB962C8B-B14F-4D97-AF65-F5344CB8AC3E}">
        <p14:creationId xmlns:p14="http://schemas.microsoft.com/office/powerpoint/2010/main" val="134638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12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7B92-D5F6-47A7-8649-5BD3D8743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174010-A456-455A-A5A7-47EE1B2E7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EA36B6-F32A-44A2-A2E9-9540663B18F0}"/>
              </a:ext>
            </a:extLst>
          </p:cNvPr>
          <p:cNvSpPr>
            <a:spLocks noGrp="1"/>
          </p:cNvSpPr>
          <p:nvPr>
            <p:ph type="dt" sz="half" idx="10"/>
          </p:nvPr>
        </p:nvSpPr>
        <p:spPr/>
        <p:txBody>
          <a:bodyPr/>
          <a:lstStyle/>
          <a:p>
            <a:fld id="{B3AB725D-51EC-4C6B-88BE-E1D122102182}" type="datetimeFigureOut">
              <a:rPr lang="en-US" smtClean="0"/>
              <a:t>10/3/2023</a:t>
            </a:fld>
            <a:endParaRPr lang="en-US"/>
          </a:p>
        </p:txBody>
      </p:sp>
      <p:sp>
        <p:nvSpPr>
          <p:cNvPr id="5" name="Footer Placeholder 4">
            <a:extLst>
              <a:ext uri="{FF2B5EF4-FFF2-40B4-BE49-F238E27FC236}">
                <a16:creationId xmlns:a16="http://schemas.microsoft.com/office/drawing/2014/main" id="{AC821E78-20DB-4C14-A457-F26DE2AF4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CF6E1-E185-4110-8945-925500AA868D}"/>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396344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09E3-A767-44A3-8DF6-C8ABCE3D77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6903B-EAB1-40BB-BBC1-608C60D7F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D70343-F50D-4234-B039-9276C75287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54A15-62F8-411B-BAF7-81D728083AE1}"/>
              </a:ext>
            </a:extLst>
          </p:cNvPr>
          <p:cNvSpPr>
            <a:spLocks noGrp="1"/>
          </p:cNvSpPr>
          <p:nvPr>
            <p:ph type="dt" sz="half" idx="10"/>
          </p:nvPr>
        </p:nvSpPr>
        <p:spPr/>
        <p:txBody>
          <a:bodyPr/>
          <a:lstStyle/>
          <a:p>
            <a:fld id="{B3AB725D-51EC-4C6B-88BE-E1D122102182}" type="datetimeFigureOut">
              <a:rPr lang="en-US" smtClean="0"/>
              <a:t>10/3/2023</a:t>
            </a:fld>
            <a:endParaRPr lang="en-US"/>
          </a:p>
        </p:txBody>
      </p:sp>
      <p:sp>
        <p:nvSpPr>
          <p:cNvPr id="6" name="Footer Placeholder 5">
            <a:extLst>
              <a:ext uri="{FF2B5EF4-FFF2-40B4-BE49-F238E27FC236}">
                <a16:creationId xmlns:a16="http://schemas.microsoft.com/office/drawing/2014/main" id="{B762AAEE-6ACB-451F-B5EE-5586D25EE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C47DF-1090-4ECD-ADAA-E616F0F78991}"/>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378471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87BD-A507-46E2-BC5D-073177D0C2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C48C51-3CD9-4B7B-BD91-19D1642E6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BB95F-64E4-48BF-983B-658D0C733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05828A-DB8A-44F9-AB4C-BB5DA2CF3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93D889-1145-49D7-B677-5AB37E5FA8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7DF632-AE8B-4FC5-8EAB-5DC08420E3C5}"/>
              </a:ext>
            </a:extLst>
          </p:cNvPr>
          <p:cNvSpPr>
            <a:spLocks noGrp="1"/>
          </p:cNvSpPr>
          <p:nvPr>
            <p:ph type="dt" sz="half" idx="10"/>
          </p:nvPr>
        </p:nvSpPr>
        <p:spPr/>
        <p:txBody>
          <a:bodyPr/>
          <a:lstStyle/>
          <a:p>
            <a:fld id="{B3AB725D-51EC-4C6B-88BE-E1D122102182}" type="datetimeFigureOut">
              <a:rPr lang="en-US" smtClean="0"/>
              <a:t>10/3/2023</a:t>
            </a:fld>
            <a:endParaRPr lang="en-US"/>
          </a:p>
        </p:txBody>
      </p:sp>
      <p:sp>
        <p:nvSpPr>
          <p:cNvPr id="8" name="Footer Placeholder 7">
            <a:extLst>
              <a:ext uri="{FF2B5EF4-FFF2-40B4-BE49-F238E27FC236}">
                <a16:creationId xmlns:a16="http://schemas.microsoft.com/office/drawing/2014/main" id="{28ED51E5-63AE-4EC1-8B6A-F4D25F3DBE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166718-E321-490F-8588-FF54EAC9F4D2}"/>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2756326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F815-E825-4EF0-9E44-ABFA9E7201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5A4C7-8659-46EA-B589-B34D39E62011}"/>
              </a:ext>
            </a:extLst>
          </p:cNvPr>
          <p:cNvSpPr>
            <a:spLocks noGrp="1"/>
          </p:cNvSpPr>
          <p:nvPr>
            <p:ph type="dt" sz="half" idx="10"/>
          </p:nvPr>
        </p:nvSpPr>
        <p:spPr/>
        <p:txBody>
          <a:bodyPr/>
          <a:lstStyle/>
          <a:p>
            <a:fld id="{B3AB725D-51EC-4C6B-88BE-E1D122102182}" type="datetimeFigureOut">
              <a:rPr lang="en-US" smtClean="0"/>
              <a:t>10/3/2023</a:t>
            </a:fld>
            <a:endParaRPr lang="en-US"/>
          </a:p>
        </p:txBody>
      </p:sp>
      <p:sp>
        <p:nvSpPr>
          <p:cNvPr id="4" name="Footer Placeholder 3">
            <a:extLst>
              <a:ext uri="{FF2B5EF4-FFF2-40B4-BE49-F238E27FC236}">
                <a16:creationId xmlns:a16="http://schemas.microsoft.com/office/drawing/2014/main" id="{B4AF2EC0-90C2-42A5-BF96-DDA7CDB0A9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84B9D8-1B00-4D08-A6E7-68BFC03F2A98}"/>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280447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8347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5AD3-4B36-4C2C-BA2D-23ADAB0B9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105A94-1E83-4C72-8124-50BB3D5EA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661F87-8FB2-4FAD-98BE-FE20EF692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DBD84-CF47-488E-8B93-0CB35F0063C7}"/>
              </a:ext>
            </a:extLst>
          </p:cNvPr>
          <p:cNvSpPr>
            <a:spLocks noGrp="1"/>
          </p:cNvSpPr>
          <p:nvPr>
            <p:ph type="dt" sz="half" idx="10"/>
          </p:nvPr>
        </p:nvSpPr>
        <p:spPr/>
        <p:txBody>
          <a:bodyPr/>
          <a:lstStyle/>
          <a:p>
            <a:fld id="{B3AB725D-51EC-4C6B-88BE-E1D122102182}" type="datetimeFigureOut">
              <a:rPr lang="en-US" smtClean="0"/>
              <a:t>10/3/2023</a:t>
            </a:fld>
            <a:endParaRPr lang="en-US"/>
          </a:p>
        </p:txBody>
      </p:sp>
      <p:sp>
        <p:nvSpPr>
          <p:cNvPr id="6" name="Footer Placeholder 5">
            <a:extLst>
              <a:ext uri="{FF2B5EF4-FFF2-40B4-BE49-F238E27FC236}">
                <a16:creationId xmlns:a16="http://schemas.microsoft.com/office/drawing/2014/main" id="{DF83AF37-98CF-4EB4-BF70-5D2E96DE5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81EAA-B536-4F2D-98EA-62FDF03492B0}"/>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44057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F97DD-38F8-49F1-BCA9-9B9346CB1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D13713-F7CF-437F-B0ED-CF64B92B4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20C3D-98A2-4426-B439-FB37CD60F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E8628-4349-490E-942F-0340061FA68B}"/>
              </a:ext>
            </a:extLst>
          </p:cNvPr>
          <p:cNvSpPr>
            <a:spLocks noGrp="1"/>
          </p:cNvSpPr>
          <p:nvPr>
            <p:ph type="dt" sz="half" idx="10"/>
          </p:nvPr>
        </p:nvSpPr>
        <p:spPr/>
        <p:txBody>
          <a:bodyPr/>
          <a:lstStyle/>
          <a:p>
            <a:fld id="{B3AB725D-51EC-4C6B-88BE-E1D122102182}" type="datetimeFigureOut">
              <a:rPr lang="en-US" smtClean="0"/>
              <a:t>10/3/2023</a:t>
            </a:fld>
            <a:endParaRPr lang="en-US"/>
          </a:p>
        </p:txBody>
      </p:sp>
      <p:sp>
        <p:nvSpPr>
          <p:cNvPr id="6" name="Footer Placeholder 5">
            <a:extLst>
              <a:ext uri="{FF2B5EF4-FFF2-40B4-BE49-F238E27FC236}">
                <a16:creationId xmlns:a16="http://schemas.microsoft.com/office/drawing/2014/main" id="{6242CC86-8FD9-48EE-B881-854BF37F1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2D8C4E-D033-454E-8070-2B58A0767195}"/>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2448627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68F13A-8DAB-410F-9E8B-7D4662B2F0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56463C-3195-4A64-B221-B8F4A17AE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FA869-362E-4270-9E8F-4985B58C4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B725D-51EC-4C6B-88BE-E1D122102182}" type="datetimeFigureOut">
              <a:rPr lang="en-US" smtClean="0"/>
              <a:t>10/3/2023</a:t>
            </a:fld>
            <a:endParaRPr lang="en-US"/>
          </a:p>
        </p:txBody>
      </p:sp>
      <p:sp>
        <p:nvSpPr>
          <p:cNvPr id="5" name="Footer Placeholder 4">
            <a:extLst>
              <a:ext uri="{FF2B5EF4-FFF2-40B4-BE49-F238E27FC236}">
                <a16:creationId xmlns:a16="http://schemas.microsoft.com/office/drawing/2014/main" id="{34C8EC55-118C-4E43-B695-E22A37625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F262D1-6243-4877-A6AC-97D49AAB8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A843F-3CCE-4CAC-ABFA-938F0ADD3685}" type="slidenum">
              <a:rPr lang="en-US" smtClean="0"/>
              <a:t>‹#›</a:t>
            </a:fld>
            <a:endParaRPr lang="en-US"/>
          </a:p>
        </p:txBody>
      </p:sp>
    </p:spTree>
    <p:extLst>
      <p:ext uri="{BB962C8B-B14F-4D97-AF65-F5344CB8AC3E}">
        <p14:creationId xmlns:p14="http://schemas.microsoft.com/office/powerpoint/2010/main" val="1198455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dataquest.io/blog/regularization-in-machine-learning/" TargetMode="External"/><Relationship Id="rId2" Type="http://schemas.openxmlformats.org/officeDocument/2006/relationships/hyperlink" Target="https://www.edureka.co/blog/regularization-in-machine-learning/" TargetMode="External"/><Relationship Id="rId1" Type="http://schemas.openxmlformats.org/officeDocument/2006/relationships/slideLayout" Target="../slideLayouts/slideLayout12.xml"/><Relationship Id="rId5" Type="http://schemas.openxmlformats.org/officeDocument/2006/relationships/hyperlink" Target="https://neptune.ai/blog/fighting-overfitting-with-l1-or-l2-regularization" TargetMode="External"/><Relationship Id="rId4" Type="http://schemas.openxmlformats.org/officeDocument/2006/relationships/hyperlink" Target="https://www.mygreatlearning.com/blog/what-is-ridge-regress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4.png"/><Relationship Id="rId12"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 Id="rId14" Type="http://schemas.openxmlformats.org/officeDocument/2006/relationships/customXml" Target="../ink/ink6.xml"/></Relationships>
</file>

<file path=ppt/slides/_rels/slide4.xml.rels><?xml version="1.0" encoding="UTF-8" standalone="yes"?>
<Relationships xmlns="http://schemas.openxmlformats.org/package/2006/relationships"><Relationship Id="rId8" Type="http://schemas.openxmlformats.org/officeDocument/2006/relationships/image" Target="../media/image11.jpg"/><Relationship Id="rId13" Type="http://schemas.openxmlformats.org/officeDocument/2006/relationships/image" Target="../media/image16.jpg"/><Relationship Id="rId18" Type="http://schemas.openxmlformats.org/officeDocument/2006/relationships/customXml" Target="../ink/ink9.xml"/><Relationship Id="rId3" Type="http://schemas.openxmlformats.org/officeDocument/2006/relationships/image" Target="../media/image4.jpg"/><Relationship Id="rId21" Type="http://schemas.openxmlformats.org/officeDocument/2006/relationships/image" Target="../media/image25.png"/><Relationship Id="rId7" Type="http://schemas.openxmlformats.org/officeDocument/2006/relationships/image" Target="../media/image10.jpg"/><Relationship Id="rId12" Type="http://schemas.openxmlformats.org/officeDocument/2006/relationships/image" Target="../media/image15.jpg"/><Relationship Id="rId17" Type="http://schemas.openxmlformats.org/officeDocument/2006/relationships/image" Target="../media/image23.png"/><Relationship Id="rId2" Type="http://schemas.openxmlformats.org/officeDocument/2006/relationships/image" Target="../media/image3.jpg"/><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jpg"/><Relationship Id="rId5" Type="http://schemas.openxmlformats.org/officeDocument/2006/relationships/image" Target="../media/image6.jpg"/><Relationship Id="rId15" Type="http://schemas.openxmlformats.org/officeDocument/2006/relationships/image" Target="../media/image22.png"/><Relationship Id="rId23" Type="http://schemas.openxmlformats.org/officeDocument/2006/relationships/image" Target="../media/image26.png"/><Relationship Id="rId10" Type="http://schemas.openxmlformats.org/officeDocument/2006/relationships/image" Target="../media/image13.jpg"/><Relationship Id="rId19" Type="http://schemas.openxmlformats.org/officeDocument/2006/relationships/image" Target="../media/image24.png"/><Relationship Id="rId4" Type="http://schemas.openxmlformats.org/officeDocument/2006/relationships/image" Target="../media/image5.jpg"/><Relationship Id="rId9" Type="http://schemas.openxmlformats.org/officeDocument/2006/relationships/image" Target="../media/image12.jpg"/><Relationship Id="rId14" Type="http://schemas.openxmlformats.org/officeDocument/2006/relationships/customXml" Target="../ink/ink7.xml"/><Relationship Id="rId22" Type="http://schemas.openxmlformats.org/officeDocument/2006/relationships/customXml" Target="../ink/ink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16BBAE-7C89-4D6B-A2C9-74259F165A85}"/>
              </a:ext>
            </a:extLst>
          </p:cNvPr>
          <p:cNvSpPr txBox="1"/>
          <p:nvPr/>
        </p:nvSpPr>
        <p:spPr>
          <a:xfrm>
            <a:off x="2754280" y="2568255"/>
            <a:ext cx="7116820" cy="523220"/>
          </a:xfrm>
          <a:prstGeom prst="rect">
            <a:avLst/>
          </a:prstGeom>
          <a:noFill/>
        </p:spPr>
        <p:txBody>
          <a:bodyPr wrap="none" rtlCol="0">
            <a:spAutoFit/>
          </a:bodyPr>
          <a:lstStyle/>
          <a:p>
            <a:r>
              <a:rPr lang="en-US" sz="2800" b="1" dirty="0">
                <a:solidFill>
                  <a:srgbClr val="323232"/>
                </a:solidFill>
                <a:latin typeface="Cambria" panose="02040503050406030204" pitchFamily="18" charset="0"/>
                <a:ea typeface="Cambria" panose="02040503050406030204" pitchFamily="18" charset="0"/>
              </a:rPr>
              <a:t>Artificial Intelligence &amp; </a:t>
            </a:r>
            <a:r>
              <a:rPr lang="en-US" sz="2800" b="1" dirty="0">
                <a:solidFill>
                  <a:srgbClr val="323232"/>
                </a:solidFill>
                <a:effectLst/>
                <a:latin typeface="Cambria" panose="02040503050406030204" pitchFamily="18" charset="0"/>
                <a:ea typeface="Cambria" panose="02040503050406030204" pitchFamily="18" charset="0"/>
              </a:rPr>
              <a:t>Machine Learning </a:t>
            </a:r>
            <a:endParaRPr lang="en-GB" sz="2800"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DF85B41D-640F-4390-95C8-1F3B4A8A258A}"/>
              </a:ext>
            </a:extLst>
          </p:cNvPr>
          <p:cNvSpPr txBox="1"/>
          <p:nvPr/>
        </p:nvSpPr>
        <p:spPr>
          <a:xfrm>
            <a:off x="682751" y="4874014"/>
            <a:ext cx="11259879" cy="1668214"/>
          </a:xfrm>
          <a:prstGeom prst="rect">
            <a:avLst/>
          </a:prstGeom>
          <a:noFill/>
        </p:spPr>
        <p:txBody>
          <a:bodyPr wrap="square">
            <a:spAutoFit/>
          </a:bodyPr>
          <a:lstStyle/>
          <a:p>
            <a:r>
              <a:rPr lang="en-GB" sz="1400" b="1" dirty="0">
                <a:latin typeface="Cambria" panose="02040503050406030204" pitchFamily="18" charset="0"/>
                <a:ea typeface="Cambria" panose="02040503050406030204" pitchFamily="18" charset="0"/>
              </a:rPr>
              <a:t>TEXTBOOKS/LEARNING RESOURCES:</a:t>
            </a:r>
          </a:p>
          <a:p>
            <a:pPr marL="169863">
              <a:lnSpc>
                <a:spcPct val="150000"/>
              </a:lnSpc>
            </a:pPr>
            <a:r>
              <a:rPr lang="en-GB" sz="1400" dirty="0">
                <a:latin typeface="Cambria" panose="02040503050406030204" pitchFamily="18" charset="0"/>
                <a:ea typeface="Cambria" panose="02040503050406030204" pitchFamily="18" charset="0"/>
              </a:rPr>
              <a:t>a) Masashi Sugiyama, Introduction to Statistical Machine Learning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Morgan Kaufmann, 2017. ISBN 978-0128021217.</a:t>
            </a:r>
          </a:p>
          <a:p>
            <a:pPr marL="169863">
              <a:lnSpc>
                <a:spcPct val="150000"/>
              </a:lnSpc>
            </a:pPr>
            <a:r>
              <a:rPr lang="en-GB" sz="1400" dirty="0">
                <a:latin typeface="Cambria" panose="02040503050406030204" pitchFamily="18" charset="0"/>
                <a:ea typeface="Cambria" panose="02040503050406030204" pitchFamily="18" charset="0"/>
              </a:rPr>
              <a:t>b) T. M. Mitchell, Machine Learning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McGraw Hill, 2017. ISBN 978-1259096952. </a:t>
            </a:r>
          </a:p>
          <a:p>
            <a:endParaRPr lang="en-GB" sz="1400" dirty="0">
              <a:latin typeface="Cambria" panose="02040503050406030204" pitchFamily="18" charset="0"/>
              <a:ea typeface="Cambria" panose="02040503050406030204" pitchFamily="18" charset="0"/>
            </a:endParaRPr>
          </a:p>
          <a:p>
            <a:r>
              <a:rPr lang="en-GB" sz="1400" b="1" dirty="0">
                <a:latin typeface="Cambria" panose="02040503050406030204" pitchFamily="18" charset="0"/>
                <a:ea typeface="Cambria" panose="02040503050406030204" pitchFamily="18" charset="0"/>
              </a:rPr>
              <a:t>REFERENCE BOOKS/LEARNING RESOURCES:</a:t>
            </a:r>
          </a:p>
          <a:p>
            <a:pPr marL="169863">
              <a:lnSpc>
                <a:spcPct val="150000"/>
              </a:lnSpc>
            </a:pPr>
            <a:r>
              <a:rPr lang="en-GB" sz="1400" dirty="0">
                <a:latin typeface="Cambria" panose="02040503050406030204" pitchFamily="18" charset="0"/>
                <a:ea typeface="Cambria" panose="02040503050406030204" pitchFamily="18" charset="0"/>
              </a:rPr>
              <a:t>a) Richard Golden, Statistical Machine Learning A Unified Framework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unknown, 2020.</a:t>
            </a:r>
          </a:p>
        </p:txBody>
      </p:sp>
    </p:spTree>
    <p:extLst>
      <p:ext uri="{BB962C8B-B14F-4D97-AF65-F5344CB8AC3E}">
        <p14:creationId xmlns:p14="http://schemas.microsoft.com/office/powerpoint/2010/main" val="2557928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6423CF-8BCC-209F-BAC7-F0B50B8B0E2B}"/>
              </a:ext>
            </a:extLst>
          </p:cNvPr>
          <p:cNvSpPr txBox="1"/>
          <p:nvPr/>
        </p:nvSpPr>
        <p:spPr>
          <a:xfrm>
            <a:off x="2170076" y="75711"/>
            <a:ext cx="2684581" cy="461665"/>
          </a:xfrm>
          <a:prstGeom prst="rect">
            <a:avLst/>
          </a:prstGeom>
          <a:noFill/>
        </p:spPr>
        <p:txBody>
          <a:bodyPr wrap="none" rtlCol="0">
            <a:spAutoFit/>
          </a:bodyPr>
          <a:lstStyle/>
          <a:p>
            <a:r>
              <a:rPr lang="en-GB" sz="2400" b="1" dirty="0">
                <a:solidFill>
                  <a:schemeClr val="bg1"/>
                </a:solidFill>
                <a:latin typeface="Cambria" panose="02040503050406030204" pitchFamily="18" charset="0"/>
                <a:ea typeface="Cambria" panose="02040503050406030204" pitchFamily="18" charset="0"/>
              </a:rPr>
              <a:t>L2 Regularisation</a:t>
            </a:r>
          </a:p>
        </p:txBody>
      </p:sp>
      <p:pic>
        <p:nvPicPr>
          <p:cNvPr id="10" name="Picture 9">
            <a:extLst>
              <a:ext uri="{FF2B5EF4-FFF2-40B4-BE49-F238E27FC236}">
                <a16:creationId xmlns:a16="http://schemas.microsoft.com/office/drawing/2014/main" id="{6A63783C-7588-A606-3B83-FDEB26D61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477" y="717451"/>
            <a:ext cx="9777046" cy="5834005"/>
          </a:xfrm>
          <a:prstGeom prst="rect">
            <a:avLst/>
          </a:prstGeom>
        </p:spPr>
      </p:pic>
    </p:spTree>
    <p:extLst>
      <p:ext uri="{BB962C8B-B14F-4D97-AF65-F5344CB8AC3E}">
        <p14:creationId xmlns:p14="http://schemas.microsoft.com/office/powerpoint/2010/main" val="425896738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a:extLst>
              <a:ext uri="{FF2B5EF4-FFF2-40B4-BE49-F238E27FC236}">
                <a16:creationId xmlns:a16="http://schemas.microsoft.com/office/drawing/2014/main" id="{9F116DA5-1AC1-2E9F-47B7-C7413B5B547C}"/>
              </a:ext>
            </a:extLst>
          </p:cNvPr>
          <p:cNvSpPr/>
          <p:nvPr/>
        </p:nvSpPr>
        <p:spPr>
          <a:xfrm>
            <a:off x="482600" y="1666240"/>
            <a:ext cx="11023600" cy="4809462"/>
          </a:xfrm>
          <a:prstGeom prst="wedgeRoundRectCallout">
            <a:avLst>
              <a:gd name="adj1" fmla="val -45677"/>
              <a:gd name="adj2" fmla="val -70441"/>
              <a:gd name="adj3" fmla="val 16667"/>
            </a:avLst>
          </a:prstGeom>
          <a:solidFill>
            <a:srgbClr val="00B0F0">
              <a:alpha val="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190BC39-76C5-BE3A-8052-AC03F4222EA3}"/>
              </a:ext>
            </a:extLst>
          </p:cNvPr>
          <p:cNvSpPr txBox="1"/>
          <p:nvPr/>
        </p:nvSpPr>
        <p:spPr>
          <a:xfrm>
            <a:off x="960120" y="2406237"/>
            <a:ext cx="10068560" cy="3892732"/>
          </a:xfrm>
          <a:prstGeom prst="rect">
            <a:avLst/>
          </a:prstGeom>
          <a:noFill/>
        </p:spPr>
        <p:txBody>
          <a:bodyPr wrap="square">
            <a:spAutoFit/>
          </a:bodyPr>
          <a:lstStyle/>
          <a:p>
            <a:pPr marL="285750" indent="-285750" algn="just">
              <a:lnSpc>
                <a:spcPct val="200000"/>
              </a:lnSpc>
              <a:buFont typeface="Wingdings" panose="05000000000000000000" pitchFamily="2" charset="2"/>
              <a:buChar char="Ø"/>
            </a:pPr>
            <a:r>
              <a:rPr lang="en-US" dirty="0"/>
              <a:t>The names "L1" and "L2" come from the norm used to calculate the regularization term. </a:t>
            </a:r>
          </a:p>
          <a:p>
            <a:pPr marL="285750" indent="-285750" algn="just">
              <a:lnSpc>
                <a:spcPct val="200000"/>
              </a:lnSpc>
              <a:buFont typeface="Wingdings" panose="05000000000000000000" pitchFamily="2" charset="2"/>
              <a:buChar char="Ø"/>
            </a:pPr>
            <a:r>
              <a:rPr lang="en-US" dirty="0"/>
              <a:t>In L1 regularization, the norm used is the </a:t>
            </a:r>
            <a:r>
              <a:rPr lang="en-US" dirty="0">
                <a:highlight>
                  <a:srgbClr val="FFFF00"/>
                </a:highlight>
              </a:rPr>
              <a:t>L1 norm</a:t>
            </a:r>
            <a:r>
              <a:rPr lang="en-US" dirty="0"/>
              <a:t>, which is the </a:t>
            </a:r>
            <a:r>
              <a:rPr lang="en-US" dirty="0">
                <a:highlight>
                  <a:srgbClr val="FFFF00"/>
                </a:highlight>
              </a:rPr>
              <a:t>sum of the absolute values of the elements</a:t>
            </a:r>
            <a:r>
              <a:rPr lang="en-US" dirty="0"/>
              <a:t>. </a:t>
            </a:r>
          </a:p>
          <a:p>
            <a:pPr marL="285750" indent="-285750" algn="just">
              <a:lnSpc>
                <a:spcPct val="200000"/>
              </a:lnSpc>
              <a:buFont typeface="Wingdings" panose="05000000000000000000" pitchFamily="2" charset="2"/>
              <a:buChar char="Ø"/>
            </a:pPr>
            <a:r>
              <a:rPr lang="en-US" dirty="0"/>
              <a:t>In L2 regularization, the norm used is the </a:t>
            </a:r>
            <a:r>
              <a:rPr lang="en-US" dirty="0">
                <a:highlight>
                  <a:srgbClr val="FFFF00"/>
                </a:highlight>
              </a:rPr>
              <a:t>L2 norm</a:t>
            </a:r>
            <a:r>
              <a:rPr lang="en-US" dirty="0"/>
              <a:t>, which is the </a:t>
            </a:r>
            <a:r>
              <a:rPr lang="en-US" dirty="0">
                <a:highlight>
                  <a:srgbClr val="FFFF00"/>
                </a:highlight>
              </a:rPr>
              <a:t>square root of the sum of the squared values of the elements</a:t>
            </a:r>
            <a:r>
              <a:rPr lang="en-US" dirty="0"/>
              <a:t>. </a:t>
            </a:r>
          </a:p>
          <a:p>
            <a:pPr marL="285750" indent="-285750" algn="just">
              <a:lnSpc>
                <a:spcPct val="200000"/>
              </a:lnSpc>
              <a:buFont typeface="Wingdings" panose="05000000000000000000" pitchFamily="2" charset="2"/>
              <a:buChar char="Ø"/>
            </a:pPr>
            <a:r>
              <a:rPr lang="en-US" dirty="0"/>
              <a:t>These norms are commonly used in mathematics, and they determine the type of regularization applied to the model.</a:t>
            </a:r>
          </a:p>
        </p:txBody>
      </p:sp>
      <p:sp>
        <p:nvSpPr>
          <p:cNvPr id="6" name="TextBox 5">
            <a:extLst>
              <a:ext uri="{FF2B5EF4-FFF2-40B4-BE49-F238E27FC236}">
                <a16:creationId xmlns:a16="http://schemas.microsoft.com/office/drawing/2014/main" id="{A56C6012-8E57-0D5F-509D-2867F1EA9EA3}"/>
              </a:ext>
            </a:extLst>
          </p:cNvPr>
          <p:cNvSpPr txBox="1"/>
          <p:nvPr/>
        </p:nvSpPr>
        <p:spPr>
          <a:xfrm>
            <a:off x="264160" y="382298"/>
            <a:ext cx="2834640" cy="369332"/>
          </a:xfrm>
          <a:prstGeom prst="rect">
            <a:avLst/>
          </a:prstGeom>
          <a:noFill/>
        </p:spPr>
        <p:txBody>
          <a:bodyPr wrap="square">
            <a:spAutoFit/>
          </a:bodyPr>
          <a:lstStyle/>
          <a:p>
            <a:r>
              <a:rPr lang="en-US" b="1" dirty="0">
                <a:solidFill>
                  <a:srgbClr val="C00000"/>
                </a:solidFill>
              </a:rPr>
              <a:t>Out of the Box Question</a:t>
            </a:r>
          </a:p>
        </p:txBody>
      </p:sp>
      <p:sp>
        <p:nvSpPr>
          <p:cNvPr id="7" name="TextBox 6">
            <a:extLst>
              <a:ext uri="{FF2B5EF4-FFF2-40B4-BE49-F238E27FC236}">
                <a16:creationId xmlns:a16="http://schemas.microsoft.com/office/drawing/2014/main" id="{2EF44360-9EE3-70FF-DB09-602954966C29}"/>
              </a:ext>
            </a:extLst>
          </p:cNvPr>
          <p:cNvSpPr txBox="1"/>
          <p:nvPr/>
        </p:nvSpPr>
        <p:spPr>
          <a:xfrm>
            <a:off x="2560320" y="1944572"/>
            <a:ext cx="7498080" cy="461665"/>
          </a:xfrm>
          <a:prstGeom prst="rect">
            <a:avLst/>
          </a:prstGeom>
          <a:noFill/>
        </p:spPr>
        <p:txBody>
          <a:bodyPr wrap="square">
            <a:spAutoFit/>
          </a:bodyPr>
          <a:lstStyle/>
          <a:p>
            <a:r>
              <a:rPr lang="en-US" sz="2400" b="1" dirty="0">
                <a:solidFill>
                  <a:srgbClr val="0000FF"/>
                </a:solidFill>
              </a:rPr>
              <a:t>L1 and L2 Regularization. </a:t>
            </a:r>
            <a:r>
              <a:rPr lang="en-US" sz="2400" b="1" dirty="0">
                <a:solidFill>
                  <a:srgbClr val="C00000"/>
                </a:solidFill>
              </a:rPr>
              <a:t>Why are they named so?</a:t>
            </a:r>
          </a:p>
        </p:txBody>
      </p:sp>
    </p:spTree>
    <p:extLst>
      <p:ext uri="{BB962C8B-B14F-4D97-AF65-F5344CB8AC3E}">
        <p14:creationId xmlns:p14="http://schemas.microsoft.com/office/powerpoint/2010/main" val="3691565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6423CF-8BCC-209F-BAC7-F0B50B8B0E2B}"/>
              </a:ext>
            </a:extLst>
          </p:cNvPr>
          <p:cNvSpPr txBox="1"/>
          <p:nvPr/>
        </p:nvSpPr>
        <p:spPr>
          <a:xfrm>
            <a:off x="2170076" y="60960"/>
            <a:ext cx="3008772" cy="461665"/>
          </a:xfrm>
          <a:prstGeom prst="rect">
            <a:avLst/>
          </a:prstGeom>
          <a:noFill/>
        </p:spPr>
        <p:txBody>
          <a:bodyPr wrap="none" rtlCol="0">
            <a:spAutoFit/>
          </a:bodyPr>
          <a:lstStyle/>
          <a:p>
            <a:r>
              <a:rPr lang="en-GB" sz="2400" b="1" dirty="0">
                <a:solidFill>
                  <a:schemeClr val="bg1"/>
                </a:solidFill>
                <a:latin typeface="Cambria" panose="02040503050406030204" pitchFamily="18" charset="0"/>
                <a:ea typeface="Cambria" panose="02040503050406030204" pitchFamily="18" charset="0"/>
              </a:rPr>
              <a:t>Overfitting Problem</a:t>
            </a:r>
          </a:p>
        </p:txBody>
      </p:sp>
      <p:sp>
        <p:nvSpPr>
          <p:cNvPr id="8" name="TextBox 7">
            <a:extLst>
              <a:ext uri="{FF2B5EF4-FFF2-40B4-BE49-F238E27FC236}">
                <a16:creationId xmlns:a16="http://schemas.microsoft.com/office/drawing/2014/main" id="{CECDDE1D-2568-F722-4C58-EE40B261547D}"/>
              </a:ext>
            </a:extLst>
          </p:cNvPr>
          <p:cNvSpPr txBox="1"/>
          <p:nvPr/>
        </p:nvSpPr>
        <p:spPr>
          <a:xfrm>
            <a:off x="477520" y="786904"/>
            <a:ext cx="11470640" cy="1529906"/>
          </a:xfrm>
          <a:prstGeom prst="rect">
            <a:avLst/>
          </a:prstGeom>
          <a:noFill/>
        </p:spPr>
        <p:txBody>
          <a:bodyPr wrap="square">
            <a:spAutoFit/>
          </a:bodyPr>
          <a:lstStyle/>
          <a:p>
            <a:pPr>
              <a:lnSpc>
                <a:spcPct val="150000"/>
              </a:lnSpc>
            </a:pPr>
            <a:r>
              <a:rPr lang="en-US" sz="2000" b="1" dirty="0">
                <a:solidFill>
                  <a:srgbClr val="C00000"/>
                </a:solidFill>
              </a:rPr>
              <a:t>How to prevent overfitting?</a:t>
            </a:r>
          </a:p>
          <a:p>
            <a:pPr>
              <a:lnSpc>
                <a:spcPct val="150000"/>
              </a:lnSpc>
            </a:pPr>
            <a:r>
              <a:rPr lang="en-US" dirty="0"/>
              <a:t>You can prevent overfitting by </a:t>
            </a:r>
            <a:r>
              <a:rPr lang="en-US" b="1" dirty="0"/>
              <a:t>diversifying</a:t>
            </a:r>
            <a:r>
              <a:rPr lang="en-US" dirty="0"/>
              <a:t> and </a:t>
            </a:r>
            <a:r>
              <a:rPr lang="en-US" b="1" dirty="0"/>
              <a:t>scaling</a:t>
            </a:r>
            <a:r>
              <a:rPr lang="en-US" dirty="0"/>
              <a:t> </a:t>
            </a:r>
            <a:r>
              <a:rPr lang="en-US" b="1" dirty="0"/>
              <a:t>your training data </a:t>
            </a:r>
            <a:r>
              <a:rPr lang="en-US" dirty="0"/>
              <a:t>set or </a:t>
            </a:r>
            <a:r>
              <a:rPr lang="en-US" b="1" dirty="0"/>
              <a:t>using some strategies</a:t>
            </a:r>
            <a:r>
              <a:rPr lang="en-US" dirty="0"/>
              <a:t> like:</a:t>
            </a:r>
          </a:p>
          <a:p>
            <a:pPr>
              <a:lnSpc>
                <a:spcPct val="150000"/>
              </a:lnSpc>
            </a:pPr>
            <a:r>
              <a:rPr lang="en-US" b="1" dirty="0"/>
              <a:t>Elastic Regularization (</a:t>
            </a:r>
            <a:r>
              <a:rPr lang="en-US" b="1" dirty="0">
                <a:solidFill>
                  <a:srgbClr val="0000FF"/>
                </a:solidFill>
              </a:rPr>
              <a:t>Combination of both Ridge and Lasso</a:t>
            </a:r>
            <a:r>
              <a:rPr lang="en-US" b="1" dirty="0"/>
              <a:t>)</a:t>
            </a:r>
            <a:endParaRPr lang="en-US" sz="700" dirty="0"/>
          </a:p>
          <a:p>
            <a:pPr>
              <a:lnSpc>
                <a:spcPct val="150000"/>
              </a:lnSpc>
            </a:pPr>
            <a:endParaRPr lang="en-US" sz="700" dirty="0"/>
          </a:p>
        </p:txBody>
      </p:sp>
      <p:sp>
        <p:nvSpPr>
          <p:cNvPr id="18" name="TextBox 17">
            <a:extLst>
              <a:ext uri="{FF2B5EF4-FFF2-40B4-BE49-F238E27FC236}">
                <a16:creationId xmlns:a16="http://schemas.microsoft.com/office/drawing/2014/main" id="{964BA363-6AA9-E9A4-95F8-96000B29285E}"/>
              </a:ext>
            </a:extLst>
          </p:cNvPr>
          <p:cNvSpPr txBox="1"/>
          <p:nvPr/>
        </p:nvSpPr>
        <p:spPr>
          <a:xfrm>
            <a:off x="616302" y="2062818"/>
            <a:ext cx="11098178" cy="171136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t>Elastic regularization is a </a:t>
            </a:r>
            <a:r>
              <a:rPr lang="en-US" dirty="0">
                <a:highlight>
                  <a:srgbClr val="FFFF00"/>
                </a:highlight>
              </a:rPr>
              <a:t>combination of both L1 (Lasso) and L2 (Ridge) regularization </a:t>
            </a:r>
            <a:r>
              <a:rPr lang="en-US" dirty="0"/>
              <a:t>techniques. </a:t>
            </a:r>
          </a:p>
          <a:p>
            <a:pPr marL="285750" indent="-285750">
              <a:lnSpc>
                <a:spcPct val="150000"/>
              </a:lnSpc>
              <a:buFont typeface="Wingdings" panose="05000000000000000000" pitchFamily="2" charset="2"/>
              <a:buChar char="Ø"/>
            </a:pPr>
            <a:r>
              <a:rPr lang="en-US" dirty="0"/>
              <a:t>Elastic </a:t>
            </a:r>
            <a:r>
              <a:rPr lang="en-US" dirty="0">
                <a:highlight>
                  <a:srgbClr val="00FFFF"/>
                </a:highlight>
              </a:rPr>
              <a:t>adds both L1 and L2 penalty terms alpha (α) and lambda (λ)  to the loss function </a:t>
            </a:r>
            <a:r>
              <a:rPr lang="en-US" dirty="0"/>
              <a:t>during training, allowing for a more flexible and balanced approach to regularization.</a:t>
            </a:r>
          </a:p>
          <a:p>
            <a:pPr marL="285750" indent="-285750">
              <a:lnSpc>
                <a:spcPct val="150000"/>
              </a:lnSpc>
              <a:buFont typeface="Wingdings" panose="05000000000000000000" pitchFamily="2" charset="2"/>
              <a:buChar char="Ø"/>
            </a:pPr>
            <a:r>
              <a:rPr lang="en-US" dirty="0"/>
              <a:t>It </a:t>
            </a:r>
            <a:r>
              <a:rPr lang="en-US" dirty="0">
                <a:highlight>
                  <a:srgbClr val="00FF00"/>
                </a:highlight>
              </a:rPr>
              <a:t>address</a:t>
            </a:r>
            <a:r>
              <a:rPr lang="en-US" dirty="0"/>
              <a:t> some of the </a:t>
            </a:r>
            <a:r>
              <a:rPr lang="en-US" dirty="0">
                <a:highlight>
                  <a:srgbClr val="00FF00"/>
                </a:highlight>
              </a:rPr>
              <a:t>limitations of each individual regularization </a:t>
            </a:r>
            <a:r>
              <a:rPr lang="en-US" dirty="0"/>
              <a:t>method. </a:t>
            </a:r>
          </a:p>
        </p:txBody>
      </p:sp>
      <p:sp>
        <p:nvSpPr>
          <p:cNvPr id="5" name="TextBox 4">
            <a:extLst>
              <a:ext uri="{FF2B5EF4-FFF2-40B4-BE49-F238E27FC236}">
                <a16:creationId xmlns:a16="http://schemas.microsoft.com/office/drawing/2014/main" id="{8E31CB4B-3457-8FDD-32F1-736020A3A5E1}"/>
              </a:ext>
            </a:extLst>
          </p:cNvPr>
          <p:cNvSpPr txBox="1"/>
          <p:nvPr/>
        </p:nvSpPr>
        <p:spPr>
          <a:xfrm>
            <a:off x="2306320" y="4293215"/>
            <a:ext cx="6319520" cy="1295868"/>
          </a:xfrm>
          <a:prstGeom prst="rect">
            <a:avLst/>
          </a:prstGeom>
          <a:noFill/>
        </p:spPr>
        <p:txBody>
          <a:bodyPr wrap="square">
            <a:spAutoFit/>
          </a:bodyPr>
          <a:lstStyle/>
          <a:p>
            <a:pPr algn="ctr">
              <a:lnSpc>
                <a:spcPct val="150000"/>
              </a:lnSpc>
            </a:pPr>
            <a:r>
              <a:rPr lang="en-US" dirty="0"/>
              <a:t>Elastic Net is particularly useful when dealing with high-dimensional datasets or datasets where many features may be correlated. </a:t>
            </a:r>
          </a:p>
        </p:txBody>
      </p:sp>
      <p:sp>
        <p:nvSpPr>
          <p:cNvPr id="6" name="Rectangle: Rounded Corners 5">
            <a:extLst>
              <a:ext uri="{FF2B5EF4-FFF2-40B4-BE49-F238E27FC236}">
                <a16:creationId xmlns:a16="http://schemas.microsoft.com/office/drawing/2014/main" id="{4119F01E-AF2E-B9E8-4FAD-BDAC63959938}"/>
              </a:ext>
            </a:extLst>
          </p:cNvPr>
          <p:cNvSpPr/>
          <p:nvPr/>
        </p:nvSpPr>
        <p:spPr>
          <a:xfrm>
            <a:off x="2306320" y="4103685"/>
            <a:ext cx="7162800" cy="1598651"/>
          </a:xfrm>
          <a:prstGeom prst="roundRect">
            <a:avLst>
              <a:gd name="adj" fmla="val 2688"/>
            </a:avLst>
          </a:prstGeom>
          <a:solidFill>
            <a:srgbClr val="FF66FF">
              <a:alpha val="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74C089B-D896-7A9A-E459-7F57F4D5E4E0}"/>
              </a:ext>
            </a:extLst>
          </p:cNvPr>
          <p:cNvSpPr/>
          <p:nvPr/>
        </p:nvSpPr>
        <p:spPr>
          <a:xfrm>
            <a:off x="2458720" y="4256085"/>
            <a:ext cx="7162800" cy="1598651"/>
          </a:xfrm>
          <a:prstGeom prst="roundRect">
            <a:avLst>
              <a:gd name="adj" fmla="val 2688"/>
            </a:avLst>
          </a:prstGeom>
          <a:solidFill>
            <a:srgbClr val="FF66FF">
              <a:alpha val="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993826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586932-58A9-5860-ADF1-DD1816196BC1}"/>
              </a:ext>
            </a:extLst>
          </p:cNvPr>
          <p:cNvSpPr txBox="1"/>
          <p:nvPr/>
        </p:nvSpPr>
        <p:spPr>
          <a:xfrm>
            <a:off x="970671" y="1204024"/>
            <a:ext cx="10592972" cy="452431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 L1 and L2 regularization, the penalty term (often denoted as </a:t>
            </a:r>
            <a:r>
              <a:rPr lang="el-GR" b="0" i="0" dirty="0">
                <a:effectLst/>
                <a:latin typeface="Times New Roman" panose="02020603050405020304" pitchFamily="18" charset="0"/>
                <a:cs typeface="Times New Roman" panose="02020603050405020304" pitchFamily="18" charset="0"/>
              </a:rPr>
              <a:t>α</a:t>
            </a:r>
            <a:r>
              <a:rPr lang="en-US" b="0" i="0" dirty="0">
                <a:effectLst/>
                <a:latin typeface="Times New Roman" panose="02020603050405020304" pitchFamily="18" charset="0"/>
                <a:cs typeface="Times New Roman" panose="02020603050405020304" pitchFamily="18" charset="0"/>
              </a:rPr>
              <a:t> or λ, depending on notation) is a hyperparameter </a:t>
            </a:r>
            <a:r>
              <a:rPr lang="en-US" b="0" i="0" dirty="0">
                <a:effectLst/>
                <a:highlight>
                  <a:srgbClr val="FFFF00"/>
                </a:highlight>
                <a:latin typeface="Times New Roman" panose="02020603050405020304" pitchFamily="18" charset="0"/>
                <a:cs typeface="Times New Roman" panose="02020603050405020304" pitchFamily="18" charset="0"/>
              </a:rPr>
              <a:t>need to specify before training </a:t>
            </a:r>
            <a:r>
              <a:rPr lang="en-US" b="0" i="0" dirty="0">
                <a:effectLst/>
                <a:latin typeface="Times New Roman" panose="02020603050405020304" pitchFamily="18" charset="0"/>
                <a:cs typeface="Times New Roman" panose="02020603050405020304" pitchFamily="18" charset="0"/>
              </a:rPr>
              <a:t>the model. It controls the strength of regularization. </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effectLst/>
                <a:highlight>
                  <a:srgbClr val="FFFF00"/>
                </a:highlight>
                <a:latin typeface="Times New Roman" panose="02020603050405020304" pitchFamily="18" charset="0"/>
                <a:cs typeface="Times New Roman" panose="02020603050405020304" pitchFamily="18" charset="0"/>
              </a:rPr>
              <a:t>The larger the value of </a:t>
            </a:r>
            <a:r>
              <a:rPr lang="el-GR" b="0" i="0" dirty="0">
                <a:effectLst/>
                <a:highlight>
                  <a:srgbClr val="FFFF00"/>
                </a:highlight>
                <a:latin typeface="Times New Roman" panose="02020603050405020304" pitchFamily="18" charset="0"/>
                <a:cs typeface="Times New Roman" panose="02020603050405020304" pitchFamily="18" charset="0"/>
              </a:rPr>
              <a:t>α</a:t>
            </a:r>
            <a:r>
              <a:rPr lang="en-US" b="0" i="0" dirty="0">
                <a:effectLst/>
                <a:highlight>
                  <a:srgbClr val="FFFF00"/>
                </a:highlight>
                <a:latin typeface="Times New Roman" panose="02020603050405020304" pitchFamily="18" charset="0"/>
                <a:cs typeface="Times New Roman" panose="02020603050405020304" pitchFamily="18" charset="0"/>
              </a:rPr>
              <a:t> or λ, the stronger the regularization effect</a:t>
            </a:r>
            <a:r>
              <a:rPr lang="en-US" b="0" i="0" dirty="0">
                <a:effectLst/>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We can typically choose and calculate the penalty term for L1 and L2 regularization:</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1" i="0" u="sng" dirty="0">
                <a:effectLst/>
                <a:latin typeface="Times New Roman" panose="02020603050405020304" pitchFamily="18" charset="0"/>
                <a:cs typeface="Times New Roman" panose="02020603050405020304" pitchFamily="18" charset="0"/>
              </a:rPr>
              <a:t>L1 Regularization (Lasso):</a:t>
            </a:r>
          </a:p>
          <a:p>
            <a:pPr algn="just"/>
            <a:endParaRPr lang="en-US" b="1" i="0" u="sng"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In L1 regularization, it aims to minimize the defined cost function:</a:t>
            </a:r>
          </a:p>
          <a:p>
            <a:pPr algn="ctr"/>
            <a:r>
              <a:rPr lang="en-US" b="1" i="0" dirty="0">
                <a:effectLst/>
                <a:highlight>
                  <a:srgbClr val="FFFF00"/>
                </a:highlight>
                <a:latin typeface="Times New Roman" panose="02020603050405020304" pitchFamily="18" charset="0"/>
                <a:cs typeface="Times New Roman" panose="02020603050405020304" pitchFamily="18" charset="0"/>
              </a:rPr>
              <a:t>Cost(L1) = Cost(Original) + λ * </a:t>
            </a:r>
            <a:r>
              <a:rPr lang="en-US" b="1" i="0" dirty="0" err="1">
                <a:effectLst/>
                <a:highlight>
                  <a:srgbClr val="FFFF00"/>
                </a:highlight>
                <a:latin typeface="Times New Roman" panose="02020603050405020304" pitchFamily="18" charset="0"/>
                <a:cs typeface="Times New Roman" panose="02020603050405020304" pitchFamily="18" charset="0"/>
              </a:rPr>
              <a:t>Σ|θ_i</a:t>
            </a:r>
            <a:r>
              <a:rPr lang="en-US" b="1" i="0" dirty="0">
                <a:effectLst/>
                <a:highlight>
                  <a:srgbClr val="FFFF00"/>
                </a:highlight>
                <a:latin typeface="Times New Roman" panose="02020603050405020304" pitchFamily="18" charset="0"/>
                <a:cs typeface="Times New Roman" panose="02020603050405020304" pitchFamily="18" charset="0"/>
              </a:rPr>
              <a:t>|</a:t>
            </a:r>
          </a:p>
          <a:p>
            <a:pPr algn="ctr"/>
            <a:endParaRPr lang="en-US" b="0" i="0" dirty="0">
              <a:effectLst/>
              <a:highlight>
                <a:srgbClr val="FFFF00"/>
              </a:highligh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effectLst/>
                <a:highlight>
                  <a:srgbClr val="FFFF00"/>
                </a:highlight>
                <a:latin typeface="Times New Roman" panose="02020603050405020304" pitchFamily="18" charset="0"/>
                <a:cs typeface="Times New Roman" panose="02020603050405020304" pitchFamily="18" charset="0"/>
              </a:rPr>
              <a:t>λ  </a:t>
            </a:r>
            <a:r>
              <a:rPr lang="en-US" b="0" i="0" dirty="0">
                <a:effectLst/>
                <a:latin typeface="Times New Roman" panose="02020603050405020304" pitchFamily="18" charset="0"/>
                <a:cs typeface="Times New Roman" panose="02020603050405020304" pitchFamily="18" charset="0"/>
              </a:rPr>
              <a:t>is the regularization parameter for L1 regularization.</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You need to choose an appropriate value for </a:t>
            </a:r>
            <a:r>
              <a:rPr lang="en-US" b="0" i="0" dirty="0">
                <a:effectLst/>
                <a:highlight>
                  <a:srgbClr val="FFFF00"/>
                </a:highlight>
                <a:latin typeface="Times New Roman" panose="02020603050405020304" pitchFamily="18" charset="0"/>
                <a:cs typeface="Times New Roman" panose="02020603050405020304" pitchFamily="18" charset="0"/>
              </a:rPr>
              <a:t>λ</a:t>
            </a:r>
            <a:r>
              <a:rPr lang="en-US" b="0" i="0" dirty="0">
                <a:effectLst/>
                <a:latin typeface="Times New Roman" panose="02020603050405020304" pitchFamily="18" charset="0"/>
                <a:cs typeface="Times New Roman" panose="02020603050405020304" pitchFamily="18" charset="0"/>
              </a:rPr>
              <a:t> through techniques like </a:t>
            </a:r>
            <a:r>
              <a:rPr lang="en-US" b="0" i="0" dirty="0">
                <a:effectLst/>
                <a:highlight>
                  <a:srgbClr val="FFFF00"/>
                </a:highlight>
                <a:latin typeface="Times New Roman" panose="02020603050405020304" pitchFamily="18" charset="0"/>
                <a:cs typeface="Times New Roman" panose="02020603050405020304" pitchFamily="18" charset="0"/>
              </a:rPr>
              <a:t>cross-validation or grid search</a:t>
            </a:r>
            <a:r>
              <a:rPr lang="en-US" b="0" i="0" dirty="0">
                <a:effectLst/>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Common values to try for </a:t>
            </a:r>
            <a:r>
              <a:rPr lang="en-US" b="0" i="0" dirty="0">
                <a:effectLst/>
                <a:highlight>
                  <a:srgbClr val="FFFF00"/>
                </a:highlight>
                <a:latin typeface="Times New Roman" panose="02020603050405020304" pitchFamily="18" charset="0"/>
                <a:cs typeface="Times New Roman" panose="02020603050405020304" pitchFamily="18" charset="0"/>
              </a:rPr>
              <a:t>λ</a:t>
            </a:r>
            <a:r>
              <a:rPr lang="en-US" b="0" i="0" dirty="0">
                <a:effectLst/>
                <a:latin typeface="Times New Roman" panose="02020603050405020304" pitchFamily="18" charset="0"/>
                <a:cs typeface="Times New Roman" panose="02020603050405020304" pitchFamily="18" charset="0"/>
              </a:rPr>
              <a:t> include a range of positive values, </a:t>
            </a:r>
            <a:r>
              <a:rPr lang="en-US" b="0" i="0" dirty="0">
                <a:effectLst/>
                <a:highlight>
                  <a:srgbClr val="FFFF00"/>
                </a:highlight>
                <a:latin typeface="Times New Roman" panose="02020603050405020304" pitchFamily="18" charset="0"/>
                <a:cs typeface="Times New Roman" panose="02020603050405020304" pitchFamily="18" charset="0"/>
              </a:rPr>
              <a:t>often in a logarithmic scale (e.g., 0.001, 0.01, 0.1, 1, 10).</a:t>
            </a:r>
          </a:p>
        </p:txBody>
      </p:sp>
      <p:sp>
        <p:nvSpPr>
          <p:cNvPr id="4" name="TextBox 3">
            <a:extLst>
              <a:ext uri="{FF2B5EF4-FFF2-40B4-BE49-F238E27FC236}">
                <a16:creationId xmlns:a16="http://schemas.microsoft.com/office/drawing/2014/main" id="{A512CA1C-AD95-FBFC-F5A6-37953521676B}"/>
              </a:ext>
            </a:extLst>
          </p:cNvPr>
          <p:cNvSpPr txBox="1"/>
          <p:nvPr/>
        </p:nvSpPr>
        <p:spPr>
          <a:xfrm>
            <a:off x="2170076" y="60960"/>
            <a:ext cx="7116115" cy="461665"/>
          </a:xfrm>
          <a:prstGeom prst="rect">
            <a:avLst/>
          </a:prstGeom>
          <a:noFill/>
        </p:spPr>
        <p:txBody>
          <a:bodyPr wrap="none" rtlCol="0">
            <a:spAutoFit/>
          </a:bodyPr>
          <a:lstStyle/>
          <a:p>
            <a:r>
              <a:rPr lang="en-GB" sz="2400" b="1" dirty="0">
                <a:solidFill>
                  <a:schemeClr val="bg1"/>
                </a:solidFill>
                <a:latin typeface="Cambria" panose="02040503050406030204" pitchFamily="18" charset="0"/>
                <a:ea typeface="Cambria" panose="02040503050406030204" pitchFamily="18" charset="0"/>
              </a:rPr>
              <a:t>How the penalty is calculated in any cost function</a:t>
            </a:r>
          </a:p>
        </p:txBody>
      </p:sp>
    </p:spTree>
    <p:extLst>
      <p:ext uri="{BB962C8B-B14F-4D97-AF65-F5344CB8AC3E}">
        <p14:creationId xmlns:p14="http://schemas.microsoft.com/office/powerpoint/2010/main" val="97853965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586932-58A9-5860-ADF1-DD1816196BC1}"/>
              </a:ext>
            </a:extLst>
          </p:cNvPr>
          <p:cNvSpPr txBox="1"/>
          <p:nvPr/>
        </p:nvSpPr>
        <p:spPr>
          <a:xfrm>
            <a:off x="1209821" y="692895"/>
            <a:ext cx="9973994" cy="5632311"/>
          </a:xfrm>
          <a:prstGeom prst="rect">
            <a:avLst/>
          </a:prstGeom>
          <a:noFill/>
        </p:spPr>
        <p:txBody>
          <a:bodyPr wrap="square">
            <a:spAutoFit/>
          </a:bodyPr>
          <a:lstStyle/>
          <a:p>
            <a:pPr algn="l"/>
            <a:r>
              <a:rPr lang="en-US" b="1" i="0" u="sng" dirty="0">
                <a:effectLst/>
                <a:highlight>
                  <a:srgbClr val="FFFF00"/>
                </a:highlight>
                <a:latin typeface="Söhne"/>
              </a:rPr>
              <a:t>L2 Regularization (Ridge):</a:t>
            </a:r>
          </a:p>
          <a:p>
            <a:pPr algn="l"/>
            <a:r>
              <a:rPr lang="en-US" b="0" i="0" dirty="0">
                <a:effectLst/>
                <a:latin typeface="Söhne"/>
              </a:rPr>
              <a:t>In L2 regularization, </a:t>
            </a:r>
            <a:r>
              <a:rPr lang="en-US" dirty="0">
                <a:latin typeface="Söhne"/>
              </a:rPr>
              <a:t>it </a:t>
            </a:r>
            <a:r>
              <a:rPr lang="en-US" b="0" i="0" dirty="0">
                <a:effectLst/>
                <a:latin typeface="Söhne"/>
              </a:rPr>
              <a:t>aims to minimize the following cost function:</a:t>
            </a:r>
          </a:p>
          <a:p>
            <a:pPr algn="ctr"/>
            <a:endParaRPr lang="en-US" b="1" i="0" dirty="0">
              <a:solidFill>
                <a:srgbClr val="374151"/>
              </a:solidFill>
              <a:effectLst/>
              <a:highlight>
                <a:srgbClr val="FFFF00"/>
              </a:highlight>
              <a:latin typeface="Söhne"/>
            </a:endParaRPr>
          </a:p>
          <a:p>
            <a:pPr algn="ctr"/>
            <a:r>
              <a:rPr lang="en-US" b="1" i="0" dirty="0">
                <a:solidFill>
                  <a:srgbClr val="374151"/>
                </a:solidFill>
                <a:effectLst/>
                <a:highlight>
                  <a:srgbClr val="FFFF00"/>
                </a:highlight>
                <a:latin typeface="Söhne"/>
              </a:rPr>
              <a:t>Cost(L2) = Cost(Original) + </a:t>
            </a:r>
            <a:r>
              <a:rPr lang="en-US" b="1" i="0" dirty="0">
                <a:effectLst/>
                <a:highlight>
                  <a:srgbClr val="FFFF00"/>
                </a:highlight>
                <a:latin typeface="Times New Roman" panose="02020603050405020304" pitchFamily="18" charset="0"/>
                <a:cs typeface="Times New Roman" panose="02020603050405020304" pitchFamily="18" charset="0"/>
              </a:rPr>
              <a:t>λ</a:t>
            </a:r>
            <a:r>
              <a:rPr lang="en-US" b="1" i="0" dirty="0">
                <a:solidFill>
                  <a:srgbClr val="374151"/>
                </a:solidFill>
                <a:effectLst/>
                <a:highlight>
                  <a:srgbClr val="FFFF00"/>
                </a:highlight>
                <a:latin typeface="Söhne"/>
              </a:rPr>
              <a:t> * Σ(θ_i^2)</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0" i="0" dirty="0">
                <a:effectLst/>
                <a:highlight>
                  <a:srgbClr val="FFFF00"/>
                </a:highlight>
                <a:latin typeface="Times New Roman" panose="02020603050405020304" pitchFamily="18" charset="0"/>
                <a:cs typeface="Times New Roman" panose="02020603050405020304" pitchFamily="18" charset="0"/>
              </a:rPr>
              <a:t>λ </a:t>
            </a:r>
            <a:r>
              <a:rPr lang="en-US" dirty="0">
                <a:latin typeface="Times New Roman" panose="02020603050405020304" pitchFamily="18" charset="0"/>
                <a:cs typeface="Times New Roman" panose="02020603050405020304" pitchFamily="18" charset="0"/>
              </a:rPr>
              <a:t>is the regularization parameter for L2 regularization.</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need to choose an appropriate value for </a:t>
            </a:r>
            <a:r>
              <a:rPr lang="en-US" b="0" i="0" dirty="0">
                <a:effectLst/>
                <a:highlight>
                  <a:srgbClr val="FFFF00"/>
                </a:highlight>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through techniques like cross-validation or grid search.</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Common values for </a:t>
            </a:r>
            <a:r>
              <a:rPr lang="en-US" b="0" i="0" dirty="0">
                <a:effectLst/>
                <a:highlight>
                  <a:srgbClr val="FFFF00"/>
                </a:highlight>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in L2 regularization also </a:t>
            </a:r>
            <a:r>
              <a:rPr lang="en-US" dirty="0">
                <a:highlight>
                  <a:srgbClr val="FFFF00"/>
                </a:highlight>
                <a:latin typeface="Times New Roman" panose="02020603050405020304" pitchFamily="18" charset="0"/>
                <a:cs typeface="Times New Roman" panose="02020603050405020304" pitchFamily="18" charset="0"/>
              </a:rPr>
              <a:t>include a range of positive values, often in a logarithmic scale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endParaRPr lang="en-US" b="1" u="sng"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Selection of γ:</a:t>
            </a:r>
          </a:p>
          <a:p>
            <a:pPr algn="just"/>
            <a:endParaRPr lang="en-US"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choice of </a:t>
            </a:r>
            <a:r>
              <a:rPr lang="en-US" b="0" i="0" dirty="0">
                <a:effectLst/>
                <a:highlight>
                  <a:srgbClr val="FFFF00"/>
                </a:highlight>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depends on your </a:t>
            </a:r>
            <a:r>
              <a:rPr lang="en-US" b="1" dirty="0">
                <a:latin typeface="Times New Roman" panose="02020603050405020304" pitchFamily="18" charset="0"/>
                <a:cs typeface="Times New Roman" panose="02020603050405020304" pitchFamily="18" charset="0"/>
              </a:rPr>
              <a:t>specific problem and dataset</a:t>
            </a:r>
            <a:r>
              <a:rPr lang="en-US"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You typically start with a broad search over a range of </a:t>
            </a:r>
            <a:r>
              <a:rPr lang="en-US" b="0" i="0" dirty="0">
                <a:effectLst/>
                <a:highlight>
                  <a:srgbClr val="FFFF00"/>
                </a:highlight>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values, and you can use techniques like k-fold cross-validation to evaluate how well your model performs for each value of </a:t>
            </a:r>
            <a:r>
              <a:rPr lang="en-US" b="0" i="0" dirty="0">
                <a:effectLst/>
                <a:highlight>
                  <a:srgbClr val="FFFF00"/>
                </a:highlight>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value of </a:t>
            </a:r>
            <a:r>
              <a:rPr lang="en-US" b="0" i="0" dirty="0">
                <a:effectLst/>
                <a:highlight>
                  <a:srgbClr val="FFFF00"/>
                </a:highlight>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that results in the best model performance (e.g., </a:t>
            </a:r>
            <a:r>
              <a:rPr lang="en-US" dirty="0">
                <a:highlight>
                  <a:srgbClr val="FFFF00"/>
                </a:highlight>
                <a:latin typeface="Times New Roman" panose="02020603050405020304" pitchFamily="18" charset="0"/>
                <a:cs typeface="Times New Roman" panose="02020603050405020304" pitchFamily="18" charset="0"/>
              </a:rPr>
              <a:t>lowest validation error</a:t>
            </a:r>
            <a:r>
              <a:rPr lang="en-US" dirty="0">
                <a:latin typeface="Times New Roman" panose="02020603050405020304" pitchFamily="18" charset="0"/>
                <a:cs typeface="Times New Roman" panose="02020603050405020304" pitchFamily="18" charset="0"/>
              </a:rPr>
              <a:t>) is typically chosen.</a:t>
            </a:r>
          </a:p>
        </p:txBody>
      </p:sp>
      <p:sp>
        <p:nvSpPr>
          <p:cNvPr id="4" name="TextBox 3">
            <a:extLst>
              <a:ext uri="{FF2B5EF4-FFF2-40B4-BE49-F238E27FC236}">
                <a16:creationId xmlns:a16="http://schemas.microsoft.com/office/drawing/2014/main" id="{071CBD4C-8A80-C2C6-B19A-05360A7BA786}"/>
              </a:ext>
            </a:extLst>
          </p:cNvPr>
          <p:cNvSpPr txBox="1"/>
          <p:nvPr/>
        </p:nvSpPr>
        <p:spPr>
          <a:xfrm>
            <a:off x="4529797" y="3509050"/>
            <a:ext cx="7343336" cy="1200329"/>
          </a:xfrm>
          <a:prstGeom prst="rect">
            <a:avLst/>
          </a:prstGeom>
          <a:noFill/>
        </p:spPr>
        <p:txBody>
          <a:bodyPr wrap="square">
            <a:spAutoFit/>
          </a:bodyPr>
          <a:lstStyle/>
          <a:p>
            <a:pPr algn="just"/>
            <a:r>
              <a:rPr lang="en-US" dirty="0">
                <a:solidFill>
                  <a:srgbClr val="0000FF"/>
                </a:solidFill>
                <a:latin typeface="Times New Roman" panose="02020603050405020304" pitchFamily="18" charset="0"/>
                <a:cs typeface="Times New Roman" panose="02020603050405020304" pitchFamily="18" charset="0"/>
              </a:rPr>
              <a:t>Keep in mind that the appropriate value of γ can vary from one problem to another, so it's essential to experiment with different values to find the one that balances model complexity (number and magnitude of coefficients) and model accuracy effectively.</a:t>
            </a:r>
          </a:p>
        </p:txBody>
      </p:sp>
      <p:sp>
        <p:nvSpPr>
          <p:cNvPr id="5" name="TextBox 4">
            <a:extLst>
              <a:ext uri="{FF2B5EF4-FFF2-40B4-BE49-F238E27FC236}">
                <a16:creationId xmlns:a16="http://schemas.microsoft.com/office/drawing/2014/main" id="{4E67EE4C-76DC-772C-65F9-FB1FAAA5C439}"/>
              </a:ext>
            </a:extLst>
          </p:cNvPr>
          <p:cNvSpPr txBox="1"/>
          <p:nvPr/>
        </p:nvSpPr>
        <p:spPr>
          <a:xfrm>
            <a:off x="2170076" y="80859"/>
            <a:ext cx="7116115" cy="461665"/>
          </a:xfrm>
          <a:prstGeom prst="rect">
            <a:avLst/>
          </a:prstGeom>
          <a:noFill/>
        </p:spPr>
        <p:txBody>
          <a:bodyPr wrap="none" rtlCol="0">
            <a:spAutoFit/>
          </a:bodyPr>
          <a:lstStyle/>
          <a:p>
            <a:r>
              <a:rPr lang="en-GB" sz="2400" b="1" dirty="0">
                <a:solidFill>
                  <a:schemeClr val="bg1"/>
                </a:solidFill>
                <a:latin typeface="Cambria" panose="02040503050406030204" pitchFamily="18" charset="0"/>
                <a:ea typeface="Cambria" panose="02040503050406030204" pitchFamily="18" charset="0"/>
              </a:rPr>
              <a:t>How the penalty is calculated in any cost function</a:t>
            </a:r>
          </a:p>
        </p:txBody>
      </p:sp>
    </p:spTree>
    <p:extLst>
      <p:ext uri="{BB962C8B-B14F-4D97-AF65-F5344CB8AC3E}">
        <p14:creationId xmlns:p14="http://schemas.microsoft.com/office/powerpoint/2010/main" val="974717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6423CF-8BCC-209F-BAC7-F0B50B8B0E2B}"/>
              </a:ext>
            </a:extLst>
          </p:cNvPr>
          <p:cNvSpPr txBox="1"/>
          <p:nvPr/>
        </p:nvSpPr>
        <p:spPr>
          <a:xfrm>
            <a:off x="2170076" y="60960"/>
            <a:ext cx="3008772" cy="461665"/>
          </a:xfrm>
          <a:prstGeom prst="rect">
            <a:avLst/>
          </a:prstGeom>
          <a:noFill/>
        </p:spPr>
        <p:txBody>
          <a:bodyPr wrap="none" rtlCol="0">
            <a:spAutoFit/>
          </a:bodyPr>
          <a:lstStyle/>
          <a:p>
            <a:r>
              <a:rPr lang="en-GB" sz="2400" b="1" dirty="0">
                <a:solidFill>
                  <a:schemeClr val="bg1"/>
                </a:solidFill>
                <a:latin typeface="Cambria" panose="02040503050406030204" pitchFamily="18" charset="0"/>
                <a:ea typeface="Cambria" panose="02040503050406030204" pitchFamily="18" charset="0"/>
              </a:rPr>
              <a:t>Overfitting Problem</a:t>
            </a:r>
          </a:p>
        </p:txBody>
      </p:sp>
      <p:sp>
        <p:nvSpPr>
          <p:cNvPr id="8" name="TextBox 7">
            <a:extLst>
              <a:ext uri="{FF2B5EF4-FFF2-40B4-BE49-F238E27FC236}">
                <a16:creationId xmlns:a16="http://schemas.microsoft.com/office/drawing/2014/main" id="{CECDDE1D-2568-F722-4C58-EE40B261547D}"/>
              </a:ext>
            </a:extLst>
          </p:cNvPr>
          <p:cNvSpPr txBox="1"/>
          <p:nvPr/>
        </p:nvSpPr>
        <p:spPr>
          <a:xfrm>
            <a:off x="477520" y="786904"/>
            <a:ext cx="11470640" cy="926536"/>
          </a:xfrm>
          <a:prstGeom prst="rect">
            <a:avLst/>
          </a:prstGeom>
          <a:noFill/>
        </p:spPr>
        <p:txBody>
          <a:bodyPr wrap="square">
            <a:spAutoFit/>
          </a:bodyPr>
          <a:lstStyle/>
          <a:p>
            <a:pPr>
              <a:lnSpc>
                <a:spcPct val="150000"/>
              </a:lnSpc>
            </a:pPr>
            <a:r>
              <a:rPr lang="en-US" sz="2000" b="1" dirty="0">
                <a:solidFill>
                  <a:srgbClr val="C00000"/>
                </a:solidFill>
              </a:rPr>
              <a:t>How to prevent overfitting?</a:t>
            </a:r>
          </a:p>
          <a:p>
            <a:pPr>
              <a:lnSpc>
                <a:spcPct val="150000"/>
              </a:lnSpc>
            </a:pPr>
            <a:r>
              <a:rPr lang="en-US" dirty="0"/>
              <a:t>You can prevent overfitting by </a:t>
            </a:r>
            <a:r>
              <a:rPr lang="en-US" b="1" dirty="0"/>
              <a:t>diversifying</a:t>
            </a:r>
            <a:r>
              <a:rPr lang="en-US" dirty="0"/>
              <a:t> and </a:t>
            </a:r>
            <a:r>
              <a:rPr lang="en-US" b="1" dirty="0"/>
              <a:t>scaling</a:t>
            </a:r>
            <a:r>
              <a:rPr lang="en-US" dirty="0"/>
              <a:t> </a:t>
            </a:r>
            <a:r>
              <a:rPr lang="en-US" b="1" dirty="0"/>
              <a:t>your training data </a:t>
            </a:r>
            <a:r>
              <a:rPr lang="en-US" dirty="0"/>
              <a:t>set or </a:t>
            </a:r>
            <a:r>
              <a:rPr lang="en-US" b="1" dirty="0"/>
              <a:t>using some strategies</a:t>
            </a:r>
            <a:r>
              <a:rPr lang="en-US" dirty="0"/>
              <a:t> like:</a:t>
            </a:r>
          </a:p>
        </p:txBody>
      </p:sp>
      <p:pic>
        <p:nvPicPr>
          <p:cNvPr id="7" name="Picture 6">
            <a:extLst>
              <a:ext uri="{FF2B5EF4-FFF2-40B4-BE49-F238E27FC236}">
                <a16:creationId xmlns:a16="http://schemas.microsoft.com/office/drawing/2014/main" id="{7F9E7A1C-E535-D675-0066-678CF63F874B}"/>
              </a:ext>
            </a:extLst>
          </p:cNvPr>
          <p:cNvPicPr>
            <a:picLocks noChangeAspect="1"/>
          </p:cNvPicPr>
          <p:nvPr/>
        </p:nvPicPr>
        <p:blipFill>
          <a:blip r:embed="rId2"/>
          <a:stretch>
            <a:fillRect/>
          </a:stretch>
        </p:blipFill>
        <p:spPr>
          <a:xfrm>
            <a:off x="325120" y="1788607"/>
            <a:ext cx="8199831" cy="2371550"/>
          </a:xfrm>
          <a:prstGeom prst="rect">
            <a:avLst/>
          </a:prstGeom>
        </p:spPr>
      </p:pic>
      <p:pic>
        <p:nvPicPr>
          <p:cNvPr id="16" name="Picture 15" descr="A diagram of a network&#10;&#10;Description automatically generated">
            <a:extLst>
              <a:ext uri="{FF2B5EF4-FFF2-40B4-BE49-F238E27FC236}">
                <a16:creationId xmlns:a16="http://schemas.microsoft.com/office/drawing/2014/main" id="{B99DE7D2-0473-72AE-7CD0-ABE5AA470B6E}"/>
              </a:ext>
            </a:extLst>
          </p:cNvPr>
          <p:cNvPicPr>
            <a:picLocks noChangeAspect="1"/>
          </p:cNvPicPr>
          <p:nvPr/>
        </p:nvPicPr>
        <p:blipFill>
          <a:blip r:embed="rId3">
            <a:clrChange>
              <a:clrFrom>
                <a:srgbClr val="FFFDFF"/>
              </a:clrFrom>
              <a:clrTo>
                <a:srgbClr val="FFFDFF">
                  <a:alpha val="0"/>
                </a:srgbClr>
              </a:clrTo>
            </a:clrChange>
            <a:extLst>
              <a:ext uri="{28A0092B-C50C-407E-A947-70E740481C1C}">
                <a14:useLocalDpi xmlns:a14="http://schemas.microsoft.com/office/drawing/2010/main" val="0"/>
              </a:ext>
            </a:extLst>
          </a:blip>
          <a:stretch>
            <a:fillRect/>
          </a:stretch>
        </p:blipFill>
        <p:spPr>
          <a:xfrm>
            <a:off x="7447281" y="3462643"/>
            <a:ext cx="4500880" cy="2878387"/>
          </a:xfrm>
          <a:prstGeom prst="rect">
            <a:avLst/>
          </a:prstGeom>
        </p:spPr>
      </p:pic>
    </p:spTree>
    <p:extLst>
      <p:ext uri="{BB962C8B-B14F-4D97-AF65-F5344CB8AC3E}">
        <p14:creationId xmlns:p14="http://schemas.microsoft.com/office/powerpoint/2010/main" val="167946366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6423CF-8BCC-209F-BAC7-F0B50B8B0E2B}"/>
              </a:ext>
            </a:extLst>
          </p:cNvPr>
          <p:cNvSpPr txBox="1"/>
          <p:nvPr/>
        </p:nvSpPr>
        <p:spPr>
          <a:xfrm>
            <a:off x="2170076" y="60960"/>
            <a:ext cx="5118902" cy="461665"/>
          </a:xfrm>
          <a:prstGeom prst="rect">
            <a:avLst/>
          </a:prstGeom>
          <a:noFill/>
        </p:spPr>
        <p:txBody>
          <a:bodyPr wrap="none" rtlCol="0">
            <a:spAutoFit/>
          </a:bodyPr>
          <a:lstStyle/>
          <a:p>
            <a:r>
              <a:rPr lang="en-GB" sz="2400" b="1" dirty="0">
                <a:solidFill>
                  <a:schemeClr val="bg1"/>
                </a:solidFill>
                <a:latin typeface="Cambria" panose="02040503050406030204" pitchFamily="18" charset="0"/>
                <a:ea typeface="Cambria" panose="02040503050406030204" pitchFamily="18" charset="0"/>
              </a:rPr>
              <a:t>NOTES : Regularisation Techniques</a:t>
            </a:r>
          </a:p>
        </p:txBody>
      </p:sp>
      <p:sp>
        <p:nvSpPr>
          <p:cNvPr id="9" name="TextBox 8">
            <a:extLst>
              <a:ext uri="{FF2B5EF4-FFF2-40B4-BE49-F238E27FC236}">
                <a16:creationId xmlns:a16="http://schemas.microsoft.com/office/drawing/2014/main" id="{3156A0C3-5C7C-FB3F-5D99-EE78BAB4DA92}"/>
              </a:ext>
            </a:extLst>
          </p:cNvPr>
          <p:cNvSpPr txBox="1"/>
          <p:nvPr/>
        </p:nvSpPr>
        <p:spPr>
          <a:xfrm>
            <a:off x="722141" y="1093722"/>
            <a:ext cx="10747717" cy="5047536"/>
          </a:xfrm>
          <a:prstGeom prst="rect">
            <a:avLst/>
          </a:prstGeom>
          <a:noFill/>
        </p:spPr>
        <p:txBody>
          <a:bodyPr wrap="square">
            <a:spAutoFit/>
          </a:bodyPr>
          <a:lstStyle/>
          <a:p>
            <a:pPr algn="just"/>
            <a:r>
              <a:rPr lang="en-US" sz="1600" b="1" u="sng" dirty="0">
                <a:highlight>
                  <a:srgbClr val="FFFF00"/>
                </a:highlight>
                <a:latin typeface="Times New Roman" panose="02020603050405020304" pitchFamily="18" charset="0"/>
                <a:cs typeface="Times New Roman" panose="02020603050405020304" pitchFamily="18" charset="0"/>
              </a:rPr>
              <a:t>Regularization</a:t>
            </a:r>
            <a:r>
              <a:rPr lang="en-US" sz="1600" dirty="0">
                <a:latin typeface="Times New Roman" panose="02020603050405020304" pitchFamily="18" charset="0"/>
                <a:cs typeface="Times New Roman" panose="02020603050405020304" pitchFamily="18" charset="0"/>
              </a:rPr>
              <a:t> is a set of techniques used in machine learning and statistical modeling to prevent overfitting and improve the generalization performance of a model. </a:t>
            </a:r>
          </a:p>
          <a:p>
            <a:pPr algn="just"/>
            <a:r>
              <a:rPr lang="en-US" sz="1600" dirty="0">
                <a:latin typeface="Times New Roman" panose="02020603050405020304" pitchFamily="18" charset="0"/>
                <a:cs typeface="Times New Roman" panose="02020603050405020304" pitchFamily="18" charset="0"/>
              </a:rPr>
              <a:t>Regularization methods introduce a penalty term into the model's objective function, encouraging it to have simpler and more stable patterns that generalize better to new data.</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There are several common types of regularization techniques used in machine learning, including:</a:t>
            </a:r>
          </a:p>
          <a:p>
            <a:pPr algn="just"/>
            <a:endParaRPr lang="en-US" sz="1600" dirty="0">
              <a:latin typeface="Times New Roman" panose="02020603050405020304" pitchFamily="18" charset="0"/>
              <a:cs typeface="Times New Roman" panose="02020603050405020304" pitchFamily="18" charset="0"/>
            </a:endParaRPr>
          </a:p>
          <a:p>
            <a:pPr algn="just"/>
            <a:r>
              <a:rPr lang="en-US" sz="1600" b="1" u="sng" dirty="0">
                <a:highlight>
                  <a:srgbClr val="FFFF00"/>
                </a:highlight>
                <a:latin typeface="Times New Roman" panose="02020603050405020304" pitchFamily="18" charset="0"/>
                <a:cs typeface="Times New Roman" panose="02020603050405020304" pitchFamily="18" charset="0"/>
              </a:rPr>
              <a:t>L1 Regularization (Lasso):</a:t>
            </a:r>
            <a:r>
              <a:rPr lang="en-US" sz="1600" b="1" u="sng" dirty="0">
                <a:latin typeface="Times New Roman" panose="02020603050405020304" pitchFamily="18" charset="0"/>
                <a:cs typeface="Times New Roman" panose="02020603050405020304" pitchFamily="18" charset="0"/>
              </a:rPr>
              <a:t> </a:t>
            </a:r>
            <a:r>
              <a:rPr lang="en-US" sz="1600" dirty="0">
                <a:solidFill>
                  <a:srgbClr val="FF0000"/>
                </a:solidFill>
                <a:latin typeface="Times New Roman" panose="02020603050405020304" pitchFamily="18" charset="0"/>
                <a:cs typeface="Times New Roman" panose="02020603050405020304" pitchFamily="18" charset="0"/>
              </a:rPr>
              <a:t>L1 regularization adds a penalty term to the model's objective function that is proportional to the absolute values of the model's coefficients. </a:t>
            </a:r>
            <a:r>
              <a:rPr lang="en-US" sz="1600" dirty="0">
                <a:latin typeface="Times New Roman" panose="02020603050405020304" pitchFamily="18" charset="0"/>
                <a:cs typeface="Times New Roman" panose="02020603050405020304" pitchFamily="18" charset="0"/>
              </a:rPr>
              <a:t>It encourages the model to have sparse feature weights, effectively selecting a subset of the most important features while setting others to zero. L1 regularization is useful for feature selection.</a:t>
            </a:r>
          </a:p>
          <a:p>
            <a:pPr algn="just"/>
            <a:endParaRPr lang="en-US" sz="1600" dirty="0">
              <a:latin typeface="Times New Roman" panose="02020603050405020304" pitchFamily="18" charset="0"/>
              <a:cs typeface="Times New Roman" panose="02020603050405020304" pitchFamily="18" charset="0"/>
            </a:endParaRPr>
          </a:p>
          <a:p>
            <a:pPr algn="just"/>
            <a:r>
              <a:rPr lang="en-US" sz="1600" b="1" u="sng" dirty="0">
                <a:highlight>
                  <a:srgbClr val="FFFF00"/>
                </a:highlight>
                <a:latin typeface="Times New Roman" panose="02020603050405020304" pitchFamily="18" charset="0"/>
                <a:cs typeface="Times New Roman" panose="02020603050405020304" pitchFamily="18" charset="0"/>
              </a:rPr>
              <a:t>L2 Regularization (Ridge): </a:t>
            </a:r>
            <a:r>
              <a:rPr lang="en-US" sz="1600" dirty="0">
                <a:solidFill>
                  <a:srgbClr val="FF0000"/>
                </a:solidFill>
                <a:latin typeface="Times New Roman" panose="02020603050405020304" pitchFamily="18" charset="0"/>
                <a:cs typeface="Times New Roman" panose="02020603050405020304" pitchFamily="18" charset="0"/>
              </a:rPr>
              <a:t>L2 regularization adds a penalty term to the objective function that is proportional to the squared values of the model's coefficients</a:t>
            </a:r>
            <a:r>
              <a:rPr lang="en-US" sz="1600" dirty="0">
                <a:latin typeface="Times New Roman" panose="02020603050405020304" pitchFamily="18" charset="0"/>
                <a:cs typeface="Times New Roman" panose="02020603050405020304" pitchFamily="18" charset="0"/>
              </a:rPr>
              <a:t>. It encourages the model to have small, evenly distributed feature weights. L2 regularization helps prevent large coefficients that might lead to overfitting.</a:t>
            </a:r>
          </a:p>
          <a:p>
            <a:pPr algn="just"/>
            <a:endParaRPr lang="en-US" sz="1600" dirty="0">
              <a:latin typeface="Times New Roman" panose="02020603050405020304" pitchFamily="18" charset="0"/>
              <a:cs typeface="Times New Roman" panose="02020603050405020304" pitchFamily="18" charset="0"/>
            </a:endParaRPr>
          </a:p>
          <a:p>
            <a:pPr algn="just"/>
            <a:r>
              <a:rPr lang="en-US" sz="1600" b="1" u="sng" dirty="0">
                <a:highlight>
                  <a:srgbClr val="FFFF00"/>
                </a:highlight>
                <a:latin typeface="Times New Roman" panose="02020603050405020304" pitchFamily="18" charset="0"/>
                <a:cs typeface="Times New Roman" panose="02020603050405020304" pitchFamily="18" charset="0"/>
              </a:rPr>
              <a:t>Elastic Net Regularization: </a:t>
            </a:r>
            <a:r>
              <a:rPr lang="en-US" sz="1600" dirty="0">
                <a:latin typeface="Times New Roman" panose="02020603050405020304" pitchFamily="18" charset="0"/>
                <a:cs typeface="Times New Roman" panose="02020603050405020304" pitchFamily="18" charset="0"/>
              </a:rPr>
              <a:t>Elastic Net is a combination of L1 and L2 regularization. </a:t>
            </a:r>
            <a:r>
              <a:rPr lang="en-US" sz="1600" dirty="0">
                <a:solidFill>
                  <a:srgbClr val="FF0000"/>
                </a:solidFill>
                <a:latin typeface="Times New Roman" panose="02020603050405020304" pitchFamily="18" charset="0"/>
                <a:cs typeface="Times New Roman" panose="02020603050405020304" pitchFamily="18" charset="0"/>
              </a:rPr>
              <a:t>It adds both L1 and L2 penalty terms to the objective function, allowing for feature selection and coefficient shrinkage</a:t>
            </a:r>
            <a:r>
              <a:rPr lang="en-US" sz="1600" dirty="0">
                <a:latin typeface="Times New Roman" panose="02020603050405020304" pitchFamily="18" charset="0"/>
                <a:cs typeface="Times New Roman" panose="02020603050405020304" pitchFamily="18" charset="0"/>
              </a:rPr>
              <a:t>. Elastic Net is useful when there are many features, and some of them are highly correlated.</a:t>
            </a:r>
          </a:p>
          <a:p>
            <a:pPr algn="just"/>
            <a:endParaRPr lang="en-US" sz="1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7587769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6423CF-8BCC-209F-BAC7-F0B50B8B0E2B}"/>
              </a:ext>
            </a:extLst>
          </p:cNvPr>
          <p:cNvSpPr txBox="1"/>
          <p:nvPr/>
        </p:nvSpPr>
        <p:spPr>
          <a:xfrm>
            <a:off x="2170076" y="60960"/>
            <a:ext cx="5118902" cy="461665"/>
          </a:xfrm>
          <a:prstGeom prst="rect">
            <a:avLst/>
          </a:prstGeom>
          <a:noFill/>
        </p:spPr>
        <p:txBody>
          <a:bodyPr wrap="none" rtlCol="0">
            <a:spAutoFit/>
          </a:bodyPr>
          <a:lstStyle/>
          <a:p>
            <a:r>
              <a:rPr lang="en-GB" sz="2400" b="1">
                <a:solidFill>
                  <a:schemeClr val="bg1"/>
                </a:solidFill>
                <a:latin typeface="Cambria" panose="02040503050406030204" pitchFamily="18" charset="0"/>
                <a:ea typeface="Cambria" panose="02040503050406030204" pitchFamily="18" charset="0"/>
              </a:rPr>
              <a:t>NOTES : Regularisation Techniques</a:t>
            </a:r>
            <a:endParaRPr lang="en-GB" sz="2400" b="1" dirty="0">
              <a:solidFill>
                <a:schemeClr val="bg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8C61BDFD-D4AE-29CC-FA71-AB4DCDF31C20}"/>
              </a:ext>
            </a:extLst>
          </p:cNvPr>
          <p:cNvSpPr txBox="1"/>
          <p:nvPr/>
        </p:nvSpPr>
        <p:spPr>
          <a:xfrm>
            <a:off x="614739" y="1016960"/>
            <a:ext cx="5481261" cy="4524315"/>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Dropout (for Neural Networks): </a:t>
            </a:r>
            <a:r>
              <a:rPr lang="en-US" dirty="0">
                <a:latin typeface="Times New Roman" panose="02020603050405020304" pitchFamily="18" charset="0"/>
                <a:cs typeface="Times New Roman" panose="02020603050405020304" pitchFamily="18" charset="0"/>
              </a:rPr>
              <a:t>Dropout is a regularization technique specifically used in neural networks. </a:t>
            </a:r>
            <a:r>
              <a:rPr lang="en-US" dirty="0">
                <a:solidFill>
                  <a:srgbClr val="FF0000"/>
                </a:solidFill>
                <a:latin typeface="Times New Roman" panose="02020603050405020304" pitchFamily="18" charset="0"/>
                <a:cs typeface="Times New Roman" panose="02020603050405020304" pitchFamily="18" charset="0"/>
              </a:rPr>
              <a:t>During training, dropout randomly deactivates a fraction of neurons (units) in a neural network</a:t>
            </a:r>
            <a:r>
              <a:rPr lang="en-US" dirty="0">
                <a:latin typeface="Times New Roman" panose="02020603050405020304" pitchFamily="18" charset="0"/>
                <a:cs typeface="Times New Roman" panose="02020603050405020304" pitchFamily="18" charset="0"/>
              </a:rPr>
              <a:t>, effectively preventing the network from relying too heavily on any one neuron or feature. This encourages the network to learn more robust and generalizable representations.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Early Stopping: </a:t>
            </a:r>
            <a:r>
              <a:rPr lang="en-US" b="1" dirty="0">
                <a:solidFill>
                  <a:srgbClr val="FF0000"/>
                </a:solidFill>
                <a:latin typeface="Times New Roman" panose="02020603050405020304" pitchFamily="18" charset="0"/>
                <a:cs typeface="Times New Roman" panose="02020603050405020304" pitchFamily="18" charset="0"/>
              </a:rPr>
              <a:t>E</a:t>
            </a:r>
            <a:r>
              <a:rPr lang="en-US" dirty="0">
                <a:solidFill>
                  <a:srgbClr val="FF0000"/>
                </a:solidFill>
                <a:latin typeface="Times New Roman" panose="02020603050405020304" pitchFamily="18" charset="0"/>
                <a:cs typeface="Times New Roman" panose="02020603050405020304" pitchFamily="18" charset="0"/>
              </a:rPr>
              <a:t>arly stopping is a regularization technique that stops the training process when the model's performance on a validation dataset starts to degrade.</a:t>
            </a:r>
            <a:r>
              <a:rPr lang="en-US" dirty="0">
                <a:latin typeface="Times New Roman" panose="02020603050405020304" pitchFamily="18" charset="0"/>
                <a:cs typeface="Times New Roman" panose="02020603050405020304" pitchFamily="18" charset="0"/>
              </a:rPr>
              <a:t> It prevents the model from continuing to learn the noise in the training data.</a:t>
            </a:r>
          </a:p>
          <a:p>
            <a:endParaRPr lang="en-US" dirty="0"/>
          </a:p>
          <a:p>
            <a:endParaRPr lang="en-US" dirty="0"/>
          </a:p>
        </p:txBody>
      </p:sp>
      <p:sp>
        <p:nvSpPr>
          <p:cNvPr id="7" name="TextBox 6">
            <a:extLst>
              <a:ext uri="{FF2B5EF4-FFF2-40B4-BE49-F238E27FC236}">
                <a16:creationId xmlns:a16="http://schemas.microsoft.com/office/drawing/2014/main" id="{86130067-524E-8603-4B6C-D258EB756191}"/>
              </a:ext>
            </a:extLst>
          </p:cNvPr>
          <p:cNvSpPr txBox="1"/>
          <p:nvPr/>
        </p:nvSpPr>
        <p:spPr>
          <a:xfrm>
            <a:off x="6323427" y="674810"/>
            <a:ext cx="5605976" cy="566308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Data Augmentation: </a:t>
            </a:r>
            <a:r>
              <a:rPr lang="en-US" dirty="0">
                <a:latin typeface="Times New Roman" panose="02020603050405020304" pitchFamily="18" charset="0"/>
                <a:cs typeface="Times New Roman" panose="02020603050405020304" pitchFamily="18" charset="0"/>
              </a:rPr>
              <a:t>Data augmentation is a regularization technique used primarily in computer vision. </a:t>
            </a:r>
            <a:r>
              <a:rPr lang="en-US" dirty="0">
                <a:solidFill>
                  <a:srgbClr val="FF0000"/>
                </a:solidFill>
                <a:latin typeface="Times New Roman" panose="02020603050405020304" pitchFamily="18" charset="0"/>
                <a:cs typeface="Times New Roman" panose="02020603050405020304" pitchFamily="18" charset="0"/>
              </a:rPr>
              <a:t>It involves generating new training examples by applying various transformations </a:t>
            </a:r>
            <a:r>
              <a:rPr lang="en-US" dirty="0">
                <a:latin typeface="Times New Roman" panose="02020603050405020304" pitchFamily="18" charset="0"/>
                <a:cs typeface="Times New Roman" panose="02020603050405020304" pitchFamily="18" charset="0"/>
              </a:rPr>
              <a:t>(e.g., rotation, translation, cropping) to the existing data. This helps the model generalize better by exposing it to more diverse variations of the data.</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Pruning (for Decision Trees): </a:t>
            </a:r>
            <a:r>
              <a:rPr lang="en-US" dirty="0">
                <a:latin typeface="Times New Roman" panose="02020603050405020304" pitchFamily="18" charset="0"/>
                <a:cs typeface="Times New Roman" panose="02020603050405020304" pitchFamily="18" charset="0"/>
              </a:rPr>
              <a:t>Pruning is a regularization technique for decision trees. </a:t>
            </a:r>
            <a:r>
              <a:rPr lang="en-US" dirty="0">
                <a:solidFill>
                  <a:srgbClr val="FF0000"/>
                </a:solidFill>
                <a:latin typeface="Times New Roman" panose="02020603050405020304" pitchFamily="18" charset="0"/>
                <a:cs typeface="Times New Roman" panose="02020603050405020304" pitchFamily="18" charset="0"/>
              </a:rPr>
              <a:t>It involves removing branches or nodes from a decision tree that do not significantly improve the model's performance</a:t>
            </a:r>
            <a:r>
              <a:rPr lang="en-US" dirty="0">
                <a:latin typeface="Times New Roman" panose="02020603050405020304" pitchFamily="18" charset="0"/>
                <a:cs typeface="Times New Roman" panose="02020603050405020304" pitchFamily="18" charset="0"/>
              </a:rPr>
              <a:t>. Pruning prevents the tree from becoming too deep and complex.</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choice of regularization technique and the strength of regularization (controlled by hyperparameters like regularization strength or dropout rate) depend on the specific problem and the characteristics of the data.</a:t>
            </a:r>
          </a:p>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Regularization is a crucial tool for achieving better model performance and preventing overfitting in various machine learning algorithms.</a:t>
            </a:r>
          </a:p>
        </p:txBody>
      </p:sp>
    </p:spTree>
    <p:extLst>
      <p:ext uri="{BB962C8B-B14F-4D97-AF65-F5344CB8AC3E}">
        <p14:creationId xmlns:p14="http://schemas.microsoft.com/office/powerpoint/2010/main" val="247231648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E5A37B-59E8-613C-3F17-995BF5B71257}"/>
              </a:ext>
            </a:extLst>
          </p:cNvPr>
          <p:cNvSpPr txBox="1"/>
          <p:nvPr/>
        </p:nvSpPr>
        <p:spPr>
          <a:xfrm>
            <a:off x="599440" y="1078915"/>
            <a:ext cx="10261600" cy="2308324"/>
          </a:xfrm>
          <a:prstGeom prst="rect">
            <a:avLst/>
          </a:prstGeom>
          <a:noFill/>
        </p:spPr>
        <p:txBody>
          <a:bodyPr wrap="square">
            <a:spAutoFit/>
          </a:bodyPr>
          <a:lstStyle/>
          <a:p>
            <a:r>
              <a:rPr lang="en-US" b="1" dirty="0"/>
              <a:t>References:</a:t>
            </a:r>
          </a:p>
          <a:p>
            <a:r>
              <a:rPr lang="en-US" dirty="0">
                <a:hlinkClick r:id="rId2"/>
              </a:rPr>
              <a:t>https://www.edureka.co/blog/regularization-in-machine-learning/</a:t>
            </a:r>
            <a:endParaRPr lang="en-US" dirty="0"/>
          </a:p>
          <a:p>
            <a:r>
              <a:rPr lang="en-US" dirty="0">
                <a:hlinkClick r:id="rId3"/>
              </a:rPr>
              <a:t>https://www.dataquest.io/blog/regularization-in-machine-learning/</a:t>
            </a:r>
            <a:endParaRPr lang="en-US" dirty="0"/>
          </a:p>
          <a:p>
            <a:endParaRPr lang="en-US" dirty="0"/>
          </a:p>
          <a:p>
            <a:r>
              <a:rPr lang="en-US" dirty="0">
                <a:hlinkClick r:id="rId4"/>
              </a:rPr>
              <a:t>https://www.mygreatlearning.com/blog/what-is-ridge-regression/</a:t>
            </a:r>
            <a:endParaRPr lang="en-US" dirty="0"/>
          </a:p>
          <a:p>
            <a:r>
              <a:rPr lang="en-US" dirty="0">
                <a:hlinkClick r:id="rId5"/>
              </a:rPr>
              <a:t>https://neptune.ai/blog/fighting-overfitting-with-l1-or-l2-regularization</a:t>
            </a:r>
            <a:endParaRPr lang="en-US" dirty="0"/>
          </a:p>
          <a:p>
            <a:endParaRPr lang="en-US" dirty="0"/>
          </a:p>
          <a:p>
            <a:endParaRPr lang="en-US" dirty="0"/>
          </a:p>
        </p:txBody>
      </p:sp>
    </p:spTree>
    <p:extLst>
      <p:ext uri="{BB962C8B-B14F-4D97-AF65-F5344CB8AC3E}">
        <p14:creationId xmlns:p14="http://schemas.microsoft.com/office/powerpoint/2010/main" val="4224783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A533BB-141C-43FE-948B-6D2211DF075C}"/>
              </a:ext>
            </a:extLst>
          </p:cNvPr>
          <p:cNvSpPr txBox="1"/>
          <p:nvPr/>
        </p:nvSpPr>
        <p:spPr>
          <a:xfrm>
            <a:off x="944018" y="2039226"/>
            <a:ext cx="6722056" cy="1668342"/>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Overfitting Problem </a:t>
            </a:r>
          </a:p>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Regularization (Ridge, Lasso, Elastic) </a:t>
            </a:r>
          </a:p>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Dropout and Early Stopping</a:t>
            </a:r>
            <a:endParaRPr lang="en-GB" sz="16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066423CF-8BCC-209F-BAC7-F0B50B8B0E2B}"/>
              </a:ext>
            </a:extLst>
          </p:cNvPr>
          <p:cNvSpPr txBox="1"/>
          <p:nvPr/>
        </p:nvSpPr>
        <p:spPr>
          <a:xfrm>
            <a:off x="2170076" y="71120"/>
            <a:ext cx="1327608" cy="461665"/>
          </a:xfrm>
          <a:prstGeom prst="rect">
            <a:avLst/>
          </a:prstGeom>
          <a:noFill/>
        </p:spPr>
        <p:txBody>
          <a:bodyPr wrap="none" rtlCol="0">
            <a:spAutoFit/>
          </a:bodyPr>
          <a:lstStyle/>
          <a:p>
            <a:r>
              <a:rPr lang="en-US" sz="2400" b="1" dirty="0">
                <a:solidFill>
                  <a:schemeClr val="bg1"/>
                </a:solidFill>
                <a:latin typeface="Cambria" panose="02040503050406030204" pitchFamily="18" charset="0"/>
                <a:ea typeface="Cambria" panose="02040503050406030204" pitchFamily="18" charset="0"/>
              </a:rPr>
              <a:t>UNIT </a:t>
            </a:r>
            <a:r>
              <a:rPr lang="en-US" sz="2400" b="1" dirty="0">
                <a:solidFill>
                  <a:schemeClr val="bg1"/>
                </a:solidFill>
                <a:effectLst/>
                <a:latin typeface="Cambria" panose="02040503050406030204" pitchFamily="18" charset="0"/>
                <a:ea typeface="Cambria" panose="02040503050406030204" pitchFamily="18" charset="0"/>
              </a:rPr>
              <a:t>- 3</a:t>
            </a:r>
            <a:endParaRPr lang="en-GB" sz="24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71684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6423CF-8BCC-209F-BAC7-F0B50B8B0E2B}"/>
              </a:ext>
            </a:extLst>
          </p:cNvPr>
          <p:cNvSpPr txBox="1"/>
          <p:nvPr/>
        </p:nvSpPr>
        <p:spPr>
          <a:xfrm>
            <a:off x="2170076" y="60960"/>
            <a:ext cx="3008772" cy="461665"/>
          </a:xfrm>
          <a:prstGeom prst="rect">
            <a:avLst/>
          </a:prstGeom>
          <a:noFill/>
        </p:spPr>
        <p:txBody>
          <a:bodyPr wrap="none" rtlCol="0">
            <a:spAutoFit/>
          </a:bodyPr>
          <a:lstStyle/>
          <a:p>
            <a:r>
              <a:rPr lang="en-GB" sz="2400" b="1">
                <a:solidFill>
                  <a:schemeClr val="bg1"/>
                </a:solidFill>
                <a:latin typeface="Cambria" panose="02040503050406030204" pitchFamily="18" charset="0"/>
                <a:ea typeface="Cambria" panose="02040503050406030204" pitchFamily="18" charset="0"/>
              </a:rPr>
              <a:t>Overfitting Problem</a:t>
            </a:r>
            <a:endParaRPr lang="en-GB" sz="2400" b="1" dirty="0">
              <a:solidFill>
                <a:schemeClr val="bg1"/>
              </a:solidFill>
              <a:latin typeface="Cambria" panose="02040503050406030204" pitchFamily="18" charset="0"/>
              <a:ea typeface="Cambria" panose="02040503050406030204" pitchFamily="18" charset="0"/>
            </a:endParaRPr>
          </a:p>
        </p:txBody>
      </p:sp>
      <p:pic>
        <p:nvPicPr>
          <p:cNvPr id="3" name="Picture 2" descr="A white background with black text&#10;&#10;Description automatically generated">
            <a:extLst>
              <a:ext uri="{FF2B5EF4-FFF2-40B4-BE49-F238E27FC236}">
                <a16:creationId xmlns:a16="http://schemas.microsoft.com/office/drawing/2014/main" id="{28FB5C21-7297-092D-97F3-12024E88E88C}"/>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451824" y="758108"/>
            <a:ext cx="9454048" cy="2838532"/>
          </a:xfrm>
          <a:prstGeom prst="rect">
            <a:avLst/>
          </a:prstGeom>
        </p:spPr>
      </p:pic>
      <p:sp>
        <p:nvSpPr>
          <p:cNvPr id="5" name="Rectangle: Rounded Corners 4">
            <a:extLst>
              <a:ext uri="{FF2B5EF4-FFF2-40B4-BE49-F238E27FC236}">
                <a16:creationId xmlns:a16="http://schemas.microsoft.com/office/drawing/2014/main" id="{2922735C-28A9-F383-C166-2B897E1888AF}"/>
              </a:ext>
            </a:extLst>
          </p:cNvPr>
          <p:cNvSpPr/>
          <p:nvPr/>
        </p:nvSpPr>
        <p:spPr>
          <a:xfrm>
            <a:off x="274320" y="747948"/>
            <a:ext cx="11572240" cy="2559132"/>
          </a:xfrm>
          <a:prstGeom prst="roundRect">
            <a:avLst>
              <a:gd name="adj" fmla="val 2688"/>
            </a:avLst>
          </a:prstGeom>
          <a:solidFill>
            <a:srgbClr val="FF66FF">
              <a:alpha val="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378D07A-0DDA-B48F-9D8F-D3FA044D0CE5}"/>
                  </a:ext>
                </a:extLst>
              </p14:cNvPr>
              <p14:cNvContentPartPr/>
              <p14:nvPr/>
            </p14:nvContentPartPr>
            <p14:xfrm>
              <a:off x="2194320" y="1744240"/>
              <a:ext cx="3491640" cy="34200"/>
            </p14:xfrm>
          </p:contentPart>
        </mc:Choice>
        <mc:Fallback xmlns="">
          <p:pic>
            <p:nvPicPr>
              <p:cNvPr id="6" name="Ink 5">
                <a:extLst>
                  <a:ext uri="{FF2B5EF4-FFF2-40B4-BE49-F238E27FC236}">
                    <a16:creationId xmlns:a16="http://schemas.microsoft.com/office/drawing/2014/main" id="{7378D07A-0DDA-B48F-9D8F-D3FA044D0CE5}"/>
                  </a:ext>
                </a:extLst>
              </p:cNvPr>
              <p:cNvPicPr/>
              <p:nvPr/>
            </p:nvPicPr>
            <p:blipFill>
              <a:blip r:embed="rId5"/>
              <a:stretch>
                <a:fillRect/>
              </a:stretch>
            </p:blipFill>
            <p:spPr>
              <a:xfrm>
                <a:off x="2140320" y="1636240"/>
                <a:ext cx="359928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DC2D24A1-2ABF-7AF4-F2FB-9F6554EB4295}"/>
                  </a:ext>
                </a:extLst>
              </p14:cNvPr>
              <p14:cNvContentPartPr/>
              <p14:nvPr/>
            </p14:nvContentPartPr>
            <p14:xfrm>
              <a:off x="1310520" y="2123680"/>
              <a:ext cx="3819960" cy="51120"/>
            </p14:xfrm>
          </p:contentPart>
        </mc:Choice>
        <mc:Fallback xmlns="">
          <p:pic>
            <p:nvPicPr>
              <p:cNvPr id="8" name="Ink 7">
                <a:extLst>
                  <a:ext uri="{FF2B5EF4-FFF2-40B4-BE49-F238E27FC236}">
                    <a16:creationId xmlns:a16="http://schemas.microsoft.com/office/drawing/2014/main" id="{DC2D24A1-2ABF-7AF4-F2FB-9F6554EB4295}"/>
                  </a:ext>
                </a:extLst>
              </p:cNvPr>
              <p:cNvPicPr/>
              <p:nvPr/>
            </p:nvPicPr>
            <p:blipFill>
              <a:blip r:embed="rId7"/>
              <a:stretch>
                <a:fillRect/>
              </a:stretch>
            </p:blipFill>
            <p:spPr>
              <a:xfrm>
                <a:off x="1256880" y="2015680"/>
                <a:ext cx="39276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00181F6-EB23-9844-E3B1-C37DB4135B45}"/>
                  </a:ext>
                </a:extLst>
              </p14:cNvPr>
              <p14:cNvContentPartPr/>
              <p14:nvPr/>
            </p14:nvContentPartPr>
            <p14:xfrm>
              <a:off x="5140920" y="2102800"/>
              <a:ext cx="1950120" cy="10440"/>
            </p14:xfrm>
          </p:contentPart>
        </mc:Choice>
        <mc:Fallback xmlns="">
          <p:pic>
            <p:nvPicPr>
              <p:cNvPr id="10" name="Ink 9">
                <a:extLst>
                  <a:ext uri="{FF2B5EF4-FFF2-40B4-BE49-F238E27FC236}">
                    <a16:creationId xmlns:a16="http://schemas.microsoft.com/office/drawing/2014/main" id="{500181F6-EB23-9844-E3B1-C37DB4135B45}"/>
                  </a:ext>
                </a:extLst>
              </p:cNvPr>
              <p:cNvPicPr/>
              <p:nvPr/>
            </p:nvPicPr>
            <p:blipFill>
              <a:blip r:embed="rId9"/>
              <a:stretch>
                <a:fillRect/>
              </a:stretch>
            </p:blipFill>
            <p:spPr>
              <a:xfrm>
                <a:off x="5087280" y="1994800"/>
                <a:ext cx="20577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5F2B4F63-4CEA-214C-8472-C14EA100D84D}"/>
                  </a:ext>
                </a:extLst>
              </p14:cNvPr>
              <p14:cNvContentPartPr/>
              <p14:nvPr/>
            </p14:nvContentPartPr>
            <p14:xfrm>
              <a:off x="9021720" y="2742520"/>
              <a:ext cx="585000" cy="10800"/>
            </p14:xfrm>
          </p:contentPart>
        </mc:Choice>
        <mc:Fallback xmlns="">
          <p:pic>
            <p:nvPicPr>
              <p:cNvPr id="12" name="Ink 11">
                <a:extLst>
                  <a:ext uri="{FF2B5EF4-FFF2-40B4-BE49-F238E27FC236}">
                    <a16:creationId xmlns:a16="http://schemas.microsoft.com/office/drawing/2014/main" id="{5F2B4F63-4CEA-214C-8472-C14EA100D84D}"/>
                  </a:ext>
                </a:extLst>
              </p:cNvPr>
              <p:cNvPicPr/>
              <p:nvPr/>
            </p:nvPicPr>
            <p:blipFill>
              <a:blip r:embed="rId11"/>
              <a:stretch>
                <a:fillRect/>
              </a:stretch>
            </p:blipFill>
            <p:spPr>
              <a:xfrm>
                <a:off x="8968080" y="2634880"/>
                <a:ext cx="6926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AA4EEF81-FE89-2B9D-9960-D7EF1A2DAD17}"/>
                  </a:ext>
                </a:extLst>
              </p14:cNvPr>
              <p14:cNvContentPartPr/>
              <p14:nvPr/>
            </p14:nvContentPartPr>
            <p14:xfrm>
              <a:off x="630120" y="3074080"/>
              <a:ext cx="3470040" cy="14400"/>
            </p14:xfrm>
          </p:contentPart>
        </mc:Choice>
        <mc:Fallback xmlns="">
          <p:pic>
            <p:nvPicPr>
              <p:cNvPr id="14" name="Ink 13">
                <a:extLst>
                  <a:ext uri="{FF2B5EF4-FFF2-40B4-BE49-F238E27FC236}">
                    <a16:creationId xmlns:a16="http://schemas.microsoft.com/office/drawing/2014/main" id="{AA4EEF81-FE89-2B9D-9960-D7EF1A2DAD17}"/>
                  </a:ext>
                </a:extLst>
              </p:cNvPr>
              <p:cNvPicPr/>
              <p:nvPr/>
            </p:nvPicPr>
            <p:blipFill>
              <a:blip r:embed="rId13"/>
              <a:stretch>
                <a:fillRect/>
              </a:stretch>
            </p:blipFill>
            <p:spPr>
              <a:xfrm>
                <a:off x="576120" y="2966440"/>
                <a:ext cx="357768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6309DD34-A5D7-2E1D-5978-3516439B2D66}"/>
                  </a:ext>
                </a:extLst>
              </p14:cNvPr>
              <p14:cNvContentPartPr/>
              <p14:nvPr/>
            </p14:nvContentPartPr>
            <p14:xfrm>
              <a:off x="6502440" y="3037720"/>
              <a:ext cx="2232720" cy="51120"/>
            </p14:xfrm>
          </p:contentPart>
        </mc:Choice>
        <mc:Fallback xmlns="">
          <p:pic>
            <p:nvPicPr>
              <p:cNvPr id="20" name="Ink 19">
                <a:extLst>
                  <a:ext uri="{FF2B5EF4-FFF2-40B4-BE49-F238E27FC236}">
                    <a16:creationId xmlns:a16="http://schemas.microsoft.com/office/drawing/2014/main" id="{6309DD34-A5D7-2E1D-5978-3516439B2D66}"/>
                  </a:ext>
                </a:extLst>
              </p:cNvPr>
              <p:cNvPicPr/>
              <p:nvPr/>
            </p:nvPicPr>
            <p:blipFill>
              <a:blip r:embed="rId15"/>
              <a:stretch>
                <a:fillRect/>
              </a:stretch>
            </p:blipFill>
            <p:spPr>
              <a:xfrm>
                <a:off x="6448440" y="2929720"/>
                <a:ext cx="2340360" cy="266760"/>
              </a:xfrm>
              <a:prstGeom prst="rect">
                <a:avLst/>
              </a:prstGeom>
            </p:spPr>
          </p:pic>
        </mc:Fallback>
      </mc:AlternateContent>
      <p:sp>
        <p:nvSpPr>
          <p:cNvPr id="16" name="TextBox 15">
            <a:extLst>
              <a:ext uri="{FF2B5EF4-FFF2-40B4-BE49-F238E27FC236}">
                <a16:creationId xmlns:a16="http://schemas.microsoft.com/office/drawing/2014/main" id="{C679C377-9906-1BC3-665D-86B80564D0E3}"/>
              </a:ext>
            </a:extLst>
          </p:cNvPr>
          <p:cNvSpPr txBox="1"/>
          <p:nvPr/>
        </p:nvSpPr>
        <p:spPr>
          <a:xfrm>
            <a:off x="1310520" y="3532403"/>
            <a:ext cx="9196940" cy="2780889"/>
          </a:xfrm>
          <a:prstGeom prst="rect">
            <a:avLst/>
          </a:prstGeom>
          <a:noFill/>
        </p:spPr>
        <p:txBody>
          <a:bodyPr wrap="square">
            <a:spAutoFit/>
          </a:bodyPr>
          <a:lstStyle/>
          <a:p>
            <a:r>
              <a:rPr lang="en-US" sz="3200" b="1" dirty="0"/>
              <a:t>Why does overfitting occur?</a:t>
            </a:r>
          </a:p>
          <a:p>
            <a:endParaRPr lang="en-US" sz="900" dirty="0"/>
          </a:p>
          <a:p>
            <a:pPr marL="285750" indent="-285750">
              <a:lnSpc>
                <a:spcPct val="150000"/>
              </a:lnSpc>
              <a:buFont typeface="Wingdings" panose="05000000000000000000" pitchFamily="2" charset="2"/>
              <a:buChar char="Ø"/>
            </a:pPr>
            <a:r>
              <a:rPr lang="en-US" dirty="0"/>
              <a:t>The </a:t>
            </a:r>
            <a:r>
              <a:rPr lang="en-US" dirty="0">
                <a:highlight>
                  <a:srgbClr val="CCFFCC"/>
                </a:highlight>
              </a:rPr>
              <a:t>training data size is too small </a:t>
            </a:r>
            <a:r>
              <a:rPr lang="en-US" dirty="0"/>
              <a:t>and </a:t>
            </a:r>
            <a:r>
              <a:rPr lang="en-US" dirty="0">
                <a:highlight>
                  <a:srgbClr val="CCFFCC"/>
                </a:highlight>
              </a:rPr>
              <a:t>does not contain enough data </a:t>
            </a:r>
            <a:r>
              <a:rPr lang="en-US" dirty="0"/>
              <a:t>samples to accurately represent all possible input data values.</a:t>
            </a:r>
          </a:p>
          <a:p>
            <a:pPr marL="285750" indent="-285750">
              <a:lnSpc>
                <a:spcPct val="150000"/>
              </a:lnSpc>
              <a:buFont typeface="Wingdings" panose="05000000000000000000" pitchFamily="2" charset="2"/>
              <a:buChar char="Ø"/>
            </a:pPr>
            <a:r>
              <a:rPr lang="en-US" dirty="0"/>
              <a:t>The </a:t>
            </a:r>
            <a:r>
              <a:rPr lang="en-US" dirty="0">
                <a:highlight>
                  <a:srgbClr val="CCFFCC"/>
                </a:highlight>
              </a:rPr>
              <a:t>training data contains large amounts of irrelevant information</a:t>
            </a:r>
            <a:r>
              <a:rPr lang="en-US" dirty="0"/>
              <a:t>, called noisy data.</a:t>
            </a:r>
          </a:p>
          <a:p>
            <a:pPr marL="285750" indent="-285750">
              <a:lnSpc>
                <a:spcPct val="150000"/>
              </a:lnSpc>
              <a:buFont typeface="Wingdings" panose="05000000000000000000" pitchFamily="2" charset="2"/>
              <a:buChar char="Ø"/>
            </a:pPr>
            <a:r>
              <a:rPr lang="en-US" dirty="0"/>
              <a:t>The model </a:t>
            </a:r>
            <a:r>
              <a:rPr lang="en-US" dirty="0">
                <a:highlight>
                  <a:srgbClr val="CCFFCC"/>
                </a:highlight>
              </a:rPr>
              <a:t>trains for too long </a:t>
            </a:r>
            <a:r>
              <a:rPr lang="en-US" dirty="0"/>
              <a:t>on a </a:t>
            </a:r>
            <a:r>
              <a:rPr lang="en-US" dirty="0">
                <a:highlight>
                  <a:srgbClr val="CCFFCC"/>
                </a:highlight>
              </a:rPr>
              <a:t>single sample set of data</a:t>
            </a:r>
            <a:r>
              <a:rPr lang="en-US" dirty="0"/>
              <a:t>.</a:t>
            </a:r>
          </a:p>
          <a:p>
            <a:pPr marL="285750" indent="-285750">
              <a:lnSpc>
                <a:spcPct val="150000"/>
              </a:lnSpc>
              <a:buFont typeface="Wingdings" panose="05000000000000000000" pitchFamily="2" charset="2"/>
              <a:buChar char="Ø"/>
            </a:pPr>
            <a:r>
              <a:rPr lang="en-US" dirty="0"/>
              <a:t>The </a:t>
            </a:r>
            <a:r>
              <a:rPr lang="en-US" dirty="0">
                <a:highlight>
                  <a:srgbClr val="CCFFCC"/>
                </a:highlight>
              </a:rPr>
              <a:t>model complexity is high</a:t>
            </a:r>
            <a:r>
              <a:rPr lang="en-US" dirty="0"/>
              <a:t>, so it learns the noise within the training data.</a:t>
            </a:r>
          </a:p>
        </p:txBody>
      </p:sp>
    </p:spTree>
    <p:extLst>
      <p:ext uri="{BB962C8B-B14F-4D97-AF65-F5344CB8AC3E}">
        <p14:creationId xmlns:p14="http://schemas.microsoft.com/office/powerpoint/2010/main" val="135986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6423CF-8BCC-209F-BAC7-F0B50B8B0E2B}"/>
              </a:ext>
            </a:extLst>
          </p:cNvPr>
          <p:cNvSpPr txBox="1"/>
          <p:nvPr/>
        </p:nvSpPr>
        <p:spPr>
          <a:xfrm>
            <a:off x="2170076" y="60960"/>
            <a:ext cx="3008772" cy="461665"/>
          </a:xfrm>
          <a:prstGeom prst="rect">
            <a:avLst/>
          </a:prstGeom>
          <a:noFill/>
        </p:spPr>
        <p:txBody>
          <a:bodyPr wrap="none" rtlCol="0">
            <a:spAutoFit/>
          </a:bodyPr>
          <a:lstStyle/>
          <a:p>
            <a:r>
              <a:rPr lang="en-GB" sz="2400" b="1" dirty="0">
                <a:solidFill>
                  <a:schemeClr val="bg1"/>
                </a:solidFill>
                <a:latin typeface="Cambria" panose="02040503050406030204" pitchFamily="18" charset="0"/>
                <a:ea typeface="Cambria" panose="02040503050406030204" pitchFamily="18" charset="0"/>
              </a:rPr>
              <a:t>Overfitting Problem</a:t>
            </a:r>
          </a:p>
        </p:txBody>
      </p:sp>
      <p:sp>
        <p:nvSpPr>
          <p:cNvPr id="3" name="TextBox 2">
            <a:extLst>
              <a:ext uri="{FF2B5EF4-FFF2-40B4-BE49-F238E27FC236}">
                <a16:creationId xmlns:a16="http://schemas.microsoft.com/office/drawing/2014/main" id="{F8079B5E-40ED-5BC0-AA1A-5BD17C6D6D07}"/>
              </a:ext>
            </a:extLst>
          </p:cNvPr>
          <p:cNvSpPr txBox="1"/>
          <p:nvPr/>
        </p:nvSpPr>
        <p:spPr>
          <a:xfrm>
            <a:off x="284480" y="843618"/>
            <a:ext cx="11419840" cy="2028184"/>
          </a:xfrm>
          <a:prstGeom prst="rect">
            <a:avLst/>
          </a:prstGeom>
          <a:solidFill>
            <a:srgbClr val="00B050">
              <a:alpha val="6000"/>
            </a:srgbClr>
          </a:solidFill>
        </p:spPr>
        <p:txBody>
          <a:bodyPr wrap="square">
            <a:spAutoFit/>
          </a:bodyPr>
          <a:lstStyle/>
          <a:p>
            <a:pPr>
              <a:lnSpc>
                <a:spcPct val="150000"/>
              </a:lnSpc>
            </a:pPr>
            <a:r>
              <a:rPr lang="en-US" sz="2000" b="1" dirty="0">
                <a:solidFill>
                  <a:srgbClr val="C00000"/>
                </a:solidFill>
              </a:rPr>
              <a:t>Overfitting Examples</a:t>
            </a:r>
            <a:br>
              <a:rPr lang="en-US" dirty="0"/>
            </a:br>
            <a:r>
              <a:rPr lang="en-US" dirty="0"/>
              <a:t>Consider a use case where a machine learning model has to analyze photos </a:t>
            </a:r>
            <a:r>
              <a:rPr lang="en-US" b="1" i="1" dirty="0"/>
              <a:t>and identify the ones that contain dogs </a:t>
            </a:r>
            <a:r>
              <a:rPr lang="en-US" dirty="0"/>
              <a:t>in them. If the machine learning model was trained on a data set that contained </a:t>
            </a:r>
            <a:r>
              <a:rPr lang="en-US" b="1" i="1" dirty="0"/>
              <a:t>majority photos showing dogs outside in parks </a:t>
            </a:r>
            <a:r>
              <a:rPr lang="en-US" dirty="0"/>
              <a:t>, it may </a:t>
            </a:r>
            <a:r>
              <a:rPr lang="en-US" b="1" i="1" dirty="0" err="1"/>
              <a:t>may</a:t>
            </a:r>
            <a:r>
              <a:rPr lang="en-US" b="1" i="1" dirty="0"/>
              <a:t> learn to use grass as a feature </a:t>
            </a:r>
            <a:r>
              <a:rPr lang="en-US" dirty="0"/>
              <a:t>for classification and may </a:t>
            </a:r>
            <a:r>
              <a:rPr lang="en-US" b="1" i="1" dirty="0"/>
              <a:t>not recognize a dog inside a room</a:t>
            </a:r>
            <a:r>
              <a:rPr lang="en-US" dirty="0"/>
              <a:t>.</a:t>
            </a:r>
          </a:p>
          <a:p>
            <a:pPr>
              <a:lnSpc>
                <a:spcPct val="150000"/>
              </a:lnSpc>
            </a:pPr>
            <a:endParaRPr lang="en-US" sz="1100" dirty="0"/>
          </a:p>
        </p:txBody>
      </p:sp>
      <p:grpSp>
        <p:nvGrpSpPr>
          <p:cNvPr id="34" name="Group 33">
            <a:extLst>
              <a:ext uri="{FF2B5EF4-FFF2-40B4-BE49-F238E27FC236}">
                <a16:creationId xmlns:a16="http://schemas.microsoft.com/office/drawing/2014/main" id="{F7FB5CEB-9097-68E5-3D9C-8D0E33C21892}"/>
              </a:ext>
            </a:extLst>
          </p:cNvPr>
          <p:cNvGrpSpPr/>
          <p:nvPr/>
        </p:nvGrpSpPr>
        <p:grpSpPr>
          <a:xfrm>
            <a:off x="509790" y="3208697"/>
            <a:ext cx="11223647" cy="3279476"/>
            <a:chOff x="509790" y="3208697"/>
            <a:chExt cx="11223647" cy="3279476"/>
          </a:xfrm>
        </p:grpSpPr>
        <p:pic>
          <p:nvPicPr>
            <p:cNvPr id="6" name="Picture 5" descr="Two dogs running on grass&#10;&#10;Description automatically generated">
              <a:extLst>
                <a:ext uri="{FF2B5EF4-FFF2-40B4-BE49-F238E27FC236}">
                  <a16:creationId xmlns:a16="http://schemas.microsoft.com/office/drawing/2014/main" id="{3FB680E7-35AD-BEF0-01EA-DD8E54601DDA}"/>
                </a:ext>
              </a:extLst>
            </p:cNvPr>
            <p:cNvPicPr>
              <a:picLocks noChangeAspect="1"/>
            </p:cNvPicPr>
            <p:nvPr/>
          </p:nvPicPr>
          <p:blipFill rotWithShape="1">
            <a:blip r:embed="rId2">
              <a:extLst>
                <a:ext uri="{28A0092B-C50C-407E-A947-70E740481C1C}">
                  <a14:useLocalDpi xmlns:a14="http://schemas.microsoft.com/office/drawing/2010/main" val="0"/>
                </a:ext>
              </a:extLst>
            </a:blip>
            <a:srcRect l="6704" r="25169"/>
            <a:stretch/>
          </p:blipFill>
          <p:spPr>
            <a:xfrm>
              <a:off x="518159" y="3208697"/>
              <a:ext cx="1651917" cy="1617303"/>
            </a:xfrm>
            <a:prstGeom prst="rect">
              <a:avLst/>
            </a:prstGeom>
          </p:spPr>
        </p:pic>
        <p:pic>
          <p:nvPicPr>
            <p:cNvPr id="8" name="Picture 7" descr="A dog running with a ball in its mouth&#10;&#10;Description automatically generated">
              <a:extLst>
                <a:ext uri="{FF2B5EF4-FFF2-40B4-BE49-F238E27FC236}">
                  <a16:creationId xmlns:a16="http://schemas.microsoft.com/office/drawing/2014/main" id="{86341DB2-4F9E-2C49-FFAC-E38C7ED5EDA5}"/>
                </a:ext>
              </a:extLst>
            </p:cNvPr>
            <p:cNvPicPr>
              <a:picLocks noChangeAspect="1"/>
            </p:cNvPicPr>
            <p:nvPr/>
          </p:nvPicPr>
          <p:blipFill rotWithShape="1">
            <a:blip r:embed="rId3">
              <a:extLst>
                <a:ext uri="{28A0092B-C50C-407E-A947-70E740481C1C}">
                  <a14:useLocalDpi xmlns:a14="http://schemas.microsoft.com/office/drawing/2010/main" val="0"/>
                </a:ext>
              </a:extLst>
            </a:blip>
            <a:srcRect l="17149" r="29518"/>
            <a:stretch/>
          </p:blipFill>
          <p:spPr>
            <a:xfrm>
              <a:off x="2292701" y="3213059"/>
              <a:ext cx="1651917" cy="1612941"/>
            </a:xfrm>
            <a:prstGeom prst="rect">
              <a:avLst/>
            </a:prstGeom>
          </p:spPr>
        </p:pic>
        <p:pic>
          <p:nvPicPr>
            <p:cNvPr id="10" name="Picture 9" descr="A dog running in the air&#10;&#10;Description automatically generated">
              <a:extLst>
                <a:ext uri="{FF2B5EF4-FFF2-40B4-BE49-F238E27FC236}">
                  <a16:creationId xmlns:a16="http://schemas.microsoft.com/office/drawing/2014/main" id="{EE9B091A-8FE4-275F-EA9E-92E8DCB760DB}"/>
                </a:ext>
              </a:extLst>
            </p:cNvPr>
            <p:cNvPicPr>
              <a:picLocks noChangeAspect="1"/>
            </p:cNvPicPr>
            <p:nvPr/>
          </p:nvPicPr>
          <p:blipFill rotWithShape="1">
            <a:blip r:embed="rId4">
              <a:extLst>
                <a:ext uri="{28A0092B-C50C-407E-A947-70E740481C1C}">
                  <a14:useLocalDpi xmlns:a14="http://schemas.microsoft.com/office/drawing/2010/main" val="0"/>
                </a:ext>
              </a:extLst>
            </a:blip>
            <a:srcRect l="7832" r="28391" b="16252"/>
            <a:stretch/>
          </p:blipFill>
          <p:spPr>
            <a:xfrm>
              <a:off x="4067243" y="3208697"/>
              <a:ext cx="1838960" cy="1612941"/>
            </a:xfrm>
            <a:prstGeom prst="rect">
              <a:avLst/>
            </a:prstGeom>
          </p:spPr>
        </p:pic>
        <p:pic>
          <p:nvPicPr>
            <p:cNvPr id="12" name="Picture 11" descr="A dog running towards a frisbee&#10;&#10;Description automatically generated">
              <a:extLst>
                <a:ext uri="{FF2B5EF4-FFF2-40B4-BE49-F238E27FC236}">
                  <a16:creationId xmlns:a16="http://schemas.microsoft.com/office/drawing/2014/main" id="{4EE050D6-6446-C0E9-A715-D4C6F20946A7}"/>
                </a:ext>
              </a:extLst>
            </p:cNvPr>
            <p:cNvPicPr>
              <a:picLocks noChangeAspect="1"/>
            </p:cNvPicPr>
            <p:nvPr/>
          </p:nvPicPr>
          <p:blipFill rotWithShape="1">
            <a:blip r:embed="rId5">
              <a:extLst>
                <a:ext uri="{28A0092B-C50C-407E-A947-70E740481C1C}">
                  <a14:useLocalDpi xmlns:a14="http://schemas.microsoft.com/office/drawing/2010/main" val="0"/>
                </a:ext>
              </a:extLst>
            </a:blip>
            <a:srcRect l="15866" r="16578"/>
            <a:stretch/>
          </p:blipFill>
          <p:spPr>
            <a:xfrm>
              <a:off x="6056738" y="3208697"/>
              <a:ext cx="1930400" cy="1600200"/>
            </a:xfrm>
            <a:prstGeom prst="rect">
              <a:avLst/>
            </a:prstGeom>
          </p:spPr>
        </p:pic>
        <p:pic>
          <p:nvPicPr>
            <p:cNvPr id="14" name="Picture 13" descr="A dog running with a tennis ball in its mouth&#10;&#10;Description automatically generated">
              <a:extLst>
                <a:ext uri="{FF2B5EF4-FFF2-40B4-BE49-F238E27FC236}">
                  <a16:creationId xmlns:a16="http://schemas.microsoft.com/office/drawing/2014/main" id="{DD3C9085-37D0-C6B1-AA30-395AA0F083BB}"/>
                </a:ext>
              </a:extLst>
            </p:cNvPr>
            <p:cNvPicPr>
              <a:picLocks noChangeAspect="1"/>
            </p:cNvPicPr>
            <p:nvPr/>
          </p:nvPicPr>
          <p:blipFill rotWithShape="1">
            <a:blip r:embed="rId6">
              <a:extLst>
                <a:ext uri="{28A0092B-C50C-407E-A947-70E740481C1C}">
                  <a14:useLocalDpi xmlns:a14="http://schemas.microsoft.com/office/drawing/2010/main" val="0"/>
                </a:ext>
              </a:extLst>
            </a:blip>
            <a:srcRect l="18596" r="19299" b="12331"/>
            <a:stretch/>
          </p:blipFill>
          <p:spPr>
            <a:xfrm>
              <a:off x="8180757" y="3208697"/>
              <a:ext cx="1696971" cy="1600200"/>
            </a:xfrm>
            <a:prstGeom prst="rect">
              <a:avLst/>
            </a:prstGeom>
          </p:spPr>
        </p:pic>
        <p:pic>
          <p:nvPicPr>
            <p:cNvPr id="16" name="Picture 15" descr="A dog lying on a dog bed&#10;&#10;Description automatically generated">
              <a:extLst>
                <a:ext uri="{FF2B5EF4-FFF2-40B4-BE49-F238E27FC236}">
                  <a16:creationId xmlns:a16="http://schemas.microsoft.com/office/drawing/2014/main" id="{85714EFE-F075-3CE5-79BC-B8C0F58795CB}"/>
                </a:ext>
              </a:extLst>
            </p:cNvPr>
            <p:cNvPicPr>
              <a:picLocks noChangeAspect="1"/>
            </p:cNvPicPr>
            <p:nvPr/>
          </p:nvPicPr>
          <p:blipFill rotWithShape="1">
            <a:blip r:embed="rId7">
              <a:extLst>
                <a:ext uri="{28A0092B-C50C-407E-A947-70E740481C1C}">
                  <a14:useLocalDpi xmlns:a14="http://schemas.microsoft.com/office/drawing/2010/main" val="0"/>
                </a:ext>
              </a:extLst>
            </a:blip>
            <a:srcRect l="8519" t="10909" r="19260" b="5872"/>
            <a:stretch/>
          </p:blipFill>
          <p:spPr>
            <a:xfrm>
              <a:off x="7654592" y="5020711"/>
              <a:ext cx="1981201" cy="1387158"/>
            </a:xfrm>
            <a:prstGeom prst="rect">
              <a:avLst/>
            </a:prstGeom>
          </p:spPr>
        </p:pic>
        <p:pic>
          <p:nvPicPr>
            <p:cNvPr id="18" name="Picture 17" descr="A dog lying on a chair&#10;&#10;Description automatically generated">
              <a:extLst>
                <a:ext uri="{FF2B5EF4-FFF2-40B4-BE49-F238E27FC236}">
                  <a16:creationId xmlns:a16="http://schemas.microsoft.com/office/drawing/2014/main" id="{A6183FB1-6DF1-74EE-9F91-AFDFA08259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77728" y="5020712"/>
              <a:ext cx="1855709" cy="1387158"/>
            </a:xfrm>
            <a:prstGeom prst="rect">
              <a:avLst/>
            </a:prstGeom>
          </p:spPr>
        </p:pic>
        <p:pic>
          <p:nvPicPr>
            <p:cNvPr id="20" name="Picture 19" descr="A black puppy sitting in grass&#10;&#10;Description automatically generated">
              <a:extLst>
                <a:ext uri="{FF2B5EF4-FFF2-40B4-BE49-F238E27FC236}">
                  <a16:creationId xmlns:a16="http://schemas.microsoft.com/office/drawing/2014/main" id="{60392F11-998A-7F95-2AA1-70CB3CFF48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99258" y="3216576"/>
              <a:ext cx="1605062" cy="1605062"/>
            </a:xfrm>
            <a:prstGeom prst="rect">
              <a:avLst/>
            </a:prstGeom>
          </p:spPr>
        </p:pic>
        <p:pic>
          <p:nvPicPr>
            <p:cNvPr id="22" name="Picture 21" descr="Two dogs standing in grass&#10;&#10;Description automatically generated">
              <a:extLst>
                <a:ext uri="{FF2B5EF4-FFF2-40B4-BE49-F238E27FC236}">
                  <a16:creationId xmlns:a16="http://schemas.microsoft.com/office/drawing/2014/main" id="{DE1A29BD-5B17-9EE4-5C08-E806BB6270DF}"/>
                </a:ext>
              </a:extLst>
            </p:cNvPr>
            <p:cNvPicPr>
              <a:picLocks noChangeAspect="1"/>
            </p:cNvPicPr>
            <p:nvPr/>
          </p:nvPicPr>
          <p:blipFill rotWithShape="1">
            <a:blip r:embed="rId10">
              <a:extLst>
                <a:ext uri="{28A0092B-C50C-407E-A947-70E740481C1C}">
                  <a14:useLocalDpi xmlns:a14="http://schemas.microsoft.com/office/drawing/2010/main" val="0"/>
                </a:ext>
              </a:extLst>
            </a:blip>
            <a:srcRect l="15992" r="8350"/>
            <a:stretch/>
          </p:blipFill>
          <p:spPr>
            <a:xfrm>
              <a:off x="509790" y="4994422"/>
              <a:ext cx="1682447" cy="1479794"/>
            </a:xfrm>
            <a:prstGeom prst="rect">
              <a:avLst/>
            </a:prstGeom>
          </p:spPr>
        </p:pic>
        <p:pic>
          <p:nvPicPr>
            <p:cNvPr id="24" name="Picture 23" descr="A dog sitting in a grass field&#10;&#10;Description automatically generated">
              <a:extLst>
                <a:ext uri="{FF2B5EF4-FFF2-40B4-BE49-F238E27FC236}">
                  <a16:creationId xmlns:a16="http://schemas.microsoft.com/office/drawing/2014/main" id="{1B820A33-9174-E906-0B49-86E94720E30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05911" y="4980465"/>
              <a:ext cx="1651917" cy="1507708"/>
            </a:xfrm>
            <a:prstGeom prst="rect">
              <a:avLst/>
            </a:prstGeom>
          </p:spPr>
        </p:pic>
        <p:pic>
          <p:nvPicPr>
            <p:cNvPr id="26" name="Picture 25" descr="A dog lying in the grass&#10;&#10;Description automatically generated">
              <a:extLst>
                <a:ext uri="{FF2B5EF4-FFF2-40B4-BE49-F238E27FC236}">
                  <a16:creationId xmlns:a16="http://schemas.microsoft.com/office/drawing/2014/main" id="{460F95F5-C297-BD02-B093-E506A34BC7B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67243" y="4980465"/>
              <a:ext cx="1507708" cy="1507708"/>
            </a:xfrm>
            <a:prstGeom prst="rect">
              <a:avLst/>
            </a:prstGeom>
          </p:spPr>
        </p:pic>
        <p:pic>
          <p:nvPicPr>
            <p:cNvPr id="28" name="Picture 27" descr="A dog on a leash running on a dirt path&#10;&#10;Description automatically generated">
              <a:extLst>
                <a:ext uri="{FF2B5EF4-FFF2-40B4-BE49-F238E27FC236}">
                  <a16:creationId xmlns:a16="http://schemas.microsoft.com/office/drawing/2014/main" id="{FFEF163B-F29D-0FA0-C82D-3D36BD876C1C}"/>
                </a:ext>
              </a:extLst>
            </p:cNvPr>
            <p:cNvPicPr>
              <a:picLocks noChangeAspect="1"/>
            </p:cNvPicPr>
            <p:nvPr/>
          </p:nvPicPr>
          <p:blipFill rotWithShape="1">
            <a:blip r:embed="rId13">
              <a:extLst>
                <a:ext uri="{28A0092B-C50C-407E-A947-70E740481C1C}">
                  <a14:useLocalDpi xmlns:a14="http://schemas.microsoft.com/office/drawing/2010/main" val="0"/>
                </a:ext>
              </a:extLst>
            </a:blip>
            <a:srcRect l="15602" r="13384"/>
            <a:stretch/>
          </p:blipFill>
          <p:spPr>
            <a:xfrm>
              <a:off x="5760740" y="4967414"/>
              <a:ext cx="1651917" cy="1493751"/>
            </a:xfrm>
            <a:prstGeom prst="rect">
              <a:avLst/>
            </a:prstGeom>
          </p:spPr>
        </p:pic>
      </p:grpSp>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859CC8D9-6D3F-FE57-FC79-A3AB4DE7F4D7}"/>
                  </a:ext>
                </a:extLst>
              </p14:cNvPr>
              <p14:cNvContentPartPr/>
              <p14:nvPr/>
            </p14:nvContentPartPr>
            <p14:xfrm>
              <a:off x="7467480" y="1574960"/>
              <a:ext cx="3573720" cy="21240"/>
            </p14:xfrm>
          </p:contentPart>
        </mc:Choice>
        <mc:Fallback xmlns="">
          <p:pic>
            <p:nvPicPr>
              <p:cNvPr id="29" name="Ink 28">
                <a:extLst>
                  <a:ext uri="{FF2B5EF4-FFF2-40B4-BE49-F238E27FC236}">
                    <a16:creationId xmlns:a16="http://schemas.microsoft.com/office/drawing/2014/main" id="{859CC8D9-6D3F-FE57-FC79-A3AB4DE7F4D7}"/>
                  </a:ext>
                </a:extLst>
              </p:cNvPr>
              <p:cNvPicPr/>
              <p:nvPr/>
            </p:nvPicPr>
            <p:blipFill>
              <a:blip r:embed="rId15"/>
              <a:stretch>
                <a:fillRect/>
              </a:stretch>
            </p:blipFill>
            <p:spPr>
              <a:xfrm>
                <a:off x="7413480" y="1466960"/>
                <a:ext cx="368136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29">
                <a:extLst>
                  <a:ext uri="{FF2B5EF4-FFF2-40B4-BE49-F238E27FC236}">
                    <a16:creationId xmlns:a16="http://schemas.microsoft.com/office/drawing/2014/main" id="{A9C9BF87-D755-1763-26AE-BEA0C1213E5B}"/>
                  </a:ext>
                </a:extLst>
              </p14:cNvPr>
              <p14:cNvContentPartPr/>
              <p14:nvPr/>
            </p14:nvContentPartPr>
            <p14:xfrm>
              <a:off x="7660440" y="1910840"/>
              <a:ext cx="3845880" cy="111240"/>
            </p14:xfrm>
          </p:contentPart>
        </mc:Choice>
        <mc:Fallback xmlns="">
          <p:pic>
            <p:nvPicPr>
              <p:cNvPr id="30" name="Ink 29">
                <a:extLst>
                  <a:ext uri="{FF2B5EF4-FFF2-40B4-BE49-F238E27FC236}">
                    <a16:creationId xmlns:a16="http://schemas.microsoft.com/office/drawing/2014/main" id="{A9C9BF87-D755-1763-26AE-BEA0C1213E5B}"/>
                  </a:ext>
                </a:extLst>
              </p:cNvPr>
              <p:cNvPicPr/>
              <p:nvPr/>
            </p:nvPicPr>
            <p:blipFill>
              <a:blip r:embed="rId17"/>
              <a:stretch>
                <a:fillRect/>
              </a:stretch>
            </p:blipFill>
            <p:spPr>
              <a:xfrm>
                <a:off x="7606440" y="1803200"/>
                <a:ext cx="395352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Ink 30">
                <a:extLst>
                  <a:ext uri="{FF2B5EF4-FFF2-40B4-BE49-F238E27FC236}">
                    <a16:creationId xmlns:a16="http://schemas.microsoft.com/office/drawing/2014/main" id="{36B55F27-93EC-05F3-4749-8B72112D17F8}"/>
                  </a:ext>
                </a:extLst>
              </p14:cNvPr>
              <p14:cNvContentPartPr/>
              <p14:nvPr/>
            </p14:nvContentPartPr>
            <p14:xfrm>
              <a:off x="1717200" y="2423120"/>
              <a:ext cx="3230280" cy="15840"/>
            </p14:xfrm>
          </p:contentPart>
        </mc:Choice>
        <mc:Fallback xmlns="">
          <p:pic>
            <p:nvPicPr>
              <p:cNvPr id="31" name="Ink 30">
                <a:extLst>
                  <a:ext uri="{FF2B5EF4-FFF2-40B4-BE49-F238E27FC236}">
                    <a16:creationId xmlns:a16="http://schemas.microsoft.com/office/drawing/2014/main" id="{36B55F27-93EC-05F3-4749-8B72112D17F8}"/>
                  </a:ext>
                </a:extLst>
              </p:cNvPr>
              <p:cNvPicPr/>
              <p:nvPr/>
            </p:nvPicPr>
            <p:blipFill>
              <a:blip r:embed="rId19"/>
              <a:stretch>
                <a:fillRect/>
              </a:stretch>
            </p:blipFill>
            <p:spPr>
              <a:xfrm>
                <a:off x="1663200" y="2315120"/>
                <a:ext cx="33379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0D81141D-547C-51A9-6A40-22C644D90D76}"/>
                  </a:ext>
                </a:extLst>
              </p14:cNvPr>
              <p14:cNvContentPartPr/>
              <p14:nvPr/>
            </p14:nvContentPartPr>
            <p14:xfrm>
              <a:off x="416160" y="2434280"/>
              <a:ext cx="488160" cy="4320"/>
            </p14:xfrm>
          </p:contentPart>
        </mc:Choice>
        <mc:Fallback xmlns="">
          <p:pic>
            <p:nvPicPr>
              <p:cNvPr id="32" name="Ink 31">
                <a:extLst>
                  <a:ext uri="{FF2B5EF4-FFF2-40B4-BE49-F238E27FC236}">
                    <a16:creationId xmlns:a16="http://schemas.microsoft.com/office/drawing/2014/main" id="{0D81141D-547C-51A9-6A40-22C644D90D76}"/>
                  </a:ext>
                </a:extLst>
              </p:cNvPr>
              <p:cNvPicPr/>
              <p:nvPr/>
            </p:nvPicPr>
            <p:blipFill>
              <a:blip r:embed="rId21"/>
              <a:stretch>
                <a:fillRect/>
              </a:stretch>
            </p:blipFill>
            <p:spPr>
              <a:xfrm>
                <a:off x="362520" y="2326640"/>
                <a:ext cx="59580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a16="http://schemas.microsoft.com/office/drawing/2014/main" id="{244BF065-AB1B-7C11-FCC2-B25CA9265790}"/>
                  </a:ext>
                </a:extLst>
              </p14:cNvPr>
              <p14:cNvContentPartPr/>
              <p14:nvPr/>
            </p14:nvContentPartPr>
            <p14:xfrm>
              <a:off x="7559280" y="2428160"/>
              <a:ext cx="3166200" cy="61920"/>
            </p14:xfrm>
          </p:contentPart>
        </mc:Choice>
        <mc:Fallback xmlns="">
          <p:pic>
            <p:nvPicPr>
              <p:cNvPr id="33" name="Ink 32">
                <a:extLst>
                  <a:ext uri="{FF2B5EF4-FFF2-40B4-BE49-F238E27FC236}">
                    <a16:creationId xmlns:a16="http://schemas.microsoft.com/office/drawing/2014/main" id="{244BF065-AB1B-7C11-FCC2-B25CA9265790}"/>
                  </a:ext>
                </a:extLst>
              </p:cNvPr>
              <p:cNvPicPr/>
              <p:nvPr/>
            </p:nvPicPr>
            <p:blipFill>
              <a:blip r:embed="rId23"/>
              <a:stretch>
                <a:fillRect/>
              </a:stretch>
            </p:blipFill>
            <p:spPr>
              <a:xfrm>
                <a:off x="7505280" y="2320520"/>
                <a:ext cx="3273840" cy="277560"/>
              </a:xfrm>
              <a:prstGeom prst="rect">
                <a:avLst/>
              </a:prstGeom>
            </p:spPr>
          </p:pic>
        </mc:Fallback>
      </mc:AlternateContent>
    </p:spTree>
    <p:extLst>
      <p:ext uri="{BB962C8B-B14F-4D97-AF65-F5344CB8AC3E}">
        <p14:creationId xmlns:p14="http://schemas.microsoft.com/office/powerpoint/2010/main" val="42006317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6423CF-8BCC-209F-BAC7-F0B50B8B0E2B}"/>
              </a:ext>
            </a:extLst>
          </p:cNvPr>
          <p:cNvSpPr txBox="1"/>
          <p:nvPr/>
        </p:nvSpPr>
        <p:spPr>
          <a:xfrm>
            <a:off x="2170076" y="60960"/>
            <a:ext cx="3008772" cy="461665"/>
          </a:xfrm>
          <a:prstGeom prst="rect">
            <a:avLst/>
          </a:prstGeom>
          <a:noFill/>
        </p:spPr>
        <p:txBody>
          <a:bodyPr wrap="none" rtlCol="0">
            <a:spAutoFit/>
          </a:bodyPr>
          <a:lstStyle/>
          <a:p>
            <a:r>
              <a:rPr lang="en-GB" sz="2400" b="1" dirty="0">
                <a:solidFill>
                  <a:schemeClr val="bg1"/>
                </a:solidFill>
                <a:latin typeface="Cambria" panose="02040503050406030204" pitchFamily="18" charset="0"/>
                <a:ea typeface="Cambria" panose="02040503050406030204" pitchFamily="18" charset="0"/>
              </a:rPr>
              <a:t>Overfitting Problem</a:t>
            </a:r>
          </a:p>
        </p:txBody>
      </p:sp>
      <p:sp>
        <p:nvSpPr>
          <p:cNvPr id="8" name="TextBox 7">
            <a:extLst>
              <a:ext uri="{FF2B5EF4-FFF2-40B4-BE49-F238E27FC236}">
                <a16:creationId xmlns:a16="http://schemas.microsoft.com/office/drawing/2014/main" id="{CECDDE1D-2568-F722-4C58-EE40B261547D}"/>
              </a:ext>
            </a:extLst>
          </p:cNvPr>
          <p:cNvSpPr txBox="1"/>
          <p:nvPr/>
        </p:nvSpPr>
        <p:spPr>
          <a:xfrm>
            <a:off x="477520" y="786904"/>
            <a:ext cx="11470640" cy="5081519"/>
          </a:xfrm>
          <a:prstGeom prst="rect">
            <a:avLst/>
          </a:prstGeom>
          <a:noFill/>
        </p:spPr>
        <p:txBody>
          <a:bodyPr wrap="square">
            <a:spAutoFit/>
          </a:bodyPr>
          <a:lstStyle/>
          <a:p>
            <a:pPr>
              <a:lnSpc>
                <a:spcPct val="150000"/>
              </a:lnSpc>
            </a:pPr>
            <a:r>
              <a:rPr lang="en-US" sz="2000" b="1" dirty="0">
                <a:solidFill>
                  <a:srgbClr val="C00000"/>
                </a:solidFill>
              </a:rPr>
              <a:t>How to prevent overfitting?</a:t>
            </a:r>
          </a:p>
          <a:p>
            <a:pPr>
              <a:lnSpc>
                <a:spcPct val="150000"/>
              </a:lnSpc>
            </a:pPr>
            <a:r>
              <a:rPr lang="en-US" dirty="0"/>
              <a:t>You can prevent overfitting by </a:t>
            </a:r>
            <a:r>
              <a:rPr lang="en-US" b="1" dirty="0"/>
              <a:t>diversifying</a:t>
            </a:r>
            <a:r>
              <a:rPr lang="en-US" dirty="0"/>
              <a:t> and </a:t>
            </a:r>
            <a:r>
              <a:rPr lang="en-US" b="1" dirty="0"/>
              <a:t>scaling</a:t>
            </a:r>
            <a:r>
              <a:rPr lang="en-US" dirty="0"/>
              <a:t> </a:t>
            </a:r>
            <a:r>
              <a:rPr lang="en-US" b="1" dirty="0"/>
              <a:t>your training data </a:t>
            </a:r>
            <a:r>
              <a:rPr lang="en-US" dirty="0"/>
              <a:t>set or </a:t>
            </a:r>
            <a:r>
              <a:rPr lang="en-US" b="1" dirty="0"/>
              <a:t>using some strategies</a:t>
            </a:r>
            <a:r>
              <a:rPr lang="en-US" dirty="0"/>
              <a:t> like:</a:t>
            </a:r>
          </a:p>
          <a:p>
            <a:pPr>
              <a:lnSpc>
                <a:spcPct val="150000"/>
              </a:lnSpc>
            </a:pPr>
            <a:endParaRPr lang="en-US" sz="1050" dirty="0"/>
          </a:p>
          <a:p>
            <a:pPr>
              <a:lnSpc>
                <a:spcPct val="150000"/>
              </a:lnSpc>
            </a:pPr>
            <a:r>
              <a:rPr lang="en-US" b="1" dirty="0"/>
              <a:t>Early stopping</a:t>
            </a:r>
          </a:p>
          <a:p>
            <a:pPr>
              <a:lnSpc>
                <a:spcPct val="150000"/>
              </a:lnSpc>
            </a:pPr>
            <a:r>
              <a:rPr lang="en-US" dirty="0"/>
              <a:t>Early stopping pauses the training phase before the machine learning model learns the noise in the data. However, getting the timing right is important; else the model will still not give accurate results.</a:t>
            </a:r>
          </a:p>
          <a:p>
            <a:pPr>
              <a:lnSpc>
                <a:spcPct val="150000"/>
              </a:lnSpc>
            </a:pPr>
            <a:endParaRPr lang="en-US" dirty="0"/>
          </a:p>
          <a:p>
            <a:pPr>
              <a:lnSpc>
                <a:spcPct val="150000"/>
              </a:lnSpc>
            </a:pPr>
            <a:r>
              <a:rPr lang="en-US" b="1" dirty="0"/>
              <a:t>Pruning</a:t>
            </a:r>
          </a:p>
          <a:p>
            <a:pPr>
              <a:lnSpc>
                <a:spcPct val="150000"/>
              </a:lnSpc>
            </a:pPr>
            <a:r>
              <a:rPr lang="en-US" dirty="0"/>
              <a:t>You might identify several features or parameters that impact the final prediction when you build a model. Feature selection—or pruning—identifies the most important features within the training set and eliminates irrelevant ones. For example, to predict if an image is an animal or human, you can look at various input parameters like face shape, ear position, body structure, etc. You may prioritize face shape and ignore the shape of the eyes.</a:t>
            </a:r>
          </a:p>
        </p:txBody>
      </p:sp>
      <p:sp>
        <p:nvSpPr>
          <p:cNvPr id="9" name="Rectangle: Rounded Corners 8">
            <a:extLst>
              <a:ext uri="{FF2B5EF4-FFF2-40B4-BE49-F238E27FC236}">
                <a16:creationId xmlns:a16="http://schemas.microsoft.com/office/drawing/2014/main" id="{F4DA0AD2-9E0C-5CC6-5FE6-FD0310A4DC19}"/>
              </a:ext>
            </a:extLst>
          </p:cNvPr>
          <p:cNvSpPr/>
          <p:nvPr/>
        </p:nvSpPr>
        <p:spPr>
          <a:xfrm>
            <a:off x="274320" y="1899920"/>
            <a:ext cx="11572240" cy="1442720"/>
          </a:xfrm>
          <a:prstGeom prst="roundRect">
            <a:avLst>
              <a:gd name="adj" fmla="val 2688"/>
            </a:avLst>
          </a:prstGeom>
          <a:solidFill>
            <a:srgbClr val="FF66FF">
              <a:alpha val="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18B0429-34CE-E196-A9A1-505C6A1B235A}"/>
              </a:ext>
            </a:extLst>
          </p:cNvPr>
          <p:cNvSpPr/>
          <p:nvPr/>
        </p:nvSpPr>
        <p:spPr>
          <a:xfrm>
            <a:off x="386080" y="1986280"/>
            <a:ext cx="11572240" cy="1442720"/>
          </a:xfrm>
          <a:prstGeom prst="roundRect">
            <a:avLst>
              <a:gd name="adj" fmla="val 2688"/>
            </a:avLst>
          </a:prstGeom>
          <a:solidFill>
            <a:srgbClr val="FF66FF">
              <a:alpha val="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EAA0552F-4A0D-14AA-01E6-1B5ABD719E11}"/>
              </a:ext>
            </a:extLst>
          </p:cNvPr>
          <p:cNvSpPr/>
          <p:nvPr/>
        </p:nvSpPr>
        <p:spPr>
          <a:xfrm>
            <a:off x="274320" y="3576438"/>
            <a:ext cx="11572240" cy="2291985"/>
          </a:xfrm>
          <a:prstGeom prst="roundRect">
            <a:avLst>
              <a:gd name="adj" fmla="val 2688"/>
            </a:avLst>
          </a:prstGeom>
          <a:solidFill>
            <a:srgbClr val="00B050">
              <a:alpha val="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CCECE78-3FC8-4E54-8A36-CC5ACB3266AF}"/>
              </a:ext>
            </a:extLst>
          </p:cNvPr>
          <p:cNvSpPr/>
          <p:nvPr/>
        </p:nvSpPr>
        <p:spPr>
          <a:xfrm>
            <a:off x="386080" y="3702374"/>
            <a:ext cx="11572240" cy="2313487"/>
          </a:xfrm>
          <a:prstGeom prst="roundRect">
            <a:avLst>
              <a:gd name="adj" fmla="val 2688"/>
            </a:avLst>
          </a:prstGeom>
          <a:solidFill>
            <a:srgbClr val="00B050">
              <a:alpha val="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076255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6423CF-8BCC-209F-BAC7-F0B50B8B0E2B}"/>
              </a:ext>
            </a:extLst>
          </p:cNvPr>
          <p:cNvSpPr txBox="1"/>
          <p:nvPr/>
        </p:nvSpPr>
        <p:spPr>
          <a:xfrm>
            <a:off x="2170076" y="60960"/>
            <a:ext cx="3008772" cy="461665"/>
          </a:xfrm>
          <a:prstGeom prst="rect">
            <a:avLst/>
          </a:prstGeom>
          <a:noFill/>
        </p:spPr>
        <p:txBody>
          <a:bodyPr wrap="none" rtlCol="0">
            <a:spAutoFit/>
          </a:bodyPr>
          <a:lstStyle/>
          <a:p>
            <a:r>
              <a:rPr lang="en-GB" sz="2400" b="1" dirty="0">
                <a:solidFill>
                  <a:schemeClr val="bg1"/>
                </a:solidFill>
                <a:latin typeface="Cambria" panose="02040503050406030204" pitchFamily="18" charset="0"/>
                <a:ea typeface="Cambria" panose="02040503050406030204" pitchFamily="18" charset="0"/>
              </a:rPr>
              <a:t>Overfitting Problem</a:t>
            </a:r>
          </a:p>
        </p:txBody>
      </p:sp>
      <p:sp>
        <p:nvSpPr>
          <p:cNvPr id="8" name="TextBox 7">
            <a:extLst>
              <a:ext uri="{FF2B5EF4-FFF2-40B4-BE49-F238E27FC236}">
                <a16:creationId xmlns:a16="http://schemas.microsoft.com/office/drawing/2014/main" id="{CECDDE1D-2568-F722-4C58-EE40B261547D}"/>
              </a:ext>
            </a:extLst>
          </p:cNvPr>
          <p:cNvSpPr txBox="1"/>
          <p:nvPr/>
        </p:nvSpPr>
        <p:spPr>
          <a:xfrm>
            <a:off x="477520" y="786904"/>
            <a:ext cx="11470640" cy="5335435"/>
          </a:xfrm>
          <a:prstGeom prst="rect">
            <a:avLst/>
          </a:prstGeom>
          <a:noFill/>
        </p:spPr>
        <p:txBody>
          <a:bodyPr wrap="square">
            <a:spAutoFit/>
          </a:bodyPr>
          <a:lstStyle/>
          <a:p>
            <a:pPr>
              <a:lnSpc>
                <a:spcPct val="150000"/>
              </a:lnSpc>
            </a:pPr>
            <a:r>
              <a:rPr lang="en-US" sz="2000" b="1" dirty="0">
                <a:solidFill>
                  <a:srgbClr val="C00000"/>
                </a:solidFill>
              </a:rPr>
              <a:t>How to prevent overfitting?</a:t>
            </a:r>
          </a:p>
          <a:p>
            <a:pPr>
              <a:lnSpc>
                <a:spcPct val="150000"/>
              </a:lnSpc>
            </a:pPr>
            <a:r>
              <a:rPr lang="en-US" dirty="0"/>
              <a:t>You can prevent overfitting by </a:t>
            </a:r>
            <a:r>
              <a:rPr lang="en-US" b="1" dirty="0"/>
              <a:t>diversifying</a:t>
            </a:r>
            <a:r>
              <a:rPr lang="en-US" dirty="0"/>
              <a:t> and </a:t>
            </a:r>
            <a:r>
              <a:rPr lang="en-US" b="1" dirty="0"/>
              <a:t>scaling</a:t>
            </a:r>
            <a:r>
              <a:rPr lang="en-US" dirty="0"/>
              <a:t> </a:t>
            </a:r>
            <a:r>
              <a:rPr lang="en-US" b="1" dirty="0"/>
              <a:t>your training data </a:t>
            </a:r>
            <a:r>
              <a:rPr lang="en-US" dirty="0"/>
              <a:t>set or </a:t>
            </a:r>
            <a:r>
              <a:rPr lang="en-US" b="1" dirty="0"/>
              <a:t>using some strategies</a:t>
            </a:r>
            <a:r>
              <a:rPr lang="en-US" dirty="0"/>
              <a:t> like:</a:t>
            </a:r>
          </a:p>
          <a:p>
            <a:pPr>
              <a:lnSpc>
                <a:spcPct val="150000"/>
              </a:lnSpc>
            </a:pPr>
            <a:endParaRPr lang="en-US" sz="800" b="1" dirty="0"/>
          </a:p>
          <a:p>
            <a:pPr>
              <a:lnSpc>
                <a:spcPct val="150000"/>
              </a:lnSpc>
            </a:pPr>
            <a:r>
              <a:rPr lang="en-US" b="1" dirty="0"/>
              <a:t>Regularization (Ridge/Lasso/Elastic/Dropout)</a:t>
            </a:r>
          </a:p>
          <a:p>
            <a:pPr>
              <a:lnSpc>
                <a:spcPct val="150000"/>
              </a:lnSpc>
            </a:pPr>
            <a:r>
              <a:rPr lang="en-US" dirty="0"/>
              <a:t>Regularization is a collection of training/optimization techniques that seek to reduce overfitting. These methods try to eliminate those factors that do not impact the prediction outcomes by grading features based on importance. For example, mathematical calculations apply a penalty value to features with minimal impact. </a:t>
            </a:r>
          </a:p>
          <a:p>
            <a:pPr>
              <a:lnSpc>
                <a:spcPct val="150000"/>
              </a:lnSpc>
            </a:pPr>
            <a:endParaRPr lang="en-US" sz="700" dirty="0"/>
          </a:p>
          <a:p>
            <a:pPr>
              <a:lnSpc>
                <a:spcPct val="150000"/>
              </a:lnSpc>
            </a:pPr>
            <a:endParaRPr lang="en-US" sz="700" dirty="0"/>
          </a:p>
          <a:p>
            <a:pPr>
              <a:lnSpc>
                <a:spcPct val="150000"/>
              </a:lnSpc>
            </a:pPr>
            <a:endParaRPr lang="en-US" sz="700" dirty="0"/>
          </a:p>
          <a:p>
            <a:pPr>
              <a:lnSpc>
                <a:spcPct val="150000"/>
              </a:lnSpc>
            </a:pPr>
            <a:r>
              <a:rPr lang="en-US" b="1" dirty="0" err="1"/>
              <a:t>Ensembling</a:t>
            </a:r>
            <a:endParaRPr lang="en-US" b="1" dirty="0"/>
          </a:p>
          <a:p>
            <a:pPr>
              <a:lnSpc>
                <a:spcPct val="150000"/>
              </a:lnSpc>
            </a:pPr>
            <a:r>
              <a:rPr lang="en-US" dirty="0" err="1"/>
              <a:t>Ensembling</a:t>
            </a:r>
            <a:r>
              <a:rPr lang="en-US" dirty="0"/>
              <a:t> combines predictions from several separate machine learning algorithms. Some models are called weak learners because their results are often inaccurate. Ensemble methods combine all the weak learners to get more accurate results. The two main ensemble methods are bagging and boosting. Boosting trains different machine learning models one after another to get the final result, while bagging trains them in parallel.</a:t>
            </a:r>
          </a:p>
        </p:txBody>
      </p:sp>
      <p:sp>
        <p:nvSpPr>
          <p:cNvPr id="9" name="Rectangle: Rounded Corners 8">
            <a:extLst>
              <a:ext uri="{FF2B5EF4-FFF2-40B4-BE49-F238E27FC236}">
                <a16:creationId xmlns:a16="http://schemas.microsoft.com/office/drawing/2014/main" id="{F4DA0AD2-9E0C-5CC6-5FE6-FD0310A4DC19}"/>
              </a:ext>
            </a:extLst>
          </p:cNvPr>
          <p:cNvSpPr/>
          <p:nvPr/>
        </p:nvSpPr>
        <p:spPr>
          <a:xfrm>
            <a:off x="274320" y="1899920"/>
            <a:ext cx="11572240" cy="1676518"/>
          </a:xfrm>
          <a:prstGeom prst="roundRect">
            <a:avLst>
              <a:gd name="adj" fmla="val 2688"/>
            </a:avLst>
          </a:prstGeom>
          <a:solidFill>
            <a:srgbClr val="FF66FF">
              <a:alpha val="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18B0429-34CE-E196-A9A1-505C6A1B235A}"/>
              </a:ext>
            </a:extLst>
          </p:cNvPr>
          <p:cNvSpPr/>
          <p:nvPr/>
        </p:nvSpPr>
        <p:spPr>
          <a:xfrm>
            <a:off x="386080" y="2001520"/>
            <a:ext cx="11572240" cy="1676518"/>
          </a:xfrm>
          <a:prstGeom prst="roundRect">
            <a:avLst>
              <a:gd name="adj" fmla="val 2688"/>
            </a:avLst>
          </a:prstGeom>
          <a:solidFill>
            <a:srgbClr val="FF66FF">
              <a:alpha val="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AA0552F-4A0D-14AA-01E6-1B5ABD719E11}"/>
              </a:ext>
            </a:extLst>
          </p:cNvPr>
          <p:cNvSpPr/>
          <p:nvPr/>
        </p:nvSpPr>
        <p:spPr>
          <a:xfrm>
            <a:off x="274320" y="3932038"/>
            <a:ext cx="11572240" cy="2291985"/>
          </a:xfrm>
          <a:prstGeom prst="roundRect">
            <a:avLst>
              <a:gd name="adj" fmla="val 2688"/>
            </a:avLst>
          </a:prstGeom>
          <a:solidFill>
            <a:srgbClr val="00B050">
              <a:alpha val="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CCECE78-3FC8-4E54-8A36-CC5ACB3266AF}"/>
              </a:ext>
            </a:extLst>
          </p:cNvPr>
          <p:cNvSpPr/>
          <p:nvPr/>
        </p:nvSpPr>
        <p:spPr>
          <a:xfrm>
            <a:off x="386080" y="4042734"/>
            <a:ext cx="11572240" cy="2291985"/>
          </a:xfrm>
          <a:prstGeom prst="roundRect">
            <a:avLst>
              <a:gd name="adj" fmla="val 2688"/>
            </a:avLst>
          </a:prstGeom>
          <a:solidFill>
            <a:srgbClr val="00B050">
              <a:alpha val="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66823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6423CF-8BCC-209F-BAC7-F0B50B8B0E2B}"/>
              </a:ext>
            </a:extLst>
          </p:cNvPr>
          <p:cNvSpPr txBox="1"/>
          <p:nvPr/>
        </p:nvSpPr>
        <p:spPr>
          <a:xfrm>
            <a:off x="2170076" y="60960"/>
            <a:ext cx="3008772" cy="461665"/>
          </a:xfrm>
          <a:prstGeom prst="rect">
            <a:avLst/>
          </a:prstGeom>
          <a:noFill/>
        </p:spPr>
        <p:txBody>
          <a:bodyPr wrap="none" rtlCol="0">
            <a:spAutoFit/>
          </a:bodyPr>
          <a:lstStyle/>
          <a:p>
            <a:r>
              <a:rPr lang="en-GB" sz="2400" b="1" dirty="0">
                <a:solidFill>
                  <a:schemeClr val="bg1"/>
                </a:solidFill>
                <a:latin typeface="Cambria" panose="02040503050406030204" pitchFamily="18" charset="0"/>
                <a:ea typeface="Cambria" panose="02040503050406030204" pitchFamily="18" charset="0"/>
              </a:rPr>
              <a:t>Overfitting Problem</a:t>
            </a:r>
          </a:p>
        </p:txBody>
      </p:sp>
      <p:sp>
        <p:nvSpPr>
          <p:cNvPr id="8" name="TextBox 7">
            <a:extLst>
              <a:ext uri="{FF2B5EF4-FFF2-40B4-BE49-F238E27FC236}">
                <a16:creationId xmlns:a16="http://schemas.microsoft.com/office/drawing/2014/main" id="{CECDDE1D-2568-F722-4C58-EE40B261547D}"/>
              </a:ext>
            </a:extLst>
          </p:cNvPr>
          <p:cNvSpPr txBox="1"/>
          <p:nvPr/>
        </p:nvSpPr>
        <p:spPr>
          <a:xfrm>
            <a:off x="477520" y="786904"/>
            <a:ext cx="11470640" cy="1529906"/>
          </a:xfrm>
          <a:prstGeom prst="rect">
            <a:avLst/>
          </a:prstGeom>
          <a:noFill/>
        </p:spPr>
        <p:txBody>
          <a:bodyPr wrap="square">
            <a:spAutoFit/>
          </a:bodyPr>
          <a:lstStyle/>
          <a:p>
            <a:pPr>
              <a:lnSpc>
                <a:spcPct val="150000"/>
              </a:lnSpc>
            </a:pPr>
            <a:r>
              <a:rPr lang="en-US" sz="2000" b="1" dirty="0">
                <a:solidFill>
                  <a:srgbClr val="C00000"/>
                </a:solidFill>
              </a:rPr>
              <a:t>How to prevent overfitting?</a:t>
            </a:r>
          </a:p>
          <a:p>
            <a:pPr>
              <a:lnSpc>
                <a:spcPct val="150000"/>
              </a:lnSpc>
            </a:pPr>
            <a:r>
              <a:rPr lang="en-US" dirty="0"/>
              <a:t>You can prevent overfitting by </a:t>
            </a:r>
            <a:r>
              <a:rPr lang="en-US" b="1" dirty="0"/>
              <a:t>diversifying</a:t>
            </a:r>
            <a:r>
              <a:rPr lang="en-US" dirty="0"/>
              <a:t> and </a:t>
            </a:r>
            <a:r>
              <a:rPr lang="en-US" b="1" dirty="0"/>
              <a:t>scaling</a:t>
            </a:r>
            <a:r>
              <a:rPr lang="en-US" dirty="0"/>
              <a:t> </a:t>
            </a:r>
            <a:r>
              <a:rPr lang="en-US" b="1" dirty="0"/>
              <a:t>your training data </a:t>
            </a:r>
            <a:r>
              <a:rPr lang="en-US" dirty="0"/>
              <a:t>set or </a:t>
            </a:r>
            <a:r>
              <a:rPr lang="en-US" b="1" dirty="0"/>
              <a:t>using some strategies</a:t>
            </a:r>
            <a:r>
              <a:rPr lang="en-US" dirty="0"/>
              <a:t> like:</a:t>
            </a:r>
          </a:p>
          <a:p>
            <a:pPr>
              <a:lnSpc>
                <a:spcPct val="150000"/>
              </a:lnSpc>
            </a:pPr>
            <a:r>
              <a:rPr lang="en-US" b="1" dirty="0"/>
              <a:t>Lasso Regularization/ L1 regularization</a:t>
            </a:r>
            <a:endParaRPr lang="en-US" sz="700" dirty="0"/>
          </a:p>
          <a:p>
            <a:pPr>
              <a:lnSpc>
                <a:spcPct val="150000"/>
              </a:lnSpc>
            </a:pPr>
            <a:endParaRPr lang="en-US" sz="700" dirty="0"/>
          </a:p>
        </p:txBody>
      </p:sp>
      <p:sp>
        <p:nvSpPr>
          <p:cNvPr id="18" name="TextBox 17">
            <a:extLst>
              <a:ext uri="{FF2B5EF4-FFF2-40B4-BE49-F238E27FC236}">
                <a16:creationId xmlns:a16="http://schemas.microsoft.com/office/drawing/2014/main" id="{964BA363-6AA9-E9A4-95F8-96000B29285E}"/>
              </a:ext>
            </a:extLst>
          </p:cNvPr>
          <p:cNvSpPr txBox="1"/>
          <p:nvPr/>
        </p:nvSpPr>
        <p:spPr>
          <a:xfrm>
            <a:off x="616302" y="2093298"/>
            <a:ext cx="11098178" cy="171136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t>It stands for </a:t>
            </a:r>
            <a:r>
              <a:rPr lang="en-US" dirty="0">
                <a:highlight>
                  <a:srgbClr val="FFFF00"/>
                </a:highlight>
              </a:rPr>
              <a:t>Least Absolute and Selection Operator</a:t>
            </a:r>
            <a:r>
              <a:rPr lang="en-US" dirty="0"/>
              <a:t>.</a:t>
            </a:r>
          </a:p>
          <a:p>
            <a:pPr marL="285750" indent="-285750">
              <a:lnSpc>
                <a:spcPct val="150000"/>
              </a:lnSpc>
              <a:buFont typeface="Wingdings" panose="05000000000000000000" pitchFamily="2" charset="2"/>
              <a:buChar char="Ø"/>
            </a:pPr>
            <a:r>
              <a:rPr lang="en-US" dirty="0"/>
              <a:t>It  added </a:t>
            </a:r>
            <a:r>
              <a:rPr lang="en-US" dirty="0">
                <a:highlight>
                  <a:srgbClr val="FFFF00"/>
                </a:highlight>
              </a:rPr>
              <a:t>the penalty term contains only the “</a:t>
            </a:r>
            <a:r>
              <a:rPr lang="en-US" b="1" dirty="0">
                <a:highlight>
                  <a:srgbClr val="FFFF00"/>
                </a:highlight>
              </a:rPr>
              <a:t>absolute weights</a:t>
            </a:r>
            <a:r>
              <a:rPr lang="en-US" dirty="0">
                <a:highlight>
                  <a:srgbClr val="FFFF00"/>
                </a:highlight>
              </a:rPr>
              <a:t>” </a:t>
            </a:r>
            <a:r>
              <a:rPr lang="en-US" dirty="0"/>
              <a:t>.</a:t>
            </a:r>
          </a:p>
          <a:p>
            <a:pPr marL="285750" indent="-285750">
              <a:lnSpc>
                <a:spcPct val="150000"/>
              </a:lnSpc>
              <a:buFont typeface="Wingdings" panose="05000000000000000000" pitchFamily="2" charset="2"/>
              <a:buChar char="Ø"/>
            </a:pPr>
            <a:r>
              <a:rPr lang="en-US" dirty="0"/>
              <a:t>Since it takes absolute values, hence, </a:t>
            </a:r>
            <a:r>
              <a:rPr lang="en-US" dirty="0">
                <a:highlight>
                  <a:srgbClr val="FFFF00"/>
                </a:highlight>
              </a:rPr>
              <a:t>it can shrink the slope to 0, </a:t>
            </a:r>
            <a:r>
              <a:rPr lang="en-US" dirty="0"/>
              <a:t>whereas Ridge Regression can only shrink it near to 0.</a:t>
            </a:r>
          </a:p>
        </p:txBody>
      </p:sp>
      <p:grpSp>
        <p:nvGrpSpPr>
          <p:cNvPr id="6" name="Group 5">
            <a:extLst>
              <a:ext uri="{FF2B5EF4-FFF2-40B4-BE49-F238E27FC236}">
                <a16:creationId xmlns:a16="http://schemas.microsoft.com/office/drawing/2014/main" id="{DD1FB174-4495-45ED-0DAE-93C9F105C088}"/>
              </a:ext>
            </a:extLst>
          </p:cNvPr>
          <p:cNvGrpSpPr/>
          <p:nvPr/>
        </p:nvGrpSpPr>
        <p:grpSpPr>
          <a:xfrm>
            <a:off x="3379040" y="4247290"/>
            <a:ext cx="5793095" cy="587802"/>
            <a:chOff x="3674462" y="4251484"/>
            <a:chExt cx="4829175" cy="314325"/>
          </a:xfrm>
        </p:grpSpPr>
        <p:pic>
          <p:nvPicPr>
            <p:cNvPr id="7" name="Picture 6">
              <a:extLst>
                <a:ext uri="{FF2B5EF4-FFF2-40B4-BE49-F238E27FC236}">
                  <a16:creationId xmlns:a16="http://schemas.microsoft.com/office/drawing/2014/main" id="{97755449-AACB-4444-F77C-8F264FF03330}"/>
                </a:ext>
              </a:extLst>
            </p:cNvPr>
            <p:cNvPicPr>
              <a:picLocks noChangeAspect="1"/>
            </p:cNvPicPr>
            <p:nvPr/>
          </p:nvPicPr>
          <p:blipFill>
            <a:blip r:embed="rId2"/>
            <a:stretch>
              <a:fillRect/>
            </a:stretch>
          </p:blipFill>
          <p:spPr>
            <a:xfrm>
              <a:off x="3674462" y="4280059"/>
              <a:ext cx="3419475" cy="285750"/>
            </a:xfrm>
            <a:prstGeom prst="rect">
              <a:avLst/>
            </a:prstGeom>
          </p:spPr>
        </p:pic>
        <p:pic>
          <p:nvPicPr>
            <p:cNvPr id="9" name="Picture 8">
              <a:extLst>
                <a:ext uri="{FF2B5EF4-FFF2-40B4-BE49-F238E27FC236}">
                  <a16:creationId xmlns:a16="http://schemas.microsoft.com/office/drawing/2014/main" id="{D7DA9CE7-DBA6-036A-AE72-CD58C2FAB1BF}"/>
                </a:ext>
              </a:extLst>
            </p:cNvPr>
            <p:cNvPicPr>
              <a:picLocks noChangeAspect="1"/>
            </p:cNvPicPr>
            <p:nvPr/>
          </p:nvPicPr>
          <p:blipFill>
            <a:blip r:embed="rId3"/>
            <a:stretch>
              <a:fillRect/>
            </a:stretch>
          </p:blipFill>
          <p:spPr>
            <a:xfrm>
              <a:off x="7093937" y="4251484"/>
              <a:ext cx="1409700" cy="314325"/>
            </a:xfrm>
            <a:prstGeom prst="rect">
              <a:avLst/>
            </a:prstGeom>
            <a:solidFill>
              <a:srgbClr val="FFFF00"/>
            </a:solidFill>
            <a:ln w="38100">
              <a:solidFill>
                <a:srgbClr val="FFFF00"/>
              </a:solidFill>
            </a:ln>
          </p:spPr>
        </p:pic>
      </p:grpSp>
      <p:sp>
        <p:nvSpPr>
          <p:cNvPr id="10" name="TextBox 9">
            <a:extLst>
              <a:ext uri="{FF2B5EF4-FFF2-40B4-BE49-F238E27FC236}">
                <a16:creationId xmlns:a16="http://schemas.microsoft.com/office/drawing/2014/main" id="{075D05FE-3682-EAB4-DBE1-D0A1A73748A3}"/>
              </a:ext>
            </a:extLst>
          </p:cNvPr>
          <p:cNvSpPr txBox="1"/>
          <p:nvPr/>
        </p:nvSpPr>
        <p:spPr>
          <a:xfrm>
            <a:off x="907365" y="5263885"/>
            <a:ext cx="10656277" cy="646331"/>
          </a:xfrm>
          <a:prstGeom prst="rect">
            <a:avLst/>
          </a:prstGeom>
          <a:noFill/>
        </p:spPr>
        <p:txBody>
          <a:bodyPr wrap="square">
            <a:spAutoFit/>
          </a:bodyPr>
          <a:lstStyle/>
          <a:p>
            <a:r>
              <a:rPr lang="en-US" b="0" i="0" dirty="0">
                <a:solidFill>
                  <a:schemeClr val="accent1">
                    <a:lumMod val="50000"/>
                  </a:schemeClr>
                </a:solidFill>
                <a:effectLst/>
                <a:latin typeface="IBM Plex Sans" panose="020B0503050203000203" pitchFamily="34" charset="0"/>
              </a:rPr>
              <a:t>So, our L1 regularization technique would assign the less signification feature with a zero weight, if it doesn’t have a significant effect on the prediction of our target column. </a:t>
            </a:r>
            <a:endParaRPr lang="en-IN" dirty="0">
              <a:solidFill>
                <a:schemeClr val="accent1">
                  <a:lumMod val="50000"/>
                </a:schemeClr>
              </a:solidFill>
            </a:endParaRPr>
          </a:p>
        </p:txBody>
      </p:sp>
    </p:spTree>
    <p:extLst>
      <p:ext uri="{BB962C8B-B14F-4D97-AF65-F5344CB8AC3E}">
        <p14:creationId xmlns:p14="http://schemas.microsoft.com/office/powerpoint/2010/main" val="215259491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6423CF-8BCC-209F-BAC7-F0B50B8B0E2B}"/>
              </a:ext>
            </a:extLst>
          </p:cNvPr>
          <p:cNvSpPr txBox="1"/>
          <p:nvPr/>
        </p:nvSpPr>
        <p:spPr>
          <a:xfrm>
            <a:off x="2170076" y="60960"/>
            <a:ext cx="3008772" cy="461665"/>
          </a:xfrm>
          <a:prstGeom prst="rect">
            <a:avLst/>
          </a:prstGeom>
          <a:noFill/>
        </p:spPr>
        <p:txBody>
          <a:bodyPr wrap="none" rtlCol="0">
            <a:spAutoFit/>
          </a:bodyPr>
          <a:lstStyle/>
          <a:p>
            <a:r>
              <a:rPr lang="en-GB" sz="2400" b="1" dirty="0">
                <a:solidFill>
                  <a:schemeClr val="bg1"/>
                </a:solidFill>
                <a:latin typeface="Cambria" panose="02040503050406030204" pitchFamily="18" charset="0"/>
                <a:ea typeface="Cambria" panose="02040503050406030204" pitchFamily="18" charset="0"/>
              </a:rPr>
              <a:t>Overfitting Problem</a:t>
            </a:r>
          </a:p>
        </p:txBody>
      </p:sp>
      <p:sp>
        <p:nvSpPr>
          <p:cNvPr id="8" name="TextBox 7">
            <a:extLst>
              <a:ext uri="{FF2B5EF4-FFF2-40B4-BE49-F238E27FC236}">
                <a16:creationId xmlns:a16="http://schemas.microsoft.com/office/drawing/2014/main" id="{CECDDE1D-2568-F722-4C58-EE40B261547D}"/>
              </a:ext>
            </a:extLst>
          </p:cNvPr>
          <p:cNvSpPr txBox="1"/>
          <p:nvPr/>
        </p:nvSpPr>
        <p:spPr>
          <a:xfrm>
            <a:off x="477520" y="786904"/>
            <a:ext cx="11470640" cy="1529906"/>
          </a:xfrm>
          <a:prstGeom prst="rect">
            <a:avLst/>
          </a:prstGeom>
          <a:noFill/>
        </p:spPr>
        <p:txBody>
          <a:bodyPr wrap="square">
            <a:spAutoFit/>
          </a:bodyPr>
          <a:lstStyle/>
          <a:p>
            <a:pPr>
              <a:lnSpc>
                <a:spcPct val="150000"/>
              </a:lnSpc>
            </a:pPr>
            <a:r>
              <a:rPr lang="en-US" sz="2000" b="1" dirty="0">
                <a:solidFill>
                  <a:srgbClr val="C00000"/>
                </a:solidFill>
              </a:rPr>
              <a:t>How to prevent overfitting?</a:t>
            </a:r>
          </a:p>
          <a:p>
            <a:pPr>
              <a:lnSpc>
                <a:spcPct val="150000"/>
              </a:lnSpc>
            </a:pPr>
            <a:r>
              <a:rPr lang="en-US" dirty="0"/>
              <a:t>You can prevent overfitting by </a:t>
            </a:r>
            <a:r>
              <a:rPr lang="en-US" b="1" dirty="0"/>
              <a:t>diversifying</a:t>
            </a:r>
            <a:r>
              <a:rPr lang="en-US" dirty="0"/>
              <a:t> and </a:t>
            </a:r>
            <a:r>
              <a:rPr lang="en-US" b="1" dirty="0"/>
              <a:t>scaling</a:t>
            </a:r>
            <a:r>
              <a:rPr lang="en-US" dirty="0"/>
              <a:t> </a:t>
            </a:r>
            <a:r>
              <a:rPr lang="en-US" b="1" dirty="0"/>
              <a:t>your training data </a:t>
            </a:r>
            <a:r>
              <a:rPr lang="en-US" dirty="0"/>
              <a:t>set or </a:t>
            </a:r>
            <a:r>
              <a:rPr lang="en-US" b="1" dirty="0"/>
              <a:t>using some strategies</a:t>
            </a:r>
            <a:r>
              <a:rPr lang="en-US" dirty="0"/>
              <a:t> like:</a:t>
            </a:r>
          </a:p>
          <a:p>
            <a:pPr>
              <a:lnSpc>
                <a:spcPct val="150000"/>
              </a:lnSpc>
            </a:pPr>
            <a:r>
              <a:rPr lang="en-US" b="1" dirty="0"/>
              <a:t>Ridge Regularization/L2 regularization</a:t>
            </a:r>
            <a:endParaRPr lang="en-US" sz="700" dirty="0"/>
          </a:p>
          <a:p>
            <a:pPr>
              <a:lnSpc>
                <a:spcPct val="150000"/>
              </a:lnSpc>
            </a:pPr>
            <a:endParaRPr lang="en-US" sz="700" dirty="0"/>
          </a:p>
        </p:txBody>
      </p:sp>
      <p:sp>
        <p:nvSpPr>
          <p:cNvPr id="18" name="TextBox 17">
            <a:extLst>
              <a:ext uri="{FF2B5EF4-FFF2-40B4-BE49-F238E27FC236}">
                <a16:creationId xmlns:a16="http://schemas.microsoft.com/office/drawing/2014/main" id="{964BA363-6AA9-E9A4-95F8-96000B29285E}"/>
              </a:ext>
            </a:extLst>
          </p:cNvPr>
          <p:cNvSpPr txBox="1"/>
          <p:nvPr/>
        </p:nvSpPr>
        <p:spPr>
          <a:xfrm>
            <a:off x="616302" y="2093298"/>
            <a:ext cx="11098178" cy="254236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t>A Ridge regressor is basically a </a:t>
            </a:r>
            <a:r>
              <a:rPr lang="en-US" dirty="0">
                <a:highlight>
                  <a:srgbClr val="FFFF00"/>
                </a:highlight>
              </a:rPr>
              <a:t>regularized version of a Linear Regressor</a:t>
            </a:r>
            <a:r>
              <a:rPr lang="en-US" dirty="0"/>
              <a:t>. </a:t>
            </a:r>
            <a:r>
              <a:rPr lang="en-US" dirty="0" err="1"/>
              <a:t>i.e</a:t>
            </a:r>
            <a:r>
              <a:rPr lang="en-US" dirty="0"/>
              <a:t> to the original cost function of linear regressor, we </a:t>
            </a:r>
            <a:r>
              <a:rPr lang="en-US" dirty="0">
                <a:highlight>
                  <a:srgbClr val="FFFF00"/>
                </a:highlight>
              </a:rPr>
              <a:t>add a regularized term </a:t>
            </a:r>
            <a:r>
              <a:rPr lang="en-US" dirty="0"/>
              <a:t>that forces the learning algorithm to fit the data and helps to </a:t>
            </a:r>
            <a:r>
              <a:rPr lang="en-US" dirty="0">
                <a:highlight>
                  <a:srgbClr val="FFFF00"/>
                </a:highlight>
              </a:rPr>
              <a:t>keep the weights lower</a:t>
            </a:r>
            <a:r>
              <a:rPr lang="en-US" dirty="0"/>
              <a:t> as possible. </a:t>
            </a:r>
          </a:p>
          <a:p>
            <a:pPr marL="285750" indent="-285750">
              <a:lnSpc>
                <a:spcPct val="150000"/>
              </a:lnSpc>
              <a:buFont typeface="Wingdings" panose="05000000000000000000" pitchFamily="2" charset="2"/>
              <a:buChar char="Ø"/>
            </a:pPr>
            <a:r>
              <a:rPr lang="en-US" dirty="0">
                <a:solidFill>
                  <a:srgbClr val="242424"/>
                </a:solidFill>
                <a:latin typeface="source-serif-pro"/>
              </a:rPr>
              <a:t>A</a:t>
            </a:r>
            <a:r>
              <a:rPr lang="en-US" b="0" i="0" dirty="0">
                <a:solidFill>
                  <a:srgbClr val="242424"/>
                </a:solidFill>
                <a:effectLst/>
                <a:latin typeface="source-serif-pro"/>
              </a:rPr>
              <a:t>dds “</a:t>
            </a:r>
            <a:r>
              <a:rPr lang="en-US" b="0" i="1" dirty="0">
                <a:solidFill>
                  <a:srgbClr val="242424"/>
                </a:solidFill>
                <a:effectLst/>
                <a:highlight>
                  <a:srgbClr val="FFFF00"/>
                </a:highlight>
                <a:latin typeface="source-serif-pro"/>
              </a:rPr>
              <a:t>squared magnitude</a:t>
            </a:r>
            <a:r>
              <a:rPr lang="en-US" dirty="0"/>
              <a:t>)</a:t>
            </a:r>
            <a:r>
              <a:rPr lang="en-US" b="0" i="0" dirty="0">
                <a:solidFill>
                  <a:srgbClr val="242424"/>
                </a:solidFill>
                <a:effectLst/>
                <a:latin typeface="source-serif-pro"/>
              </a:rPr>
              <a:t>” of coefficient </a:t>
            </a:r>
            <a:r>
              <a:rPr lang="en-US" b="0" i="1" dirty="0">
                <a:solidFill>
                  <a:srgbClr val="242424"/>
                </a:solidFill>
                <a:effectLst/>
                <a:latin typeface="source-serif-pro"/>
              </a:rPr>
              <a:t>(</a:t>
            </a:r>
            <a:r>
              <a:rPr lang="en-US" b="1" dirty="0"/>
              <a:t>square of weights</a:t>
            </a:r>
            <a:r>
              <a:rPr lang="en-US" dirty="0"/>
              <a:t>)</a:t>
            </a:r>
            <a:r>
              <a:rPr lang="en-US" b="0" i="0" dirty="0">
                <a:solidFill>
                  <a:srgbClr val="242424"/>
                </a:solidFill>
                <a:effectLst/>
                <a:latin typeface="source-serif-pro"/>
              </a:rPr>
              <a:t> as penalty term to the loss function. Here the </a:t>
            </a:r>
            <a:r>
              <a:rPr lang="en-US" b="0" i="1" dirty="0">
                <a:solidFill>
                  <a:srgbClr val="242424"/>
                </a:solidFill>
                <a:effectLst/>
                <a:latin typeface="source-serif-pro"/>
              </a:rPr>
              <a:t>highlighted</a:t>
            </a:r>
            <a:r>
              <a:rPr lang="en-US" b="0" i="0" dirty="0">
                <a:solidFill>
                  <a:srgbClr val="242424"/>
                </a:solidFill>
                <a:effectLst/>
                <a:latin typeface="source-serif-pro"/>
              </a:rPr>
              <a:t> outline part represents L2 regularization element.</a:t>
            </a:r>
            <a:endParaRPr lang="en-IN" dirty="0"/>
          </a:p>
          <a:p>
            <a:pPr marL="285750" indent="-285750">
              <a:lnSpc>
                <a:spcPct val="150000"/>
              </a:lnSpc>
              <a:buFont typeface="Wingdings" panose="05000000000000000000" pitchFamily="2" charset="2"/>
              <a:buChar char="Ø"/>
            </a:pPr>
            <a:endParaRPr lang="en-US" dirty="0"/>
          </a:p>
        </p:txBody>
      </p:sp>
      <p:sp>
        <p:nvSpPr>
          <p:cNvPr id="15" name="TextBox 14">
            <a:extLst>
              <a:ext uri="{FF2B5EF4-FFF2-40B4-BE49-F238E27FC236}">
                <a16:creationId xmlns:a16="http://schemas.microsoft.com/office/drawing/2014/main" id="{8BA4E010-2F57-6434-29C5-5DE5D55E76D9}"/>
              </a:ext>
            </a:extLst>
          </p:cNvPr>
          <p:cNvSpPr txBox="1"/>
          <p:nvPr/>
        </p:nvSpPr>
        <p:spPr>
          <a:xfrm>
            <a:off x="927381" y="5055433"/>
            <a:ext cx="10570917" cy="1015663"/>
          </a:xfrm>
          <a:prstGeom prst="rect">
            <a:avLst/>
          </a:prstGeom>
          <a:noFill/>
        </p:spPr>
        <p:txBody>
          <a:bodyPr wrap="square">
            <a:spAutoFit/>
          </a:bodyPr>
          <a:lstStyle/>
          <a:p>
            <a:pPr marL="342900" indent="-342900">
              <a:buFont typeface="Wingdings" panose="05000000000000000000" pitchFamily="2" charset="2"/>
              <a:buChar char="v"/>
            </a:pPr>
            <a:r>
              <a:rPr lang="en-US" sz="2000" dirty="0">
                <a:solidFill>
                  <a:srgbClr val="0033CC"/>
                </a:solidFill>
                <a:latin typeface="Times New Roman" panose="02020603050405020304" pitchFamily="18" charset="0"/>
                <a:cs typeface="Times New Roman" panose="02020603050405020304" pitchFamily="18" charset="0"/>
              </a:rPr>
              <a:t>I</a:t>
            </a:r>
            <a:r>
              <a:rPr lang="en-US" sz="2000" b="0" i="0" dirty="0">
                <a:solidFill>
                  <a:srgbClr val="0033CC"/>
                </a:solidFill>
                <a:effectLst/>
                <a:latin typeface="Times New Roman" panose="02020603050405020304" pitchFamily="18" charset="0"/>
                <a:cs typeface="Times New Roman" panose="02020603050405020304" pitchFamily="18" charset="0"/>
              </a:rPr>
              <a:t>f </a:t>
            </a:r>
            <a:r>
              <a:rPr lang="en-US" sz="2000" b="0" i="1" dirty="0">
                <a:solidFill>
                  <a:srgbClr val="0033CC"/>
                </a:solidFill>
                <a:effectLst/>
                <a:latin typeface="Times New Roman" panose="02020603050405020304" pitchFamily="18" charset="0"/>
                <a:cs typeface="Times New Roman" panose="02020603050405020304" pitchFamily="18" charset="0"/>
              </a:rPr>
              <a:t>lambda</a:t>
            </a:r>
            <a:r>
              <a:rPr lang="en-US" sz="2000" b="0" i="0" dirty="0">
                <a:solidFill>
                  <a:srgbClr val="0033CC"/>
                </a:solidFill>
                <a:effectLst/>
                <a:latin typeface="Times New Roman" panose="02020603050405020304" pitchFamily="18" charset="0"/>
                <a:cs typeface="Times New Roman" panose="02020603050405020304" pitchFamily="18" charset="0"/>
              </a:rPr>
              <a:t> is zero, then it get back to OLS (ordinary linear regression).</a:t>
            </a:r>
          </a:p>
          <a:p>
            <a:pPr marL="342900" indent="-342900">
              <a:buFont typeface="Wingdings" panose="05000000000000000000" pitchFamily="2" charset="2"/>
              <a:buChar char="v"/>
            </a:pPr>
            <a:r>
              <a:rPr lang="en-US" sz="2000" dirty="0">
                <a:solidFill>
                  <a:srgbClr val="0033CC"/>
                </a:solidFill>
                <a:latin typeface="Times New Roman" panose="02020603050405020304" pitchFamily="18" charset="0"/>
                <a:cs typeface="Times New Roman" panose="02020603050405020304" pitchFamily="18" charset="0"/>
              </a:rPr>
              <a:t>I</a:t>
            </a:r>
            <a:r>
              <a:rPr lang="en-US" sz="2000" b="0" i="0" dirty="0">
                <a:solidFill>
                  <a:srgbClr val="0033CC"/>
                </a:solidFill>
                <a:effectLst/>
                <a:latin typeface="Times New Roman" panose="02020603050405020304" pitchFamily="18" charset="0"/>
                <a:cs typeface="Times New Roman" panose="02020603050405020304" pitchFamily="18" charset="0"/>
              </a:rPr>
              <a:t>f </a:t>
            </a:r>
            <a:r>
              <a:rPr lang="en-US" sz="2000" b="0" i="1" dirty="0">
                <a:solidFill>
                  <a:srgbClr val="0033CC"/>
                </a:solidFill>
                <a:effectLst/>
                <a:latin typeface="Times New Roman" panose="02020603050405020304" pitchFamily="18" charset="0"/>
                <a:cs typeface="Times New Roman" panose="02020603050405020304" pitchFamily="18" charset="0"/>
              </a:rPr>
              <a:t>lambda</a:t>
            </a:r>
            <a:r>
              <a:rPr lang="en-US" sz="2000" b="0" i="0" dirty="0">
                <a:solidFill>
                  <a:srgbClr val="0033CC"/>
                </a:solidFill>
                <a:effectLst/>
                <a:latin typeface="Times New Roman" panose="02020603050405020304" pitchFamily="18" charset="0"/>
                <a:cs typeface="Times New Roman" panose="02020603050405020304" pitchFamily="18" charset="0"/>
              </a:rPr>
              <a:t> is very large, then it will add too much weight and it will lead to under-fitting. </a:t>
            </a:r>
          </a:p>
          <a:p>
            <a:pPr algn="ctr"/>
            <a:r>
              <a:rPr lang="en-US" sz="2000" dirty="0">
                <a:solidFill>
                  <a:srgbClr val="242424"/>
                </a:solidFill>
                <a:highlight>
                  <a:srgbClr val="FFFF00"/>
                </a:highlight>
                <a:latin typeface="Times New Roman" panose="02020603050405020304" pitchFamily="18" charset="0"/>
                <a:cs typeface="Times New Roman" panose="02020603050405020304" pitchFamily="18" charset="0"/>
              </a:rPr>
              <a:t>“I</a:t>
            </a:r>
            <a:r>
              <a:rPr lang="en-US" sz="2000" b="0" i="0" dirty="0">
                <a:solidFill>
                  <a:srgbClr val="242424"/>
                </a:solidFill>
                <a:effectLst/>
                <a:highlight>
                  <a:srgbClr val="FFFF00"/>
                </a:highlight>
                <a:latin typeface="Times New Roman" panose="02020603050405020304" pitchFamily="18" charset="0"/>
                <a:cs typeface="Times New Roman" panose="02020603050405020304" pitchFamily="18" charset="0"/>
              </a:rPr>
              <a:t>t’s important how </a:t>
            </a:r>
            <a:r>
              <a:rPr lang="en-US" sz="2000" b="0" i="1" dirty="0">
                <a:solidFill>
                  <a:srgbClr val="242424"/>
                </a:solidFill>
                <a:effectLst/>
                <a:highlight>
                  <a:srgbClr val="FFFF00"/>
                </a:highlight>
                <a:latin typeface="Times New Roman" panose="02020603050405020304" pitchFamily="18" charset="0"/>
                <a:cs typeface="Times New Roman" panose="02020603050405020304" pitchFamily="18" charset="0"/>
              </a:rPr>
              <a:t>lambda</a:t>
            </a:r>
            <a:r>
              <a:rPr lang="en-US" sz="2000" b="0" i="0" dirty="0">
                <a:solidFill>
                  <a:srgbClr val="242424"/>
                </a:solidFill>
                <a:effectLst/>
                <a:highlight>
                  <a:srgbClr val="FFFF00"/>
                </a:highlight>
                <a:latin typeface="Times New Roman" panose="02020603050405020304" pitchFamily="18" charset="0"/>
                <a:cs typeface="Times New Roman" panose="02020603050405020304" pitchFamily="18" charset="0"/>
              </a:rPr>
              <a:t> is chosen. This technique works very well to avoid over-fitting issue”.</a:t>
            </a:r>
            <a:endParaRPr lang="en-IN" sz="2000" dirty="0">
              <a:highlight>
                <a:srgbClr val="FFFF00"/>
              </a:highlight>
              <a:latin typeface="Times New Roman" panose="020206030504050203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F6129EAB-0B6C-8029-C43E-D56D77328102}"/>
              </a:ext>
            </a:extLst>
          </p:cNvPr>
          <p:cNvGrpSpPr/>
          <p:nvPr/>
        </p:nvGrpSpPr>
        <p:grpSpPr>
          <a:xfrm>
            <a:off x="3415998" y="4270961"/>
            <a:ext cx="5657663" cy="483919"/>
            <a:chOff x="3674462" y="4326034"/>
            <a:chExt cx="4786982" cy="410419"/>
          </a:xfrm>
        </p:grpSpPr>
        <p:pic>
          <p:nvPicPr>
            <p:cNvPr id="12" name="Picture 11">
              <a:extLst>
                <a:ext uri="{FF2B5EF4-FFF2-40B4-BE49-F238E27FC236}">
                  <a16:creationId xmlns:a16="http://schemas.microsoft.com/office/drawing/2014/main" id="{A40E12E7-C73F-E8F7-61AC-4A26EB74D807}"/>
                </a:ext>
              </a:extLst>
            </p:cNvPr>
            <p:cNvPicPr>
              <a:picLocks noChangeAspect="1"/>
            </p:cNvPicPr>
            <p:nvPr/>
          </p:nvPicPr>
          <p:blipFill>
            <a:blip r:embed="rId2"/>
            <a:stretch>
              <a:fillRect/>
            </a:stretch>
          </p:blipFill>
          <p:spPr>
            <a:xfrm>
              <a:off x="3674462" y="4345928"/>
              <a:ext cx="3438525" cy="390525"/>
            </a:xfrm>
            <a:prstGeom prst="rect">
              <a:avLst/>
            </a:prstGeom>
          </p:spPr>
        </p:pic>
        <p:pic>
          <p:nvPicPr>
            <p:cNvPr id="16" name="Picture 15">
              <a:extLst>
                <a:ext uri="{FF2B5EF4-FFF2-40B4-BE49-F238E27FC236}">
                  <a16:creationId xmlns:a16="http://schemas.microsoft.com/office/drawing/2014/main" id="{3A5FF6A9-FAD7-1B00-BAC3-76FEB2E69F36}"/>
                </a:ext>
              </a:extLst>
            </p:cNvPr>
            <p:cNvPicPr>
              <a:picLocks noChangeAspect="1"/>
            </p:cNvPicPr>
            <p:nvPr/>
          </p:nvPicPr>
          <p:blipFill>
            <a:blip r:embed="rId3"/>
            <a:stretch>
              <a:fillRect/>
            </a:stretch>
          </p:blipFill>
          <p:spPr>
            <a:xfrm>
              <a:off x="7251769" y="4326034"/>
              <a:ext cx="1209675" cy="409575"/>
            </a:xfrm>
            <a:prstGeom prst="rect">
              <a:avLst/>
            </a:prstGeom>
            <a:ln w="38100">
              <a:solidFill>
                <a:srgbClr val="FFFF00"/>
              </a:solidFill>
            </a:ln>
          </p:spPr>
        </p:pic>
      </p:grpSp>
    </p:spTree>
    <p:extLst>
      <p:ext uri="{BB962C8B-B14F-4D97-AF65-F5344CB8AC3E}">
        <p14:creationId xmlns:p14="http://schemas.microsoft.com/office/powerpoint/2010/main" val="122482595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85EB013-5689-1C07-B908-067E086D51DB}"/>
              </a:ext>
            </a:extLst>
          </p:cNvPr>
          <p:cNvSpPr txBox="1"/>
          <p:nvPr/>
        </p:nvSpPr>
        <p:spPr>
          <a:xfrm>
            <a:off x="2170076" y="75711"/>
            <a:ext cx="2684581" cy="461665"/>
          </a:xfrm>
          <a:prstGeom prst="rect">
            <a:avLst/>
          </a:prstGeom>
          <a:noFill/>
        </p:spPr>
        <p:txBody>
          <a:bodyPr wrap="none" rtlCol="0">
            <a:spAutoFit/>
          </a:bodyPr>
          <a:lstStyle/>
          <a:p>
            <a:r>
              <a:rPr lang="en-GB" sz="2400" b="1" dirty="0">
                <a:solidFill>
                  <a:schemeClr val="bg1"/>
                </a:solidFill>
                <a:latin typeface="Cambria" panose="02040503050406030204" pitchFamily="18" charset="0"/>
                <a:ea typeface="Cambria" panose="02040503050406030204" pitchFamily="18" charset="0"/>
              </a:rPr>
              <a:t>L1 Regularisation</a:t>
            </a:r>
          </a:p>
        </p:txBody>
      </p:sp>
      <p:pic>
        <p:nvPicPr>
          <p:cNvPr id="3" name="Picture 2">
            <a:extLst>
              <a:ext uri="{FF2B5EF4-FFF2-40B4-BE49-F238E27FC236}">
                <a16:creationId xmlns:a16="http://schemas.microsoft.com/office/drawing/2014/main" id="{113A9D93-28CB-8711-EFC0-FAC06CC5815E}"/>
              </a:ext>
            </a:extLst>
          </p:cNvPr>
          <p:cNvPicPr>
            <a:picLocks noChangeAspect="1"/>
          </p:cNvPicPr>
          <p:nvPr/>
        </p:nvPicPr>
        <p:blipFill>
          <a:blip r:embed="rId2"/>
          <a:stretch>
            <a:fillRect/>
          </a:stretch>
        </p:blipFill>
        <p:spPr>
          <a:xfrm>
            <a:off x="2312951" y="306543"/>
            <a:ext cx="8053400" cy="6592492"/>
          </a:xfrm>
          <a:prstGeom prst="rect">
            <a:avLst/>
          </a:prstGeom>
        </p:spPr>
      </p:pic>
    </p:spTree>
    <p:extLst>
      <p:ext uri="{BB962C8B-B14F-4D97-AF65-F5344CB8AC3E}">
        <p14:creationId xmlns:p14="http://schemas.microsoft.com/office/powerpoint/2010/main" val="3454829901"/>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47652</TotalTime>
  <Words>2011</Words>
  <Application>Microsoft Office PowerPoint</Application>
  <PresentationFormat>Widescreen</PresentationFormat>
  <Paragraphs>135</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Cambria</vt:lpstr>
      <vt:lpstr>IBM Plex Sans</vt:lpstr>
      <vt:lpstr>Söhne</vt:lpstr>
      <vt:lpstr>source-serif-pro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 Bahadur Chandra</dc:creator>
  <cp:lastModifiedBy>Sanchali Das</cp:lastModifiedBy>
  <cp:revision>627</cp:revision>
  <dcterms:created xsi:type="dcterms:W3CDTF">2021-08-06T05:29:48Z</dcterms:created>
  <dcterms:modified xsi:type="dcterms:W3CDTF">2023-10-03T06:36:15Z</dcterms:modified>
</cp:coreProperties>
</file>